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9" r:id="rId3"/>
    <p:sldId id="308" r:id="rId4"/>
    <p:sldId id="311" r:id="rId5"/>
    <p:sldId id="312" r:id="rId6"/>
    <p:sldId id="309" r:id="rId7"/>
    <p:sldId id="310" r:id="rId8"/>
    <p:sldId id="273" r:id="rId9"/>
    <p:sldId id="313" r:id="rId10"/>
    <p:sldId id="274" r:id="rId11"/>
    <p:sldId id="314" r:id="rId12"/>
    <p:sldId id="266" r:id="rId13"/>
    <p:sldId id="277" r:id="rId14"/>
    <p:sldId id="267" r:id="rId15"/>
    <p:sldId id="275" r:id="rId16"/>
    <p:sldId id="315" r:id="rId17"/>
    <p:sldId id="316" r:id="rId18"/>
    <p:sldId id="276" r:id="rId19"/>
    <p:sldId id="319" r:id="rId20"/>
    <p:sldId id="317" r:id="rId21"/>
    <p:sldId id="320" r:id="rId22"/>
    <p:sldId id="268" r:id="rId23"/>
    <p:sldId id="282" r:id="rId24"/>
    <p:sldId id="281" r:id="rId25"/>
    <p:sldId id="283" r:id="rId26"/>
    <p:sldId id="278" r:id="rId27"/>
    <p:sldId id="280" r:id="rId28"/>
    <p:sldId id="288" r:id="rId29"/>
    <p:sldId id="286" r:id="rId30"/>
    <p:sldId id="284" r:id="rId31"/>
    <p:sldId id="287" r:id="rId32"/>
    <p:sldId id="289" r:id="rId33"/>
    <p:sldId id="290" r:id="rId34"/>
    <p:sldId id="292" r:id="rId35"/>
    <p:sldId id="298" r:id="rId36"/>
    <p:sldId id="295" r:id="rId37"/>
    <p:sldId id="296" r:id="rId38"/>
    <p:sldId id="291" r:id="rId39"/>
    <p:sldId id="299" r:id="rId40"/>
    <p:sldId id="300" r:id="rId41"/>
    <p:sldId id="301" r:id="rId42"/>
    <p:sldId id="302" r:id="rId43"/>
    <p:sldId id="304" r:id="rId44"/>
    <p:sldId id="305" r:id="rId45"/>
    <p:sldId id="306" r:id="rId46"/>
    <p:sldId id="307" r:id="rId47"/>
    <p:sldId id="257" r:id="rId48"/>
    <p:sldId id="321" r:id="rId49"/>
    <p:sldId id="32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BBD06-1084-42EE-9D9D-4E6B6FF54B33}" type="datetimeFigureOut">
              <a:rPr lang="en-GB" smtClean="0"/>
              <a:pPr/>
              <a:t>11/04/2012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FA10A-025A-4344-A6A2-117A23ED30AD}" type="slidenum">
              <a:rPr lang="en-GB" smtClean="0"/>
              <a:pPr/>
              <a:t>‹#›</a:t>
            </a:fld>
            <a:endParaRPr lang="en-GB"/>
          </a:p>
        </p:txBody>
      </p:sp>
    </p:spTree>
    <p:extLst>
      <p:ext uri="{BB962C8B-B14F-4D97-AF65-F5344CB8AC3E}">
        <p14:creationId xmlns:p14="http://schemas.microsoft.com/office/powerpoint/2010/main" val="163162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in the form of ERPs/ERFs. So what we are doing is indirectly recording these brain states. </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2</a:t>
            </a:fld>
            <a:endParaRPr lang="en-GB"/>
          </a:p>
        </p:txBody>
      </p:sp>
    </p:spTree>
    <p:extLst>
      <p:ext uri="{BB962C8B-B14F-4D97-AF65-F5344CB8AC3E}">
        <p14:creationId xmlns:p14="http://schemas.microsoft.com/office/powerpoint/2010/main" val="416095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Outputs are those components of neuronal responses that can be detected by MEG/EEG,</a:t>
            </a:r>
            <a:r>
              <a:rPr lang="en-GB" baseline="0" dirty="0" smtClean="0"/>
              <a:t> sensors. In our model, these components are </a:t>
            </a:r>
            <a:r>
              <a:rPr lang="en-GB" baseline="0" dirty="0" err="1" smtClean="0"/>
              <a:t>depolarizations</a:t>
            </a:r>
            <a:r>
              <a:rPr lang="en-GB" baseline="0" dirty="0" smtClean="0"/>
              <a:t> of a ‘neural mass’ of pyramidal cells. Inputs correspond to experimental manipulations. </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17</a:t>
            </a:fld>
            <a:endParaRPr lang="en-GB"/>
          </a:p>
        </p:txBody>
      </p:sp>
    </p:spTree>
    <p:extLst>
      <p:ext uri="{BB962C8B-B14F-4D97-AF65-F5344CB8AC3E}">
        <p14:creationId xmlns:p14="http://schemas.microsoft.com/office/powerpoint/2010/main" val="221823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Assuming the neural</a:t>
            </a:r>
            <a:r>
              <a:rPr lang="en-GB" baseline="0" dirty="0" smtClean="0"/>
              <a:t> mass model we assume that..</a:t>
            </a:r>
          </a:p>
          <a:p>
            <a:r>
              <a:rPr lang="en-GB" baseline="0" dirty="0" smtClean="0"/>
              <a:t>…</a:t>
            </a:r>
            <a:r>
              <a:rPr lang="en-GB" sz="1200" b="0" i="0" kern="1200" dirty="0" smtClean="0">
                <a:solidFill>
                  <a:schemeClr val="tx1"/>
                </a:solidFill>
                <a:effectLst/>
                <a:latin typeface="+mn-lt"/>
                <a:ea typeface="+mn-ea"/>
                <a:cs typeface="+mn-cs"/>
              </a:rPr>
              <a:t>Excitatory pyramidal cells and inhibitory interneurons are considered to occupy </a:t>
            </a:r>
            <a:r>
              <a:rPr lang="en-GB" sz="1200" b="0" i="0" kern="1200" dirty="0" err="1" smtClean="0">
                <a:solidFill>
                  <a:schemeClr val="tx1"/>
                </a:solidFill>
                <a:effectLst/>
                <a:latin typeface="+mn-lt"/>
                <a:ea typeface="+mn-ea"/>
                <a:cs typeface="+mn-cs"/>
              </a:rPr>
              <a:t>agranular</a:t>
            </a:r>
            <a:r>
              <a:rPr lang="en-GB" sz="1200" b="0" i="0" kern="1200" dirty="0" smtClean="0">
                <a:solidFill>
                  <a:schemeClr val="tx1"/>
                </a:solidFill>
                <a:effectLst/>
                <a:latin typeface="+mn-lt"/>
                <a:ea typeface="+mn-ea"/>
                <a:cs typeface="+mn-cs"/>
              </a:rPr>
              <a:t> layers and receive backward and lateral inputs</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18</a:t>
            </a:fld>
            <a:endParaRPr lang="en-GB"/>
          </a:p>
        </p:txBody>
      </p:sp>
    </p:spTree>
    <p:extLst>
      <p:ext uri="{BB962C8B-B14F-4D97-AF65-F5344CB8AC3E}">
        <p14:creationId xmlns:p14="http://schemas.microsoft.com/office/powerpoint/2010/main" val="3145334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Outputs are those components of neuronal responses that can be detected by MEG/EEG,</a:t>
            </a:r>
            <a:r>
              <a:rPr lang="en-GB" baseline="0" dirty="0" smtClean="0"/>
              <a:t> sensors. In our model, these components are </a:t>
            </a:r>
            <a:r>
              <a:rPr lang="en-GB" baseline="0" dirty="0" err="1" smtClean="0"/>
              <a:t>depolarizations</a:t>
            </a:r>
            <a:r>
              <a:rPr lang="en-GB" baseline="0" dirty="0" smtClean="0"/>
              <a:t> of a ‘neural mass’ of pyramidal cells. Inputs correspond to experimental manipulations. </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19</a:t>
            </a:fld>
            <a:endParaRPr lang="en-GB"/>
          </a:p>
        </p:txBody>
      </p:sp>
    </p:spTree>
    <p:extLst>
      <p:ext uri="{BB962C8B-B14F-4D97-AF65-F5344CB8AC3E}">
        <p14:creationId xmlns:p14="http://schemas.microsoft.com/office/powerpoint/2010/main" val="221823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Assuming the neural</a:t>
            </a:r>
            <a:r>
              <a:rPr lang="en-GB" baseline="0" dirty="0" smtClean="0"/>
              <a:t> mass model we assume that..</a:t>
            </a:r>
          </a:p>
          <a:p>
            <a:r>
              <a:rPr lang="en-GB" baseline="0" dirty="0" smtClean="0"/>
              <a:t>…</a:t>
            </a:r>
            <a:r>
              <a:rPr lang="en-GB" sz="1200" b="0" i="0" kern="1200" dirty="0" smtClean="0">
                <a:solidFill>
                  <a:schemeClr val="tx1"/>
                </a:solidFill>
                <a:effectLst/>
                <a:latin typeface="+mn-lt"/>
                <a:ea typeface="+mn-ea"/>
                <a:cs typeface="+mn-cs"/>
              </a:rPr>
              <a:t>Excitatory pyramidal cells and inhibitory interneurons are considered to occupy </a:t>
            </a:r>
            <a:r>
              <a:rPr lang="en-GB" sz="1200" b="0" i="0" kern="1200" dirty="0" err="1" smtClean="0">
                <a:solidFill>
                  <a:schemeClr val="tx1"/>
                </a:solidFill>
                <a:effectLst/>
                <a:latin typeface="+mn-lt"/>
                <a:ea typeface="+mn-ea"/>
                <a:cs typeface="+mn-cs"/>
              </a:rPr>
              <a:t>agranular</a:t>
            </a:r>
            <a:r>
              <a:rPr lang="en-GB" sz="1200" b="0" i="0" kern="1200" dirty="0" smtClean="0">
                <a:solidFill>
                  <a:schemeClr val="tx1"/>
                </a:solidFill>
                <a:effectLst/>
                <a:latin typeface="+mn-lt"/>
                <a:ea typeface="+mn-ea"/>
                <a:cs typeface="+mn-cs"/>
              </a:rPr>
              <a:t> layers and receive backward and lateral inputs</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20</a:t>
            </a:fld>
            <a:endParaRPr lang="en-GB"/>
          </a:p>
        </p:txBody>
      </p:sp>
    </p:spTree>
    <p:extLst>
      <p:ext uri="{BB962C8B-B14F-4D97-AF65-F5344CB8AC3E}">
        <p14:creationId xmlns:p14="http://schemas.microsoft.com/office/powerpoint/2010/main" val="314533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Assuming the neural</a:t>
            </a:r>
            <a:r>
              <a:rPr lang="en-GB" baseline="0" dirty="0" smtClean="0"/>
              <a:t> mass model we assume that..</a:t>
            </a:r>
          </a:p>
          <a:p>
            <a:r>
              <a:rPr lang="en-GB" baseline="0" dirty="0" smtClean="0"/>
              <a:t>…</a:t>
            </a:r>
            <a:r>
              <a:rPr lang="en-GB" sz="1200" b="0" i="0" kern="1200" dirty="0" smtClean="0">
                <a:solidFill>
                  <a:schemeClr val="tx1"/>
                </a:solidFill>
                <a:effectLst/>
                <a:latin typeface="+mn-lt"/>
                <a:ea typeface="+mn-ea"/>
                <a:cs typeface="+mn-cs"/>
              </a:rPr>
              <a:t>Excitatory pyramidal cells and inhibitory interneurons are considered to occupy </a:t>
            </a:r>
            <a:r>
              <a:rPr lang="en-GB" sz="1200" b="0" i="0" kern="1200" dirty="0" err="1" smtClean="0">
                <a:solidFill>
                  <a:schemeClr val="tx1"/>
                </a:solidFill>
                <a:effectLst/>
                <a:latin typeface="+mn-lt"/>
                <a:ea typeface="+mn-ea"/>
                <a:cs typeface="+mn-cs"/>
              </a:rPr>
              <a:t>agranular</a:t>
            </a:r>
            <a:r>
              <a:rPr lang="en-GB" sz="1200" b="0" i="0" kern="1200" dirty="0" smtClean="0">
                <a:solidFill>
                  <a:schemeClr val="tx1"/>
                </a:solidFill>
                <a:effectLst/>
                <a:latin typeface="+mn-lt"/>
                <a:ea typeface="+mn-ea"/>
                <a:cs typeface="+mn-cs"/>
              </a:rPr>
              <a:t> layers and receive backward and lateral inputs</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21</a:t>
            </a:fld>
            <a:endParaRPr lang="en-GB"/>
          </a:p>
        </p:txBody>
      </p:sp>
    </p:spTree>
    <p:extLst>
      <p:ext uri="{BB962C8B-B14F-4D97-AF65-F5344CB8AC3E}">
        <p14:creationId xmlns:p14="http://schemas.microsoft.com/office/powerpoint/2010/main" val="314533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 this model, excitatory interneurons can be regarded as spiny stellate cells found predominantly in layer four and in receipt of forward connections. Excitatory pyramidal cells and inhibitory interneurons are considered to occupy </a:t>
            </a:r>
            <a:r>
              <a:rPr lang="en-GB" dirty="0" err="1" smtClean="0"/>
              <a:t>agranular</a:t>
            </a:r>
            <a:r>
              <a:rPr lang="en-GB" dirty="0" smtClean="0"/>
              <a:t> layers and receive backward and lateral inputs.</a:t>
            </a:r>
          </a:p>
          <a:p>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22</a:t>
            </a:fld>
            <a:endParaRPr lang="en-GB"/>
          </a:p>
        </p:txBody>
      </p:sp>
    </p:spTree>
    <p:extLst>
      <p:ext uri="{BB962C8B-B14F-4D97-AF65-F5344CB8AC3E}">
        <p14:creationId xmlns:p14="http://schemas.microsoft.com/office/powerpoint/2010/main" val="428425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specification. Sources are connected with forward (dark grey), backward (grey) or lateral (light grey) connections. A1: primary auditory cortex, STG: superior temporal </a:t>
            </a:r>
            <a:r>
              <a:rPr lang="en-GB" dirty="0" err="1" smtClean="0"/>
              <a:t>gyrus</a:t>
            </a:r>
            <a:r>
              <a:rPr lang="en-GB" dirty="0" smtClean="0"/>
              <a:t>, IFG: inferior temporal </a:t>
            </a:r>
            <a:r>
              <a:rPr lang="en-GB" dirty="0" err="1" smtClean="0"/>
              <a:t>gyrus</a:t>
            </a:r>
            <a:r>
              <a:rPr lang="en-GB" dirty="0" smtClean="0"/>
              <a:t>. Three different models were tested within the same architecture, allowing for repetition-related changes in forward F, backward B and forward and backward FB connections, respectively. The broken lines indicate the connections that were allowed to change, adapted from (</a:t>
            </a:r>
            <a:r>
              <a:rPr lang="en-GB" dirty="0" err="1" smtClean="0"/>
              <a:t>Garrido</a:t>
            </a:r>
            <a:r>
              <a:rPr lang="en-GB" dirty="0" smtClean="0"/>
              <a:t> et al., 2007).</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24</a:t>
            </a:fld>
            <a:endParaRPr lang="en-GB"/>
          </a:p>
        </p:txBody>
      </p:sp>
    </p:spTree>
    <p:extLst>
      <p:ext uri="{BB962C8B-B14F-4D97-AF65-F5344CB8AC3E}">
        <p14:creationId xmlns:p14="http://schemas.microsoft.com/office/powerpoint/2010/main" val="145854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87E74-30BF-6943-B39B-A36242DDA4B7}" type="slidenum">
              <a:rPr lang="en-US"/>
              <a:pPr/>
              <a:t>39</a:t>
            </a:fld>
            <a:endParaRPr 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p:txBody>
          <a:bodyPr/>
          <a:lstStyle/>
          <a:p>
            <a:r>
              <a:rPr lang="en-GB"/>
              <a:t>Model between trial effects</a:t>
            </a:r>
          </a:p>
          <a:p>
            <a:r>
              <a:rPr lang="en-GB"/>
              <a:t>Data must be spm format</a:t>
            </a:r>
          </a:p>
          <a:p>
            <a:r>
              <a:rPr lang="en-GB"/>
              <a:t>To reduce amount of data: projection to sub-space, modes is factors you extract that you keep (the more the more information but the more data, later vectors carry only little additional information)</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F266D-91B4-BA4C-9A02-16FCF3AE2BC7}" type="slidenum">
              <a:rPr lang="en-US"/>
              <a:pPr/>
              <a:t>40</a:t>
            </a:fld>
            <a:endParaRPr lang="en-US"/>
          </a:p>
        </p:txBody>
      </p:sp>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p:txBody>
          <a:bodyPr/>
          <a:lstStyle/>
          <a:p>
            <a:r>
              <a:rPr lang="en-GB" dirty="0"/>
              <a:t>Animated</a:t>
            </a:r>
          </a:p>
          <a:p>
            <a:r>
              <a:rPr lang="en-GB" dirty="0"/>
              <a:t>Tight priors on location but not orientation (can compensate up to a certain extent for inaccuracies)</a:t>
            </a:r>
          </a:p>
          <a:p>
            <a:r>
              <a:rPr lang="en-GB" dirty="0"/>
              <a:t>Early responses are not modelled because the propagation of the stimulus impulse through the input nodes causes a delay</a:t>
            </a:r>
          </a:p>
          <a:p>
            <a:r>
              <a:rPr lang="en-GB" dirty="0"/>
              <a:t>For modelling first response only A matrix is used, for second the modulation (B-matrix)</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EAFDF-DB79-5941-8FE5-5CF1C37A66CB}" type="slidenum">
              <a:rPr lang="en-US"/>
              <a:pPr/>
              <a:t>41</a:t>
            </a:fld>
            <a:endParaRPr lang="en-US"/>
          </a:p>
        </p:txBody>
      </p:sp>
      <p:sp>
        <p:nvSpPr>
          <p:cNvPr id="86018" name="Rectangle 2"/>
          <p:cNvSpPr>
            <a:spLocks noGrp="1" noRot="1" noChangeAspect="1" noChangeArrowheads="1" noTextEdit="1"/>
          </p:cNvSpPr>
          <p:nvPr>
            <p:ph type="sldImg"/>
          </p:nvPr>
        </p:nvSpPr>
        <p:spPr>
          <a:xfrm>
            <a:off x="925719" y="685728"/>
            <a:ext cx="5006564" cy="3428634"/>
          </a:xfrm>
          <a:ln/>
        </p:spPr>
      </p:sp>
      <p:sp>
        <p:nvSpPr>
          <p:cNvPr id="86019" name="Rectangle 3"/>
          <p:cNvSpPr>
            <a:spLocks noGrp="1" noChangeArrowheads="1"/>
          </p:cNvSpPr>
          <p:nvPr>
            <p:ph type="body" idx="1"/>
          </p:nvPr>
        </p:nvSpPr>
        <p:spPr/>
        <p:txBody>
          <a:bodyPr/>
          <a:lstStyle/>
          <a:p>
            <a:r>
              <a:rPr lang="en-GB"/>
              <a:t>Intrinsic connections: modelled by H which reflects the max. post synaptic potential</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obtain data that reflects the response to the standard sounds =  standard response; and data that reflects the response to the deviant sound =  deviant response</a:t>
            </a:r>
          </a:p>
          <a:p>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7</a:t>
            </a:fld>
            <a:endParaRPr lang="en-GB"/>
          </a:p>
        </p:txBody>
      </p:sp>
    </p:spTree>
    <p:extLst>
      <p:ext uri="{BB962C8B-B14F-4D97-AF65-F5344CB8AC3E}">
        <p14:creationId xmlns:p14="http://schemas.microsoft.com/office/powerpoint/2010/main" val="1190008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3907F-1A89-0440-987E-E70D69C0E5C1}" type="slidenum">
              <a:rPr lang="fr-FR"/>
              <a:pPr/>
              <a:t>43</a:t>
            </a:fld>
            <a:endParaRPr lang="fr-F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F904C-0AE5-AC4E-96F4-32107987B249}" type="slidenum">
              <a:rPr lang="fr-FR"/>
              <a:pPr/>
              <a:t>44</a:t>
            </a:fld>
            <a:endParaRPr lang="fr-F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652F8-55E1-5941-BFAA-09423B63BD69}" type="slidenum">
              <a:rPr lang="fr-FR"/>
              <a:pPr/>
              <a:t>45</a:t>
            </a:fld>
            <a:endParaRPr lang="fr-F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have a standard response and a deviant response. </a:t>
            </a:r>
          </a:p>
          <a:p>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8</a:t>
            </a:fld>
            <a:endParaRPr lang="en-GB"/>
          </a:p>
        </p:txBody>
      </p:sp>
    </p:spTree>
    <p:extLst>
      <p:ext uri="{BB962C8B-B14F-4D97-AF65-F5344CB8AC3E}">
        <p14:creationId xmlns:p14="http://schemas.microsoft.com/office/powerpoint/2010/main" val="418330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So we have a standard response and a deviant response. </a:t>
            </a:r>
          </a:p>
          <a:p>
            <a:endParaRPr lang="en-GB"/>
          </a:p>
        </p:txBody>
      </p:sp>
      <p:sp>
        <p:nvSpPr>
          <p:cNvPr id="4" name="Slide Number Placeholder 3"/>
          <p:cNvSpPr>
            <a:spLocks noGrp="1"/>
          </p:cNvSpPr>
          <p:nvPr>
            <p:ph type="sldNum" sz="quarter" idx="10"/>
          </p:nvPr>
        </p:nvSpPr>
        <p:spPr/>
        <p:txBody>
          <a:bodyPr/>
          <a:lstStyle/>
          <a:p>
            <a:fld id="{4CBFA10A-025A-4344-A6A2-117A23ED30AD}" type="slidenum">
              <a:rPr lang="en-GB" smtClean="0"/>
              <a:pPr/>
              <a:t>9</a:t>
            </a:fld>
            <a:endParaRPr lang="en-GB"/>
          </a:p>
        </p:txBody>
      </p:sp>
    </p:spTree>
    <p:extLst>
      <p:ext uri="{BB962C8B-B14F-4D97-AF65-F5344CB8AC3E}">
        <p14:creationId xmlns:p14="http://schemas.microsoft.com/office/powerpoint/2010/main" val="418330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a:t>
            </a:r>
            <a:r>
              <a:rPr lang="en-GB" baseline="0" dirty="0" smtClean="0"/>
              <a:t> type of experiment a hypothesis might be…</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10</a:t>
            </a:fld>
            <a:endParaRPr lang="en-GB"/>
          </a:p>
        </p:txBody>
      </p:sp>
    </p:spTree>
    <p:extLst>
      <p:ext uri="{BB962C8B-B14F-4D97-AF65-F5344CB8AC3E}">
        <p14:creationId xmlns:p14="http://schemas.microsoft.com/office/powerpoint/2010/main" val="83446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going to make inferences about the causal architecture of the neuronal dynamics, and to do this we are going to use DCM – we are going to place our data (y) into this model.</a:t>
            </a:r>
          </a:p>
          <a:p>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11</a:t>
            </a:fld>
            <a:endParaRPr lang="en-GB"/>
          </a:p>
        </p:txBody>
      </p:sp>
    </p:spTree>
    <p:extLst>
      <p:ext uri="{BB962C8B-B14F-4D97-AF65-F5344CB8AC3E}">
        <p14:creationId xmlns:p14="http://schemas.microsoft.com/office/powerpoint/2010/main" val="83446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subpopulation has</a:t>
            </a:r>
          </a:p>
          <a:p>
            <a:r>
              <a:rPr lang="en-GB" dirty="0" smtClean="0"/>
              <a:t>its own (intrinsic) dynamics, described by the neural mass</a:t>
            </a:r>
          </a:p>
          <a:p>
            <a:r>
              <a:rPr lang="en-GB" dirty="0" smtClean="0"/>
              <a:t>equations and has intrinsic (i.e., within-source) connections</a:t>
            </a:r>
          </a:p>
          <a:p>
            <a:r>
              <a:rPr lang="en-GB" dirty="0" smtClean="0"/>
              <a:t>with the other two subpopulations</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14</a:t>
            </a:fld>
            <a:endParaRPr lang="en-GB"/>
          </a:p>
        </p:txBody>
      </p:sp>
    </p:spTree>
    <p:extLst>
      <p:ext uri="{BB962C8B-B14F-4D97-AF65-F5344CB8AC3E}">
        <p14:creationId xmlns:p14="http://schemas.microsoft.com/office/powerpoint/2010/main" val="241571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Outputs are those components of neuronal responses that can be detected by MEG/EEG,</a:t>
            </a:r>
            <a:r>
              <a:rPr lang="en-GB" baseline="0" dirty="0" smtClean="0"/>
              <a:t> sensors. In our model, these components are </a:t>
            </a:r>
            <a:r>
              <a:rPr lang="en-GB" baseline="0" dirty="0" err="1" smtClean="0"/>
              <a:t>depolarizations</a:t>
            </a:r>
            <a:r>
              <a:rPr lang="en-GB" baseline="0" dirty="0" smtClean="0"/>
              <a:t> of a ‘neural mass’ of pyramidal cells. Inputs correspond to experimental manipulations. </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15</a:t>
            </a:fld>
            <a:endParaRPr lang="en-GB"/>
          </a:p>
        </p:txBody>
      </p:sp>
    </p:spTree>
    <p:extLst>
      <p:ext uri="{BB962C8B-B14F-4D97-AF65-F5344CB8AC3E}">
        <p14:creationId xmlns:p14="http://schemas.microsoft.com/office/powerpoint/2010/main" val="221823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Outputs are those components of neuronal responses that can be detected by MEG/EEG,</a:t>
            </a:r>
            <a:r>
              <a:rPr lang="en-GB" baseline="0" dirty="0" smtClean="0"/>
              <a:t> sensors. In our model, these components are </a:t>
            </a:r>
            <a:r>
              <a:rPr lang="en-GB" baseline="0" dirty="0" err="1" smtClean="0"/>
              <a:t>depolarizations</a:t>
            </a:r>
            <a:r>
              <a:rPr lang="en-GB" baseline="0" dirty="0" smtClean="0"/>
              <a:t> of a ‘neural mass’ of pyramidal cells. Inputs correspond to experimental manipulations. </a:t>
            </a:r>
            <a:endParaRPr lang="en-GB" dirty="0"/>
          </a:p>
        </p:txBody>
      </p:sp>
      <p:sp>
        <p:nvSpPr>
          <p:cNvPr id="4" name="Slide Number Placeholder 3"/>
          <p:cNvSpPr>
            <a:spLocks noGrp="1"/>
          </p:cNvSpPr>
          <p:nvPr>
            <p:ph type="sldNum" sz="quarter" idx="10"/>
          </p:nvPr>
        </p:nvSpPr>
        <p:spPr/>
        <p:txBody>
          <a:bodyPr/>
          <a:lstStyle/>
          <a:p>
            <a:fld id="{4CBFA10A-025A-4344-A6A2-117A23ED30AD}" type="slidenum">
              <a:rPr lang="en-GB" smtClean="0"/>
              <a:pPr/>
              <a:t>16</a:t>
            </a:fld>
            <a:endParaRPr lang="en-GB"/>
          </a:p>
        </p:txBody>
      </p:sp>
    </p:spTree>
    <p:extLst>
      <p:ext uri="{BB962C8B-B14F-4D97-AF65-F5344CB8AC3E}">
        <p14:creationId xmlns:p14="http://schemas.microsoft.com/office/powerpoint/2010/main" val="221823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334209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155592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187208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358872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215652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349204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19234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280189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180892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417250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C0A36-22C1-44EB-9FBC-29C40C1912D7}" type="datetimeFigureOut">
              <a:rPr lang="en-GB" smtClean="0"/>
              <a:pPr/>
              <a:t>11/04/2012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90E64-06D5-4BA4-9ED4-2EBD705B6221}" type="slidenum">
              <a:rPr lang="en-GB" smtClean="0"/>
              <a:pPr/>
              <a:t>‹#›</a:t>
            </a:fld>
            <a:endParaRPr lang="en-GB"/>
          </a:p>
        </p:txBody>
      </p:sp>
    </p:spTree>
    <p:extLst>
      <p:ext uri="{BB962C8B-B14F-4D97-AF65-F5344CB8AC3E}">
        <p14:creationId xmlns:p14="http://schemas.microsoft.com/office/powerpoint/2010/main" val="67373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C0A36-22C1-44EB-9FBC-29C40C1912D7}" type="datetimeFigureOut">
              <a:rPr lang="en-GB" smtClean="0"/>
              <a:pPr/>
              <a:t>11/04/2012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90E64-06D5-4BA4-9ED4-2EBD705B6221}" type="slidenum">
              <a:rPr lang="en-GB" smtClean="0"/>
              <a:pPr/>
              <a:t>‹#›</a:t>
            </a:fld>
            <a:endParaRPr lang="en-GB"/>
          </a:p>
        </p:txBody>
      </p:sp>
    </p:spTree>
    <p:extLst>
      <p:ext uri="{BB962C8B-B14F-4D97-AF65-F5344CB8AC3E}">
        <p14:creationId xmlns:p14="http://schemas.microsoft.com/office/powerpoint/2010/main" val="336026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7.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10" Type="http://schemas.openxmlformats.org/officeDocument/2006/relationships/image" Target="../media/image26.wmf"/><Relationship Id="rId4" Type="http://schemas.openxmlformats.org/officeDocument/2006/relationships/image" Target="../media/image28.png"/><Relationship Id="rId9"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5.png"/><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31.wmf"/><Relationship Id="rId4" Type="http://schemas.openxmlformats.org/officeDocument/2006/relationships/oleObject" Target="../embeddings/oleObject5.bin"/><Relationship Id="rId9" Type="http://schemas.openxmlformats.org/officeDocument/2006/relationships/image" Target="../media/image3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597819"/>
            <a:ext cx="7772400" cy="1470025"/>
          </a:xfrm>
        </p:spPr>
        <p:txBody>
          <a:bodyPr/>
          <a:lstStyle/>
          <a:p>
            <a:r>
              <a:rPr lang="en-GB" dirty="0" smtClean="0"/>
              <a:t>DCM for ERP/ERF</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solidFill>
                  <a:schemeClr val="tx1"/>
                </a:solidFill>
              </a:rPr>
              <a:t>A presentation for </a:t>
            </a:r>
          </a:p>
          <a:p>
            <a:r>
              <a:rPr lang="en-GB" dirty="0" smtClean="0">
                <a:solidFill>
                  <a:schemeClr val="tx1"/>
                </a:solidFill>
              </a:rPr>
              <a:t>Methods for Dummies </a:t>
            </a:r>
          </a:p>
          <a:p>
            <a:r>
              <a:rPr lang="en-GB" dirty="0" smtClean="0">
                <a:solidFill>
                  <a:schemeClr val="tx1"/>
                </a:solidFill>
              </a:rPr>
              <a:t>By</a:t>
            </a:r>
          </a:p>
          <a:p>
            <a:r>
              <a:rPr lang="en-GB" dirty="0" smtClean="0">
                <a:solidFill>
                  <a:schemeClr val="tx1"/>
                </a:solidFill>
              </a:rPr>
              <a:t> </a:t>
            </a:r>
            <a:r>
              <a:rPr lang="en-GB" dirty="0" err="1" smtClean="0">
                <a:solidFill>
                  <a:schemeClr val="tx1"/>
                </a:solidFill>
              </a:rPr>
              <a:t>Ashwini</a:t>
            </a:r>
            <a:r>
              <a:rPr lang="en-GB" dirty="0" smtClean="0">
                <a:solidFill>
                  <a:schemeClr val="tx1"/>
                </a:solidFill>
              </a:rPr>
              <a:t> </a:t>
            </a:r>
            <a:r>
              <a:rPr lang="en-GB" dirty="0" err="1" smtClean="0">
                <a:solidFill>
                  <a:schemeClr val="tx1"/>
                </a:solidFill>
              </a:rPr>
              <a:t>Oswal</a:t>
            </a:r>
            <a:r>
              <a:rPr lang="en-GB" dirty="0" smtClean="0">
                <a:solidFill>
                  <a:schemeClr val="tx1"/>
                </a:solidFill>
              </a:rPr>
              <a:t> and Elizabeth </a:t>
            </a:r>
            <a:r>
              <a:rPr lang="en-GB" dirty="0" err="1" smtClean="0">
                <a:solidFill>
                  <a:schemeClr val="tx1"/>
                </a:solidFill>
              </a:rPr>
              <a:t>Mallia</a:t>
            </a:r>
            <a:endParaRPr lang="en-GB"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916832"/>
            <a:ext cx="2276475" cy="1943100"/>
          </a:xfrm>
          <a:prstGeom prst="rect">
            <a:avLst/>
          </a:prstGeom>
        </p:spPr>
      </p:pic>
    </p:spTree>
    <p:extLst>
      <p:ext uri="{BB962C8B-B14F-4D97-AF65-F5344CB8AC3E}">
        <p14:creationId xmlns:p14="http://schemas.microsoft.com/office/powerpoint/2010/main" val="161939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hypothetical hypothesis…!</a:t>
            </a:r>
            <a:endParaRPr lang="en-GB" dirty="0"/>
          </a:p>
        </p:txBody>
      </p:sp>
      <p:sp>
        <p:nvSpPr>
          <p:cNvPr id="3" name="Content Placeholder 2"/>
          <p:cNvSpPr>
            <a:spLocks noGrp="1"/>
          </p:cNvSpPr>
          <p:nvPr>
            <p:ph idx="1"/>
          </p:nvPr>
        </p:nvSpPr>
        <p:spPr>
          <a:xfrm>
            <a:off x="457200" y="1600200"/>
            <a:ext cx="5050904" cy="4525963"/>
          </a:xfrm>
        </p:spPr>
        <p:txBody>
          <a:bodyPr>
            <a:normAutofit/>
          </a:bodyPr>
          <a:lstStyle/>
          <a:p>
            <a:pPr marL="0" indent="0">
              <a:buNone/>
            </a:pPr>
            <a:r>
              <a:rPr lang="en-GB" dirty="0" smtClean="0"/>
              <a:t>A hypothesis might be: </a:t>
            </a:r>
          </a:p>
          <a:p>
            <a:r>
              <a:rPr lang="en-GB" dirty="0" smtClean="0"/>
              <a:t>The </a:t>
            </a:r>
            <a:r>
              <a:rPr lang="en-GB" b="1" u="sng" dirty="0">
                <a:solidFill>
                  <a:srgbClr val="C00000"/>
                </a:solidFill>
              </a:rPr>
              <a:t>difference</a:t>
            </a:r>
            <a:r>
              <a:rPr lang="en-GB" dirty="0"/>
              <a:t> between </a:t>
            </a:r>
            <a:r>
              <a:rPr lang="en-GB" dirty="0" smtClean="0"/>
              <a:t>the evoked </a:t>
            </a:r>
            <a:r>
              <a:rPr lang="en-GB" dirty="0"/>
              <a:t>responses for standards and deviants, is </a:t>
            </a:r>
            <a:r>
              <a:rPr lang="en-GB" b="1" u="sng" dirty="0">
                <a:solidFill>
                  <a:srgbClr val="C00000"/>
                </a:solidFill>
              </a:rPr>
              <a:t>caused </a:t>
            </a:r>
            <a:r>
              <a:rPr lang="en-GB" b="1" u="sng" dirty="0" smtClean="0">
                <a:solidFill>
                  <a:srgbClr val="C00000"/>
                </a:solidFill>
              </a:rPr>
              <a:t>by </a:t>
            </a:r>
            <a:r>
              <a:rPr lang="en-GB" dirty="0" smtClean="0"/>
              <a:t>stimulus-specific </a:t>
            </a:r>
            <a:r>
              <a:rPr lang="en-GB" dirty="0"/>
              <a:t>changes in connectivity, in a </a:t>
            </a:r>
            <a:r>
              <a:rPr lang="en-GB" dirty="0" err="1" smtClean="0"/>
              <a:t>fronto</a:t>
            </a:r>
            <a:r>
              <a:rPr lang="en-GB" dirty="0" smtClean="0"/>
              <a:t>-temporal network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492896"/>
            <a:ext cx="3123431" cy="3617501"/>
          </a:xfrm>
          <a:prstGeom prst="rect">
            <a:avLst/>
          </a:prstGeom>
        </p:spPr>
      </p:pic>
    </p:spTree>
    <p:extLst>
      <p:ext uri="{BB962C8B-B14F-4D97-AF65-F5344CB8AC3E}">
        <p14:creationId xmlns:p14="http://schemas.microsoft.com/office/powerpoint/2010/main" val="3547267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we’ll actually be doing is..</a:t>
            </a:r>
            <a:endParaRPr lang="en-GB" dirty="0"/>
          </a:p>
        </p:txBody>
      </p:sp>
      <p:sp>
        <p:nvSpPr>
          <p:cNvPr id="3" name="Content Placeholder 2"/>
          <p:cNvSpPr>
            <a:spLocks noGrp="1"/>
          </p:cNvSpPr>
          <p:nvPr>
            <p:ph idx="1"/>
          </p:nvPr>
        </p:nvSpPr>
        <p:spPr/>
        <p:txBody>
          <a:bodyPr>
            <a:normAutofit/>
          </a:bodyPr>
          <a:lstStyle/>
          <a:p>
            <a:r>
              <a:rPr lang="en-GB" dirty="0" smtClean="0"/>
              <a:t>Inferences about the causal architecture of the neuronal dynamics</a:t>
            </a:r>
          </a:p>
          <a:p>
            <a:r>
              <a:rPr lang="en-GB" dirty="0" smtClean="0"/>
              <a:t>To do this we are going to use DCM – we are going to place our data (y) into this model.</a:t>
            </a:r>
            <a:endParaRPr lang="en-GB" dirty="0"/>
          </a:p>
        </p:txBody>
      </p:sp>
      <p:pic>
        <p:nvPicPr>
          <p:cNvPr id="491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 b="1"/>
          <a:stretch/>
        </p:blipFill>
        <p:spPr bwMode="auto">
          <a:xfrm>
            <a:off x="2836148" y="3861048"/>
            <a:ext cx="3171264"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017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But before we go to our DCM model let us look at what it is based on, i.e. what we are assuming when using this model.</a:t>
            </a:r>
          </a:p>
        </p:txBody>
      </p:sp>
    </p:spTree>
    <p:extLst>
      <p:ext uri="{BB962C8B-B14F-4D97-AF65-F5344CB8AC3E}">
        <p14:creationId xmlns:p14="http://schemas.microsoft.com/office/powerpoint/2010/main" val="118791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Modeling</a:t>
            </a:r>
            <a:r>
              <a:rPr lang="en-GB" dirty="0" smtClean="0"/>
              <a:t> the activity of the cortical source</a:t>
            </a:r>
            <a:endParaRPr lang="en-GB" dirty="0"/>
          </a:p>
        </p:txBody>
      </p:sp>
      <p:sp>
        <p:nvSpPr>
          <p:cNvPr id="3" name="Content Placeholder 2"/>
          <p:cNvSpPr>
            <a:spLocks noGrp="1"/>
          </p:cNvSpPr>
          <p:nvPr>
            <p:ph idx="1"/>
          </p:nvPr>
        </p:nvSpPr>
        <p:spPr>
          <a:xfrm>
            <a:off x="457200" y="1600200"/>
            <a:ext cx="5194920" cy="4525963"/>
          </a:xfrm>
        </p:spPr>
        <p:txBody>
          <a:bodyPr>
            <a:normAutofit lnSpcReduction="10000"/>
          </a:bodyPr>
          <a:lstStyle/>
          <a:p>
            <a:r>
              <a:rPr lang="en-GB" dirty="0"/>
              <a:t>The Jansen and </a:t>
            </a:r>
            <a:r>
              <a:rPr lang="en-GB" dirty="0" err="1"/>
              <a:t>Rit</a:t>
            </a:r>
            <a:r>
              <a:rPr lang="en-GB" dirty="0"/>
              <a:t> (1995) model emulates the </a:t>
            </a:r>
            <a:r>
              <a:rPr lang="en-GB" dirty="0" smtClean="0"/>
              <a:t>MEG/EEG activity </a:t>
            </a:r>
            <a:r>
              <a:rPr lang="en-GB" dirty="0"/>
              <a:t>of a cortical </a:t>
            </a:r>
            <a:r>
              <a:rPr lang="en-GB" u="sng" dirty="0">
                <a:solidFill>
                  <a:srgbClr val="FF0000"/>
                </a:solidFill>
              </a:rPr>
              <a:t>source</a:t>
            </a:r>
            <a:r>
              <a:rPr lang="en-GB" dirty="0"/>
              <a:t> using three neuronal subpopulations</a:t>
            </a:r>
            <a:r>
              <a:rPr lang="en-GB" dirty="0" smtClean="0"/>
              <a:t>.</a:t>
            </a:r>
          </a:p>
          <a:p>
            <a:r>
              <a:rPr lang="en-GB" dirty="0"/>
              <a:t>Each source is described in terms of the average post-membrane potentials and mean ﬁring rates</a:t>
            </a:r>
          </a:p>
          <a:p>
            <a:endParaRPr lang="en-GB" dirty="0" smtClean="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628800"/>
            <a:ext cx="1798637"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951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764704"/>
            <a:ext cx="4258816" cy="5361459"/>
          </a:xfrm>
        </p:spPr>
        <p:txBody>
          <a:bodyPr>
            <a:normAutofit/>
          </a:bodyPr>
          <a:lstStyle/>
          <a:p>
            <a:r>
              <a:rPr lang="en-GB" dirty="0" smtClean="0"/>
              <a:t>A population of excitatory pyramidal (output) cells receives inputs from inhibitory and excitatory populations of interneurons, via intrinsic connections (which are confined to the cortical sheet).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8800"/>
            <a:ext cx="1798637"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39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DCM rests on neural mass models</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1772816"/>
            <a:ext cx="3548180" cy="36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1844824"/>
            <a:ext cx="1872208" cy="2308324"/>
          </a:xfrm>
          <a:prstGeom prst="rect">
            <a:avLst/>
          </a:prstGeom>
          <a:noFill/>
        </p:spPr>
        <p:txBody>
          <a:bodyPr wrap="square" rtlCol="0">
            <a:spAutoFit/>
          </a:bodyPr>
          <a:lstStyle/>
          <a:p>
            <a:r>
              <a:rPr lang="en-GB" dirty="0" smtClean="0"/>
              <a:t>A model that explains the effect of different connections in the cortical region of our source output. </a:t>
            </a:r>
          </a:p>
          <a:p>
            <a:endParaRPr lang="en-GB" dirty="0"/>
          </a:p>
        </p:txBody>
      </p:sp>
      <p:sp>
        <p:nvSpPr>
          <p:cNvPr id="3" name="TextBox 2"/>
          <p:cNvSpPr txBox="1"/>
          <p:nvPr/>
        </p:nvSpPr>
        <p:spPr>
          <a:xfrm>
            <a:off x="6588224" y="5805264"/>
            <a:ext cx="1944216" cy="369332"/>
          </a:xfrm>
          <a:prstGeom prst="rect">
            <a:avLst/>
          </a:prstGeom>
          <a:noFill/>
        </p:spPr>
        <p:txBody>
          <a:bodyPr wrap="square" rtlCol="0">
            <a:spAutoFit/>
          </a:bodyPr>
          <a:lstStyle/>
          <a:p>
            <a:r>
              <a:rPr lang="en-GB" dirty="0" smtClean="0"/>
              <a:t>David et al., 2006</a:t>
            </a:r>
            <a:endParaRPr lang="en-GB" dirty="0"/>
          </a:p>
        </p:txBody>
      </p:sp>
    </p:spTree>
    <p:extLst>
      <p:ext uri="{BB962C8B-B14F-4D97-AF65-F5344CB8AC3E}">
        <p14:creationId xmlns:p14="http://schemas.microsoft.com/office/powerpoint/2010/main" val="1619436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DCM rests on neural mass models</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1772816"/>
            <a:ext cx="3548180" cy="36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1844824"/>
            <a:ext cx="1872208" cy="3693319"/>
          </a:xfrm>
          <a:prstGeom prst="rect">
            <a:avLst/>
          </a:prstGeom>
          <a:noFill/>
        </p:spPr>
        <p:txBody>
          <a:bodyPr wrap="square" rtlCol="0">
            <a:spAutoFit/>
          </a:bodyPr>
          <a:lstStyle/>
          <a:p>
            <a:r>
              <a:rPr lang="en-GB" dirty="0" smtClean="0"/>
              <a:t>A model that explains the effect of different connections in the cortical region of our source output. </a:t>
            </a:r>
          </a:p>
          <a:p>
            <a:r>
              <a:rPr lang="en-GB" dirty="0" smtClean="0"/>
              <a:t>Derived </a:t>
            </a:r>
            <a:r>
              <a:rPr lang="en-GB" dirty="0"/>
              <a:t>from experimental studies of monkey visual </a:t>
            </a:r>
            <a:r>
              <a:rPr lang="en-GB" dirty="0" smtClean="0"/>
              <a:t>cortex.</a:t>
            </a:r>
          </a:p>
          <a:p>
            <a:endParaRPr lang="en-GB" dirty="0"/>
          </a:p>
        </p:txBody>
      </p:sp>
    </p:spTree>
    <p:extLst>
      <p:ext uri="{BB962C8B-B14F-4D97-AF65-F5344CB8AC3E}">
        <p14:creationId xmlns:p14="http://schemas.microsoft.com/office/powerpoint/2010/main" val="1827300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DCM rests on neural mass models</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1772816"/>
            <a:ext cx="3548180" cy="36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1844824"/>
            <a:ext cx="1872208" cy="3693319"/>
          </a:xfrm>
          <a:prstGeom prst="rect">
            <a:avLst/>
          </a:prstGeom>
          <a:noFill/>
        </p:spPr>
        <p:txBody>
          <a:bodyPr wrap="square" rtlCol="0">
            <a:spAutoFit/>
          </a:bodyPr>
          <a:lstStyle/>
          <a:p>
            <a:r>
              <a:rPr lang="en-GB" dirty="0" smtClean="0"/>
              <a:t>A model that explains the effect of different connections in the cortical region of our source output. </a:t>
            </a:r>
          </a:p>
          <a:p>
            <a:r>
              <a:rPr lang="en-GB" dirty="0" smtClean="0"/>
              <a:t>Derived </a:t>
            </a:r>
            <a:r>
              <a:rPr lang="en-GB" dirty="0"/>
              <a:t>from experimental studies of monkey visual </a:t>
            </a:r>
            <a:r>
              <a:rPr lang="en-GB" dirty="0" smtClean="0"/>
              <a:t>cortex.</a:t>
            </a:r>
          </a:p>
          <a:p>
            <a:endParaRPr lang="en-GB" dirty="0"/>
          </a:p>
        </p:txBody>
      </p:sp>
      <p:sp>
        <p:nvSpPr>
          <p:cNvPr id="5" name="Oval 4"/>
          <p:cNvSpPr/>
          <p:nvPr/>
        </p:nvSpPr>
        <p:spPr>
          <a:xfrm>
            <a:off x="2627784" y="4293096"/>
            <a:ext cx="1296144" cy="1152128"/>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27300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a:t>
            </a:r>
            <a:endParaRPr lang="en-GB" dirty="0"/>
          </a:p>
        </p:txBody>
      </p:sp>
      <p:sp>
        <p:nvSpPr>
          <p:cNvPr id="3" name="Content Placeholder 2"/>
          <p:cNvSpPr>
            <a:spLocks noGrp="1"/>
          </p:cNvSpPr>
          <p:nvPr>
            <p:ph idx="1"/>
          </p:nvPr>
        </p:nvSpPr>
        <p:spPr/>
        <p:txBody>
          <a:bodyPr>
            <a:normAutofit/>
          </a:bodyPr>
          <a:lstStyle/>
          <a:p>
            <a:r>
              <a:rPr lang="en-GB" dirty="0" smtClean="0"/>
              <a:t>Three types of connections:</a:t>
            </a:r>
          </a:p>
          <a:p>
            <a:pPr marL="514350" indent="-514350">
              <a:buFont typeface="+mj-lt"/>
              <a:buAutoNum type="arabicPeriod"/>
            </a:pPr>
            <a:r>
              <a:rPr lang="en-GB" b="1" dirty="0" smtClean="0"/>
              <a:t>forward </a:t>
            </a:r>
            <a:r>
              <a:rPr lang="en-GB" b="1" dirty="0"/>
              <a:t>connections </a:t>
            </a:r>
            <a:r>
              <a:rPr lang="en-GB" dirty="0"/>
              <a:t>that </a:t>
            </a:r>
            <a:r>
              <a:rPr lang="en-GB" dirty="0" smtClean="0"/>
              <a:t>originate in </a:t>
            </a:r>
            <a:r>
              <a:rPr lang="en-GB" dirty="0" err="1"/>
              <a:t>agranular</a:t>
            </a:r>
            <a:r>
              <a:rPr lang="en-GB" dirty="0"/>
              <a:t> layers and terminate in layer </a:t>
            </a:r>
            <a:r>
              <a:rPr lang="en-GB" dirty="0" smtClean="0"/>
              <a:t>4</a:t>
            </a:r>
          </a:p>
          <a:p>
            <a:pPr marL="514350" indent="-514350">
              <a:buFont typeface="+mj-lt"/>
              <a:buAutoNum type="arabicPeriod"/>
            </a:pPr>
            <a:r>
              <a:rPr lang="en-GB" b="1" dirty="0" smtClean="0"/>
              <a:t>backward </a:t>
            </a:r>
            <a:r>
              <a:rPr lang="en-GB" b="1" dirty="0"/>
              <a:t>connections </a:t>
            </a:r>
            <a:r>
              <a:rPr lang="en-GB" dirty="0"/>
              <a:t>that connect </a:t>
            </a:r>
            <a:r>
              <a:rPr lang="en-GB" dirty="0" err="1"/>
              <a:t>agranular</a:t>
            </a:r>
            <a:r>
              <a:rPr lang="en-GB" dirty="0"/>
              <a:t> </a:t>
            </a:r>
            <a:r>
              <a:rPr lang="en-GB" dirty="0" smtClean="0"/>
              <a:t>layers</a:t>
            </a:r>
          </a:p>
          <a:p>
            <a:pPr marL="514350" indent="-514350">
              <a:buFont typeface="+mj-lt"/>
              <a:buAutoNum type="arabicPeriod"/>
            </a:pPr>
            <a:r>
              <a:rPr lang="en-GB" b="1" dirty="0" smtClean="0"/>
              <a:t>lateral connections </a:t>
            </a:r>
            <a:r>
              <a:rPr lang="en-GB" dirty="0"/>
              <a:t>that originate in </a:t>
            </a:r>
            <a:r>
              <a:rPr lang="en-GB" dirty="0" err="1"/>
              <a:t>agranular</a:t>
            </a:r>
            <a:r>
              <a:rPr lang="en-GB" dirty="0"/>
              <a:t> layers and target all layers</a:t>
            </a:r>
            <a:r>
              <a:rPr lang="en-GB" dirty="0" smtClean="0"/>
              <a:t>.</a:t>
            </a:r>
            <a:endParaRPr lang="en-GB" dirty="0"/>
          </a:p>
        </p:txBody>
      </p:sp>
    </p:spTree>
    <p:extLst>
      <p:ext uri="{BB962C8B-B14F-4D97-AF65-F5344CB8AC3E}">
        <p14:creationId xmlns:p14="http://schemas.microsoft.com/office/powerpoint/2010/main" val="1920804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968479"/>
            <a:ext cx="5188598" cy="526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2210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Dynamic Causal Models (DCM)</a:t>
            </a:r>
            <a:endParaRPr lang="en-GB" dirty="0"/>
          </a:p>
        </p:txBody>
      </p:sp>
      <p:sp>
        <p:nvSpPr>
          <p:cNvPr id="3" name="Content Placeholder 2"/>
          <p:cNvSpPr>
            <a:spLocks noGrp="1"/>
          </p:cNvSpPr>
          <p:nvPr>
            <p:ph idx="1"/>
          </p:nvPr>
        </p:nvSpPr>
        <p:spPr/>
        <p:txBody>
          <a:bodyPr/>
          <a:lstStyle/>
          <a:p>
            <a:pPr marL="0" indent="0">
              <a:buNone/>
            </a:pPr>
            <a:r>
              <a:rPr lang="en-GB" dirty="0" smtClean="0"/>
              <a:t>Used:</a:t>
            </a:r>
          </a:p>
          <a:p>
            <a:r>
              <a:rPr lang="en-GB" dirty="0" smtClean="0"/>
              <a:t>To </a:t>
            </a:r>
            <a:r>
              <a:rPr lang="en-GB" u="sng" dirty="0" smtClean="0">
                <a:solidFill>
                  <a:srgbClr val="FF0000"/>
                </a:solidFill>
              </a:rPr>
              <a:t>infer</a:t>
            </a:r>
            <a:r>
              <a:rPr lang="en-GB" dirty="0" smtClean="0"/>
              <a:t> the brain states, or even better, the architecture of the underlying neuronal dynamics, which is causing the observed data.</a:t>
            </a:r>
          </a:p>
          <a:p>
            <a:pPr marL="0" indent="0">
              <a:buNone/>
            </a:pPr>
            <a:r>
              <a:rPr lang="en-GB" dirty="0" smtClean="0"/>
              <a:t>Data:</a:t>
            </a:r>
          </a:p>
          <a:p>
            <a:r>
              <a:rPr lang="en-GB" dirty="0" smtClean="0"/>
              <a:t>From EEG or MEG – ERP/ERF </a:t>
            </a:r>
            <a:endParaRPr lang="en-GB" dirty="0"/>
          </a:p>
        </p:txBody>
      </p:sp>
    </p:spTree>
    <p:extLst>
      <p:ext uri="{BB962C8B-B14F-4D97-AF65-F5344CB8AC3E}">
        <p14:creationId xmlns:p14="http://schemas.microsoft.com/office/powerpoint/2010/main" val="313832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Assumptions</a:t>
            </a:r>
            <a:endParaRPr lang="en-GB" dirty="0"/>
          </a:p>
        </p:txBody>
      </p:sp>
      <p:sp>
        <p:nvSpPr>
          <p:cNvPr id="3" name="Content Placeholder 2"/>
          <p:cNvSpPr>
            <a:spLocks noGrp="1"/>
          </p:cNvSpPr>
          <p:nvPr>
            <p:ph idx="1"/>
          </p:nvPr>
        </p:nvSpPr>
        <p:spPr>
          <a:xfrm>
            <a:off x="457200" y="1600201"/>
            <a:ext cx="8229600" cy="2620887"/>
          </a:xfrm>
        </p:spPr>
        <p:txBody>
          <a:bodyPr>
            <a:normAutofit fontScale="77500" lnSpcReduction="20000"/>
          </a:bodyPr>
          <a:lstStyle/>
          <a:p>
            <a:r>
              <a:rPr lang="en-GB" dirty="0" smtClean="0"/>
              <a:t>Three types of connections:</a:t>
            </a:r>
          </a:p>
          <a:p>
            <a:pPr marL="514350" indent="-514350">
              <a:buFont typeface="+mj-lt"/>
              <a:buAutoNum type="arabicPeriod"/>
            </a:pPr>
            <a:r>
              <a:rPr lang="en-GB" dirty="0" smtClean="0"/>
              <a:t>forward connections</a:t>
            </a:r>
          </a:p>
          <a:p>
            <a:pPr marL="514350" indent="-514350">
              <a:buFont typeface="+mj-lt"/>
              <a:buAutoNum type="arabicPeriod"/>
            </a:pPr>
            <a:r>
              <a:rPr lang="en-GB" dirty="0" smtClean="0"/>
              <a:t>backward </a:t>
            </a:r>
            <a:r>
              <a:rPr lang="en-GB" dirty="0"/>
              <a:t>connections </a:t>
            </a:r>
            <a:endParaRPr lang="en-GB" dirty="0" smtClean="0"/>
          </a:p>
          <a:p>
            <a:pPr marL="514350" indent="-514350">
              <a:buFont typeface="+mj-lt"/>
              <a:buAutoNum type="arabicPeriod"/>
            </a:pPr>
            <a:r>
              <a:rPr lang="en-GB" dirty="0" smtClean="0"/>
              <a:t>lateral connections</a:t>
            </a:r>
            <a:endParaRPr lang="en-GB" dirty="0"/>
          </a:p>
          <a:p>
            <a:r>
              <a:rPr lang="en-GB" dirty="0"/>
              <a:t>These long-range or extrinsic </a:t>
            </a:r>
            <a:r>
              <a:rPr lang="en-GB" dirty="0" err="1"/>
              <a:t>cortico</a:t>
            </a:r>
            <a:r>
              <a:rPr lang="en-GB" dirty="0"/>
              <a:t>-cortical connections </a:t>
            </a:r>
            <a:r>
              <a:rPr lang="en-GB" dirty="0" smtClean="0"/>
              <a:t>are excitatory </a:t>
            </a:r>
            <a:r>
              <a:rPr lang="en-GB" dirty="0"/>
              <a:t>and comprise the axonal processes of pyramidal cells</a:t>
            </a:r>
            <a:r>
              <a:rPr lang="en-GB" dirty="0" smtClean="0"/>
              <a:t>.</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5532"/>
            <a:ext cx="22320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12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l"/>
            <a:r>
              <a:rPr lang="en-GB" dirty="0" smtClean="0"/>
              <a:t>Assumptions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Three types of connections:</a:t>
            </a:r>
          </a:p>
          <a:p>
            <a:pPr marL="514350" indent="-514350">
              <a:buFont typeface="+mj-lt"/>
              <a:buAutoNum type="arabicPeriod"/>
            </a:pPr>
            <a:r>
              <a:rPr lang="en-GB" dirty="0" smtClean="0"/>
              <a:t>forward connections</a:t>
            </a:r>
          </a:p>
          <a:p>
            <a:pPr marL="514350" indent="-514350">
              <a:buFont typeface="+mj-lt"/>
              <a:buAutoNum type="arabicPeriod"/>
            </a:pPr>
            <a:r>
              <a:rPr lang="en-GB" dirty="0" smtClean="0"/>
              <a:t>backward </a:t>
            </a:r>
            <a:r>
              <a:rPr lang="en-GB" dirty="0"/>
              <a:t>connections </a:t>
            </a:r>
            <a:endParaRPr lang="en-GB" dirty="0" smtClean="0"/>
          </a:p>
          <a:p>
            <a:pPr marL="514350" indent="-514350">
              <a:buFont typeface="+mj-lt"/>
              <a:buAutoNum type="arabicPeriod"/>
            </a:pPr>
            <a:r>
              <a:rPr lang="en-GB" dirty="0" smtClean="0"/>
              <a:t>lateral connections</a:t>
            </a:r>
            <a:endParaRPr lang="en-GB" dirty="0"/>
          </a:p>
          <a:p>
            <a:r>
              <a:rPr lang="en-GB" dirty="0"/>
              <a:t>These long-range or extrinsic </a:t>
            </a:r>
            <a:r>
              <a:rPr lang="en-GB" dirty="0" err="1"/>
              <a:t>cortico</a:t>
            </a:r>
            <a:r>
              <a:rPr lang="en-GB" dirty="0"/>
              <a:t>-cortical connections </a:t>
            </a:r>
            <a:r>
              <a:rPr lang="en-GB" dirty="0" smtClean="0"/>
              <a:t>are excitatory </a:t>
            </a:r>
            <a:r>
              <a:rPr lang="en-GB" dirty="0"/>
              <a:t>and comprise the axonal processes of pyramidal cells</a:t>
            </a:r>
            <a:r>
              <a:rPr lang="en-GB" dirty="0" smtClean="0"/>
              <a:t>.</a:t>
            </a:r>
          </a:p>
          <a:p>
            <a:r>
              <a:rPr lang="en-GB" dirty="0" smtClean="0"/>
              <a:t>The </a:t>
            </a:r>
            <a:r>
              <a:rPr lang="en-GB" dirty="0"/>
              <a:t>depolarization of the pyramidal cell </a:t>
            </a:r>
            <a:r>
              <a:rPr lang="en-GB" dirty="0" smtClean="0"/>
              <a:t>populations gives </a:t>
            </a:r>
            <a:r>
              <a:rPr lang="en-GB" dirty="0"/>
              <a:t>rise to M/EEG </a:t>
            </a:r>
            <a:r>
              <a:rPr lang="en-GB" dirty="0" smtClean="0"/>
              <a:t>responses</a:t>
            </a:r>
            <a:endParaRPr lang="en-GB" dirty="0"/>
          </a:p>
          <a:p>
            <a:r>
              <a:rPr lang="en-GB" dirty="0" smtClean="0"/>
              <a:t>(Thalamic connections are not considered but thalamic output is modelled </a:t>
            </a:r>
            <a:r>
              <a:rPr lang="en-GB" dirty="0"/>
              <a:t>as a function operating on the </a:t>
            </a:r>
            <a:r>
              <a:rPr lang="en-GB" dirty="0" smtClean="0"/>
              <a:t>input.)</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523" t="22835" r="33739" b="42793"/>
          <a:stretch/>
        </p:blipFill>
        <p:spPr>
          <a:xfrm>
            <a:off x="5724128" y="404827"/>
            <a:ext cx="2228619" cy="1512168"/>
          </a:xfrm>
          <a:prstGeom prst="rect">
            <a:avLst/>
          </a:prstGeom>
        </p:spPr>
      </p:pic>
    </p:spTree>
    <p:extLst>
      <p:ext uri="{BB962C8B-B14F-4D97-AF65-F5344CB8AC3E}">
        <p14:creationId xmlns:p14="http://schemas.microsoft.com/office/powerpoint/2010/main" val="2898682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3713" y="476672"/>
            <a:ext cx="4834880" cy="5716326"/>
          </a:xfrm>
        </p:spPr>
        <p:txBody>
          <a:bodyPr>
            <a:normAutofit lnSpcReduction="10000"/>
          </a:bodyPr>
          <a:lstStyle/>
          <a:p>
            <a:r>
              <a:rPr lang="en-GB" dirty="0" smtClean="0"/>
              <a:t>Excitatory interneurons : spiny stellate cells found predominantly in layer four and in receipt of forward connections. </a:t>
            </a:r>
          </a:p>
          <a:p>
            <a:r>
              <a:rPr lang="en-GB" dirty="0" smtClean="0"/>
              <a:t>Excitatory pyramidal cells and inhibitory interneurons are considered to occupy </a:t>
            </a:r>
            <a:r>
              <a:rPr lang="en-GB" dirty="0" err="1" smtClean="0"/>
              <a:t>agranular</a:t>
            </a:r>
            <a:r>
              <a:rPr lang="en-GB" dirty="0" smtClean="0"/>
              <a:t> layers and receive backward and lateral inputs.</a:t>
            </a:r>
          </a:p>
          <a:p>
            <a:endParaRPr lang="en-GB" dirty="0" smtClean="0"/>
          </a:p>
          <a:p>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56" t="24177" r="49926" b="28529"/>
          <a:stretch/>
        </p:blipFill>
        <p:spPr bwMode="auto">
          <a:xfrm>
            <a:off x="5199993" y="1458335"/>
            <a:ext cx="3550025" cy="36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18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50333">
            <a:off x="7228800" y="437741"/>
            <a:ext cx="1568077" cy="164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1844824"/>
            <a:ext cx="8229600" cy="4525963"/>
          </a:xfrm>
        </p:spPr>
        <p:txBody>
          <a:bodyPr>
            <a:normAutofit/>
          </a:bodyPr>
          <a:lstStyle/>
          <a:p>
            <a:r>
              <a:rPr lang="en-GB" dirty="0" smtClean="0"/>
              <a:t>It is important to build a plausible model on which to base the experimental hypothesis, i.e. the model that is giving rise to the observed ERPs/ERFs.</a:t>
            </a:r>
          </a:p>
          <a:p>
            <a:r>
              <a:rPr lang="en-GB" dirty="0" smtClean="0"/>
              <a:t>For example:</a:t>
            </a:r>
            <a:endParaRPr lang="en-GB" dirty="0"/>
          </a:p>
        </p:txBody>
      </p:sp>
    </p:spTree>
    <p:extLst>
      <p:ext uri="{BB962C8B-B14F-4D97-AF65-F5344CB8AC3E}">
        <p14:creationId xmlns:p14="http://schemas.microsoft.com/office/powerpoint/2010/main" val="399600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60" t="20647" r="9008" b="15647"/>
          <a:stretch/>
        </p:blipFill>
        <p:spPr bwMode="auto">
          <a:xfrm>
            <a:off x="971600" y="692696"/>
            <a:ext cx="6965578" cy="48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986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 plausible model to test</a:t>
            </a:r>
            <a:endParaRPr lang="en-GB" dirty="0"/>
          </a:p>
        </p:txBody>
      </p:sp>
      <p:sp>
        <p:nvSpPr>
          <p:cNvPr id="3" name="Content Placeholder 2"/>
          <p:cNvSpPr>
            <a:spLocks noGrp="1"/>
          </p:cNvSpPr>
          <p:nvPr>
            <p:ph idx="1"/>
          </p:nvPr>
        </p:nvSpPr>
        <p:spPr>
          <a:xfrm>
            <a:off x="755576" y="5733255"/>
            <a:ext cx="2736304" cy="1101769"/>
          </a:xfrm>
        </p:spPr>
        <p:txBody>
          <a:bodyPr>
            <a:normAutofit/>
          </a:bodyPr>
          <a:lstStyle/>
          <a:p>
            <a:pPr marL="0" indent="0">
              <a:buNone/>
            </a:pPr>
            <a:r>
              <a:rPr lang="en-GB" sz="2000" dirty="0" smtClean="0"/>
              <a:t>From previous DCM for ERP/ERF presentation</a:t>
            </a:r>
            <a:endParaRPr lang="en-GB" sz="20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72" t="30176" r="15625" b="16706"/>
          <a:stretch/>
        </p:blipFill>
        <p:spPr bwMode="auto">
          <a:xfrm>
            <a:off x="939868" y="1484784"/>
            <a:ext cx="674339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20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DCM</a:t>
            </a:r>
            <a:endParaRPr lang="en-GB"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GB" dirty="0" smtClean="0"/>
              <a:t>DCM </a:t>
            </a:r>
            <a:r>
              <a:rPr lang="en-GB" dirty="0"/>
              <a:t>is specified in terms of its state </a:t>
            </a:r>
            <a:r>
              <a:rPr lang="en-GB" dirty="0" smtClean="0"/>
              <a:t>equations and </a:t>
            </a:r>
            <a:r>
              <a:rPr lang="en-GB" dirty="0"/>
              <a:t>an observer or output equation</a:t>
            </a:r>
          </a:p>
          <a:p>
            <a:pPr marL="0" indent="0">
              <a:buNone/>
            </a:pPr>
            <a:r>
              <a:rPr lang="en-GB" dirty="0" smtClean="0"/>
              <a:t>Where:</a:t>
            </a:r>
          </a:p>
          <a:p>
            <a:pPr marL="0" indent="0">
              <a:buNone/>
            </a:pPr>
            <a:r>
              <a:rPr lang="en-GB" dirty="0" smtClean="0"/>
              <a:t> </a:t>
            </a:r>
            <a:r>
              <a:rPr lang="en-GB" i="1" dirty="0"/>
              <a:t>x</a:t>
            </a:r>
            <a:r>
              <a:rPr lang="en-GB" dirty="0"/>
              <a:t> are the neuronal states of cortical </a:t>
            </a:r>
            <a:r>
              <a:rPr lang="en-GB" dirty="0" smtClean="0"/>
              <a:t>areas</a:t>
            </a:r>
          </a:p>
          <a:p>
            <a:pPr marL="0" indent="0">
              <a:buNone/>
            </a:pPr>
            <a:r>
              <a:rPr lang="en-GB" i="1" dirty="0" smtClean="0"/>
              <a:t>u</a:t>
            </a:r>
            <a:r>
              <a:rPr lang="en-GB" dirty="0" smtClean="0"/>
              <a:t> </a:t>
            </a:r>
            <a:r>
              <a:rPr lang="en-GB" dirty="0"/>
              <a:t>are </a:t>
            </a:r>
            <a:r>
              <a:rPr lang="en-GB" dirty="0" smtClean="0"/>
              <a:t>exogenous inputs</a:t>
            </a:r>
          </a:p>
          <a:p>
            <a:pPr marL="0" indent="0">
              <a:buNone/>
            </a:pPr>
            <a:r>
              <a:rPr lang="en-GB" i="1" dirty="0" smtClean="0"/>
              <a:t>y</a:t>
            </a:r>
            <a:r>
              <a:rPr lang="en-GB" dirty="0" smtClean="0"/>
              <a:t> </a:t>
            </a:r>
            <a:r>
              <a:rPr lang="en-GB" dirty="0"/>
              <a:t>is the output of the </a:t>
            </a:r>
            <a:r>
              <a:rPr lang="en-GB" dirty="0" smtClean="0"/>
              <a:t>system </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47" t="38294" r="46287" b="35589"/>
          <a:stretch/>
        </p:blipFill>
        <p:spPr bwMode="auto">
          <a:xfrm>
            <a:off x="4860031" y="1844824"/>
            <a:ext cx="325252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121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 Spatiotemporal model</a:t>
            </a:r>
            <a:endParaRPr lang="en-GB" dirty="0"/>
          </a:p>
        </p:txBody>
      </p:sp>
      <p:sp>
        <p:nvSpPr>
          <p:cNvPr id="3" name="Content Placeholder 2"/>
          <p:cNvSpPr>
            <a:spLocks noGrp="1"/>
          </p:cNvSpPr>
          <p:nvPr>
            <p:ph idx="1"/>
          </p:nvPr>
        </p:nvSpPr>
        <p:spPr/>
        <p:txBody>
          <a:bodyPr>
            <a:normAutofit/>
          </a:bodyPr>
          <a:lstStyle/>
          <a:p>
            <a:r>
              <a:rPr lang="en-GB" dirty="0" smtClean="0"/>
              <a:t>It describes </a:t>
            </a:r>
            <a:r>
              <a:rPr lang="en-GB" dirty="0"/>
              <a:t>the data both in space (i.e., </a:t>
            </a:r>
            <a:r>
              <a:rPr lang="en-GB" dirty="0" smtClean="0"/>
              <a:t>the sensors</a:t>
            </a:r>
            <a:r>
              <a:rPr lang="en-GB" dirty="0"/>
              <a:t>) and </a:t>
            </a:r>
            <a:r>
              <a:rPr lang="en-GB" dirty="0" smtClean="0"/>
              <a:t>time </a:t>
            </a:r>
          </a:p>
          <a:p>
            <a:r>
              <a:rPr lang="en-GB" dirty="0" smtClean="0"/>
              <a:t>The </a:t>
            </a:r>
            <a:r>
              <a:rPr lang="en-GB" dirty="0"/>
              <a:t>parameters of the neuronal </a:t>
            </a:r>
            <a:r>
              <a:rPr lang="en-GB" dirty="0" smtClean="0"/>
              <a:t>model include </a:t>
            </a:r>
            <a:r>
              <a:rPr lang="en-GB" dirty="0"/>
              <a:t>things like the connectivity strength and </a:t>
            </a:r>
            <a:r>
              <a:rPr lang="en-GB" dirty="0" smtClean="0"/>
              <a:t>propagation delays </a:t>
            </a:r>
            <a:r>
              <a:rPr lang="en-GB" dirty="0"/>
              <a:t>among sources and various synaptic rate constants.</a:t>
            </a:r>
          </a:p>
          <a:p>
            <a:r>
              <a:rPr lang="en-GB" dirty="0"/>
              <a:t>The spatial parameters comprise the location </a:t>
            </a:r>
            <a:r>
              <a:rPr lang="en-GB" dirty="0" smtClean="0"/>
              <a:t>and orientation </a:t>
            </a:r>
            <a:r>
              <a:rPr lang="en-GB" dirty="0"/>
              <a:t>of equivalent current dipoles</a:t>
            </a:r>
          </a:p>
        </p:txBody>
      </p:sp>
    </p:spTree>
    <p:extLst>
      <p:ext uri="{BB962C8B-B14F-4D97-AF65-F5344CB8AC3E}">
        <p14:creationId xmlns:p14="http://schemas.microsoft.com/office/powerpoint/2010/main" val="1346031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Which model best describes the data?</a:t>
            </a:r>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5513" y="1600200"/>
            <a:ext cx="71129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381328"/>
            <a:ext cx="27003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499" y="6515471"/>
            <a:ext cx="579437"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428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8" name="Rectangle 58"/>
          <p:cNvSpPr>
            <a:spLocks noChangeArrowheads="1"/>
          </p:cNvSpPr>
          <p:nvPr/>
        </p:nvSpPr>
        <p:spPr bwMode="auto">
          <a:xfrm>
            <a:off x="2124075" y="765175"/>
            <a:ext cx="4464050" cy="5616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5362" name="Picture 2" descr="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2205038"/>
            <a:ext cx="1042987" cy="1042987"/>
          </a:xfrm>
          <a:prstGeom prst="rect">
            <a:avLst/>
          </a:prstGeom>
          <a:noFill/>
          <a:extLst>
            <a:ext uri="{909E8E84-426E-40DD-AFC4-6F175D3DCCD1}">
              <a14:hiddenFill xmlns:a14="http://schemas.microsoft.com/office/drawing/2010/main">
                <a:solidFill>
                  <a:srgbClr val="FFFFFF"/>
                </a:solidFill>
              </a14:hiddenFill>
            </a:ext>
          </a:extLst>
        </p:spPr>
      </p:pic>
      <p:sp>
        <p:nvSpPr>
          <p:cNvPr id="15363" name="Freeform 3"/>
          <p:cNvSpPr>
            <a:spLocks/>
          </p:cNvSpPr>
          <p:nvPr/>
        </p:nvSpPr>
        <p:spPr bwMode="auto">
          <a:xfrm>
            <a:off x="3175000" y="2406650"/>
            <a:ext cx="512763" cy="504825"/>
          </a:xfrm>
          <a:custGeom>
            <a:avLst/>
            <a:gdLst>
              <a:gd name="T0" fmla="*/ 290 w 647"/>
              <a:gd name="T1" fmla="*/ 1 h 636"/>
              <a:gd name="T2" fmla="*/ 241 w 647"/>
              <a:gd name="T3" fmla="*/ 10 h 636"/>
              <a:gd name="T4" fmla="*/ 197 w 647"/>
              <a:gd name="T5" fmla="*/ 24 h 636"/>
              <a:gd name="T6" fmla="*/ 155 w 647"/>
              <a:gd name="T7" fmla="*/ 46 h 636"/>
              <a:gd name="T8" fmla="*/ 117 w 647"/>
              <a:gd name="T9" fmla="*/ 72 h 636"/>
              <a:gd name="T10" fmla="*/ 83 w 647"/>
              <a:gd name="T11" fmla="*/ 104 h 636"/>
              <a:gd name="T12" fmla="*/ 55 w 647"/>
              <a:gd name="T13" fmla="*/ 139 h 636"/>
              <a:gd name="T14" fmla="*/ 31 w 647"/>
              <a:gd name="T15" fmla="*/ 179 h 636"/>
              <a:gd name="T16" fmla="*/ 14 w 647"/>
              <a:gd name="T17" fmla="*/ 222 h 636"/>
              <a:gd name="T18" fmla="*/ 3 w 647"/>
              <a:gd name="T19" fmla="*/ 268 h 636"/>
              <a:gd name="T20" fmla="*/ 0 w 647"/>
              <a:gd name="T21" fmla="*/ 318 h 636"/>
              <a:gd name="T22" fmla="*/ 3 w 647"/>
              <a:gd name="T23" fmla="*/ 365 h 636"/>
              <a:gd name="T24" fmla="*/ 14 w 647"/>
              <a:gd name="T25" fmla="*/ 411 h 636"/>
              <a:gd name="T26" fmla="*/ 31 w 647"/>
              <a:gd name="T27" fmla="*/ 456 h 636"/>
              <a:gd name="T28" fmla="*/ 55 w 647"/>
              <a:gd name="T29" fmla="*/ 494 h 636"/>
              <a:gd name="T30" fmla="*/ 83 w 647"/>
              <a:gd name="T31" fmla="*/ 531 h 636"/>
              <a:gd name="T32" fmla="*/ 117 w 647"/>
              <a:gd name="T33" fmla="*/ 562 h 636"/>
              <a:gd name="T34" fmla="*/ 155 w 647"/>
              <a:gd name="T35" fmla="*/ 590 h 636"/>
              <a:gd name="T36" fmla="*/ 197 w 647"/>
              <a:gd name="T37" fmla="*/ 609 h 636"/>
              <a:gd name="T38" fmla="*/ 241 w 647"/>
              <a:gd name="T39" fmla="*/ 625 h 636"/>
              <a:gd name="T40" fmla="*/ 290 w 647"/>
              <a:gd name="T41" fmla="*/ 633 h 636"/>
              <a:gd name="T42" fmla="*/ 339 w 647"/>
              <a:gd name="T43" fmla="*/ 634 h 636"/>
              <a:gd name="T44" fmla="*/ 387 w 647"/>
              <a:gd name="T45" fmla="*/ 628 h 636"/>
              <a:gd name="T46" fmla="*/ 433 w 647"/>
              <a:gd name="T47" fmla="*/ 616 h 636"/>
              <a:gd name="T48" fmla="*/ 476 w 647"/>
              <a:gd name="T49" fmla="*/ 597 h 636"/>
              <a:gd name="T50" fmla="*/ 516 w 647"/>
              <a:gd name="T51" fmla="*/ 571 h 636"/>
              <a:gd name="T52" fmla="*/ 551 w 647"/>
              <a:gd name="T53" fmla="*/ 542 h 636"/>
              <a:gd name="T54" fmla="*/ 582 w 647"/>
              <a:gd name="T55" fmla="*/ 508 h 636"/>
              <a:gd name="T56" fmla="*/ 607 w 647"/>
              <a:gd name="T57" fmla="*/ 468 h 636"/>
              <a:gd name="T58" fmla="*/ 627 w 647"/>
              <a:gd name="T59" fmla="*/ 427 h 636"/>
              <a:gd name="T60" fmla="*/ 639 w 647"/>
              <a:gd name="T61" fmla="*/ 382 h 636"/>
              <a:gd name="T62" fmla="*/ 645 w 647"/>
              <a:gd name="T63" fmla="*/ 335 h 636"/>
              <a:gd name="T64" fmla="*/ 644 w 647"/>
              <a:gd name="T65" fmla="*/ 285 h 636"/>
              <a:gd name="T66" fmla="*/ 636 w 647"/>
              <a:gd name="T67" fmla="*/ 238 h 636"/>
              <a:gd name="T68" fmla="*/ 621 w 647"/>
              <a:gd name="T69" fmla="*/ 193 h 636"/>
              <a:gd name="T70" fmla="*/ 599 w 647"/>
              <a:gd name="T71" fmla="*/ 153 h 636"/>
              <a:gd name="T72" fmla="*/ 571 w 647"/>
              <a:gd name="T73" fmla="*/ 115 h 636"/>
              <a:gd name="T74" fmla="*/ 539 w 647"/>
              <a:gd name="T75" fmla="*/ 83 h 636"/>
              <a:gd name="T76" fmla="*/ 504 w 647"/>
              <a:gd name="T77" fmla="*/ 53 h 636"/>
              <a:gd name="T78" fmla="*/ 462 w 647"/>
              <a:gd name="T79" fmla="*/ 30 h 636"/>
              <a:gd name="T80" fmla="*/ 419 w 647"/>
              <a:gd name="T81" fmla="*/ 14 h 636"/>
              <a:gd name="T82" fmla="*/ 372 w 647"/>
              <a:gd name="T83" fmla="*/ 3 h 636"/>
              <a:gd name="T84" fmla="*/ 323 w 647"/>
              <a:gd name="T8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7" h="636">
                <a:moveTo>
                  <a:pt x="323" y="0"/>
                </a:moveTo>
                <a:lnTo>
                  <a:pt x="306" y="0"/>
                </a:lnTo>
                <a:lnTo>
                  <a:pt x="290" y="1"/>
                </a:lnTo>
                <a:lnTo>
                  <a:pt x="273" y="3"/>
                </a:lnTo>
                <a:lnTo>
                  <a:pt x="258" y="6"/>
                </a:lnTo>
                <a:lnTo>
                  <a:pt x="241" y="10"/>
                </a:lnTo>
                <a:lnTo>
                  <a:pt x="227" y="14"/>
                </a:lnTo>
                <a:lnTo>
                  <a:pt x="212" y="20"/>
                </a:lnTo>
                <a:lnTo>
                  <a:pt x="197" y="24"/>
                </a:lnTo>
                <a:lnTo>
                  <a:pt x="183" y="30"/>
                </a:lnTo>
                <a:lnTo>
                  <a:pt x="169" y="38"/>
                </a:lnTo>
                <a:lnTo>
                  <a:pt x="155" y="46"/>
                </a:lnTo>
                <a:lnTo>
                  <a:pt x="141" y="53"/>
                </a:lnTo>
                <a:lnTo>
                  <a:pt x="129" y="63"/>
                </a:lnTo>
                <a:lnTo>
                  <a:pt x="117" y="72"/>
                </a:lnTo>
                <a:lnTo>
                  <a:pt x="106" y="83"/>
                </a:lnTo>
                <a:lnTo>
                  <a:pt x="94" y="93"/>
                </a:lnTo>
                <a:lnTo>
                  <a:pt x="83" y="104"/>
                </a:lnTo>
                <a:lnTo>
                  <a:pt x="74" y="115"/>
                </a:lnTo>
                <a:lnTo>
                  <a:pt x="63" y="127"/>
                </a:lnTo>
                <a:lnTo>
                  <a:pt x="55" y="139"/>
                </a:lnTo>
                <a:lnTo>
                  <a:pt x="46" y="153"/>
                </a:lnTo>
                <a:lnTo>
                  <a:pt x="38" y="166"/>
                </a:lnTo>
                <a:lnTo>
                  <a:pt x="31" y="179"/>
                </a:lnTo>
                <a:lnTo>
                  <a:pt x="25" y="193"/>
                </a:lnTo>
                <a:lnTo>
                  <a:pt x="18" y="209"/>
                </a:lnTo>
                <a:lnTo>
                  <a:pt x="14" y="222"/>
                </a:lnTo>
                <a:lnTo>
                  <a:pt x="9" y="238"/>
                </a:lnTo>
                <a:lnTo>
                  <a:pt x="6" y="253"/>
                </a:lnTo>
                <a:lnTo>
                  <a:pt x="3" y="268"/>
                </a:lnTo>
                <a:lnTo>
                  <a:pt x="2" y="285"/>
                </a:lnTo>
                <a:lnTo>
                  <a:pt x="0" y="301"/>
                </a:lnTo>
                <a:lnTo>
                  <a:pt x="0" y="318"/>
                </a:lnTo>
                <a:lnTo>
                  <a:pt x="0" y="335"/>
                </a:lnTo>
                <a:lnTo>
                  <a:pt x="2" y="350"/>
                </a:lnTo>
                <a:lnTo>
                  <a:pt x="3" y="365"/>
                </a:lnTo>
                <a:lnTo>
                  <a:pt x="6" y="382"/>
                </a:lnTo>
                <a:lnTo>
                  <a:pt x="9" y="398"/>
                </a:lnTo>
                <a:lnTo>
                  <a:pt x="14" y="411"/>
                </a:lnTo>
                <a:lnTo>
                  <a:pt x="18" y="427"/>
                </a:lnTo>
                <a:lnTo>
                  <a:pt x="25" y="441"/>
                </a:lnTo>
                <a:lnTo>
                  <a:pt x="31" y="456"/>
                </a:lnTo>
                <a:lnTo>
                  <a:pt x="38" y="468"/>
                </a:lnTo>
                <a:lnTo>
                  <a:pt x="46" y="482"/>
                </a:lnTo>
                <a:lnTo>
                  <a:pt x="55" y="494"/>
                </a:lnTo>
                <a:lnTo>
                  <a:pt x="63" y="508"/>
                </a:lnTo>
                <a:lnTo>
                  <a:pt x="74" y="519"/>
                </a:lnTo>
                <a:lnTo>
                  <a:pt x="83" y="531"/>
                </a:lnTo>
                <a:lnTo>
                  <a:pt x="94" y="542"/>
                </a:lnTo>
                <a:lnTo>
                  <a:pt x="106" y="553"/>
                </a:lnTo>
                <a:lnTo>
                  <a:pt x="117" y="562"/>
                </a:lnTo>
                <a:lnTo>
                  <a:pt x="129" y="571"/>
                </a:lnTo>
                <a:lnTo>
                  <a:pt x="141" y="580"/>
                </a:lnTo>
                <a:lnTo>
                  <a:pt x="155" y="590"/>
                </a:lnTo>
                <a:lnTo>
                  <a:pt x="169" y="597"/>
                </a:lnTo>
                <a:lnTo>
                  <a:pt x="183" y="603"/>
                </a:lnTo>
                <a:lnTo>
                  <a:pt x="197" y="609"/>
                </a:lnTo>
                <a:lnTo>
                  <a:pt x="212" y="616"/>
                </a:lnTo>
                <a:lnTo>
                  <a:pt x="227" y="620"/>
                </a:lnTo>
                <a:lnTo>
                  <a:pt x="241" y="625"/>
                </a:lnTo>
                <a:lnTo>
                  <a:pt x="258" y="628"/>
                </a:lnTo>
                <a:lnTo>
                  <a:pt x="273" y="631"/>
                </a:lnTo>
                <a:lnTo>
                  <a:pt x="290" y="633"/>
                </a:lnTo>
                <a:lnTo>
                  <a:pt x="306" y="634"/>
                </a:lnTo>
                <a:lnTo>
                  <a:pt x="323" y="636"/>
                </a:lnTo>
                <a:lnTo>
                  <a:pt x="339" y="634"/>
                </a:lnTo>
                <a:lnTo>
                  <a:pt x="356" y="633"/>
                </a:lnTo>
                <a:lnTo>
                  <a:pt x="372" y="631"/>
                </a:lnTo>
                <a:lnTo>
                  <a:pt x="387" y="628"/>
                </a:lnTo>
                <a:lnTo>
                  <a:pt x="404" y="625"/>
                </a:lnTo>
                <a:lnTo>
                  <a:pt x="419" y="620"/>
                </a:lnTo>
                <a:lnTo>
                  <a:pt x="433" y="616"/>
                </a:lnTo>
                <a:lnTo>
                  <a:pt x="449" y="609"/>
                </a:lnTo>
                <a:lnTo>
                  <a:pt x="462" y="603"/>
                </a:lnTo>
                <a:lnTo>
                  <a:pt x="476" y="597"/>
                </a:lnTo>
                <a:lnTo>
                  <a:pt x="490" y="590"/>
                </a:lnTo>
                <a:lnTo>
                  <a:pt x="504" y="580"/>
                </a:lnTo>
                <a:lnTo>
                  <a:pt x="516" y="571"/>
                </a:lnTo>
                <a:lnTo>
                  <a:pt x="528" y="562"/>
                </a:lnTo>
                <a:lnTo>
                  <a:pt x="539" y="553"/>
                </a:lnTo>
                <a:lnTo>
                  <a:pt x="551" y="542"/>
                </a:lnTo>
                <a:lnTo>
                  <a:pt x="562" y="531"/>
                </a:lnTo>
                <a:lnTo>
                  <a:pt x="571" y="519"/>
                </a:lnTo>
                <a:lnTo>
                  <a:pt x="582" y="508"/>
                </a:lnTo>
                <a:lnTo>
                  <a:pt x="591" y="494"/>
                </a:lnTo>
                <a:lnTo>
                  <a:pt x="599" y="482"/>
                </a:lnTo>
                <a:lnTo>
                  <a:pt x="607" y="468"/>
                </a:lnTo>
                <a:lnTo>
                  <a:pt x="614" y="456"/>
                </a:lnTo>
                <a:lnTo>
                  <a:pt x="621" y="441"/>
                </a:lnTo>
                <a:lnTo>
                  <a:pt x="627" y="427"/>
                </a:lnTo>
                <a:lnTo>
                  <a:pt x="631" y="411"/>
                </a:lnTo>
                <a:lnTo>
                  <a:pt x="636" y="398"/>
                </a:lnTo>
                <a:lnTo>
                  <a:pt x="639" y="382"/>
                </a:lnTo>
                <a:lnTo>
                  <a:pt x="642" y="365"/>
                </a:lnTo>
                <a:lnTo>
                  <a:pt x="644" y="350"/>
                </a:lnTo>
                <a:lnTo>
                  <a:pt x="645" y="335"/>
                </a:lnTo>
                <a:lnTo>
                  <a:pt x="647" y="318"/>
                </a:lnTo>
                <a:lnTo>
                  <a:pt x="645" y="301"/>
                </a:lnTo>
                <a:lnTo>
                  <a:pt x="644" y="285"/>
                </a:lnTo>
                <a:lnTo>
                  <a:pt x="642" y="268"/>
                </a:lnTo>
                <a:lnTo>
                  <a:pt x="639" y="253"/>
                </a:lnTo>
                <a:lnTo>
                  <a:pt x="636" y="238"/>
                </a:lnTo>
                <a:lnTo>
                  <a:pt x="631" y="222"/>
                </a:lnTo>
                <a:lnTo>
                  <a:pt x="627" y="209"/>
                </a:lnTo>
                <a:lnTo>
                  <a:pt x="621" y="193"/>
                </a:lnTo>
                <a:lnTo>
                  <a:pt x="614" y="179"/>
                </a:lnTo>
                <a:lnTo>
                  <a:pt x="607" y="166"/>
                </a:lnTo>
                <a:lnTo>
                  <a:pt x="599" y="153"/>
                </a:lnTo>
                <a:lnTo>
                  <a:pt x="591" y="139"/>
                </a:lnTo>
                <a:lnTo>
                  <a:pt x="582" y="127"/>
                </a:lnTo>
                <a:lnTo>
                  <a:pt x="571" y="115"/>
                </a:lnTo>
                <a:lnTo>
                  <a:pt x="562" y="104"/>
                </a:lnTo>
                <a:lnTo>
                  <a:pt x="551" y="93"/>
                </a:lnTo>
                <a:lnTo>
                  <a:pt x="539" y="83"/>
                </a:lnTo>
                <a:lnTo>
                  <a:pt x="528" y="72"/>
                </a:lnTo>
                <a:lnTo>
                  <a:pt x="516" y="63"/>
                </a:lnTo>
                <a:lnTo>
                  <a:pt x="504" y="53"/>
                </a:lnTo>
                <a:lnTo>
                  <a:pt x="490" y="46"/>
                </a:lnTo>
                <a:lnTo>
                  <a:pt x="476" y="38"/>
                </a:lnTo>
                <a:lnTo>
                  <a:pt x="462" y="30"/>
                </a:lnTo>
                <a:lnTo>
                  <a:pt x="449" y="24"/>
                </a:lnTo>
                <a:lnTo>
                  <a:pt x="433" y="20"/>
                </a:lnTo>
                <a:lnTo>
                  <a:pt x="419" y="14"/>
                </a:lnTo>
                <a:lnTo>
                  <a:pt x="404" y="10"/>
                </a:lnTo>
                <a:lnTo>
                  <a:pt x="387" y="6"/>
                </a:lnTo>
                <a:lnTo>
                  <a:pt x="372" y="3"/>
                </a:lnTo>
                <a:lnTo>
                  <a:pt x="356" y="1"/>
                </a:lnTo>
                <a:lnTo>
                  <a:pt x="339" y="0"/>
                </a:lnTo>
                <a:lnTo>
                  <a:pt x="3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4" name="Freeform 4"/>
          <p:cNvSpPr>
            <a:spLocks/>
          </p:cNvSpPr>
          <p:nvPr/>
        </p:nvSpPr>
        <p:spPr bwMode="auto">
          <a:xfrm>
            <a:off x="3190875" y="3790950"/>
            <a:ext cx="514350" cy="503238"/>
          </a:xfrm>
          <a:custGeom>
            <a:avLst/>
            <a:gdLst>
              <a:gd name="T0" fmla="*/ 290 w 648"/>
              <a:gd name="T1" fmla="*/ 2 h 634"/>
              <a:gd name="T2" fmla="*/ 243 w 648"/>
              <a:gd name="T3" fmla="*/ 9 h 634"/>
              <a:gd name="T4" fmla="*/ 198 w 648"/>
              <a:gd name="T5" fmla="*/ 25 h 634"/>
              <a:gd name="T6" fmla="*/ 157 w 648"/>
              <a:gd name="T7" fmla="*/ 45 h 634"/>
              <a:gd name="T8" fmla="*/ 118 w 648"/>
              <a:gd name="T9" fmla="*/ 72 h 634"/>
              <a:gd name="T10" fmla="*/ 84 w 648"/>
              <a:gd name="T11" fmla="*/ 103 h 634"/>
              <a:gd name="T12" fmla="*/ 55 w 648"/>
              <a:gd name="T13" fmla="*/ 140 h 634"/>
              <a:gd name="T14" fmla="*/ 32 w 648"/>
              <a:gd name="T15" fmla="*/ 180 h 634"/>
              <a:gd name="T16" fmla="*/ 15 w 648"/>
              <a:gd name="T17" fmla="*/ 223 h 634"/>
              <a:gd name="T18" fmla="*/ 3 w 648"/>
              <a:gd name="T19" fmla="*/ 269 h 634"/>
              <a:gd name="T20" fmla="*/ 0 w 648"/>
              <a:gd name="T21" fmla="*/ 318 h 634"/>
              <a:gd name="T22" fmla="*/ 3 w 648"/>
              <a:gd name="T23" fmla="*/ 366 h 634"/>
              <a:gd name="T24" fmla="*/ 15 w 648"/>
              <a:gd name="T25" fmla="*/ 412 h 634"/>
              <a:gd name="T26" fmla="*/ 32 w 648"/>
              <a:gd name="T27" fmla="*/ 455 h 634"/>
              <a:gd name="T28" fmla="*/ 55 w 648"/>
              <a:gd name="T29" fmla="*/ 495 h 634"/>
              <a:gd name="T30" fmla="*/ 84 w 648"/>
              <a:gd name="T31" fmla="*/ 530 h 634"/>
              <a:gd name="T32" fmla="*/ 118 w 648"/>
              <a:gd name="T33" fmla="*/ 562 h 634"/>
              <a:gd name="T34" fmla="*/ 157 w 648"/>
              <a:gd name="T35" fmla="*/ 588 h 634"/>
              <a:gd name="T36" fmla="*/ 198 w 648"/>
              <a:gd name="T37" fmla="*/ 610 h 634"/>
              <a:gd name="T38" fmla="*/ 243 w 648"/>
              <a:gd name="T39" fmla="*/ 625 h 634"/>
              <a:gd name="T40" fmla="*/ 290 w 648"/>
              <a:gd name="T41" fmla="*/ 633 h 634"/>
              <a:gd name="T42" fmla="*/ 341 w 648"/>
              <a:gd name="T43" fmla="*/ 634 h 634"/>
              <a:gd name="T44" fmla="*/ 390 w 648"/>
              <a:gd name="T45" fmla="*/ 628 h 634"/>
              <a:gd name="T46" fmla="*/ 436 w 648"/>
              <a:gd name="T47" fmla="*/ 614 h 634"/>
              <a:gd name="T48" fmla="*/ 479 w 648"/>
              <a:gd name="T49" fmla="*/ 596 h 634"/>
              <a:gd name="T50" fmla="*/ 518 w 648"/>
              <a:gd name="T51" fmla="*/ 571 h 634"/>
              <a:gd name="T52" fmla="*/ 553 w 648"/>
              <a:gd name="T53" fmla="*/ 542 h 634"/>
              <a:gd name="T54" fmla="*/ 584 w 648"/>
              <a:gd name="T55" fmla="*/ 507 h 634"/>
              <a:gd name="T56" fmla="*/ 610 w 648"/>
              <a:gd name="T57" fmla="*/ 468 h 634"/>
              <a:gd name="T58" fmla="*/ 628 w 648"/>
              <a:gd name="T59" fmla="*/ 427 h 634"/>
              <a:gd name="T60" fmla="*/ 642 w 648"/>
              <a:gd name="T61" fmla="*/ 381 h 634"/>
              <a:gd name="T62" fmla="*/ 648 w 648"/>
              <a:gd name="T63" fmla="*/ 333 h 634"/>
              <a:gd name="T64" fmla="*/ 647 w 648"/>
              <a:gd name="T65" fmla="*/ 284 h 634"/>
              <a:gd name="T66" fmla="*/ 637 w 648"/>
              <a:gd name="T67" fmla="*/ 238 h 634"/>
              <a:gd name="T68" fmla="*/ 622 w 648"/>
              <a:gd name="T69" fmla="*/ 194 h 634"/>
              <a:gd name="T70" fmla="*/ 601 w 648"/>
              <a:gd name="T71" fmla="*/ 152 h 634"/>
              <a:gd name="T72" fmla="*/ 574 w 648"/>
              <a:gd name="T73" fmla="*/ 115 h 634"/>
              <a:gd name="T74" fmla="*/ 542 w 648"/>
              <a:gd name="T75" fmla="*/ 81 h 634"/>
              <a:gd name="T76" fmla="*/ 505 w 648"/>
              <a:gd name="T77" fmla="*/ 54 h 634"/>
              <a:gd name="T78" fmla="*/ 464 w 648"/>
              <a:gd name="T79" fmla="*/ 31 h 634"/>
              <a:gd name="T80" fmla="*/ 421 w 648"/>
              <a:gd name="T81" fmla="*/ 14 h 634"/>
              <a:gd name="T82" fmla="*/ 373 w 648"/>
              <a:gd name="T83" fmla="*/ 3 h 634"/>
              <a:gd name="T84" fmla="*/ 324 w 648"/>
              <a:gd name="T8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634">
                <a:moveTo>
                  <a:pt x="324" y="0"/>
                </a:moveTo>
                <a:lnTo>
                  <a:pt x="307" y="0"/>
                </a:lnTo>
                <a:lnTo>
                  <a:pt x="290" y="2"/>
                </a:lnTo>
                <a:lnTo>
                  <a:pt x="275" y="3"/>
                </a:lnTo>
                <a:lnTo>
                  <a:pt x="260" y="6"/>
                </a:lnTo>
                <a:lnTo>
                  <a:pt x="243" y="9"/>
                </a:lnTo>
                <a:lnTo>
                  <a:pt x="227" y="14"/>
                </a:lnTo>
                <a:lnTo>
                  <a:pt x="212" y="18"/>
                </a:lnTo>
                <a:lnTo>
                  <a:pt x="198" y="25"/>
                </a:lnTo>
                <a:lnTo>
                  <a:pt x="184" y="31"/>
                </a:lnTo>
                <a:lnTo>
                  <a:pt x="169" y="37"/>
                </a:lnTo>
                <a:lnTo>
                  <a:pt x="157" y="45"/>
                </a:lnTo>
                <a:lnTo>
                  <a:pt x="143" y="54"/>
                </a:lnTo>
                <a:lnTo>
                  <a:pt x="131" y="63"/>
                </a:lnTo>
                <a:lnTo>
                  <a:pt x="118" y="72"/>
                </a:lnTo>
                <a:lnTo>
                  <a:pt x="106" y="81"/>
                </a:lnTo>
                <a:lnTo>
                  <a:pt x="95" y="92"/>
                </a:lnTo>
                <a:lnTo>
                  <a:pt x="84" y="103"/>
                </a:lnTo>
                <a:lnTo>
                  <a:pt x="74" y="115"/>
                </a:lnTo>
                <a:lnTo>
                  <a:pt x="64" y="127"/>
                </a:lnTo>
                <a:lnTo>
                  <a:pt x="55" y="140"/>
                </a:lnTo>
                <a:lnTo>
                  <a:pt x="48" y="152"/>
                </a:lnTo>
                <a:lnTo>
                  <a:pt x="38" y="166"/>
                </a:lnTo>
                <a:lnTo>
                  <a:pt x="32" y="180"/>
                </a:lnTo>
                <a:lnTo>
                  <a:pt x="26" y="194"/>
                </a:lnTo>
                <a:lnTo>
                  <a:pt x="20" y="207"/>
                </a:lnTo>
                <a:lnTo>
                  <a:pt x="15" y="223"/>
                </a:lnTo>
                <a:lnTo>
                  <a:pt x="11" y="238"/>
                </a:lnTo>
                <a:lnTo>
                  <a:pt x="6" y="253"/>
                </a:lnTo>
                <a:lnTo>
                  <a:pt x="3" y="269"/>
                </a:lnTo>
                <a:lnTo>
                  <a:pt x="2" y="284"/>
                </a:lnTo>
                <a:lnTo>
                  <a:pt x="0" y="301"/>
                </a:lnTo>
                <a:lnTo>
                  <a:pt x="0" y="318"/>
                </a:lnTo>
                <a:lnTo>
                  <a:pt x="0" y="333"/>
                </a:lnTo>
                <a:lnTo>
                  <a:pt x="2" y="350"/>
                </a:lnTo>
                <a:lnTo>
                  <a:pt x="3" y="366"/>
                </a:lnTo>
                <a:lnTo>
                  <a:pt x="6" y="381"/>
                </a:lnTo>
                <a:lnTo>
                  <a:pt x="11" y="396"/>
                </a:lnTo>
                <a:lnTo>
                  <a:pt x="15" y="412"/>
                </a:lnTo>
                <a:lnTo>
                  <a:pt x="20" y="427"/>
                </a:lnTo>
                <a:lnTo>
                  <a:pt x="26" y="441"/>
                </a:lnTo>
                <a:lnTo>
                  <a:pt x="32" y="455"/>
                </a:lnTo>
                <a:lnTo>
                  <a:pt x="38" y="468"/>
                </a:lnTo>
                <a:lnTo>
                  <a:pt x="48" y="482"/>
                </a:lnTo>
                <a:lnTo>
                  <a:pt x="55" y="495"/>
                </a:lnTo>
                <a:lnTo>
                  <a:pt x="64" y="507"/>
                </a:lnTo>
                <a:lnTo>
                  <a:pt x="74" y="519"/>
                </a:lnTo>
                <a:lnTo>
                  <a:pt x="84" y="530"/>
                </a:lnTo>
                <a:lnTo>
                  <a:pt x="95" y="542"/>
                </a:lnTo>
                <a:lnTo>
                  <a:pt x="106" y="551"/>
                </a:lnTo>
                <a:lnTo>
                  <a:pt x="118" y="562"/>
                </a:lnTo>
                <a:lnTo>
                  <a:pt x="131" y="571"/>
                </a:lnTo>
                <a:lnTo>
                  <a:pt x="143" y="581"/>
                </a:lnTo>
                <a:lnTo>
                  <a:pt x="157" y="588"/>
                </a:lnTo>
                <a:lnTo>
                  <a:pt x="169" y="596"/>
                </a:lnTo>
                <a:lnTo>
                  <a:pt x="184" y="604"/>
                </a:lnTo>
                <a:lnTo>
                  <a:pt x="198" y="610"/>
                </a:lnTo>
                <a:lnTo>
                  <a:pt x="212" y="614"/>
                </a:lnTo>
                <a:lnTo>
                  <a:pt x="227" y="621"/>
                </a:lnTo>
                <a:lnTo>
                  <a:pt x="243" y="625"/>
                </a:lnTo>
                <a:lnTo>
                  <a:pt x="260" y="628"/>
                </a:lnTo>
                <a:lnTo>
                  <a:pt x="275" y="631"/>
                </a:lnTo>
                <a:lnTo>
                  <a:pt x="290" y="633"/>
                </a:lnTo>
                <a:lnTo>
                  <a:pt x="307" y="634"/>
                </a:lnTo>
                <a:lnTo>
                  <a:pt x="324" y="634"/>
                </a:lnTo>
                <a:lnTo>
                  <a:pt x="341" y="634"/>
                </a:lnTo>
                <a:lnTo>
                  <a:pt x="358" y="633"/>
                </a:lnTo>
                <a:lnTo>
                  <a:pt x="373" y="631"/>
                </a:lnTo>
                <a:lnTo>
                  <a:pt x="390" y="628"/>
                </a:lnTo>
                <a:lnTo>
                  <a:pt x="405" y="625"/>
                </a:lnTo>
                <a:lnTo>
                  <a:pt x="421" y="621"/>
                </a:lnTo>
                <a:lnTo>
                  <a:pt x="436" y="614"/>
                </a:lnTo>
                <a:lnTo>
                  <a:pt x="450" y="610"/>
                </a:lnTo>
                <a:lnTo>
                  <a:pt x="464" y="604"/>
                </a:lnTo>
                <a:lnTo>
                  <a:pt x="479" y="596"/>
                </a:lnTo>
                <a:lnTo>
                  <a:pt x="491" y="588"/>
                </a:lnTo>
                <a:lnTo>
                  <a:pt x="505" y="581"/>
                </a:lnTo>
                <a:lnTo>
                  <a:pt x="518" y="571"/>
                </a:lnTo>
                <a:lnTo>
                  <a:pt x="530" y="562"/>
                </a:lnTo>
                <a:lnTo>
                  <a:pt x="542" y="551"/>
                </a:lnTo>
                <a:lnTo>
                  <a:pt x="553" y="542"/>
                </a:lnTo>
                <a:lnTo>
                  <a:pt x="564" y="530"/>
                </a:lnTo>
                <a:lnTo>
                  <a:pt x="574" y="519"/>
                </a:lnTo>
                <a:lnTo>
                  <a:pt x="584" y="507"/>
                </a:lnTo>
                <a:lnTo>
                  <a:pt x="593" y="495"/>
                </a:lnTo>
                <a:lnTo>
                  <a:pt x="601" y="482"/>
                </a:lnTo>
                <a:lnTo>
                  <a:pt x="610" y="468"/>
                </a:lnTo>
                <a:lnTo>
                  <a:pt x="616" y="455"/>
                </a:lnTo>
                <a:lnTo>
                  <a:pt x="622" y="441"/>
                </a:lnTo>
                <a:lnTo>
                  <a:pt x="628" y="427"/>
                </a:lnTo>
                <a:lnTo>
                  <a:pt x="634" y="412"/>
                </a:lnTo>
                <a:lnTo>
                  <a:pt x="637" y="396"/>
                </a:lnTo>
                <a:lnTo>
                  <a:pt x="642" y="381"/>
                </a:lnTo>
                <a:lnTo>
                  <a:pt x="645" y="366"/>
                </a:lnTo>
                <a:lnTo>
                  <a:pt x="647" y="350"/>
                </a:lnTo>
                <a:lnTo>
                  <a:pt x="648" y="333"/>
                </a:lnTo>
                <a:lnTo>
                  <a:pt x="648" y="318"/>
                </a:lnTo>
                <a:lnTo>
                  <a:pt x="648" y="301"/>
                </a:lnTo>
                <a:lnTo>
                  <a:pt x="647" y="284"/>
                </a:lnTo>
                <a:lnTo>
                  <a:pt x="645" y="269"/>
                </a:lnTo>
                <a:lnTo>
                  <a:pt x="642" y="253"/>
                </a:lnTo>
                <a:lnTo>
                  <a:pt x="637" y="238"/>
                </a:lnTo>
                <a:lnTo>
                  <a:pt x="634" y="223"/>
                </a:lnTo>
                <a:lnTo>
                  <a:pt x="628" y="207"/>
                </a:lnTo>
                <a:lnTo>
                  <a:pt x="622" y="194"/>
                </a:lnTo>
                <a:lnTo>
                  <a:pt x="616" y="180"/>
                </a:lnTo>
                <a:lnTo>
                  <a:pt x="610" y="166"/>
                </a:lnTo>
                <a:lnTo>
                  <a:pt x="601" y="152"/>
                </a:lnTo>
                <a:lnTo>
                  <a:pt x="593" y="140"/>
                </a:lnTo>
                <a:lnTo>
                  <a:pt x="584" y="127"/>
                </a:lnTo>
                <a:lnTo>
                  <a:pt x="574" y="115"/>
                </a:lnTo>
                <a:lnTo>
                  <a:pt x="564" y="103"/>
                </a:lnTo>
                <a:lnTo>
                  <a:pt x="553" y="92"/>
                </a:lnTo>
                <a:lnTo>
                  <a:pt x="542" y="81"/>
                </a:lnTo>
                <a:lnTo>
                  <a:pt x="530" y="72"/>
                </a:lnTo>
                <a:lnTo>
                  <a:pt x="518" y="63"/>
                </a:lnTo>
                <a:lnTo>
                  <a:pt x="505" y="54"/>
                </a:lnTo>
                <a:lnTo>
                  <a:pt x="491" y="45"/>
                </a:lnTo>
                <a:lnTo>
                  <a:pt x="479" y="37"/>
                </a:lnTo>
                <a:lnTo>
                  <a:pt x="464" y="31"/>
                </a:lnTo>
                <a:lnTo>
                  <a:pt x="450" y="25"/>
                </a:lnTo>
                <a:lnTo>
                  <a:pt x="436" y="18"/>
                </a:lnTo>
                <a:lnTo>
                  <a:pt x="421" y="14"/>
                </a:lnTo>
                <a:lnTo>
                  <a:pt x="405" y="9"/>
                </a:lnTo>
                <a:lnTo>
                  <a:pt x="390" y="6"/>
                </a:lnTo>
                <a:lnTo>
                  <a:pt x="373" y="3"/>
                </a:lnTo>
                <a:lnTo>
                  <a:pt x="358" y="2"/>
                </a:lnTo>
                <a:lnTo>
                  <a:pt x="341" y="0"/>
                </a:lnTo>
                <a:lnTo>
                  <a:pt x="32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5" name="Freeform 5"/>
          <p:cNvSpPr>
            <a:spLocks/>
          </p:cNvSpPr>
          <p:nvPr/>
        </p:nvSpPr>
        <p:spPr bwMode="auto">
          <a:xfrm>
            <a:off x="5010150" y="3790950"/>
            <a:ext cx="514350" cy="503238"/>
          </a:xfrm>
          <a:custGeom>
            <a:avLst/>
            <a:gdLst>
              <a:gd name="T0" fmla="*/ 290 w 648"/>
              <a:gd name="T1" fmla="*/ 2 h 634"/>
              <a:gd name="T2" fmla="*/ 242 w 648"/>
              <a:gd name="T3" fmla="*/ 9 h 634"/>
              <a:gd name="T4" fmla="*/ 198 w 648"/>
              <a:gd name="T5" fmla="*/ 25 h 634"/>
              <a:gd name="T6" fmla="*/ 156 w 648"/>
              <a:gd name="T7" fmla="*/ 45 h 634"/>
              <a:gd name="T8" fmla="*/ 118 w 648"/>
              <a:gd name="T9" fmla="*/ 72 h 634"/>
              <a:gd name="T10" fmla="*/ 84 w 648"/>
              <a:gd name="T11" fmla="*/ 103 h 634"/>
              <a:gd name="T12" fmla="*/ 55 w 648"/>
              <a:gd name="T13" fmla="*/ 140 h 634"/>
              <a:gd name="T14" fmla="*/ 32 w 648"/>
              <a:gd name="T15" fmla="*/ 180 h 634"/>
              <a:gd name="T16" fmla="*/ 15 w 648"/>
              <a:gd name="T17" fmla="*/ 223 h 634"/>
              <a:gd name="T18" fmla="*/ 3 w 648"/>
              <a:gd name="T19" fmla="*/ 269 h 634"/>
              <a:gd name="T20" fmla="*/ 0 w 648"/>
              <a:gd name="T21" fmla="*/ 318 h 634"/>
              <a:gd name="T22" fmla="*/ 3 w 648"/>
              <a:gd name="T23" fmla="*/ 366 h 634"/>
              <a:gd name="T24" fmla="*/ 15 w 648"/>
              <a:gd name="T25" fmla="*/ 412 h 634"/>
              <a:gd name="T26" fmla="*/ 32 w 648"/>
              <a:gd name="T27" fmla="*/ 455 h 634"/>
              <a:gd name="T28" fmla="*/ 55 w 648"/>
              <a:gd name="T29" fmla="*/ 495 h 634"/>
              <a:gd name="T30" fmla="*/ 84 w 648"/>
              <a:gd name="T31" fmla="*/ 530 h 634"/>
              <a:gd name="T32" fmla="*/ 118 w 648"/>
              <a:gd name="T33" fmla="*/ 562 h 634"/>
              <a:gd name="T34" fmla="*/ 156 w 648"/>
              <a:gd name="T35" fmla="*/ 588 h 634"/>
              <a:gd name="T36" fmla="*/ 198 w 648"/>
              <a:gd name="T37" fmla="*/ 610 h 634"/>
              <a:gd name="T38" fmla="*/ 242 w 648"/>
              <a:gd name="T39" fmla="*/ 625 h 634"/>
              <a:gd name="T40" fmla="*/ 290 w 648"/>
              <a:gd name="T41" fmla="*/ 633 h 634"/>
              <a:gd name="T42" fmla="*/ 341 w 648"/>
              <a:gd name="T43" fmla="*/ 634 h 634"/>
              <a:gd name="T44" fmla="*/ 390 w 648"/>
              <a:gd name="T45" fmla="*/ 628 h 634"/>
              <a:gd name="T46" fmla="*/ 434 w 648"/>
              <a:gd name="T47" fmla="*/ 614 h 634"/>
              <a:gd name="T48" fmla="*/ 477 w 648"/>
              <a:gd name="T49" fmla="*/ 596 h 634"/>
              <a:gd name="T50" fmla="*/ 517 w 648"/>
              <a:gd name="T51" fmla="*/ 571 h 634"/>
              <a:gd name="T52" fmla="*/ 553 w 648"/>
              <a:gd name="T53" fmla="*/ 542 h 634"/>
              <a:gd name="T54" fmla="*/ 583 w 648"/>
              <a:gd name="T55" fmla="*/ 507 h 634"/>
              <a:gd name="T56" fmla="*/ 608 w 648"/>
              <a:gd name="T57" fmla="*/ 468 h 634"/>
              <a:gd name="T58" fmla="*/ 628 w 648"/>
              <a:gd name="T59" fmla="*/ 427 h 634"/>
              <a:gd name="T60" fmla="*/ 640 w 648"/>
              <a:gd name="T61" fmla="*/ 381 h 634"/>
              <a:gd name="T62" fmla="*/ 646 w 648"/>
              <a:gd name="T63" fmla="*/ 333 h 634"/>
              <a:gd name="T64" fmla="*/ 645 w 648"/>
              <a:gd name="T65" fmla="*/ 284 h 634"/>
              <a:gd name="T66" fmla="*/ 637 w 648"/>
              <a:gd name="T67" fmla="*/ 238 h 634"/>
              <a:gd name="T68" fmla="*/ 622 w 648"/>
              <a:gd name="T69" fmla="*/ 194 h 634"/>
              <a:gd name="T70" fmla="*/ 600 w 648"/>
              <a:gd name="T71" fmla="*/ 152 h 634"/>
              <a:gd name="T72" fmla="*/ 574 w 648"/>
              <a:gd name="T73" fmla="*/ 115 h 634"/>
              <a:gd name="T74" fmla="*/ 542 w 648"/>
              <a:gd name="T75" fmla="*/ 81 h 634"/>
              <a:gd name="T76" fmla="*/ 505 w 648"/>
              <a:gd name="T77" fmla="*/ 54 h 634"/>
              <a:gd name="T78" fmla="*/ 463 w 648"/>
              <a:gd name="T79" fmla="*/ 31 h 634"/>
              <a:gd name="T80" fmla="*/ 420 w 648"/>
              <a:gd name="T81" fmla="*/ 14 h 634"/>
              <a:gd name="T82" fmla="*/ 373 w 648"/>
              <a:gd name="T83" fmla="*/ 3 h 634"/>
              <a:gd name="T84" fmla="*/ 324 w 648"/>
              <a:gd name="T8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634">
                <a:moveTo>
                  <a:pt x="324" y="0"/>
                </a:moveTo>
                <a:lnTo>
                  <a:pt x="307" y="0"/>
                </a:lnTo>
                <a:lnTo>
                  <a:pt x="290" y="2"/>
                </a:lnTo>
                <a:lnTo>
                  <a:pt x="275" y="3"/>
                </a:lnTo>
                <a:lnTo>
                  <a:pt x="259" y="6"/>
                </a:lnTo>
                <a:lnTo>
                  <a:pt x="242" y="9"/>
                </a:lnTo>
                <a:lnTo>
                  <a:pt x="227" y="14"/>
                </a:lnTo>
                <a:lnTo>
                  <a:pt x="212" y="18"/>
                </a:lnTo>
                <a:lnTo>
                  <a:pt x="198" y="25"/>
                </a:lnTo>
                <a:lnTo>
                  <a:pt x="184" y="31"/>
                </a:lnTo>
                <a:lnTo>
                  <a:pt x="169" y="37"/>
                </a:lnTo>
                <a:lnTo>
                  <a:pt x="156" y="45"/>
                </a:lnTo>
                <a:lnTo>
                  <a:pt x="142" y="54"/>
                </a:lnTo>
                <a:lnTo>
                  <a:pt x="130" y="63"/>
                </a:lnTo>
                <a:lnTo>
                  <a:pt x="118" y="72"/>
                </a:lnTo>
                <a:lnTo>
                  <a:pt x="106" y="81"/>
                </a:lnTo>
                <a:lnTo>
                  <a:pt x="95" y="92"/>
                </a:lnTo>
                <a:lnTo>
                  <a:pt x="84" y="103"/>
                </a:lnTo>
                <a:lnTo>
                  <a:pt x="73" y="115"/>
                </a:lnTo>
                <a:lnTo>
                  <a:pt x="64" y="127"/>
                </a:lnTo>
                <a:lnTo>
                  <a:pt x="55" y="140"/>
                </a:lnTo>
                <a:lnTo>
                  <a:pt x="47" y="152"/>
                </a:lnTo>
                <a:lnTo>
                  <a:pt x="38" y="166"/>
                </a:lnTo>
                <a:lnTo>
                  <a:pt x="32" y="180"/>
                </a:lnTo>
                <a:lnTo>
                  <a:pt x="26" y="194"/>
                </a:lnTo>
                <a:lnTo>
                  <a:pt x="20" y="207"/>
                </a:lnTo>
                <a:lnTo>
                  <a:pt x="15" y="223"/>
                </a:lnTo>
                <a:lnTo>
                  <a:pt x="10" y="238"/>
                </a:lnTo>
                <a:lnTo>
                  <a:pt x="6" y="253"/>
                </a:lnTo>
                <a:lnTo>
                  <a:pt x="3" y="269"/>
                </a:lnTo>
                <a:lnTo>
                  <a:pt x="1" y="284"/>
                </a:lnTo>
                <a:lnTo>
                  <a:pt x="0" y="301"/>
                </a:lnTo>
                <a:lnTo>
                  <a:pt x="0" y="318"/>
                </a:lnTo>
                <a:lnTo>
                  <a:pt x="0" y="333"/>
                </a:lnTo>
                <a:lnTo>
                  <a:pt x="1" y="350"/>
                </a:lnTo>
                <a:lnTo>
                  <a:pt x="3" y="366"/>
                </a:lnTo>
                <a:lnTo>
                  <a:pt x="6" y="381"/>
                </a:lnTo>
                <a:lnTo>
                  <a:pt x="10" y="396"/>
                </a:lnTo>
                <a:lnTo>
                  <a:pt x="15" y="412"/>
                </a:lnTo>
                <a:lnTo>
                  <a:pt x="20" y="427"/>
                </a:lnTo>
                <a:lnTo>
                  <a:pt x="26" y="441"/>
                </a:lnTo>
                <a:lnTo>
                  <a:pt x="32" y="455"/>
                </a:lnTo>
                <a:lnTo>
                  <a:pt x="38" y="468"/>
                </a:lnTo>
                <a:lnTo>
                  <a:pt x="47" y="482"/>
                </a:lnTo>
                <a:lnTo>
                  <a:pt x="55" y="495"/>
                </a:lnTo>
                <a:lnTo>
                  <a:pt x="64" y="507"/>
                </a:lnTo>
                <a:lnTo>
                  <a:pt x="73" y="519"/>
                </a:lnTo>
                <a:lnTo>
                  <a:pt x="84" y="530"/>
                </a:lnTo>
                <a:lnTo>
                  <a:pt x="95" y="542"/>
                </a:lnTo>
                <a:lnTo>
                  <a:pt x="106" y="551"/>
                </a:lnTo>
                <a:lnTo>
                  <a:pt x="118" y="562"/>
                </a:lnTo>
                <a:lnTo>
                  <a:pt x="130" y="571"/>
                </a:lnTo>
                <a:lnTo>
                  <a:pt x="142" y="581"/>
                </a:lnTo>
                <a:lnTo>
                  <a:pt x="156" y="588"/>
                </a:lnTo>
                <a:lnTo>
                  <a:pt x="169" y="596"/>
                </a:lnTo>
                <a:lnTo>
                  <a:pt x="184" y="604"/>
                </a:lnTo>
                <a:lnTo>
                  <a:pt x="198" y="610"/>
                </a:lnTo>
                <a:lnTo>
                  <a:pt x="212" y="614"/>
                </a:lnTo>
                <a:lnTo>
                  <a:pt x="227" y="621"/>
                </a:lnTo>
                <a:lnTo>
                  <a:pt x="242" y="625"/>
                </a:lnTo>
                <a:lnTo>
                  <a:pt x="259" y="628"/>
                </a:lnTo>
                <a:lnTo>
                  <a:pt x="275" y="631"/>
                </a:lnTo>
                <a:lnTo>
                  <a:pt x="290" y="633"/>
                </a:lnTo>
                <a:lnTo>
                  <a:pt x="307" y="634"/>
                </a:lnTo>
                <a:lnTo>
                  <a:pt x="324" y="634"/>
                </a:lnTo>
                <a:lnTo>
                  <a:pt x="341" y="634"/>
                </a:lnTo>
                <a:lnTo>
                  <a:pt x="358" y="633"/>
                </a:lnTo>
                <a:lnTo>
                  <a:pt x="373" y="631"/>
                </a:lnTo>
                <a:lnTo>
                  <a:pt x="390" y="628"/>
                </a:lnTo>
                <a:lnTo>
                  <a:pt x="405" y="625"/>
                </a:lnTo>
                <a:lnTo>
                  <a:pt x="420" y="621"/>
                </a:lnTo>
                <a:lnTo>
                  <a:pt x="434" y="614"/>
                </a:lnTo>
                <a:lnTo>
                  <a:pt x="450" y="610"/>
                </a:lnTo>
                <a:lnTo>
                  <a:pt x="463" y="604"/>
                </a:lnTo>
                <a:lnTo>
                  <a:pt x="477" y="596"/>
                </a:lnTo>
                <a:lnTo>
                  <a:pt x="491" y="588"/>
                </a:lnTo>
                <a:lnTo>
                  <a:pt x="505" y="581"/>
                </a:lnTo>
                <a:lnTo>
                  <a:pt x="517" y="571"/>
                </a:lnTo>
                <a:lnTo>
                  <a:pt x="530" y="562"/>
                </a:lnTo>
                <a:lnTo>
                  <a:pt x="542" y="551"/>
                </a:lnTo>
                <a:lnTo>
                  <a:pt x="553" y="542"/>
                </a:lnTo>
                <a:lnTo>
                  <a:pt x="563" y="530"/>
                </a:lnTo>
                <a:lnTo>
                  <a:pt x="574" y="519"/>
                </a:lnTo>
                <a:lnTo>
                  <a:pt x="583" y="507"/>
                </a:lnTo>
                <a:lnTo>
                  <a:pt x="593" y="495"/>
                </a:lnTo>
                <a:lnTo>
                  <a:pt x="600" y="482"/>
                </a:lnTo>
                <a:lnTo>
                  <a:pt x="608" y="468"/>
                </a:lnTo>
                <a:lnTo>
                  <a:pt x="616" y="455"/>
                </a:lnTo>
                <a:lnTo>
                  <a:pt x="622" y="441"/>
                </a:lnTo>
                <a:lnTo>
                  <a:pt x="628" y="427"/>
                </a:lnTo>
                <a:lnTo>
                  <a:pt x="632" y="412"/>
                </a:lnTo>
                <a:lnTo>
                  <a:pt x="637" y="396"/>
                </a:lnTo>
                <a:lnTo>
                  <a:pt x="640" y="381"/>
                </a:lnTo>
                <a:lnTo>
                  <a:pt x="643" y="366"/>
                </a:lnTo>
                <a:lnTo>
                  <a:pt x="645" y="350"/>
                </a:lnTo>
                <a:lnTo>
                  <a:pt x="646" y="333"/>
                </a:lnTo>
                <a:lnTo>
                  <a:pt x="648" y="318"/>
                </a:lnTo>
                <a:lnTo>
                  <a:pt x="646" y="301"/>
                </a:lnTo>
                <a:lnTo>
                  <a:pt x="645" y="284"/>
                </a:lnTo>
                <a:lnTo>
                  <a:pt x="643" y="269"/>
                </a:lnTo>
                <a:lnTo>
                  <a:pt x="640" y="253"/>
                </a:lnTo>
                <a:lnTo>
                  <a:pt x="637" y="238"/>
                </a:lnTo>
                <a:lnTo>
                  <a:pt x="632" y="223"/>
                </a:lnTo>
                <a:lnTo>
                  <a:pt x="628" y="207"/>
                </a:lnTo>
                <a:lnTo>
                  <a:pt x="622" y="194"/>
                </a:lnTo>
                <a:lnTo>
                  <a:pt x="616" y="180"/>
                </a:lnTo>
                <a:lnTo>
                  <a:pt x="608" y="166"/>
                </a:lnTo>
                <a:lnTo>
                  <a:pt x="600" y="152"/>
                </a:lnTo>
                <a:lnTo>
                  <a:pt x="593" y="140"/>
                </a:lnTo>
                <a:lnTo>
                  <a:pt x="583" y="127"/>
                </a:lnTo>
                <a:lnTo>
                  <a:pt x="574" y="115"/>
                </a:lnTo>
                <a:lnTo>
                  <a:pt x="563" y="103"/>
                </a:lnTo>
                <a:lnTo>
                  <a:pt x="553" y="92"/>
                </a:lnTo>
                <a:lnTo>
                  <a:pt x="542" y="81"/>
                </a:lnTo>
                <a:lnTo>
                  <a:pt x="530" y="72"/>
                </a:lnTo>
                <a:lnTo>
                  <a:pt x="517" y="63"/>
                </a:lnTo>
                <a:lnTo>
                  <a:pt x="505" y="54"/>
                </a:lnTo>
                <a:lnTo>
                  <a:pt x="491" y="45"/>
                </a:lnTo>
                <a:lnTo>
                  <a:pt x="477" y="37"/>
                </a:lnTo>
                <a:lnTo>
                  <a:pt x="463" y="31"/>
                </a:lnTo>
                <a:lnTo>
                  <a:pt x="450" y="25"/>
                </a:lnTo>
                <a:lnTo>
                  <a:pt x="434" y="18"/>
                </a:lnTo>
                <a:lnTo>
                  <a:pt x="420" y="14"/>
                </a:lnTo>
                <a:lnTo>
                  <a:pt x="405" y="9"/>
                </a:lnTo>
                <a:lnTo>
                  <a:pt x="390" y="6"/>
                </a:lnTo>
                <a:lnTo>
                  <a:pt x="373" y="3"/>
                </a:lnTo>
                <a:lnTo>
                  <a:pt x="358" y="2"/>
                </a:lnTo>
                <a:lnTo>
                  <a:pt x="341" y="0"/>
                </a:lnTo>
                <a:lnTo>
                  <a:pt x="32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6" name="Rectangle 6"/>
          <p:cNvSpPr>
            <a:spLocks noChangeArrowheads="1"/>
          </p:cNvSpPr>
          <p:nvPr/>
        </p:nvSpPr>
        <p:spPr bwMode="auto">
          <a:xfrm>
            <a:off x="3289300" y="3921125"/>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FFFF"/>
                </a:solidFill>
                <a:latin typeface="Helvetica" pitchFamily="34" charset="0"/>
              </a:rPr>
              <a:t>A1</a:t>
            </a:r>
            <a:endParaRPr lang="en-US"/>
          </a:p>
        </p:txBody>
      </p:sp>
      <p:sp>
        <p:nvSpPr>
          <p:cNvPr id="15367" name="Rectangle 7"/>
          <p:cNvSpPr>
            <a:spLocks noChangeArrowheads="1"/>
          </p:cNvSpPr>
          <p:nvPr/>
        </p:nvSpPr>
        <p:spPr bwMode="auto">
          <a:xfrm>
            <a:off x="5140325" y="3921125"/>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FFFF"/>
                </a:solidFill>
                <a:latin typeface="Helvetica" pitchFamily="34" charset="0"/>
              </a:rPr>
              <a:t>A1</a:t>
            </a:r>
            <a:endParaRPr lang="en-US"/>
          </a:p>
        </p:txBody>
      </p:sp>
      <p:sp>
        <p:nvSpPr>
          <p:cNvPr id="15368" name="Freeform 8"/>
          <p:cNvSpPr>
            <a:spLocks/>
          </p:cNvSpPr>
          <p:nvPr/>
        </p:nvSpPr>
        <p:spPr bwMode="auto">
          <a:xfrm>
            <a:off x="5011738" y="2406650"/>
            <a:ext cx="514350" cy="504825"/>
          </a:xfrm>
          <a:custGeom>
            <a:avLst/>
            <a:gdLst>
              <a:gd name="T0" fmla="*/ 290 w 648"/>
              <a:gd name="T1" fmla="*/ 1 h 636"/>
              <a:gd name="T2" fmla="*/ 243 w 648"/>
              <a:gd name="T3" fmla="*/ 10 h 636"/>
              <a:gd name="T4" fmla="*/ 198 w 648"/>
              <a:gd name="T5" fmla="*/ 24 h 636"/>
              <a:gd name="T6" fmla="*/ 157 w 648"/>
              <a:gd name="T7" fmla="*/ 46 h 636"/>
              <a:gd name="T8" fmla="*/ 118 w 648"/>
              <a:gd name="T9" fmla="*/ 72 h 636"/>
              <a:gd name="T10" fmla="*/ 85 w 648"/>
              <a:gd name="T11" fmla="*/ 104 h 636"/>
              <a:gd name="T12" fmla="*/ 55 w 648"/>
              <a:gd name="T13" fmla="*/ 139 h 636"/>
              <a:gd name="T14" fmla="*/ 32 w 648"/>
              <a:gd name="T15" fmla="*/ 179 h 636"/>
              <a:gd name="T16" fmla="*/ 16 w 648"/>
              <a:gd name="T17" fmla="*/ 222 h 636"/>
              <a:gd name="T18" fmla="*/ 3 w 648"/>
              <a:gd name="T19" fmla="*/ 268 h 636"/>
              <a:gd name="T20" fmla="*/ 0 w 648"/>
              <a:gd name="T21" fmla="*/ 318 h 636"/>
              <a:gd name="T22" fmla="*/ 3 w 648"/>
              <a:gd name="T23" fmla="*/ 365 h 636"/>
              <a:gd name="T24" fmla="*/ 16 w 648"/>
              <a:gd name="T25" fmla="*/ 411 h 636"/>
              <a:gd name="T26" fmla="*/ 32 w 648"/>
              <a:gd name="T27" fmla="*/ 456 h 636"/>
              <a:gd name="T28" fmla="*/ 55 w 648"/>
              <a:gd name="T29" fmla="*/ 494 h 636"/>
              <a:gd name="T30" fmla="*/ 85 w 648"/>
              <a:gd name="T31" fmla="*/ 531 h 636"/>
              <a:gd name="T32" fmla="*/ 118 w 648"/>
              <a:gd name="T33" fmla="*/ 562 h 636"/>
              <a:gd name="T34" fmla="*/ 157 w 648"/>
              <a:gd name="T35" fmla="*/ 590 h 636"/>
              <a:gd name="T36" fmla="*/ 198 w 648"/>
              <a:gd name="T37" fmla="*/ 609 h 636"/>
              <a:gd name="T38" fmla="*/ 243 w 648"/>
              <a:gd name="T39" fmla="*/ 625 h 636"/>
              <a:gd name="T40" fmla="*/ 290 w 648"/>
              <a:gd name="T41" fmla="*/ 633 h 636"/>
              <a:gd name="T42" fmla="*/ 341 w 648"/>
              <a:gd name="T43" fmla="*/ 634 h 636"/>
              <a:gd name="T44" fmla="*/ 390 w 648"/>
              <a:gd name="T45" fmla="*/ 628 h 636"/>
              <a:gd name="T46" fmla="*/ 435 w 648"/>
              <a:gd name="T47" fmla="*/ 616 h 636"/>
              <a:gd name="T48" fmla="*/ 478 w 648"/>
              <a:gd name="T49" fmla="*/ 597 h 636"/>
              <a:gd name="T50" fmla="*/ 518 w 648"/>
              <a:gd name="T51" fmla="*/ 571 h 636"/>
              <a:gd name="T52" fmla="*/ 553 w 648"/>
              <a:gd name="T53" fmla="*/ 542 h 636"/>
              <a:gd name="T54" fmla="*/ 584 w 648"/>
              <a:gd name="T55" fmla="*/ 508 h 636"/>
              <a:gd name="T56" fmla="*/ 608 w 648"/>
              <a:gd name="T57" fmla="*/ 468 h 636"/>
              <a:gd name="T58" fmla="*/ 628 w 648"/>
              <a:gd name="T59" fmla="*/ 427 h 636"/>
              <a:gd name="T60" fmla="*/ 641 w 648"/>
              <a:gd name="T61" fmla="*/ 382 h 636"/>
              <a:gd name="T62" fmla="*/ 647 w 648"/>
              <a:gd name="T63" fmla="*/ 335 h 636"/>
              <a:gd name="T64" fmla="*/ 645 w 648"/>
              <a:gd name="T65" fmla="*/ 285 h 636"/>
              <a:gd name="T66" fmla="*/ 638 w 648"/>
              <a:gd name="T67" fmla="*/ 238 h 636"/>
              <a:gd name="T68" fmla="*/ 622 w 648"/>
              <a:gd name="T69" fmla="*/ 193 h 636"/>
              <a:gd name="T70" fmla="*/ 601 w 648"/>
              <a:gd name="T71" fmla="*/ 153 h 636"/>
              <a:gd name="T72" fmla="*/ 575 w 648"/>
              <a:gd name="T73" fmla="*/ 115 h 636"/>
              <a:gd name="T74" fmla="*/ 542 w 648"/>
              <a:gd name="T75" fmla="*/ 83 h 636"/>
              <a:gd name="T76" fmla="*/ 505 w 648"/>
              <a:gd name="T77" fmla="*/ 53 h 636"/>
              <a:gd name="T78" fmla="*/ 464 w 648"/>
              <a:gd name="T79" fmla="*/ 30 h 636"/>
              <a:gd name="T80" fmla="*/ 421 w 648"/>
              <a:gd name="T81" fmla="*/ 14 h 636"/>
              <a:gd name="T82" fmla="*/ 373 w 648"/>
              <a:gd name="T83" fmla="*/ 3 h 636"/>
              <a:gd name="T84" fmla="*/ 324 w 648"/>
              <a:gd name="T8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636">
                <a:moveTo>
                  <a:pt x="324" y="0"/>
                </a:moveTo>
                <a:lnTo>
                  <a:pt x="307" y="0"/>
                </a:lnTo>
                <a:lnTo>
                  <a:pt x="290" y="1"/>
                </a:lnTo>
                <a:lnTo>
                  <a:pt x="275" y="3"/>
                </a:lnTo>
                <a:lnTo>
                  <a:pt x="260" y="6"/>
                </a:lnTo>
                <a:lnTo>
                  <a:pt x="243" y="10"/>
                </a:lnTo>
                <a:lnTo>
                  <a:pt x="227" y="14"/>
                </a:lnTo>
                <a:lnTo>
                  <a:pt x="212" y="20"/>
                </a:lnTo>
                <a:lnTo>
                  <a:pt x="198" y="24"/>
                </a:lnTo>
                <a:lnTo>
                  <a:pt x="184" y="30"/>
                </a:lnTo>
                <a:lnTo>
                  <a:pt x="169" y="38"/>
                </a:lnTo>
                <a:lnTo>
                  <a:pt x="157" y="46"/>
                </a:lnTo>
                <a:lnTo>
                  <a:pt x="143" y="53"/>
                </a:lnTo>
                <a:lnTo>
                  <a:pt x="131" y="63"/>
                </a:lnTo>
                <a:lnTo>
                  <a:pt x="118" y="72"/>
                </a:lnTo>
                <a:lnTo>
                  <a:pt x="106" y="83"/>
                </a:lnTo>
                <a:lnTo>
                  <a:pt x="95" y="93"/>
                </a:lnTo>
                <a:lnTo>
                  <a:pt x="85" y="104"/>
                </a:lnTo>
                <a:lnTo>
                  <a:pt x="74" y="115"/>
                </a:lnTo>
                <a:lnTo>
                  <a:pt x="65" y="127"/>
                </a:lnTo>
                <a:lnTo>
                  <a:pt x="55" y="139"/>
                </a:lnTo>
                <a:lnTo>
                  <a:pt x="48" y="153"/>
                </a:lnTo>
                <a:lnTo>
                  <a:pt x="39" y="166"/>
                </a:lnTo>
                <a:lnTo>
                  <a:pt x="32" y="179"/>
                </a:lnTo>
                <a:lnTo>
                  <a:pt x="26" y="193"/>
                </a:lnTo>
                <a:lnTo>
                  <a:pt x="20" y="209"/>
                </a:lnTo>
                <a:lnTo>
                  <a:pt x="16" y="222"/>
                </a:lnTo>
                <a:lnTo>
                  <a:pt x="11" y="238"/>
                </a:lnTo>
                <a:lnTo>
                  <a:pt x="6" y="253"/>
                </a:lnTo>
                <a:lnTo>
                  <a:pt x="3" y="268"/>
                </a:lnTo>
                <a:lnTo>
                  <a:pt x="2" y="285"/>
                </a:lnTo>
                <a:lnTo>
                  <a:pt x="0" y="301"/>
                </a:lnTo>
                <a:lnTo>
                  <a:pt x="0" y="318"/>
                </a:lnTo>
                <a:lnTo>
                  <a:pt x="0" y="335"/>
                </a:lnTo>
                <a:lnTo>
                  <a:pt x="2" y="350"/>
                </a:lnTo>
                <a:lnTo>
                  <a:pt x="3" y="365"/>
                </a:lnTo>
                <a:lnTo>
                  <a:pt x="6" y="382"/>
                </a:lnTo>
                <a:lnTo>
                  <a:pt x="11" y="398"/>
                </a:lnTo>
                <a:lnTo>
                  <a:pt x="16" y="411"/>
                </a:lnTo>
                <a:lnTo>
                  <a:pt x="20" y="427"/>
                </a:lnTo>
                <a:lnTo>
                  <a:pt x="26" y="441"/>
                </a:lnTo>
                <a:lnTo>
                  <a:pt x="32" y="456"/>
                </a:lnTo>
                <a:lnTo>
                  <a:pt x="39" y="468"/>
                </a:lnTo>
                <a:lnTo>
                  <a:pt x="48" y="482"/>
                </a:lnTo>
                <a:lnTo>
                  <a:pt x="55" y="494"/>
                </a:lnTo>
                <a:lnTo>
                  <a:pt x="65" y="508"/>
                </a:lnTo>
                <a:lnTo>
                  <a:pt x="74" y="519"/>
                </a:lnTo>
                <a:lnTo>
                  <a:pt x="85" y="531"/>
                </a:lnTo>
                <a:lnTo>
                  <a:pt x="95" y="542"/>
                </a:lnTo>
                <a:lnTo>
                  <a:pt x="106" y="553"/>
                </a:lnTo>
                <a:lnTo>
                  <a:pt x="118" y="562"/>
                </a:lnTo>
                <a:lnTo>
                  <a:pt x="131" y="571"/>
                </a:lnTo>
                <a:lnTo>
                  <a:pt x="143" y="580"/>
                </a:lnTo>
                <a:lnTo>
                  <a:pt x="157" y="590"/>
                </a:lnTo>
                <a:lnTo>
                  <a:pt x="169" y="597"/>
                </a:lnTo>
                <a:lnTo>
                  <a:pt x="184" y="603"/>
                </a:lnTo>
                <a:lnTo>
                  <a:pt x="198" y="609"/>
                </a:lnTo>
                <a:lnTo>
                  <a:pt x="212" y="616"/>
                </a:lnTo>
                <a:lnTo>
                  <a:pt x="227" y="620"/>
                </a:lnTo>
                <a:lnTo>
                  <a:pt x="243" y="625"/>
                </a:lnTo>
                <a:lnTo>
                  <a:pt x="260" y="628"/>
                </a:lnTo>
                <a:lnTo>
                  <a:pt x="275" y="631"/>
                </a:lnTo>
                <a:lnTo>
                  <a:pt x="290" y="633"/>
                </a:lnTo>
                <a:lnTo>
                  <a:pt x="307" y="634"/>
                </a:lnTo>
                <a:lnTo>
                  <a:pt x="324" y="636"/>
                </a:lnTo>
                <a:lnTo>
                  <a:pt x="341" y="634"/>
                </a:lnTo>
                <a:lnTo>
                  <a:pt x="358" y="633"/>
                </a:lnTo>
                <a:lnTo>
                  <a:pt x="373" y="631"/>
                </a:lnTo>
                <a:lnTo>
                  <a:pt x="390" y="628"/>
                </a:lnTo>
                <a:lnTo>
                  <a:pt x="406" y="625"/>
                </a:lnTo>
                <a:lnTo>
                  <a:pt x="421" y="620"/>
                </a:lnTo>
                <a:lnTo>
                  <a:pt x="435" y="616"/>
                </a:lnTo>
                <a:lnTo>
                  <a:pt x="450" y="609"/>
                </a:lnTo>
                <a:lnTo>
                  <a:pt x="464" y="603"/>
                </a:lnTo>
                <a:lnTo>
                  <a:pt x="478" y="597"/>
                </a:lnTo>
                <a:lnTo>
                  <a:pt x="492" y="590"/>
                </a:lnTo>
                <a:lnTo>
                  <a:pt x="505" y="580"/>
                </a:lnTo>
                <a:lnTo>
                  <a:pt x="518" y="571"/>
                </a:lnTo>
                <a:lnTo>
                  <a:pt x="530" y="562"/>
                </a:lnTo>
                <a:lnTo>
                  <a:pt x="542" y="553"/>
                </a:lnTo>
                <a:lnTo>
                  <a:pt x="553" y="542"/>
                </a:lnTo>
                <a:lnTo>
                  <a:pt x="564" y="531"/>
                </a:lnTo>
                <a:lnTo>
                  <a:pt x="575" y="519"/>
                </a:lnTo>
                <a:lnTo>
                  <a:pt x="584" y="508"/>
                </a:lnTo>
                <a:lnTo>
                  <a:pt x="593" y="494"/>
                </a:lnTo>
                <a:lnTo>
                  <a:pt x="601" y="482"/>
                </a:lnTo>
                <a:lnTo>
                  <a:pt x="608" y="468"/>
                </a:lnTo>
                <a:lnTo>
                  <a:pt x="616" y="456"/>
                </a:lnTo>
                <a:lnTo>
                  <a:pt x="622" y="441"/>
                </a:lnTo>
                <a:lnTo>
                  <a:pt x="628" y="427"/>
                </a:lnTo>
                <a:lnTo>
                  <a:pt x="633" y="411"/>
                </a:lnTo>
                <a:lnTo>
                  <a:pt x="638" y="398"/>
                </a:lnTo>
                <a:lnTo>
                  <a:pt x="641" y="382"/>
                </a:lnTo>
                <a:lnTo>
                  <a:pt x="644" y="365"/>
                </a:lnTo>
                <a:lnTo>
                  <a:pt x="645" y="350"/>
                </a:lnTo>
                <a:lnTo>
                  <a:pt x="647" y="335"/>
                </a:lnTo>
                <a:lnTo>
                  <a:pt x="648" y="318"/>
                </a:lnTo>
                <a:lnTo>
                  <a:pt x="647" y="301"/>
                </a:lnTo>
                <a:lnTo>
                  <a:pt x="645" y="285"/>
                </a:lnTo>
                <a:lnTo>
                  <a:pt x="644" y="268"/>
                </a:lnTo>
                <a:lnTo>
                  <a:pt x="641" y="253"/>
                </a:lnTo>
                <a:lnTo>
                  <a:pt x="638" y="238"/>
                </a:lnTo>
                <a:lnTo>
                  <a:pt x="633" y="222"/>
                </a:lnTo>
                <a:lnTo>
                  <a:pt x="628" y="209"/>
                </a:lnTo>
                <a:lnTo>
                  <a:pt x="622" y="193"/>
                </a:lnTo>
                <a:lnTo>
                  <a:pt x="616" y="179"/>
                </a:lnTo>
                <a:lnTo>
                  <a:pt x="608" y="166"/>
                </a:lnTo>
                <a:lnTo>
                  <a:pt x="601" y="153"/>
                </a:lnTo>
                <a:lnTo>
                  <a:pt x="593" y="139"/>
                </a:lnTo>
                <a:lnTo>
                  <a:pt x="584" y="127"/>
                </a:lnTo>
                <a:lnTo>
                  <a:pt x="575" y="115"/>
                </a:lnTo>
                <a:lnTo>
                  <a:pt x="564" y="104"/>
                </a:lnTo>
                <a:lnTo>
                  <a:pt x="553" y="93"/>
                </a:lnTo>
                <a:lnTo>
                  <a:pt x="542" y="83"/>
                </a:lnTo>
                <a:lnTo>
                  <a:pt x="530" y="72"/>
                </a:lnTo>
                <a:lnTo>
                  <a:pt x="518" y="63"/>
                </a:lnTo>
                <a:lnTo>
                  <a:pt x="505" y="53"/>
                </a:lnTo>
                <a:lnTo>
                  <a:pt x="492" y="46"/>
                </a:lnTo>
                <a:lnTo>
                  <a:pt x="478" y="38"/>
                </a:lnTo>
                <a:lnTo>
                  <a:pt x="464" y="30"/>
                </a:lnTo>
                <a:lnTo>
                  <a:pt x="450" y="24"/>
                </a:lnTo>
                <a:lnTo>
                  <a:pt x="435" y="20"/>
                </a:lnTo>
                <a:lnTo>
                  <a:pt x="421" y="14"/>
                </a:lnTo>
                <a:lnTo>
                  <a:pt x="406" y="10"/>
                </a:lnTo>
                <a:lnTo>
                  <a:pt x="390" y="6"/>
                </a:lnTo>
                <a:lnTo>
                  <a:pt x="373" y="3"/>
                </a:lnTo>
                <a:lnTo>
                  <a:pt x="358" y="1"/>
                </a:lnTo>
                <a:lnTo>
                  <a:pt x="341" y="0"/>
                </a:lnTo>
                <a:lnTo>
                  <a:pt x="32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9" name="Rectangle 9"/>
          <p:cNvSpPr>
            <a:spLocks noChangeArrowheads="1"/>
          </p:cNvSpPr>
          <p:nvPr/>
        </p:nvSpPr>
        <p:spPr bwMode="auto">
          <a:xfrm>
            <a:off x="5072063" y="2540000"/>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FFFF"/>
                </a:solidFill>
                <a:latin typeface="Helvetica" pitchFamily="34" charset="0"/>
              </a:rPr>
              <a:t>STG</a:t>
            </a:r>
            <a:endParaRPr lang="en-US"/>
          </a:p>
        </p:txBody>
      </p:sp>
      <p:sp>
        <p:nvSpPr>
          <p:cNvPr id="15370" name="Freeform 10"/>
          <p:cNvSpPr>
            <a:spLocks noEditPoints="1"/>
          </p:cNvSpPr>
          <p:nvPr/>
        </p:nvSpPr>
        <p:spPr bwMode="auto">
          <a:xfrm>
            <a:off x="5159375" y="2892425"/>
            <a:ext cx="136525" cy="898525"/>
          </a:xfrm>
          <a:custGeom>
            <a:avLst/>
            <a:gdLst>
              <a:gd name="T0" fmla="*/ 57 w 172"/>
              <a:gd name="T1" fmla="*/ 1132 h 1132"/>
              <a:gd name="T2" fmla="*/ 57 w 172"/>
              <a:gd name="T3" fmla="*/ 144 h 1132"/>
              <a:gd name="T4" fmla="*/ 115 w 172"/>
              <a:gd name="T5" fmla="*/ 144 h 1132"/>
              <a:gd name="T6" fmla="*/ 115 w 172"/>
              <a:gd name="T7" fmla="*/ 1132 h 1132"/>
              <a:gd name="T8" fmla="*/ 57 w 172"/>
              <a:gd name="T9" fmla="*/ 1132 h 1132"/>
              <a:gd name="T10" fmla="*/ 0 w 172"/>
              <a:gd name="T11" fmla="*/ 174 h 1132"/>
              <a:gd name="T12" fmla="*/ 86 w 172"/>
              <a:gd name="T13" fmla="*/ 0 h 1132"/>
              <a:gd name="T14" fmla="*/ 172 w 172"/>
              <a:gd name="T15" fmla="*/ 174 h 1132"/>
              <a:gd name="T16" fmla="*/ 0 w 172"/>
              <a:gd name="T17" fmla="*/ 1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132">
                <a:moveTo>
                  <a:pt x="57" y="1132"/>
                </a:moveTo>
                <a:lnTo>
                  <a:pt x="57" y="144"/>
                </a:lnTo>
                <a:lnTo>
                  <a:pt x="115" y="144"/>
                </a:lnTo>
                <a:lnTo>
                  <a:pt x="115" y="1132"/>
                </a:lnTo>
                <a:lnTo>
                  <a:pt x="57" y="1132"/>
                </a:lnTo>
                <a:close/>
                <a:moveTo>
                  <a:pt x="0" y="174"/>
                </a:moveTo>
                <a:lnTo>
                  <a:pt x="86" y="0"/>
                </a:lnTo>
                <a:lnTo>
                  <a:pt x="172" y="174"/>
                </a:lnTo>
                <a:lnTo>
                  <a:pt x="0" y="174"/>
                </a:lnTo>
                <a:close/>
              </a:path>
            </a:pathLst>
          </a:custGeom>
          <a:solidFill>
            <a:srgbClr val="CC3300"/>
          </a:solidFill>
          <a:ln>
            <a:noFill/>
          </a:ln>
          <a:extLst>
            <a:ext uri="{91240B29-F687-4F45-9708-019B960494DF}">
              <a14:hiddenLine xmlns:a14="http://schemas.microsoft.com/office/drawing/2010/main" w="1588">
                <a:solidFill>
                  <a:schemeClr val="tx1"/>
                </a:solidFill>
                <a:prstDash val="solid"/>
                <a:round/>
                <a:headEnd/>
                <a:tailEnd/>
              </a14:hiddenLine>
            </a:ext>
          </a:extLst>
        </p:spPr>
        <p:txBody>
          <a:bodyPr/>
          <a:lstStyle/>
          <a:p>
            <a:endParaRPr lang="en-GB"/>
          </a:p>
        </p:txBody>
      </p:sp>
      <p:sp>
        <p:nvSpPr>
          <p:cNvPr id="15371" name="Freeform 11"/>
          <p:cNvSpPr>
            <a:spLocks noEditPoints="1"/>
          </p:cNvSpPr>
          <p:nvPr/>
        </p:nvSpPr>
        <p:spPr bwMode="auto">
          <a:xfrm>
            <a:off x="3294063" y="2909888"/>
            <a:ext cx="136525" cy="898525"/>
          </a:xfrm>
          <a:custGeom>
            <a:avLst/>
            <a:gdLst>
              <a:gd name="T0" fmla="*/ 57 w 172"/>
              <a:gd name="T1" fmla="*/ 1132 h 1132"/>
              <a:gd name="T2" fmla="*/ 57 w 172"/>
              <a:gd name="T3" fmla="*/ 144 h 1132"/>
              <a:gd name="T4" fmla="*/ 115 w 172"/>
              <a:gd name="T5" fmla="*/ 144 h 1132"/>
              <a:gd name="T6" fmla="*/ 115 w 172"/>
              <a:gd name="T7" fmla="*/ 1132 h 1132"/>
              <a:gd name="T8" fmla="*/ 57 w 172"/>
              <a:gd name="T9" fmla="*/ 1132 h 1132"/>
              <a:gd name="T10" fmla="*/ 0 w 172"/>
              <a:gd name="T11" fmla="*/ 174 h 1132"/>
              <a:gd name="T12" fmla="*/ 86 w 172"/>
              <a:gd name="T13" fmla="*/ 0 h 1132"/>
              <a:gd name="T14" fmla="*/ 172 w 172"/>
              <a:gd name="T15" fmla="*/ 174 h 1132"/>
              <a:gd name="T16" fmla="*/ 0 w 172"/>
              <a:gd name="T17" fmla="*/ 1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132">
                <a:moveTo>
                  <a:pt x="57" y="1132"/>
                </a:moveTo>
                <a:lnTo>
                  <a:pt x="57" y="144"/>
                </a:lnTo>
                <a:lnTo>
                  <a:pt x="115" y="144"/>
                </a:lnTo>
                <a:lnTo>
                  <a:pt x="115" y="1132"/>
                </a:lnTo>
                <a:lnTo>
                  <a:pt x="57" y="1132"/>
                </a:lnTo>
                <a:close/>
                <a:moveTo>
                  <a:pt x="0" y="174"/>
                </a:moveTo>
                <a:lnTo>
                  <a:pt x="86" y="0"/>
                </a:lnTo>
                <a:lnTo>
                  <a:pt x="172" y="174"/>
                </a:lnTo>
                <a:lnTo>
                  <a:pt x="0" y="174"/>
                </a:lnTo>
                <a:close/>
              </a:path>
            </a:pathLst>
          </a:custGeom>
          <a:solidFill>
            <a:srgbClr val="CC3300"/>
          </a:solidFill>
          <a:ln>
            <a:noFill/>
          </a:ln>
          <a:extLst>
            <a:ext uri="{91240B29-F687-4F45-9708-019B960494DF}">
              <a14:hiddenLine xmlns:a14="http://schemas.microsoft.com/office/drawing/2010/main" w="1588">
                <a:solidFill>
                  <a:schemeClr val="tx1"/>
                </a:solidFill>
                <a:prstDash val="solid"/>
                <a:round/>
                <a:headEnd/>
                <a:tailEnd/>
              </a14:hiddenLine>
            </a:ext>
          </a:extLst>
        </p:spPr>
        <p:txBody>
          <a:bodyPr/>
          <a:lstStyle/>
          <a:p>
            <a:endParaRPr lang="en-GB"/>
          </a:p>
        </p:txBody>
      </p:sp>
      <p:sp>
        <p:nvSpPr>
          <p:cNvPr id="15372" name="Freeform 12"/>
          <p:cNvSpPr>
            <a:spLocks noEditPoints="1"/>
          </p:cNvSpPr>
          <p:nvPr/>
        </p:nvSpPr>
        <p:spPr bwMode="auto">
          <a:xfrm>
            <a:off x="5151438" y="1509713"/>
            <a:ext cx="136525" cy="896937"/>
          </a:xfrm>
          <a:custGeom>
            <a:avLst/>
            <a:gdLst>
              <a:gd name="T0" fmla="*/ 57 w 172"/>
              <a:gd name="T1" fmla="*/ 1131 h 1131"/>
              <a:gd name="T2" fmla="*/ 57 w 172"/>
              <a:gd name="T3" fmla="*/ 145 h 1131"/>
              <a:gd name="T4" fmla="*/ 115 w 172"/>
              <a:gd name="T5" fmla="*/ 145 h 1131"/>
              <a:gd name="T6" fmla="*/ 115 w 172"/>
              <a:gd name="T7" fmla="*/ 1131 h 1131"/>
              <a:gd name="T8" fmla="*/ 57 w 172"/>
              <a:gd name="T9" fmla="*/ 1131 h 1131"/>
              <a:gd name="T10" fmla="*/ 0 w 172"/>
              <a:gd name="T11" fmla="*/ 172 h 1131"/>
              <a:gd name="T12" fmla="*/ 86 w 172"/>
              <a:gd name="T13" fmla="*/ 0 h 1131"/>
              <a:gd name="T14" fmla="*/ 172 w 172"/>
              <a:gd name="T15" fmla="*/ 172 h 1131"/>
              <a:gd name="T16" fmla="*/ 0 w 172"/>
              <a:gd name="T17" fmla="*/ 172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131">
                <a:moveTo>
                  <a:pt x="57" y="1131"/>
                </a:moveTo>
                <a:lnTo>
                  <a:pt x="57" y="145"/>
                </a:lnTo>
                <a:lnTo>
                  <a:pt x="115" y="145"/>
                </a:lnTo>
                <a:lnTo>
                  <a:pt x="115" y="1131"/>
                </a:lnTo>
                <a:lnTo>
                  <a:pt x="57" y="1131"/>
                </a:lnTo>
                <a:close/>
                <a:moveTo>
                  <a:pt x="0" y="172"/>
                </a:moveTo>
                <a:lnTo>
                  <a:pt x="86" y="0"/>
                </a:lnTo>
                <a:lnTo>
                  <a:pt x="172" y="172"/>
                </a:lnTo>
                <a:lnTo>
                  <a:pt x="0" y="172"/>
                </a:lnTo>
                <a:close/>
              </a:path>
            </a:pathLst>
          </a:custGeom>
          <a:solidFill>
            <a:srgbClr val="CC3300"/>
          </a:solidFill>
          <a:ln>
            <a:noFill/>
          </a:ln>
          <a:extLst>
            <a:ext uri="{91240B29-F687-4F45-9708-019B960494DF}">
              <a14:hiddenLine xmlns:a14="http://schemas.microsoft.com/office/drawing/2010/main" w="1588">
                <a:solidFill>
                  <a:schemeClr val="tx1"/>
                </a:solidFill>
                <a:prstDash val="solid"/>
                <a:round/>
                <a:headEnd/>
                <a:tailEnd/>
              </a14:hiddenLine>
            </a:ext>
          </a:extLst>
        </p:spPr>
        <p:txBody>
          <a:bodyPr/>
          <a:lstStyle/>
          <a:p>
            <a:endParaRPr lang="en-GB"/>
          </a:p>
        </p:txBody>
      </p:sp>
      <p:sp>
        <p:nvSpPr>
          <p:cNvPr id="15373" name="Freeform 13"/>
          <p:cNvSpPr>
            <a:spLocks noEditPoints="1"/>
          </p:cNvSpPr>
          <p:nvPr/>
        </p:nvSpPr>
        <p:spPr bwMode="auto">
          <a:xfrm>
            <a:off x="3611563" y="2217738"/>
            <a:ext cx="1481137" cy="268287"/>
          </a:xfrm>
          <a:custGeom>
            <a:avLst/>
            <a:gdLst>
              <a:gd name="T0" fmla="*/ 1731 w 1866"/>
              <a:gd name="T1" fmla="*/ 223 h 340"/>
              <a:gd name="T2" fmla="*/ 1657 w 1866"/>
              <a:gd name="T3" fmla="*/ 186 h 340"/>
              <a:gd name="T4" fmla="*/ 1570 w 1866"/>
              <a:gd name="T5" fmla="*/ 152 h 340"/>
              <a:gd name="T6" fmla="*/ 1468 w 1866"/>
              <a:gd name="T7" fmla="*/ 123 h 340"/>
              <a:gd name="T8" fmla="*/ 1358 w 1866"/>
              <a:gd name="T9" fmla="*/ 97 h 340"/>
              <a:gd name="T10" fmla="*/ 1239 w 1866"/>
              <a:gd name="T11" fmla="*/ 78 h 340"/>
              <a:gd name="T12" fmla="*/ 1117 w 1866"/>
              <a:gd name="T13" fmla="*/ 65 h 340"/>
              <a:gd name="T14" fmla="*/ 989 w 1866"/>
              <a:gd name="T15" fmla="*/ 58 h 340"/>
              <a:gd name="T16" fmla="*/ 862 w 1866"/>
              <a:gd name="T17" fmla="*/ 60 h 340"/>
              <a:gd name="T18" fmla="*/ 737 w 1866"/>
              <a:gd name="T19" fmla="*/ 69 h 340"/>
              <a:gd name="T20" fmla="*/ 614 w 1866"/>
              <a:gd name="T21" fmla="*/ 85 h 340"/>
              <a:gd name="T22" fmla="*/ 499 w 1866"/>
              <a:gd name="T23" fmla="*/ 106 h 340"/>
              <a:gd name="T24" fmla="*/ 390 w 1866"/>
              <a:gd name="T25" fmla="*/ 132 h 340"/>
              <a:gd name="T26" fmla="*/ 293 w 1866"/>
              <a:gd name="T27" fmla="*/ 164 h 340"/>
              <a:gd name="T28" fmla="*/ 210 w 1866"/>
              <a:gd name="T29" fmla="*/ 198 h 340"/>
              <a:gd name="T30" fmla="*/ 143 w 1866"/>
              <a:gd name="T31" fmla="*/ 235 h 340"/>
              <a:gd name="T32" fmla="*/ 94 w 1866"/>
              <a:gd name="T33" fmla="*/ 273 h 340"/>
              <a:gd name="T34" fmla="*/ 72 w 1866"/>
              <a:gd name="T35" fmla="*/ 298 h 340"/>
              <a:gd name="T36" fmla="*/ 63 w 1866"/>
              <a:gd name="T37" fmla="*/ 315 h 340"/>
              <a:gd name="T38" fmla="*/ 58 w 1866"/>
              <a:gd name="T39" fmla="*/ 330 h 340"/>
              <a:gd name="T40" fmla="*/ 0 w 1866"/>
              <a:gd name="T41" fmla="*/ 336 h 340"/>
              <a:gd name="T42" fmla="*/ 4 w 1866"/>
              <a:gd name="T43" fmla="*/ 307 h 340"/>
              <a:gd name="T44" fmla="*/ 15 w 1866"/>
              <a:gd name="T45" fmla="*/ 280 h 340"/>
              <a:gd name="T46" fmla="*/ 32 w 1866"/>
              <a:gd name="T47" fmla="*/ 255 h 340"/>
              <a:gd name="T48" fmla="*/ 72 w 1866"/>
              <a:gd name="T49" fmla="*/ 215 h 340"/>
              <a:gd name="T50" fmla="*/ 135 w 1866"/>
              <a:gd name="T51" fmla="*/ 172 h 340"/>
              <a:gd name="T52" fmla="*/ 215 w 1866"/>
              <a:gd name="T53" fmla="*/ 134 h 340"/>
              <a:gd name="T54" fmla="*/ 307 w 1866"/>
              <a:gd name="T55" fmla="*/ 98 h 340"/>
              <a:gd name="T56" fmla="*/ 412 w 1866"/>
              <a:gd name="T57" fmla="*/ 68 h 340"/>
              <a:gd name="T58" fmla="*/ 525 w 1866"/>
              <a:gd name="T59" fmla="*/ 42 h 340"/>
              <a:gd name="T60" fmla="*/ 647 w 1866"/>
              <a:gd name="T61" fmla="*/ 22 h 340"/>
              <a:gd name="T62" fmla="*/ 774 w 1866"/>
              <a:gd name="T63" fmla="*/ 8 h 340"/>
              <a:gd name="T64" fmla="*/ 905 w 1866"/>
              <a:gd name="T65" fmla="*/ 0 h 340"/>
              <a:gd name="T66" fmla="*/ 1035 w 1866"/>
              <a:gd name="T67" fmla="*/ 2 h 340"/>
              <a:gd name="T68" fmla="*/ 1164 w 1866"/>
              <a:gd name="T69" fmla="*/ 11 h 340"/>
              <a:gd name="T70" fmla="*/ 1289 w 1866"/>
              <a:gd name="T71" fmla="*/ 28 h 340"/>
              <a:gd name="T72" fmla="*/ 1408 w 1866"/>
              <a:gd name="T73" fmla="*/ 49 h 340"/>
              <a:gd name="T74" fmla="*/ 1519 w 1866"/>
              <a:gd name="T75" fmla="*/ 77 h 340"/>
              <a:gd name="T76" fmla="*/ 1620 w 1866"/>
              <a:gd name="T77" fmla="*/ 109 h 340"/>
              <a:gd name="T78" fmla="*/ 1709 w 1866"/>
              <a:gd name="T79" fmla="*/ 146 h 340"/>
              <a:gd name="T80" fmla="*/ 1766 w 1866"/>
              <a:gd name="T81" fmla="*/ 177 h 340"/>
              <a:gd name="T82" fmla="*/ 1822 w 1866"/>
              <a:gd name="T83" fmla="*/ 148 h 340"/>
              <a:gd name="T84" fmla="*/ 1822 w 1866"/>
              <a:gd name="T85"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6" h="340">
                <a:moveTo>
                  <a:pt x="1754" y="246"/>
                </a:moveTo>
                <a:lnTo>
                  <a:pt x="1725" y="217"/>
                </a:lnTo>
                <a:lnTo>
                  <a:pt x="1731" y="223"/>
                </a:lnTo>
                <a:lnTo>
                  <a:pt x="1708" y="209"/>
                </a:lnTo>
                <a:lnTo>
                  <a:pt x="1683" y="197"/>
                </a:lnTo>
                <a:lnTo>
                  <a:pt x="1657" y="186"/>
                </a:lnTo>
                <a:lnTo>
                  <a:pt x="1630" y="174"/>
                </a:lnTo>
                <a:lnTo>
                  <a:pt x="1600" y="163"/>
                </a:lnTo>
                <a:lnTo>
                  <a:pt x="1570" y="152"/>
                </a:lnTo>
                <a:lnTo>
                  <a:pt x="1537" y="141"/>
                </a:lnTo>
                <a:lnTo>
                  <a:pt x="1504" y="132"/>
                </a:lnTo>
                <a:lnTo>
                  <a:pt x="1468" y="123"/>
                </a:lnTo>
                <a:lnTo>
                  <a:pt x="1433" y="114"/>
                </a:lnTo>
                <a:lnTo>
                  <a:pt x="1396" y="106"/>
                </a:lnTo>
                <a:lnTo>
                  <a:pt x="1358" y="97"/>
                </a:lnTo>
                <a:lnTo>
                  <a:pt x="1319" y="91"/>
                </a:lnTo>
                <a:lnTo>
                  <a:pt x="1279" y="85"/>
                </a:lnTo>
                <a:lnTo>
                  <a:pt x="1239" y="78"/>
                </a:lnTo>
                <a:lnTo>
                  <a:pt x="1199" y="72"/>
                </a:lnTo>
                <a:lnTo>
                  <a:pt x="1158" y="68"/>
                </a:lnTo>
                <a:lnTo>
                  <a:pt x="1117" y="65"/>
                </a:lnTo>
                <a:lnTo>
                  <a:pt x="1074" y="62"/>
                </a:lnTo>
                <a:lnTo>
                  <a:pt x="1032" y="60"/>
                </a:lnTo>
                <a:lnTo>
                  <a:pt x="989" y="58"/>
                </a:lnTo>
                <a:lnTo>
                  <a:pt x="946" y="58"/>
                </a:lnTo>
                <a:lnTo>
                  <a:pt x="905" y="58"/>
                </a:lnTo>
                <a:lnTo>
                  <a:pt x="862" y="60"/>
                </a:lnTo>
                <a:lnTo>
                  <a:pt x="820" y="62"/>
                </a:lnTo>
                <a:lnTo>
                  <a:pt x="779" y="65"/>
                </a:lnTo>
                <a:lnTo>
                  <a:pt x="737" y="69"/>
                </a:lnTo>
                <a:lnTo>
                  <a:pt x="696" y="72"/>
                </a:lnTo>
                <a:lnTo>
                  <a:pt x="654" y="78"/>
                </a:lnTo>
                <a:lnTo>
                  <a:pt x="614" y="85"/>
                </a:lnTo>
                <a:lnTo>
                  <a:pt x="574" y="91"/>
                </a:lnTo>
                <a:lnTo>
                  <a:pt x="536" y="98"/>
                </a:lnTo>
                <a:lnTo>
                  <a:pt x="499" y="106"/>
                </a:lnTo>
                <a:lnTo>
                  <a:pt x="461" y="114"/>
                </a:lnTo>
                <a:lnTo>
                  <a:pt x="425" y="123"/>
                </a:lnTo>
                <a:lnTo>
                  <a:pt x="390" y="132"/>
                </a:lnTo>
                <a:lnTo>
                  <a:pt x="358" y="143"/>
                </a:lnTo>
                <a:lnTo>
                  <a:pt x="325" y="154"/>
                </a:lnTo>
                <a:lnTo>
                  <a:pt x="293" y="164"/>
                </a:lnTo>
                <a:lnTo>
                  <a:pt x="264" y="175"/>
                </a:lnTo>
                <a:lnTo>
                  <a:pt x="236" y="186"/>
                </a:lnTo>
                <a:lnTo>
                  <a:pt x="210" y="198"/>
                </a:lnTo>
                <a:lnTo>
                  <a:pt x="186" y="211"/>
                </a:lnTo>
                <a:lnTo>
                  <a:pt x="163" y="223"/>
                </a:lnTo>
                <a:lnTo>
                  <a:pt x="143" y="235"/>
                </a:lnTo>
                <a:lnTo>
                  <a:pt x="124" y="249"/>
                </a:lnTo>
                <a:lnTo>
                  <a:pt x="107" y="261"/>
                </a:lnTo>
                <a:lnTo>
                  <a:pt x="94" y="273"/>
                </a:lnTo>
                <a:lnTo>
                  <a:pt x="81" y="286"/>
                </a:lnTo>
                <a:lnTo>
                  <a:pt x="77" y="292"/>
                </a:lnTo>
                <a:lnTo>
                  <a:pt x="72" y="298"/>
                </a:lnTo>
                <a:lnTo>
                  <a:pt x="69" y="304"/>
                </a:lnTo>
                <a:lnTo>
                  <a:pt x="66" y="309"/>
                </a:lnTo>
                <a:lnTo>
                  <a:pt x="63" y="315"/>
                </a:lnTo>
                <a:lnTo>
                  <a:pt x="61" y="320"/>
                </a:lnTo>
                <a:lnTo>
                  <a:pt x="60" y="326"/>
                </a:lnTo>
                <a:lnTo>
                  <a:pt x="58" y="330"/>
                </a:lnTo>
                <a:lnTo>
                  <a:pt x="58" y="335"/>
                </a:lnTo>
                <a:lnTo>
                  <a:pt x="58" y="340"/>
                </a:lnTo>
                <a:lnTo>
                  <a:pt x="0" y="336"/>
                </a:lnTo>
                <a:lnTo>
                  <a:pt x="1" y="327"/>
                </a:lnTo>
                <a:lnTo>
                  <a:pt x="3" y="316"/>
                </a:lnTo>
                <a:lnTo>
                  <a:pt x="4" y="307"/>
                </a:lnTo>
                <a:lnTo>
                  <a:pt x="8" y="298"/>
                </a:lnTo>
                <a:lnTo>
                  <a:pt x="11" y="289"/>
                </a:lnTo>
                <a:lnTo>
                  <a:pt x="15" y="280"/>
                </a:lnTo>
                <a:lnTo>
                  <a:pt x="21" y="272"/>
                </a:lnTo>
                <a:lnTo>
                  <a:pt x="26" y="263"/>
                </a:lnTo>
                <a:lnTo>
                  <a:pt x="32" y="255"/>
                </a:lnTo>
                <a:lnTo>
                  <a:pt x="40" y="246"/>
                </a:lnTo>
                <a:lnTo>
                  <a:pt x="55" y="230"/>
                </a:lnTo>
                <a:lnTo>
                  <a:pt x="72" y="215"/>
                </a:lnTo>
                <a:lnTo>
                  <a:pt x="92" y="201"/>
                </a:lnTo>
                <a:lnTo>
                  <a:pt x="114" y="186"/>
                </a:lnTo>
                <a:lnTo>
                  <a:pt x="135" y="172"/>
                </a:lnTo>
                <a:lnTo>
                  <a:pt x="160" y="160"/>
                </a:lnTo>
                <a:lnTo>
                  <a:pt x="187" y="146"/>
                </a:lnTo>
                <a:lnTo>
                  <a:pt x="215" y="134"/>
                </a:lnTo>
                <a:lnTo>
                  <a:pt x="244" y="121"/>
                </a:lnTo>
                <a:lnTo>
                  <a:pt x="275" y="109"/>
                </a:lnTo>
                <a:lnTo>
                  <a:pt x="307" y="98"/>
                </a:lnTo>
                <a:lnTo>
                  <a:pt x="341" y="88"/>
                </a:lnTo>
                <a:lnTo>
                  <a:pt x="376" y="77"/>
                </a:lnTo>
                <a:lnTo>
                  <a:pt x="412" y="68"/>
                </a:lnTo>
                <a:lnTo>
                  <a:pt x="448" y="58"/>
                </a:lnTo>
                <a:lnTo>
                  <a:pt x="487" y="49"/>
                </a:lnTo>
                <a:lnTo>
                  <a:pt x="525" y="42"/>
                </a:lnTo>
                <a:lnTo>
                  <a:pt x="565" y="34"/>
                </a:lnTo>
                <a:lnTo>
                  <a:pt x="607" y="28"/>
                </a:lnTo>
                <a:lnTo>
                  <a:pt x="647" y="22"/>
                </a:lnTo>
                <a:lnTo>
                  <a:pt x="690" y="15"/>
                </a:lnTo>
                <a:lnTo>
                  <a:pt x="731" y="11"/>
                </a:lnTo>
                <a:lnTo>
                  <a:pt x="774" y="8"/>
                </a:lnTo>
                <a:lnTo>
                  <a:pt x="817" y="5"/>
                </a:lnTo>
                <a:lnTo>
                  <a:pt x="860" y="2"/>
                </a:lnTo>
                <a:lnTo>
                  <a:pt x="905" y="0"/>
                </a:lnTo>
                <a:lnTo>
                  <a:pt x="948" y="0"/>
                </a:lnTo>
                <a:lnTo>
                  <a:pt x="991" y="0"/>
                </a:lnTo>
                <a:lnTo>
                  <a:pt x="1035" y="2"/>
                </a:lnTo>
                <a:lnTo>
                  <a:pt x="1078" y="5"/>
                </a:lnTo>
                <a:lnTo>
                  <a:pt x="1121" y="8"/>
                </a:lnTo>
                <a:lnTo>
                  <a:pt x="1164" y="11"/>
                </a:lnTo>
                <a:lnTo>
                  <a:pt x="1206" y="15"/>
                </a:lnTo>
                <a:lnTo>
                  <a:pt x="1249" y="22"/>
                </a:lnTo>
                <a:lnTo>
                  <a:pt x="1289" y="28"/>
                </a:lnTo>
                <a:lnTo>
                  <a:pt x="1330" y="34"/>
                </a:lnTo>
                <a:lnTo>
                  <a:pt x="1370" y="42"/>
                </a:lnTo>
                <a:lnTo>
                  <a:pt x="1408" y="49"/>
                </a:lnTo>
                <a:lnTo>
                  <a:pt x="1447" y="58"/>
                </a:lnTo>
                <a:lnTo>
                  <a:pt x="1484" y="68"/>
                </a:lnTo>
                <a:lnTo>
                  <a:pt x="1519" y="77"/>
                </a:lnTo>
                <a:lnTo>
                  <a:pt x="1554" y="88"/>
                </a:lnTo>
                <a:lnTo>
                  <a:pt x="1588" y="98"/>
                </a:lnTo>
                <a:lnTo>
                  <a:pt x="1620" y="109"/>
                </a:lnTo>
                <a:lnTo>
                  <a:pt x="1651" y="121"/>
                </a:lnTo>
                <a:lnTo>
                  <a:pt x="1680" y="134"/>
                </a:lnTo>
                <a:lnTo>
                  <a:pt x="1709" y="146"/>
                </a:lnTo>
                <a:lnTo>
                  <a:pt x="1736" y="158"/>
                </a:lnTo>
                <a:lnTo>
                  <a:pt x="1759" y="172"/>
                </a:lnTo>
                <a:lnTo>
                  <a:pt x="1766" y="177"/>
                </a:lnTo>
                <a:lnTo>
                  <a:pt x="1794" y="204"/>
                </a:lnTo>
                <a:lnTo>
                  <a:pt x="1754" y="246"/>
                </a:lnTo>
                <a:close/>
                <a:moveTo>
                  <a:pt x="1822" y="148"/>
                </a:moveTo>
                <a:lnTo>
                  <a:pt x="1866" y="336"/>
                </a:lnTo>
                <a:lnTo>
                  <a:pt x="1689" y="258"/>
                </a:lnTo>
                <a:lnTo>
                  <a:pt x="1822" y="148"/>
                </a:lnTo>
                <a:close/>
              </a:path>
            </a:pathLst>
          </a:custGeom>
          <a:solidFill>
            <a:srgbClr val="C0C0C0"/>
          </a:solidFill>
          <a:ln>
            <a:noFill/>
          </a:ln>
          <a:extLst>
            <a:ext uri="{91240B29-F687-4F45-9708-019B960494DF}">
              <a14:hiddenLine xmlns:a14="http://schemas.microsoft.com/office/drawing/2010/main" w="1651">
                <a:solidFill>
                  <a:srgbClr val="C0C0C0"/>
                </a:solidFill>
                <a:prstDash val="solid"/>
                <a:round/>
                <a:headEnd/>
                <a:tailEnd/>
              </a14:hiddenLine>
            </a:ext>
          </a:extLst>
        </p:spPr>
        <p:txBody>
          <a:bodyPr/>
          <a:lstStyle/>
          <a:p>
            <a:endParaRPr lang="en-GB"/>
          </a:p>
        </p:txBody>
      </p:sp>
      <p:sp>
        <p:nvSpPr>
          <p:cNvPr id="15374" name="Freeform 14"/>
          <p:cNvSpPr>
            <a:spLocks noEditPoints="1"/>
          </p:cNvSpPr>
          <p:nvPr/>
        </p:nvSpPr>
        <p:spPr bwMode="auto">
          <a:xfrm>
            <a:off x="3611563" y="2819400"/>
            <a:ext cx="1484312" cy="277813"/>
          </a:xfrm>
          <a:custGeom>
            <a:avLst/>
            <a:gdLst>
              <a:gd name="T0" fmla="*/ 1868 w 1869"/>
              <a:gd name="T1" fmla="*/ 20 h 350"/>
              <a:gd name="T2" fmla="*/ 1858 w 1869"/>
              <a:gd name="T3" fmla="*/ 49 h 350"/>
              <a:gd name="T4" fmla="*/ 1843 w 1869"/>
              <a:gd name="T5" fmla="*/ 77 h 350"/>
              <a:gd name="T6" fmla="*/ 1815 w 1869"/>
              <a:gd name="T7" fmla="*/ 110 h 350"/>
              <a:gd name="T8" fmla="*/ 1757 w 1869"/>
              <a:gd name="T9" fmla="*/ 157 h 350"/>
              <a:gd name="T10" fmla="*/ 1683 w 1869"/>
              <a:gd name="T11" fmla="*/ 198 h 350"/>
              <a:gd name="T12" fmla="*/ 1594 w 1869"/>
              <a:gd name="T13" fmla="*/ 236 h 350"/>
              <a:gd name="T14" fmla="*/ 1494 w 1869"/>
              <a:gd name="T15" fmla="*/ 270 h 350"/>
              <a:gd name="T16" fmla="*/ 1382 w 1869"/>
              <a:gd name="T17" fmla="*/ 299 h 350"/>
              <a:gd name="T18" fmla="*/ 1262 w 1869"/>
              <a:gd name="T19" fmla="*/ 322 h 350"/>
              <a:gd name="T20" fmla="*/ 1136 w 1869"/>
              <a:gd name="T21" fmla="*/ 338 h 350"/>
              <a:gd name="T22" fmla="*/ 1007 w 1869"/>
              <a:gd name="T23" fmla="*/ 349 h 350"/>
              <a:gd name="T24" fmla="*/ 877 w 1869"/>
              <a:gd name="T25" fmla="*/ 350 h 350"/>
              <a:gd name="T26" fmla="*/ 746 w 1869"/>
              <a:gd name="T27" fmla="*/ 342 h 350"/>
              <a:gd name="T28" fmla="*/ 619 w 1869"/>
              <a:gd name="T29" fmla="*/ 329 h 350"/>
              <a:gd name="T30" fmla="*/ 498 w 1869"/>
              <a:gd name="T31" fmla="*/ 307 h 350"/>
              <a:gd name="T32" fmla="*/ 384 w 1869"/>
              <a:gd name="T33" fmla="*/ 281 h 350"/>
              <a:gd name="T34" fmla="*/ 278 w 1869"/>
              <a:gd name="T35" fmla="*/ 249 h 350"/>
              <a:gd name="T36" fmla="*/ 186 w 1869"/>
              <a:gd name="T37" fmla="*/ 213 h 350"/>
              <a:gd name="T38" fmla="*/ 107 w 1869"/>
              <a:gd name="T39" fmla="*/ 172 h 350"/>
              <a:gd name="T40" fmla="*/ 69 w 1869"/>
              <a:gd name="T41" fmla="*/ 137 h 350"/>
              <a:gd name="T42" fmla="*/ 135 w 1869"/>
              <a:gd name="T43" fmla="*/ 123 h 350"/>
              <a:gd name="T44" fmla="*/ 209 w 1869"/>
              <a:gd name="T45" fmla="*/ 160 h 350"/>
              <a:gd name="T46" fmla="*/ 296 w 1869"/>
              <a:gd name="T47" fmla="*/ 195 h 350"/>
              <a:gd name="T48" fmla="*/ 398 w 1869"/>
              <a:gd name="T49" fmla="*/ 226 h 350"/>
              <a:gd name="T50" fmla="*/ 508 w 1869"/>
              <a:gd name="T51" fmla="*/ 252 h 350"/>
              <a:gd name="T52" fmla="*/ 627 w 1869"/>
              <a:gd name="T53" fmla="*/ 272 h 350"/>
              <a:gd name="T54" fmla="*/ 751 w 1869"/>
              <a:gd name="T55" fmla="*/ 286 h 350"/>
              <a:gd name="T56" fmla="*/ 877 w 1869"/>
              <a:gd name="T57" fmla="*/ 292 h 350"/>
              <a:gd name="T58" fmla="*/ 1004 w 1869"/>
              <a:gd name="T59" fmla="*/ 290 h 350"/>
              <a:gd name="T60" fmla="*/ 1130 w 1869"/>
              <a:gd name="T61" fmla="*/ 281 h 350"/>
              <a:gd name="T62" fmla="*/ 1253 w 1869"/>
              <a:gd name="T63" fmla="*/ 266 h 350"/>
              <a:gd name="T64" fmla="*/ 1370 w 1869"/>
              <a:gd name="T65" fmla="*/ 243 h 350"/>
              <a:gd name="T66" fmla="*/ 1477 w 1869"/>
              <a:gd name="T67" fmla="*/ 215 h 350"/>
              <a:gd name="T68" fmla="*/ 1574 w 1869"/>
              <a:gd name="T69" fmla="*/ 183 h 350"/>
              <a:gd name="T70" fmla="*/ 1657 w 1869"/>
              <a:gd name="T71" fmla="*/ 147 h 350"/>
              <a:gd name="T72" fmla="*/ 1725 w 1869"/>
              <a:gd name="T73" fmla="*/ 109 h 350"/>
              <a:gd name="T74" fmla="*/ 1774 w 1869"/>
              <a:gd name="T75" fmla="*/ 71 h 350"/>
              <a:gd name="T76" fmla="*/ 1795 w 1869"/>
              <a:gd name="T77" fmla="*/ 46 h 350"/>
              <a:gd name="T78" fmla="*/ 1805 w 1869"/>
              <a:gd name="T79" fmla="*/ 29 h 350"/>
              <a:gd name="T80" fmla="*/ 1811 w 1869"/>
              <a:gd name="T81" fmla="*/ 12 h 350"/>
              <a:gd name="T82" fmla="*/ 1869 w 1869"/>
              <a:gd name="T83" fmla="*/ 3 h 350"/>
              <a:gd name="T84" fmla="*/ 175 w 1869"/>
              <a:gd name="T85" fmla="*/ 8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9" h="350">
                <a:moveTo>
                  <a:pt x="1869" y="3"/>
                </a:moveTo>
                <a:lnTo>
                  <a:pt x="1869" y="11"/>
                </a:lnTo>
                <a:lnTo>
                  <a:pt x="1868" y="20"/>
                </a:lnTo>
                <a:lnTo>
                  <a:pt x="1865" y="31"/>
                </a:lnTo>
                <a:lnTo>
                  <a:pt x="1863" y="40"/>
                </a:lnTo>
                <a:lnTo>
                  <a:pt x="1858" y="49"/>
                </a:lnTo>
                <a:lnTo>
                  <a:pt x="1854" y="58"/>
                </a:lnTo>
                <a:lnTo>
                  <a:pt x="1849" y="67"/>
                </a:lnTo>
                <a:lnTo>
                  <a:pt x="1843" y="77"/>
                </a:lnTo>
                <a:lnTo>
                  <a:pt x="1837" y="86"/>
                </a:lnTo>
                <a:lnTo>
                  <a:pt x="1831" y="94"/>
                </a:lnTo>
                <a:lnTo>
                  <a:pt x="1815" y="110"/>
                </a:lnTo>
                <a:lnTo>
                  <a:pt x="1798" y="126"/>
                </a:lnTo>
                <a:lnTo>
                  <a:pt x="1779" y="141"/>
                </a:lnTo>
                <a:lnTo>
                  <a:pt x="1757" y="157"/>
                </a:lnTo>
                <a:lnTo>
                  <a:pt x="1736" y="170"/>
                </a:lnTo>
                <a:lnTo>
                  <a:pt x="1709" y="184"/>
                </a:lnTo>
                <a:lnTo>
                  <a:pt x="1683" y="198"/>
                </a:lnTo>
                <a:lnTo>
                  <a:pt x="1656" y="212"/>
                </a:lnTo>
                <a:lnTo>
                  <a:pt x="1626" y="224"/>
                </a:lnTo>
                <a:lnTo>
                  <a:pt x="1594" y="236"/>
                </a:lnTo>
                <a:lnTo>
                  <a:pt x="1562" y="249"/>
                </a:lnTo>
                <a:lnTo>
                  <a:pt x="1528" y="259"/>
                </a:lnTo>
                <a:lnTo>
                  <a:pt x="1494" y="270"/>
                </a:lnTo>
                <a:lnTo>
                  <a:pt x="1458" y="281"/>
                </a:lnTo>
                <a:lnTo>
                  <a:pt x="1421" y="290"/>
                </a:lnTo>
                <a:lnTo>
                  <a:pt x="1382" y="299"/>
                </a:lnTo>
                <a:lnTo>
                  <a:pt x="1344" y="307"/>
                </a:lnTo>
                <a:lnTo>
                  <a:pt x="1304" y="315"/>
                </a:lnTo>
                <a:lnTo>
                  <a:pt x="1262" y="322"/>
                </a:lnTo>
                <a:lnTo>
                  <a:pt x="1221" y="329"/>
                </a:lnTo>
                <a:lnTo>
                  <a:pt x="1179" y="333"/>
                </a:lnTo>
                <a:lnTo>
                  <a:pt x="1136" y="338"/>
                </a:lnTo>
                <a:lnTo>
                  <a:pt x="1095" y="342"/>
                </a:lnTo>
                <a:lnTo>
                  <a:pt x="1050" y="345"/>
                </a:lnTo>
                <a:lnTo>
                  <a:pt x="1007" y="349"/>
                </a:lnTo>
                <a:lnTo>
                  <a:pt x="964" y="349"/>
                </a:lnTo>
                <a:lnTo>
                  <a:pt x="920" y="350"/>
                </a:lnTo>
                <a:lnTo>
                  <a:pt x="877" y="350"/>
                </a:lnTo>
                <a:lnTo>
                  <a:pt x="834" y="349"/>
                </a:lnTo>
                <a:lnTo>
                  <a:pt x="789" y="345"/>
                </a:lnTo>
                <a:lnTo>
                  <a:pt x="746" y="342"/>
                </a:lnTo>
                <a:lnTo>
                  <a:pt x="703" y="339"/>
                </a:lnTo>
                <a:lnTo>
                  <a:pt x="662" y="335"/>
                </a:lnTo>
                <a:lnTo>
                  <a:pt x="619" y="329"/>
                </a:lnTo>
                <a:lnTo>
                  <a:pt x="577" y="322"/>
                </a:lnTo>
                <a:lnTo>
                  <a:pt x="537" y="315"/>
                </a:lnTo>
                <a:lnTo>
                  <a:pt x="498" y="307"/>
                </a:lnTo>
                <a:lnTo>
                  <a:pt x="459" y="299"/>
                </a:lnTo>
                <a:lnTo>
                  <a:pt x="421" y="290"/>
                </a:lnTo>
                <a:lnTo>
                  <a:pt x="384" y="281"/>
                </a:lnTo>
                <a:lnTo>
                  <a:pt x="347" y="270"/>
                </a:lnTo>
                <a:lnTo>
                  <a:pt x="312" y="261"/>
                </a:lnTo>
                <a:lnTo>
                  <a:pt x="278" y="249"/>
                </a:lnTo>
                <a:lnTo>
                  <a:pt x="246" y="238"/>
                </a:lnTo>
                <a:lnTo>
                  <a:pt x="215" y="226"/>
                </a:lnTo>
                <a:lnTo>
                  <a:pt x="186" y="213"/>
                </a:lnTo>
                <a:lnTo>
                  <a:pt x="158" y="200"/>
                </a:lnTo>
                <a:lnTo>
                  <a:pt x="132" y="186"/>
                </a:lnTo>
                <a:lnTo>
                  <a:pt x="107" y="172"/>
                </a:lnTo>
                <a:lnTo>
                  <a:pt x="103" y="170"/>
                </a:lnTo>
                <a:lnTo>
                  <a:pt x="101" y="167"/>
                </a:lnTo>
                <a:lnTo>
                  <a:pt x="69" y="137"/>
                </a:lnTo>
                <a:lnTo>
                  <a:pt x="109" y="95"/>
                </a:lnTo>
                <a:lnTo>
                  <a:pt x="141" y="127"/>
                </a:lnTo>
                <a:lnTo>
                  <a:pt x="135" y="123"/>
                </a:lnTo>
                <a:lnTo>
                  <a:pt x="158" y="135"/>
                </a:lnTo>
                <a:lnTo>
                  <a:pt x="183" y="147"/>
                </a:lnTo>
                <a:lnTo>
                  <a:pt x="209" y="160"/>
                </a:lnTo>
                <a:lnTo>
                  <a:pt x="236" y="172"/>
                </a:lnTo>
                <a:lnTo>
                  <a:pt x="266" y="183"/>
                </a:lnTo>
                <a:lnTo>
                  <a:pt x="296" y="195"/>
                </a:lnTo>
                <a:lnTo>
                  <a:pt x="329" y="206"/>
                </a:lnTo>
                <a:lnTo>
                  <a:pt x="362" y="215"/>
                </a:lnTo>
                <a:lnTo>
                  <a:pt x="398" y="226"/>
                </a:lnTo>
                <a:lnTo>
                  <a:pt x="433" y="235"/>
                </a:lnTo>
                <a:lnTo>
                  <a:pt x="470" y="243"/>
                </a:lnTo>
                <a:lnTo>
                  <a:pt x="508" y="252"/>
                </a:lnTo>
                <a:lnTo>
                  <a:pt x="547" y="258"/>
                </a:lnTo>
                <a:lnTo>
                  <a:pt x="587" y="266"/>
                </a:lnTo>
                <a:lnTo>
                  <a:pt x="627" y="272"/>
                </a:lnTo>
                <a:lnTo>
                  <a:pt x="668" y="276"/>
                </a:lnTo>
                <a:lnTo>
                  <a:pt x="709" y="281"/>
                </a:lnTo>
                <a:lnTo>
                  <a:pt x="751" y="286"/>
                </a:lnTo>
                <a:lnTo>
                  <a:pt x="792" y="289"/>
                </a:lnTo>
                <a:lnTo>
                  <a:pt x="835" y="290"/>
                </a:lnTo>
                <a:lnTo>
                  <a:pt x="877" y="292"/>
                </a:lnTo>
                <a:lnTo>
                  <a:pt x="920" y="292"/>
                </a:lnTo>
                <a:lnTo>
                  <a:pt x="963" y="292"/>
                </a:lnTo>
                <a:lnTo>
                  <a:pt x="1004" y="290"/>
                </a:lnTo>
                <a:lnTo>
                  <a:pt x="1047" y="289"/>
                </a:lnTo>
                <a:lnTo>
                  <a:pt x="1089" y="286"/>
                </a:lnTo>
                <a:lnTo>
                  <a:pt x="1130" y="281"/>
                </a:lnTo>
                <a:lnTo>
                  <a:pt x="1172" y="276"/>
                </a:lnTo>
                <a:lnTo>
                  <a:pt x="1213" y="272"/>
                </a:lnTo>
                <a:lnTo>
                  <a:pt x="1253" y="266"/>
                </a:lnTo>
                <a:lnTo>
                  <a:pt x="1293" y="258"/>
                </a:lnTo>
                <a:lnTo>
                  <a:pt x="1332" y="250"/>
                </a:lnTo>
                <a:lnTo>
                  <a:pt x="1370" y="243"/>
                </a:lnTo>
                <a:lnTo>
                  <a:pt x="1407" y="235"/>
                </a:lnTo>
                <a:lnTo>
                  <a:pt x="1442" y="226"/>
                </a:lnTo>
                <a:lnTo>
                  <a:pt x="1477" y="215"/>
                </a:lnTo>
                <a:lnTo>
                  <a:pt x="1511" y="206"/>
                </a:lnTo>
                <a:lnTo>
                  <a:pt x="1544" y="193"/>
                </a:lnTo>
                <a:lnTo>
                  <a:pt x="1574" y="183"/>
                </a:lnTo>
                <a:lnTo>
                  <a:pt x="1603" y="172"/>
                </a:lnTo>
                <a:lnTo>
                  <a:pt x="1631" y="160"/>
                </a:lnTo>
                <a:lnTo>
                  <a:pt x="1657" y="147"/>
                </a:lnTo>
                <a:lnTo>
                  <a:pt x="1682" y="135"/>
                </a:lnTo>
                <a:lnTo>
                  <a:pt x="1705" y="123"/>
                </a:lnTo>
                <a:lnTo>
                  <a:pt x="1725" y="109"/>
                </a:lnTo>
                <a:lnTo>
                  <a:pt x="1743" y="97"/>
                </a:lnTo>
                <a:lnTo>
                  <a:pt x="1760" y="83"/>
                </a:lnTo>
                <a:lnTo>
                  <a:pt x="1774" y="71"/>
                </a:lnTo>
                <a:lnTo>
                  <a:pt x="1786" y="58"/>
                </a:lnTo>
                <a:lnTo>
                  <a:pt x="1791" y="52"/>
                </a:lnTo>
                <a:lnTo>
                  <a:pt x="1795" y="46"/>
                </a:lnTo>
                <a:lnTo>
                  <a:pt x="1798" y="40"/>
                </a:lnTo>
                <a:lnTo>
                  <a:pt x="1803" y="34"/>
                </a:lnTo>
                <a:lnTo>
                  <a:pt x="1805" y="29"/>
                </a:lnTo>
                <a:lnTo>
                  <a:pt x="1808" y="23"/>
                </a:lnTo>
                <a:lnTo>
                  <a:pt x="1809" y="18"/>
                </a:lnTo>
                <a:lnTo>
                  <a:pt x="1811" y="12"/>
                </a:lnTo>
                <a:lnTo>
                  <a:pt x="1811" y="8"/>
                </a:lnTo>
                <a:lnTo>
                  <a:pt x="1811" y="0"/>
                </a:lnTo>
                <a:lnTo>
                  <a:pt x="1869" y="3"/>
                </a:lnTo>
                <a:close/>
                <a:moveTo>
                  <a:pt x="40" y="192"/>
                </a:moveTo>
                <a:lnTo>
                  <a:pt x="0" y="3"/>
                </a:lnTo>
                <a:lnTo>
                  <a:pt x="175" y="86"/>
                </a:lnTo>
                <a:lnTo>
                  <a:pt x="40" y="192"/>
                </a:lnTo>
                <a:close/>
              </a:path>
            </a:pathLst>
          </a:custGeom>
          <a:solidFill>
            <a:srgbClr val="C0C0C0"/>
          </a:solidFill>
          <a:ln>
            <a:noFill/>
          </a:ln>
          <a:extLst>
            <a:ext uri="{91240B29-F687-4F45-9708-019B960494DF}">
              <a14:hiddenLine xmlns:a14="http://schemas.microsoft.com/office/drawing/2010/main" w="1651">
                <a:solidFill>
                  <a:srgbClr val="C0C0C0"/>
                </a:solidFill>
                <a:prstDash val="solid"/>
                <a:round/>
                <a:headEnd/>
                <a:tailEnd/>
              </a14:hiddenLine>
            </a:ext>
          </a:extLst>
        </p:spPr>
        <p:txBody>
          <a:bodyPr/>
          <a:lstStyle/>
          <a:p>
            <a:endParaRPr lang="en-GB"/>
          </a:p>
        </p:txBody>
      </p:sp>
      <p:sp>
        <p:nvSpPr>
          <p:cNvPr id="15375" name="Freeform 15"/>
          <p:cNvSpPr>
            <a:spLocks noEditPoints="1"/>
          </p:cNvSpPr>
          <p:nvPr/>
        </p:nvSpPr>
        <p:spPr bwMode="auto">
          <a:xfrm>
            <a:off x="4954588" y="5457825"/>
            <a:ext cx="476250" cy="136525"/>
          </a:xfrm>
          <a:custGeom>
            <a:avLst/>
            <a:gdLst>
              <a:gd name="T0" fmla="*/ 0 w 601"/>
              <a:gd name="T1" fmla="*/ 56 h 172"/>
              <a:gd name="T2" fmla="*/ 456 w 601"/>
              <a:gd name="T3" fmla="*/ 56 h 172"/>
              <a:gd name="T4" fmla="*/ 456 w 601"/>
              <a:gd name="T5" fmla="*/ 115 h 172"/>
              <a:gd name="T6" fmla="*/ 0 w 601"/>
              <a:gd name="T7" fmla="*/ 115 h 172"/>
              <a:gd name="T8" fmla="*/ 0 w 601"/>
              <a:gd name="T9" fmla="*/ 56 h 172"/>
              <a:gd name="T10" fmla="*/ 427 w 601"/>
              <a:gd name="T11" fmla="*/ 0 h 172"/>
              <a:gd name="T12" fmla="*/ 601 w 601"/>
              <a:gd name="T13" fmla="*/ 86 h 172"/>
              <a:gd name="T14" fmla="*/ 427 w 601"/>
              <a:gd name="T15" fmla="*/ 172 h 172"/>
              <a:gd name="T16" fmla="*/ 427 w 601"/>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172">
                <a:moveTo>
                  <a:pt x="0" y="56"/>
                </a:moveTo>
                <a:lnTo>
                  <a:pt x="456" y="56"/>
                </a:lnTo>
                <a:lnTo>
                  <a:pt x="456" y="115"/>
                </a:lnTo>
                <a:lnTo>
                  <a:pt x="0" y="115"/>
                </a:lnTo>
                <a:lnTo>
                  <a:pt x="0" y="56"/>
                </a:lnTo>
                <a:close/>
                <a:moveTo>
                  <a:pt x="427" y="0"/>
                </a:moveTo>
                <a:lnTo>
                  <a:pt x="601" y="86"/>
                </a:lnTo>
                <a:lnTo>
                  <a:pt x="427" y="172"/>
                </a:lnTo>
                <a:lnTo>
                  <a:pt x="427" y="0"/>
                </a:lnTo>
                <a:close/>
              </a:path>
            </a:pathLst>
          </a:custGeom>
          <a:solidFill>
            <a:srgbClr val="CC3300"/>
          </a:solidFill>
          <a:ln>
            <a:noFill/>
          </a:ln>
          <a:extLst>
            <a:ext uri="{91240B29-F687-4F45-9708-019B960494DF}">
              <a14:hiddenLine xmlns:a14="http://schemas.microsoft.com/office/drawing/2010/main" w="1588">
                <a:solidFill>
                  <a:schemeClr val="tx1"/>
                </a:solidFill>
                <a:prstDash val="solid"/>
                <a:round/>
                <a:headEnd/>
                <a:tailEnd/>
              </a14:hiddenLine>
            </a:ext>
          </a:extLst>
        </p:spPr>
        <p:txBody>
          <a:bodyPr/>
          <a:lstStyle/>
          <a:p>
            <a:endParaRPr lang="en-GB"/>
          </a:p>
        </p:txBody>
      </p:sp>
      <p:sp>
        <p:nvSpPr>
          <p:cNvPr id="15376" name="Freeform 16"/>
          <p:cNvSpPr>
            <a:spLocks noEditPoints="1"/>
          </p:cNvSpPr>
          <p:nvPr/>
        </p:nvSpPr>
        <p:spPr bwMode="auto">
          <a:xfrm>
            <a:off x="4949825" y="5959475"/>
            <a:ext cx="476250" cy="136525"/>
          </a:xfrm>
          <a:custGeom>
            <a:avLst/>
            <a:gdLst>
              <a:gd name="T0" fmla="*/ 0 w 601"/>
              <a:gd name="T1" fmla="*/ 57 h 172"/>
              <a:gd name="T2" fmla="*/ 456 w 601"/>
              <a:gd name="T3" fmla="*/ 57 h 172"/>
              <a:gd name="T4" fmla="*/ 456 w 601"/>
              <a:gd name="T5" fmla="*/ 116 h 172"/>
              <a:gd name="T6" fmla="*/ 0 w 601"/>
              <a:gd name="T7" fmla="*/ 116 h 172"/>
              <a:gd name="T8" fmla="*/ 0 w 601"/>
              <a:gd name="T9" fmla="*/ 57 h 172"/>
              <a:gd name="T10" fmla="*/ 427 w 601"/>
              <a:gd name="T11" fmla="*/ 0 h 172"/>
              <a:gd name="T12" fmla="*/ 601 w 601"/>
              <a:gd name="T13" fmla="*/ 86 h 172"/>
              <a:gd name="T14" fmla="*/ 427 w 601"/>
              <a:gd name="T15" fmla="*/ 172 h 172"/>
              <a:gd name="T16" fmla="*/ 427 w 601"/>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172">
                <a:moveTo>
                  <a:pt x="0" y="57"/>
                </a:moveTo>
                <a:lnTo>
                  <a:pt x="456" y="57"/>
                </a:lnTo>
                <a:lnTo>
                  <a:pt x="456" y="116"/>
                </a:lnTo>
                <a:lnTo>
                  <a:pt x="0" y="116"/>
                </a:lnTo>
                <a:lnTo>
                  <a:pt x="0" y="57"/>
                </a:lnTo>
                <a:close/>
                <a:moveTo>
                  <a:pt x="427" y="0"/>
                </a:moveTo>
                <a:lnTo>
                  <a:pt x="601" y="86"/>
                </a:lnTo>
                <a:lnTo>
                  <a:pt x="427" y="172"/>
                </a:lnTo>
                <a:lnTo>
                  <a:pt x="427" y="0"/>
                </a:lnTo>
                <a:close/>
              </a:path>
            </a:pathLst>
          </a:custGeom>
          <a:solidFill>
            <a:srgbClr val="C0C0C0"/>
          </a:solidFill>
          <a:ln w="1651">
            <a:solidFill>
              <a:srgbClr val="DDDDDD"/>
            </a:solidFill>
            <a:prstDash val="solid"/>
            <a:round/>
            <a:headEnd/>
            <a:tailEnd/>
          </a:ln>
        </p:spPr>
        <p:txBody>
          <a:bodyPr/>
          <a:lstStyle/>
          <a:p>
            <a:endParaRPr lang="en-GB"/>
          </a:p>
        </p:txBody>
      </p:sp>
      <p:sp>
        <p:nvSpPr>
          <p:cNvPr id="15377" name="Rectangle 17"/>
          <p:cNvSpPr>
            <a:spLocks noChangeArrowheads="1"/>
          </p:cNvSpPr>
          <p:nvPr/>
        </p:nvSpPr>
        <p:spPr bwMode="auto">
          <a:xfrm>
            <a:off x="4067175" y="5397500"/>
            <a:ext cx="74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Forward</a:t>
            </a:r>
            <a:endParaRPr lang="en-US"/>
          </a:p>
        </p:txBody>
      </p:sp>
      <p:sp>
        <p:nvSpPr>
          <p:cNvPr id="15378" name="Rectangle 18"/>
          <p:cNvSpPr>
            <a:spLocks noChangeArrowheads="1"/>
          </p:cNvSpPr>
          <p:nvPr/>
        </p:nvSpPr>
        <p:spPr bwMode="auto">
          <a:xfrm>
            <a:off x="3994150" y="5640388"/>
            <a:ext cx="88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Backward</a:t>
            </a:r>
            <a:endParaRPr lang="en-US"/>
          </a:p>
        </p:txBody>
      </p:sp>
      <p:sp>
        <p:nvSpPr>
          <p:cNvPr id="15379" name="Rectangle 19"/>
          <p:cNvSpPr>
            <a:spLocks noChangeArrowheads="1"/>
          </p:cNvSpPr>
          <p:nvPr/>
        </p:nvSpPr>
        <p:spPr bwMode="auto">
          <a:xfrm>
            <a:off x="4135438" y="5884863"/>
            <a:ext cx="620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Lateral</a:t>
            </a:r>
            <a:endParaRPr lang="en-US"/>
          </a:p>
        </p:txBody>
      </p:sp>
      <p:sp>
        <p:nvSpPr>
          <p:cNvPr id="15380" name="Rectangle 20"/>
          <p:cNvSpPr>
            <a:spLocks noChangeArrowheads="1"/>
          </p:cNvSpPr>
          <p:nvPr/>
        </p:nvSpPr>
        <p:spPr bwMode="auto">
          <a:xfrm>
            <a:off x="4484688" y="4822825"/>
            <a:ext cx="496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input</a:t>
            </a:r>
            <a:endParaRPr lang="en-US"/>
          </a:p>
        </p:txBody>
      </p:sp>
      <p:sp>
        <p:nvSpPr>
          <p:cNvPr id="15381" name="Freeform 21"/>
          <p:cNvSpPr>
            <a:spLocks noEditPoints="1"/>
          </p:cNvSpPr>
          <p:nvPr/>
        </p:nvSpPr>
        <p:spPr bwMode="auto">
          <a:xfrm>
            <a:off x="4343400" y="4208463"/>
            <a:ext cx="749300" cy="452437"/>
          </a:xfrm>
          <a:custGeom>
            <a:avLst/>
            <a:gdLst>
              <a:gd name="T0" fmla="*/ 2 w 945"/>
              <a:gd name="T1" fmla="*/ 554 h 568"/>
              <a:gd name="T2" fmla="*/ 8 w 945"/>
              <a:gd name="T3" fmla="*/ 527 h 568"/>
              <a:gd name="T4" fmla="*/ 20 w 945"/>
              <a:gd name="T5" fmla="*/ 501 h 568"/>
              <a:gd name="T6" fmla="*/ 37 w 945"/>
              <a:gd name="T7" fmla="*/ 477 h 568"/>
              <a:gd name="T8" fmla="*/ 57 w 945"/>
              <a:gd name="T9" fmla="*/ 454 h 568"/>
              <a:gd name="T10" fmla="*/ 82 w 945"/>
              <a:gd name="T11" fmla="*/ 433 h 568"/>
              <a:gd name="T12" fmla="*/ 110 w 945"/>
              <a:gd name="T13" fmla="*/ 413 h 568"/>
              <a:gd name="T14" fmla="*/ 140 w 945"/>
              <a:gd name="T15" fmla="*/ 396 h 568"/>
              <a:gd name="T16" fmla="*/ 174 w 945"/>
              <a:gd name="T17" fmla="*/ 379 h 568"/>
              <a:gd name="T18" fmla="*/ 209 w 945"/>
              <a:gd name="T19" fmla="*/ 364 h 568"/>
              <a:gd name="T20" fmla="*/ 266 w 945"/>
              <a:gd name="T21" fmla="*/ 344 h 568"/>
              <a:gd name="T22" fmla="*/ 349 w 945"/>
              <a:gd name="T23" fmla="*/ 325 h 568"/>
              <a:gd name="T24" fmla="*/ 392 w 945"/>
              <a:gd name="T25" fmla="*/ 319 h 568"/>
              <a:gd name="T26" fmla="*/ 435 w 945"/>
              <a:gd name="T27" fmla="*/ 315 h 568"/>
              <a:gd name="T28" fmla="*/ 478 w 945"/>
              <a:gd name="T29" fmla="*/ 313 h 568"/>
              <a:gd name="T30" fmla="*/ 520 w 945"/>
              <a:gd name="T31" fmla="*/ 312 h 568"/>
              <a:gd name="T32" fmla="*/ 558 w 945"/>
              <a:gd name="T33" fmla="*/ 305 h 568"/>
              <a:gd name="T34" fmla="*/ 598 w 945"/>
              <a:gd name="T35" fmla="*/ 298 h 568"/>
              <a:gd name="T36" fmla="*/ 635 w 945"/>
              <a:gd name="T37" fmla="*/ 286 h 568"/>
              <a:gd name="T38" fmla="*/ 672 w 945"/>
              <a:gd name="T39" fmla="*/ 270 h 568"/>
              <a:gd name="T40" fmla="*/ 707 w 945"/>
              <a:gd name="T41" fmla="*/ 253 h 568"/>
              <a:gd name="T42" fmla="*/ 741 w 945"/>
              <a:gd name="T43" fmla="*/ 233 h 568"/>
              <a:gd name="T44" fmla="*/ 772 w 945"/>
              <a:gd name="T45" fmla="*/ 212 h 568"/>
              <a:gd name="T46" fmla="*/ 799 w 945"/>
              <a:gd name="T47" fmla="*/ 189 h 568"/>
              <a:gd name="T48" fmla="*/ 825 w 945"/>
              <a:gd name="T49" fmla="*/ 164 h 568"/>
              <a:gd name="T50" fmla="*/ 833 w 945"/>
              <a:gd name="T51" fmla="*/ 156 h 568"/>
              <a:gd name="T52" fmla="*/ 902 w 945"/>
              <a:gd name="T53" fmla="*/ 147 h 568"/>
              <a:gd name="T54" fmla="*/ 882 w 945"/>
              <a:gd name="T55" fmla="*/ 184 h 568"/>
              <a:gd name="T56" fmla="*/ 881 w 945"/>
              <a:gd name="T57" fmla="*/ 187 h 568"/>
              <a:gd name="T58" fmla="*/ 867 w 945"/>
              <a:gd name="T59" fmla="*/ 204 h 568"/>
              <a:gd name="T60" fmla="*/ 838 w 945"/>
              <a:gd name="T61" fmla="*/ 232 h 568"/>
              <a:gd name="T62" fmla="*/ 805 w 945"/>
              <a:gd name="T63" fmla="*/ 259 h 568"/>
              <a:gd name="T64" fmla="*/ 770 w 945"/>
              <a:gd name="T65" fmla="*/ 282 h 568"/>
              <a:gd name="T66" fmla="*/ 733 w 945"/>
              <a:gd name="T67" fmla="*/ 305 h 568"/>
              <a:gd name="T68" fmla="*/ 695 w 945"/>
              <a:gd name="T69" fmla="*/ 324 h 568"/>
              <a:gd name="T70" fmla="*/ 653 w 945"/>
              <a:gd name="T71" fmla="*/ 341 h 568"/>
              <a:gd name="T72" fmla="*/ 610 w 945"/>
              <a:gd name="T73" fmla="*/ 353 h 568"/>
              <a:gd name="T74" fmla="*/ 567 w 945"/>
              <a:gd name="T75" fmla="*/ 362 h 568"/>
              <a:gd name="T76" fmla="*/ 523 w 945"/>
              <a:gd name="T77" fmla="*/ 368 h 568"/>
              <a:gd name="T78" fmla="*/ 480 w 945"/>
              <a:gd name="T79" fmla="*/ 372 h 568"/>
              <a:gd name="T80" fmla="*/ 440 w 945"/>
              <a:gd name="T81" fmla="*/ 372 h 568"/>
              <a:gd name="T82" fmla="*/ 400 w 945"/>
              <a:gd name="T83" fmla="*/ 376 h 568"/>
              <a:gd name="T84" fmla="*/ 360 w 945"/>
              <a:gd name="T85" fmla="*/ 382 h 568"/>
              <a:gd name="T86" fmla="*/ 285 w 945"/>
              <a:gd name="T87" fmla="*/ 399 h 568"/>
              <a:gd name="T88" fmla="*/ 231 w 945"/>
              <a:gd name="T89" fmla="*/ 418 h 568"/>
              <a:gd name="T90" fmla="*/ 199 w 945"/>
              <a:gd name="T91" fmla="*/ 431 h 568"/>
              <a:gd name="T92" fmla="*/ 169 w 945"/>
              <a:gd name="T93" fmla="*/ 445 h 568"/>
              <a:gd name="T94" fmla="*/ 142 w 945"/>
              <a:gd name="T95" fmla="*/ 462 h 568"/>
              <a:gd name="T96" fmla="*/ 119 w 945"/>
              <a:gd name="T97" fmla="*/ 477 h 568"/>
              <a:gd name="T98" fmla="*/ 99 w 945"/>
              <a:gd name="T99" fmla="*/ 494 h 568"/>
              <a:gd name="T100" fmla="*/ 82 w 945"/>
              <a:gd name="T101" fmla="*/ 511 h 568"/>
              <a:gd name="T102" fmla="*/ 71 w 945"/>
              <a:gd name="T103" fmla="*/ 528 h 568"/>
              <a:gd name="T104" fmla="*/ 63 w 945"/>
              <a:gd name="T105" fmla="*/ 544 h 568"/>
              <a:gd name="T106" fmla="*/ 59 w 945"/>
              <a:gd name="T107" fmla="*/ 559 h 568"/>
              <a:gd name="T108" fmla="*/ 0 w 945"/>
              <a:gd name="T109" fmla="*/ 565 h 568"/>
              <a:gd name="T110" fmla="*/ 928 w 945"/>
              <a:gd name="T111" fmla="*/ 0 h 568"/>
              <a:gd name="T112" fmla="*/ 785 w 945"/>
              <a:gd name="T113" fmla="*/ 12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5" h="568">
                <a:moveTo>
                  <a:pt x="0" y="565"/>
                </a:moveTo>
                <a:lnTo>
                  <a:pt x="2" y="554"/>
                </a:lnTo>
                <a:lnTo>
                  <a:pt x="4" y="540"/>
                </a:lnTo>
                <a:lnTo>
                  <a:pt x="8" y="527"/>
                </a:lnTo>
                <a:lnTo>
                  <a:pt x="13" y="514"/>
                </a:lnTo>
                <a:lnTo>
                  <a:pt x="20" y="501"/>
                </a:lnTo>
                <a:lnTo>
                  <a:pt x="28" y="488"/>
                </a:lnTo>
                <a:lnTo>
                  <a:pt x="37" y="477"/>
                </a:lnTo>
                <a:lnTo>
                  <a:pt x="47" y="465"/>
                </a:lnTo>
                <a:lnTo>
                  <a:pt x="57" y="454"/>
                </a:lnTo>
                <a:lnTo>
                  <a:pt x="70" y="444"/>
                </a:lnTo>
                <a:lnTo>
                  <a:pt x="82" y="433"/>
                </a:lnTo>
                <a:lnTo>
                  <a:pt x="96" y="424"/>
                </a:lnTo>
                <a:lnTo>
                  <a:pt x="110" y="413"/>
                </a:lnTo>
                <a:lnTo>
                  <a:pt x="125" y="404"/>
                </a:lnTo>
                <a:lnTo>
                  <a:pt x="140" y="396"/>
                </a:lnTo>
                <a:lnTo>
                  <a:pt x="157" y="387"/>
                </a:lnTo>
                <a:lnTo>
                  <a:pt x="174" y="379"/>
                </a:lnTo>
                <a:lnTo>
                  <a:pt x="191" y="372"/>
                </a:lnTo>
                <a:lnTo>
                  <a:pt x="209" y="364"/>
                </a:lnTo>
                <a:lnTo>
                  <a:pt x="228" y="356"/>
                </a:lnTo>
                <a:lnTo>
                  <a:pt x="266" y="344"/>
                </a:lnTo>
                <a:lnTo>
                  <a:pt x="306" y="333"/>
                </a:lnTo>
                <a:lnTo>
                  <a:pt x="349" y="325"/>
                </a:lnTo>
                <a:lnTo>
                  <a:pt x="371" y="322"/>
                </a:lnTo>
                <a:lnTo>
                  <a:pt x="392" y="319"/>
                </a:lnTo>
                <a:lnTo>
                  <a:pt x="414" y="316"/>
                </a:lnTo>
                <a:lnTo>
                  <a:pt x="435" y="315"/>
                </a:lnTo>
                <a:lnTo>
                  <a:pt x="457" y="313"/>
                </a:lnTo>
                <a:lnTo>
                  <a:pt x="478" y="313"/>
                </a:lnTo>
                <a:lnTo>
                  <a:pt x="500" y="313"/>
                </a:lnTo>
                <a:lnTo>
                  <a:pt x="520" y="312"/>
                </a:lnTo>
                <a:lnTo>
                  <a:pt x="540" y="310"/>
                </a:lnTo>
                <a:lnTo>
                  <a:pt x="558" y="305"/>
                </a:lnTo>
                <a:lnTo>
                  <a:pt x="578" y="302"/>
                </a:lnTo>
                <a:lnTo>
                  <a:pt x="598" y="298"/>
                </a:lnTo>
                <a:lnTo>
                  <a:pt x="616" y="292"/>
                </a:lnTo>
                <a:lnTo>
                  <a:pt x="635" y="286"/>
                </a:lnTo>
                <a:lnTo>
                  <a:pt x="653" y="278"/>
                </a:lnTo>
                <a:lnTo>
                  <a:pt x="672" y="270"/>
                </a:lnTo>
                <a:lnTo>
                  <a:pt x="690" y="262"/>
                </a:lnTo>
                <a:lnTo>
                  <a:pt x="707" y="253"/>
                </a:lnTo>
                <a:lnTo>
                  <a:pt x="724" y="244"/>
                </a:lnTo>
                <a:lnTo>
                  <a:pt x="741" y="233"/>
                </a:lnTo>
                <a:lnTo>
                  <a:pt x="756" y="224"/>
                </a:lnTo>
                <a:lnTo>
                  <a:pt x="772" y="212"/>
                </a:lnTo>
                <a:lnTo>
                  <a:pt x="785" y="201"/>
                </a:lnTo>
                <a:lnTo>
                  <a:pt x="799" y="189"/>
                </a:lnTo>
                <a:lnTo>
                  <a:pt x="813" y="176"/>
                </a:lnTo>
                <a:lnTo>
                  <a:pt x="825" y="164"/>
                </a:lnTo>
                <a:lnTo>
                  <a:pt x="836" y="150"/>
                </a:lnTo>
                <a:lnTo>
                  <a:pt x="833" y="156"/>
                </a:lnTo>
                <a:lnTo>
                  <a:pt x="850" y="121"/>
                </a:lnTo>
                <a:lnTo>
                  <a:pt x="902" y="147"/>
                </a:lnTo>
                <a:lnTo>
                  <a:pt x="884" y="183"/>
                </a:lnTo>
                <a:lnTo>
                  <a:pt x="882" y="184"/>
                </a:lnTo>
                <a:lnTo>
                  <a:pt x="882" y="186"/>
                </a:lnTo>
                <a:lnTo>
                  <a:pt x="881" y="187"/>
                </a:lnTo>
                <a:lnTo>
                  <a:pt x="879" y="189"/>
                </a:lnTo>
                <a:lnTo>
                  <a:pt x="867" y="204"/>
                </a:lnTo>
                <a:lnTo>
                  <a:pt x="853" y="218"/>
                </a:lnTo>
                <a:lnTo>
                  <a:pt x="838" y="232"/>
                </a:lnTo>
                <a:lnTo>
                  <a:pt x="822" y="246"/>
                </a:lnTo>
                <a:lnTo>
                  <a:pt x="805" y="259"/>
                </a:lnTo>
                <a:lnTo>
                  <a:pt x="788" y="272"/>
                </a:lnTo>
                <a:lnTo>
                  <a:pt x="770" y="282"/>
                </a:lnTo>
                <a:lnTo>
                  <a:pt x="752" y="295"/>
                </a:lnTo>
                <a:lnTo>
                  <a:pt x="733" y="305"/>
                </a:lnTo>
                <a:lnTo>
                  <a:pt x="715" y="315"/>
                </a:lnTo>
                <a:lnTo>
                  <a:pt x="695" y="324"/>
                </a:lnTo>
                <a:lnTo>
                  <a:pt x="675" y="333"/>
                </a:lnTo>
                <a:lnTo>
                  <a:pt x="653" y="341"/>
                </a:lnTo>
                <a:lnTo>
                  <a:pt x="632" y="347"/>
                </a:lnTo>
                <a:lnTo>
                  <a:pt x="610" y="353"/>
                </a:lnTo>
                <a:lnTo>
                  <a:pt x="589" y="359"/>
                </a:lnTo>
                <a:lnTo>
                  <a:pt x="567" y="362"/>
                </a:lnTo>
                <a:lnTo>
                  <a:pt x="546" y="367"/>
                </a:lnTo>
                <a:lnTo>
                  <a:pt x="523" y="368"/>
                </a:lnTo>
                <a:lnTo>
                  <a:pt x="501" y="370"/>
                </a:lnTo>
                <a:lnTo>
                  <a:pt x="480" y="372"/>
                </a:lnTo>
                <a:lnTo>
                  <a:pt x="460" y="372"/>
                </a:lnTo>
                <a:lnTo>
                  <a:pt x="440" y="372"/>
                </a:lnTo>
                <a:lnTo>
                  <a:pt x="418" y="373"/>
                </a:lnTo>
                <a:lnTo>
                  <a:pt x="400" y="376"/>
                </a:lnTo>
                <a:lnTo>
                  <a:pt x="380" y="379"/>
                </a:lnTo>
                <a:lnTo>
                  <a:pt x="360" y="382"/>
                </a:lnTo>
                <a:lnTo>
                  <a:pt x="321" y="390"/>
                </a:lnTo>
                <a:lnTo>
                  <a:pt x="285" y="399"/>
                </a:lnTo>
                <a:lnTo>
                  <a:pt x="248" y="411"/>
                </a:lnTo>
                <a:lnTo>
                  <a:pt x="231" y="418"/>
                </a:lnTo>
                <a:lnTo>
                  <a:pt x="214" y="424"/>
                </a:lnTo>
                <a:lnTo>
                  <a:pt x="199" y="431"/>
                </a:lnTo>
                <a:lnTo>
                  <a:pt x="183" y="438"/>
                </a:lnTo>
                <a:lnTo>
                  <a:pt x="169" y="445"/>
                </a:lnTo>
                <a:lnTo>
                  <a:pt x="156" y="453"/>
                </a:lnTo>
                <a:lnTo>
                  <a:pt x="142" y="462"/>
                </a:lnTo>
                <a:lnTo>
                  <a:pt x="129" y="470"/>
                </a:lnTo>
                <a:lnTo>
                  <a:pt x="119" y="477"/>
                </a:lnTo>
                <a:lnTo>
                  <a:pt x="108" y="487"/>
                </a:lnTo>
                <a:lnTo>
                  <a:pt x="99" y="494"/>
                </a:lnTo>
                <a:lnTo>
                  <a:pt x="90" y="504"/>
                </a:lnTo>
                <a:lnTo>
                  <a:pt x="82" y="511"/>
                </a:lnTo>
                <a:lnTo>
                  <a:pt x="76" y="521"/>
                </a:lnTo>
                <a:lnTo>
                  <a:pt x="71" y="528"/>
                </a:lnTo>
                <a:lnTo>
                  <a:pt x="67" y="536"/>
                </a:lnTo>
                <a:lnTo>
                  <a:pt x="63" y="544"/>
                </a:lnTo>
                <a:lnTo>
                  <a:pt x="60" y="551"/>
                </a:lnTo>
                <a:lnTo>
                  <a:pt x="59" y="559"/>
                </a:lnTo>
                <a:lnTo>
                  <a:pt x="59" y="568"/>
                </a:lnTo>
                <a:lnTo>
                  <a:pt x="0" y="565"/>
                </a:lnTo>
                <a:close/>
                <a:moveTo>
                  <a:pt x="785" y="129"/>
                </a:moveTo>
                <a:lnTo>
                  <a:pt x="928" y="0"/>
                </a:lnTo>
                <a:lnTo>
                  <a:pt x="945" y="193"/>
                </a:lnTo>
                <a:lnTo>
                  <a:pt x="785" y="129"/>
                </a:lnTo>
                <a:close/>
              </a:path>
            </a:pathLst>
          </a:custGeom>
          <a:solidFill>
            <a:srgbClr val="000000"/>
          </a:solidFill>
          <a:ln w="1588">
            <a:solidFill>
              <a:srgbClr val="000000"/>
            </a:solidFill>
            <a:prstDash val="solid"/>
            <a:round/>
            <a:headEnd/>
            <a:tailEnd/>
          </a:ln>
        </p:spPr>
        <p:txBody>
          <a:bodyPr/>
          <a:lstStyle/>
          <a:p>
            <a:endParaRPr lang="en-GB"/>
          </a:p>
        </p:txBody>
      </p:sp>
      <p:sp>
        <p:nvSpPr>
          <p:cNvPr id="15382" name="Freeform 22"/>
          <p:cNvSpPr>
            <a:spLocks noEditPoints="1"/>
          </p:cNvSpPr>
          <p:nvPr/>
        </p:nvSpPr>
        <p:spPr bwMode="auto">
          <a:xfrm>
            <a:off x="3613150" y="4208463"/>
            <a:ext cx="776288" cy="452437"/>
          </a:xfrm>
          <a:custGeom>
            <a:avLst/>
            <a:gdLst>
              <a:gd name="T0" fmla="*/ 918 w 977"/>
              <a:gd name="T1" fmla="*/ 559 h 568"/>
              <a:gd name="T2" fmla="*/ 914 w 977"/>
              <a:gd name="T3" fmla="*/ 544 h 568"/>
              <a:gd name="T4" fmla="*/ 906 w 977"/>
              <a:gd name="T5" fmla="*/ 528 h 568"/>
              <a:gd name="T6" fmla="*/ 894 w 977"/>
              <a:gd name="T7" fmla="*/ 513 h 568"/>
              <a:gd name="T8" fmla="*/ 877 w 977"/>
              <a:gd name="T9" fmla="*/ 496 h 568"/>
              <a:gd name="T10" fmla="*/ 857 w 977"/>
              <a:gd name="T11" fmla="*/ 477 h 568"/>
              <a:gd name="T12" fmla="*/ 832 w 977"/>
              <a:gd name="T13" fmla="*/ 462 h 568"/>
              <a:gd name="T14" fmla="*/ 805 w 977"/>
              <a:gd name="T15" fmla="*/ 445 h 568"/>
              <a:gd name="T16" fmla="*/ 773 w 977"/>
              <a:gd name="T17" fmla="*/ 431 h 568"/>
              <a:gd name="T18" fmla="*/ 739 w 977"/>
              <a:gd name="T19" fmla="*/ 418 h 568"/>
              <a:gd name="T20" fmla="*/ 683 w 977"/>
              <a:gd name="T21" fmla="*/ 399 h 568"/>
              <a:gd name="T22" fmla="*/ 605 w 977"/>
              <a:gd name="T23" fmla="*/ 382 h 568"/>
              <a:gd name="T24" fmla="*/ 564 w 977"/>
              <a:gd name="T25" fmla="*/ 376 h 568"/>
              <a:gd name="T26" fmla="*/ 522 w 977"/>
              <a:gd name="T27" fmla="*/ 372 h 568"/>
              <a:gd name="T28" fmla="*/ 481 w 977"/>
              <a:gd name="T29" fmla="*/ 372 h 568"/>
              <a:gd name="T30" fmla="*/ 436 w 977"/>
              <a:gd name="T31" fmla="*/ 368 h 568"/>
              <a:gd name="T32" fmla="*/ 390 w 977"/>
              <a:gd name="T33" fmla="*/ 362 h 568"/>
              <a:gd name="T34" fmla="*/ 346 w 977"/>
              <a:gd name="T35" fmla="*/ 353 h 568"/>
              <a:gd name="T36" fmla="*/ 301 w 977"/>
              <a:gd name="T37" fmla="*/ 341 h 568"/>
              <a:gd name="T38" fmla="*/ 260 w 977"/>
              <a:gd name="T39" fmla="*/ 324 h 568"/>
              <a:gd name="T40" fmla="*/ 218 w 977"/>
              <a:gd name="T41" fmla="*/ 305 h 568"/>
              <a:gd name="T42" fmla="*/ 180 w 977"/>
              <a:gd name="T43" fmla="*/ 284 h 568"/>
              <a:gd name="T44" fmla="*/ 144 w 977"/>
              <a:gd name="T45" fmla="*/ 259 h 568"/>
              <a:gd name="T46" fmla="*/ 111 w 977"/>
              <a:gd name="T47" fmla="*/ 233 h 568"/>
              <a:gd name="T48" fmla="*/ 81 w 977"/>
              <a:gd name="T49" fmla="*/ 204 h 568"/>
              <a:gd name="T50" fmla="*/ 66 w 977"/>
              <a:gd name="T51" fmla="*/ 187 h 568"/>
              <a:gd name="T52" fmla="*/ 63 w 977"/>
              <a:gd name="T53" fmla="*/ 184 h 568"/>
              <a:gd name="T54" fmla="*/ 43 w 977"/>
              <a:gd name="T55" fmla="*/ 147 h 568"/>
              <a:gd name="T56" fmla="*/ 114 w 977"/>
              <a:gd name="T57" fmla="*/ 156 h 568"/>
              <a:gd name="T58" fmla="*/ 121 w 977"/>
              <a:gd name="T59" fmla="*/ 163 h 568"/>
              <a:gd name="T60" fmla="*/ 147 w 977"/>
              <a:gd name="T61" fmla="*/ 189 h 568"/>
              <a:gd name="T62" fmla="*/ 177 w 977"/>
              <a:gd name="T63" fmla="*/ 212 h 568"/>
              <a:gd name="T64" fmla="*/ 209 w 977"/>
              <a:gd name="T65" fmla="*/ 233 h 568"/>
              <a:gd name="T66" fmla="*/ 244 w 977"/>
              <a:gd name="T67" fmla="*/ 253 h 568"/>
              <a:gd name="T68" fmla="*/ 281 w 977"/>
              <a:gd name="T69" fmla="*/ 270 h 568"/>
              <a:gd name="T70" fmla="*/ 319 w 977"/>
              <a:gd name="T71" fmla="*/ 286 h 568"/>
              <a:gd name="T72" fmla="*/ 358 w 977"/>
              <a:gd name="T73" fmla="*/ 298 h 568"/>
              <a:gd name="T74" fmla="*/ 399 w 977"/>
              <a:gd name="T75" fmla="*/ 305 h 568"/>
              <a:gd name="T76" fmla="*/ 439 w 977"/>
              <a:gd name="T77" fmla="*/ 312 h 568"/>
              <a:gd name="T78" fmla="*/ 482 w 977"/>
              <a:gd name="T79" fmla="*/ 313 h 568"/>
              <a:gd name="T80" fmla="*/ 527 w 977"/>
              <a:gd name="T81" fmla="*/ 315 h 568"/>
              <a:gd name="T82" fmla="*/ 571 w 977"/>
              <a:gd name="T83" fmla="*/ 319 h 568"/>
              <a:gd name="T84" fmla="*/ 616 w 977"/>
              <a:gd name="T85" fmla="*/ 325 h 568"/>
              <a:gd name="T86" fmla="*/ 702 w 977"/>
              <a:gd name="T87" fmla="*/ 344 h 568"/>
              <a:gd name="T88" fmla="*/ 760 w 977"/>
              <a:gd name="T89" fmla="*/ 364 h 568"/>
              <a:gd name="T90" fmla="*/ 797 w 977"/>
              <a:gd name="T91" fmla="*/ 379 h 568"/>
              <a:gd name="T92" fmla="*/ 831 w 977"/>
              <a:gd name="T93" fmla="*/ 395 h 568"/>
              <a:gd name="T94" fmla="*/ 863 w 977"/>
              <a:gd name="T95" fmla="*/ 413 h 568"/>
              <a:gd name="T96" fmla="*/ 892 w 977"/>
              <a:gd name="T97" fmla="*/ 433 h 568"/>
              <a:gd name="T98" fmla="*/ 917 w 977"/>
              <a:gd name="T99" fmla="*/ 454 h 568"/>
              <a:gd name="T100" fmla="*/ 938 w 977"/>
              <a:gd name="T101" fmla="*/ 476 h 568"/>
              <a:gd name="T102" fmla="*/ 957 w 977"/>
              <a:gd name="T103" fmla="*/ 501 h 568"/>
              <a:gd name="T104" fmla="*/ 969 w 977"/>
              <a:gd name="T105" fmla="*/ 527 h 568"/>
              <a:gd name="T106" fmla="*/ 975 w 977"/>
              <a:gd name="T107" fmla="*/ 554 h 568"/>
              <a:gd name="T108" fmla="*/ 918 w 977"/>
              <a:gd name="T109" fmla="*/ 568 h 568"/>
              <a:gd name="T110" fmla="*/ 15 w 977"/>
              <a:gd name="T111" fmla="*/ 0 h 568"/>
              <a:gd name="T112" fmla="*/ 0 w 977"/>
              <a:gd name="T113" fmla="*/ 19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7" h="568">
                <a:moveTo>
                  <a:pt x="918" y="568"/>
                </a:moveTo>
                <a:lnTo>
                  <a:pt x="918" y="559"/>
                </a:lnTo>
                <a:lnTo>
                  <a:pt x="917" y="551"/>
                </a:lnTo>
                <a:lnTo>
                  <a:pt x="914" y="544"/>
                </a:lnTo>
                <a:lnTo>
                  <a:pt x="911" y="536"/>
                </a:lnTo>
                <a:lnTo>
                  <a:pt x="906" y="528"/>
                </a:lnTo>
                <a:lnTo>
                  <a:pt x="900" y="521"/>
                </a:lnTo>
                <a:lnTo>
                  <a:pt x="894" y="513"/>
                </a:lnTo>
                <a:lnTo>
                  <a:pt x="886" y="504"/>
                </a:lnTo>
                <a:lnTo>
                  <a:pt x="877" y="496"/>
                </a:lnTo>
                <a:lnTo>
                  <a:pt x="868" y="487"/>
                </a:lnTo>
                <a:lnTo>
                  <a:pt x="857" y="477"/>
                </a:lnTo>
                <a:lnTo>
                  <a:pt x="845" y="470"/>
                </a:lnTo>
                <a:lnTo>
                  <a:pt x="832" y="462"/>
                </a:lnTo>
                <a:lnTo>
                  <a:pt x="819" y="454"/>
                </a:lnTo>
                <a:lnTo>
                  <a:pt x="805" y="445"/>
                </a:lnTo>
                <a:lnTo>
                  <a:pt x="789" y="438"/>
                </a:lnTo>
                <a:lnTo>
                  <a:pt x="773" y="431"/>
                </a:lnTo>
                <a:lnTo>
                  <a:pt x="757" y="424"/>
                </a:lnTo>
                <a:lnTo>
                  <a:pt x="739" y="418"/>
                </a:lnTo>
                <a:lnTo>
                  <a:pt x="722" y="411"/>
                </a:lnTo>
                <a:lnTo>
                  <a:pt x="683" y="399"/>
                </a:lnTo>
                <a:lnTo>
                  <a:pt x="645" y="390"/>
                </a:lnTo>
                <a:lnTo>
                  <a:pt x="605" y="382"/>
                </a:lnTo>
                <a:lnTo>
                  <a:pt x="585" y="379"/>
                </a:lnTo>
                <a:lnTo>
                  <a:pt x="564" y="376"/>
                </a:lnTo>
                <a:lnTo>
                  <a:pt x="544" y="375"/>
                </a:lnTo>
                <a:lnTo>
                  <a:pt x="522" y="372"/>
                </a:lnTo>
                <a:lnTo>
                  <a:pt x="502" y="372"/>
                </a:lnTo>
                <a:lnTo>
                  <a:pt x="481" y="372"/>
                </a:lnTo>
                <a:lnTo>
                  <a:pt x="459" y="370"/>
                </a:lnTo>
                <a:lnTo>
                  <a:pt x="436" y="368"/>
                </a:lnTo>
                <a:lnTo>
                  <a:pt x="413" y="367"/>
                </a:lnTo>
                <a:lnTo>
                  <a:pt x="390" y="362"/>
                </a:lnTo>
                <a:lnTo>
                  <a:pt x="367" y="359"/>
                </a:lnTo>
                <a:lnTo>
                  <a:pt x="346" y="353"/>
                </a:lnTo>
                <a:lnTo>
                  <a:pt x="322" y="347"/>
                </a:lnTo>
                <a:lnTo>
                  <a:pt x="301" y="341"/>
                </a:lnTo>
                <a:lnTo>
                  <a:pt x="279" y="333"/>
                </a:lnTo>
                <a:lnTo>
                  <a:pt x="260" y="324"/>
                </a:lnTo>
                <a:lnTo>
                  <a:pt x="238" y="315"/>
                </a:lnTo>
                <a:lnTo>
                  <a:pt x="218" y="305"/>
                </a:lnTo>
                <a:lnTo>
                  <a:pt x="198" y="295"/>
                </a:lnTo>
                <a:lnTo>
                  <a:pt x="180" y="284"/>
                </a:lnTo>
                <a:lnTo>
                  <a:pt x="161" y="272"/>
                </a:lnTo>
                <a:lnTo>
                  <a:pt x="144" y="259"/>
                </a:lnTo>
                <a:lnTo>
                  <a:pt x="127" y="246"/>
                </a:lnTo>
                <a:lnTo>
                  <a:pt x="111" y="233"/>
                </a:lnTo>
                <a:lnTo>
                  <a:pt x="95" y="218"/>
                </a:lnTo>
                <a:lnTo>
                  <a:pt x="81" y="204"/>
                </a:lnTo>
                <a:lnTo>
                  <a:pt x="68" y="189"/>
                </a:lnTo>
                <a:lnTo>
                  <a:pt x="66" y="187"/>
                </a:lnTo>
                <a:lnTo>
                  <a:pt x="64" y="186"/>
                </a:lnTo>
                <a:lnTo>
                  <a:pt x="63" y="184"/>
                </a:lnTo>
                <a:lnTo>
                  <a:pt x="63" y="183"/>
                </a:lnTo>
                <a:lnTo>
                  <a:pt x="43" y="147"/>
                </a:lnTo>
                <a:lnTo>
                  <a:pt x="95" y="121"/>
                </a:lnTo>
                <a:lnTo>
                  <a:pt x="114" y="156"/>
                </a:lnTo>
                <a:lnTo>
                  <a:pt x="109" y="150"/>
                </a:lnTo>
                <a:lnTo>
                  <a:pt x="121" y="163"/>
                </a:lnTo>
                <a:lnTo>
                  <a:pt x="134" y="176"/>
                </a:lnTo>
                <a:lnTo>
                  <a:pt x="147" y="189"/>
                </a:lnTo>
                <a:lnTo>
                  <a:pt x="161" y="201"/>
                </a:lnTo>
                <a:lnTo>
                  <a:pt x="177" y="212"/>
                </a:lnTo>
                <a:lnTo>
                  <a:pt x="193" y="223"/>
                </a:lnTo>
                <a:lnTo>
                  <a:pt x="209" y="233"/>
                </a:lnTo>
                <a:lnTo>
                  <a:pt x="226" y="244"/>
                </a:lnTo>
                <a:lnTo>
                  <a:pt x="244" y="253"/>
                </a:lnTo>
                <a:lnTo>
                  <a:pt x="263" y="262"/>
                </a:lnTo>
                <a:lnTo>
                  <a:pt x="281" y="270"/>
                </a:lnTo>
                <a:lnTo>
                  <a:pt x="299" y="278"/>
                </a:lnTo>
                <a:lnTo>
                  <a:pt x="319" y="286"/>
                </a:lnTo>
                <a:lnTo>
                  <a:pt x="338" y="292"/>
                </a:lnTo>
                <a:lnTo>
                  <a:pt x="358" y="298"/>
                </a:lnTo>
                <a:lnTo>
                  <a:pt x="378" y="302"/>
                </a:lnTo>
                <a:lnTo>
                  <a:pt x="399" y="305"/>
                </a:lnTo>
                <a:lnTo>
                  <a:pt x="419" y="310"/>
                </a:lnTo>
                <a:lnTo>
                  <a:pt x="439" y="312"/>
                </a:lnTo>
                <a:lnTo>
                  <a:pt x="459" y="313"/>
                </a:lnTo>
                <a:lnTo>
                  <a:pt x="482" y="313"/>
                </a:lnTo>
                <a:lnTo>
                  <a:pt x="504" y="313"/>
                </a:lnTo>
                <a:lnTo>
                  <a:pt x="527" y="315"/>
                </a:lnTo>
                <a:lnTo>
                  <a:pt x="550" y="316"/>
                </a:lnTo>
                <a:lnTo>
                  <a:pt x="571" y="319"/>
                </a:lnTo>
                <a:lnTo>
                  <a:pt x="594" y="322"/>
                </a:lnTo>
                <a:lnTo>
                  <a:pt x="616" y="325"/>
                </a:lnTo>
                <a:lnTo>
                  <a:pt x="659" y="333"/>
                </a:lnTo>
                <a:lnTo>
                  <a:pt x="702" y="344"/>
                </a:lnTo>
                <a:lnTo>
                  <a:pt x="740" y="356"/>
                </a:lnTo>
                <a:lnTo>
                  <a:pt x="760" y="364"/>
                </a:lnTo>
                <a:lnTo>
                  <a:pt x="779" y="372"/>
                </a:lnTo>
                <a:lnTo>
                  <a:pt x="797" y="379"/>
                </a:lnTo>
                <a:lnTo>
                  <a:pt x="816" y="387"/>
                </a:lnTo>
                <a:lnTo>
                  <a:pt x="831" y="395"/>
                </a:lnTo>
                <a:lnTo>
                  <a:pt x="848" y="404"/>
                </a:lnTo>
                <a:lnTo>
                  <a:pt x="863" y="413"/>
                </a:lnTo>
                <a:lnTo>
                  <a:pt x="879" y="424"/>
                </a:lnTo>
                <a:lnTo>
                  <a:pt x="892" y="433"/>
                </a:lnTo>
                <a:lnTo>
                  <a:pt x="905" y="444"/>
                </a:lnTo>
                <a:lnTo>
                  <a:pt x="917" y="454"/>
                </a:lnTo>
                <a:lnTo>
                  <a:pt x="929" y="465"/>
                </a:lnTo>
                <a:lnTo>
                  <a:pt x="938" y="476"/>
                </a:lnTo>
                <a:lnTo>
                  <a:pt x="949" y="488"/>
                </a:lnTo>
                <a:lnTo>
                  <a:pt x="957" y="501"/>
                </a:lnTo>
                <a:lnTo>
                  <a:pt x="963" y="513"/>
                </a:lnTo>
                <a:lnTo>
                  <a:pt x="969" y="527"/>
                </a:lnTo>
                <a:lnTo>
                  <a:pt x="974" y="540"/>
                </a:lnTo>
                <a:lnTo>
                  <a:pt x="975" y="554"/>
                </a:lnTo>
                <a:lnTo>
                  <a:pt x="977" y="565"/>
                </a:lnTo>
                <a:lnTo>
                  <a:pt x="918" y="568"/>
                </a:lnTo>
                <a:close/>
                <a:moveTo>
                  <a:pt x="0" y="193"/>
                </a:moveTo>
                <a:lnTo>
                  <a:pt x="15" y="0"/>
                </a:lnTo>
                <a:lnTo>
                  <a:pt x="160" y="127"/>
                </a:lnTo>
                <a:lnTo>
                  <a:pt x="0" y="193"/>
                </a:lnTo>
                <a:close/>
              </a:path>
            </a:pathLst>
          </a:custGeom>
          <a:solidFill>
            <a:srgbClr val="000000"/>
          </a:solidFill>
          <a:ln w="1588">
            <a:solidFill>
              <a:srgbClr val="000000"/>
            </a:solidFill>
            <a:prstDash val="solid"/>
            <a:round/>
            <a:headEnd/>
            <a:tailEnd/>
          </a:ln>
        </p:spPr>
        <p:txBody>
          <a:bodyPr/>
          <a:lstStyle/>
          <a:p>
            <a:endParaRPr lang="en-GB"/>
          </a:p>
        </p:txBody>
      </p:sp>
      <p:grpSp>
        <p:nvGrpSpPr>
          <p:cNvPr id="15383" name="Group 23"/>
          <p:cNvGrpSpPr>
            <a:grpSpLocks/>
          </p:cNvGrpSpPr>
          <p:nvPr/>
        </p:nvGrpSpPr>
        <p:grpSpPr bwMode="auto">
          <a:xfrm>
            <a:off x="3190875" y="1425575"/>
            <a:ext cx="1741488" cy="563563"/>
            <a:chOff x="1239" y="210"/>
            <a:chExt cx="1097" cy="355"/>
          </a:xfrm>
        </p:grpSpPr>
        <p:sp>
          <p:nvSpPr>
            <p:cNvPr id="15384" name="Rectangle 24"/>
            <p:cNvSpPr>
              <a:spLocks noChangeArrowheads="1"/>
            </p:cNvSpPr>
            <p:nvPr/>
          </p:nvSpPr>
          <p:spPr bwMode="auto">
            <a:xfrm>
              <a:off x="1239" y="210"/>
              <a:ext cx="109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a:solidFill>
                    <a:srgbClr val="000000"/>
                  </a:solidFill>
                  <a:latin typeface="Helvetica" pitchFamily="34" charset="0"/>
                </a:rPr>
                <a:t>  Forward and Backward  </a:t>
              </a:r>
              <a:endParaRPr lang="en-US"/>
            </a:p>
          </p:txBody>
        </p:sp>
        <p:sp>
          <p:nvSpPr>
            <p:cNvPr id="15385" name="Rectangle 25"/>
            <p:cNvSpPr>
              <a:spLocks noChangeArrowheads="1"/>
            </p:cNvSpPr>
            <p:nvPr/>
          </p:nvSpPr>
          <p:spPr bwMode="auto">
            <a:xfrm>
              <a:off x="1955" y="384"/>
              <a:ext cx="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pitchFamily="34" charset="0"/>
                </a:rPr>
                <a:t>-</a:t>
              </a:r>
              <a:endParaRPr lang="en-US"/>
            </a:p>
          </p:txBody>
        </p:sp>
        <p:sp>
          <p:nvSpPr>
            <p:cNvPr id="15386" name="Rectangle 26"/>
            <p:cNvSpPr>
              <a:spLocks noChangeArrowheads="1"/>
            </p:cNvSpPr>
            <p:nvPr/>
          </p:nvSpPr>
          <p:spPr bwMode="auto">
            <a:xfrm>
              <a:off x="2064" y="392"/>
              <a:ext cx="1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pitchFamily="34" charset="0"/>
                </a:rPr>
                <a:t>FB</a:t>
              </a:r>
              <a:endParaRPr lang="en-US"/>
            </a:p>
          </p:txBody>
        </p:sp>
      </p:grpSp>
      <p:sp>
        <p:nvSpPr>
          <p:cNvPr id="15387" name="Rectangle 27"/>
          <p:cNvSpPr>
            <a:spLocks noChangeArrowheads="1"/>
          </p:cNvSpPr>
          <p:nvPr/>
        </p:nvSpPr>
        <p:spPr bwMode="auto">
          <a:xfrm>
            <a:off x="3189288" y="2551113"/>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FFFF"/>
                </a:solidFill>
                <a:latin typeface="Helvetica" pitchFamily="34" charset="0"/>
              </a:rPr>
              <a:t>STG</a:t>
            </a:r>
            <a:endParaRPr lang="en-US"/>
          </a:p>
        </p:txBody>
      </p:sp>
      <p:sp>
        <p:nvSpPr>
          <p:cNvPr id="15388" name="Freeform 28"/>
          <p:cNvSpPr>
            <a:spLocks/>
          </p:cNvSpPr>
          <p:nvPr/>
        </p:nvSpPr>
        <p:spPr bwMode="auto">
          <a:xfrm>
            <a:off x="4999038" y="996950"/>
            <a:ext cx="511175" cy="504825"/>
          </a:xfrm>
          <a:custGeom>
            <a:avLst/>
            <a:gdLst>
              <a:gd name="T0" fmla="*/ 291 w 645"/>
              <a:gd name="T1" fmla="*/ 1 h 636"/>
              <a:gd name="T2" fmla="*/ 243 w 645"/>
              <a:gd name="T3" fmla="*/ 10 h 636"/>
              <a:gd name="T4" fmla="*/ 197 w 645"/>
              <a:gd name="T5" fmla="*/ 24 h 636"/>
              <a:gd name="T6" fmla="*/ 156 w 645"/>
              <a:gd name="T7" fmla="*/ 46 h 636"/>
              <a:gd name="T8" fmla="*/ 117 w 645"/>
              <a:gd name="T9" fmla="*/ 72 h 636"/>
              <a:gd name="T10" fmla="*/ 85 w 645"/>
              <a:gd name="T11" fmla="*/ 104 h 636"/>
              <a:gd name="T12" fmla="*/ 56 w 645"/>
              <a:gd name="T13" fmla="*/ 139 h 636"/>
              <a:gd name="T14" fmla="*/ 33 w 645"/>
              <a:gd name="T15" fmla="*/ 179 h 636"/>
              <a:gd name="T16" fmla="*/ 14 w 645"/>
              <a:gd name="T17" fmla="*/ 224 h 636"/>
              <a:gd name="T18" fmla="*/ 3 w 645"/>
              <a:gd name="T19" fmla="*/ 270 h 636"/>
              <a:gd name="T20" fmla="*/ 0 w 645"/>
              <a:gd name="T21" fmla="*/ 318 h 636"/>
              <a:gd name="T22" fmla="*/ 3 w 645"/>
              <a:gd name="T23" fmla="*/ 365 h 636"/>
              <a:gd name="T24" fmla="*/ 14 w 645"/>
              <a:gd name="T25" fmla="*/ 411 h 636"/>
              <a:gd name="T26" fmla="*/ 33 w 645"/>
              <a:gd name="T27" fmla="*/ 456 h 636"/>
              <a:gd name="T28" fmla="*/ 56 w 645"/>
              <a:gd name="T29" fmla="*/ 496 h 636"/>
              <a:gd name="T30" fmla="*/ 85 w 645"/>
              <a:gd name="T31" fmla="*/ 531 h 636"/>
              <a:gd name="T32" fmla="*/ 117 w 645"/>
              <a:gd name="T33" fmla="*/ 563 h 636"/>
              <a:gd name="T34" fmla="*/ 156 w 645"/>
              <a:gd name="T35" fmla="*/ 590 h 636"/>
              <a:gd name="T36" fmla="*/ 197 w 645"/>
              <a:gd name="T37" fmla="*/ 611 h 636"/>
              <a:gd name="T38" fmla="*/ 243 w 645"/>
              <a:gd name="T39" fmla="*/ 625 h 636"/>
              <a:gd name="T40" fmla="*/ 291 w 645"/>
              <a:gd name="T41" fmla="*/ 634 h 636"/>
              <a:gd name="T42" fmla="*/ 340 w 645"/>
              <a:gd name="T43" fmla="*/ 636 h 636"/>
              <a:gd name="T44" fmla="*/ 387 w 645"/>
              <a:gd name="T45" fmla="*/ 629 h 636"/>
              <a:gd name="T46" fmla="*/ 434 w 645"/>
              <a:gd name="T47" fmla="*/ 616 h 636"/>
              <a:gd name="T48" fmla="*/ 477 w 645"/>
              <a:gd name="T49" fmla="*/ 597 h 636"/>
              <a:gd name="T50" fmla="*/ 516 w 645"/>
              <a:gd name="T51" fmla="*/ 573 h 636"/>
              <a:gd name="T52" fmla="*/ 552 w 645"/>
              <a:gd name="T53" fmla="*/ 542 h 636"/>
              <a:gd name="T54" fmla="*/ 581 w 645"/>
              <a:gd name="T55" fmla="*/ 508 h 636"/>
              <a:gd name="T56" fmla="*/ 607 w 645"/>
              <a:gd name="T57" fmla="*/ 470 h 636"/>
              <a:gd name="T58" fmla="*/ 626 w 645"/>
              <a:gd name="T59" fmla="*/ 427 h 636"/>
              <a:gd name="T60" fmla="*/ 639 w 645"/>
              <a:gd name="T61" fmla="*/ 382 h 636"/>
              <a:gd name="T62" fmla="*/ 645 w 645"/>
              <a:gd name="T63" fmla="*/ 335 h 636"/>
              <a:gd name="T64" fmla="*/ 644 w 645"/>
              <a:gd name="T65" fmla="*/ 285 h 636"/>
              <a:gd name="T66" fmla="*/ 635 w 645"/>
              <a:gd name="T67" fmla="*/ 238 h 636"/>
              <a:gd name="T68" fmla="*/ 621 w 645"/>
              <a:gd name="T69" fmla="*/ 195 h 636"/>
              <a:gd name="T70" fmla="*/ 599 w 645"/>
              <a:gd name="T71" fmla="*/ 153 h 636"/>
              <a:gd name="T72" fmla="*/ 572 w 645"/>
              <a:gd name="T73" fmla="*/ 115 h 636"/>
              <a:gd name="T74" fmla="*/ 539 w 645"/>
              <a:gd name="T75" fmla="*/ 83 h 636"/>
              <a:gd name="T76" fmla="*/ 503 w 645"/>
              <a:gd name="T77" fmla="*/ 53 h 636"/>
              <a:gd name="T78" fmla="*/ 463 w 645"/>
              <a:gd name="T79" fmla="*/ 30 h 636"/>
              <a:gd name="T80" fmla="*/ 418 w 645"/>
              <a:gd name="T81" fmla="*/ 14 h 636"/>
              <a:gd name="T82" fmla="*/ 372 w 645"/>
              <a:gd name="T83" fmla="*/ 3 h 636"/>
              <a:gd name="T84" fmla="*/ 323 w 645"/>
              <a:gd name="T8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5" h="636">
                <a:moveTo>
                  <a:pt x="323" y="0"/>
                </a:moveTo>
                <a:lnTo>
                  <a:pt x="306" y="0"/>
                </a:lnTo>
                <a:lnTo>
                  <a:pt x="291" y="1"/>
                </a:lnTo>
                <a:lnTo>
                  <a:pt x="274" y="3"/>
                </a:lnTo>
                <a:lnTo>
                  <a:pt x="258" y="6"/>
                </a:lnTo>
                <a:lnTo>
                  <a:pt x="243" y="10"/>
                </a:lnTo>
                <a:lnTo>
                  <a:pt x="228" y="14"/>
                </a:lnTo>
                <a:lnTo>
                  <a:pt x="212" y="20"/>
                </a:lnTo>
                <a:lnTo>
                  <a:pt x="197" y="24"/>
                </a:lnTo>
                <a:lnTo>
                  <a:pt x="183" y="30"/>
                </a:lnTo>
                <a:lnTo>
                  <a:pt x="169" y="38"/>
                </a:lnTo>
                <a:lnTo>
                  <a:pt x="156" y="46"/>
                </a:lnTo>
                <a:lnTo>
                  <a:pt x="143" y="53"/>
                </a:lnTo>
                <a:lnTo>
                  <a:pt x="129" y="63"/>
                </a:lnTo>
                <a:lnTo>
                  <a:pt x="117" y="72"/>
                </a:lnTo>
                <a:lnTo>
                  <a:pt x="106" y="83"/>
                </a:lnTo>
                <a:lnTo>
                  <a:pt x="96" y="93"/>
                </a:lnTo>
                <a:lnTo>
                  <a:pt x="85" y="104"/>
                </a:lnTo>
                <a:lnTo>
                  <a:pt x="74" y="115"/>
                </a:lnTo>
                <a:lnTo>
                  <a:pt x="65" y="127"/>
                </a:lnTo>
                <a:lnTo>
                  <a:pt x="56" y="139"/>
                </a:lnTo>
                <a:lnTo>
                  <a:pt x="46" y="153"/>
                </a:lnTo>
                <a:lnTo>
                  <a:pt x="39" y="166"/>
                </a:lnTo>
                <a:lnTo>
                  <a:pt x="33" y="179"/>
                </a:lnTo>
                <a:lnTo>
                  <a:pt x="26" y="195"/>
                </a:lnTo>
                <a:lnTo>
                  <a:pt x="20" y="209"/>
                </a:lnTo>
                <a:lnTo>
                  <a:pt x="14" y="224"/>
                </a:lnTo>
                <a:lnTo>
                  <a:pt x="11" y="238"/>
                </a:lnTo>
                <a:lnTo>
                  <a:pt x="7" y="253"/>
                </a:lnTo>
                <a:lnTo>
                  <a:pt x="3" y="270"/>
                </a:lnTo>
                <a:lnTo>
                  <a:pt x="2" y="285"/>
                </a:lnTo>
                <a:lnTo>
                  <a:pt x="0" y="301"/>
                </a:lnTo>
                <a:lnTo>
                  <a:pt x="0" y="318"/>
                </a:lnTo>
                <a:lnTo>
                  <a:pt x="0" y="335"/>
                </a:lnTo>
                <a:lnTo>
                  <a:pt x="2" y="350"/>
                </a:lnTo>
                <a:lnTo>
                  <a:pt x="3" y="365"/>
                </a:lnTo>
                <a:lnTo>
                  <a:pt x="7" y="382"/>
                </a:lnTo>
                <a:lnTo>
                  <a:pt x="11" y="398"/>
                </a:lnTo>
                <a:lnTo>
                  <a:pt x="14" y="411"/>
                </a:lnTo>
                <a:lnTo>
                  <a:pt x="20" y="427"/>
                </a:lnTo>
                <a:lnTo>
                  <a:pt x="26" y="441"/>
                </a:lnTo>
                <a:lnTo>
                  <a:pt x="33" y="456"/>
                </a:lnTo>
                <a:lnTo>
                  <a:pt x="39" y="470"/>
                </a:lnTo>
                <a:lnTo>
                  <a:pt x="46" y="482"/>
                </a:lnTo>
                <a:lnTo>
                  <a:pt x="56" y="496"/>
                </a:lnTo>
                <a:lnTo>
                  <a:pt x="65" y="508"/>
                </a:lnTo>
                <a:lnTo>
                  <a:pt x="74" y="520"/>
                </a:lnTo>
                <a:lnTo>
                  <a:pt x="85" y="531"/>
                </a:lnTo>
                <a:lnTo>
                  <a:pt x="96" y="542"/>
                </a:lnTo>
                <a:lnTo>
                  <a:pt x="106" y="553"/>
                </a:lnTo>
                <a:lnTo>
                  <a:pt x="117" y="563"/>
                </a:lnTo>
                <a:lnTo>
                  <a:pt x="129" y="573"/>
                </a:lnTo>
                <a:lnTo>
                  <a:pt x="143" y="582"/>
                </a:lnTo>
                <a:lnTo>
                  <a:pt x="156" y="590"/>
                </a:lnTo>
                <a:lnTo>
                  <a:pt x="169" y="597"/>
                </a:lnTo>
                <a:lnTo>
                  <a:pt x="183" y="605"/>
                </a:lnTo>
                <a:lnTo>
                  <a:pt x="197" y="611"/>
                </a:lnTo>
                <a:lnTo>
                  <a:pt x="212" y="616"/>
                </a:lnTo>
                <a:lnTo>
                  <a:pt x="228" y="622"/>
                </a:lnTo>
                <a:lnTo>
                  <a:pt x="243" y="625"/>
                </a:lnTo>
                <a:lnTo>
                  <a:pt x="258" y="629"/>
                </a:lnTo>
                <a:lnTo>
                  <a:pt x="274" y="633"/>
                </a:lnTo>
                <a:lnTo>
                  <a:pt x="291" y="634"/>
                </a:lnTo>
                <a:lnTo>
                  <a:pt x="306" y="636"/>
                </a:lnTo>
                <a:lnTo>
                  <a:pt x="323" y="636"/>
                </a:lnTo>
                <a:lnTo>
                  <a:pt x="340" y="636"/>
                </a:lnTo>
                <a:lnTo>
                  <a:pt x="355" y="634"/>
                </a:lnTo>
                <a:lnTo>
                  <a:pt x="372" y="633"/>
                </a:lnTo>
                <a:lnTo>
                  <a:pt x="387" y="629"/>
                </a:lnTo>
                <a:lnTo>
                  <a:pt x="404" y="625"/>
                </a:lnTo>
                <a:lnTo>
                  <a:pt x="418" y="622"/>
                </a:lnTo>
                <a:lnTo>
                  <a:pt x="434" y="616"/>
                </a:lnTo>
                <a:lnTo>
                  <a:pt x="449" y="611"/>
                </a:lnTo>
                <a:lnTo>
                  <a:pt x="463" y="605"/>
                </a:lnTo>
                <a:lnTo>
                  <a:pt x="477" y="597"/>
                </a:lnTo>
                <a:lnTo>
                  <a:pt x="490" y="590"/>
                </a:lnTo>
                <a:lnTo>
                  <a:pt x="503" y="582"/>
                </a:lnTo>
                <a:lnTo>
                  <a:pt x="516" y="573"/>
                </a:lnTo>
                <a:lnTo>
                  <a:pt x="529" y="563"/>
                </a:lnTo>
                <a:lnTo>
                  <a:pt x="539" y="553"/>
                </a:lnTo>
                <a:lnTo>
                  <a:pt x="552" y="542"/>
                </a:lnTo>
                <a:lnTo>
                  <a:pt x="561" y="531"/>
                </a:lnTo>
                <a:lnTo>
                  <a:pt x="572" y="520"/>
                </a:lnTo>
                <a:lnTo>
                  <a:pt x="581" y="508"/>
                </a:lnTo>
                <a:lnTo>
                  <a:pt x="590" y="496"/>
                </a:lnTo>
                <a:lnTo>
                  <a:pt x="599" y="482"/>
                </a:lnTo>
                <a:lnTo>
                  <a:pt x="607" y="470"/>
                </a:lnTo>
                <a:lnTo>
                  <a:pt x="613" y="456"/>
                </a:lnTo>
                <a:lnTo>
                  <a:pt x="621" y="441"/>
                </a:lnTo>
                <a:lnTo>
                  <a:pt x="626" y="427"/>
                </a:lnTo>
                <a:lnTo>
                  <a:pt x="632" y="411"/>
                </a:lnTo>
                <a:lnTo>
                  <a:pt x="635" y="398"/>
                </a:lnTo>
                <a:lnTo>
                  <a:pt x="639" y="382"/>
                </a:lnTo>
                <a:lnTo>
                  <a:pt x="642" y="365"/>
                </a:lnTo>
                <a:lnTo>
                  <a:pt x="644" y="350"/>
                </a:lnTo>
                <a:lnTo>
                  <a:pt x="645" y="335"/>
                </a:lnTo>
                <a:lnTo>
                  <a:pt x="645" y="318"/>
                </a:lnTo>
                <a:lnTo>
                  <a:pt x="645" y="301"/>
                </a:lnTo>
                <a:lnTo>
                  <a:pt x="644" y="285"/>
                </a:lnTo>
                <a:lnTo>
                  <a:pt x="642" y="270"/>
                </a:lnTo>
                <a:lnTo>
                  <a:pt x="639" y="253"/>
                </a:lnTo>
                <a:lnTo>
                  <a:pt x="635" y="238"/>
                </a:lnTo>
                <a:lnTo>
                  <a:pt x="632" y="224"/>
                </a:lnTo>
                <a:lnTo>
                  <a:pt x="626" y="209"/>
                </a:lnTo>
                <a:lnTo>
                  <a:pt x="621" y="195"/>
                </a:lnTo>
                <a:lnTo>
                  <a:pt x="613" y="179"/>
                </a:lnTo>
                <a:lnTo>
                  <a:pt x="607" y="166"/>
                </a:lnTo>
                <a:lnTo>
                  <a:pt x="599" y="153"/>
                </a:lnTo>
                <a:lnTo>
                  <a:pt x="590" y="139"/>
                </a:lnTo>
                <a:lnTo>
                  <a:pt x="581" y="127"/>
                </a:lnTo>
                <a:lnTo>
                  <a:pt x="572" y="115"/>
                </a:lnTo>
                <a:lnTo>
                  <a:pt x="561" y="104"/>
                </a:lnTo>
                <a:lnTo>
                  <a:pt x="552" y="93"/>
                </a:lnTo>
                <a:lnTo>
                  <a:pt x="539" y="83"/>
                </a:lnTo>
                <a:lnTo>
                  <a:pt x="529" y="72"/>
                </a:lnTo>
                <a:lnTo>
                  <a:pt x="516" y="63"/>
                </a:lnTo>
                <a:lnTo>
                  <a:pt x="503" y="53"/>
                </a:lnTo>
                <a:lnTo>
                  <a:pt x="490" y="46"/>
                </a:lnTo>
                <a:lnTo>
                  <a:pt x="477" y="38"/>
                </a:lnTo>
                <a:lnTo>
                  <a:pt x="463" y="30"/>
                </a:lnTo>
                <a:lnTo>
                  <a:pt x="449" y="24"/>
                </a:lnTo>
                <a:lnTo>
                  <a:pt x="434" y="20"/>
                </a:lnTo>
                <a:lnTo>
                  <a:pt x="418" y="14"/>
                </a:lnTo>
                <a:lnTo>
                  <a:pt x="404" y="10"/>
                </a:lnTo>
                <a:lnTo>
                  <a:pt x="387" y="6"/>
                </a:lnTo>
                <a:lnTo>
                  <a:pt x="372" y="3"/>
                </a:lnTo>
                <a:lnTo>
                  <a:pt x="355" y="1"/>
                </a:lnTo>
                <a:lnTo>
                  <a:pt x="340" y="0"/>
                </a:lnTo>
                <a:lnTo>
                  <a:pt x="3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9" name="Rectangle 29"/>
          <p:cNvSpPr>
            <a:spLocks noChangeArrowheads="1"/>
          </p:cNvSpPr>
          <p:nvPr/>
        </p:nvSpPr>
        <p:spPr bwMode="auto">
          <a:xfrm>
            <a:off x="5059363" y="1130300"/>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FFFF"/>
                </a:solidFill>
                <a:latin typeface="Helvetica" pitchFamily="34" charset="0"/>
              </a:rPr>
              <a:t>IFG</a:t>
            </a:r>
            <a:endParaRPr lang="en-US"/>
          </a:p>
        </p:txBody>
      </p:sp>
      <p:sp>
        <p:nvSpPr>
          <p:cNvPr id="15390" name="Freeform 30"/>
          <p:cNvSpPr>
            <a:spLocks noEditPoints="1"/>
          </p:cNvSpPr>
          <p:nvPr/>
        </p:nvSpPr>
        <p:spPr bwMode="auto">
          <a:xfrm>
            <a:off x="4949825" y="5718175"/>
            <a:ext cx="476250" cy="136525"/>
          </a:xfrm>
          <a:custGeom>
            <a:avLst/>
            <a:gdLst>
              <a:gd name="T0" fmla="*/ 0 w 601"/>
              <a:gd name="T1" fmla="*/ 56 h 172"/>
              <a:gd name="T2" fmla="*/ 456 w 601"/>
              <a:gd name="T3" fmla="*/ 56 h 172"/>
              <a:gd name="T4" fmla="*/ 456 w 601"/>
              <a:gd name="T5" fmla="*/ 115 h 172"/>
              <a:gd name="T6" fmla="*/ 0 w 601"/>
              <a:gd name="T7" fmla="*/ 115 h 172"/>
              <a:gd name="T8" fmla="*/ 0 w 601"/>
              <a:gd name="T9" fmla="*/ 56 h 172"/>
              <a:gd name="T10" fmla="*/ 427 w 601"/>
              <a:gd name="T11" fmla="*/ 0 h 172"/>
              <a:gd name="T12" fmla="*/ 601 w 601"/>
              <a:gd name="T13" fmla="*/ 86 h 172"/>
              <a:gd name="T14" fmla="*/ 427 w 601"/>
              <a:gd name="T15" fmla="*/ 172 h 172"/>
              <a:gd name="T16" fmla="*/ 427 w 601"/>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172">
                <a:moveTo>
                  <a:pt x="0" y="56"/>
                </a:moveTo>
                <a:lnTo>
                  <a:pt x="456" y="56"/>
                </a:lnTo>
                <a:lnTo>
                  <a:pt x="456" y="115"/>
                </a:lnTo>
                <a:lnTo>
                  <a:pt x="0" y="115"/>
                </a:lnTo>
                <a:lnTo>
                  <a:pt x="0" y="56"/>
                </a:lnTo>
                <a:close/>
                <a:moveTo>
                  <a:pt x="427" y="0"/>
                </a:moveTo>
                <a:lnTo>
                  <a:pt x="601" y="86"/>
                </a:lnTo>
                <a:lnTo>
                  <a:pt x="427" y="172"/>
                </a:lnTo>
                <a:lnTo>
                  <a:pt x="427" y="0"/>
                </a:lnTo>
                <a:close/>
              </a:path>
            </a:pathLst>
          </a:custGeom>
          <a:solidFill>
            <a:srgbClr val="CC3300"/>
          </a:solidFill>
          <a:ln>
            <a:noFill/>
          </a:ln>
          <a:extLst>
            <a:ext uri="{91240B29-F687-4F45-9708-019B960494DF}">
              <a14:hiddenLine xmlns:a14="http://schemas.microsoft.com/office/drawing/2010/main" w="1651">
                <a:solidFill>
                  <a:srgbClr val="CC3300"/>
                </a:solidFill>
                <a:prstDash val="solid"/>
                <a:round/>
                <a:headEnd/>
                <a:tailEnd/>
              </a14:hiddenLine>
            </a:ext>
          </a:extLst>
        </p:spPr>
        <p:txBody>
          <a:bodyPr/>
          <a:lstStyle/>
          <a:p>
            <a:endParaRPr lang="en-GB"/>
          </a:p>
        </p:txBody>
      </p:sp>
      <p:sp>
        <p:nvSpPr>
          <p:cNvPr id="15391" name="Line 31"/>
          <p:cNvSpPr>
            <a:spLocks noChangeShapeType="1"/>
          </p:cNvSpPr>
          <p:nvPr/>
        </p:nvSpPr>
        <p:spPr bwMode="auto">
          <a:xfrm>
            <a:off x="3462338" y="2925763"/>
            <a:ext cx="0" cy="900112"/>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2" name="Line 32"/>
          <p:cNvSpPr>
            <a:spLocks noChangeShapeType="1"/>
          </p:cNvSpPr>
          <p:nvPr/>
        </p:nvSpPr>
        <p:spPr bwMode="auto">
          <a:xfrm>
            <a:off x="5334000" y="2909888"/>
            <a:ext cx="0" cy="900112"/>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3" name="Line 33"/>
          <p:cNvSpPr>
            <a:spLocks noChangeShapeType="1"/>
          </p:cNvSpPr>
          <p:nvPr/>
        </p:nvSpPr>
        <p:spPr bwMode="auto">
          <a:xfrm>
            <a:off x="5310188" y="1517650"/>
            <a:ext cx="0" cy="90011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4" name="Text Box 34"/>
          <p:cNvSpPr txBox="1">
            <a:spLocks noChangeArrowheads="1"/>
          </p:cNvSpPr>
          <p:nvPr/>
        </p:nvSpPr>
        <p:spPr bwMode="auto">
          <a:xfrm rot="-5400000">
            <a:off x="2700338" y="3219450"/>
            <a:ext cx="1011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pPr eaLnBrk="0" hangingPunct="0"/>
            <a:r>
              <a:rPr lang="en-GB" sz="1200"/>
              <a:t>2.41 (100%)</a:t>
            </a:r>
          </a:p>
        </p:txBody>
      </p:sp>
      <p:sp>
        <p:nvSpPr>
          <p:cNvPr id="15395" name="Text Box 35"/>
          <p:cNvSpPr txBox="1">
            <a:spLocks noChangeArrowheads="1"/>
          </p:cNvSpPr>
          <p:nvPr/>
        </p:nvSpPr>
        <p:spPr bwMode="auto">
          <a:xfrm rot="5400000">
            <a:off x="3109913" y="3230563"/>
            <a:ext cx="1011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pPr eaLnBrk="0" hangingPunct="0"/>
            <a:r>
              <a:rPr lang="en-GB" sz="1200"/>
              <a:t>4.50 (100%)</a:t>
            </a:r>
          </a:p>
        </p:txBody>
      </p:sp>
      <p:sp>
        <p:nvSpPr>
          <p:cNvPr id="15396" name="Text Box 36"/>
          <p:cNvSpPr txBox="1">
            <a:spLocks noChangeArrowheads="1"/>
          </p:cNvSpPr>
          <p:nvPr/>
        </p:nvSpPr>
        <p:spPr bwMode="auto">
          <a:xfrm rot="-5400000">
            <a:off x="4567238" y="3214688"/>
            <a:ext cx="1011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pPr eaLnBrk="0" hangingPunct="0"/>
            <a:r>
              <a:rPr lang="en-GB" sz="1200"/>
              <a:t>5.40 (100%)</a:t>
            </a:r>
          </a:p>
        </p:txBody>
      </p:sp>
      <p:sp>
        <p:nvSpPr>
          <p:cNvPr id="15397" name="Text Box 37"/>
          <p:cNvSpPr txBox="1">
            <a:spLocks noChangeArrowheads="1"/>
          </p:cNvSpPr>
          <p:nvPr/>
        </p:nvSpPr>
        <p:spPr bwMode="auto">
          <a:xfrm rot="5400000">
            <a:off x="5015707" y="3166269"/>
            <a:ext cx="92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pPr eaLnBrk="0" hangingPunct="0"/>
            <a:r>
              <a:rPr lang="en-GB" sz="1200"/>
              <a:t>1.74 (96%)</a:t>
            </a:r>
          </a:p>
        </p:txBody>
      </p:sp>
      <p:sp>
        <p:nvSpPr>
          <p:cNvPr id="15398" name="Text Box 38"/>
          <p:cNvSpPr txBox="1">
            <a:spLocks noChangeArrowheads="1"/>
          </p:cNvSpPr>
          <p:nvPr/>
        </p:nvSpPr>
        <p:spPr bwMode="auto">
          <a:xfrm rot="-5400000">
            <a:off x="4599782" y="1791494"/>
            <a:ext cx="92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pPr eaLnBrk="0" hangingPunct="0"/>
            <a:r>
              <a:rPr lang="en-GB" sz="1200"/>
              <a:t>1.41 (99%)</a:t>
            </a:r>
          </a:p>
        </p:txBody>
      </p:sp>
      <p:pic>
        <p:nvPicPr>
          <p:cNvPr id="15399" name="Picture 39" descr="inpu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184650" y="4664075"/>
            <a:ext cx="679450" cy="650875"/>
          </a:xfrm>
          <a:prstGeom prst="rect">
            <a:avLst/>
          </a:prstGeom>
          <a:noFill/>
          <a:extLst>
            <a:ext uri="{909E8E84-426E-40DD-AFC4-6F175D3DCCD1}">
              <a14:hiddenFill xmlns:a14="http://schemas.microsoft.com/office/drawing/2010/main">
                <a:solidFill>
                  <a:srgbClr val="FFFFFF"/>
                </a:solidFill>
              </a14:hiddenFill>
            </a:ext>
          </a:extLst>
        </p:spPr>
      </p:pic>
      <p:pic>
        <p:nvPicPr>
          <p:cNvPr id="15400" name="Picture 40" desc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463" y="3463925"/>
            <a:ext cx="1042987" cy="1062038"/>
          </a:xfrm>
          <a:prstGeom prst="rect">
            <a:avLst/>
          </a:prstGeom>
          <a:noFill/>
          <a:extLst>
            <a:ext uri="{909E8E84-426E-40DD-AFC4-6F175D3DCCD1}">
              <a14:hiddenFill xmlns:a14="http://schemas.microsoft.com/office/drawing/2010/main">
                <a:solidFill>
                  <a:srgbClr val="FFFFFF"/>
                </a:solidFill>
              </a14:hiddenFill>
            </a:ext>
          </a:extLst>
        </p:spPr>
      </p:pic>
      <p:pic>
        <p:nvPicPr>
          <p:cNvPr id="15401" name="Picture 41" descr="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5138" y="3824288"/>
            <a:ext cx="1025525" cy="554037"/>
          </a:xfrm>
          <a:prstGeom prst="rect">
            <a:avLst/>
          </a:prstGeom>
          <a:noFill/>
          <a:extLst>
            <a:ext uri="{909E8E84-426E-40DD-AFC4-6F175D3DCCD1}">
              <a14:hiddenFill xmlns:a14="http://schemas.microsoft.com/office/drawing/2010/main">
                <a:solidFill>
                  <a:srgbClr val="FFFFFF"/>
                </a:solidFill>
              </a14:hiddenFill>
            </a:ext>
          </a:extLst>
        </p:spPr>
      </p:pic>
      <p:pic>
        <p:nvPicPr>
          <p:cNvPr id="15402" name="Picture 42" descr="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5138" y="2170113"/>
            <a:ext cx="1039812" cy="935037"/>
          </a:xfrm>
          <a:prstGeom prst="rect">
            <a:avLst/>
          </a:prstGeom>
          <a:noFill/>
          <a:extLst>
            <a:ext uri="{909E8E84-426E-40DD-AFC4-6F175D3DCCD1}">
              <a14:hiddenFill xmlns:a14="http://schemas.microsoft.com/office/drawing/2010/main">
                <a:solidFill>
                  <a:srgbClr val="FFFFFF"/>
                </a:solidFill>
              </a14:hiddenFill>
            </a:ext>
          </a:extLst>
        </p:spPr>
      </p:pic>
      <p:pic>
        <p:nvPicPr>
          <p:cNvPr id="15403" name="Picture 43" descr="s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0213" y="765175"/>
            <a:ext cx="1042987" cy="1042988"/>
          </a:xfrm>
          <a:prstGeom prst="rect">
            <a:avLst/>
          </a:prstGeom>
          <a:noFill/>
          <a:extLst>
            <a:ext uri="{909E8E84-426E-40DD-AFC4-6F175D3DCCD1}">
              <a14:hiddenFill xmlns:a14="http://schemas.microsoft.com/office/drawing/2010/main">
                <a:solidFill>
                  <a:srgbClr val="FFFFFF"/>
                </a:solidFill>
              </a14:hiddenFill>
            </a:ext>
          </a:extLst>
        </p:spPr>
      </p:pic>
      <p:sp>
        <p:nvSpPr>
          <p:cNvPr id="15404" name="Line 44"/>
          <p:cNvSpPr>
            <a:spLocks noChangeShapeType="1"/>
          </p:cNvSpPr>
          <p:nvPr/>
        </p:nvSpPr>
        <p:spPr bwMode="auto">
          <a:xfrm>
            <a:off x="2195513" y="6015038"/>
            <a:ext cx="719137"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05" name="Line 45"/>
          <p:cNvSpPr>
            <a:spLocks noChangeShapeType="1"/>
          </p:cNvSpPr>
          <p:nvPr/>
        </p:nvSpPr>
        <p:spPr bwMode="auto">
          <a:xfrm>
            <a:off x="2195513" y="6230938"/>
            <a:ext cx="719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06" name="Text Box 46"/>
          <p:cNvSpPr txBox="1">
            <a:spLocks noChangeArrowheads="1"/>
          </p:cNvSpPr>
          <p:nvPr/>
        </p:nvSpPr>
        <p:spPr bwMode="auto">
          <a:xfrm>
            <a:off x="2968625" y="5876925"/>
            <a:ext cx="774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200"/>
              <a:t>standard</a:t>
            </a:r>
            <a:endParaRPr lang="en-US" sz="1200"/>
          </a:p>
        </p:txBody>
      </p:sp>
      <p:sp>
        <p:nvSpPr>
          <p:cNvPr id="15407" name="Text Box 47"/>
          <p:cNvSpPr txBox="1">
            <a:spLocks noChangeArrowheads="1"/>
          </p:cNvSpPr>
          <p:nvPr/>
        </p:nvSpPr>
        <p:spPr bwMode="auto">
          <a:xfrm>
            <a:off x="2987675" y="6092825"/>
            <a:ext cx="673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200"/>
              <a:t>deviant</a:t>
            </a:r>
            <a:endParaRPr lang="en-US" sz="1200"/>
          </a:p>
        </p:txBody>
      </p:sp>
      <p:sp>
        <p:nvSpPr>
          <p:cNvPr id="15409" name="Text Box 49"/>
          <p:cNvSpPr txBox="1">
            <a:spLocks noChangeArrowheads="1"/>
          </p:cNvSpPr>
          <p:nvPr/>
        </p:nvSpPr>
        <p:spPr bwMode="auto">
          <a:xfrm rot="5400000">
            <a:off x="4976019" y="1778794"/>
            <a:ext cx="92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pPr eaLnBrk="0" hangingPunct="0"/>
            <a:r>
              <a:rPr lang="en-GB" sz="1200"/>
              <a:t>0.93 (55%)</a:t>
            </a:r>
          </a:p>
        </p:txBody>
      </p:sp>
      <p:sp>
        <p:nvSpPr>
          <p:cNvPr id="15410" name="Text Box 50"/>
          <p:cNvSpPr txBox="1">
            <a:spLocks noChangeArrowheads="1"/>
          </p:cNvSpPr>
          <p:nvPr/>
        </p:nvSpPr>
        <p:spPr bwMode="auto">
          <a:xfrm>
            <a:off x="255588" y="115888"/>
            <a:ext cx="6077270" cy="52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2800" b="1" dirty="0">
                <a:latin typeface="Helvetica" pitchFamily="34" charset="0"/>
              </a:rPr>
              <a:t>DCM output </a:t>
            </a:r>
            <a:r>
              <a:rPr lang="en-GB" sz="2800" b="1" dirty="0" smtClean="0">
                <a:latin typeface="Helvetica" pitchFamily="34" charset="0"/>
              </a:rPr>
              <a:t>(from previous slides)</a:t>
            </a:r>
            <a:endParaRPr lang="en-US" sz="2800" b="1" dirty="0">
              <a:latin typeface="Helvetica" pitchFamily="34" charset="0"/>
            </a:endParaRPr>
          </a:p>
        </p:txBody>
      </p:sp>
      <p:sp>
        <p:nvSpPr>
          <p:cNvPr id="15421" name="Text Box 61"/>
          <p:cNvSpPr txBox="1">
            <a:spLocks noChangeArrowheads="1"/>
          </p:cNvSpPr>
          <p:nvPr/>
        </p:nvSpPr>
        <p:spPr bwMode="auto">
          <a:xfrm>
            <a:off x="34925" y="1700213"/>
            <a:ext cx="20891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400">
                <a:solidFill>
                  <a:srgbClr val="FF0000"/>
                </a:solidFill>
              </a:rPr>
              <a:t>reconstructed responses at source level</a:t>
            </a:r>
            <a:endParaRPr lang="en-US" sz="1400">
              <a:solidFill>
                <a:srgbClr val="FF0000"/>
              </a:solidFill>
            </a:endParaRPr>
          </a:p>
        </p:txBody>
      </p:sp>
      <p:sp>
        <p:nvSpPr>
          <p:cNvPr id="15422" name="Line 62"/>
          <p:cNvSpPr>
            <a:spLocks noChangeShapeType="1"/>
          </p:cNvSpPr>
          <p:nvPr/>
        </p:nvSpPr>
        <p:spPr bwMode="auto">
          <a:xfrm>
            <a:off x="1908175" y="2060575"/>
            <a:ext cx="647700" cy="3603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24" name="Line 64"/>
          <p:cNvSpPr>
            <a:spLocks noChangeShapeType="1"/>
          </p:cNvSpPr>
          <p:nvPr/>
        </p:nvSpPr>
        <p:spPr bwMode="auto">
          <a:xfrm>
            <a:off x="1763713" y="2276475"/>
            <a:ext cx="576262" cy="11525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25" name="Text Box 65"/>
          <p:cNvSpPr txBox="1">
            <a:spLocks noChangeArrowheads="1"/>
          </p:cNvSpPr>
          <p:nvPr/>
        </p:nvSpPr>
        <p:spPr bwMode="auto">
          <a:xfrm>
            <a:off x="6804025" y="2781300"/>
            <a:ext cx="20891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400">
                <a:solidFill>
                  <a:srgbClr val="FF0000"/>
                </a:solidFill>
              </a:rPr>
              <a:t>coupling changes</a:t>
            </a:r>
          </a:p>
          <a:p>
            <a:pPr algn="ctr"/>
            <a:endParaRPr lang="en-GB" sz="1400">
              <a:solidFill>
                <a:srgbClr val="FF0000"/>
              </a:solidFill>
            </a:endParaRPr>
          </a:p>
          <a:p>
            <a:pPr algn="ctr"/>
            <a:endParaRPr lang="en-GB" sz="1400">
              <a:solidFill>
                <a:srgbClr val="FF0000"/>
              </a:solidFill>
            </a:endParaRPr>
          </a:p>
          <a:p>
            <a:pPr algn="ctr"/>
            <a:r>
              <a:rPr lang="en-GB" sz="1400">
                <a:solidFill>
                  <a:srgbClr val="FF0000"/>
                </a:solidFill>
              </a:rPr>
              <a:t>probability  that a change occured</a:t>
            </a:r>
            <a:endParaRPr lang="en-US" sz="1400">
              <a:solidFill>
                <a:srgbClr val="FF0000"/>
              </a:solidFill>
            </a:endParaRPr>
          </a:p>
        </p:txBody>
      </p:sp>
      <p:sp>
        <p:nvSpPr>
          <p:cNvPr id="15427" name="Line 67"/>
          <p:cNvSpPr>
            <a:spLocks noChangeShapeType="1"/>
          </p:cNvSpPr>
          <p:nvPr/>
        </p:nvSpPr>
        <p:spPr bwMode="auto">
          <a:xfrm flipH="1">
            <a:off x="5724525" y="2997200"/>
            <a:ext cx="1295400" cy="1444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28" name="Line 68"/>
          <p:cNvSpPr>
            <a:spLocks noChangeShapeType="1"/>
          </p:cNvSpPr>
          <p:nvPr/>
        </p:nvSpPr>
        <p:spPr bwMode="auto">
          <a:xfrm flipH="1" flipV="1">
            <a:off x="5724525" y="3500438"/>
            <a:ext cx="1296988" cy="1444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68714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Obtaining the data</a:t>
            </a:r>
            <a:endParaRPr lang="en-GB" dirty="0"/>
          </a:p>
        </p:txBody>
      </p:sp>
      <p:sp>
        <p:nvSpPr>
          <p:cNvPr id="3" name="Content Placeholder 2"/>
          <p:cNvSpPr>
            <a:spLocks noGrp="1"/>
          </p:cNvSpPr>
          <p:nvPr>
            <p:ph idx="1"/>
          </p:nvPr>
        </p:nvSpPr>
        <p:spPr/>
        <p:txBody>
          <a:bodyPr/>
          <a:lstStyle/>
          <a:p>
            <a:r>
              <a:rPr lang="en-GB" dirty="0"/>
              <a:t>EVOKE a response </a:t>
            </a:r>
            <a:endParaRPr lang="en-GB" dirty="0" smtClean="0"/>
          </a:p>
          <a:p>
            <a:endParaRPr lang="en-GB" dirty="0" smtClean="0"/>
          </a:p>
          <a:p>
            <a:r>
              <a:rPr lang="en-GB" dirty="0" smtClean="0"/>
              <a:t>by </a:t>
            </a:r>
            <a:r>
              <a:rPr lang="en-GB" dirty="0"/>
              <a:t>manipulating an environment </a:t>
            </a:r>
            <a:endParaRPr lang="en-GB" dirty="0" smtClean="0"/>
          </a:p>
          <a:p>
            <a:endParaRPr lang="en-GB" dirty="0" smtClean="0"/>
          </a:p>
          <a:p>
            <a:r>
              <a:rPr lang="en-GB" dirty="0" smtClean="0"/>
              <a:t>and </a:t>
            </a:r>
            <a:r>
              <a:rPr lang="en-GB" dirty="0"/>
              <a:t>recording the response using MEG/EEG. </a:t>
            </a:r>
          </a:p>
          <a:p>
            <a:endParaRPr lang="en-GB" dirty="0"/>
          </a:p>
        </p:txBody>
      </p:sp>
    </p:spTree>
    <p:extLst>
      <p:ext uri="{BB962C8B-B14F-4D97-AF65-F5344CB8AC3E}">
        <p14:creationId xmlns:p14="http://schemas.microsoft.com/office/powerpoint/2010/main" val="87830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model to choose?</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This is addressed </a:t>
            </a:r>
            <a:r>
              <a:rPr lang="en-GB" dirty="0" smtClean="0"/>
              <a:t>with Bayesian </a:t>
            </a:r>
            <a:r>
              <a:rPr lang="en-GB" dirty="0"/>
              <a:t>model comparison using an approximation to </a:t>
            </a:r>
            <a:r>
              <a:rPr lang="en-GB" dirty="0" smtClean="0"/>
              <a:t>the model evidence.</a:t>
            </a:r>
          </a:p>
          <a:p>
            <a:r>
              <a:rPr lang="en-GB" dirty="0" smtClean="0"/>
              <a:t>This </a:t>
            </a:r>
            <a:r>
              <a:rPr lang="en-GB" dirty="0"/>
              <a:t>is the </a:t>
            </a:r>
            <a:r>
              <a:rPr lang="en-GB" dirty="0" smtClean="0"/>
              <a:t>probability of </a:t>
            </a:r>
            <a:r>
              <a:rPr lang="en-GB" dirty="0"/>
              <a:t>the data given a specific model and is </a:t>
            </a:r>
            <a:r>
              <a:rPr lang="en-GB" dirty="0" smtClean="0"/>
              <a:t>also known </a:t>
            </a:r>
            <a:r>
              <a:rPr lang="en-GB" dirty="0"/>
              <a:t>as the integrated or marginal likelihood </a:t>
            </a:r>
            <a:r>
              <a:rPr lang="en-GB" dirty="0" smtClean="0"/>
              <a:t>(</a:t>
            </a:r>
            <a:r>
              <a:rPr lang="en-GB" dirty="0" err="1" smtClean="0"/>
              <a:t>Friston</a:t>
            </a:r>
            <a:r>
              <a:rPr lang="en-GB" dirty="0" smtClean="0"/>
              <a:t> et al</a:t>
            </a:r>
            <a:r>
              <a:rPr lang="en-GB" dirty="0"/>
              <a:t>., </a:t>
            </a:r>
            <a:r>
              <a:rPr lang="en-GB" dirty="0" smtClean="0"/>
              <a:t>2003). </a:t>
            </a:r>
          </a:p>
          <a:p>
            <a:r>
              <a:rPr lang="en-GB" dirty="0" smtClean="0"/>
              <a:t>Bayesian </a:t>
            </a:r>
            <a:r>
              <a:rPr lang="en-GB" dirty="0"/>
              <a:t>model comparison is used to </a:t>
            </a:r>
            <a:r>
              <a:rPr lang="en-GB" dirty="0" smtClean="0"/>
              <a:t>decide which </a:t>
            </a:r>
            <a:r>
              <a:rPr lang="en-GB" dirty="0"/>
              <a:t>model, amongst a set of competing models, </a:t>
            </a:r>
            <a:r>
              <a:rPr lang="en-GB" dirty="0" smtClean="0"/>
              <a:t>best explains </a:t>
            </a:r>
            <a:r>
              <a:rPr lang="en-GB" dirty="0"/>
              <a:t>the data </a:t>
            </a:r>
            <a:r>
              <a:rPr lang="en-GB" dirty="0" smtClean="0"/>
              <a:t>(Penny </a:t>
            </a:r>
            <a:r>
              <a:rPr lang="en-GB" dirty="0"/>
              <a:t>et al., </a:t>
            </a:r>
            <a:r>
              <a:rPr lang="en-GB" dirty="0" smtClean="0"/>
              <a:t>2004). </a:t>
            </a:r>
          </a:p>
          <a:p>
            <a:r>
              <a:rPr lang="en-GB" dirty="0" smtClean="0"/>
              <a:t>This evidence-based approach </a:t>
            </a:r>
            <a:r>
              <a:rPr lang="en-GB" dirty="0"/>
              <a:t>accounts for model complexity and enables </a:t>
            </a:r>
            <a:r>
              <a:rPr lang="en-GB" dirty="0" smtClean="0"/>
              <a:t>comparisons of </a:t>
            </a:r>
            <a:r>
              <a:rPr lang="en-GB" dirty="0"/>
              <a:t>M/EEG models with different </a:t>
            </a:r>
            <a:r>
              <a:rPr lang="en-GB" dirty="0" smtClean="0"/>
              <a:t>parameters (</a:t>
            </a:r>
            <a:r>
              <a:rPr lang="en-GB" dirty="0"/>
              <a:t>e.g., with different numbers of sources or </a:t>
            </a:r>
            <a:r>
              <a:rPr lang="en-GB" dirty="0" smtClean="0"/>
              <a:t>connections).</a:t>
            </a:r>
            <a:endParaRPr lang="en-GB" dirty="0"/>
          </a:p>
        </p:txBody>
      </p:sp>
    </p:spTree>
    <p:extLst>
      <p:ext uri="{BB962C8B-B14F-4D97-AF65-F5344CB8AC3E}">
        <p14:creationId xmlns:p14="http://schemas.microsoft.com/office/powerpoint/2010/main" val="3182570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odels_sub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81075"/>
            <a:ext cx="5124450" cy="3840163"/>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ChangeArrowheads="1"/>
          </p:cNvSpPr>
          <p:nvPr/>
        </p:nvSpPr>
        <p:spPr bwMode="auto">
          <a:xfrm rot="16200000">
            <a:off x="-1316037" y="2333625"/>
            <a:ext cx="367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b="1">
                <a:solidFill>
                  <a:srgbClr val="000000"/>
                </a:solidFill>
                <a:latin typeface="Helvetica" pitchFamily="34" charset="0"/>
              </a:rPr>
              <a:t>  </a:t>
            </a:r>
            <a:r>
              <a:rPr lang="en-US" sz="2000" b="1">
                <a:solidFill>
                  <a:srgbClr val="000000"/>
                </a:solidFill>
                <a:latin typeface="Helvetica" pitchFamily="34" charset="0"/>
              </a:rPr>
              <a:t>log-evidence</a:t>
            </a:r>
          </a:p>
          <a:p>
            <a:pPr algn="ctr"/>
            <a:endParaRPr lang="en-US" sz="2000" b="1">
              <a:solidFill>
                <a:srgbClr val="000000"/>
              </a:solidFill>
              <a:latin typeface="Helvetica" pitchFamily="34" charset="0"/>
            </a:endParaRPr>
          </a:p>
          <a:p>
            <a:pPr algn="ctr"/>
            <a:r>
              <a:rPr lang="en-GB" sz="1400" i="1">
                <a:solidFill>
                  <a:srgbClr val="000000"/>
                </a:solidFill>
                <a:latin typeface="Helvetica" pitchFamily="34" charset="0"/>
              </a:rPr>
              <a:t>(log-evidence normalized to the null model)</a:t>
            </a:r>
            <a:endParaRPr lang="en-US" sz="1400" i="1"/>
          </a:p>
        </p:txBody>
      </p:sp>
      <p:sp>
        <p:nvSpPr>
          <p:cNvPr id="37892" name="Rectangle 4"/>
          <p:cNvSpPr>
            <a:spLocks noChangeArrowheads="1"/>
          </p:cNvSpPr>
          <p:nvPr/>
        </p:nvSpPr>
        <p:spPr bwMode="auto">
          <a:xfrm>
            <a:off x="1331913" y="692150"/>
            <a:ext cx="3960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a:solidFill>
                  <a:srgbClr val="000000"/>
                </a:solidFill>
                <a:latin typeface="Helvetica" pitchFamily="34" charset="0"/>
              </a:rPr>
              <a:t>  Bayesian Model Comparison</a:t>
            </a:r>
            <a:endParaRPr lang="en-US"/>
          </a:p>
        </p:txBody>
      </p:sp>
      <p:sp>
        <p:nvSpPr>
          <p:cNvPr id="37893" name="Rectangle 5"/>
          <p:cNvSpPr>
            <a:spLocks noChangeArrowheads="1"/>
          </p:cNvSpPr>
          <p:nvPr/>
        </p:nvSpPr>
        <p:spPr bwMode="auto">
          <a:xfrm>
            <a:off x="4235450" y="4567238"/>
            <a:ext cx="906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1">
                <a:solidFill>
                  <a:srgbClr val="000000"/>
                </a:solidFill>
                <a:latin typeface="Helvetica" pitchFamily="34" charset="0"/>
              </a:rPr>
              <a:t>  </a:t>
            </a:r>
            <a:r>
              <a:rPr lang="en-US" sz="1400">
                <a:solidFill>
                  <a:srgbClr val="000000"/>
                </a:solidFill>
                <a:latin typeface="Helvetica" pitchFamily="34" charset="0"/>
              </a:rPr>
              <a:t>subjects</a:t>
            </a:r>
            <a:endParaRPr lang="en-US" sz="1400"/>
          </a:p>
        </p:txBody>
      </p:sp>
      <p:sp>
        <p:nvSpPr>
          <p:cNvPr id="37894" name="Freeform 6"/>
          <p:cNvSpPr>
            <a:spLocks/>
          </p:cNvSpPr>
          <p:nvPr/>
        </p:nvSpPr>
        <p:spPr bwMode="auto">
          <a:xfrm>
            <a:off x="2060575" y="39989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FF6600"/>
          </a:solidFill>
          <a:ln w="6350">
            <a:solidFill>
              <a:srgbClr val="000000"/>
            </a:solidFill>
            <a:prstDash val="solid"/>
            <a:round/>
            <a:headEnd/>
            <a:tailEnd/>
          </a:ln>
        </p:spPr>
        <p:txBody>
          <a:bodyPr/>
          <a:lstStyle/>
          <a:p>
            <a:endParaRPr lang="en-GB"/>
          </a:p>
        </p:txBody>
      </p:sp>
      <p:sp>
        <p:nvSpPr>
          <p:cNvPr id="37895" name="Freeform 7"/>
          <p:cNvSpPr>
            <a:spLocks/>
          </p:cNvSpPr>
          <p:nvPr/>
        </p:nvSpPr>
        <p:spPr bwMode="auto">
          <a:xfrm>
            <a:off x="1724025" y="39989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00FF"/>
          </a:solidFill>
          <a:ln w="6350">
            <a:solidFill>
              <a:srgbClr val="000000"/>
            </a:solidFill>
            <a:prstDash val="solid"/>
            <a:round/>
            <a:headEnd/>
            <a:tailEnd/>
          </a:ln>
        </p:spPr>
        <p:txBody>
          <a:bodyPr/>
          <a:lstStyle/>
          <a:p>
            <a:endParaRPr lang="en-GB"/>
          </a:p>
        </p:txBody>
      </p:sp>
      <p:sp>
        <p:nvSpPr>
          <p:cNvPr id="37896" name="Freeform 8"/>
          <p:cNvSpPr>
            <a:spLocks/>
          </p:cNvSpPr>
          <p:nvPr/>
        </p:nvSpPr>
        <p:spPr bwMode="auto">
          <a:xfrm>
            <a:off x="2397125" y="39989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FFFF"/>
          </a:solidFill>
          <a:ln w="6350">
            <a:solidFill>
              <a:srgbClr val="000000"/>
            </a:solidFill>
            <a:prstDash val="solid"/>
            <a:round/>
            <a:headEnd/>
            <a:tailEnd/>
          </a:ln>
        </p:spPr>
        <p:txBody>
          <a:bodyPr/>
          <a:lstStyle/>
          <a:p>
            <a:endParaRPr lang="en-GB"/>
          </a:p>
        </p:txBody>
      </p:sp>
      <p:sp>
        <p:nvSpPr>
          <p:cNvPr id="37897" name="Freeform 9"/>
          <p:cNvSpPr>
            <a:spLocks/>
          </p:cNvSpPr>
          <p:nvPr/>
        </p:nvSpPr>
        <p:spPr bwMode="auto">
          <a:xfrm>
            <a:off x="2725738" y="3998913"/>
            <a:ext cx="233362"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FFFF"/>
          </a:solidFill>
          <a:ln w="6350">
            <a:solidFill>
              <a:srgbClr val="000000"/>
            </a:solidFill>
            <a:prstDash val="solid"/>
            <a:round/>
            <a:headEnd/>
            <a:tailEnd/>
          </a:ln>
        </p:spPr>
        <p:txBody>
          <a:bodyPr/>
          <a:lstStyle/>
          <a:p>
            <a:endParaRPr lang="en-GB"/>
          </a:p>
        </p:txBody>
      </p:sp>
      <p:sp>
        <p:nvSpPr>
          <p:cNvPr id="37898" name="Freeform 10"/>
          <p:cNvSpPr>
            <a:spLocks/>
          </p:cNvSpPr>
          <p:nvPr/>
        </p:nvSpPr>
        <p:spPr bwMode="auto">
          <a:xfrm>
            <a:off x="4373563" y="3998913"/>
            <a:ext cx="233362"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00FF"/>
          </a:solidFill>
          <a:ln w="6350">
            <a:solidFill>
              <a:srgbClr val="000000"/>
            </a:solidFill>
            <a:prstDash val="solid"/>
            <a:round/>
            <a:headEnd/>
            <a:tailEnd/>
          </a:ln>
        </p:spPr>
        <p:txBody>
          <a:bodyPr/>
          <a:lstStyle/>
          <a:p>
            <a:endParaRPr lang="en-GB"/>
          </a:p>
        </p:txBody>
      </p:sp>
      <p:sp>
        <p:nvSpPr>
          <p:cNvPr id="37899" name="Freeform 11"/>
          <p:cNvSpPr>
            <a:spLocks/>
          </p:cNvSpPr>
          <p:nvPr/>
        </p:nvSpPr>
        <p:spPr bwMode="auto">
          <a:xfrm>
            <a:off x="4708525" y="39989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00FF"/>
          </a:solidFill>
          <a:ln w="6350">
            <a:solidFill>
              <a:srgbClr val="000000"/>
            </a:solidFill>
            <a:prstDash val="solid"/>
            <a:round/>
            <a:headEnd/>
            <a:tailEnd/>
          </a:ln>
        </p:spPr>
        <p:txBody>
          <a:bodyPr/>
          <a:lstStyle/>
          <a:p>
            <a:endParaRPr lang="en-GB"/>
          </a:p>
        </p:txBody>
      </p:sp>
      <p:sp>
        <p:nvSpPr>
          <p:cNvPr id="37900" name="Freeform 12"/>
          <p:cNvSpPr>
            <a:spLocks/>
          </p:cNvSpPr>
          <p:nvPr/>
        </p:nvSpPr>
        <p:spPr bwMode="auto">
          <a:xfrm>
            <a:off x="3709988" y="3990975"/>
            <a:ext cx="233362" cy="233363"/>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00FF"/>
          </a:solidFill>
          <a:ln w="6350">
            <a:solidFill>
              <a:srgbClr val="000000"/>
            </a:solidFill>
            <a:prstDash val="solid"/>
            <a:round/>
            <a:headEnd/>
            <a:tailEnd/>
          </a:ln>
        </p:spPr>
        <p:txBody>
          <a:bodyPr/>
          <a:lstStyle/>
          <a:p>
            <a:endParaRPr lang="en-GB"/>
          </a:p>
        </p:txBody>
      </p:sp>
      <p:sp>
        <p:nvSpPr>
          <p:cNvPr id="37901" name="Freeform 13"/>
          <p:cNvSpPr>
            <a:spLocks/>
          </p:cNvSpPr>
          <p:nvPr/>
        </p:nvSpPr>
        <p:spPr bwMode="auto">
          <a:xfrm>
            <a:off x="1397000" y="3990975"/>
            <a:ext cx="233363" cy="233363"/>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FFFF"/>
          </a:solidFill>
          <a:ln w="6350">
            <a:solidFill>
              <a:srgbClr val="000000"/>
            </a:solidFill>
            <a:prstDash val="solid"/>
            <a:round/>
            <a:headEnd/>
            <a:tailEnd/>
          </a:ln>
        </p:spPr>
        <p:txBody>
          <a:bodyPr/>
          <a:lstStyle/>
          <a:p>
            <a:endParaRPr lang="en-GB"/>
          </a:p>
        </p:txBody>
      </p:sp>
      <p:sp>
        <p:nvSpPr>
          <p:cNvPr id="37902" name="Freeform 14"/>
          <p:cNvSpPr>
            <a:spLocks/>
          </p:cNvSpPr>
          <p:nvPr/>
        </p:nvSpPr>
        <p:spPr bwMode="auto">
          <a:xfrm>
            <a:off x="4059238" y="3998913"/>
            <a:ext cx="233362"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00FF"/>
          </a:solidFill>
          <a:ln w="6350">
            <a:solidFill>
              <a:srgbClr val="000000"/>
            </a:solidFill>
            <a:prstDash val="solid"/>
            <a:round/>
            <a:headEnd/>
            <a:tailEnd/>
          </a:ln>
        </p:spPr>
        <p:txBody>
          <a:bodyPr/>
          <a:lstStyle/>
          <a:p>
            <a:endParaRPr lang="en-GB"/>
          </a:p>
        </p:txBody>
      </p:sp>
      <p:sp>
        <p:nvSpPr>
          <p:cNvPr id="37903" name="Freeform 15"/>
          <p:cNvSpPr>
            <a:spLocks/>
          </p:cNvSpPr>
          <p:nvPr/>
        </p:nvSpPr>
        <p:spPr bwMode="auto">
          <a:xfrm>
            <a:off x="3060700" y="39989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FFFF"/>
          </a:solidFill>
          <a:ln w="6350">
            <a:solidFill>
              <a:srgbClr val="000000"/>
            </a:solidFill>
            <a:prstDash val="solid"/>
            <a:round/>
            <a:headEnd/>
            <a:tailEnd/>
          </a:ln>
        </p:spPr>
        <p:txBody>
          <a:bodyPr/>
          <a:lstStyle/>
          <a:p>
            <a:endParaRPr lang="en-GB"/>
          </a:p>
        </p:txBody>
      </p:sp>
      <p:sp>
        <p:nvSpPr>
          <p:cNvPr id="37904" name="Freeform 16"/>
          <p:cNvSpPr>
            <a:spLocks/>
          </p:cNvSpPr>
          <p:nvPr/>
        </p:nvSpPr>
        <p:spPr bwMode="auto">
          <a:xfrm>
            <a:off x="3397250" y="39989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FFFF"/>
          </a:solidFill>
          <a:ln w="6350">
            <a:solidFill>
              <a:srgbClr val="000000"/>
            </a:solidFill>
            <a:prstDash val="solid"/>
            <a:round/>
            <a:headEnd/>
            <a:tailEnd/>
          </a:ln>
        </p:spPr>
        <p:txBody>
          <a:bodyPr/>
          <a:lstStyle/>
          <a:p>
            <a:endParaRPr lang="en-GB"/>
          </a:p>
        </p:txBody>
      </p:sp>
      <p:sp>
        <p:nvSpPr>
          <p:cNvPr id="37905" name="Freeform 17"/>
          <p:cNvSpPr>
            <a:spLocks/>
          </p:cNvSpPr>
          <p:nvPr/>
        </p:nvSpPr>
        <p:spPr bwMode="auto">
          <a:xfrm>
            <a:off x="1473200" y="5634038"/>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FFFF"/>
          </a:solidFill>
          <a:ln w="6350">
            <a:solidFill>
              <a:srgbClr val="000000"/>
            </a:solidFill>
            <a:prstDash val="solid"/>
            <a:round/>
            <a:headEnd/>
            <a:tailEnd/>
          </a:ln>
        </p:spPr>
        <p:txBody>
          <a:bodyPr/>
          <a:lstStyle/>
          <a:p>
            <a:endParaRPr lang="en-GB"/>
          </a:p>
        </p:txBody>
      </p:sp>
      <p:sp>
        <p:nvSpPr>
          <p:cNvPr id="37906" name="Freeform 18"/>
          <p:cNvSpPr>
            <a:spLocks/>
          </p:cNvSpPr>
          <p:nvPr/>
        </p:nvSpPr>
        <p:spPr bwMode="auto">
          <a:xfrm>
            <a:off x="1473200" y="4895850"/>
            <a:ext cx="233363" cy="233363"/>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0000FF"/>
          </a:solidFill>
          <a:ln w="6350">
            <a:solidFill>
              <a:srgbClr val="000000"/>
            </a:solidFill>
            <a:prstDash val="solid"/>
            <a:round/>
            <a:headEnd/>
            <a:tailEnd/>
          </a:ln>
        </p:spPr>
        <p:txBody>
          <a:bodyPr/>
          <a:lstStyle/>
          <a:p>
            <a:endParaRPr lang="en-GB"/>
          </a:p>
        </p:txBody>
      </p:sp>
      <p:sp>
        <p:nvSpPr>
          <p:cNvPr id="37907" name="Freeform 19"/>
          <p:cNvSpPr>
            <a:spLocks/>
          </p:cNvSpPr>
          <p:nvPr/>
        </p:nvSpPr>
        <p:spPr bwMode="auto">
          <a:xfrm>
            <a:off x="1473200" y="5256213"/>
            <a:ext cx="233363" cy="233362"/>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Lst>
            <a:ahLst/>
            <a:cxnLst>
              <a:cxn ang="0">
                <a:pos x="T0" y="T1"/>
              </a:cxn>
              <a:cxn ang="0">
                <a:pos x="T2" y="T3"/>
              </a:cxn>
              <a:cxn ang="0">
                <a:pos x="T4" y="T5"/>
              </a:cxn>
              <a:cxn ang="0">
                <a:pos x="T6" y="T7"/>
              </a:cxn>
              <a:cxn ang="0">
                <a:pos x="T8" y="T9"/>
              </a:cxn>
            </a:cxnLst>
            <a:rect l="0" t="0" r="r" b="b"/>
            <a:pathLst>
              <a:path w="294" h="295">
                <a:moveTo>
                  <a:pt x="147" y="0"/>
                </a:moveTo>
                <a:lnTo>
                  <a:pt x="0" y="147"/>
                </a:lnTo>
                <a:lnTo>
                  <a:pt x="147" y="295"/>
                </a:lnTo>
                <a:lnTo>
                  <a:pt x="294" y="147"/>
                </a:lnTo>
                <a:lnTo>
                  <a:pt x="147" y="0"/>
                </a:lnTo>
                <a:close/>
              </a:path>
            </a:pathLst>
          </a:custGeom>
          <a:solidFill>
            <a:srgbClr val="FF6600"/>
          </a:solidFill>
          <a:ln w="6350">
            <a:solidFill>
              <a:srgbClr val="000000"/>
            </a:solidFill>
            <a:prstDash val="solid"/>
            <a:round/>
            <a:headEnd/>
            <a:tailEnd/>
          </a:ln>
        </p:spPr>
        <p:txBody>
          <a:bodyPr/>
          <a:lstStyle/>
          <a:p>
            <a:endParaRPr lang="en-GB"/>
          </a:p>
        </p:txBody>
      </p:sp>
      <p:sp>
        <p:nvSpPr>
          <p:cNvPr id="37908" name="Text Box 20"/>
          <p:cNvSpPr txBox="1">
            <a:spLocks noChangeArrowheads="1"/>
          </p:cNvSpPr>
          <p:nvPr/>
        </p:nvSpPr>
        <p:spPr bwMode="auto">
          <a:xfrm>
            <a:off x="1760538" y="4854575"/>
            <a:ext cx="979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200"/>
              <a:t>Forward (F)</a:t>
            </a:r>
            <a:endParaRPr lang="en-US" sz="1200"/>
          </a:p>
        </p:txBody>
      </p:sp>
      <p:sp>
        <p:nvSpPr>
          <p:cNvPr id="37909" name="Text Box 21"/>
          <p:cNvSpPr txBox="1">
            <a:spLocks noChangeArrowheads="1"/>
          </p:cNvSpPr>
          <p:nvPr/>
        </p:nvSpPr>
        <p:spPr bwMode="auto">
          <a:xfrm>
            <a:off x="1760538" y="5214938"/>
            <a:ext cx="1096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200"/>
              <a:t>Backward (B)</a:t>
            </a:r>
            <a:endParaRPr lang="en-US" sz="1200"/>
          </a:p>
        </p:txBody>
      </p:sp>
      <p:sp>
        <p:nvSpPr>
          <p:cNvPr id="37910" name="Text Box 22"/>
          <p:cNvSpPr txBox="1">
            <a:spLocks noChangeArrowheads="1"/>
          </p:cNvSpPr>
          <p:nvPr/>
        </p:nvSpPr>
        <p:spPr bwMode="auto">
          <a:xfrm>
            <a:off x="1760538" y="5592763"/>
            <a:ext cx="2085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200"/>
              <a:t>Forward and Backward (FB)</a:t>
            </a:r>
            <a:endParaRPr lang="en-US" sz="1200"/>
          </a:p>
        </p:txBody>
      </p:sp>
      <p:pic>
        <p:nvPicPr>
          <p:cNvPr id="37911" name="Picture 23" descr="BMC_gro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275" y="3990975"/>
            <a:ext cx="3595688" cy="2841625"/>
          </a:xfrm>
          <a:prstGeom prst="rect">
            <a:avLst/>
          </a:prstGeom>
          <a:noFill/>
          <a:extLst>
            <a:ext uri="{909E8E84-426E-40DD-AFC4-6F175D3DCCD1}">
              <a14:hiddenFill xmlns:a14="http://schemas.microsoft.com/office/drawing/2010/main">
                <a:solidFill>
                  <a:srgbClr val="FFFFFF"/>
                </a:solidFill>
              </a14:hiddenFill>
            </a:ext>
          </a:extLst>
        </p:spPr>
      </p:pic>
      <p:sp>
        <p:nvSpPr>
          <p:cNvPr id="37912" name="Rectangle 2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37913" name="Object 25"/>
          <p:cNvGraphicFramePr>
            <a:graphicFrameLocks noChangeAspect="1"/>
          </p:cNvGraphicFramePr>
          <p:nvPr/>
        </p:nvGraphicFramePr>
        <p:xfrm>
          <a:off x="6653213" y="1447800"/>
          <a:ext cx="1368425" cy="373063"/>
        </p:xfrm>
        <a:graphic>
          <a:graphicData uri="http://schemas.openxmlformats.org/presentationml/2006/ole">
            <mc:AlternateContent xmlns:mc="http://schemas.openxmlformats.org/markup-compatibility/2006">
              <mc:Choice xmlns:v="urn:schemas-microsoft-com:vml" Requires="v">
                <p:oleObj spid="_x0000_s8287" name="Equation" r:id="rId5" imgW="939392" imgH="253890" progId="Equation.3">
                  <p:embed/>
                </p:oleObj>
              </mc:Choice>
              <mc:Fallback>
                <p:oleObj name="Equation" r:id="rId5" imgW="939392" imgH="25389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213" y="1447800"/>
                        <a:ext cx="136842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4" name="Rectangle 26"/>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37915" name="Object 27"/>
          <p:cNvGraphicFramePr>
            <a:graphicFrameLocks noChangeAspect="1"/>
          </p:cNvGraphicFramePr>
          <p:nvPr/>
        </p:nvGraphicFramePr>
        <p:xfrm>
          <a:off x="6078538" y="1879600"/>
          <a:ext cx="2578100" cy="384175"/>
        </p:xfrm>
        <a:graphic>
          <a:graphicData uri="http://schemas.openxmlformats.org/presentationml/2006/ole">
            <mc:AlternateContent xmlns:mc="http://schemas.openxmlformats.org/markup-compatibility/2006">
              <mc:Choice xmlns:v="urn:schemas-microsoft-com:vml" Requires="v">
                <p:oleObj spid="_x0000_s8288" name="Equation" r:id="rId7" imgW="1854200" imgH="279400" progId="Equation.3">
                  <p:embed/>
                </p:oleObj>
              </mc:Choice>
              <mc:Fallback>
                <p:oleObj name="Equation" r:id="rId7" imgW="1854200" imgH="279400" progId="Equation.3">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8538" y="1879600"/>
                        <a:ext cx="257810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6" name="Rectangle 28"/>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7918" name="Rectangle 30"/>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37919" name="Object 31"/>
          <p:cNvGraphicFramePr>
            <a:graphicFrameLocks noChangeAspect="1"/>
          </p:cNvGraphicFramePr>
          <p:nvPr/>
        </p:nvGraphicFramePr>
        <p:xfrm>
          <a:off x="5761038" y="3243263"/>
          <a:ext cx="3348037" cy="617537"/>
        </p:xfrm>
        <a:graphic>
          <a:graphicData uri="http://schemas.openxmlformats.org/presentationml/2006/ole">
            <mc:AlternateContent xmlns:mc="http://schemas.openxmlformats.org/markup-compatibility/2006">
              <mc:Choice xmlns:v="urn:schemas-microsoft-com:vml" Requires="v">
                <p:oleObj spid="_x0000_s8289" name="Equation" r:id="rId9" imgW="2425700" imgH="444500" progId="Equation.3">
                  <p:embed/>
                </p:oleObj>
              </mc:Choice>
              <mc:Fallback>
                <p:oleObj name="Equation" r:id="rId9" imgW="2425700" imgH="444500" progId="Equation.3">
                  <p:embed/>
                  <p:pic>
                    <p:nvPicPr>
                      <p:cNvPr id="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1038" y="3243263"/>
                        <a:ext cx="3348037"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20" name="Text Box 32"/>
          <p:cNvSpPr txBox="1">
            <a:spLocks noChangeArrowheads="1"/>
          </p:cNvSpPr>
          <p:nvPr/>
        </p:nvSpPr>
        <p:spPr bwMode="auto">
          <a:xfrm>
            <a:off x="6300788" y="549275"/>
            <a:ext cx="1822450" cy="33655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600" i="1">
                <a:latin typeface="Helvetica" pitchFamily="34" charset="0"/>
              </a:rPr>
              <a:t>Penny et al., 2004</a:t>
            </a:r>
            <a:endParaRPr lang="en-US" sz="1600" i="1">
              <a:latin typeface="Helvetica" pitchFamily="34" charset="0"/>
            </a:endParaRPr>
          </a:p>
        </p:txBody>
      </p:sp>
      <p:sp>
        <p:nvSpPr>
          <p:cNvPr id="37921" name="Text Box 33"/>
          <p:cNvSpPr txBox="1">
            <a:spLocks noChangeArrowheads="1"/>
          </p:cNvSpPr>
          <p:nvPr/>
        </p:nvSpPr>
        <p:spPr bwMode="auto">
          <a:xfrm>
            <a:off x="255588" y="44450"/>
            <a:ext cx="1624128" cy="52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US" sz="2800" b="1" dirty="0" smtClean="0">
                <a:latin typeface="Helvetica" pitchFamily="34" charset="0"/>
              </a:rPr>
              <a:t>Adapted</a:t>
            </a:r>
            <a:endParaRPr lang="en-US" sz="2800" b="1" dirty="0">
              <a:latin typeface="Helvetica" pitchFamily="34" charset="0"/>
            </a:endParaRPr>
          </a:p>
        </p:txBody>
      </p:sp>
      <p:sp>
        <p:nvSpPr>
          <p:cNvPr id="37922" name="Text Box 34"/>
          <p:cNvSpPr txBox="1">
            <a:spLocks noChangeArrowheads="1"/>
          </p:cNvSpPr>
          <p:nvPr/>
        </p:nvSpPr>
        <p:spPr bwMode="auto">
          <a:xfrm>
            <a:off x="8128000" y="1046163"/>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a:solidFill>
                  <a:srgbClr val="FF6600"/>
                </a:solidFill>
              </a:rPr>
              <a:t>DCM.F</a:t>
            </a:r>
            <a:endParaRPr lang="en-US">
              <a:solidFill>
                <a:srgbClr val="FF6600"/>
              </a:solidFill>
            </a:endParaRPr>
          </a:p>
        </p:txBody>
      </p:sp>
      <p:sp>
        <p:nvSpPr>
          <p:cNvPr id="37923" name="Line 35"/>
          <p:cNvSpPr>
            <a:spLocks noChangeShapeType="1"/>
          </p:cNvSpPr>
          <p:nvPr/>
        </p:nvSpPr>
        <p:spPr bwMode="auto">
          <a:xfrm flipH="1">
            <a:off x="8172450" y="1412875"/>
            <a:ext cx="287338" cy="2159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4" name="Text Box 36"/>
          <p:cNvSpPr txBox="1">
            <a:spLocks noChangeArrowheads="1"/>
          </p:cNvSpPr>
          <p:nvPr/>
        </p:nvSpPr>
        <p:spPr bwMode="auto">
          <a:xfrm>
            <a:off x="5719763" y="2781300"/>
            <a:ext cx="3316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spAutoFit/>
          </a:bodyPr>
          <a:lstStyle/>
          <a:p>
            <a:r>
              <a:rPr lang="en-GB" sz="1400">
                <a:solidFill>
                  <a:srgbClr val="FF6600"/>
                </a:solidFill>
              </a:rPr>
              <a:t>add up log-evidences for group analysis</a:t>
            </a:r>
            <a:endParaRPr lang="en-US" sz="1400">
              <a:solidFill>
                <a:srgbClr val="FF6600"/>
              </a:solidFill>
            </a:endParaRPr>
          </a:p>
        </p:txBody>
      </p:sp>
    </p:spTree>
    <p:extLst>
      <p:ext uri="{BB962C8B-B14F-4D97-AF65-F5344CB8AC3E}">
        <p14:creationId xmlns:p14="http://schemas.microsoft.com/office/powerpoint/2010/main" val="119404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for MEEG practice</a:t>
            </a:r>
            <a:endParaRPr lang="en-US" dirty="0"/>
          </a:p>
        </p:txBody>
      </p:sp>
      <p:sp>
        <p:nvSpPr>
          <p:cNvPr id="3" name="Content Placeholder 2"/>
          <p:cNvSpPr>
            <a:spLocks noGrp="1"/>
          </p:cNvSpPr>
          <p:nvPr>
            <p:ph idx="1"/>
          </p:nvPr>
        </p:nvSpPr>
        <p:spPr/>
        <p:txBody>
          <a:bodyPr/>
          <a:lstStyle/>
          <a:p>
            <a:r>
              <a:rPr lang="en-US" dirty="0" smtClean="0"/>
              <a:t>Use the previously mentioned principles to run through an example of how to perform DCM in SPM8</a:t>
            </a:r>
          </a:p>
          <a:p>
            <a:r>
              <a:rPr lang="en-US" dirty="0" smtClean="0"/>
              <a:t>Example from SPM8 manual and previous MFD slides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MMN</a:t>
            </a:r>
            <a:endParaRPr lang="en-US" dirty="0"/>
          </a:p>
        </p:txBody>
      </p:sp>
      <p:sp>
        <p:nvSpPr>
          <p:cNvPr id="5" name="Text Box 3"/>
          <p:cNvSpPr txBox="1">
            <a:spLocks noChangeArrowheads="1"/>
          </p:cNvSpPr>
          <p:nvPr/>
        </p:nvSpPr>
        <p:spPr bwMode="auto">
          <a:xfrm>
            <a:off x="2914650" y="2693987"/>
            <a:ext cx="3529013" cy="915988"/>
          </a:xfrm>
          <a:prstGeom prst="rect">
            <a:avLst/>
          </a:prstGeom>
          <a:noFill/>
          <a:ln w="9525">
            <a:noFill/>
            <a:miter lim="800000"/>
            <a:headEnd/>
            <a:tailEnd/>
          </a:ln>
          <a:effectLst/>
        </p:spPr>
        <p:txBody>
          <a:bodyPr lIns="91423" tIns="45711" rIns="91423" bIns="45711">
            <a:prstTxWarp prst="textNoShape">
              <a:avLst/>
            </a:prstTxWarp>
            <a:spAutoFit/>
          </a:bodyPr>
          <a:lstStyle/>
          <a:p>
            <a:pPr>
              <a:lnSpc>
                <a:spcPct val="150000"/>
              </a:lnSpc>
            </a:pPr>
            <a:r>
              <a:rPr lang="pt-PT" sz="1200">
                <a:solidFill>
                  <a:schemeClr val="accent2"/>
                </a:solidFill>
              </a:rPr>
              <a:t>pseudo-random auditory sequence</a:t>
            </a:r>
          </a:p>
          <a:p>
            <a:pPr>
              <a:lnSpc>
                <a:spcPct val="150000"/>
              </a:lnSpc>
            </a:pPr>
            <a:r>
              <a:rPr lang="pt-PT" sz="1200">
                <a:solidFill>
                  <a:schemeClr val="accent2"/>
                </a:solidFill>
              </a:rPr>
              <a:t>     80% standard tones – 500 Hz</a:t>
            </a:r>
          </a:p>
          <a:p>
            <a:pPr>
              <a:lnSpc>
                <a:spcPct val="150000"/>
              </a:lnSpc>
            </a:pPr>
            <a:r>
              <a:rPr lang="pt-PT" sz="1200">
                <a:solidFill>
                  <a:schemeClr val="accent2"/>
                </a:solidFill>
              </a:rPr>
              <a:t>     20% deviant tones – 550 Hz</a:t>
            </a:r>
          </a:p>
        </p:txBody>
      </p:sp>
      <p:sp>
        <p:nvSpPr>
          <p:cNvPr id="6" name="Text Box 4"/>
          <p:cNvSpPr txBox="1">
            <a:spLocks noChangeArrowheads="1"/>
          </p:cNvSpPr>
          <p:nvPr/>
        </p:nvSpPr>
        <p:spPr bwMode="auto">
          <a:xfrm>
            <a:off x="6442075" y="2668587"/>
            <a:ext cx="474663" cy="274638"/>
          </a:xfrm>
          <a:prstGeom prst="rect">
            <a:avLst/>
          </a:prstGeom>
          <a:noFill/>
          <a:ln w="9525">
            <a:noFill/>
            <a:miter lim="800000"/>
            <a:headEnd/>
            <a:tailEnd/>
          </a:ln>
          <a:effectLst/>
        </p:spPr>
        <p:txBody>
          <a:bodyPr wrap="none" lIns="91423" tIns="45711" rIns="91423" bIns="45711">
            <a:prstTxWarp prst="textNoShape">
              <a:avLst/>
            </a:prstTxWarp>
            <a:spAutoFit/>
          </a:bodyPr>
          <a:lstStyle/>
          <a:p>
            <a:r>
              <a:rPr lang="en-GB" sz="1200">
                <a:latin typeface="Helvetica" pitchFamily="-1" charset="0"/>
              </a:rPr>
              <a:t>time</a:t>
            </a:r>
            <a:endParaRPr lang="en-US" sz="1200">
              <a:latin typeface="Helvetica" pitchFamily="-1" charset="0"/>
            </a:endParaRPr>
          </a:p>
        </p:txBody>
      </p:sp>
      <p:grpSp>
        <p:nvGrpSpPr>
          <p:cNvPr id="7" name="Group 5"/>
          <p:cNvGrpSpPr>
            <a:grpSpLocks noChangeAspect="1"/>
          </p:cNvGrpSpPr>
          <p:nvPr/>
        </p:nvGrpSpPr>
        <p:grpSpPr bwMode="auto">
          <a:xfrm>
            <a:off x="2092325" y="2092325"/>
            <a:ext cx="4465638" cy="576262"/>
            <a:chOff x="22" y="1889"/>
            <a:chExt cx="5625" cy="725"/>
          </a:xfrm>
        </p:grpSpPr>
        <p:sp>
          <p:nvSpPr>
            <p:cNvPr id="8" name="Rectangle 6"/>
            <p:cNvSpPr>
              <a:spLocks noChangeAspect="1" noChangeArrowheads="1"/>
            </p:cNvSpPr>
            <p:nvPr/>
          </p:nvSpPr>
          <p:spPr bwMode="auto">
            <a:xfrm>
              <a:off x="1927"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 name="Rectangle 7"/>
            <p:cNvSpPr>
              <a:spLocks noChangeAspect="1" noChangeArrowheads="1"/>
            </p:cNvSpPr>
            <p:nvPr/>
          </p:nvSpPr>
          <p:spPr bwMode="auto">
            <a:xfrm>
              <a:off x="2562" y="1889"/>
              <a:ext cx="227" cy="725"/>
            </a:xfrm>
            <a:prstGeom prst="rect">
              <a:avLst/>
            </a:prstGeom>
            <a:solidFill>
              <a:srgbClr val="00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 name="Rectangle 8"/>
            <p:cNvSpPr>
              <a:spLocks noChangeAspect="1" noChangeArrowheads="1"/>
            </p:cNvSpPr>
            <p:nvPr/>
          </p:nvSpPr>
          <p:spPr bwMode="auto">
            <a:xfrm>
              <a:off x="2245"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 name="Rectangle 9"/>
            <p:cNvSpPr>
              <a:spLocks noChangeAspect="1" noChangeArrowheads="1"/>
            </p:cNvSpPr>
            <p:nvPr/>
          </p:nvSpPr>
          <p:spPr bwMode="auto">
            <a:xfrm>
              <a:off x="2880"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2" name="Rectangle 10"/>
            <p:cNvSpPr>
              <a:spLocks noChangeAspect="1" noChangeArrowheads="1"/>
            </p:cNvSpPr>
            <p:nvPr/>
          </p:nvSpPr>
          <p:spPr bwMode="auto">
            <a:xfrm>
              <a:off x="3198"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 name="Rectangle 11"/>
            <p:cNvSpPr>
              <a:spLocks noChangeAspect="1" noChangeArrowheads="1"/>
            </p:cNvSpPr>
            <p:nvPr/>
          </p:nvSpPr>
          <p:spPr bwMode="auto">
            <a:xfrm>
              <a:off x="3515"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 name="Rectangle 12"/>
            <p:cNvSpPr>
              <a:spLocks noChangeAspect="1" noChangeArrowheads="1"/>
            </p:cNvSpPr>
            <p:nvPr/>
          </p:nvSpPr>
          <p:spPr bwMode="auto">
            <a:xfrm>
              <a:off x="4150"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Rectangle 13"/>
            <p:cNvSpPr>
              <a:spLocks noChangeAspect="1" noChangeArrowheads="1"/>
            </p:cNvSpPr>
            <p:nvPr/>
          </p:nvSpPr>
          <p:spPr bwMode="auto">
            <a:xfrm>
              <a:off x="3832" y="1889"/>
              <a:ext cx="227" cy="725"/>
            </a:xfrm>
            <a:prstGeom prst="rect">
              <a:avLst/>
            </a:prstGeom>
            <a:solidFill>
              <a:srgbClr val="00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6" name="Rectangle 14"/>
            <p:cNvSpPr>
              <a:spLocks noChangeAspect="1" noChangeArrowheads="1"/>
            </p:cNvSpPr>
            <p:nvPr/>
          </p:nvSpPr>
          <p:spPr bwMode="auto">
            <a:xfrm>
              <a:off x="1610" y="1889"/>
              <a:ext cx="227" cy="725"/>
            </a:xfrm>
            <a:prstGeom prst="rect">
              <a:avLst/>
            </a:prstGeom>
            <a:solidFill>
              <a:srgbClr val="00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7" name="Rectangle 15"/>
            <p:cNvSpPr>
              <a:spLocks noChangeAspect="1" noChangeArrowheads="1"/>
            </p:cNvSpPr>
            <p:nvPr/>
          </p:nvSpPr>
          <p:spPr bwMode="auto">
            <a:xfrm>
              <a:off x="975" y="1889"/>
              <a:ext cx="227" cy="725"/>
            </a:xfrm>
            <a:prstGeom prst="rect">
              <a:avLst/>
            </a:prstGeom>
            <a:solidFill>
              <a:srgbClr val="00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Rectangle 16"/>
            <p:cNvSpPr>
              <a:spLocks noChangeAspect="1" noChangeArrowheads="1"/>
            </p:cNvSpPr>
            <p:nvPr/>
          </p:nvSpPr>
          <p:spPr bwMode="auto">
            <a:xfrm>
              <a:off x="1292"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 name="Rectangle 17"/>
            <p:cNvSpPr>
              <a:spLocks noChangeAspect="1" noChangeArrowheads="1"/>
            </p:cNvSpPr>
            <p:nvPr/>
          </p:nvSpPr>
          <p:spPr bwMode="auto">
            <a:xfrm>
              <a:off x="657"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 name="Rectangle 18"/>
            <p:cNvSpPr>
              <a:spLocks noChangeAspect="1" noChangeArrowheads="1"/>
            </p:cNvSpPr>
            <p:nvPr/>
          </p:nvSpPr>
          <p:spPr bwMode="auto">
            <a:xfrm>
              <a:off x="340"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 name="Rectangle 19"/>
            <p:cNvSpPr>
              <a:spLocks noChangeAspect="1" noChangeArrowheads="1"/>
            </p:cNvSpPr>
            <p:nvPr/>
          </p:nvSpPr>
          <p:spPr bwMode="auto">
            <a:xfrm>
              <a:off x="22"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 name="Rectangle 20"/>
            <p:cNvSpPr>
              <a:spLocks noChangeAspect="1" noChangeArrowheads="1"/>
            </p:cNvSpPr>
            <p:nvPr/>
          </p:nvSpPr>
          <p:spPr bwMode="auto">
            <a:xfrm>
              <a:off x="5420" y="1889"/>
              <a:ext cx="227" cy="725"/>
            </a:xfrm>
            <a:prstGeom prst="rect">
              <a:avLst/>
            </a:prstGeom>
            <a:solidFill>
              <a:srgbClr val="00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 name="Rectangle 21"/>
            <p:cNvSpPr>
              <a:spLocks noChangeAspect="1" noChangeArrowheads="1"/>
            </p:cNvSpPr>
            <p:nvPr/>
          </p:nvSpPr>
          <p:spPr bwMode="auto">
            <a:xfrm>
              <a:off x="4467"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4" name="Rectangle 22"/>
            <p:cNvSpPr>
              <a:spLocks noChangeAspect="1" noChangeArrowheads="1"/>
            </p:cNvSpPr>
            <p:nvPr/>
          </p:nvSpPr>
          <p:spPr bwMode="auto">
            <a:xfrm>
              <a:off x="4785"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25" name="Rectangle 23"/>
            <p:cNvSpPr>
              <a:spLocks noChangeAspect="1" noChangeArrowheads="1"/>
            </p:cNvSpPr>
            <p:nvPr/>
          </p:nvSpPr>
          <p:spPr bwMode="auto">
            <a:xfrm>
              <a:off x="5102" y="2297"/>
              <a:ext cx="227" cy="317"/>
            </a:xfrm>
            <a:prstGeom prst="rect">
              <a:avLst/>
            </a:prstGeom>
            <a:solidFill>
              <a:srgbClr val="66CCFF"/>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26" name="Line 24"/>
          <p:cNvSpPr>
            <a:spLocks noChangeShapeType="1"/>
          </p:cNvSpPr>
          <p:nvPr/>
        </p:nvSpPr>
        <p:spPr bwMode="auto">
          <a:xfrm>
            <a:off x="2057400" y="2668587"/>
            <a:ext cx="4859338"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 name="Text Box 25"/>
          <p:cNvSpPr txBox="1">
            <a:spLocks noChangeArrowheads="1"/>
          </p:cNvSpPr>
          <p:nvPr/>
        </p:nvSpPr>
        <p:spPr bwMode="auto">
          <a:xfrm>
            <a:off x="3243263" y="1371600"/>
            <a:ext cx="1030287" cy="304800"/>
          </a:xfrm>
          <a:prstGeom prst="rect">
            <a:avLst/>
          </a:prstGeom>
          <a:noFill/>
          <a:ln w="9525">
            <a:noFill/>
            <a:miter lim="800000"/>
            <a:headEnd/>
            <a:tailEnd/>
          </a:ln>
          <a:effectLst/>
        </p:spPr>
        <p:txBody>
          <a:bodyPr wrap="none" lIns="91423" tIns="45711" rIns="91423" bIns="45711">
            <a:prstTxWarp prst="textNoShape">
              <a:avLst/>
            </a:prstTxWarp>
            <a:spAutoFit/>
          </a:bodyPr>
          <a:lstStyle/>
          <a:p>
            <a:r>
              <a:rPr lang="en-GB" sz="1400" b="1" dirty="0">
                <a:solidFill>
                  <a:srgbClr val="66CCFF"/>
                </a:solidFill>
              </a:rPr>
              <a:t>standards</a:t>
            </a:r>
            <a:endParaRPr lang="en-US" sz="1400" b="1" dirty="0">
              <a:solidFill>
                <a:srgbClr val="66CCFF"/>
              </a:solidFill>
            </a:endParaRPr>
          </a:p>
        </p:txBody>
      </p:sp>
      <p:sp>
        <p:nvSpPr>
          <p:cNvPr id="28" name="Text Box 26"/>
          <p:cNvSpPr txBox="1">
            <a:spLocks noChangeArrowheads="1"/>
          </p:cNvSpPr>
          <p:nvPr/>
        </p:nvSpPr>
        <p:spPr bwMode="auto">
          <a:xfrm>
            <a:off x="4972050" y="1371600"/>
            <a:ext cx="901700" cy="304800"/>
          </a:xfrm>
          <a:prstGeom prst="rect">
            <a:avLst/>
          </a:prstGeom>
          <a:noFill/>
          <a:ln w="9525">
            <a:noFill/>
            <a:miter lim="800000"/>
            <a:headEnd/>
            <a:tailEnd/>
          </a:ln>
          <a:effectLst/>
        </p:spPr>
        <p:txBody>
          <a:bodyPr wrap="none" lIns="91423" tIns="45711" rIns="91423" bIns="45711">
            <a:prstTxWarp prst="textNoShape">
              <a:avLst/>
            </a:prstTxWarp>
            <a:spAutoFit/>
          </a:bodyPr>
          <a:lstStyle/>
          <a:p>
            <a:r>
              <a:rPr lang="en-GB" sz="1400" b="1">
                <a:solidFill>
                  <a:srgbClr val="0066FF"/>
                </a:solidFill>
              </a:rPr>
              <a:t>deviants</a:t>
            </a:r>
            <a:endParaRPr lang="en-US" sz="1400" b="1">
              <a:solidFill>
                <a:srgbClr val="0066FF"/>
              </a:solidFill>
            </a:endParaRPr>
          </a:p>
        </p:txBody>
      </p:sp>
      <p:sp>
        <p:nvSpPr>
          <p:cNvPr id="29" name="Line 27"/>
          <p:cNvSpPr>
            <a:spLocks noChangeShapeType="1"/>
          </p:cNvSpPr>
          <p:nvPr/>
        </p:nvSpPr>
        <p:spPr bwMode="auto">
          <a:xfrm>
            <a:off x="5619750" y="1660525"/>
            <a:ext cx="574675" cy="360362"/>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30" name="Line 28"/>
          <p:cNvSpPr>
            <a:spLocks noChangeShapeType="1"/>
          </p:cNvSpPr>
          <p:nvPr/>
        </p:nvSpPr>
        <p:spPr bwMode="auto">
          <a:xfrm flipH="1">
            <a:off x="3676650" y="1731962"/>
            <a:ext cx="360363" cy="576263"/>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nvGrpSpPr>
          <p:cNvPr id="31" name="Group 4"/>
          <p:cNvGrpSpPr>
            <a:grpSpLocks/>
          </p:cNvGrpSpPr>
          <p:nvPr/>
        </p:nvGrpSpPr>
        <p:grpSpPr bwMode="auto">
          <a:xfrm>
            <a:off x="1981200" y="4409610"/>
            <a:ext cx="4311680" cy="2448390"/>
            <a:chOff x="3136" y="651"/>
            <a:chExt cx="2160" cy="1676"/>
          </a:xfrm>
        </p:grpSpPr>
        <p:sp>
          <p:nvSpPr>
            <p:cNvPr id="32" name="Rectangle 5"/>
            <p:cNvSpPr>
              <a:spLocks noChangeAspect="1" noChangeArrowheads="1"/>
            </p:cNvSpPr>
            <p:nvPr/>
          </p:nvSpPr>
          <p:spPr bwMode="auto">
            <a:xfrm>
              <a:off x="3436" y="684"/>
              <a:ext cx="1797" cy="1359"/>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33" name="Rectangle 6"/>
            <p:cNvSpPr>
              <a:spLocks noChangeAspect="1" noChangeArrowheads="1"/>
            </p:cNvSpPr>
            <p:nvPr/>
          </p:nvSpPr>
          <p:spPr bwMode="auto">
            <a:xfrm>
              <a:off x="3436" y="684"/>
              <a:ext cx="1797" cy="1359"/>
            </a:xfrm>
            <a:prstGeom prst="rect">
              <a:avLst/>
            </a:prstGeom>
            <a:noFill/>
            <a:ln w="0">
              <a:solidFill>
                <a:srgbClr val="FFFFFF"/>
              </a:solidFill>
              <a:miter lim="800000"/>
              <a:headEnd/>
              <a:tailEnd/>
            </a:ln>
          </p:spPr>
          <p:txBody>
            <a:bodyPr>
              <a:prstTxWarp prst="textNoShape">
                <a:avLst/>
              </a:prstTxWarp>
            </a:bodyPr>
            <a:lstStyle/>
            <a:p>
              <a:endParaRPr lang="en-US"/>
            </a:p>
          </p:txBody>
        </p:sp>
        <p:sp>
          <p:nvSpPr>
            <p:cNvPr id="34" name="Freeform 7"/>
            <p:cNvSpPr>
              <a:spLocks noChangeAspect="1"/>
            </p:cNvSpPr>
            <p:nvPr/>
          </p:nvSpPr>
          <p:spPr bwMode="auto">
            <a:xfrm>
              <a:off x="3436" y="684"/>
              <a:ext cx="1"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35" name="Freeform 8"/>
            <p:cNvSpPr>
              <a:spLocks noChangeAspect="1"/>
            </p:cNvSpPr>
            <p:nvPr/>
          </p:nvSpPr>
          <p:spPr bwMode="auto">
            <a:xfrm>
              <a:off x="3614" y="684"/>
              <a:ext cx="0"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36" name="Freeform 9"/>
            <p:cNvSpPr>
              <a:spLocks noChangeAspect="1"/>
            </p:cNvSpPr>
            <p:nvPr/>
          </p:nvSpPr>
          <p:spPr bwMode="auto">
            <a:xfrm>
              <a:off x="3792" y="684"/>
              <a:ext cx="1"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37" name="Freeform 10"/>
            <p:cNvSpPr>
              <a:spLocks noChangeAspect="1"/>
            </p:cNvSpPr>
            <p:nvPr/>
          </p:nvSpPr>
          <p:spPr bwMode="auto">
            <a:xfrm>
              <a:off x="3974" y="684"/>
              <a:ext cx="0"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38" name="Freeform 11"/>
            <p:cNvSpPr>
              <a:spLocks noChangeAspect="1"/>
            </p:cNvSpPr>
            <p:nvPr/>
          </p:nvSpPr>
          <p:spPr bwMode="auto">
            <a:xfrm>
              <a:off x="4152" y="684"/>
              <a:ext cx="1"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39" name="Freeform 12"/>
            <p:cNvSpPr>
              <a:spLocks noChangeAspect="1"/>
            </p:cNvSpPr>
            <p:nvPr/>
          </p:nvSpPr>
          <p:spPr bwMode="auto">
            <a:xfrm>
              <a:off x="4335" y="684"/>
              <a:ext cx="0"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0" name="Freeform 13"/>
            <p:cNvSpPr>
              <a:spLocks noChangeAspect="1"/>
            </p:cNvSpPr>
            <p:nvPr/>
          </p:nvSpPr>
          <p:spPr bwMode="auto">
            <a:xfrm>
              <a:off x="4512" y="684"/>
              <a:ext cx="1"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1" name="Freeform 14"/>
            <p:cNvSpPr>
              <a:spLocks noChangeAspect="1"/>
            </p:cNvSpPr>
            <p:nvPr/>
          </p:nvSpPr>
          <p:spPr bwMode="auto">
            <a:xfrm>
              <a:off x="4690" y="684"/>
              <a:ext cx="1"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2" name="Freeform 15"/>
            <p:cNvSpPr>
              <a:spLocks noChangeAspect="1"/>
            </p:cNvSpPr>
            <p:nvPr/>
          </p:nvSpPr>
          <p:spPr bwMode="auto">
            <a:xfrm>
              <a:off x="4873" y="975"/>
              <a:ext cx="34" cy="1068"/>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3" name="Freeform 16"/>
            <p:cNvSpPr>
              <a:spLocks noChangeAspect="1"/>
            </p:cNvSpPr>
            <p:nvPr/>
          </p:nvSpPr>
          <p:spPr bwMode="auto">
            <a:xfrm flipH="1">
              <a:off x="5003" y="967"/>
              <a:ext cx="47" cy="1103"/>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4" name="Freeform 17"/>
            <p:cNvSpPr>
              <a:spLocks noChangeAspect="1"/>
            </p:cNvSpPr>
            <p:nvPr/>
          </p:nvSpPr>
          <p:spPr bwMode="auto">
            <a:xfrm>
              <a:off x="5233" y="684"/>
              <a:ext cx="0" cy="1359"/>
            </a:xfrm>
            <a:custGeom>
              <a:avLst/>
              <a:gdLst/>
              <a:ahLst/>
              <a:cxnLst>
                <a:cxn ang="0">
                  <a:pos x="0" y="336"/>
                </a:cxn>
                <a:cxn ang="0">
                  <a:pos x="0" y="0"/>
                </a:cxn>
                <a:cxn ang="0">
                  <a:pos x="0" y="0"/>
                </a:cxn>
              </a:cxnLst>
              <a:rect l="0" t="0" r="r" b="b"/>
              <a:pathLst>
                <a:path h="336">
                  <a:moveTo>
                    <a:pt x="0" y="336"/>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5" name="Freeform 18"/>
            <p:cNvSpPr>
              <a:spLocks noChangeAspect="1"/>
            </p:cNvSpPr>
            <p:nvPr/>
          </p:nvSpPr>
          <p:spPr bwMode="auto">
            <a:xfrm>
              <a:off x="3436" y="2043"/>
              <a:ext cx="1797" cy="0"/>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6" name="Freeform 19"/>
            <p:cNvSpPr>
              <a:spLocks noChangeAspect="1"/>
            </p:cNvSpPr>
            <p:nvPr/>
          </p:nvSpPr>
          <p:spPr bwMode="auto">
            <a:xfrm>
              <a:off x="3436" y="1873"/>
              <a:ext cx="1797"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7" name="Freeform 20"/>
            <p:cNvSpPr>
              <a:spLocks noChangeAspect="1"/>
            </p:cNvSpPr>
            <p:nvPr/>
          </p:nvSpPr>
          <p:spPr bwMode="auto">
            <a:xfrm>
              <a:off x="3436" y="1703"/>
              <a:ext cx="1797"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8" name="Freeform 21"/>
            <p:cNvSpPr>
              <a:spLocks noChangeAspect="1"/>
            </p:cNvSpPr>
            <p:nvPr/>
          </p:nvSpPr>
          <p:spPr bwMode="auto">
            <a:xfrm>
              <a:off x="3436" y="1533"/>
              <a:ext cx="1797" cy="0"/>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49" name="Freeform 22"/>
            <p:cNvSpPr>
              <a:spLocks noChangeAspect="1"/>
            </p:cNvSpPr>
            <p:nvPr/>
          </p:nvSpPr>
          <p:spPr bwMode="auto">
            <a:xfrm>
              <a:off x="3436" y="1363"/>
              <a:ext cx="1797" cy="0"/>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50" name="Freeform 23"/>
            <p:cNvSpPr>
              <a:spLocks noChangeAspect="1"/>
            </p:cNvSpPr>
            <p:nvPr/>
          </p:nvSpPr>
          <p:spPr bwMode="auto">
            <a:xfrm>
              <a:off x="3436" y="1193"/>
              <a:ext cx="1797"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51" name="Freeform 24"/>
            <p:cNvSpPr>
              <a:spLocks noChangeAspect="1"/>
            </p:cNvSpPr>
            <p:nvPr/>
          </p:nvSpPr>
          <p:spPr bwMode="auto">
            <a:xfrm>
              <a:off x="3436" y="1023"/>
              <a:ext cx="1797"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52" name="Freeform 25"/>
            <p:cNvSpPr>
              <a:spLocks noChangeAspect="1"/>
            </p:cNvSpPr>
            <p:nvPr/>
          </p:nvSpPr>
          <p:spPr bwMode="auto">
            <a:xfrm>
              <a:off x="3436" y="853"/>
              <a:ext cx="1797"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53" name="Freeform 26"/>
            <p:cNvSpPr>
              <a:spLocks noChangeAspect="1"/>
            </p:cNvSpPr>
            <p:nvPr/>
          </p:nvSpPr>
          <p:spPr bwMode="auto">
            <a:xfrm>
              <a:off x="3436" y="684"/>
              <a:ext cx="1797" cy="0"/>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54" name="Line 27"/>
            <p:cNvSpPr>
              <a:spLocks noChangeAspect="1" noChangeShapeType="1"/>
            </p:cNvSpPr>
            <p:nvPr/>
          </p:nvSpPr>
          <p:spPr bwMode="auto">
            <a:xfrm flipV="1">
              <a:off x="3436" y="2023"/>
              <a:ext cx="1"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55" name="Line 28"/>
            <p:cNvSpPr>
              <a:spLocks noChangeAspect="1" noChangeShapeType="1"/>
            </p:cNvSpPr>
            <p:nvPr/>
          </p:nvSpPr>
          <p:spPr bwMode="auto">
            <a:xfrm>
              <a:off x="3436" y="684"/>
              <a:ext cx="1"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56" name="Rectangle 29"/>
            <p:cNvSpPr>
              <a:spLocks noChangeAspect="1" noChangeArrowheads="1"/>
            </p:cNvSpPr>
            <p:nvPr/>
          </p:nvSpPr>
          <p:spPr bwMode="auto">
            <a:xfrm>
              <a:off x="3378" y="2055"/>
              <a:ext cx="126"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-100</a:t>
              </a:r>
              <a:endParaRPr lang="en-GB"/>
            </a:p>
          </p:txBody>
        </p:sp>
        <p:sp>
          <p:nvSpPr>
            <p:cNvPr id="57" name="Line 30"/>
            <p:cNvSpPr>
              <a:spLocks noChangeAspect="1" noChangeShapeType="1"/>
            </p:cNvSpPr>
            <p:nvPr/>
          </p:nvSpPr>
          <p:spPr bwMode="auto">
            <a:xfrm flipV="1">
              <a:off x="3614" y="2023"/>
              <a:ext cx="0"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58" name="Line 31"/>
            <p:cNvSpPr>
              <a:spLocks noChangeAspect="1" noChangeShapeType="1"/>
            </p:cNvSpPr>
            <p:nvPr/>
          </p:nvSpPr>
          <p:spPr bwMode="auto">
            <a:xfrm>
              <a:off x="3614" y="684"/>
              <a:ext cx="0"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59" name="Rectangle 32"/>
            <p:cNvSpPr>
              <a:spLocks noChangeAspect="1" noChangeArrowheads="1"/>
            </p:cNvSpPr>
            <p:nvPr/>
          </p:nvSpPr>
          <p:spPr bwMode="auto">
            <a:xfrm>
              <a:off x="3568" y="2055"/>
              <a:ext cx="91"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-50</a:t>
              </a:r>
              <a:endParaRPr lang="en-GB"/>
            </a:p>
          </p:txBody>
        </p:sp>
        <p:sp>
          <p:nvSpPr>
            <p:cNvPr id="60" name="Line 33"/>
            <p:cNvSpPr>
              <a:spLocks noChangeAspect="1" noChangeShapeType="1"/>
            </p:cNvSpPr>
            <p:nvPr/>
          </p:nvSpPr>
          <p:spPr bwMode="auto">
            <a:xfrm flipV="1">
              <a:off x="3792" y="2023"/>
              <a:ext cx="1"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61" name="Line 34"/>
            <p:cNvSpPr>
              <a:spLocks noChangeAspect="1" noChangeShapeType="1"/>
            </p:cNvSpPr>
            <p:nvPr/>
          </p:nvSpPr>
          <p:spPr bwMode="auto">
            <a:xfrm>
              <a:off x="3792" y="684"/>
              <a:ext cx="1"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62" name="Rectangle 35"/>
            <p:cNvSpPr>
              <a:spLocks noChangeAspect="1" noChangeArrowheads="1"/>
            </p:cNvSpPr>
            <p:nvPr/>
          </p:nvSpPr>
          <p:spPr bwMode="auto">
            <a:xfrm>
              <a:off x="3779" y="2055"/>
              <a:ext cx="3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0</a:t>
              </a:r>
              <a:endParaRPr lang="en-GB"/>
            </a:p>
          </p:txBody>
        </p:sp>
        <p:sp>
          <p:nvSpPr>
            <p:cNvPr id="63" name="Line 36"/>
            <p:cNvSpPr>
              <a:spLocks noChangeAspect="1" noChangeShapeType="1"/>
            </p:cNvSpPr>
            <p:nvPr/>
          </p:nvSpPr>
          <p:spPr bwMode="auto">
            <a:xfrm flipV="1">
              <a:off x="3974" y="2023"/>
              <a:ext cx="0"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64" name="Line 37"/>
            <p:cNvSpPr>
              <a:spLocks noChangeAspect="1" noChangeShapeType="1"/>
            </p:cNvSpPr>
            <p:nvPr/>
          </p:nvSpPr>
          <p:spPr bwMode="auto">
            <a:xfrm>
              <a:off x="3974" y="684"/>
              <a:ext cx="0"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65" name="Rectangle 38"/>
            <p:cNvSpPr>
              <a:spLocks noChangeAspect="1" noChangeArrowheads="1"/>
            </p:cNvSpPr>
            <p:nvPr/>
          </p:nvSpPr>
          <p:spPr bwMode="auto">
            <a:xfrm>
              <a:off x="3945" y="2055"/>
              <a:ext cx="70"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50</a:t>
              </a:r>
              <a:endParaRPr lang="en-GB"/>
            </a:p>
          </p:txBody>
        </p:sp>
        <p:sp>
          <p:nvSpPr>
            <p:cNvPr id="66" name="Line 39"/>
            <p:cNvSpPr>
              <a:spLocks noChangeAspect="1" noChangeShapeType="1"/>
            </p:cNvSpPr>
            <p:nvPr/>
          </p:nvSpPr>
          <p:spPr bwMode="auto">
            <a:xfrm flipV="1">
              <a:off x="4152" y="2023"/>
              <a:ext cx="1"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67" name="Line 40"/>
            <p:cNvSpPr>
              <a:spLocks noChangeAspect="1" noChangeShapeType="1"/>
            </p:cNvSpPr>
            <p:nvPr/>
          </p:nvSpPr>
          <p:spPr bwMode="auto">
            <a:xfrm>
              <a:off x="4152" y="684"/>
              <a:ext cx="1"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68" name="Rectangle 41"/>
            <p:cNvSpPr>
              <a:spLocks noChangeAspect="1" noChangeArrowheads="1"/>
            </p:cNvSpPr>
            <p:nvPr/>
          </p:nvSpPr>
          <p:spPr bwMode="auto">
            <a:xfrm>
              <a:off x="4110"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100</a:t>
              </a:r>
              <a:endParaRPr lang="en-GB"/>
            </a:p>
          </p:txBody>
        </p:sp>
        <p:sp>
          <p:nvSpPr>
            <p:cNvPr id="69" name="Line 42"/>
            <p:cNvSpPr>
              <a:spLocks noChangeAspect="1" noChangeShapeType="1"/>
            </p:cNvSpPr>
            <p:nvPr/>
          </p:nvSpPr>
          <p:spPr bwMode="auto">
            <a:xfrm flipV="1">
              <a:off x="4335" y="2023"/>
              <a:ext cx="0"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70" name="Line 43"/>
            <p:cNvSpPr>
              <a:spLocks noChangeAspect="1" noChangeShapeType="1"/>
            </p:cNvSpPr>
            <p:nvPr/>
          </p:nvSpPr>
          <p:spPr bwMode="auto">
            <a:xfrm>
              <a:off x="4335" y="684"/>
              <a:ext cx="0"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71" name="Rectangle 44"/>
            <p:cNvSpPr>
              <a:spLocks noChangeAspect="1" noChangeArrowheads="1"/>
            </p:cNvSpPr>
            <p:nvPr/>
          </p:nvSpPr>
          <p:spPr bwMode="auto">
            <a:xfrm>
              <a:off x="4293"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150</a:t>
              </a:r>
              <a:endParaRPr lang="en-GB"/>
            </a:p>
          </p:txBody>
        </p:sp>
        <p:sp>
          <p:nvSpPr>
            <p:cNvPr id="72" name="Line 45"/>
            <p:cNvSpPr>
              <a:spLocks noChangeAspect="1" noChangeShapeType="1"/>
            </p:cNvSpPr>
            <p:nvPr/>
          </p:nvSpPr>
          <p:spPr bwMode="auto">
            <a:xfrm flipV="1">
              <a:off x="4512" y="2023"/>
              <a:ext cx="1"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73" name="Line 46"/>
            <p:cNvSpPr>
              <a:spLocks noChangeAspect="1" noChangeShapeType="1"/>
            </p:cNvSpPr>
            <p:nvPr/>
          </p:nvSpPr>
          <p:spPr bwMode="auto">
            <a:xfrm>
              <a:off x="4512" y="684"/>
              <a:ext cx="1"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74" name="Rectangle 47"/>
            <p:cNvSpPr>
              <a:spLocks noChangeAspect="1" noChangeArrowheads="1"/>
            </p:cNvSpPr>
            <p:nvPr/>
          </p:nvSpPr>
          <p:spPr bwMode="auto">
            <a:xfrm>
              <a:off x="4471"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200</a:t>
              </a:r>
              <a:endParaRPr lang="en-GB"/>
            </a:p>
          </p:txBody>
        </p:sp>
        <p:sp>
          <p:nvSpPr>
            <p:cNvPr id="75" name="Line 48"/>
            <p:cNvSpPr>
              <a:spLocks noChangeAspect="1" noChangeShapeType="1"/>
            </p:cNvSpPr>
            <p:nvPr/>
          </p:nvSpPr>
          <p:spPr bwMode="auto">
            <a:xfrm flipV="1">
              <a:off x="4690" y="2023"/>
              <a:ext cx="1"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76" name="Line 49"/>
            <p:cNvSpPr>
              <a:spLocks noChangeAspect="1" noChangeShapeType="1"/>
            </p:cNvSpPr>
            <p:nvPr/>
          </p:nvSpPr>
          <p:spPr bwMode="auto">
            <a:xfrm>
              <a:off x="4690" y="684"/>
              <a:ext cx="1"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77" name="Rectangle 50"/>
            <p:cNvSpPr>
              <a:spLocks noChangeAspect="1" noChangeArrowheads="1"/>
            </p:cNvSpPr>
            <p:nvPr/>
          </p:nvSpPr>
          <p:spPr bwMode="auto">
            <a:xfrm>
              <a:off x="4649"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250</a:t>
              </a:r>
              <a:endParaRPr lang="en-GB"/>
            </a:p>
          </p:txBody>
        </p:sp>
        <p:sp>
          <p:nvSpPr>
            <p:cNvPr id="78" name="Line 51"/>
            <p:cNvSpPr>
              <a:spLocks noChangeAspect="1" noChangeShapeType="1"/>
            </p:cNvSpPr>
            <p:nvPr/>
          </p:nvSpPr>
          <p:spPr bwMode="auto">
            <a:xfrm flipV="1">
              <a:off x="4873" y="2023"/>
              <a:ext cx="0"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79" name="Line 52"/>
            <p:cNvSpPr>
              <a:spLocks noChangeAspect="1" noChangeShapeType="1"/>
            </p:cNvSpPr>
            <p:nvPr/>
          </p:nvSpPr>
          <p:spPr bwMode="auto">
            <a:xfrm>
              <a:off x="4873" y="684"/>
              <a:ext cx="0"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80" name="Rectangle 53"/>
            <p:cNvSpPr>
              <a:spLocks noChangeAspect="1" noChangeArrowheads="1"/>
            </p:cNvSpPr>
            <p:nvPr/>
          </p:nvSpPr>
          <p:spPr bwMode="auto">
            <a:xfrm>
              <a:off x="4831"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300</a:t>
              </a:r>
              <a:endParaRPr lang="en-GB"/>
            </a:p>
          </p:txBody>
        </p:sp>
        <p:sp>
          <p:nvSpPr>
            <p:cNvPr id="81" name="Line 54"/>
            <p:cNvSpPr>
              <a:spLocks noChangeAspect="1" noChangeShapeType="1"/>
            </p:cNvSpPr>
            <p:nvPr/>
          </p:nvSpPr>
          <p:spPr bwMode="auto">
            <a:xfrm flipV="1">
              <a:off x="5050" y="2023"/>
              <a:ext cx="1"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82" name="Line 55"/>
            <p:cNvSpPr>
              <a:spLocks noChangeAspect="1" noChangeShapeType="1"/>
            </p:cNvSpPr>
            <p:nvPr/>
          </p:nvSpPr>
          <p:spPr bwMode="auto">
            <a:xfrm>
              <a:off x="5050" y="684"/>
              <a:ext cx="1"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83" name="Rectangle 56"/>
            <p:cNvSpPr>
              <a:spLocks noChangeAspect="1" noChangeArrowheads="1"/>
            </p:cNvSpPr>
            <p:nvPr/>
          </p:nvSpPr>
          <p:spPr bwMode="auto">
            <a:xfrm>
              <a:off x="5009"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350</a:t>
              </a:r>
              <a:endParaRPr lang="en-GB"/>
            </a:p>
          </p:txBody>
        </p:sp>
        <p:sp>
          <p:nvSpPr>
            <p:cNvPr id="84" name="Line 57"/>
            <p:cNvSpPr>
              <a:spLocks noChangeAspect="1" noChangeShapeType="1"/>
            </p:cNvSpPr>
            <p:nvPr/>
          </p:nvSpPr>
          <p:spPr bwMode="auto">
            <a:xfrm flipV="1">
              <a:off x="5233" y="2023"/>
              <a:ext cx="0" cy="20"/>
            </a:xfrm>
            <a:prstGeom prst="line">
              <a:avLst/>
            </a:prstGeom>
            <a:noFill/>
            <a:ln w="0">
              <a:solidFill>
                <a:srgbClr val="000000"/>
              </a:solidFill>
              <a:round/>
              <a:headEnd/>
              <a:tailEnd/>
            </a:ln>
          </p:spPr>
          <p:txBody>
            <a:bodyPr>
              <a:prstTxWarp prst="textNoShape">
                <a:avLst/>
              </a:prstTxWarp>
            </a:bodyPr>
            <a:lstStyle/>
            <a:p>
              <a:endParaRPr lang="en-US"/>
            </a:p>
          </p:txBody>
        </p:sp>
        <p:sp>
          <p:nvSpPr>
            <p:cNvPr id="85" name="Line 58"/>
            <p:cNvSpPr>
              <a:spLocks noChangeAspect="1" noChangeShapeType="1"/>
            </p:cNvSpPr>
            <p:nvPr/>
          </p:nvSpPr>
          <p:spPr bwMode="auto">
            <a:xfrm>
              <a:off x="5233" y="684"/>
              <a:ext cx="0" cy="15"/>
            </a:xfrm>
            <a:prstGeom prst="line">
              <a:avLst/>
            </a:prstGeom>
            <a:noFill/>
            <a:ln w="0">
              <a:solidFill>
                <a:srgbClr val="000000"/>
              </a:solidFill>
              <a:round/>
              <a:headEnd/>
              <a:tailEnd/>
            </a:ln>
          </p:spPr>
          <p:txBody>
            <a:bodyPr>
              <a:prstTxWarp prst="textNoShape">
                <a:avLst/>
              </a:prstTxWarp>
            </a:bodyPr>
            <a:lstStyle/>
            <a:p>
              <a:endParaRPr lang="en-US"/>
            </a:p>
          </p:txBody>
        </p:sp>
        <p:sp>
          <p:nvSpPr>
            <p:cNvPr id="86" name="Rectangle 59"/>
            <p:cNvSpPr>
              <a:spLocks noChangeAspect="1" noChangeArrowheads="1"/>
            </p:cNvSpPr>
            <p:nvPr/>
          </p:nvSpPr>
          <p:spPr bwMode="auto">
            <a:xfrm>
              <a:off x="5191" y="2055"/>
              <a:ext cx="10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400</a:t>
              </a:r>
              <a:endParaRPr lang="en-GB"/>
            </a:p>
          </p:txBody>
        </p:sp>
        <p:sp>
          <p:nvSpPr>
            <p:cNvPr id="87" name="Line 60"/>
            <p:cNvSpPr>
              <a:spLocks noChangeAspect="1" noChangeShapeType="1"/>
            </p:cNvSpPr>
            <p:nvPr/>
          </p:nvSpPr>
          <p:spPr bwMode="auto">
            <a:xfrm>
              <a:off x="3436" y="2043"/>
              <a:ext cx="1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88" name="Line 61"/>
            <p:cNvSpPr>
              <a:spLocks noChangeAspect="1" noChangeShapeType="1"/>
            </p:cNvSpPr>
            <p:nvPr/>
          </p:nvSpPr>
          <p:spPr bwMode="auto">
            <a:xfrm flipH="1">
              <a:off x="5212" y="2043"/>
              <a:ext cx="2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89" name="Rectangle 62"/>
            <p:cNvSpPr>
              <a:spLocks noChangeAspect="1" noChangeArrowheads="1"/>
            </p:cNvSpPr>
            <p:nvPr/>
          </p:nvSpPr>
          <p:spPr bwMode="auto">
            <a:xfrm>
              <a:off x="3374" y="2010"/>
              <a:ext cx="56"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-4</a:t>
              </a:r>
              <a:endParaRPr lang="en-GB"/>
            </a:p>
          </p:txBody>
        </p:sp>
        <p:sp>
          <p:nvSpPr>
            <p:cNvPr id="90" name="Line 63"/>
            <p:cNvSpPr>
              <a:spLocks noChangeAspect="1" noChangeShapeType="1"/>
            </p:cNvSpPr>
            <p:nvPr/>
          </p:nvSpPr>
          <p:spPr bwMode="auto">
            <a:xfrm>
              <a:off x="3436" y="1873"/>
              <a:ext cx="1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91" name="Line 64"/>
            <p:cNvSpPr>
              <a:spLocks noChangeAspect="1" noChangeShapeType="1"/>
            </p:cNvSpPr>
            <p:nvPr/>
          </p:nvSpPr>
          <p:spPr bwMode="auto">
            <a:xfrm flipH="1">
              <a:off x="5212" y="1873"/>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92" name="Rectangle 65"/>
            <p:cNvSpPr>
              <a:spLocks noChangeAspect="1" noChangeArrowheads="1"/>
            </p:cNvSpPr>
            <p:nvPr/>
          </p:nvSpPr>
          <p:spPr bwMode="auto">
            <a:xfrm>
              <a:off x="3374" y="1840"/>
              <a:ext cx="56"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-3</a:t>
              </a:r>
              <a:endParaRPr lang="en-GB"/>
            </a:p>
          </p:txBody>
        </p:sp>
        <p:sp>
          <p:nvSpPr>
            <p:cNvPr id="93" name="Line 66"/>
            <p:cNvSpPr>
              <a:spLocks noChangeAspect="1" noChangeShapeType="1"/>
            </p:cNvSpPr>
            <p:nvPr/>
          </p:nvSpPr>
          <p:spPr bwMode="auto">
            <a:xfrm>
              <a:off x="3436" y="1703"/>
              <a:ext cx="1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94" name="Line 67"/>
            <p:cNvSpPr>
              <a:spLocks noChangeAspect="1" noChangeShapeType="1"/>
            </p:cNvSpPr>
            <p:nvPr/>
          </p:nvSpPr>
          <p:spPr bwMode="auto">
            <a:xfrm flipH="1">
              <a:off x="5212" y="1703"/>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95" name="Rectangle 68"/>
            <p:cNvSpPr>
              <a:spLocks noChangeAspect="1" noChangeArrowheads="1"/>
            </p:cNvSpPr>
            <p:nvPr/>
          </p:nvSpPr>
          <p:spPr bwMode="auto">
            <a:xfrm>
              <a:off x="3374" y="1670"/>
              <a:ext cx="56"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-2</a:t>
              </a:r>
              <a:endParaRPr lang="en-GB"/>
            </a:p>
          </p:txBody>
        </p:sp>
        <p:sp>
          <p:nvSpPr>
            <p:cNvPr id="96" name="Line 69"/>
            <p:cNvSpPr>
              <a:spLocks noChangeAspect="1" noChangeShapeType="1"/>
            </p:cNvSpPr>
            <p:nvPr/>
          </p:nvSpPr>
          <p:spPr bwMode="auto">
            <a:xfrm>
              <a:off x="3436" y="1533"/>
              <a:ext cx="1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97" name="Line 70"/>
            <p:cNvSpPr>
              <a:spLocks noChangeAspect="1" noChangeShapeType="1"/>
            </p:cNvSpPr>
            <p:nvPr/>
          </p:nvSpPr>
          <p:spPr bwMode="auto">
            <a:xfrm flipH="1">
              <a:off x="5212" y="1533"/>
              <a:ext cx="2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98" name="Rectangle 71"/>
            <p:cNvSpPr>
              <a:spLocks noChangeAspect="1" noChangeArrowheads="1"/>
            </p:cNvSpPr>
            <p:nvPr/>
          </p:nvSpPr>
          <p:spPr bwMode="auto">
            <a:xfrm>
              <a:off x="3374" y="1501"/>
              <a:ext cx="56"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-1</a:t>
              </a:r>
              <a:endParaRPr lang="en-GB"/>
            </a:p>
          </p:txBody>
        </p:sp>
        <p:sp>
          <p:nvSpPr>
            <p:cNvPr id="99" name="Line 72"/>
            <p:cNvSpPr>
              <a:spLocks noChangeAspect="1" noChangeShapeType="1"/>
            </p:cNvSpPr>
            <p:nvPr/>
          </p:nvSpPr>
          <p:spPr bwMode="auto">
            <a:xfrm>
              <a:off x="3436" y="1363"/>
              <a:ext cx="1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0" name="Line 73"/>
            <p:cNvSpPr>
              <a:spLocks noChangeAspect="1" noChangeShapeType="1"/>
            </p:cNvSpPr>
            <p:nvPr/>
          </p:nvSpPr>
          <p:spPr bwMode="auto">
            <a:xfrm flipH="1">
              <a:off x="5212" y="1363"/>
              <a:ext cx="2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1" name="Rectangle 74"/>
            <p:cNvSpPr>
              <a:spLocks noChangeAspect="1" noChangeArrowheads="1"/>
            </p:cNvSpPr>
            <p:nvPr/>
          </p:nvSpPr>
          <p:spPr bwMode="auto">
            <a:xfrm>
              <a:off x="3391" y="1331"/>
              <a:ext cx="3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0</a:t>
              </a:r>
              <a:endParaRPr lang="en-GB"/>
            </a:p>
          </p:txBody>
        </p:sp>
        <p:sp>
          <p:nvSpPr>
            <p:cNvPr id="102" name="Line 75"/>
            <p:cNvSpPr>
              <a:spLocks noChangeAspect="1" noChangeShapeType="1"/>
            </p:cNvSpPr>
            <p:nvPr/>
          </p:nvSpPr>
          <p:spPr bwMode="auto">
            <a:xfrm>
              <a:off x="3436" y="1193"/>
              <a:ext cx="1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03" name="Line 76"/>
            <p:cNvSpPr>
              <a:spLocks noChangeAspect="1" noChangeShapeType="1"/>
            </p:cNvSpPr>
            <p:nvPr/>
          </p:nvSpPr>
          <p:spPr bwMode="auto">
            <a:xfrm flipH="1">
              <a:off x="5212" y="1193"/>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04" name="Rectangle 77"/>
            <p:cNvSpPr>
              <a:spLocks noChangeAspect="1" noChangeArrowheads="1"/>
            </p:cNvSpPr>
            <p:nvPr/>
          </p:nvSpPr>
          <p:spPr bwMode="auto">
            <a:xfrm>
              <a:off x="3391" y="1161"/>
              <a:ext cx="3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1</a:t>
              </a:r>
              <a:endParaRPr lang="en-GB"/>
            </a:p>
          </p:txBody>
        </p:sp>
        <p:sp>
          <p:nvSpPr>
            <p:cNvPr id="105" name="Line 78"/>
            <p:cNvSpPr>
              <a:spLocks noChangeAspect="1" noChangeShapeType="1"/>
            </p:cNvSpPr>
            <p:nvPr/>
          </p:nvSpPr>
          <p:spPr bwMode="auto">
            <a:xfrm>
              <a:off x="3436" y="1023"/>
              <a:ext cx="1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06" name="Line 79"/>
            <p:cNvSpPr>
              <a:spLocks noChangeAspect="1" noChangeShapeType="1"/>
            </p:cNvSpPr>
            <p:nvPr/>
          </p:nvSpPr>
          <p:spPr bwMode="auto">
            <a:xfrm flipH="1">
              <a:off x="5212" y="1023"/>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07" name="Rectangle 80"/>
            <p:cNvSpPr>
              <a:spLocks noChangeAspect="1" noChangeArrowheads="1"/>
            </p:cNvSpPr>
            <p:nvPr/>
          </p:nvSpPr>
          <p:spPr bwMode="auto">
            <a:xfrm>
              <a:off x="3391" y="991"/>
              <a:ext cx="3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2</a:t>
              </a:r>
              <a:endParaRPr lang="en-GB"/>
            </a:p>
          </p:txBody>
        </p:sp>
        <p:sp>
          <p:nvSpPr>
            <p:cNvPr id="108" name="Line 81"/>
            <p:cNvSpPr>
              <a:spLocks noChangeAspect="1" noChangeShapeType="1"/>
            </p:cNvSpPr>
            <p:nvPr/>
          </p:nvSpPr>
          <p:spPr bwMode="auto">
            <a:xfrm>
              <a:off x="3436" y="853"/>
              <a:ext cx="1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09" name="Line 82"/>
            <p:cNvSpPr>
              <a:spLocks noChangeAspect="1" noChangeShapeType="1"/>
            </p:cNvSpPr>
            <p:nvPr/>
          </p:nvSpPr>
          <p:spPr bwMode="auto">
            <a:xfrm flipH="1">
              <a:off x="5212" y="853"/>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10" name="Rectangle 83"/>
            <p:cNvSpPr>
              <a:spLocks noChangeAspect="1" noChangeArrowheads="1"/>
            </p:cNvSpPr>
            <p:nvPr/>
          </p:nvSpPr>
          <p:spPr bwMode="auto">
            <a:xfrm>
              <a:off x="3391" y="821"/>
              <a:ext cx="3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3</a:t>
              </a:r>
              <a:endParaRPr lang="en-GB"/>
            </a:p>
          </p:txBody>
        </p:sp>
        <p:sp>
          <p:nvSpPr>
            <p:cNvPr id="111" name="Line 84"/>
            <p:cNvSpPr>
              <a:spLocks noChangeAspect="1" noChangeShapeType="1"/>
            </p:cNvSpPr>
            <p:nvPr/>
          </p:nvSpPr>
          <p:spPr bwMode="auto">
            <a:xfrm>
              <a:off x="3436" y="684"/>
              <a:ext cx="1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12" name="Line 85"/>
            <p:cNvSpPr>
              <a:spLocks noChangeAspect="1" noChangeShapeType="1"/>
            </p:cNvSpPr>
            <p:nvPr/>
          </p:nvSpPr>
          <p:spPr bwMode="auto">
            <a:xfrm flipH="1">
              <a:off x="5212" y="684"/>
              <a:ext cx="2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13" name="Rectangle 86"/>
            <p:cNvSpPr>
              <a:spLocks noChangeAspect="1" noChangeArrowheads="1"/>
            </p:cNvSpPr>
            <p:nvPr/>
          </p:nvSpPr>
          <p:spPr bwMode="auto">
            <a:xfrm>
              <a:off x="3391" y="651"/>
              <a:ext cx="35"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4</a:t>
              </a:r>
              <a:endParaRPr lang="en-GB"/>
            </a:p>
          </p:txBody>
        </p:sp>
        <p:sp>
          <p:nvSpPr>
            <p:cNvPr id="114" name="Rectangle 87"/>
            <p:cNvSpPr>
              <a:spLocks noChangeAspect="1" noChangeArrowheads="1"/>
            </p:cNvSpPr>
            <p:nvPr/>
          </p:nvSpPr>
          <p:spPr bwMode="auto">
            <a:xfrm>
              <a:off x="4255" y="2116"/>
              <a:ext cx="169" cy="211"/>
            </a:xfrm>
            <a:prstGeom prst="rect">
              <a:avLst/>
            </a:prstGeom>
            <a:noFill/>
            <a:ln w="9525">
              <a:noFill/>
              <a:miter lim="800000"/>
              <a:headEnd/>
              <a:tailEnd/>
            </a:ln>
          </p:spPr>
          <p:txBody>
            <a:bodyPr wrap="square" lIns="0" tIns="0" rIns="0" bIns="0">
              <a:prstTxWarp prst="textNoShape">
                <a:avLst/>
              </a:prstTxWarp>
              <a:spAutoFit/>
            </a:bodyPr>
            <a:lstStyle/>
            <a:p>
              <a:r>
                <a:rPr lang="en-GB" sz="2000">
                  <a:solidFill>
                    <a:srgbClr val="000000"/>
                  </a:solidFill>
                  <a:latin typeface="Helvetica" pitchFamily="-1" charset="0"/>
                </a:rPr>
                <a:t>ms</a:t>
              </a:r>
              <a:endParaRPr lang="en-GB"/>
            </a:p>
          </p:txBody>
        </p:sp>
        <p:sp>
          <p:nvSpPr>
            <p:cNvPr id="115" name="Rectangle 88"/>
            <p:cNvSpPr>
              <a:spLocks noChangeAspect="1" noChangeArrowheads="1"/>
            </p:cNvSpPr>
            <p:nvPr/>
          </p:nvSpPr>
          <p:spPr bwMode="auto">
            <a:xfrm rot="16200000">
              <a:off x="3246" y="1244"/>
              <a:ext cx="73" cy="293"/>
            </a:xfrm>
            <a:prstGeom prst="rect">
              <a:avLst/>
            </a:prstGeom>
            <a:noFill/>
            <a:ln w="9525">
              <a:noFill/>
              <a:miter lim="800000"/>
              <a:headEnd/>
              <a:tailEnd/>
            </a:ln>
          </p:spPr>
          <p:txBody>
            <a:bodyPr wrap="square" lIns="0" tIns="0" rIns="0" bIns="0">
              <a:prstTxWarp prst="textNoShape">
                <a:avLst/>
              </a:prstTxWarp>
              <a:spAutoFit/>
            </a:bodyPr>
            <a:lstStyle/>
            <a:p>
              <a:r>
                <a:rPr lang="en-GB" sz="2000">
                  <a:solidFill>
                    <a:srgbClr val="000000"/>
                  </a:solidFill>
                  <a:latin typeface="Symbol" pitchFamily="-1" charset="2"/>
                </a:rPr>
                <a:t>m</a:t>
              </a:r>
              <a:endParaRPr lang="en-GB"/>
            </a:p>
          </p:txBody>
        </p:sp>
        <p:sp>
          <p:nvSpPr>
            <p:cNvPr id="116" name="Rectangle 89"/>
            <p:cNvSpPr>
              <a:spLocks noChangeAspect="1" noChangeArrowheads="1"/>
            </p:cNvSpPr>
            <p:nvPr/>
          </p:nvSpPr>
          <p:spPr bwMode="auto">
            <a:xfrm rot="16200000">
              <a:off x="3243" y="1181"/>
              <a:ext cx="85" cy="293"/>
            </a:xfrm>
            <a:prstGeom prst="rect">
              <a:avLst/>
            </a:prstGeom>
            <a:noFill/>
            <a:ln w="9525">
              <a:noFill/>
              <a:miter lim="800000"/>
              <a:headEnd/>
              <a:tailEnd/>
            </a:ln>
          </p:spPr>
          <p:txBody>
            <a:bodyPr wrap="square" lIns="0" tIns="0" rIns="0" bIns="0">
              <a:prstTxWarp prst="textNoShape">
                <a:avLst/>
              </a:prstTxWarp>
              <a:spAutoFit/>
            </a:bodyPr>
            <a:lstStyle/>
            <a:p>
              <a:r>
                <a:rPr lang="en-GB" sz="2000">
                  <a:solidFill>
                    <a:srgbClr val="000000"/>
                  </a:solidFill>
                  <a:latin typeface="Helvetica" pitchFamily="-1" charset="0"/>
                </a:rPr>
                <a:t>V</a:t>
              </a:r>
              <a:endParaRPr lang="en-GB"/>
            </a:p>
          </p:txBody>
        </p:sp>
        <p:sp>
          <p:nvSpPr>
            <p:cNvPr id="117" name="Freeform 90"/>
            <p:cNvSpPr>
              <a:spLocks noChangeAspect="1"/>
            </p:cNvSpPr>
            <p:nvPr/>
          </p:nvSpPr>
          <p:spPr bwMode="auto">
            <a:xfrm>
              <a:off x="3436" y="1121"/>
              <a:ext cx="1797" cy="327"/>
            </a:xfrm>
            <a:custGeom>
              <a:avLst/>
              <a:gdLst/>
              <a:ahLst/>
              <a:cxnLst>
                <a:cxn ang="0">
                  <a:pos x="24" y="378"/>
                </a:cxn>
                <a:cxn ang="0">
                  <a:pos x="78" y="390"/>
                </a:cxn>
                <a:cxn ang="0">
                  <a:pos x="126" y="384"/>
                </a:cxn>
                <a:cxn ang="0">
                  <a:pos x="180" y="402"/>
                </a:cxn>
                <a:cxn ang="0">
                  <a:pos x="234" y="378"/>
                </a:cxn>
                <a:cxn ang="0">
                  <a:pos x="282" y="360"/>
                </a:cxn>
                <a:cxn ang="0">
                  <a:pos x="336" y="348"/>
                </a:cxn>
                <a:cxn ang="0">
                  <a:pos x="390" y="342"/>
                </a:cxn>
                <a:cxn ang="0">
                  <a:pos x="438" y="330"/>
                </a:cxn>
                <a:cxn ang="0">
                  <a:pos x="492" y="330"/>
                </a:cxn>
                <a:cxn ang="0">
                  <a:pos x="546" y="330"/>
                </a:cxn>
                <a:cxn ang="0">
                  <a:pos x="594" y="330"/>
                </a:cxn>
                <a:cxn ang="0">
                  <a:pos x="648" y="318"/>
                </a:cxn>
                <a:cxn ang="0">
                  <a:pos x="702" y="312"/>
                </a:cxn>
                <a:cxn ang="0">
                  <a:pos x="750" y="228"/>
                </a:cxn>
                <a:cxn ang="0">
                  <a:pos x="804" y="162"/>
                </a:cxn>
                <a:cxn ang="0">
                  <a:pos x="858" y="120"/>
                </a:cxn>
                <a:cxn ang="0">
                  <a:pos x="906" y="102"/>
                </a:cxn>
                <a:cxn ang="0">
                  <a:pos x="960" y="150"/>
                </a:cxn>
                <a:cxn ang="0">
                  <a:pos x="1014" y="198"/>
                </a:cxn>
                <a:cxn ang="0">
                  <a:pos x="1062" y="192"/>
                </a:cxn>
                <a:cxn ang="0">
                  <a:pos x="1116" y="162"/>
                </a:cxn>
                <a:cxn ang="0">
                  <a:pos x="1170" y="66"/>
                </a:cxn>
                <a:cxn ang="0">
                  <a:pos x="1218" y="6"/>
                </a:cxn>
                <a:cxn ang="0">
                  <a:pos x="1272" y="0"/>
                </a:cxn>
                <a:cxn ang="0">
                  <a:pos x="1326" y="12"/>
                </a:cxn>
                <a:cxn ang="0">
                  <a:pos x="1380" y="42"/>
                </a:cxn>
                <a:cxn ang="0">
                  <a:pos x="1428" y="96"/>
                </a:cxn>
                <a:cxn ang="0">
                  <a:pos x="1482" y="144"/>
                </a:cxn>
                <a:cxn ang="0">
                  <a:pos x="1536" y="228"/>
                </a:cxn>
                <a:cxn ang="0">
                  <a:pos x="1584" y="282"/>
                </a:cxn>
                <a:cxn ang="0">
                  <a:pos x="1638" y="300"/>
                </a:cxn>
                <a:cxn ang="0">
                  <a:pos x="1692" y="294"/>
                </a:cxn>
                <a:cxn ang="0">
                  <a:pos x="1740" y="300"/>
                </a:cxn>
                <a:cxn ang="0">
                  <a:pos x="1794" y="330"/>
                </a:cxn>
                <a:cxn ang="0">
                  <a:pos x="1848" y="378"/>
                </a:cxn>
                <a:cxn ang="0">
                  <a:pos x="1896" y="366"/>
                </a:cxn>
                <a:cxn ang="0">
                  <a:pos x="1950" y="390"/>
                </a:cxn>
                <a:cxn ang="0">
                  <a:pos x="2004" y="426"/>
                </a:cxn>
                <a:cxn ang="0">
                  <a:pos x="2052" y="474"/>
                </a:cxn>
                <a:cxn ang="0">
                  <a:pos x="2106" y="486"/>
                </a:cxn>
                <a:cxn ang="0">
                  <a:pos x="2160" y="468"/>
                </a:cxn>
                <a:cxn ang="0">
                  <a:pos x="2208" y="438"/>
                </a:cxn>
                <a:cxn ang="0">
                  <a:pos x="2262" y="444"/>
                </a:cxn>
                <a:cxn ang="0">
                  <a:pos x="2316" y="432"/>
                </a:cxn>
                <a:cxn ang="0">
                  <a:pos x="2364" y="432"/>
                </a:cxn>
                <a:cxn ang="0">
                  <a:pos x="2418" y="432"/>
                </a:cxn>
                <a:cxn ang="0">
                  <a:pos x="2472" y="438"/>
                </a:cxn>
                <a:cxn ang="0">
                  <a:pos x="2520" y="450"/>
                </a:cxn>
                <a:cxn ang="0">
                  <a:pos x="2574" y="468"/>
                </a:cxn>
              </a:cxnLst>
              <a:rect l="0" t="0" r="r" b="b"/>
              <a:pathLst>
                <a:path w="2604" h="486">
                  <a:moveTo>
                    <a:pt x="0" y="336"/>
                  </a:moveTo>
                  <a:lnTo>
                    <a:pt x="24" y="378"/>
                  </a:lnTo>
                  <a:lnTo>
                    <a:pt x="48" y="390"/>
                  </a:lnTo>
                  <a:lnTo>
                    <a:pt x="78" y="390"/>
                  </a:lnTo>
                  <a:lnTo>
                    <a:pt x="102" y="390"/>
                  </a:lnTo>
                  <a:lnTo>
                    <a:pt x="126" y="384"/>
                  </a:lnTo>
                  <a:lnTo>
                    <a:pt x="156" y="396"/>
                  </a:lnTo>
                  <a:lnTo>
                    <a:pt x="180" y="402"/>
                  </a:lnTo>
                  <a:lnTo>
                    <a:pt x="204" y="396"/>
                  </a:lnTo>
                  <a:lnTo>
                    <a:pt x="234" y="378"/>
                  </a:lnTo>
                  <a:lnTo>
                    <a:pt x="258" y="360"/>
                  </a:lnTo>
                  <a:lnTo>
                    <a:pt x="282" y="360"/>
                  </a:lnTo>
                  <a:lnTo>
                    <a:pt x="312" y="354"/>
                  </a:lnTo>
                  <a:lnTo>
                    <a:pt x="336" y="348"/>
                  </a:lnTo>
                  <a:lnTo>
                    <a:pt x="360" y="342"/>
                  </a:lnTo>
                  <a:lnTo>
                    <a:pt x="390" y="342"/>
                  </a:lnTo>
                  <a:lnTo>
                    <a:pt x="414" y="336"/>
                  </a:lnTo>
                  <a:lnTo>
                    <a:pt x="438" y="330"/>
                  </a:lnTo>
                  <a:lnTo>
                    <a:pt x="468" y="330"/>
                  </a:lnTo>
                  <a:lnTo>
                    <a:pt x="492" y="330"/>
                  </a:lnTo>
                  <a:lnTo>
                    <a:pt x="516" y="330"/>
                  </a:lnTo>
                  <a:lnTo>
                    <a:pt x="546" y="330"/>
                  </a:lnTo>
                  <a:lnTo>
                    <a:pt x="570" y="330"/>
                  </a:lnTo>
                  <a:lnTo>
                    <a:pt x="594" y="330"/>
                  </a:lnTo>
                  <a:lnTo>
                    <a:pt x="624" y="330"/>
                  </a:lnTo>
                  <a:lnTo>
                    <a:pt x="648" y="318"/>
                  </a:lnTo>
                  <a:lnTo>
                    <a:pt x="672" y="318"/>
                  </a:lnTo>
                  <a:lnTo>
                    <a:pt x="702" y="312"/>
                  </a:lnTo>
                  <a:lnTo>
                    <a:pt x="726" y="282"/>
                  </a:lnTo>
                  <a:lnTo>
                    <a:pt x="750" y="228"/>
                  </a:lnTo>
                  <a:lnTo>
                    <a:pt x="780" y="186"/>
                  </a:lnTo>
                  <a:lnTo>
                    <a:pt x="804" y="162"/>
                  </a:lnTo>
                  <a:lnTo>
                    <a:pt x="828" y="144"/>
                  </a:lnTo>
                  <a:lnTo>
                    <a:pt x="858" y="120"/>
                  </a:lnTo>
                  <a:lnTo>
                    <a:pt x="882" y="102"/>
                  </a:lnTo>
                  <a:lnTo>
                    <a:pt x="906" y="102"/>
                  </a:lnTo>
                  <a:lnTo>
                    <a:pt x="936" y="120"/>
                  </a:lnTo>
                  <a:lnTo>
                    <a:pt x="960" y="150"/>
                  </a:lnTo>
                  <a:lnTo>
                    <a:pt x="984" y="180"/>
                  </a:lnTo>
                  <a:lnTo>
                    <a:pt x="1014" y="198"/>
                  </a:lnTo>
                  <a:lnTo>
                    <a:pt x="1038" y="198"/>
                  </a:lnTo>
                  <a:lnTo>
                    <a:pt x="1062" y="192"/>
                  </a:lnTo>
                  <a:lnTo>
                    <a:pt x="1092" y="180"/>
                  </a:lnTo>
                  <a:lnTo>
                    <a:pt x="1116" y="162"/>
                  </a:lnTo>
                  <a:lnTo>
                    <a:pt x="1140" y="120"/>
                  </a:lnTo>
                  <a:lnTo>
                    <a:pt x="1170" y="66"/>
                  </a:lnTo>
                  <a:lnTo>
                    <a:pt x="1194" y="24"/>
                  </a:lnTo>
                  <a:lnTo>
                    <a:pt x="1218" y="6"/>
                  </a:lnTo>
                  <a:lnTo>
                    <a:pt x="1248" y="0"/>
                  </a:lnTo>
                  <a:lnTo>
                    <a:pt x="1272" y="0"/>
                  </a:lnTo>
                  <a:lnTo>
                    <a:pt x="1302" y="0"/>
                  </a:lnTo>
                  <a:lnTo>
                    <a:pt x="1326" y="12"/>
                  </a:lnTo>
                  <a:lnTo>
                    <a:pt x="1350" y="24"/>
                  </a:lnTo>
                  <a:lnTo>
                    <a:pt x="1380" y="42"/>
                  </a:lnTo>
                  <a:lnTo>
                    <a:pt x="1404" y="66"/>
                  </a:lnTo>
                  <a:lnTo>
                    <a:pt x="1428" y="96"/>
                  </a:lnTo>
                  <a:lnTo>
                    <a:pt x="1458" y="120"/>
                  </a:lnTo>
                  <a:lnTo>
                    <a:pt x="1482" y="144"/>
                  </a:lnTo>
                  <a:lnTo>
                    <a:pt x="1506" y="180"/>
                  </a:lnTo>
                  <a:lnTo>
                    <a:pt x="1536" y="228"/>
                  </a:lnTo>
                  <a:lnTo>
                    <a:pt x="1560" y="264"/>
                  </a:lnTo>
                  <a:lnTo>
                    <a:pt x="1584" y="282"/>
                  </a:lnTo>
                  <a:lnTo>
                    <a:pt x="1614" y="294"/>
                  </a:lnTo>
                  <a:lnTo>
                    <a:pt x="1638" y="300"/>
                  </a:lnTo>
                  <a:lnTo>
                    <a:pt x="1662" y="300"/>
                  </a:lnTo>
                  <a:lnTo>
                    <a:pt x="1692" y="294"/>
                  </a:lnTo>
                  <a:lnTo>
                    <a:pt x="1716" y="294"/>
                  </a:lnTo>
                  <a:lnTo>
                    <a:pt x="1740" y="300"/>
                  </a:lnTo>
                  <a:lnTo>
                    <a:pt x="1770" y="318"/>
                  </a:lnTo>
                  <a:lnTo>
                    <a:pt x="1794" y="330"/>
                  </a:lnTo>
                  <a:lnTo>
                    <a:pt x="1818" y="354"/>
                  </a:lnTo>
                  <a:lnTo>
                    <a:pt x="1848" y="378"/>
                  </a:lnTo>
                  <a:lnTo>
                    <a:pt x="1872" y="378"/>
                  </a:lnTo>
                  <a:lnTo>
                    <a:pt x="1896" y="366"/>
                  </a:lnTo>
                  <a:lnTo>
                    <a:pt x="1926" y="372"/>
                  </a:lnTo>
                  <a:lnTo>
                    <a:pt x="1950" y="390"/>
                  </a:lnTo>
                  <a:lnTo>
                    <a:pt x="1974" y="408"/>
                  </a:lnTo>
                  <a:lnTo>
                    <a:pt x="2004" y="426"/>
                  </a:lnTo>
                  <a:lnTo>
                    <a:pt x="2028" y="450"/>
                  </a:lnTo>
                  <a:lnTo>
                    <a:pt x="2052" y="474"/>
                  </a:lnTo>
                  <a:lnTo>
                    <a:pt x="2082" y="486"/>
                  </a:lnTo>
                  <a:lnTo>
                    <a:pt x="2106" y="486"/>
                  </a:lnTo>
                  <a:lnTo>
                    <a:pt x="2130" y="480"/>
                  </a:lnTo>
                  <a:lnTo>
                    <a:pt x="2160" y="468"/>
                  </a:lnTo>
                  <a:lnTo>
                    <a:pt x="2184" y="450"/>
                  </a:lnTo>
                  <a:lnTo>
                    <a:pt x="2208" y="438"/>
                  </a:lnTo>
                  <a:lnTo>
                    <a:pt x="2238" y="438"/>
                  </a:lnTo>
                  <a:lnTo>
                    <a:pt x="2262" y="444"/>
                  </a:lnTo>
                  <a:lnTo>
                    <a:pt x="2286" y="444"/>
                  </a:lnTo>
                  <a:lnTo>
                    <a:pt x="2316" y="432"/>
                  </a:lnTo>
                  <a:lnTo>
                    <a:pt x="2340" y="426"/>
                  </a:lnTo>
                  <a:lnTo>
                    <a:pt x="2364" y="432"/>
                  </a:lnTo>
                  <a:lnTo>
                    <a:pt x="2394" y="432"/>
                  </a:lnTo>
                  <a:lnTo>
                    <a:pt x="2418" y="432"/>
                  </a:lnTo>
                  <a:lnTo>
                    <a:pt x="2442" y="432"/>
                  </a:lnTo>
                  <a:lnTo>
                    <a:pt x="2472" y="438"/>
                  </a:lnTo>
                  <a:lnTo>
                    <a:pt x="2496" y="444"/>
                  </a:lnTo>
                  <a:lnTo>
                    <a:pt x="2520" y="450"/>
                  </a:lnTo>
                  <a:lnTo>
                    <a:pt x="2550" y="462"/>
                  </a:lnTo>
                  <a:lnTo>
                    <a:pt x="2574" y="468"/>
                  </a:lnTo>
                  <a:lnTo>
                    <a:pt x="2604" y="444"/>
                  </a:lnTo>
                </a:path>
              </a:pathLst>
            </a:custGeom>
            <a:noFill/>
            <a:ln w="38100" cap="flat">
              <a:solidFill>
                <a:srgbClr val="0000FF"/>
              </a:solidFill>
              <a:prstDash val="solid"/>
              <a:round/>
              <a:headEnd/>
              <a:tailEnd/>
            </a:ln>
          </p:spPr>
          <p:txBody>
            <a:bodyPr>
              <a:prstTxWarp prst="textNoShape">
                <a:avLst/>
              </a:prstTxWarp>
            </a:bodyPr>
            <a:lstStyle/>
            <a:p>
              <a:endParaRPr lang="en-US"/>
            </a:p>
          </p:txBody>
        </p:sp>
        <p:sp>
          <p:nvSpPr>
            <p:cNvPr id="118" name="Freeform 91"/>
            <p:cNvSpPr>
              <a:spLocks noChangeAspect="1"/>
            </p:cNvSpPr>
            <p:nvPr/>
          </p:nvSpPr>
          <p:spPr bwMode="auto">
            <a:xfrm>
              <a:off x="3436" y="1129"/>
              <a:ext cx="1797" cy="634"/>
            </a:xfrm>
            <a:custGeom>
              <a:avLst/>
              <a:gdLst/>
              <a:ahLst/>
              <a:cxnLst>
                <a:cxn ang="0">
                  <a:pos x="24" y="390"/>
                </a:cxn>
                <a:cxn ang="0">
                  <a:pos x="78" y="426"/>
                </a:cxn>
                <a:cxn ang="0">
                  <a:pos x="126" y="390"/>
                </a:cxn>
                <a:cxn ang="0">
                  <a:pos x="180" y="354"/>
                </a:cxn>
                <a:cxn ang="0">
                  <a:pos x="234" y="318"/>
                </a:cxn>
                <a:cxn ang="0">
                  <a:pos x="282" y="282"/>
                </a:cxn>
                <a:cxn ang="0">
                  <a:pos x="336" y="270"/>
                </a:cxn>
                <a:cxn ang="0">
                  <a:pos x="390" y="336"/>
                </a:cxn>
                <a:cxn ang="0">
                  <a:pos x="438" y="372"/>
                </a:cxn>
                <a:cxn ang="0">
                  <a:pos x="492" y="378"/>
                </a:cxn>
                <a:cxn ang="0">
                  <a:pos x="546" y="294"/>
                </a:cxn>
                <a:cxn ang="0">
                  <a:pos x="594" y="240"/>
                </a:cxn>
                <a:cxn ang="0">
                  <a:pos x="648" y="198"/>
                </a:cxn>
                <a:cxn ang="0">
                  <a:pos x="702" y="150"/>
                </a:cxn>
                <a:cxn ang="0">
                  <a:pos x="750" y="84"/>
                </a:cxn>
                <a:cxn ang="0">
                  <a:pos x="804" y="90"/>
                </a:cxn>
                <a:cxn ang="0">
                  <a:pos x="858" y="12"/>
                </a:cxn>
                <a:cxn ang="0">
                  <a:pos x="906" y="12"/>
                </a:cxn>
                <a:cxn ang="0">
                  <a:pos x="960" y="54"/>
                </a:cxn>
                <a:cxn ang="0">
                  <a:pos x="1014" y="138"/>
                </a:cxn>
                <a:cxn ang="0">
                  <a:pos x="1062" y="252"/>
                </a:cxn>
                <a:cxn ang="0">
                  <a:pos x="1116" y="348"/>
                </a:cxn>
                <a:cxn ang="0">
                  <a:pos x="1170" y="390"/>
                </a:cxn>
                <a:cxn ang="0">
                  <a:pos x="1218" y="456"/>
                </a:cxn>
                <a:cxn ang="0">
                  <a:pos x="1272" y="528"/>
                </a:cxn>
                <a:cxn ang="0">
                  <a:pos x="1326" y="606"/>
                </a:cxn>
                <a:cxn ang="0">
                  <a:pos x="1380" y="696"/>
                </a:cxn>
                <a:cxn ang="0">
                  <a:pos x="1428" y="780"/>
                </a:cxn>
                <a:cxn ang="0">
                  <a:pos x="1482" y="852"/>
                </a:cxn>
                <a:cxn ang="0">
                  <a:pos x="1536" y="942"/>
                </a:cxn>
                <a:cxn ang="0">
                  <a:pos x="1584" y="924"/>
                </a:cxn>
                <a:cxn ang="0">
                  <a:pos x="1638" y="846"/>
                </a:cxn>
                <a:cxn ang="0">
                  <a:pos x="1692" y="690"/>
                </a:cxn>
                <a:cxn ang="0">
                  <a:pos x="1740" y="534"/>
                </a:cxn>
                <a:cxn ang="0">
                  <a:pos x="1794" y="438"/>
                </a:cxn>
                <a:cxn ang="0">
                  <a:pos x="1848" y="330"/>
                </a:cxn>
                <a:cxn ang="0">
                  <a:pos x="1896" y="204"/>
                </a:cxn>
                <a:cxn ang="0">
                  <a:pos x="1950" y="174"/>
                </a:cxn>
                <a:cxn ang="0">
                  <a:pos x="2004" y="180"/>
                </a:cxn>
                <a:cxn ang="0">
                  <a:pos x="2052" y="222"/>
                </a:cxn>
                <a:cxn ang="0">
                  <a:pos x="2106" y="234"/>
                </a:cxn>
                <a:cxn ang="0">
                  <a:pos x="2160" y="288"/>
                </a:cxn>
                <a:cxn ang="0">
                  <a:pos x="2208" y="384"/>
                </a:cxn>
                <a:cxn ang="0">
                  <a:pos x="2262" y="396"/>
                </a:cxn>
                <a:cxn ang="0">
                  <a:pos x="2316" y="342"/>
                </a:cxn>
                <a:cxn ang="0">
                  <a:pos x="2364" y="378"/>
                </a:cxn>
                <a:cxn ang="0">
                  <a:pos x="2418" y="408"/>
                </a:cxn>
                <a:cxn ang="0">
                  <a:pos x="2472" y="444"/>
                </a:cxn>
                <a:cxn ang="0">
                  <a:pos x="2520" y="486"/>
                </a:cxn>
                <a:cxn ang="0">
                  <a:pos x="2574" y="606"/>
                </a:cxn>
              </a:cxnLst>
              <a:rect l="0" t="0" r="r" b="b"/>
              <a:pathLst>
                <a:path w="2604" h="942">
                  <a:moveTo>
                    <a:pt x="0" y="384"/>
                  </a:moveTo>
                  <a:lnTo>
                    <a:pt x="24" y="390"/>
                  </a:lnTo>
                  <a:lnTo>
                    <a:pt x="48" y="408"/>
                  </a:lnTo>
                  <a:lnTo>
                    <a:pt x="78" y="426"/>
                  </a:lnTo>
                  <a:lnTo>
                    <a:pt x="102" y="420"/>
                  </a:lnTo>
                  <a:lnTo>
                    <a:pt x="126" y="390"/>
                  </a:lnTo>
                  <a:lnTo>
                    <a:pt x="156" y="366"/>
                  </a:lnTo>
                  <a:lnTo>
                    <a:pt x="180" y="354"/>
                  </a:lnTo>
                  <a:lnTo>
                    <a:pt x="204" y="336"/>
                  </a:lnTo>
                  <a:lnTo>
                    <a:pt x="234" y="318"/>
                  </a:lnTo>
                  <a:lnTo>
                    <a:pt x="258" y="300"/>
                  </a:lnTo>
                  <a:lnTo>
                    <a:pt x="282" y="282"/>
                  </a:lnTo>
                  <a:lnTo>
                    <a:pt x="312" y="264"/>
                  </a:lnTo>
                  <a:lnTo>
                    <a:pt x="336" y="270"/>
                  </a:lnTo>
                  <a:lnTo>
                    <a:pt x="360" y="300"/>
                  </a:lnTo>
                  <a:lnTo>
                    <a:pt x="390" y="336"/>
                  </a:lnTo>
                  <a:lnTo>
                    <a:pt x="414" y="360"/>
                  </a:lnTo>
                  <a:lnTo>
                    <a:pt x="438" y="372"/>
                  </a:lnTo>
                  <a:lnTo>
                    <a:pt x="468" y="378"/>
                  </a:lnTo>
                  <a:lnTo>
                    <a:pt x="492" y="378"/>
                  </a:lnTo>
                  <a:lnTo>
                    <a:pt x="516" y="342"/>
                  </a:lnTo>
                  <a:lnTo>
                    <a:pt x="546" y="294"/>
                  </a:lnTo>
                  <a:lnTo>
                    <a:pt x="570" y="264"/>
                  </a:lnTo>
                  <a:lnTo>
                    <a:pt x="594" y="240"/>
                  </a:lnTo>
                  <a:lnTo>
                    <a:pt x="624" y="222"/>
                  </a:lnTo>
                  <a:lnTo>
                    <a:pt x="648" y="198"/>
                  </a:lnTo>
                  <a:lnTo>
                    <a:pt x="672" y="180"/>
                  </a:lnTo>
                  <a:lnTo>
                    <a:pt x="702" y="150"/>
                  </a:lnTo>
                  <a:lnTo>
                    <a:pt x="726" y="108"/>
                  </a:lnTo>
                  <a:lnTo>
                    <a:pt x="750" y="84"/>
                  </a:lnTo>
                  <a:lnTo>
                    <a:pt x="780" y="96"/>
                  </a:lnTo>
                  <a:lnTo>
                    <a:pt x="804" y="90"/>
                  </a:lnTo>
                  <a:lnTo>
                    <a:pt x="828" y="54"/>
                  </a:lnTo>
                  <a:lnTo>
                    <a:pt x="858" y="12"/>
                  </a:lnTo>
                  <a:lnTo>
                    <a:pt x="882" y="0"/>
                  </a:lnTo>
                  <a:lnTo>
                    <a:pt x="906" y="12"/>
                  </a:lnTo>
                  <a:lnTo>
                    <a:pt x="936" y="36"/>
                  </a:lnTo>
                  <a:lnTo>
                    <a:pt x="960" y="54"/>
                  </a:lnTo>
                  <a:lnTo>
                    <a:pt x="984" y="84"/>
                  </a:lnTo>
                  <a:lnTo>
                    <a:pt x="1014" y="138"/>
                  </a:lnTo>
                  <a:lnTo>
                    <a:pt x="1038" y="198"/>
                  </a:lnTo>
                  <a:lnTo>
                    <a:pt x="1062" y="252"/>
                  </a:lnTo>
                  <a:lnTo>
                    <a:pt x="1092" y="306"/>
                  </a:lnTo>
                  <a:lnTo>
                    <a:pt x="1116" y="348"/>
                  </a:lnTo>
                  <a:lnTo>
                    <a:pt x="1140" y="366"/>
                  </a:lnTo>
                  <a:lnTo>
                    <a:pt x="1170" y="390"/>
                  </a:lnTo>
                  <a:lnTo>
                    <a:pt x="1194" y="420"/>
                  </a:lnTo>
                  <a:lnTo>
                    <a:pt x="1218" y="456"/>
                  </a:lnTo>
                  <a:lnTo>
                    <a:pt x="1248" y="498"/>
                  </a:lnTo>
                  <a:lnTo>
                    <a:pt x="1272" y="528"/>
                  </a:lnTo>
                  <a:lnTo>
                    <a:pt x="1302" y="564"/>
                  </a:lnTo>
                  <a:lnTo>
                    <a:pt x="1326" y="606"/>
                  </a:lnTo>
                  <a:lnTo>
                    <a:pt x="1350" y="648"/>
                  </a:lnTo>
                  <a:lnTo>
                    <a:pt x="1380" y="696"/>
                  </a:lnTo>
                  <a:lnTo>
                    <a:pt x="1404" y="732"/>
                  </a:lnTo>
                  <a:lnTo>
                    <a:pt x="1428" y="780"/>
                  </a:lnTo>
                  <a:lnTo>
                    <a:pt x="1458" y="822"/>
                  </a:lnTo>
                  <a:lnTo>
                    <a:pt x="1482" y="852"/>
                  </a:lnTo>
                  <a:lnTo>
                    <a:pt x="1506" y="894"/>
                  </a:lnTo>
                  <a:lnTo>
                    <a:pt x="1536" y="942"/>
                  </a:lnTo>
                  <a:lnTo>
                    <a:pt x="1560" y="942"/>
                  </a:lnTo>
                  <a:lnTo>
                    <a:pt x="1584" y="924"/>
                  </a:lnTo>
                  <a:lnTo>
                    <a:pt x="1614" y="894"/>
                  </a:lnTo>
                  <a:lnTo>
                    <a:pt x="1638" y="846"/>
                  </a:lnTo>
                  <a:lnTo>
                    <a:pt x="1662" y="774"/>
                  </a:lnTo>
                  <a:lnTo>
                    <a:pt x="1692" y="690"/>
                  </a:lnTo>
                  <a:lnTo>
                    <a:pt x="1716" y="606"/>
                  </a:lnTo>
                  <a:lnTo>
                    <a:pt x="1740" y="534"/>
                  </a:lnTo>
                  <a:lnTo>
                    <a:pt x="1770" y="480"/>
                  </a:lnTo>
                  <a:lnTo>
                    <a:pt x="1794" y="438"/>
                  </a:lnTo>
                  <a:lnTo>
                    <a:pt x="1818" y="390"/>
                  </a:lnTo>
                  <a:lnTo>
                    <a:pt x="1848" y="330"/>
                  </a:lnTo>
                  <a:lnTo>
                    <a:pt x="1872" y="252"/>
                  </a:lnTo>
                  <a:lnTo>
                    <a:pt x="1896" y="204"/>
                  </a:lnTo>
                  <a:lnTo>
                    <a:pt x="1926" y="186"/>
                  </a:lnTo>
                  <a:lnTo>
                    <a:pt x="1950" y="174"/>
                  </a:lnTo>
                  <a:lnTo>
                    <a:pt x="1974" y="168"/>
                  </a:lnTo>
                  <a:lnTo>
                    <a:pt x="2004" y="180"/>
                  </a:lnTo>
                  <a:lnTo>
                    <a:pt x="2028" y="198"/>
                  </a:lnTo>
                  <a:lnTo>
                    <a:pt x="2052" y="222"/>
                  </a:lnTo>
                  <a:lnTo>
                    <a:pt x="2082" y="228"/>
                  </a:lnTo>
                  <a:lnTo>
                    <a:pt x="2106" y="234"/>
                  </a:lnTo>
                  <a:lnTo>
                    <a:pt x="2130" y="252"/>
                  </a:lnTo>
                  <a:lnTo>
                    <a:pt x="2160" y="288"/>
                  </a:lnTo>
                  <a:lnTo>
                    <a:pt x="2184" y="336"/>
                  </a:lnTo>
                  <a:lnTo>
                    <a:pt x="2208" y="384"/>
                  </a:lnTo>
                  <a:lnTo>
                    <a:pt x="2238" y="408"/>
                  </a:lnTo>
                  <a:lnTo>
                    <a:pt x="2262" y="396"/>
                  </a:lnTo>
                  <a:lnTo>
                    <a:pt x="2286" y="366"/>
                  </a:lnTo>
                  <a:lnTo>
                    <a:pt x="2316" y="342"/>
                  </a:lnTo>
                  <a:lnTo>
                    <a:pt x="2340" y="348"/>
                  </a:lnTo>
                  <a:lnTo>
                    <a:pt x="2364" y="378"/>
                  </a:lnTo>
                  <a:lnTo>
                    <a:pt x="2394" y="396"/>
                  </a:lnTo>
                  <a:lnTo>
                    <a:pt x="2418" y="408"/>
                  </a:lnTo>
                  <a:lnTo>
                    <a:pt x="2442" y="426"/>
                  </a:lnTo>
                  <a:lnTo>
                    <a:pt x="2472" y="444"/>
                  </a:lnTo>
                  <a:lnTo>
                    <a:pt x="2496" y="462"/>
                  </a:lnTo>
                  <a:lnTo>
                    <a:pt x="2520" y="486"/>
                  </a:lnTo>
                  <a:lnTo>
                    <a:pt x="2550" y="540"/>
                  </a:lnTo>
                  <a:lnTo>
                    <a:pt x="2574" y="606"/>
                  </a:lnTo>
                  <a:lnTo>
                    <a:pt x="2604" y="654"/>
                  </a:lnTo>
                </a:path>
              </a:pathLst>
            </a:custGeom>
            <a:noFill/>
            <a:ln w="38100" cap="flat">
              <a:solidFill>
                <a:srgbClr val="FF0000"/>
              </a:solidFill>
              <a:prstDash val="solid"/>
              <a:round/>
              <a:headEnd/>
              <a:tailEnd/>
            </a:ln>
          </p:spPr>
          <p:txBody>
            <a:bodyPr>
              <a:prstTxWarp prst="textNoShape">
                <a:avLst/>
              </a:prstTxWarp>
            </a:bodyPr>
            <a:lstStyle/>
            <a:p>
              <a:endParaRPr lang="en-US"/>
            </a:p>
          </p:txBody>
        </p:sp>
        <p:sp>
          <p:nvSpPr>
            <p:cNvPr id="119" name="Rectangle 92"/>
            <p:cNvSpPr>
              <a:spLocks noChangeAspect="1" noChangeArrowheads="1"/>
            </p:cNvSpPr>
            <p:nvPr/>
          </p:nvSpPr>
          <p:spPr bwMode="auto">
            <a:xfrm>
              <a:off x="4695" y="711"/>
              <a:ext cx="476" cy="171"/>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20" name="Rectangle 93"/>
            <p:cNvSpPr>
              <a:spLocks noChangeAspect="1" noChangeArrowheads="1"/>
            </p:cNvSpPr>
            <p:nvPr/>
          </p:nvSpPr>
          <p:spPr bwMode="auto">
            <a:xfrm>
              <a:off x="4695" y="711"/>
              <a:ext cx="476" cy="171"/>
            </a:xfrm>
            <a:prstGeom prst="rect">
              <a:avLst/>
            </a:prstGeom>
            <a:noFill/>
            <a:ln w="0">
              <a:solidFill>
                <a:srgbClr val="FFFFFF"/>
              </a:solidFill>
              <a:miter lim="800000"/>
              <a:headEnd/>
              <a:tailEnd/>
            </a:ln>
          </p:spPr>
          <p:txBody>
            <a:bodyPr>
              <a:prstTxWarp prst="textNoShape">
                <a:avLst/>
              </a:prstTxWarp>
            </a:bodyPr>
            <a:lstStyle/>
            <a:p>
              <a:endParaRPr lang="en-US"/>
            </a:p>
          </p:txBody>
        </p:sp>
        <p:sp>
          <p:nvSpPr>
            <p:cNvPr id="121" name="Rectangle 94"/>
            <p:cNvSpPr>
              <a:spLocks noChangeAspect="1" noChangeArrowheads="1"/>
            </p:cNvSpPr>
            <p:nvPr/>
          </p:nvSpPr>
          <p:spPr bwMode="auto">
            <a:xfrm>
              <a:off x="4910" y="711"/>
              <a:ext cx="278"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standards</a:t>
              </a:r>
              <a:endParaRPr lang="en-GB"/>
            </a:p>
          </p:txBody>
        </p:sp>
        <p:sp>
          <p:nvSpPr>
            <p:cNvPr id="122" name="Line 95"/>
            <p:cNvSpPr>
              <a:spLocks noChangeAspect="1" noChangeShapeType="1"/>
            </p:cNvSpPr>
            <p:nvPr/>
          </p:nvSpPr>
          <p:spPr bwMode="auto">
            <a:xfrm>
              <a:off x="4727" y="757"/>
              <a:ext cx="166" cy="0"/>
            </a:xfrm>
            <a:prstGeom prst="line">
              <a:avLst/>
            </a:prstGeom>
            <a:noFill/>
            <a:ln w="38100">
              <a:solidFill>
                <a:srgbClr val="0000FF"/>
              </a:solidFill>
              <a:round/>
              <a:headEnd/>
              <a:tailEnd/>
            </a:ln>
          </p:spPr>
          <p:txBody>
            <a:bodyPr>
              <a:prstTxWarp prst="textNoShape">
                <a:avLst/>
              </a:prstTxWarp>
            </a:bodyPr>
            <a:lstStyle/>
            <a:p>
              <a:endParaRPr lang="en-US"/>
            </a:p>
          </p:txBody>
        </p:sp>
        <p:sp>
          <p:nvSpPr>
            <p:cNvPr id="123" name="Rectangle 96"/>
            <p:cNvSpPr>
              <a:spLocks noChangeAspect="1" noChangeArrowheads="1"/>
            </p:cNvSpPr>
            <p:nvPr/>
          </p:nvSpPr>
          <p:spPr bwMode="auto">
            <a:xfrm>
              <a:off x="4910" y="787"/>
              <a:ext cx="236"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deviants</a:t>
              </a:r>
              <a:endParaRPr lang="en-GB"/>
            </a:p>
          </p:txBody>
        </p:sp>
        <p:sp>
          <p:nvSpPr>
            <p:cNvPr id="124" name="Line 97"/>
            <p:cNvSpPr>
              <a:spLocks noChangeAspect="1" noChangeShapeType="1"/>
            </p:cNvSpPr>
            <p:nvPr/>
          </p:nvSpPr>
          <p:spPr bwMode="auto">
            <a:xfrm>
              <a:off x="4727" y="829"/>
              <a:ext cx="166" cy="1"/>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25" name="Line 98"/>
            <p:cNvSpPr>
              <a:spLocks noChangeAspect="1" noChangeShapeType="1"/>
            </p:cNvSpPr>
            <p:nvPr/>
          </p:nvSpPr>
          <p:spPr bwMode="auto">
            <a:xfrm>
              <a:off x="4727" y="903"/>
              <a:ext cx="166" cy="0"/>
            </a:xfrm>
            <a:prstGeom prst="line">
              <a:avLst/>
            </a:prstGeom>
            <a:noFill/>
            <a:ln w="38100">
              <a:solidFill>
                <a:srgbClr val="00FF00"/>
              </a:solidFill>
              <a:round/>
              <a:headEnd/>
              <a:tailEnd/>
            </a:ln>
          </p:spPr>
          <p:txBody>
            <a:bodyPr>
              <a:prstTxWarp prst="textNoShape">
                <a:avLst/>
              </a:prstTxWarp>
            </a:bodyPr>
            <a:lstStyle/>
            <a:p>
              <a:endParaRPr lang="en-US"/>
            </a:p>
          </p:txBody>
        </p:sp>
        <p:sp>
          <p:nvSpPr>
            <p:cNvPr id="126" name="Rectangle 99"/>
            <p:cNvSpPr>
              <a:spLocks noChangeAspect="1" noChangeArrowheads="1"/>
            </p:cNvSpPr>
            <p:nvPr/>
          </p:nvSpPr>
          <p:spPr bwMode="auto">
            <a:xfrm>
              <a:off x="4910" y="868"/>
              <a:ext cx="153" cy="105"/>
            </a:xfrm>
            <a:prstGeom prst="rect">
              <a:avLst/>
            </a:prstGeom>
            <a:noFill/>
            <a:ln w="9525">
              <a:noFill/>
              <a:miter lim="800000"/>
              <a:headEnd/>
              <a:tailEnd/>
            </a:ln>
          </p:spPr>
          <p:txBody>
            <a:bodyPr wrap="square" lIns="0" tIns="0" rIns="0" bIns="0">
              <a:prstTxWarp prst="textNoShape">
                <a:avLst/>
              </a:prstTxWarp>
              <a:spAutoFit/>
            </a:bodyPr>
            <a:lstStyle/>
            <a:p>
              <a:r>
                <a:rPr lang="en-GB" sz="1000">
                  <a:solidFill>
                    <a:srgbClr val="000000"/>
                  </a:solidFill>
                  <a:latin typeface="Helvetica" pitchFamily="-1" charset="0"/>
                </a:rPr>
                <a:t>MMN</a:t>
              </a:r>
              <a:endParaRPr lang="en-GB"/>
            </a:p>
          </p:txBody>
        </p:sp>
        <p:sp>
          <p:nvSpPr>
            <p:cNvPr id="127" name="Freeform 100"/>
            <p:cNvSpPr>
              <a:spLocks noChangeAspect="1"/>
            </p:cNvSpPr>
            <p:nvPr/>
          </p:nvSpPr>
          <p:spPr bwMode="auto">
            <a:xfrm>
              <a:off x="3449" y="1190"/>
              <a:ext cx="1770" cy="673"/>
            </a:xfrm>
            <a:custGeom>
              <a:avLst/>
              <a:gdLst/>
              <a:ahLst/>
              <a:cxnLst>
                <a:cxn ang="0">
                  <a:pos x="24" y="282"/>
                </a:cxn>
                <a:cxn ang="0">
                  <a:pos x="78" y="300"/>
                </a:cxn>
                <a:cxn ang="0">
                  <a:pos x="126" y="270"/>
                </a:cxn>
                <a:cxn ang="0">
                  <a:pos x="180" y="216"/>
                </a:cxn>
                <a:cxn ang="0">
                  <a:pos x="234" y="204"/>
                </a:cxn>
                <a:cxn ang="0">
                  <a:pos x="282" y="186"/>
                </a:cxn>
                <a:cxn ang="0">
                  <a:pos x="336" y="186"/>
                </a:cxn>
                <a:cxn ang="0">
                  <a:pos x="390" y="264"/>
                </a:cxn>
                <a:cxn ang="0">
                  <a:pos x="438" y="306"/>
                </a:cxn>
                <a:cxn ang="0">
                  <a:pos x="492" y="312"/>
                </a:cxn>
                <a:cxn ang="0">
                  <a:pos x="546" y="228"/>
                </a:cxn>
                <a:cxn ang="0">
                  <a:pos x="594" y="174"/>
                </a:cxn>
                <a:cxn ang="0">
                  <a:pos x="648" y="144"/>
                </a:cxn>
                <a:cxn ang="0">
                  <a:pos x="702" y="96"/>
                </a:cxn>
                <a:cxn ang="0">
                  <a:pos x="750" y="120"/>
                </a:cxn>
                <a:cxn ang="0">
                  <a:pos x="804" y="192"/>
                </a:cxn>
                <a:cxn ang="0">
                  <a:pos x="858" y="156"/>
                </a:cxn>
                <a:cxn ang="0">
                  <a:pos x="906" y="174"/>
                </a:cxn>
                <a:cxn ang="0">
                  <a:pos x="960" y="168"/>
                </a:cxn>
                <a:cxn ang="0">
                  <a:pos x="1014" y="198"/>
                </a:cxn>
                <a:cxn ang="0">
                  <a:pos x="1062" y="324"/>
                </a:cxn>
                <a:cxn ang="0">
                  <a:pos x="1116" y="450"/>
                </a:cxn>
                <a:cxn ang="0">
                  <a:pos x="1170" y="594"/>
                </a:cxn>
                <a:cxn ang="0">
                  <a:pos x="1218" y="726"/>
                </a:cxn>
                <a:cxn ang="0">
                  <a:pos x="1272" y="804"/>
                </a:cxn>
                <a:cxn ang="0">
                  <a:pos x="1326" y="864"/>
                </a:cxn>
                <a:cxn ang="0">
                  <a:pos x="1380" y="924"/>
                </a:cxn>
                <a:cxn ang="0">
                  <a:pos x="1428" y="960"/>
                </a:cxn>
                <a:cxn ang="0">
                  <a:pos x="1482" y="984"/>
                </a:cxn>
                <a:cxn ang="0">
                  <a:pos x="1536" y="984"/>
                </a:cxn>
                <a:cxn ang="0">
                  <a:pos x="1584" y="912"/>
                </a:cxn>
                <a:cxn ang="0">
                  <a:pos x="1638" y="816"/>
                </a:cxn>
                <a:cxn ang="0">
                  <a:pos x="1692" y="666"/>
                </a:cxn>
                <a:cxn ang="0">
                  <a:pos x="1740" y="504"/>
                </a:cxn>
                <a:cxn ang="0">
                  <a:pos x="1794" y="372"/>
                </a:cxn>
                <a:cxn ang="0">
                  <a:pos x="1848" y="216"/>
                </a:cxn>
                <a:cxn ang="0">
                  <a:pos x="1896" y="96"/>
                </a:cxn>
                <a:cxn ang="0">
                  <a:pos x="1950" y="42"/>
                </a:cxn>
                <a:cxn ang="0">
                  <a:pos x="2004" y="12"/>
                </a:cxn>
                <a:cxn ang="0">
                  <a:pos x="2052" y="6"/>
                </a:cxn>
                <a:cxn ang="0">
                  <a:pos x="2106" y="6"/>
                </a:cxn>
                <a:cxn ang="0">
                  <a:pos x="2160" y="78"/>
                </a:cxn>
                <a:cxn ang="0">
                  <a:pos x="2208" y="210"/>
                </a:cxn>
                <a:cxn ang="0">
                  <a:pos x="2262" y="210"/>
                </a:cxn>
                <a:cxn ang="0">
                  <a:pos x="2316" y="174"/>
                </a:cxn>
                <a:cxn ang="0">
                  <a:pos x="2364" y="210"/>
                </a:cxn>
                <a:cxn ang="0">
                  <a:pos x="2418" y="240"/>
                </a:cxn>
                <a:cxn ang="0">
                  <a:pos x="2472" y="270"/>
                </a:cxn>
                <a:cxn ang="0">
                  <a:pos x="2520" y="300"/>
                </a:cxn>
                <a:cxn ang="0">
                  <a:pos x="2574" y="402"/>
                </a:cxn>
              </a:cxnLst>
              <a:rect l="0" t="0" r="r" b="b"/>
              <a:pathLst>
                <a:path w="2604" h="990">
                  <a:moveTo>
                    <a:pt x="0" y="312"/>
                  </a:moveTo>
                  <a:lnTo>
                    <a:pt x="24" y="282"/>
                  </a:lnTo>
                  <a:lnTo>
                    <a:pt x="48" y="282"/>
                  </a:lnTo>
                  <a:lnTo>
                    <a:pt x="78" y="300"/>
                  </a:lnTo>
                  <a:lnTo>
                    <a:pt x="102" y="294"/>
                  </a:lnTo>
                  <a:lnTo>
                    <a:pt x="126" y="270"/>
                  </a:lnTo>
                  <a:lnTo>
                    <a:pt x="156" y="234"/>
                  </a:lnTo>
                  <a:lnTo>
                    <a:pt x="180" y="216"/>
                  </a:lnTo>
                  <a:lnTo>
                    <a:pt x="204" y="198"/>
                  </a:lnTo>
                  <a:lnTo>
                    <a:pt x="234" y="204"/>
                  </a:lnTo>
                  <a:lnTo>
                    <a:pt x="258" y="204"/>
                  </a:lnTo>
                  <a:lnTo>
                    <a:pt x="282" y="186"/>
                  </a:lnTo>
                  <a:lnTo>
                    <a:pt x="312" y="174"/>
                  </a:lnTo>
                  <a:lnTo>
                    <a:pt x="336" y="186"/>
                  </a:lnTo>
                  <a:lnTo>
                    <a:pt x="360" y="222"/>
                  </a:lnTo>
                  <a:lnTo>
                    <a:pt x="390" y="264"/>
                  </a:lnTo>
                  <a:lnTo>
                    <a:pt x="414" y="288"/>
                  </a:lnTo>
                  <a:lnTo>
                    <a:pt x="438" y="306"/>
                  </a:lnTo>
                  <a:lnTo>
                    <a:pt x="468" y="318"/>
                  </a:lnTo>
                  <a:lnTo>
                    <a:pt x="492" y="312"/>
                  </a:lnTo>
                  <a:lnTo>
                    <a:pt x="516" y="276"/>
                  </a:lnTo>
                  <a:lnTo>
                    <a:pt x="546" y="228"/>
                  </a:lnTo>
                  <a:lnTo>
                    <a:pt x="570" y="198"/>
                  </a:lnTo>
                  <a:lnTo>
                    <a:pt x="594" y="174"/>
                  </a:lnTo>
                  <a:lnTo>
                    <a:pt x="624" y="156"/>
                  </a:lnTo>
                  <a:lnTo>
                    <a:pt x="648" y="144"/>
                  </a:lnTo>
                  <a:lnTo>
                    <a:pt x="672" y="126"/>
                  </a:lnTo>
                  <a:lnTo>
                    <a:pt x="702" y="96"/>
                  </a:lnTo>
                  <a:lnTo>
                    <a:pt x="726" y="90"/>
                  </a:lnTo>
                  <a:lnTo>
                    <a:pt x="750" y="120"/>
                  </a:lnTo>
                  <a:lnTo>
                    <a:pt x="780" y="174"/>
                  </a:lnTo>
                  <a:lnTo>
                    <a:pt x="804" y="192"/>
                  </a:lnTo>
                  <a:lnTo>
                    <a:pt x="828" y="174"/>
                  </a:lnTo>
                  <a:lnTo>
                    <a:pt x="858" y="156"/>
                  </a:lnTo>
                  <a:lnTo>
                    <a:pt x="882" y="162"/>
                  </a:lnTo>
                  <a:lnTo>
                    <a:pt x="906" y="174"/>
                  </a:lnTo>
                  <a:lnTo>
                    <a:pt x="936" y="180"/>
                  </a:lnTo>
                  <a:lnTo>
                    <a:pt x="960" y="168"/>
                  </a:lnTo>
                  <a:lnTo>
                    <a:pt x="984" y="162"/>
                  </a:lnTo>
                  <a:lnTo>
                    <a:pt x="1014" y="198"/>
                  </a:lnTo>
                  <a:lnTo>
                    <a:pt x="1038" y="264"/>
                  </a:lnTo>
                  <a:lnTo>
                    <a:pt x="1062" y="324"/>
                  </a:lnTo>
                  <a:lnTo>
                    <a:pt x="1092" y="390"/>
                  </a:lnTo>
                  <a:lnTo>
                    <a:pt x="1116" y="450"/>
                  </a:lnTo>
                  <a:lnTo>
                    <a:pt x="1140" y="516"/>
                  </a:lnTo>
                  <a:lnTo>
                    <a:pt x="1170" y="594"/>
                  </a:lnTo>
                  <a:lnTo>
                    <a:pt x="1194" y="666"/>
                  </a:lnTo>
                  <a:lnTo>
                    <a:pt x="1218" y="726"/>
                  </a:lnTo>
                  <a:lnTo>
                    <a:pt x="1248" y="774"/>
                  </a:lnTo>
                  <a:lnTo>
                    <a:pt x="1272" y="804"/>
                  </a:lnTo>
                  <a:lnTo>
                    <a:pt x="1302" y="834"/>
                  </a:lnTo>
                  <a:lnTo>
                    <a:pt x="1326" y="864"/>
                  </a:lnTo>
                  <a:lnTo>
                    <a:pt x="1350" y="900"/>
                  </a:lnTo>
                  <a:lnTo>
                    <a:pt x="1380" y="924"/>
                  </a:lnTo>
                  <a:lnTo>
                    <a:pt x="1404" y="942"/>
                  </a:lnTo>
                  <a:lnTo>
                    <a:pt x="1428" y="960"/>
                  </a:lnTo>
                  <a:lnTo>
                    <a:pt x="1458" y="978"/>
                  </a:lnTo>
                  <a:lnTo>
                    <a:pt x="1482" y="984"/>
                  </a:lnTo>
                  <a:lnTo>
                    <a:pt x="1506" y="990"/>
                  </a:lnTo>
                  <a:lnTo>
                    <a:pt x="1536" y="984"/>
                  </a:lnTo>
                  <a:lnTo>
                    <a:pt x="1560" y="954"/>
                  </a:lnTo>
                  <a:lnTo>
                    <a:pt x="1584" y="912"/>
                  </a:lnTo>
                  <a:lnTo>
                    <a:pt x="1614" y="870"/>
                  </a:lnTo>
                  <a:lnTo>
                    <a:pt x="1638" y="816"/>
                  </a:lnTo>
                  <a:lnTo>
                    <a:pt x="1662" y="744"/>
                  </a:lnTo>
                  <a:lnTo>
                    <a:pt x="1692" y="666"/>
                  </a:lnTo>
                  <a:lnTo>
                    <a:pt x="1716" y="582"/>
                  </a:lnTo>
                  <a:lnTo>
                    <a:pt x="1740" y="504"/>
                  </a:lnTo>
                  <a:lnTo>
                    <a:pt x="1770" y="432"/>
                  </a:lnTo>
                  <a:lnTo>
                    <a:pt x="1794" y="372"/>
                  </a:lnTo>
                  <a:lnTo>
                    <a:pt x="1818" y="294"/>
                  </a:lnTo>
                  <a:lnTo>
                    <a:pt x="1848" y="216"/>
                  </a:lnTo>
                  <a:lnTo>
                    <a:pt x="1872" y="138"/>
                  </a:lnTo>
                  <a:lnTo>
                    <a:pt x="1896" y="96"/>
                  </a:lnTo>
                  <a:lnTo>
                    <a:pt x="1926" y="72"/>
                  </a:lnTo>
                  <a:lnTo>
                    <a:pt x="1950" y="42"/>
                  </a:lnTo>
                  <a:lnTo>
                    <a:pt x="1974" y="18"/>
                  </a:lnTo>
                  <a:lnTo>
                    <a:pt x="2004" y="12"/>
                  </a:lnTo>
                  <a:lnTo>
                    <a:pt x="2028" y="12"/>
                  </a:lnTo>
                  <a:lnTo>
                    <a:pt x="2052" y="6"/>
                  </a:lnTo>
                  <a:lnTo>
                    <a:pt x="2082" y="0"/>
                  </a:lnTo>
                  <a:lnTo>
                    <a:pt x="2106" y="6"/>
                  </a:lnTo>
                  <a:lnTo>
                    <a:pt x="2130" y="30"/>
                  </a:lnTo>
                  <a:lnTo>
                    <a:pt x="2160" y="78"/>
                  </a:lnTo>
                  <a:lnTo>
                    <a:pt x="2184" y="144"/>
                  </a:lnTo>
                  <a:lnTo>
                    <a:pt x="2208" y="210"/>
                  </a:lnTo>
                  <a:lnTo>
                    <a:pt x="2238" y="228"/>
                  </a:lnTo>
                  <a:lnTo>
                    <a:pt x="2262" y="210"/>
                  </a:lnTo>
                  <a:lnTo>
                    <a:pt x="2286" y="186"/>
                  </a:lnTo>
                  <a:lnTo>
                    <a:pt x="2316" y="174"/>
                  </a:lnTo>
                  <a:lnTo>
                    <a:pt x="2340" y="186"/>
                  </a:lnTo>
                  <a:lnTo>
                    <a:pt x="2364" y="210"/>
                  </a:lnTo>
                  <a:lnTo>
                    <a:pt x="2394" y="228"/>
                  </a:lnTo>
                  <a:lnTo>
                    <a:pt x="2418" y="240"/>
                  </a:lnTo>
                  <a:lnTo>
                    <a:pt x="2442" y="252"/>
                  </a:lnTo>
                  <a:lnTo>
                    <a:pt x="2472" y="270"/>
                  </a:lnTo>
                  <a:lnTo>
                    <a:pt x="2496" y="282"/>
                  </a:lnTo>
                  <a:lnTo>
                    <a:pt x="2520" y="300"/>
                  </a:lnTo>
                  <a:lnTo>
                    <a:pt x="2550" y="342"/>
                  </a:lnTo>
                  <a:lnTo>
                    <a:pt x="2574" y="402"/>
                  </a:lnTo>
                  <a:lnTo>
                    <a:pt x="2604" y="480"/>
                  </a:lnTo>
                </a:path>
              </a:pathLst>
            </a:custGeom>
            <a:noFill/>
            <a:ln w="38100" cap="flat">
              <a:solidFill>
                <a:srgbClr val="00FF00"/>
              </a:solidFill>
              <a:prstDash val="solid"/>
              <a:round/>
              <a:headEnd/>
              <a:tailEnd/>
            </a:ln>
          </p:spPr>
          <p:txBody>
            <a:bodyPr>
              <a:prstTxWarp prst="textNoShape">
                <a:avLst/>
              </a:prstTxWarp>
            </a:bodyPr>
            <a:lstStyle/>
            <a:p>
              <a:endParaRPr lang="en-US"/>
            </a:p>
          </p:txBody>
        </p:sp>
      </p:grpSp>
      <p:sp>
        <p:nvSpPr>
          <p:cNvPr id="128" name="TextBox 127"/>
          <p:cNvSpPr txBox="1"/>
          <p:nvPr/>
        </p:nvSpPr>
        <p:spPr>
          <a:xfrm>
            <a:off x="457200" y="1828800"/>
            <a:ext cx="1063137" cy="369332"/>
          </a:xfrm>
          <a:prstGeom prst="rect">
            <a:avLst/>
          </a:prstGeom>
          <a:noFill/>
        </p:spPr>
        <p:txBody>
          <a:bodyPr wrap="none" rtlCol="0">
            <a:spAutoFit/>
          </a:bodyPr>
          <a:lstStyle/>
          <a:p>
            <a:r>
              <a:rPr lang="en-US" dirty="0" smtClean="0"/>
              <a:t>Paradigm</a:t>
            </a:r>
            <a:endParaRPr lang="en-US" dirty="0"/>
          </a:p>
        </p:txBody>
      </p:sp>
      <p:sp>
        <p:nvSpPr>
          <p:cNvPr id="129" name="TextBox 128"/>
          <p:cNvSpPr txBox="1"/>
          <p:nvPr/>
        </p:nvSpPr>
        <p:spPr>
          <a:xfrm>
            <a:off x="228600" y="4495800"/>
            <a:ext cx="1913880" cy="646331"/>
          </a:xfrm>
          <a:prstGeom prst="rect">
            <a:avLst/>
          </a:prstGeom>
          <a:noFill/>
        </p:spPr>
        <p:txBody>
          <a:bodyPr wrap="none" rtlCol="0">
            <a:spAutoFit/>
          </a:bodyPr>
          <a:lstStyle/>
          <a:p>
            <a:r>
              <a:rPr lang="en-US" dirty="0" err="1" smtClean="0"/>
              <a:t>ERPs</a:t>
            </a:r>
            <a:r>
              <a:rPr lang="en-US" dirty="0" smtClean="0"/>
              <a:t> from the two </a:t>
            </a:r>
          </a:p>
          <a:p>
            <a:r>
              <a:rPr lang="en-US" dirty="0" smtClean="0"/>
              <a:t>conditions</a:t>
            </a:r>
            <a:endParaRPr lang="en-US" dirty="0"/>
          </a:p>
        </p:txBody>
      </p:sp>
      <p:sp>
        <p:nvSpPr>
          <p:cNvPr id="130" name="Text Box 636"/>
          <p:cNvSpPr txBox="1">
            <a:spLocks noChangeArrowheads="1"/>
          </p:cNvSpPr>
          <p:nvPr/>
        </p:nvSpPr>
        <p:spPr bwMode="auto">
          <a:xfrm>
            <a:off x="6400800" y="3505200"/>
            <a:ext cx="2873375" cy="1341009"/>
          </a:xfrm>
          <a:prstGeom prst="rect">
            <a:avLst/>
          </a:prstGeom>
          <a:noFill/>
          <a:ln w="63500">
            <a:noFill/>
            <a:miter lim="800000"/>
            <a:headEnd/>
            <a:tailEnd/>
          </a:ln>
          <a:effectLst/>
        </p:spPr>
        <p:txBody>
          <a:bodyPr wrap="square" lIns="90000" tIns="46800" rIns="90000" bIns="46800">
            <a:prstTxWarp prst="textNoShape">
              <a:avLst/>
            </a:prstTxWarp>
            <a:spAutoFit/>
          </a:bodyPr>
          <a:lstStyle/>
          <a:p>
            <a:pPr>
              <a:spcBef>
                <a:spcPct val="50000"/>
              </a:spcBef>
            </a:pPr>
            <a:r>
              <a:rPr lang="en-GB" u="sng"/>
              <a:t>DCM</a:t>
            </a:r>
            <a:r>
              <a:rPr lang="en-GB"/>
              <a:t>: </a:t>
            </a:r>
          </a:p>
          <a:p>
            <a:pPr>
              <a:spcBef>
                <a:spcPct val="50000"/>
              </a:spcBef>
            </a:pPr>
            <a:r>
              <a:rPr lang="en-GB"/>
              <a:t>1) Models the difference between two evoked responses …</a:t>
            </a:r>
          </a:p>
        </p:txBody>
      </p:sp>
      <p:sp>
        <p:nvSpPr>
          <p:cNvPr id="131" name="Text Box 649"/>
          <p:cNvSpPr txBox="1">
            <a:spLocks noChangeArrowheads="1"/>
          </p:cNvSpPr>
          <p:nvPr/>
        </p:nvSpPr>
        <p:spPr bwMode="auto">
          <a:xfrm>
            <a:off x="6400800" y="4800600"/>
            <a:ext cx="2743200" cy="1341009"/>
          </a:xfrm>
          <a:prstGeom prst="rect">
            <a:avLst/>
          </a:prstGeom>
          <a:noFill/>
          <a:ln w="38100">
            <a:noFill/>
            <a:miter lim="800000"/>
            <a:headEnd/>
            <a:tailEnd/>
          </a:ln>
          <a:effectLst/>
        </p:spPr>
        <p:txBody>
          <a:bodyPr wrap="square" lIns="90000" tIns="46800" rIns="90000" bIns="46800">
            <a:prstTxWarp prst="textNoShape">
              <a:avLst/>
            </a:prstTxWarp>
            <a:spAutoFit/>
          </a:bodyPr>
          <a:lstStyle/>
          <a:p>
            <a:pPr>
              <a:spcBef>
                <a:spcPct val="50000"/>
              </a:spcBef>
            </a:pPr>
            <a:r>
              <a:rPr lang="en-GB" dirty="0"/>
              <a:t>2) … as a modulation of some of the inter-</a:t>
            </a:r>
            <a:r>
              <a:rPr lang="en-GB" dirty="0" err="1"/>
              <a:t>aereal</a:t>
            </a:r>
            <a:r>
              <a:rPr lang="en-GB" dirty="0"/>
              <a:t> connections.</a:t>
            </a:r>
          </a:p>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physiologically plausible model</a:t>
            </a:r>
            <a:endParaRPr lang="en-US" dirty="0"/>
          </a:p>
        </p:txBody>
      </p:sp>
      <p:sp>
        <p:nvSpPr>
          <p:cNvPr id="3" name="Content Placeholder 2"/>
          <p:cNvSpPr>
            <a:spLocks noGrp="1"/>
          </p:cNvSpPr>
          <p:nvPr>
            <p:ph idx="1"/>
          </p:nvPr>
        </p:nvSpPr>
        <p:spPr>
          <a:xfrm>
            <a:off x="457200" y="1600201"/>
            <a:ext cx="8229600" cy="1371600"/>
          </a:xfrm>
        </p:spPr>
        <p:txBody>
          <a:bodyPr/>
          <a:lstStyle/>
          <a:p>
            <a:r>
              <a:rPr lang="en-US" dirty="0" smtClean="0"/>
              <a:t>May be based on prior evidence</a:t>
            </a:r>
          </a:p>
          <a:p>
            <a:r>
              <a:rPr lang="en-US" dirty="0" smtClean="0"/>
              <a:t>In the case of MMN</a:t>
            </a:r>
            <a:endParaRPr lang="en-US" dirty="0"/>
          </a:p>
        </p:txBody>
      </p:sp>
      <p:grpSp>
        <p:nvGrpSpPr>
          <p:cNvPr id="4" name="Group 2"/>
          <p:cNvGrpSpPr>
            <a:grpSpLocks/>
          </p:cNvGrpSpPr>
          <p:nvPr/>
        </p:nvGrpSpPr>
        <p:grpSpPr bwMode="auto">
          <a:xfrm>
            <a:off x="533400" y="3048000"/>
            <a:ext cx="4105275" cy="3084512"/>
            <a:chOff x="68" y="799"/>
            <a:chExt cx="2586" cy="1943"/>
          </a:xfrm>
        </p:grpSpPr>
        <p:graphicFrame>
          <p:nvGraphicFramePr>
            <p:cNvPr id="5" name="Object 3"/>
            <p:cNvGraphicFramePr>
              <a:graphicFrameLocks noChangeAspect="1"/>
            </p:cNvGraphicFramePr>
            <p:nvPr/>
          </p:nvGraphicFramePr>
          <p:xfrm>
            <a:off x="68" y="799"/>
            <a:ext cx="2586" cy="1943"/>
          </p:xfrm>
          <a:graphic>
            <a:graphicData uri="http://schemas.openxmlformats.org/presentationml/2006/ole">
              <mc:AlternateContent xmlns:mc="http://schemas.openxmlformats.org/markup-compatibility/2006">
                <mc:Choice xmlns:v="urn:schemas-microsoft-com:vml" Requires="v">
                  <p:oleObj spid="_x0000_s43036" name="Photo Editor Photo" r:id="rId3" imgW="5229955" imgH="4933333" progId="">
                    <p:embed/>
                  </p:oleObj>
                </mc:Choice>
                <mc:Fallback>
                  <p:oleObj name="Photo Editor Photo" r:id="rId3" imgW="5229955" imgH="493333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799"/>
                          <a:ext cx="2586" cy="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4"/>
            <p:cNvSpPr>
              <a:spLocks noChangeAspect="1" noChangeArrowheads="1"/>
            </p:cNvSpPr>
            <p:nvPr/>
          </p:nvSpPr>
          <p:spPr bwMode="auto">
            <a:xfrm>
              <a:off x="703" y="1445"/>
              <a:ext cx="347" cy="261"/>
            </a:xfrm>
            <a:prstGeom prst="ellipse">
              <a:avLst/>
            </a:prstGeom>
            <a:solidFill>
              <a:srgbClr val="FF9900">
                <a:alpha val="50000"/>
              </a:srgbClr>
            </a:solidFill>
            <a:ln w="9525">
              <a:solidFill>
                <a:srgbClr val="FF9900"/>
              </a:solidFill>
              <a:round/>
              <a:headEnd/>
              <a:tailEnd/>
            </a:ln>
            <a:effectLst/>
          </p:spPr>
          <p:txBody>
            <a:bodyPr wrap="none" lIns="118886" tIns="59443" rIns="118886" bIns="59443" anchor="ctr">
              <a:prstTxWarp prst="textNoShape">
                <a:avLst/>
              </a:prstTxWarp>
            </a:bodyPr>
            <a:lstStyle/>
            <a:p>
              <a:pPr algn="ctr" defTabSz="1189038" eaLnBrk="0" hangingPunct="0"/>
              <a:endParaRPr lang="fr-FR" sz="4200" b="1">
                <a:ea typeface="ＭＳ Ｐゴシック" pitchFamily="-1" charset="-128"/>
                <a:cs typeface="ＭＳ Ｐゴシック" pitchFamily="-1" charset="-128"/>
              </a:endParaRPr>
            </a:p>
          </p:txBody>
        </p:sp>
        <p:sp>
          <p:nvSpPr>
            <p:cNvPr id="7" name="Text Box 5"/>
            <p:cNvSpPr txBox="1">
              <a:spLocks noChangeArrowheads="1"/>
            </p:cNvSpPr>
            <p:nvPr/>
          </p:nvSpPr>
          <p:spPr bwMode="auto">
            <a:xfrm>
              <a:off x="693" y="1508"/>
              <a:ext cx="785" cy="181"/>
            </a:xfrm>
            <a:prstGeom prst="rect">
              <a:avLst/>
            </a:prstGeom>
            <a:noFill/>
            <a:ln w="9525">
              <a:noFill/>
              <a:miter lim="800000"/>
              <a:headEnd/>
              <a:tailEnd/>
            </a:ln>
            <a:effectLst/>
          </p:spPr>
          <p:txBody>
            <a:bodyPr lIns="118909" tIns="59454" rIns="118909" bIns="59454">
              <a:prstTxWarp prst="textNoShape">
                <a:avLst/>
              </a:prstTxWarp>
              <a:spAutoFit/>
            </a:bodyPr>
            <a:lstStyle/>
            <a:p>
              <a:pPr defTabSz="1189038"/>
              <a:r>
                <a:rPr lang="en-GB" sz="1100" b="1">
                  <a:ea typeface="ＭＳ Ｐゴシック" pitchFamily="-1" charset="-128"/>
                  <a:cs typeface="ＭＳ Ｐゴシック" pitchFamily="-1" charset="-128"/>
                </a:rPr>
                <a:t>STG</a:t>
              </a:r>
              <a:endParaRPr lang="en-US" sz="1100" b="1">
                <a:ea typeface="ＭＳ Ｐゴシック" pitchFamily="-1" charset="-128"/>
                <a:cs typeface="ＭＳ Ｐゴシック" pitchFamily="-1" charset="-128"/>
              </a:endParaRPr>
            </a:p>
          </p:txBody>
        </p:sp>
        <p:sp>
          <p:nvSpPr>
            <p:cNvPr id="8" name="Oval 6"/>
            <p:cNvSpPr>
              <a:spLocks noChangeAspect="1" noChangeArrowheads="1"/>
            </p:cNvSpPr>
            <p:nvPr/>
          </p:nvSpPr>
          <p:spPr bwMode="auto">
            <a:xfrm>
              <a:off x="1318" y="1636"/>
              <a:ext cx="346" cy="261"/>
            </a:xfrm>
            <a:prstGeom prst="ellipse">
              <a:avLst/>
            </a:prstGeom>
            <a:solidFill>
              <a:srgbClr val="FF9900">
                <a:alpha val="50000"/>
              </a:srgbClr>
            </a:solidFill>
            <a:ln w="9525">
              <a:solidFill>
                <a:srgbClr val="FF9900"/>
              </a:solidFill>
              <a:round/>
              <a:headEnd/>
              <a:tailEnd/>
            </a:ln>
            <a:effectLst/>
          </p:spPr>
          <p:txBody>
            <a:bodyPr wrap="none" lIns="118886" tIns="59443" rIns="118886" bIns="59443" anchor="ctr">
              <a:prstTxWarp prst="textNoShape">
                <a:avLst/>
              </a:prstTxWarp>
            </a:bodyPr>
            <a:lstStyle/>
            <a:p>
              <a:pPr algn="ctr" defTabSz="1189038" eaLnBrk="0" hangingPunct="0"/>
              <a:endParaRPr lang="fr-FR" sz="4200" b="1">
                <a:ea typeface="ＭＳ Ｐゴシック" pitchFamily="-1" charset="-128"/>
                <a:cs typeface="ＭＳ Ｐゴシック" pitchFamily="-1" charset="-128"/>
              </a:endParaRPr>
            </a:p>
          </p:txBody>
        </p:sp>
        <p:sp>
          <p:nvSpPr>
            <p:cNvPr id="9" name="Text Box 7"/>
            <p:cNvSpPr txBox="1">
              <a:spLocks noChangeArrowheads="1"/>
            </p:cNvSpPr>
            <p:nvPr/>
          </p:nvSpPr>
          <p:spPr bwMode="auto">
            <a:xfrm>
              <a:off x="1338" y="1615"/>
              <a:ext cx="263" cy="180"/>
            </a:xfrm>
            <a:prstGeom prst="rect">
              <a:avLst/>
            </a:prstGeom>
            <a:noFill/>
            <a:ln w="9525">
              <a:noFill/>
              <a:miter lim="800000"/>
              <a:headEnd/>
              <a:tailEnd/>
            </a:ln>
            <a:effectLst/>
          </p:spPr>
          <p:txBody>
            <a:bodyPr wrap="none" lIns="118909" tIns="59454" rIns="118909" bIns="59454">
              <a:prstTxWarp prst="textNoShape">
                <a:avLst/>
              </a:prstTxWarp>
              <a:spAutoFit/>
            </a:bodyPr>
            <a:lstStyle/>
            <a:p>
              <a:pPr algn="ctr" defTabSz="1189038"/>
              <a:r>
                <a:rPr lang="en-GB" sz="1100" b="1">
                  <a:ea typeface="ＭＳ Ｐゴシック" pitchFamily="-1" charset="-128"/>
                  <a:cs typeface="ＭＳ Ｐゴシック" pitchFamily="-1" charset="-128"/>
                </a:rPr>
                <a:t>A1</a:t>
              </a:r>
              <a:endParaRPr lang="en-US" sz="1100" b="1">
                <a:ea typeface="ＭＳ Ｐゴシック" pitchFamily="-1" charset="-128"/>
                <a:cs typeface="ＭＳ Ｐゴシック" pitchFamily="-1" charset="-128"/>
              </a:endParaRPr>
            </a:p>
          </p:txBody>
        </p:sp>
        <p:grpSp>
          <p:nvGrpSpPr>
            <p:cNvPr id="10" name="Group 8"/>
            <p:cNvGrpSpPr>
              <a:grpSpLocks/>
            </p:cNvGrpSpPr>
            <p:nvPr/>
          </p:nvGrpSpPr>
          <p:grpSpPr bwMode="auto">
            <a:xfrm>
              <a:off x="2009" y="1549"/>
              <a:ext cx="296" cy="228"/>
              <a:chOff x="1261" y="3694"/>
              <a:chExt cx="172" cy="159"/>
            </a:xfrm>
          </p:grpSpPr>
          <p:sp>
            <p:nvSpPr>
              <p:cNvPr id="16" name="Oval 9"/>
              <p:cNvSpPr>
                <a:spLocks noChangeAspect="1" noChangeArrowheads="1"/>
              </p:cNvSpPr>
              <p:nvPr/>
            </p:nvSpPr>
            <p:spPr bwMode="auto">
              <a:xfrm>
                <a:off x="1261" y="3702"/>
                <a:ext cx="166" cy="151"/>
              </a:xfrm>
              <a:prstGeom prst="ellipse">
                <a:avLst/>
              </a:prstGeom>
              <a:solidFill>
                <a:srgbClr val="FF9900">
                  <a:alpha val="50000"/>
                </a:srgbClr>
              </a:solidFill>
              <a:ln w="9525">
                <a:solidFill>
                  <a:srgbClr val="FF9900"/>
                </a:solidFill>
                <a:round/>
                <a:headEnd/>
                <a:tailEnd/>
              </a:ln>
              <a:effectLst/>
            </p:spPr>
            <p:txBody>
              <a:bodyPr wrap="none" lIns="118886" tIns="59443" rIns="118886" bIns="59443" anchor="ctr">
                <a:prstTxWarp prst="textNoShape">
                  <a:avLst/>
                </a:prstTxWarp>
              </a:bodyPr>
              <a:lstStyle/>
              <a:p>
                <a:pPr algn="ctr" defTabSz="1189038" eaLnBrk="0" hangingPunct="0"/>
                <a:endParaRPr lang="fr-FR" sz="4200" b="1">
                  <a:ea typeface="ＭＳ Ｐゴシック" pitchFamily="-1" charset="-128"/>
                  <a:cs typeface="ＭＳ Ｐゴシック" pitchFamily="-1" charset="-128"/>
                </a:endParaRPr>
              </a:p>
            </p:txBody>
          </p:sp>
          <p:sp>
            <p:nvSpPr>
              <p:cNvPr id="17" name="Text Box 10"/>
              <p:cNvSpPr txBox="1">
                <a:spLocks noChangeArrowheads="1"/>
              </p:cNvSpPr>
              <p:nvPr/>
            </p:nvSpPr>
            <p:spPr bwMode="auto">
              <a:xfrm>
                <a:off x="1261" y="3694"/>
                <a:ext cx="172" cy="125"/>
              </a:xfrm>
              <a:prstGeom prst="rect">
                <a:avLst/>
              </a:prstGeom>
              <a:noFill/>
              <a:ln w="9525">
                <a:noFill/>
                <a:miter lim="800000"/>
                <a:headEnd/>
                <a:tailEnd/>
              </a:ln>
              <a:effectLst/>
            </p:spPr>
            <p:txBody>
              <a:bodyPr wrap="none" lIns="118909" tIns="59454" rIns="118909" bIns="59454">
                <a:prstTxWarp prst="textNoShape">
                  <a:avLst/>
                </a:prstTxWarp>
                <a:spAutoFit/>
              </a:bodyPr>
              <a:lstStyle/>
              <a:p>
                <a:pPr algn="ctr" defTabSz="1189038"/>
                <a:r>
                  <a:rPr lang="en-GB" sz="1100" b="1">
                    <a:ea typeface="ＭＳ Ｐゴシック" pitchFamily="-1" charset="-128"/>
                    <a:cs typeface="ＭＳ Ｐゴシック" pitchFamily="-1" charset="-128"/>
                  </a:rPr>
                  <a:t>IFG</a:t>
                </a:r>
                <a:endParaRPr lang="en-US" sz="1100" b="1">
                  <a:ea typeface="ＭＳ Ｐゴシック" pitchFamily="-1" charset="-128"/>
                  <a:cs typeface="ＭＳ Ｐゴシック" pitchFamily="-1" charset="-128"/>
                </a:endParaRPr>
              </a:p>
            </p:txBody>
          </p:sp>
        </p:grpSp>
        <p:sp>
          <p:nvSpPr>
            <p:cNvPr id="11" name="Line 11"/>
            <p:cNvSpPr>
              <a:spLocks noChangeShapeType="1"/>
            </p:cNvSpPr>
            <p:nvPr/>
          </p:nvSpPr>
          <p:spPr bwMode="auto">
            <a:xfrm>
              <a:off x="1105" y="1736"/>
              <a:ext cx="213" cy="121"/>
            </a:xfrm>
            <a:prstGeom prst="line">
              <a:avLst/>
            </a:prstGeom>
            <a:noFill/>
            <a:ln w="28575">
              <a:solidFill>
                <a:srgbClr val="FFCC66"/>
              </a:solidFill>
              <a:prstDash val="dashDot"/>
              <a:round/>
              <a:headEnd/>
              <a:tailEnd type="triangle" w="med" len="med"/>
            </a:ln>
            <a:effectLst/>
          </p:spPr>
          <p:txBody>
            <a:bodyPr>
              <a:prstTxWarp prst="textNoShape">
                <a:avLst/>
              </a:prstTxWarp>
            </a:bodyPr>
            <a:lstStyle/>
            <a:p>
              <a:endParaRPr lang="en-US"/>
            </a:p>
          </p:txBody>
        </p:sp>
        <p:sp>
          <p:nvSpPr>
            <p:cNvPr id="12" name="Line 12"/>
            <p:cNvSpPr>
              <a:spLocks noChangeShapeType="1"/>
            </p:cNvSpPr>
            <p:nvPr/>
          </p:nvSpPr>
          <p:spPr bwMode="auto">
            <a:xfrm flipH="1" flipV="1">
              <a:off x="1120" y="1669"/>
              <a:ext cx="198" cy="97"/>
            </a:xfrm>
            <a:prstGeom prst="line">
              <a:avLst/>
            </a:prstGeom>
            <a:noFill/>
            <a:ln w="28575">
              <a:solidFill>
                <a:srgbClr val="FFCC66"/>
              </a:solidFill>
              <a:round/>
              <a:headEnd/>
              <a:tailEnd type="triangle" w="med" len="med"/>
            </a:ln>
            <a:effectLst/>
          </p:spPr>
          <p:txBody>
            <a:bodyPr>
              <a:prstTxWarp prst="textNoShape">
                <a:avLst/>
              </a:prstTxWarp>
            </a:bodyPr>
            <a:lstStyle/>
            <a:p>
              <a:endParaRPr lang="en-US"/>
            </a:p>
          </p:txBody>
        </p:sp>
        <p:sp>
          <p:nvSpPr>
            <p:cNvPr id="13" name="Line 13"/>
            <p:cNvSpPr>
              <a:spLocks noChangeShapeType="1"/>
            </p:cNvSpPr>
            <p:nvPr/>
          </p:nvSpPr>
          <p:spPr bwMode="auto">
            <a:xfrm>
              <a:off x="1026" y="1478"/>
              <a:ext cx="995" cy="93"/>
            </a:xfrm>
            <a:prstGeom prst="line">
              <a:avLst/>
            </a:prstGeom>
            <a:noFill/>
            <a:ln w="28575">
              <a:solidFill>
                <a:srgbClr val="FFCC66"/>
              </a:solidFill>
              <a:round/>
              <a:headEnd/>
              <a:tailEnd type="triangle" w="med" len="med"/>
            </a:ln>
            <a:effectLst/>
          </p:spPr>
          <p:txBody>
            <a:bodyPr>
              <a:prstTxWarp prst="textNoShape">
                <a:avLst/>
              </a:prstTxWarp>
            </a:bodyPr>
            <a:lstStyle/>
            <a:p>
              <a:endParaRPr lang="en-US"/>
            </a:p>
          </p:txBody>
        </p:sp>
        <p:sp>
          <p:nvSpPr>
            <p:cNvPr id="14" name="Line 14"/>
            <p:cNvSpPr>
              <a:spLocks noChangeShapeType="1"/>
            </p:cNvSpPr>
            <p:nvPr/>
          </p:nvSpPr>
          <p:spPr bwMode="auto">
            <a:xfrm flipH="1" flipV="1">
              <a:off x="1136" y="1564"/>
              <a:ext cx="806" cy="72"/>
            </a:xfrm>
            <a:prstGeom prst="line">
              <a:avLst/>
            </a:prstGeom>
            <a:noFill/>
            <a:ln w="28575">
              <a:solidFill>
                <a:srgbClr val="FFCC66"/>
              </a:solidFill>
              <a:prstDash val="dashDot"/>
              <a:round/>
              <a:headEnd/>
              <a:tailEnd type="triangle" w="med" len="med"/>
            </a:ln>
            <a:effectLst/>
          </p:spPr>
          <p:txBody>
            <a:bodyPr>
              <a:prstTxWarp prst="textNoShape">
                <a:avLst/>
              </a:prstTxWarp>
            </a:bodyPr>
            <a:lstStyle/>
            <a:p>
              <a:endParaRPr lang="en-US"/>
            </a:p>
          </p:txBody>
        </p:sp>
        <p:sp>
          <p:nvSpPr>
            <p:cNvPr id="15" name="Line 15"/>
            <p:cNvSpPr>
              <a:spLocks noChangeShapeType="1"/>
            </p:cNvSpPr>
            <p:nvPr/>
          </p:nvSpPr>
          <p:spPr bwMode="auto">
            <a:xfrm flipV="1">
              <a:off x="1473" y="1961"/>
              <a:ext cx="0" cy="586"/>
            </a:xfrm>
            <a:prstGeom prst="line">
              <a:avLst/>
            </a:prstGeom>
            <a:noFill/>
            <a:ln w="28575">
              <a:solidFill>
                <a:srgbClr val="FFCC66"/>
              </a:solidFill>
              <a:round/>
              <a:headEnd/>
              <a:tailEnd type="triangle" w="med" len="med"/>
            </a:ln>
            <a:effectLst/>
          </p:spPr>
          <p:txBody>
            <a:bodyPr>
              <a:prstTxWarp prst="textNoShape">
                <a:avLst/>
              </a:prstTxWarp>
            </a:bodyPr>
            <a:lstStyle/>
            <a:p>
              <a:endParaRPr lang="en-US"/>
            </a:p>
          </p:txBody>
        </p:sp>
      </p:grpSp>
      <p:sp>
        <p:nvSpPr>
          <p:cNvPr id="18" name="Rectangle 17"/>
          <p:cNvSpPr>
            <a:spLocks noChangeArrowheads="1"/>
          </p:cNvSpPr>
          <p:nvPr/>
        </p:nvSpPr>
        <p:spPr bwMode="auto">
          <a:xfrm>
            <a:off x="5257800" y="3048000"/>
            <a:ext cx="2484438" cy="2014538"/>
          </a:xfrm>
          <a:prstGeom prst="rect">
            <a:avLst/>
          </a:prstGeom>
          <a:noFill/>
          <a:ln w="63500">
            <a:noFill/>
            <a:miter lim="800000"/>
            <a:headEnd/>
            <a:tailEnd/>
          </a:ln>
          <a:effectLst/>
        </p:spPr>
        <p:txBody>
          <a:bodyPr lIns="90000" tIns="46800" rIns="90000" bIns="46800">
            <a:prstTxWarp prst="textNoShape">
              <a:avLst/>
            </a:prstTxWarp>
            <a:spAutoFit/>
          </a:bodyPr>
          <a:lstStyle/>
          <a:p>
            <a:pPr marL="342900" indent="-342900"/>
            <a:r>
              <a:rPr lang="en-GB" u="sng"/>
              <a:t>Assumed Sources</a:t>
            </a:r>
            <a:r>
              <a:rPr lang="en-GB"/>
              <a:t>:</a:t>
            </a:r>
          </a:p>
          <a:p>
            <a:pPr marL="342900" indent="-342900"/>
            <a:endParaRPr lang="en-US"/>
          </a:p>
          <a:p>
            <a:pPr marL="342900" indent="-342900">
              <a:buFontTx/>
              <a:buAutoNum type="arabicPeriod"/>
            </a:pPr>
            <a:r>
              <a:rPr lang="en-US"/>
              <a:t>Left  A1</a:t>
            </a:r>
          </a:p>
          <a:p>
            <a:pPr marL="342900" indent="-342900">
              <a:buFontTx/>
              <a:buAutoNum type="arabicPeriod"/>
            </a:pPr>
            <a:r>
              <a:rPr lang="en-US"/>
              <a:t>Right A1</a:t>
            </a:r>
          </a:p>
          <a:p>
            <a:pPr marL="342900" indent="-342900">
              <a:buFontTx/>
              <a:buAutoNum type="arabicPeriod"/>
            </a:pPr>
            <a:r>
              <a:rPr lang="en-US"/>
              <a:t>Left STG</a:t>
            </a:r>
          </a:p>
          <a:p>
            <a:pPr marL="342900" indent="-342900">
              <a:buFontTx/>
              <a:buAutoNum type="arabicPeriod"/>
            </a:pPr>
            <a:r>
              <a:rPr lang="en-US"/>
              <a:t>Right STG</a:t>
            </a:r>
          </a:p>
          <a:p>
            <a:pPr marL="342900" indent="-342900">
              <a:buFontTx/>
              <a:buAutoNum type="arabicPeriod"/>
            </a:pPr>
            <a:r>
              <a:rPr lang="en-US"/>
              <a:t>Right IFG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Rectangle 7"/>
          <p:cNvSpPr>
            <a:spLocks noChangeArrowheads="1"/>
          </p:cNvSpPr>
          <p:nvPr/>
        </p:nvSpPr>
        <p:spPr bwMode="auto">
          <a:xfrm>
            <a:off x="34925" y="619125"/>
            <a:ext cx="8489950" cy="1296988"/>
          </a:xfrm>
          <a:prstGeom prst="rect">
            <a:avLst/>
          </a:prstGeom>
          <a:noFill/>
          <a:ln w="9525">
            <a:noFill/>
            <a:miter lim="800000"/>
            <a:headEnd/>
            <a:tailEnd/>
          </a:ln>
          <a:effectLst/>
        </p:spPr>
        <p:txBody>
          <a:bodyPr lIns="90000" tIns="46800" rIns="90000" bIns="46800">
            <a:prstTxWarp prst="textNoShape">
              <a:avLst/>
            </a:prstTxWarp>
          </a:bodyPr>
          <a:lstStyle/>
          <a:p>
            <a:r>
              <a:rPr lang="en-GB" sz="2600" b="1" dirty="0" smtClean="0">
                <a:solidFill>
                  <a:schemeClr val="tx2"/>
                </a:solidFill>
              </a:rPr>
              <a:t>A physiologically plausible model</a:t>
            </a:r>
            <a:endParaRPr lang="en-US" sz="2600" b="1" dirty="0">
              <a:solidFill>
                <a:schemeClr val="tx2"/>
              </a:solidFill>
            </a:endParaRPr>
          </a:p>
        </p:txBody>
      </p:sp>
      <p:pic>
        <p:nvPicPr>
          <p:cNvPr id="77832" name="Picture 8"/>
          <p:cNvPicPr>
            <a:picLocks noChangeAspect="1" noChangeArrowheads="1"/>
          </p:cNvPicPr>
          <p:nvPr/>
        </p:nvPicPr>
        <p:blipFill>
          <a:blip r:embed="rId2"/>
          <a:srcRect/>
          <a:stretch>
            <a:fillRect/>
          </a:stretch>
        </p:blipFill>
        <p:spPr bwMode="auto">
          <a:xfrm>
            <a:off x="1298575" y="1052513"/>
            <a:ext cx="6729413" cy="4924425"/>
          </a:xfrm>
          <a:prstGeom prst="rect">
            <a:avLst/>
          </a:prstGeom>
          <a:noFill/>
          <a:ln w="38100">
            <a:noFill/>
            <a:miter lim="800000"/>
            <a:headEnd/>
            <a:tailEnd/>
          </a:ln>
          <a:effectLst/>
        </p:spPr>
      </p:pic>
      <p:grpSp>
        <p:nvGrpSpPr>
          <p:cNvPr id="2" name="Group 11"/>
          <p:cNvGrpSpPr>
            <a:grpSpLocks/>
          </p:cNvGrpSpPr>
          <p:nvPr/>
        </p:nvGrpSpPr>
        <p:grpSpPr bwMode="auto">
          <a:xfrm>
            <a:off x="179388" y="4941888"/>
            <a:ext cx="8785225" cy="1655762"/>
            <a:chOff x="113" y="1525"/>
            <a:chExt cx="5534" cy="1043"/>
          </a:xfrm>
        </p:grpSpPr>
        <p:sp>
          <p:nvSpPr>
            <p:cNvPr id="77834" name="Rectangle 10"/>
            <p:cNvSpPr>
              <a:spLocks noChangeArrowheads="1"/>
            </p:cNvSpPr>
            <p:nvPr/>
          </p:nvSpPr>
          <p:spPr bwMode="auto">
            <a:xfrm>
              <a:off x="113" y="1525"/>
              <a:ext cx="5534" cy="1043"/>
            </a:xfrm>
            <a:prstGeom prst="rect">
              <a:avLst/>
            </a:prstGeom>
            <a:solidFill>
              <a:schemeClr val="bg1"/>
            </a:solidFill>
            <a:ln w="38100">
              <a:solidFill>
                <a:schemeClr val="tx1"/>
              </a:solidFill>
              <a:miter lim="800000"/>
              <a:headEnd/>
              <a:tailEnd/>
            </a:ln>
            <a:effectLst/>
          </p:spPr>
          <p:txBody>
            <a:bodyPr wrap="none" lIns="90000" tIns="46800" rIns="90000" bIns="46800" anchor="ctr">
              <a:prstTxWarp prst="textNoShape">
                <a:avLst/>
              </a:prstTxWarp>
            </a:bodyPr>
            <a:lstStyle/>
            <a:p>
              <a:endParaRPr lang="en-US"/>
            </a:p>
          </p:txBody>
        </p:sp>
        <p:sp>
          <p:nvSpPr>
            <p:cNvPr id="77833" name="Text Box 9"/>
            <p:cNvSpPr txBox="1">
              <a:spLocks noChangeArrowheads="1"/>
            </p:cNvSpPr>
            <p:nvPr/>
          </p:nvSpPr>
          <p:spPr bwMode="auto">
            <a:xfrm>
              <a:off x="204" y="1616"/>
              <a:ext cx="5307" cy="826"/>
            </a:xfrm>
            <a:prstGeom prst="rect">
              <a:avLst/>
            </a:prstGeom>
            <a:noFill/>
            <a:ln w="38100">
              <a:noFill/>
              <a:miter lim="800000"/>
              <a:headEnd/>
              <a:tailEnd/>
            </a:ln>
            <a:effectLst/>
          </p:spPr>
          <p:txBody>
            <a:bodyPr lIns="90000" tIns="46800" rIns="90000" bIns="46800">
              <a:prstTxWarp prst="textNoShape">
                <a:avLst/>
              </a:prstTxWarp>
              <a:spAutoFit/>
            </a:bodyPr>
            <a:lstStyle/>
            <a:p>
              <a:r>
                <a:rPr lang="en-GB" sz="2000"/>
                <a:t>“We argue that the </a:t>
              </a:r>
              <a:r>
                <a:rPr lang="en-GB" sz="2000" b="1">
                  <a:solidFill>
                    <a:srgbClr val="FF0000"/>
                  </a:solidFill>
                </a:rPr>
                <a:t>right IFG</a:t>
              </a:r>
              <a:r>
                <a:rPr lang="en-GB" sz="2000"/>
                <a:t> mediates auditory deviance detection in case of low discriminability between a sensory memory trace and auditory input. This prefrontal mechanism might be </a:t>
              </a:r>
              <a:r>
                <a:rPr lang="en-GB" sz="2000" b="1">
                  <a:solidFill>
                    <a:srgbClr val="FF0000"/>
                  </a:solidFill>
                </a:rPr>
                <a:t>part of top-down modulation</a:t>
              </a:r>
              <a:r>
                <a:rPr lang="en-GB" sz="2000"/>
                <a:t> of the deviance detection system in the </a:t>
              </a:r>
              <a:r>
                <a:rPr lang="en-GB" sz="2000" b="1">
                  <a:solidFill>
                    <a:srgbClr val="FF0000"/>
                  </a:solidFill>
                </a:rPr>
                <a:t>STG</a:t>
              </a:r>
              <a:r>
                <a:rPr lang="en-GB" sz="2000"/>
                <a:t>.”</a:t>
              </a:r>
              <a:endParaRPr lang="en-US" sz="2000"/>
            </a:p>
          </p:txBody>
        </p:sp>
      </p:grpSp>
      <p:grpSp>
        <p:nvGrpSpPr>
          <p:cNvPr id="3" name="Group 13"/>
          <p:cNvGrpSpPr>
            <a:grpSpLocks/>
          </p:cNvGrpSpPr>
          <p:nvPr/>
        </p:nvGrpSpPr>
        <p:grpSpPr bwMode="auto">
          <a:xfrm>
            <a:off x="179388" y="1485900"/>
            <a:ext cx="8748712" cy="1150938"/>
            <a:chOff x="113" y="709"/>
            <a:chExt cx="5511" cy="725"/>
          </a:xfrm>
        </p:grpSpPr>
        <p:sp>
          <p:nvSpPr>
            <p:cNvPr id="77836" name="Rectangle 12"/>
            <p:cNvSpPr>
              <a:spLocks noChangeArrowheads="1"/>
            </p:cNvSpPr>
            <p:nvPr/>
          </p:nvSpPr>
          <p:spPr bwMode="auto">
            <a:xfrm>
              <a:off x="113" y="709"/>
              <a:ext cx="5511" cy="725"/>
            </a:xfrm>
            <a:prstGeom prst="rect">
              <a:avLst/>
            </a:prstGeom>
            <a:solidFill>
              <a:schemeClr val="bg1"/>
            </a:solidFill>
            <a:ln w="38100">
              <a:solidFill>
                <a:schemeClr val="tx1"/>
              </a:solidFill>
              <a:miter lim="800000"/>
              <a:headEnd/>
              <a:tailEnd/>
            </a:ln>
            <a:effectLst/>
          </p:spPr>
          <p:txBody>
            <a:bodyPr wrap="none" lIns="90000" tIns="46800" rIns="90000" bIns="46800" anchor="ctr">
              <a:prstTxWarp prst="textNoShape">
                <a:avLst/>
              </a:prstTxWarp>
            </a:bodyPr>
            <a:lstStyle/>
            <a:p>
              <a:endParaRPr lang="en-US"/>
            </a:p>
          </p:txBody>
        </p:sp>
        <p:sp>
          <p:nvSpPr>
            <p:cNvPr id="77830" name="Text Box 6"/>
            <p:cNvSpPr txBox="1">
              <a:spLocks noChangeArrowheads="1"/>
            </p:cNvSpPr>
            <p:nvPr/>
          </p:nvSpPr>
          <p:spPr bwMode="auto">
            <a:xfrm>
              <a:off x="135" y="811"/>
              <a:ext cx="5398" cy="442"/>
            </a:xfrm>
            <a:prstGeom prst="rect">
              <a:avLst/>
            </a:prstGeom>
            <a:noFill/>
            <a:ln w="63500">
              <a:noFill/>
              <a:miter lim="800000"/>
              <a:headEnd/>
              <a:tailEnd/>
            </a:ln>
            <a:effectLst/>
          </p:spPr>
          <p:txBody>
            <a:bodyPr lIns="90000" tIns="46800" rIns="90000" bIns="46800">
              <a:prstTxWarp prst="textNoShape">
                <a:avLst/>
              </a:prstTxWarp>
              <a:spAutoFit/>
            </a:bodyPr>
            <a:lstStyle/>
            <a:p>
              <a:r>
                <a:rPr lang="en-US" sz="2000"/>
                <a:t>MMN could be generated by a temporofrontal network (Doeller et al. 2003; Opitz et al. 2002).</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 of the idea</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62200"/>
            <a:ext cx="36326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1828800"/>
            <a:ext cx="1762021" cy="369332"/>
          </a:xfrm>
          <a:prstGeom prst="rect">
            <a:avLst/>
          </a:prstGeom>
          <a:noFill/>
        </p:spPr>
        <p:txBody>
          <a:bodyPr wrap="none" rtlCol="0">
            <a:spAutoFit/>
          </a:bodyPr>
          <a:lstStyle/>
          <a:p>
            <a:r>
              <a:rPr lang="en-US" dirty="0" smtClean="0"/>
              <a:t>Potential models</a:t>
            </a:r>
            <a:endParaRPr lang="en-US" dirty="0"/>
          </a:p>
        </p:txBody>
      </p:sp>
      <p:grpSp>
        <p:nvGrpSpPr>
          <p:cNvPr id="6" name="Group 7"/>
          <p:cNvGrpSpPr>
            <a:grpSpLocks/>
          </p:cNvGrpSpPr>
          <p:nvPr/>
        </p:nvGrpSpPr>
        <p:grpSpPr bwMode="auto">
          <a:xfrm>
            <a:off x="4631440" y="2786062"/>
            <a:ext cx="4061710" cy="1784349"/>
            <a:chOff x="1389" y="828"/>
            <a:chExt cx="3895" cy="1124"/>
          </a:xfrm>
        </p:grpSpPr>
        <p:sp>
          <p:nvSpPr>
            <p:cNvPr id="7" name="Rectangle 8"/>
            <p:cNvSpPr>
              <a:spLocks noChangeAspect="1" noChangeArrowheads="1"/>
            </p:cNvSpPr>
            <p:nvPr/>
          </p:nvSpPr>
          <p:spPr bwMode="auto">
            <a:xfrm>
              <a:off x="1389" y="828"/>
              <a:ext cx="1551" cy="330"/>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p:spPr>
          <p:txBody>
            <a:bodyPr wrap="square" anchor="ctr">
              <a:prstTxWarp prst="textNoShape">
                <a:avLst/>
              </a:prstTxWarp>
              <a:spAutoFit/>
            </a:bodyPr>
            <a:lstStyle/>
            <a:p>
              <a:pPr algn="ctr" eaLnBrk="0" hangingPunct="0"/>
              <a:r>
                <a:rPr lang="de-DE" sz="1400" dirty="0" err="1">
                  <a:latin typeface="Times New Roman" pitchFamily="-1" charset="0"/>
                </a:rPr>
                <a:t>Depolarisation</a:t>
              </a:r>
              <a:r>
                <a:rPr lang="de-DE" sz="1400" dirty="0">
                  <a:latin typeface="Times New Roman" pitchFamily="-1" charset="0"/>
                </a:rPr>
                <a:t> of</a:t>
              </a:r>
            </a:p>
            <a:p>
              <a:pPr algn="ctr" eaLnBrk="0" hangingPunct="0"/>
              <a:r>
                <a:rPr lang="de-DE" sz="1400" dirty="0">
                  <a:latin typeface="Times New Roman" pitchFamily="-1" charset="0"/>
                </a:rPr>
                <a:t>pyramidal </a:t>
              </a:r>
              <a:r>
                <a:rPr lang="de-DE" sz="1400" dirty="0" err="1">
                  <a:latin typeface="Times New Roman" pitchFamily="-1" charset="0"/>
                </a:rPr>
                <a:t>cells</a:t>
              </a:r>
              <a:endParaRPr lang="en-GB" sz="1400" i="1" dirty="0">
                <a:latin typeface="Times New Roman" pitchFamily="-1" charset="0"/>
              </a:endParaRPr>
            </a:p>
          </p:txBody>
        </p:sp>
        <p:cxnSp>
          <p:nvCxnSpPr>
            <p:cNvPr id="8" name="AutoShape 9"/>
            <p:cNvCxnSpPr>
              <a:cxnSpLocks noChangeAspect="1" noChangeShapeType="1"/>
              <a:stCxn id="7" idx="3"/>
              <a:endCxn id="9" idx="1"/>
            </p:cNvCxnSpPr>
            <p:nvPr/>
          </p:nvCxnSpPr>
          <p:spPr bwMode="auto">
            <a:xfrm>
              <a:off x="2940" y="993"/>
              <a:ext cx="1703" cy="794"/>
            </a:xfrm>
            <a:prstGeom prst="curvedConnector3">
              <a:avLst>
                <a:gd name="adj1" fmla="val 48778"/>
              </a:avLst>
            </a:prstGeom>
            <a:noFill/>
            <a:ln w="38100">
              <a:solidFill>
                <a:schemeClr val="tx1"/>
              </a:solidFill>
              <a:round/>
              <a:headEnd/>
              <a:tailEnd type="triangle" w="med" len="med"/>
            </a:ln>
            <a:effectLst/>
          </p:spPr>
        </p:cxnSp>
        <p:sp>
          <p:nvSpPr>
            <p:cNvPr id="9" name="Rectangle 10"/>
            <p:cNvSpPr>
              <a:spLocks noChangeAspect="1" noChangeArrowheads="1"/>
            </p:cNvSpPr>
            <p:nvPr/>
          </p:nvSpPr>
          <p:spPr bwMode="auto">
            <a:xfrm>
              <a:off x="4643" y="1622"/>
              <a:ext cx="641" cy="330"/>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p:spPr>
          <p:txBody>
            <a:bodyPr wrap="square" anchor="ctr">
              <a:prstTxWarp prst="textNoShape">
                <a:avLst/>
              </a:prstTxWarp>
              <a:spAutoFit/>
            </a:bodyPr>
            <a:lstStyle/>
            <a:p>
              <a:pPr algn="ctr" eaLnBrk="0" hangingPunct="0"/>
              <a:r>
                <a:rPr lang="de-DE" sz="1400" dirty="0">
                  <a:latin typeface="Times New Roman" pitchFamily="-1" charset="0"/>
                </a:rPr>
                <a:t>Sensor </a:t>
              </a:r>
              <a:r>
                <a:rPr lang="de-DE" sz="1400" dirty="0" err="1">
                  <a:latin typeface="Times New Roman" pitchFamily="-1" charset="0"/>
                </a:rPr>
                <a:t>data</a:t>
              </a:r>
              <a:endParaRPr lang="en-GB" sz="1400" i="1" dirty="0">
                <a:latin typeface="Times New Roman" pitchFamily="-1" charset="0"/>
              </a:endParaRPr>
            </a:p>
          </p:txBody>
        </p:sp>
        <p:graphicFrame>
          <p:nvGraphicFramePr>
            <p:cNvPr id="10" name="Object 11"/>
            <p:cNvGraphicFramePr>
              <a:graphicFrameLocks noChangeAspect="1"/>
            </p:cNvGraphicFramePr>
            <p:nvPr/>
          </p:nvGraphicFramePr>
          <p:xfrm>
            <a:off x="1478" y="1233"/>
            <a:ext cx="1341" cy="267"/>
          </p:xfrm>
          <a:graphic>
            <a:graphicData uri="http://schemas.openxmlformats.org/presentationml/2006/ole">
              <mc:AlternateContent xmlns:mc="http://schemas.openxmlformats.org/markup-compatibility/2006">
                <mc:Choice xmlns:v="urn:schemas-microsoft-com:vml" Requires="v">
                  <p:oleObj spid="_x0000_s47184" name="Equation" r:id="rId4" imgW="863280" imgH="203040" progId="Equation.3">
                    <p:embed/>
                  </p:oleObj>
                </mc:Choice>
                <mc:Fallback>
                  <p:oleObj name="Equation" r:id="rId4" imgW="86328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 y="1233"/>
                          <a:ext cx="1341" cy="26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nvGraphicFramePr>
          <p:xfrm>
            <a:off x="3305" y="1617"/>
            <a:ext cx="621" cy="278"/>
          </p:xfrm>
          <a:graphic>
            <a:graphicData uri="http://schemas.openxmlformats.org/presentationml/2006/ole">
              <mc:AlternateContent xmlns:mc="http://schemas.openxmlformats.org/markup-compatibility/2006">
                <mc:Choice xmlns:v="urn:schemas-microsoft-com:vml" Requires="v">
                  <p:oleObj spid="_x0000_s47185" name="Equation" r:id="rId6" imgW="380880" imgH="228600" progId="Equation.3">
                    <p:embed/>
                  </p:oleObj>
                </mc:Choice>
                <mc:Fallback>
                  <p:oleObj name="Equation" r:id="rId6" imgW="38088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 y="1617"/>
                          <a:ext cx="621" cy="2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3"/>
            <p:cNvSpPr>
              <a:spLocks noChangeAspect="1" noChangeArrowheads="1"/>
            </p:cNvSpPr>
            <p:nvPr/>
          </p:nvSpPr>
          <p:spPr bwMode="auto">
            <a:xfrm>
              <a:off x="3010" y="1321"/>
              <a:ext cx="1267" cy="194"/>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p:spPr>
          <p:txBody>
            <a:bodyPr wrap="square" anchor="ctr">
              <a:prstTxWarp prst="textNoShape">
                <a:avLst/>
              </a:prstTxWarp>
              <a:spAutoFit/>
            </a:bodyPr>
            <a:lstStyle/>
            <a:p>
              <a:pPr algn="ctr" eaLnBrk="0" hangingPunct="0"/>
              <a:r>
                <a:rPr lang="de-DE" sz="1400" dirty="0" err="1">
                  <a:latin typeface="Times New Roman" pitchFamily="-1" charset="0"/>
                </a:rPr>
                <a:t>Spatial</a:t>
              </a:r>
              <a:r>
                <a:rPr lang="de-DE" sz="1400" dirty="0">
                  <a:latin typeface="Times New Roman" pitchFamily="-1" charset="0"/>
                </a:rPr>
                <a:t> </a:t>
              </a:r>
              <a:r>
                <a:rPr lang="de-DE" sz="1400" dirty="0" err="1">
                  <a:latin typeface="Times New Roman" pitchFamily="-1" charset="0"/>
                </a:rPr>
                <a:t>model</a:t>
              </a:r>
              <a:endParaRPr lang="en-GB" sz="1400" i="1" dirty="0">
                <a:latin typeface="Times New Roman" pitchFamily="-1" charset="0"/>
              </a:endParaRPr>
            </a:p>
          </p:txBody>
        </p:sp>
      </p:grpSp>
      <p:graphicFrame>
        <p:nvGraphicFramePr>
          <p:cNvPr id="47108" name="Object 4"/>
          <p:cNvGraphicFramePr>
            <a:graphicFrameLocks noChangeAspect="1"/>
          </p:cNvGraphicFramePr>
          <p:nvPr/>
        </p:nvGraphicFramePr>
        <p:xfrm>
          <a:off x="7011988" y="4800600"/>
          <a:ext cx="2055812" cy="457199"/>
        </p:xfrm>
        <a:graphic>
          <a:graphicData uri="http://schemas.openxmlformats.org/presentationml/2006/ole">
            <mc:AlternateContent xmlns:mc="http://schemas.openxmlformats.org/markup-compatibility/2006">
              <mc:Choice xmlns:v="urn:schemas-microsoft-com:vml" Requires="v">
                <p:oleObj spid="_x0000_s47186" name="Equation" r:id="rId8" imgW="1396800" imgH="241200" progId="Equation.3">
                  <p:embed/>
                </p:oleObj>
              </mc:Choice>
              <mc:Fallback>
                <p:oleObj name="Equation" r:id="rId8" imgW="1396800" imgH="2412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1988" y="4800600"/>
                        <a:ext cx="2055812" cy="45719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5410200" y="1916668"/>
            <a:ext cx="2899088" cy="369332"/>
          </a:xfrm>
          <a:prstGeom prst="rect">
            <a:avLst/>
          </a:prstGeom>
          <a:noFill/>
        </p:spPr>
        <p:txBody>
          <a:bodyPr wrap="none" rtlCol="0">
            <a:spAutoFit/>
          </a:bodyPr>
          <a:lstStyle/>
          <a:p>
            <a:r>
              <a:rPr lang="en-US" dirty="0" smtClean="0"/>
              <a:t>Generation of predicted data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Optimisation</a:t>
            </a:r>
            <a:endParaRPr lang="en-US" dirty="0"/>
          </a:p>
        </p:txBody>
      </p:sp>
      <p:sp>
        <p:nvSpPr>
          <p:cNvPr id="6" name="Rectangle 22"/>
          <p:cNvSpPr>
            <a:spLocks noChangeArrowheads="1"/>
          </p:cNvSpPr>
          <p:nvPr/>
        </p:nvSpPr>
        <p:spPr bwMode="auto">
          <a:xfrm>
            <a:off x="533400" y="1411288"/>
            <a:ext cx="2401887" cy="482600"/>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a:outerShdw blurRad="63500" dist="107763" dir="2700000" algn="ctr" rotWithShape="0">
              <a:schemeClr val="bg2">
                <a:alpha val="74998"/>
              </a:schemeClr>
            </a:outerShdw>
          </a:effectLst>
        </p:spPr>
        <p:txBody>
          <a:bodyPr anchor="ctr">
            <a:prstTxWarp prst="textNoShape">
              <a:avLst/>
            </a:prstTxWarp>
            <a:spAutoFit/>
          </a:bodyPr>
          <a:lstStyle/>
          <a:p>
            <a:pPr algn="ctr" eaLnBrk="0" hangingPunct="0"/>
            <a:r>
              <a:rPr lang="en-GB" sz="2400">
                <a:latin typeface="Times New Roman" pitchFamily="-1" charset="0"/>
              </a:rPr>
              <a:t>Data</a:t>
            </a:r>
          </a:p>
        </p:txBody>
      </p:sp>
      <p:sp>
        <p:nvSpPr>
          <p:cNvPr id="7" name="Rectangle 27"/>
          <p:cNvSpPr>
            <a:spLocks noChangeArrowheads="1"/>
          </p:cNvSpPr>
          <p:nvPr/>
        </p:nvSpPr>
        <p:spPr bwMode="auto">
          <a:xfrm>
            <a:off x="3270250" y="2994025"/>
            <a:ext cx="2663825" cy="1216025"/>
          </a:xfrm>
          <a:prstGeom prst="rect">
            <a:avLst/>
          </a:prstGeom>
          <a:gradFill rotWithShape="0">
            <a:gsLst>
              <a:gs pos="0">
                <a:srgbClr val="D9FFFF"/>
              </a:gs>
              <a:gs pos="100000">
                <a:srgbClr val="D9FFFF">
                  <a:gamma/>
                  <a:shade val="79216"/>
                  <a:invGamma/>
                </a:srgbClr>
              </a:gs>
            </a:gsLst>
            <a:path path="shape">
              <a:fillToRect l="50000" t="50000" r="50000" b="50000"/>
            </a:path>
          </a:gradFill>
          <a:ln w="25400">
            <a:solidFill>
              <a:schemeClr val="tx1"/>
            </a:solidFill>
            <a:miter lim="800000"/>
            <a:headEnd/>
            <a:tailEnd/>
          </a:ln>
          <a:effectLst>
            <a:outerShdw blurRad="63500" dist="107763" dir="2700000" algn="ctr" rotWithShape="0">
              <a:schemeClr val="bg2">
                <a:alpha val="74998"/>
              </a:schemeClr>
            </a:outerShdw>
          </a:effectLst>
        </p:spPr>
        <p:txBody>
          <a:bodyPr anchor="ctr">
            <a:prstTxWarp prst="textNoShape">
              <a:avLst/>
            </a:prstTxWarp>
            <a:spAutoFit/>
          </a:bodyPr>
          <a:lstStyle/>
          <a:p>
            <a:pPr algn="ctr" eaLnBrk="0" hangingPunct="0"/>
            <a:r>
              <a:rPr lang="de-DE" dirty="0" err="1">
                <a:latin typeface="Times New Roman" pitchFamily="-1" charset="0"/>
              </a:rPr>
              <a:t>We</a:t>
            </a:r>
            <a:r>
              <a:rPr lang="de-DE" dirty="0">
                <a:latin typeface="Times New Roman" pitchFamily="-1" charset="0"/>
              </a:rPr>
              <a:t> </a:t>
            </a:r>
            <a:r>
              <a:rPr lang="de-DE" dirty="0" err="1">
                <a:latin typeface="Times New Roman" pitchFamily="-1" charset="0"/>
              </a:rPr>
              <a:t>need</a:t>
            </a:r>
            <a:r>
              <a:rPr lang="de-DE" dirty="0">
                <a:latin typeface="Times New Roman" pitchFamily="-1" charset="0"/>
              </a:rPr>
              <a:t> to </a:t>
            </a:r>
            <a:r>
              <a:rPr lang="de-DE" dirty="0" err="1">
                <a:latin typeface="Times New Roman" pitchFamily="-1" charset="0"/>
              </a:rPr>
              <a:t>estimate</a:t>
            </a:r>
            <a:r>
              <a:rPr lang="de-DE" dirty="0">
                <a:latin typeface="Times New Roman" pitchFamily="-1" charset="0"/>
              </a:rPr>
              <a:t> </a:t>
            </a:r>
            <a:r>
              <a:rPr lang="de-DE" dirty="0" err="1">
                <a:latin typeface="Times New Roman" pitchFamily="-1" charset="0"/>
              </a:rPr>
              <a:t>the</a:t>
            </a:r>
            <a:r>
              <a:rPr lang="de-DE" dirty="0">
                <a:latin typeface="Times New Roman" pitchFamily="-1" charset="0"/>
              </a:rPr>
              <a:t> </a:t>
            </a:r>
            <a:r>
              <a:rPr lang="de-DE" dirty="0" err="1">
                <a:latin typeface="Times New Roman" pitchFamily="-1" charset="0"/>
              </a:rPr>
              <a:t>extrinsic</a:t>
            </a:r>
            <a:r>
              <a:rPr lang="de-DE" dirty="0">
                <a:latin typeface="Times New Roman" pitchFamily="-1" charset="0"/>
              </a:rPr>
              <a:t> </a:t>
            </a:r>
            <a:r>
              <a:rPr lang="de-DE" dirty="0" err="1">
                <a:latin typeface="Times New Roman" pitchFamily="-1" charset="0"/>
              </a:rPr>
              <a:t>connectivity</a:t>
            </a:r>
            <a:r>
              <a:rPr lang="de-DE" dirty="0">
                <a:latin typeface="Times New Roman" pitchFamily="-1" charset="0"/>
              </a:rPr>
              <a:t> </a:t>
            </a:r>
            <a:r>
              <a:rPr lang="de-DE" dirty="0" err="1">
                <a:latin typeface="Times New Roman" pitchFamily="-1" charset="0"/>
              </a:rPr>
              <a:t>parameters</a:t>
            </a:r>
            <a:r>
              <a:rPr lang="de-DE" dirty="0">
                <a:latin typeface="Times New Roman" pitchFamily="-1" charset="0"/>
              </a:rPr>
              <a:t> and </a:t>
            </a:r>
            <a:r>
              <a:rPr lang="de-DE" dirty="0" err="1">
                <a:latin typeface="Times New Roman" pitchFamily="-1" charset="0"/>
              </a:rPr>
              <a:t>their</a:t>
            </a:r>
            <a:r>
              <a:rPr lang="de-DE" dirty="0">
                <a:latin typeface="Times New Roman" pitchFamily="-1" charset="0"/>
              </a:rPr>
              <a:t> </a:t>
            </a:r>
            <a:r>
              <a:rPr lang="de-DE" dirty="0" err="1">
                <a:latin typeface="Times New Roman" pitchFamily="-1" charset="0"/>
              </a:rPr>
              <a:t>modulation</a:t>
            </a:r>
            <a:r>
              <a:rPr lang="de-DE" dirty="0">
                <a:latin typeface="Times New Roman" pitchFamily="-1" charset="0"/>
              </a:rPr>
              <a:t> </a:t>
            </a:r>
            <a:r>
              <a:rPr lang="de-DE" dirty="0" err="1">
                <a:latin typeface="Times New Roman" pitchFamily="-1" charset="0"/>
              </a:rPr>
              <a:t>from</a:t>
            </a:r>
            <a:r>
              <a:rPr lang="de-DE" dirty="0">
                <a:latin typeface="Times New Roman" pitchFamily="-1" charset="0"/>
              </a:rPr>
              <a:t> </a:t>
            </a:r>
            <a:r>
              <a:rPr lang="de-DE" dirty="0" err="1">
                <a:latin typeface="Times New Roman" pitchFamily="-1" charset="0"/>
              </a:rPr>
              <a:t>data</a:t>
            </a:r>
            <a:r>
              <a:rPr lang="de-DE" dirty="0">
                <a:latin typeface="Times New Roman" pitchFamily="-1" charset="0"/>
              </a:rPr>
              <a:t>.</a:t>
            </a:r>
          </a:p>
        </p:txBody>
      </p:sp>
      <p:grpSp>
        <p:nvGrpSpPr>
          <p:cNvPr id="8" name="Group 821"/>
          <p:cNvGrpSpPr>
            <a:grpSpLocks/>
          </p:cNvGrpSpPr>
          <p:nvPr/>
        </p:nvGrpSpPr>
        <p:grpSpPr bwMode="auto">
          <a:xfrm>
            <a:off x="749300" y="2081213"/>
            <a:ext cx="2154237" cy="2484437"/>
            <a:chOff x="158" y="2160"/>
            <a:chExt cx="1357" cy="1565"/>
          </a:xfrm>
        </p:grpSpPr>
        <p:sp>
          <p:nvSpPr>
            <p:cNvPr id="9" name="Rectangle 28"/>
            <p:cNvSpPr>
              <a:spLocks noChangeAspect="1" noChangeArrowheads="1"/>
            </p:cNvSpPr>
            <p:nvPr/>
          </p:nvSpPr>
          <p:spPr bwMode="auto">
            <a:xfrm>
              <a:off x="908" y="3170"/>
              <a:ext cx="313" cy="154"/>
            </a:xfrm>
            <a:prstGeom prst="rect">
              <a:avLst/>
            </a:prstGeom>
            <a:noFill/>
            <a:ln w="38100">
              <a:noFill/>
              <a:miter lim="800000"/>
              <a:headEnd/>
              <a:tailEnd/>
            </a:ln>
          </p:spPr>
          <p:txBody>
            <a:bodyPr wrap="none" lIns="0" tIns="0" rIns="0" bIns="0">
              <a:prstTxWarp prst="textNoShape">
                <a:avLst/>
              </a:prstTxWarp>
              <a:spAutoFit/>
            </a:bodyPr>
            <a:lstStyle/>
            <a:p>
              <a:pPr eaLnBrk="0" hangingPunct="0"/>
              <a:r>
                <a:rPr lang="en-GB" sz="1600" b="1">
                  <a:solidFill>
                    <a:srgbClr val="000000"/>
                  </a:solidFill>
                </a:rPr>
                <a:t>input</a:t>
              </a:r>
              <a:endParaRPr lang="en-GB" sz="1600" b="1"/>
            </a:p>
          </p:txBody>
        </p:sp>
        <p:sp>
          <p:nvSpPr>
            <p:cNvPr id="10" name="Rectangle 34"/>
            <p:cNvSpPr>
              <a:spLocks noChangeArrowheads="1"/>
            </p:cNvSpPr>
            <p:nvPr/>
          </p:nvSpPr>
          <p:spPr bwMode="auto">
            <a:xfrm>
              <a:off x="231" y="2290"/>
              <a:ext cx="1236" cy="123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1" name="Rectangle 35"/>
            <p:cNvSpPr>
              <a:spLocks noChangeArrowheads="1"/>
            </p:cNvSpPr>
            <p:nvPr/>
          </p:nvSpPr>
          <p:spPr bwMode="auto">
            <a:xfrm>
              <a:off x="231" y="2290"/>
              <a:ext cx="1236" cy="1230"/>
            </a:xfrm>
            <a:prstGeom prst="rect">
              <a:avLst/>
            </a:prstGeom>
            <a:noFill/>
            <a:ln w="0">
              <a:solidFill>
                <a:srgbClr val="FFFFFF"/>
              </a:solidFill>
              <a:miter lim="800000"/>
              <a:headEnd/>
              <a:tailEnd/>
            </a:ln>
          </p:spPr>
          <p:txBody>
            <a:bodyPr>
              <a:prstTxWarp prst="textNoShape">
                <a:avLst/>
              </a:prstTxWarp>
            </a:bodyPr>
            <a:lstStyle/>
            <a:p>
              <a:endParaRPr lang="en-US"/>
            </a:p>
          </p:txBody>
        </p:sp>
        <p:sp>
          <p:nvSpPr>
            <p:cNvPr id="12" name="Freeform 36"/>
            <p:cNvSpPr>
              <a:spLocks/>
            </p:cNvSpPr>
            <p:nvPr/>
          </p:nvSpPr>
          <p:spPr bwMode="auto">
            <a:xfrm>
              <a:off x="231"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3" name="Freeform 37"/>
            <p:cNvSpPr>
              <a:spLocks/>
            </p:cNvSpPr>
            <p:nvPr/>
          </p:nvSpPr>
          <p:spPr bwMode="auto">
            <a:xfrm>
              <a:off x="481"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4" name="Freeform 38"/>
            <p:cNvSpPr>
              <a:spLocks/>
            </p:cNvSpPr>
            <p:nvPr/>
          </p:nvSpPr>
          <p:spPr bwMode="auto">
            <a:xfrm>
              <a:off x="724"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5" name="Freeform 39"/>
            <p:cNvSpPr>
              <a:spLocks/>
            </p:cNvSpPr>
            <p:nvPr/>
          </p:nvSpPr>
          <p:spPr bwMode="auto">
            <a:xfrm>
              <a:off x="974"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6" name="Freeform 40"/>
            <p:cNvSpPr>
              <a:spLocks/>
            </p:cNvSpPr>
            <p:nvPr/>
          </p:nvSpPr>
          <p:spPr bwMode="auto">
            <a:xfrm>
              <a:off x="1218"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7" name="Freeform 41"/>
            <p:cNvSpPr>
              <a:spLocks/>
            </p:cNvSpPr>
            <p:nvPr/>
          </p:nvSpPr>
          <p:spPr bwMode="auto">
            <a:xfrm>
              <a:off x="1467"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8" name="Freeform 42"/>
            <p:cNvSpPr>
              <a:spLocks/>
            </p:cNvSpPr>
            <p:nvPr/>
          </p:nvSpPr>
          <p:spPr bwMode="auto">
            <a:xfrm>
              <a:off x="231" y="3520"/>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19" name="Freeform 43"/>
            <p:cNvSpPr>
              <a:spLocks/>
            </p:cNvSpPr>
            <p:nvPr/>
          </p:nvSpPr>
          <p:spPr bwMode="auto">
            <a:xfrm>
              <a:off x="231" y="3344"/>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0" name="Freeform 44"/>
            <p:cNvSpPr>
              <a:spLocks/>
            </p:cNvSpPr>
            <p:nvPr/>
          </p:nvSpPr>
          <p:spPr bwMode="auto">
            <a:xfrm>
              <a:off x="231" y="3169"/>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 name="Freeform 45"/>
            <p:cNvSpPr>
              <a:spLocks/>
            </p:cNvSpPr>
            <p:nvPr/>
          </p:nvSpPr>
          <p:spPr bwMode="auto">
            <a:xfrm>
              <a:off x="231" y="2993"/>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2" name="Freeform 46"/>
            <p:cNvSpPr>
              <a:spLocks/>
            </p:cNvSpPr>
            <p:nvPr/>
          </p:nvSpPr>
          <p:spPr bwMode="auto">
            <a:xfrm>
              <a:off x="231" y="2817"/>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3" name="Freeform 47"/>
            <p:cNvSpPr>
              <a:spLocks/>
            </p:cNvSpPr>
            <p:nvPr/>
          </p:nvSpPr>
          <p:spPr bwMode="auto">
            <a:xfrm>
              <a:off x="231" y="2641"/>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4" name="Freeform 48"/>
            <p:cNvSpPr>
              <a:spLocks/>
            </p:cNvSpPr>
            <p:nvPr/>
          </p:nvSpPr>
          <p:spPr bwMode="auto">
            <a:xfrm>
              <a:off x="231" y="2466"/>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5" name="Freeform 49"/>
            <p:cNvSpPr>
              <a:spLocks/>
            </p:cNvSpPr>
            <p:nvPr/>
          </p:nvSpPr>
          <p:spPr bwMode="auto">
            <a:xfrm>
              <a:off x="231" y="2290"/>
              <a:ext cx="1236" cy="0"/>
            </a:xfrm>
            <a:custGeom>
              <a:avLst/>
              <a:gdLst/>
              <a:ahLst/>
              <a:cxnLst>
                <a:cxn ang="0">
                  <a:pos x="0" y="0"/>
                </a:cxn>
                <a:cxn ang="0">
                  <a:pos x="218" y="0"/>
                </a:cxn>
                <a:cxn ang="0">
                  <a:pos x="218" y="0"/>
                </a:cxn>
              </a:cxnLst>
              <a:rect l="0" t="0" r="r" b="b"/>
              <a:pathLst>
                <a:path w="218">
                  <a:moveTo>
                    <a:pt x="0" y="0"/>
                  </a:moveTo>
                  <a:lnTo>
                    <a:pt x="218" y="0"/>
                  </a:lnTo>
                  <a:lnTo>
                    <a:pt x="218"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6" name="Line 50"/>
            <p:cNvSpPr>
              <a:spLocks noChangeShapeType="1"/>
            </p:cNvSpPr>
            <p:nvPr/>
          </p:nvSpPr>
          <p:spPr bwMode="auto">
            <a:xfrm>
              <a:off x="231" y="2290"/>
              <a:ext cx="123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7" name="Freeform 51"/>
            <p:cNvSpPr>
              <a:spLocks/>
            </p:cNvSpPr>
            <p:nvPr/>
          </p:nvSpPr>
          <p:spPr bwMode="auto">
            <a:xfrm>
              <a:off x="231" y="2290"/>
              <a:ext cx="1236" cy="1230"/>
            </a:xfrm>
            <a:custGeom>
              <a:avLst/>
              <a:gdLst/>
              <a:ahLst/>
              <a:cxnLst>
                <a:cxn ang="0">
                  <a:pos x="0" y="217"/>
                </a:cxn>
                <a:cxn ang="0">
                  <a:pos x="218" y="217"/>
                </a:cxn>
                <a:cxn ang="0">
                  <a:pos x="218" y="0"/>
                </a:cxn>
              </a:cxnLst>
              <a:rect l="0" t="0" r="r" b="b"/>
              <a:pathLst>
                <a:path w="218" h="217">
                  <a:moveTo>
                    <a:pt x="0" y="217"/>
                  </a:moveTo>
                  <a:lnTo>
                    <a:pt x="218" y="217"/>
                  </a:lnTo>
                  <a:lnTo>
                    <a:pt x="218" y="0"/>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28" name="Line 52"/>
            <p:cNvSpPr>
              <a:spLocks noChangeShapeType="1"/>
            </p:cNvSpPr>
            <p:nvPr/>
          </p:nvSpPr>
          <p:spPr bwMode="auto">
            <a:xfrm flipV="1">
              <a:off x="231" y="2290"/>
              <a:ext cx="0" cy="1230"/>
            </a:xfrm>
            <a:prstGeom prst="line">
              <a:avLst/>
            </a:prstGeom>
            <a:noFill/>
            <a:ln w="0">
              <a:solidFill>
                <a:srgbClr val="000000"/>
              </a:solidFill>
              <a:round/>
              <a:headEnd/>
              <a:tailEnd/>
            </a:ln>
          </p:spPr>
          <p:txBody>
            <a:bodyPr>
              <a:prstTxWarp prst="textNoShape">
                <a:avLst/>
              </a:prstTxWarp>
            </a:bodyPr>
            <a:lstStyle/>
            <a:p>
              <a:endParaRPr lang="en-US"/>
            </a:p>
          </p:txBody>
        </p:sp>
        <p:sp>
          <p:nvSpPr>
            <p:cNvPr id="29" name="Line 53"/>
            <p:cNvSpPr>
              <a:spLocks noChangeShapeType="1"/>
            </p:cNvSpPr>
            <p:nvPr/>
          </p:nvSpPr>
          <p:spPr bwMode="auto">
            <a:xfrm>
              <a:off x="231" y="3520"/>
              <a:ext cx="123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30" name="Line 54"/>
            <p:cNvSpPr>
              <a:spLocks noChangeShapeType="1"/>
            </p:cNvSpPr>
            <p:nvPr/>
          </p:nvSpPr>
          <p:spPr bwMode="auto">
            <a:xfrm flipV="1">
              <a:off x="231" y="2290"/>
              <a:ext cx="0" cy="1230"/>
            </a:xfrm>
            <a:prstGeom prst="line">
              <a:avLst/>
            </a:prstGeom>
            <a:noFill/>
            <a:ln w="0">
              <a:solidFill>
                <a:srgbClr val="000000"/>
              </a:solidFill>
              <a:round/>
              <a:headEnd/>
              <a:tailEnd/>
            </a:ln>
          </p:spPr>
          <p:txBody>
            <a:bodyPr>
              <a:prstTxWarp prst="textNoShape">
                <a:avLst/>
              </a:prstTxWarp>
            </a:bodyPr>
            <a:lstStyle/>
            <a:p>
              <a:endParaRPr lang="en-US"/>
            </a:p>
          </p:txBody>
        </p:sp>
        <p:sp>
          <p:nvSpPr>
            <p:cNvPr id="31" name="Line 55"/>
            <p:cNvSpPr>
              <a:spLocks noChangeShapeType="1"/>
            </p:cNvSpPr>
            <p:nvPr/>
          </p:nvSpPr>
          <p:spPr bwMode="auto">
            <a:xfrm flipV="1">
              <a:off x="231"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32" name="Line 56"/>
            <p:cNvSpPr>
              <a:spLocks noChangeShapeType="1"/>
            </p:cNvSpPr>
            <p:nvPr/>
          </p:nvSpPr>
          <p:spPr bwMode="auto">
            <a:xfrm>
              <a:off x="231"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33" name="Rectangle 57"/>
            <p:cNvSpPr>
              <a:spLocks noChangeArrowheads="1"/>
            </p:cNvSpPr>
            <p:nvPr/>
          </p:nvSpPr>
          <p:spPr bwMode="auto">
            <a:xfrm>
              <a:off x="214" y="3543"/>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0</a:t>
              </a:r>
              <a:endParaRPr lang="en-US"/>
            </a:p>
          </p:txBody>
        </p:sp>
        <p:sp>
          <p:nvSpPr>
            <p:cNvPr id="34" name="Line 58"/>
            <p:cNvSpPr>
              <a:spLocks noChangeShapeType="1"/>
            </p:cNvSpPr>
            <p:nvPr/>
          </p:nvSpPr>
          <p:spPr bwMode="auto">
            <a:xfrm flipV="1">
              <a:off x="481"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35" name="Line 59"/>
            <p:cNvSpPr>
              <a:spLocks noChangeShapeType="1"/>
            </p:cNvSpPr>
            <p:nvPr/>
          </p:nvSpPr>
          <p:spPr bwMode="auto">
            <a:xfrm>
              <a:off x="481"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36" name="Rectangle 60"/>
            <p:cNvSpPr>
              <a:spLocks noChangeArrowheads="1"/>
            </p:cNvSpPr>
            <p:nvPr/>
          </p:nvSpPr>
          <p:spPr bwMode="auto">
            <a:xfrm>
              <a:off x="447" y="3543"/>
              <a:ext cx="66"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50</a:t>
              </a:r>
              <a:endParaRPr lang="en-US"/>
            </a:p>
          </p:txBody>
        </p:sp>
        <p:sp>
          <p:nvSpPr>
            <p:cNvPr id="37" name="Line 61"/>
            <p:cNvSpPr>
              <a:spLocks noChangeShapeType="1"/>
            </p:cNvSpPr>
            <p:nvPr/>
          </p:nvSpPr>
          <p:spPr bwMode="auto">
            <a:xfrm flipV="1">
              <a:off x="724"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38" name="Line 62"/>
            <p:cNvSpPr>
              <a:spLocks noChangeShapeType="1"/>
            </p:cNvSpPr>
            <p:nvPr/>
          </p:nvSpPr>
          <p:spPr bwMode="auto">
            <a:xfrm>
              <a:off x="724"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39" name="Rectangle 63"/>
            <p:cNvSpPr>
              <a:spLocks noChangeArrowheads="1"/>
            </p:cNvSpPr>
            <p:nvPr/>
          </p:nvSpPr>
          <p:spPr bwMode="auto">
            <a:xfrm>
              <a:off x="673"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100</a:t>
              </a:r>
              <a:endParaRPr lang="en-US"/>
            </a:p>
          </p:txBody>
        </p:sp>
        <p:sp>
          <p:nvSpPr>
            <p:cNvPr id="40" name="Line 64"/>
            <p:cNvSpPr>
              <a:spLocks noChangeShapeType="1"/>
            </p:cNvSpPr>
            <p:nvPr/>
          </p:nvSpPr>
          <p:spPr bwMode="auto">
            <a:xfrm flipV="1">
              <a:off x="974"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41" name="Line 65"/>
            <p:cNvSpPr>
              <a:spLocks noChangeShapeType="1"/>
            </p:cNvSpPr>
            <p:nvPr/>
          </p:nvSpPr>
          <p:spPr bwMode="auto">
            <a:xfrm>
              <a:off x="974"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42" name="Rectangle 66"/>
            <p:cNvSpPr>
              <a:spLocks noChangeArrowheads="1"/>
            </p:cNvSpPr>
            <p:nvPr/>
          </p:nvSpPr>
          <p:spPr bwMode="auto">
            <a:xfrm>
              <a:off x="923"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150</a:t>
              </a:r>
              <a:endParaRPr lang="en-US"/>
            </a:p>
          </p:txBody>
        </p:sp>
        <p:sp>
          <p:nvSpPr>
            <p:cNvPr id="43" name="Line 67"/>
            <p:cNvSpPr>
              <a:spLocks noChangeShapeType="1"/>
            </p:cNvSpPr>
            <p:nvPr/>
          </p:nvSpPr>
          <p:spPr bwMode="auto">
            <a:xfrm flipV="1">
              <a:off x="1218"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44" name="Line 68"/>
            <p:cNvSpPr>
              <a:spLocks noChangeShapeType="1"/>
            </p:cNvSpPr>
            <p:nvPr/>
          </p:nvSpPr>
          <p:spPr bwMode="auto">
            <a:xfrm>
              <a:off x="1218"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45" name="Rectangle 69"/>
            <p:cNvSpPr>
              <a:spLocks noChangeArrowheads="1"/>
            </p:cNvSpPr>
            <p:nvPr/>
          </p:nvSpPr>
          <p:spPr bwMode="auto">
            <a:xfrm>
              <a:off x="1167"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200</a:t>
              </a:r>
              <a:endParaRPr lang="en-US"/>
            </a:p>
          </p:txBody>
        </p:sp>
        <p:sp>
          <p:nvSpPr>
            <p:cNvPr id="46" name="Line 70"/>
            <p:cNvSpPr>
              <a:spLocks noChangeShapeType="1"/>
            </p:cNvSpPr>
            <p:nvPr/>
          </p:nvSpPr>
          <p:spPr bwMode="auto">
            <a:xfrm flipV="1">
              <a:off x="1467"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47" name="Line 71"/>
            <p:cNvSpPr>
              <a:spLocks noChangeShapeType="1"/>
            </p:cNvSpPr>
            <p:nvPr/>
          </p:nvSpPr>
          <p:spPr bwMode="auto">
            <a:xfrm>
              <a:off x="1467"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48" name="Rectangle 72"/>
            <p:cNvSpPr>
              <a:spLocks noChangeArrowheads="1"/>
            </p:cNvSpPr>
            <p:nvPr/>
          </p:nvSpPr>
          <p:spPr bwMode="auto">
            <a:xfrm>
              <a:off x="1416"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250</a:t>
              </a:r>
              <a:endParaRPr lang="en-US"/>
            </a:p>
          </p:txBody>
        </p:sp>
        <p:sp>
          <p:nvSpPr>
            <p:cNvPr id="49" name="Line 73"/>
            <p:cNvSpPr>
              <a:spLocks noChangeShapeType="1"/>
            </p:cNvSpPr>
            <p:nvPr/>
          </p:nvSpPr>
          <p:spPr bwMode="auto">
            <a:xfrm>
              <a:off x="231" y="3520"/>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0" name="Line 74"/>
            <p:cNvSpPr>
              <a:spLocks noChangeShapeType="1"/>
            </p:cNvSpPr>
            <p:nvPr/>
          </p:nvSpPr>
          <p:spPr bwMode="auto">
            <a:xfrm flipH="1">
              <a:off x="1450" y="3520"/>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1" name="Rectangle 75"/>
            <p:cNvSpPr>
              <a:spLocks noChangeArrowheads="1"/>
            </p:cNvSpPr>
            <p:nvPr/>
          </p:nvSpPr>
          <p:spPr bwMode="auto">
            <a:xfrm>
              <a:off x="158" y="3475"/>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-8</a:t>
              </a:r>
              <a:endParaRPr lang="en-US"/>
            </a:p>
          </p:txBody>
        </p:sp>
        <p:sp>
          <p:nvSpPr>
            <p:cNvPr id="52" name="Line 76"/>
            <p:cNvSpPr>
              <a:spLocks noChangeShapeType="1"/>
            </p:cNvSpPr>
            <p:nvPr/>
          </p:nvSpPr>
          <p:spPr bwMode="auto">
            <a:xfrm>
              <a:off x="231" y="3344"/>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3" name="Line 77"/>
            <p:cNvSpPr>
              <a:spLocks noChangeShapeType="1"/>
            </p:cNvSpPr>
            <p:nvPr/>
          </p:nvSpPr>
          <p:spPr bwMode="auto">
            <a:xfrm flipH="1">
              <a:off x="1450" y="3344"/>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4" name="Rectangle 78"/>
            <p:cNvSpPr>
              <a:spLocks noChangeArrowheads="1"/>
            </p:cNvSpPr>
            <p:nvPr/>
          </p:nvSpPr>
          <p:spPr bwMode="auto">
            <a:xfrm>
              <a:off x="158" y="3299"/>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-6</a:t>
              </a:r>
              <a:endParaRPr lang="en-US"/>
            </a:p>
          </p:txBody>
        </p:sp>
        <p:sp>
          <p:nvSpPr>
            <p:cNvPr id="55" name="Line 79"/>
            <p:cNvSpPr>
              <a:spLocks noChangeShapeType="1"/>
            </p:cNvSpPr>
            <p:nvPr/>
          </p:nvSpPr>
          <p:spPr bwMode="auto">
            <a:xfrm>
              <a:off x="231" y="3169"/>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6" name="Line 80"/>
            <p:cNvSpPr>
              <a:spLocks noChangeShapeType="1"/>
            </p:cNvSpPr>
            <p:nvPr/>
          </p:nvSpPr>
          <p:spPr bwMode="auto">
            <a:xfrm flipH="1">
              <a:off x="1450" y="3169"/>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7" name="Rectangle 81"/>
            <p:cNvSpPr>
              <a:spLocks noChangeArrowheads="1"/>
            </p:cNvSpPr>
            <p:nvPr/>
          </p:nvSpPr>
          <p:spPr bwMode="auto">
            <a:xfrm>
              <a:off x="158" y="3123"/>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-4</a:t>
              </a:r>
              <a:endParaRPr lang="en-US"/>
            </a:p>
          </p:txBody>
        </p:sp>
        <p:sp>
          <p:nvSpPr>
            <p:cNvPr id="58" name="Line 82"/>
            <p:cNvSpPr>
              <a:spLocks noChangeShapeType="1"/>
            </p:cNvSpPr>
            <p:nvPr/>
          </p:nvSpPr>
          <p:spPr bwMode="auto">
            <a:xfrm>
              <a:off x="231" y="2993"/>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59" name="Line 83"/>
            <p:cNvSpPr>
              <a:spLocks noChangeShapeType="1"/>
            </p:cNvSpPr>
            <p:nvPr/>
          </p:nvSpPr>
          <p:spPr bwMode="auto">
            <a:xfrm flipH="1">
              <a:off x="1450" y="2993"/>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0" name="Rectangle 84"/>
            <p:cNvSpPr>
              <a:spLocks noChangeArrowheads="1"/>
            </p:cNvSpPr>
            <p:nvPr/>
          </p:nvSpPr>
          <p:spPr bwMode="auto">
            <a:xfrm>
              <a:off x="158" y="2948"/>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a:t>
              </a:r>
              <a:endParaRPr lang="en-US"/>
            </a:p>
          </p:txBody>
        </p:sp>
        <p:sp>
          <p:nvSpPr>
            <p:cNvPr id="61" name="Line 85"/>
            <p:cNvSpPr>
              <a:spLocks noChangeShapeType="1"/>
            </p:cNvSpPr>
            <p:nvPr/>
          </p:nvSpPr>
          <p:spPr bwMode="auto">
            <a:xfrm>
              <a:off x="231" y="2817"/>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2" name="Line 86"/>
            <p:cNvSpPr>
              <a:spLocks noChangeShapeType="1"/>
            </p:cNvSpPr>
            <p:nvPr/>
          </p:nvSpPr>
          <p:spPr bwMode="auto">
            <a:xfrm flipH="1">
              <a:off x="1450" y="2817"/>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3" name="Rectangle 87"/>
            <p:cNvSpPr>
              <a:spLocks noChangeArrowheads="1"/>
            </p:cNvSpPr>
            <p:nvPr/>
          </p:nvSpPr>
          <p:spPr bwMode="auto">
            <a:xfrm>
              <a:off x="180" y="2772"/>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0</a:t>
              </a:r>
              <a:endParaRPr lang="en-US"/>
            </a:p>
          </p:txBody>
        </p:sp>
        <p:sp>
          <p:nvSpPr>
            <p:cNvPr id="64" name="Line 88"/>
            <p:cNvSpPr>
              <a:spLocks noChangeShapeType="1"/>
            </p:cNvSpPr>
            <p:nvPr/>
          </p:nvSpPr>
          <p:spPr bwMode="auto">
            <a:xfrm>
              <a:off x="231" y="2641"/>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5" name="Line 89"/>
            <p:cNvSpPr>
              <a:spLocks noChangeShapeType="1"/>
            </p:cNvSpPr>
            <p:nvPr/>
          </p:nvSpPr>
          <p:spPr bwMode="auto">
            <a:xfrm flipH="1">
              <a:off x="1450" y="2641"/>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6" name="Rectangle 90"/>
            <p:cNvSpPr>
              <a:spLocks noChangeArrowheads="1"/>
            </p:cNvSpPr>
            <p:nvPr/>
          </p:nvSpPr>
          <p:spPr bwMode="auto">
            <a:xfrm>
              <a:off x="180" y="2596"/>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a:t>
              </a:r>
              <a:endParaRPr lang="en-US"/>
            </a:p>
          </p:txBody>
        </p:sp>
        <p:sp>
          <p:nvSpPr>
            <p:cNvPr id="67" name="Line 91"/>
            <p:cNvSpPr>
              <a:spLocks noChangeShapeType="1"/>
            </p:cNvSpPr>
            <p:nvPr/>
          </p:nvSpPr>
          <p:spPr bwMode="auto">
            <a:xfrm>
              <a:off x="231" y="2466"/>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8" name="Line 92"/>
            <p:cNvSpPr>
              <a:spLocks noChangeShapeType="1"/>
            </p:cNvSpPr>
            <p:nvPr/>
          </p:nvSpPr>
          <p:spPr bwMode="auto">
            <a:xfrm flipH="1">
              <a:off x="1450" y="2466"/>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69" name="Rectangle 93"/>
            <p:cNvSpPr>
              <a:spLocks noChangeArrowheads="1"/>
            </p:cNvSpPr>
            <p:nvPr/>
          </p:nvSpPr>
          <p:spPr bwMode="auto">
            <a:xfrm>
              <a:off x="180" y="2420"/>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4</a:t>
              </a:r>
              <a:endParaRPr lang="en-US"/>
            </a:p>
          </p:txBody>
        </p:sp>
        <p:sp>
          <p:nvSpPr>
            <p:cNvPr id="70" name="Line 94"/>
            <p:cNvSpPr>
              <a:spLocks noChangeShapeType="1"/>
            </p:cNvSpPr>
            <p:nvPr/>
          </p:nvSpPr>
          <p:spPr bwMode="auto">
            <a:xfrm>
              <a:off x="231" y="2290"/>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71" name="Line 95"/>
            <p:cNvSpPr>
              <a:spLocks noChangeShapeType="1"/>
            </p:cNvSpPr>
            <p:nvPr/>
          </p:nvSpPr>
          <p:spPr bwMode="auto">
            <a:xfrm flipH="1">
              <a:off x="1450" y="2290"/>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72" name="Rectangle 96"/>
            <p:cNvSpPr>
              <a:spLocks noChangeArrowheads="1"/>
            </p:cNvSpPr>
            <p:nvPr/>
          </p:nvSpPr>
          <p:spPr bwMode="auto">
            <a:xfrm>
              <a:off x="180" y="2245"/>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6</a:t>
              </a:r>
              <a:endParaRPr lang="en-US"/>
            </a:p>
          </p:txBody>
        </p:sp>
        <p:sp>
          <p:nvSpPr>
            <p:cNvPr id="73" name="Line 97"/>
            <p:cNvSpPr>
              <a:spLocks noChangeShapeType="1"/>
            </p:cNvSpPr>
            <p:nvPr/>
          </p:nvSpPr>
          <p:spPr bwMode="auto">
            <a:xfrm>
              <a:off x="231" y="2290"/>
              <a:ext cx="1236" cy="0"/>
            </a:xfrm>
            <a:prstGeom prst="line">
              <a:avLst/>
            </a:prstGeom>
            <a:noFill/>
            <a:ln w="0">
              <a:solidFill>
                <a:srgbClr val="000000"/>
              </a:solidFill>
              <a:round/>
              <a:headEnd/>
              <a:tailEnd/>
            </a:ln>
          </p:spPr>
          <p:txBody>
            <a:bodyPr>
              <a:prstTxWarp prst="textNoShape">
                <a:avLst/>
              </a:prstTxWarp>
            </a:bodyPr>
            <a:lstStyle/>
            <a:p>
              <a:endParaRPr lang="en-US"/>
            </a:p>
          </p:txBody>
        </p:sp>
        <p:sp>
          <p:nvSpPr>
            <p:cNvPr id="74" name="Freeform 98"/>
            <p:cNvSpPr>
              <a:spLocks/>
            </p:cNvSpPr>
            <p:nvPr/>
          </p:nvSpPr>
          <p:spPr bwMode="auto">
            <a:xfrm>
              <a:off x="231" y="2290"/>
              <a:ext cx="1236" cy="1230"/>
            </a:xfrm>
            <a:custGeom>
              <a:avLst/>
              <a:gdLst/>
              <a:ahLst/>
              <a:cxnLst>
                <a:cxn ang="0">
                  <a:pos x="0" y="217"/>
                </a:cxn>
                <a:cxn ang="0">
                  <a:pos x="218" y="217"/>
                </a:cxn>
                <a:cxn ang="0">
                  <a:pos x="218" y="0"/>
                </a:cxn>
              </a:cxnLst>
              <a:rect l="0" t="0" r="r" b="b"/>
              <a:pathLst>
                <a:path w="218" h="217">
                  <a:moveTo>
                    <a:pt x="0" y="217"/>
                  </a:moveTo>
                  <a:lnTo>
                    <a:pt x="218" y="217"/>
                  </a:lnTo>
                  <a:lnTo>
                    <a:pt x="218" y="0"/>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75" name="Line 99"/>
            <p:cNvSpPr>
              <a:spLocks noChangeShapeType="1"/>
            </p:cNvSpPr>
            <p:nvPr/>
          </p:nvSpPr>
          <p:spPr bwMode="auto">
            <a:xfrm flipV="1">
              <a:off x="231" y="2290"/>
              <a:ext cx="0" cy="1230"/>
            </a:xfrm>
            <a:prstGeom prst="line">
              <a:avLst/>
            </a:prstGeom>
            <a:noFill/>
            <a:ln w="0">
              <a:solidFill>
                <a:srgbClr val="000000"/>
              </a:solidFill>
              <a:round/>
              <a:headEnd/>
              <a:tailEnd/>
            </a:ln>
          </p:spPr>
          <p:txBody>
            <a:bodyPr>
              <a:prstTxWarp prst="textNoShape">
                <a:avLst/>
              </a:prstTxWarp>
            </a:bodyPr>
            <a:lstStyle/>
            <a:p>
              <a:endParaRPr lang="en-US"/>
            </a:p>
          </p:txBody>
        </p:sp>
        <p:sp>
          <p:nvSpPr>
            <p:cNvPr id="76" name="Freeform 100"/>
            <p:cNvSpPr>
              <a:spLocks/>
            </p:cNvSpPr>
            <p:nvPr/>
          </p:nvSpPr>
          <p:spPr bwMode="auto">
            <a:xfrm>
              <a:off x="237" y="2619"/>
              <a:ext cx="981" cy="317"/>
            </a:xfrm>
            <a:custGeom>
              <a:avLst/>
              <a:gdLst/>
              <a:ahLst/>
              <a:cxnLst>
                <a:cxn ang="0">
                  <a:pos x="0" y="187"/>
                </a:cxn>
                <a:cxn ang="0">
                  <a:pos x="23" y="181"/>
                </a:cxn>
                <a:cxn ang="0">
                  <a:pos x="51" y="181"/>
                </a:cxn>
                <a:cxn ang="0">
                  <a:pos x="74" y="181"/>
                </a:cxn>
                <a:cxn ang="0">
                  <a:pos x="96" y="187"/>
                </a:cxn>
                <a:cxn ang="0">
                  <a:pos x="125" y="192"/>
                </a:cxn>
                <a:cxn ang="0">
                  <a:pos x="147" y="192"/>
                </a:cxn>
                <a:cxn ang="0">
                  <a:pos x="170" y="192"/>
                </a:cxn>
                <a:cxn ang="0">
                  <a:pos x="198" y="192"/>
                </a:cxn>
                <a:cxn ang="0">
                  <a:pos x="221" y="187"/>
                </a:cxn>
                <a:cxn ang="0">
                  <a:pos x="244" y="187"/>
                </a:cxn>
                <a:cxn ang="0">
                  <a:pos x="272" y="181"/>
                </a:cxn>
                <a:cxn ang="0">
                  <a:pos x="295" y="187"/>
                </a:cxn>
                <a:cxn ang="0">
                  <a:pos x="317" y="192"/>
                </a:cxn>
                <a:cxn ang="0">
                  <a:pos x="346" y="209"/>
                </a:cxn>
                <a:cxn ang="0">
                  <a:pos x="368" y="232"/>
                </a:cxn>
                <a:cxn ang="0">
                  <a:pos x="391" y="260"/>
                </a:cxn>
                <a:cxn ang="0">
                  <a:pos x="419" y="283"/>
                </a:cxn>
                <a:cxn ang="0">
                  <a:pos x="442" y="306"/>
                </a:cxn>
                <a:cxn ang="0">
                  <a:pos x="465" y="312"/>
                </a:cxn>
                <a:cxn ang="0">
                  <a:pos x="493" y="317"/>
                </a:cxn>
                <a:cxn ang="0">
                  <a:pos x="516" y="306"/>
                </a:cxn>
                <a:cxn ang="0">
                  <a:pos x="538" y="294"/>
                </a:cxn>
                <a:cxn ang="0">
                  <a:pos x="567" y="277"/>
                </a:cxn>
                <a:cxn ang="0">
                  <a:pos x="589" y="260"/>
                </a:cxn>
                <a:cxn ang="0">
                  <a:pos x="612" y="243"/>
                </a:cxn>
                <a:cxn ang="0">
                  <a:pos x="641" y="232"/>
                </a:cxn>
                <a:cxn ang="0">
                  <a:pos x="663" y="221"/>
                </a:cxn>
                <a:cxn ang="0">
                  <a:pos x="686" y="215"/>
                </a:cxn>
                <a:cxn ang="0">
                  <a:pos x="714" y="215"/>
                </a:cxn>
                <a:cxn ang="0">
                  <a:pos x="737" y="215"/>
                </a:cxn>
                <a:cxn ang="0">
                  <a:pos x="760" y="215"/>
                </a:cxn>
                <a:cxn ang="0">
                  <a:pos x="788" y="204"/>
                </a:cxn>
                <a:cxn ang="0">
                  <a:pos x="811" y="187"/>
                </a:cxn>
                <a:cxn ang="0">
                  <a:pos x="833" y="164"/>
                </a:cxn>
                <a:cxn ang="0">
                  <a:pos x="862" y="130"/>
                </a:cxn>
                <a:cxn ang="0">
                  <a:pos x="884" y="96"/>
                </a:cxn>
                <a:cxn ang="0">
                  <a:pos x="907" y="62"/>
                </a:cxn>
                <a:cxn ang="0">
                  <a:pos x="935" y="34"/>
                </a:cxn>
                <a:cxn ang="0">
                  <a:pos x="958" y="11"/>
                </a:cxn>
                <a:cxn ang="0">
                  <a:pos x="981" y="0"/>
                </a:cxn>
              </a:cxnLst>
              <a:rect l="0" t="0" r="r" b="b"/>
              <a:pathLst>
                <a:path w="981" h="317">
                  <a:moveTo>
                    <a:pt x="0" y="187"/>
                  </a:moveTo>
                  <a:lnTo>
                    <a:pt x="23" y="181"/>
                  </a:lnTo>
                  <a:lnTo>
                    <a:pt x="51" y="181"/>
                  </a:lnTo>
                  <a:lnTo>
                    <a:pt x="74" y="181"/>
                  </a:lnTo>
                  <a:lnTo>
                    <a:pt x="96" y="187"/>
                  </a:lnTo>
                  <a:lnTo>
                    <a:pt x="125" y="192"/>
                  </a:lnTo>
                  <a:lnTo>
                    <a:pt x="147" y="192"/>
                  </a:lnTo>
                  <a:lnTo>
                    <a:pt x="170" y="192"/>
                  </a:lnTo>
                  <a:lnTo>
                    <a:pt x="198" y="192"/>
                  </a:lnTo>
                  <a:lnTo>
                    <a:pt x="221" y="187"/>
                  </a:lnTo>
                  <a:lnTo>
                    <a:pt x="244" y="187"/>
                  </a:lnTo>
                  <a:lnTo>
                    <a:pt x="272" y="181"/>
                  </a:lnTo>
                  <a:lnTo>
                    <a:pt x="295" y="187"/>
                  </a:lnTo>
                  <a:lnTo>
                    <a:pt x="317" y="192"/>
                  </a:lnTo>
                  <a:lnTo>
                    <a:pt x="346" y="209"/>
                  </a:lnTo>
                  <a:lnTo>
                    <a:pt x="368" y="232"/>
                  </a:lnTo>
                  <a:lnTo>
                    <a:pt x="391" y="260"/>
                  </a:lnTo>
                  <a:lnTo>
                    <a:pt x="419" y="283"/>
                  </a:lnTo>
                  <a:lnTo>
                    <a:pt x="442" y="306"/>
                  </a:lnTo>
                  <a:lnTo>
                    <a:pt x="465" y="312"/>
                  </a:lnTo>
                  <a:lnTo>
                    <a:pt x="493" y="317"/>
                  </a:lnTo>
                  <a:lnTo>
                    <a:pt x="516" y="306"/>
                  </a:lnTo>
                  <a:lnTo>
                    <a:pt x="538" y="294"/>
                  </a:lnTo>
                  <a:lnTo>
                    <a:pt x="567" y="277"/>
                  </a:lnTo>
                  <a:lnTo>
                    <a:pt x="589" y="260"/>
                  </a:lnTo>
                  <a:lnTo>
                    <a:pt x="612" y="243"/>
                  </a:lnTo>
                  <a:lnTo>
                    <a:pt x="641" y="232"/>
                  </a:lnTo>
                  <a:lnTo>
                    <a:pt x="663" y="221"/>
                  </a:lnTo>
                  <a:lnTo>
                    <a:pt x="686" y="215"/>
                  </a:lnTo>
                  <a:lnTo>
                    <a:pt x="714" y="215"/>
                  </a:lnTo>
                  <a:lnTo>
                    <a:pt x="737" y="215"/>
                  </a:lnTo>
                  <a:lnTo>
                    <a:pt x="760" y="215"/>
                  </a:lnTo>
                  <a:lnTo>
                    <a:pt x="788" y="204"/>
                  </a:lnTo>
                  <a:lnTo>
                    <a:pt x="811" y="187"/>
                  </a:lnTo>
                  <a:lnTo>
                    <a:pt x="833" y="164"/>
                  </a:lnTo>
                  <a:lnTo>
                    <a:pt x="862" y="130"/>
                  </a:lnTo>
                  <a:lnTo>
                    <a:pt x="884" y="96"/>
                  </a:lnTo>
                  <a:lnTo>
                    <a:pt x="907" y="62"/>
                  </a:lnTo>
                  <a:lnTo>
                    <a:pt x="935" y="34"/>
                  </a:lnTo>
                  <a:lnTo>
                    <a:pt x="958" y="11"/>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77" name="Freeform 101"/>
            <p:cNvSpPr>
              <a:spLocks/>
            </p:cNvSpPr>
            <p:nvPr/>
          </p:nvSpPr>
          <p:spPr bwMode="auto">
            <a:xfrm>
              <a:off x="237" y="2692"/>
              <a:ext cx="981" cy="182"/>
            </a:xfrm>
            <a:custGeom>
              <a:avLst/>
              <a:gdLst/>
              <a:ahLst/>
              <a:cxnLst>
                <a:cxn ang="0">
                  <a:pos x="0" y="97"/>
                </a:cxn>
                <a:cxn ang="0">
                  <a:pos x="23" y="102"/>
                </a:cxn>
                <a:cxn ang="0">
                  <a:pos x="51" y="102"/>
                </a:cxn>
                <a:cxn ang="0">
                  <a:pos x="74" y="108"/>
                </a:cxn>
                <a:cxn ang="0">
                  <a:pos x="96" y="119"/>
                </a:cxn>
                <a:cxn ang="0">
                  <a:pos x="125" y="131"/>
                </a:cxn>
                <a:cxn ang="0">
                  <a:pos x="147" y="142"/>
                </a:cxn>
                <a:cxn ang="0">
                  <a:pos x="170" y="153"/>
                </a:cxn>
                <a:cxn ang="0">
                  <a:pos x="198" y="153"/>
                </a:cxn>
                <a:cxn ang="0">
                  <a:pos x="221" y="153"/>
                </a:cxn>
                <a:cxn ang="0">
                  <a:pos x="244" y="142"/>
                </a:cxn>
                <a:cxn ang="0">
                  <a:pos x="272" y="136"/>
                </a:cxn>
                <a:cxn ang="0">
                  <a:pos x="295" y="131"/>
                </a:cxn>
                <a:cxn ang="0">
                  <a:pos x="317" y="131"/>
                </a:cxn>
                <a:cxn ang="0">
                  <a:pos x="346" y="142"/>
                </a:cxn>
                <a:cxn ang="0">
                  <a:pos x="368" y="153"/>
                </a:cxn>
                <a:cxn ang="0">
                  <a:pos x="391" y="165"/>
                </a:cxn>
                <a:cxn ang="0">
                  <a:pos x="419" y="176"/>
                </a:cxn>
                <a:cxn ang="0">
                  <a:pos x="442" y="182"/>
                </a:cxn>
                <a:cxn ang="0">
                  <a:pos x="465" y="182"/>
                </a:cxn>
                <a:cxn ang="0">
                  <a:pos x="493" y="176"/>
                </a:cxn>
                <a:cxn ang="0">
                  <a:pos x="516" y="165"/>
                </a:cxn>
                <a:cxn ang="0">
                  <a:pos x="538" y="153"/>
                </a:cxn>
                <a:cxn ang="0">
                  <a:pos x="567" y="142"/>
                </a:cxn>
                <a:cxn ang="0">
                  <a:pos x="589" y="131"/>
                </a:cxn>
                <a:cxn ang="0">
                  <a:pos x="612" y="119"/>
                </a:cxn>
                <a:cxn ang="0">
                  <a:pos x="641" y="119"/>
                </a:cxn>
                <a:cxn ang="0">
                  <a:pos x="663" y="119"/>
                </a:cxn>
                <a:cxn ang="0">
                  <a:pos x="686" y="125"/>
                </a:cxn>
                <a:cxn ang="0">
                  <a:pos x="714" y="136"/>
                </a:cxn>
                <a:cxn ang="0">
                  <a:pos x="737" y="142"/>
                </a:cxn>
                <a:cxn ang="0">
                  <a:pos x="760" y="148"/>
                </a:cxn>
                <a:cxn ang="0">
                  <a:pos x="788" y="148"/>
                </a:cxn>
                <a:cxn ang="0">
                  <a:pos x="811" y="136"/>
                </a:cxn>
                <a:cxn ang="0">
                  <a:pos x="833" y="119"/>
                </a:cxn>
                <a:cxn ang="0">
                  <a:pos x="862" y="91"/>
                </a:cxn>
                <a:cxn ang="0">
                  <a:pos x="884" y="68"/>
                </a:cxn>
                <a:cxn ang="0">
                  <a:pos x="907" y="46"/>
                </a:cxn>
                <a:cxn ang="0">
                  <a:pos x="935" y="29"/>
                </a:cxn>
                <a:cxn ang="0">
                  <a:pos x="958" y="12"/>
                </a:cxn>
                <a:cxn ang="0">
                  <a:pos x="981" y="0"/>
                </a:cxn>
              </a:cxnLst>
              <a:rect l="0" t="0" r="r" b="b"/>
              <a:pathLst>
                <a:path w="981" h="182">
                  <a:moveTo>
                    <a:pt x="0" y="97"/>
                  </a:moveTo>
                  <a:lnTo>
                    <a:pt x="23" y="102"/>
                  </a:lnTo>
                  <a:lnTo>
                    <a:pt x="51" y="102"/>
                  </a:lnTo>
                  <a:lnTo>
                    <a:pt x="74" y="108"/>
                  </a:lnTo>
                  <a:lnTo>
                    <a:pt x="96" y="119"/>
                  </a:lnTo>
                  <a:lnTo>
                    <a:pt x="125" y="131"/>
                  </a:lnTo>
                  <a:lnTo>
                    <a:pt x="147" y="142"/>
                  </a:lnTo>
                  <a:lnTo>
                    <a:pt x="170" y="153"/>
                  </a:lnTo>
                  <a:lnTo>
                    <a:pt x="198" y="153"/>
                  </a:lnTo>
                  <a:lnTo>
                    <a:pt x="221" y="153"/>
                  </a:lnTo>
                  <a:lnTo>
                    <a:pt x="244" y="142"/>
                  </a:lnTo>
                  <a:lnTo>
                    <a:pt x="272" y="136"/>
                  </a:lnTo>
                  <a:lnTo>
                    <a:pt x="295" y="131"/>
                  </a:lnTo>
                  <a:lnTo>
                    <a:pt x="317" y="131"/>
                  </a:lnTo>
                  <a:lnTo>
                    <a:pt x="346" y="142"/>
                  </a:lnTo>
                  <a:lnTo>
                    <a:pt x="368" y="153"/>
                  </a:lnTo>
                  <a:lnTo>
                    <a:pt x="391" y="165"/>
                  </a:lnTo>
                  <a:lnTo>
                    <a:pt x="419" y="176"/>
                  </a:lnTo>
                  <a:lnTo>
                    <a:pt x="442" y="182"/>
                  </a:lnTo>
                  <a:lnTo>
                    <a:pt x="465" y="182"/>
                  </a:lnTo>
                  <a:lnTo>
                    <a:pt x="493" y="176"/>
                  </a:lnTo>
                  <a:lnTo>
                    <a:pt x="516" y="165"/>
                  </a:lnTo>
                  <a:lnTo>
                    <a:pt x="538" y="153"/>
                  </a:lnTo>
                  <a:lnTo>
                    <a:pt x="567" y="142"/>
                  </a:lnTo>
                  <a:lnTo>
                    <a:pt x="589" y="131"/>
                  </a:lnTo>
                  <a:lnTo>
                    <a:pt x="612" y="119"/>
                  </a:lnTo>
                  <a:lnTo>
                    <a:pt x="641" y="119"/>
                  </a:lnTo>
                  <a:lnTo>
                    <a:pt x="663" y="119"/>
                  </a:lnTo>
                  <a:lnTo>
                    <a:pt x="686" y="125"/>
                  </a:lnTo>
                  <a:lnTo>
                    <a:pt x="714" y="136"/>
                  </a:lnTo>
                  <a:lnTo>
                    <a:pt x="737" y="142"/>
                  </a:lnTo>
                  <a:lnTo>
                    <a:pt x="760" y="148"/>
                  </a:lnTo>
                  <a:lnTo>
                    <a:pt x="788" y="148"/>
                  </a:lnTo>
                  <a:lnTo>
                    <a:pt x="811" y="136"/>
                  </a:lnTo>
                  <a:lnTo>
                    <a:pt x="833" y="119"/>
                  </a:lnTo>
                  <a:lnTo>
                    <a:pt x="862" y="91"/>
                  </a:lnTo>
                  <a:lnTo>
                    <a:pt x="884" y="68"/>
                  </a:lnTo>
                  <a:lnTo>
                    <a:pt x="907" y="46"/>
                  </a:lnTo>
                  <a:lnTo>
                    <a:pt x="935" y="29"/>
                  </a:lnTo>
                  <a:lnTo>
                    <a:pt x="958" y="12"/>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78" name="Freeform 102"/>
            <p:cNvSpPr>
              <a:spLocks/>
            </p:cNvSpPr>
            <p:nvPr/>
          </p:nvSpPr>
          <p:spPr bwMode="auto">
            <a:xfrm>
              <a:off x="237" y="2760"/>
              <a:ext cx="981" cy="119"/>
            </a:xfrm>
            <a:custGeom>
              <a:avLst/>
              <a:gdLst/>
              <a:ahLst/>
              <a:cxnLst>
                <a:cxn ang="0">
                  <a:pos x="0" y="23"/>
                </a:cxn>
                <a:cxn ang="0">
                  <a:pos x="23" y="29"/>
                </a:cxn>
                <a:cxn ang="0">
                  <a:pos x="51" y="34"/>
                </a:cxn>
                <a:cxn ang="0">
                  <a:pos x="74" y="46"/>
                </a:cxn>
                <a:cxn ang="0">
                  <a:pos x="96" y="57"/>
                </a:cxn>
                <a:cxn ang="0">
                  <a:pos x="125" y="74"/>
                </a:cxn>
                <a:cxn ang="0">
                  <a:pos x="147" y="91"/>
                </a:cxn>
                <a:cxn ang="0">
                  <a:pos x="170" y="114"/>
                </a:cxn>
                <a:cxn ang="0">
                  <a:pos x="198" y="119"/>
                </a:cxn>
                <a:cxn ang="0">
                  <a:pos x="221" y="119"/>
                </a:cxn>
                <a:cxn ang="0">
                  <a:pos x="244" y="108"/>
                </a:cxn>
                <a:cxn ang="0">
                  <a:pos x="272" y="97"/>
                </a:cxn>
                <a:cxn ang="0">
                  <a:pos x="295" y="85"/>
                </a:cxn>
                <a:cxn ang="0">
                  <a:pos x="317" y="80"/>
                </a:cxn>
                <a:cxn ang="0">
                  <a:pos x="346" y="80"/>
                </a:cxn>
                <a:cxn ang="0">
                  <a:pos x="368" y="80"/>
                </a:cxn>
                <a:cxn ang="0">
                  <a:pos x="391" y="80"/>
                </a:cxn>
                <a:cxn ang="0">
                  <a:pos x="419" y="74"/>
                </a:cxn>
                <a:cxn ang="0">
                  <a:pos x="442" y="68"/>
                </a:cxn>
                <a:cxn ang="0">
                  <a:pos x="465" y="57"/>
                </a:cxn>
                <a:cxn ang="0">
                  <a:pos x="493" y="46"/>
                </a:cxn>
                <a:cxn ang="0">
                  <a:pos x="516" y="34"/>
                </a:cxn>
                <a:cxn ang="0">
                  <a:pos x="538" y="17"/>
                </a:cxn>
                <a:cxn ang="0">
                  <a:pos x="567" y="6"/>
                </a:cxn>
                <a:cxn ang="0">
                  <a:pos x="589" y="0"/>
                </a:cxn>
                <a:cxn ang="0">
                  <a:pos x="612" y="0"/>
                </a:cxn>
                <a:cxn ang="0">
                  <a:pos x="641" y="12"/>
                </a:cxn>
                <a:cxn ang="0">
                  <a:pos x="663" y="23"/>
                </a:cxn>
                <a:cxn ang="0">
                  <a:pos x="686" y="40"/>
                </a:cxn>
                <a:cxn ang="0">
                  <a:pos x="714" y="57"/>
                </a:cxn>
                <a:cxn ang="0">
                  <a:pos x="737" y="74"/>
                </a:cxn>
                <a:cxn ang="0">
                  <a:pos x="760" y="85"/>
                </a:cxn>
                <a:cxn ang="0">
                  <a:pos x="788" y="91"/>
                </a:cxn>
                <a:cxn ang="0">
                  <a:pos x="811" y="85"/>
                </a:cxn>
                <a:cxn ang="0">
                  <a:pos x="833" y="74"/>
                </a:cxn>
                <a:cxn ang="0">
                  <a:pos x="862" y="63"/>
                </a:cxn>
                <a:cxn ang="0">
                  <a:pos x="884" y="46"/>
                </a:cxn>
                <a:cxn ang="0">
                  <a:pos x="907" y="34"/>
                </a:cxn>
                <a:cxn ang="0">
                  <a:pos x="935" y="23"/>
                </a:cxn>
                <a:cxn ang="0">
                  <a:pos x="958" y="12"/>
                </a:cxn>
                <a:cxn ang="0">
                  <a:pos x="981" y="0"/>
                </a:cxn>
              </a:cxnLst>
              <a:rect l="0" t="0" r="r" b="b"/>
              <a:pathLst>
                <a:path w="981" h="119">
                  <a:moveTo>
                    <a:pt x="0" y="23"/>
                  </a:moveTo>
                  <a:lnTo>
                    <a:pt x="23" y="29"/>
                  </a:lnTo>
                  <a:lnTo>
                    <a:pt x="51" y="34"/>
                  </a:lnTo>
                  <a:lnTo>
                    <a:pt x="74" y="46"/>
                  </a:lnTo>
                  <a:lnTo>
                    <a:pt x="96" y="57"/>
                  </a:lnTo>
                  <a:lnTo>
                    <a:pt x="125" y="74"/>
                  </a:lnTo>
                  <a:lnTo>
                    <a:pt x="147" y="91"/>
                  </a:lnTo>
                  <a:lnTo>
                    <a:pt x="170" y="114"/>
                  </a:lnTo>
                  <a:lnTo>
                    <a:pt x="198" y="119"/>
                  </a:lnTo>
                  <a:lnTo>
                    <a:pt x="221" y="119"/>
                  </a:lnTo>
                  <a:lnTo>
                    <a:pt x="244" y="108"/>
                  </a:lnTo>
                  <a:lnTo>
                    <a:pt x="272" y="97"/>
                  </a:lnTo>
                  <a:lnTo>
                    <a:pt x="295" y="85"/>
                  </a:lnTo>
                  <a:lnTo>
                    <a:pt x="317" y="80"/>
                  </a:lnTo>
                  <a:lnTo>
                    <a:pt x="346" y="80"/>
                  </a:lnTo>
                  <a:lnTo>
                    <a:pt x="368" y="80"/>
                  </a:lnTo>
                  <a:lnTo>
                    <a:pt x="391" y="80"/>
                  </a:lnTo>
                  <a:lnTo>
                    <a:pt x="419" y="74"/>
                  </a:lnTo>
                  <a:lnTo>
                    <a:pt x="442" y="68"/>
                  </a:lnTo>
                  <a:lnTo>
                    <a:pt x="465" y="57"/>
                  </a:lnTo>
                  <a:lnTo>
                    <a:pt x="493" y="46"/>
                  </a:lnTo>
                  <a:lnTo>
                    <a:pt x="516" y="34"/>
                  </a:lnTo>
                  <a:lnTo>
                    <a:pt x="538" y="17"/>
                  </a:lnTo>
                  <a:lnTo>
                    <a:pt x="567" y="6"/>
                  </a:lnTo>
                  <a:lnTo>
                    <a:pt x="589" y="0"/>
                  </a:lnTo>
                  <a:lnTo>
                    <a:pt x="612" y="0"/>
                  </a:lnTo>
                  <a:lnTo>
                    <a:pt x="641" y="12"/>
                  </a:lnTo>
                  <a:lnTo>
                    <a:pt x="663" y="23"/>
                  </a:lnTo>
                  <a:lnTo>
                    <a:pt x="686" y="40"/>
                  </a:lnTo>
                  <a:lnTo>
                    <a:pt x="714" y="57"/>
                  </a:lnTo>
                  <a:lnTo>
                    <a:pt x="737" y="74"/>
                  </a:lnTo>
                  <a:lnTo>
                    <a:pt x="760" y="85"/>
                  </a:lnTo>
                  <a:lnTo>
                    <a:pt x="788" y="91"/>
                  </a:lnTo>
                  <a:lnTo>
                    <a:pt x="811" y="85"/>
                  </a:lnTo>
                  <a:lnTo>
                    <a:pt x="833" y="74"/>
                  </a:lnTo>
                  <a:lnTo>
                    <a:pt x="862" y="63"/>
                  </a:lnTo>
                  <a:lnTo>
                    <a:pt x="884" y="46"/>
                  </a:lnTo>
                  <a:lnTo>
                    <a:pt x="907" y="34"/>
                  </a:lnTo>
                  <a:lnTo>
                    <a:pt x="935" y="23"/>
                  </a:lnTo>
                  <a:lnTo>
                    <a:pt x="958" y="12"/>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79" name="Freeform 103"/>
            <p:cNvSpPr>
              <a:spLocks/>
            </p:cNvSpPr>
            <p:nvPr/>
          </p:nvSpPr>
          <p:spPr bwMode="auto">
            <a:xfrm>
              <a:off x="237" y="2692"/>
              <a:ext cx="981" cy="227"/>
            </a:xfrm>
            <a:custGeom>
              <a:avLst/>
              <a:gdLst/>
              <a:ahLst/>
              <a:cxnLst>
                <a:cxn ang="0">
                  <a:pos x="0" y="80"/>
                </a:cxn>
                <a:cxn ang="0">
                  <a:pos x="23" y="91"/>
                </a:cxn>
                <a:cxn ang="0">
                  <a:pos x="51" y="102"/>
                </a:cxn>
                <a:cxn ang="0">
                  <a:pos x="74" y="114"/>
                </a:cxn>
                <a:cxn ang="0">
                  <a:pos x="96" y="131"/>
                </a:cxn>
                <a:cxn ang="0">
                  <a:pos x="125" y="153"/>
                </a:cxn>
                <a:cxn ang="0">
                  <a:pos x="147" y="182"/>
                </a:cxn>
                <a:cxn ang="0">
                  <a:pos x="170" y="210"/>
                </a:cxn>
                <a:cxn ang="0">
                  <a:pos x="198" y="227"/>
                </a:cxn>
                <a:cxn ang="0">
                  <a:pos x="221" y="227"/>
                </a:cxn>
                <a:cxn ang="0">
                  <a:pos x="244" y="216"/>
                </a:cxn>
                <a:cxn ang="0">
                  <a:pos x="272" y="193"/>
                </a:cxn>
                <a:cxn ang="0">
                  <a:pos x="295" y="170"/>
                </a:cxn>
                <a:cxn ang="0">
                  <a:pos x="317" y="159"/>
                </a:cxn>
                <a:cxn ang="0">
                  <a:pos x="346" y="148"/>
                </a:cxn>
                <a:cxn ang="0">
                  <a:pos x="368" y="142"/>
                </a:cxn>
                <a:cxn ang="0">
                  <a:pos x="391" y="125"/>
                </a:cxn>
                <a:cxn ang="0">
                  <a:pos x="419" y="108"/>
                </a:cxn>
                <a:cxn ang="0">
                  <a:pos x="442" y="85"/>
                </a:cxn>
                <a:cxn ang="0">
                  <a:pos x="465" y="63"/>
                </a:cxn>
                <a:cxn ang="0">
                  <a:pos x="493" y="46"/>
                </a:cxn>
                <a:cxn ang="0">
                  <a:pos x="516" y="23"/>
                </a:cxn>
                <a:cxn ang="0">
                  <a:pos x="538" y="12"/>
                </a:cxn>
                <a:cxn ang="0">
                  <a:pos x="567" y="0"/>
                </a:cxn>
                <a:cxn ang="0">
                  <a:pos x="589" y="0"/>
                </a:cxn>
                <a:cxn ang="0">
                  <a:pos x="612" y="12"/>
                </a:cxn>
                <a:cxn ang="0">
                  <a:pos x="641" y="29"/>
                </a:cxn>
                <a:cxn ang="0">
                  <a:pos x="663" y="57"/>
                </a:cxn>
                <a:cxn ang="0">
                  <a:pos x="686" y="85"/>
                </a:cxn>
                <a:cxn ang="0">
                  <a:pos x="714" y="114"/>
                </a:cxn>
                <a:cxn ang="0">
                  <a:pos x="737" y="142"/>
                </a:cxn>
                <a:cxn ang="0">
                  <a:pos x="760" y="159"/>
                </a:cxn>
                <a:cxn ang="0">
                  <a:pos x="788" y="170"/>
                </a:cxn>
                <a:cxn ang="0">
                  <a:pos x="811" y="176"/>
                </a:cxn>
                <a:cxn ang="0">
                  <a:pos x="833" y="176"/>
                </a:cxn>
                <a:cxn ang="0">
                  <a:pos x="862" y="170"/>
                </a:cxn>
                <a:cxn ang="0">
                  <a:pos x="884" y="170"/>
                </a:cxn>
                <a:cxn ang="0">
                  <a:pos x="907" y="170"/>
                </a:cxn>
                <a:cxn ang="0">
                  <a:pos x="935" y="165"/>
                </a:cxn>
                <a:cxn ang="0">
                  <a:pos x="958" y="159"/>
                </a:cxn>
                <a:cxn ang="0">
                  <a:pos x="981" y="148"/>
                </a:cxn>
              </a:cxnLst>
              <a:rect l="0" t="0" r="r" b="b"/>
              <a:pathLst>
                <a:path w="981" h="227">
                  <a:moveTo>
                    <a:pt x="0" y="80"/>
                  </a:moveTo>
                  <a:lnTo>
                    <a:pt x="23" y="91"/>
                  </a:lnTo>
                  <a:lnTo>
                    <a:pt x="51" y="102"/>
                  </a:lnTo>
                  <a:lnTo>
                    <a:pt x="74" y="114"/>
                  </a:lnTo>
                  <a:lnTo>
                    <a:pt x="96" y="131"/>
                  </a:lnTo>
                  <a:lnTo>
                    <a:pt x="125" y="153"/>
                  </a:lnTo>
                  <a:lnTo>
                    <a:pt x="147" y="182"/>
                  </a:lnTo>
                  <a:lnTo>
                    <a:pt x="170" y="210"/>
                  </a:lnTo>
                  <a:lnTo>
                    <a:pt x="198" y="227"/>
                  </a:lnTo>
                  <a:lnTo>
                    <a:pt x="221" y="227"/>
                  </a:lnTo>
                  <a:lnTo>
                    <a:pt x="244" y="216"/>
                  </a:lnTo>
                  <a:lnTo>
                    <a:pt x="272" y="193"/>
                  </a:lnTo>
                  <a:lnTo>
                    <a:pt x="295" y="170"/>
                  </a:lnTo>
                  <a:lnTo>
                    <a:pt x="317" y="159"/>
                  </a:lnTo>
                  <a:lnTo>
                    <a:pt x="346" y="148"/>
                  </a:lnTo>
                  <a:lnTo>
                    <a:pt x="368" y="142"/>
                  </a:lnTo>
                  <a:lnTo>
                    <a:pt x="391" y="125"/>
                  </a:lnTo>
                  <a:lnTo>
                    <a:pt x="419" y="108"/>
                  </a:lnTo>
                  <a:lnTo>
                    <a:pt x="442" y="85"/>
                  </a:lnTo>
                  <a:lnTo>
                    <a:pt x="465" y="63"/>
                  </a:lnTo>
                  <a:lnTo>
                    <a:pt x="493" y="46"/>
                  </a:lnTo>
                  <a:lnTo>
                    <a:pt x="516" y="23"/>
                  </a:lnTo>
                  <a:lnTo>
                    <a:pt x="538" y="12"/>
                  </a:lnTo>
                  <a:lnTo>
                    <a:pt x="567" y="0"/>
                  </a:lnTo>
                  <a:lnTo>
                    <a:pt x="589" y="0"/>
                  </a:lnTo>
                  <a:lnTo>
                    <a:pt x="612" y="12"/>
                  </a:lnTo>
                  <a:lnTo>
                    <a:pt x="641" y="29"/>
                  </a:lnTo>
                  <a:lnTo>
                    <a:pt x="663" y="57"/>
                  </a:lnTo>
                  <a:lnTo>
                    <a:pt x="686" y="85"/>
                  </a:lnTo>
                  <a:lnTo>
                    <a:pt x="714" y="114"/>
                  </a:lnTo>
                  <a:lnTo>
                    <a:pt x="737" y="142"/>
                  </a:lnTo>
                  <a:lnTo>
                    <a:pt x="760" y="159"/>
                  </a:lnTo>
                  <a:lnTo>
                    <a:pt x="788" y="170"/>
                  </a:lnTo>
                  <a:lnTo>
                    <a:pt x="811" y="176"/>
                  </a:lnTo>
                  <a:lnTo>
                    <a:pt x="833" y="176"/>
                  </a:lnTo>
                  <a:lnTo>
                    <a:pt x="862" y="170"/>
                  </a:lnTo>
                  <a:lnTo>
                    <a:pt x="884" y="170"/>
                  </a:lnTo>
                  <a:lnTo>
                    <a:pt x="907" y="170"/>
                  </a:lnTo>
                  <a:lnTo>
                    <a:pt x="935" y="165"/>
                  </a:lnTo>
                  <a:lnTo>
                    <a:pt x="958" y="159"/>
                  </a:lnTo>
                  <a:lnTo>
                    <a:pt x="981" y="148"/>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80" name="Freeform 104"/>
            <p:cNvSpPr>
              <a:spLocks/>
            </p:cNvSpPr>
            <p:nvPr/>
          </p:nvSpPr>
          <p:spPr bwMode="auto">
            <a:xfrm>
              <a:off x="237" y="2619"/>
              <a:ext cx="981" cy="340"/>
            </a:xfrm>
            <a:custGeom>
              <a:avLst/>
              <a:gdLst/>
              <a:ahLst/>
              <a:cxnLst>
                <a:cxn ang="0">
                  <a:pos x="0" y="141"/>
                </a:cxn>
                <a:cxn ang="0">
                  <a:pos x="23" y="153"/>
                </a:cxn>
                <a:cxn ang="0">
                  <a:pos x="51" y="164"/>
                </a:cxn>
                <a:cxn ang="0">
                  <a:pos x="74" y="181"/>
                </a:cxn>
                <a:cxn ang="0">
                  <a:pos x="96" y="204"/>
                </a:cxn>
                <a:cxn ang="0">
                  <a:pos x="125" y="232"/>
                </a:cxn>
                <a:cxn ang="0">
                  <a:pos x="147" y="272"/>
                </a:cxn>
                <a:cxn ang="0">
                  <a:pos x="170" y="300"/>
                </a:cxn>
                <a:cxn ang="0">
                  <a:pos x="198" y="317"/>
                </a:cxn>
                <a:cxn ang="0">
                  <a:pos x="221" y="312"/>
                </a:cxn>
                <a:cxn ang="0">
                  <a:pos x="244" y="283"/>
                </a:cxn>
                <a:cxn ang="0">
                  <a:pos x="272" y="255"/>
                </a:cxn>
                <a:cxn ang="0">
                  <a:pos x="295" y="226"/>
                </a:cxn>
                <a:cxn ang="0">
                  <a:pos x="317" y="209"/>
                </a:cxn>
                <a:cxn ang="0">
                  <a:pos x="346" y="198"/>
                </a:cxn>
                <a:cxn ang="0">
                  <a:pos x="368" y="187"/>
                </a:cxn>
                <a:cxn ang="0">
                  <a:pos x="391" y="164"/>
                </a:cxn>
                <a:cxn ang="0">
                  <a:pos x="419" y="141"/>
                </a:cxn>
                <a:cxn ang="0">
                  <a:pos x="442" y="107"/>
                </a:cxn>
                <a:cxn ang="0">
                  <a:pos x="465" y="79"/>
                </a:cxn>
                <a:cxn ang="0">
                  <a:pos x="493" y="51"/>
                </a:cxn>
                <a:cxn ang="0">
                  <a:pos x="516" y="22"/>
                </a:cxn>
                <a:cxn ang="0">
                  <a:pos x="538" y="5"/>
                </a:cxn>
                <a:cxn ang="0">
                  <a:pos x="567" y="0"/>
                </a:cxn>
                <a:cxn ang="0">
                  <a:pos x="589" y="11"/>
                </a:cxn>
                <a:cxn ang="0">
                  <a:pos x="612" y="39"/>
                </a:cxn>
                <a:cxn ang="0">
                  <a:pos x="641" y="85"/>
                </a:cxn>
                <a:cxn ang="0">
                  <a:pos x="663" y="130"/>
                </a:cxn>
                <a:cxn ang="0">
                  <a:pos x="686" y="175"/>
                </a:cxn>
                <a:cxn ang="0">
                  <a:pos x="714" y="209"/>
                </a:cxn>
                <a:cxn ang="0">
                  <a:pos x="737" y="238"/>
                </a:cxn>
                <a:cxn ang="0">
                  <a:pos x="760" y="255"/>
                </a:cxn>
                <a:cxn ang="0">
                  <a:pos x="788" y="266"/>
                </a:cxn>
                <a:cxn ang="0">
                  <a:pos x="811" y="272"/>
                </a:cxn>
                <a:cxn ang="0">
                  <a:pos x="833" y="283"/>
                </a:cxn>
                <a:cxn ang="0">
                  <a:pos x="862" y="300"/>
                </a:cxn>
                <a:cxn ang="0">
                  <a:pos x="884" y="317"/>
                </a:cxn>
                <a:cxn ang="0">
                  <a:pos x="907" y="334"/>
                </a:cxn>
                <a:cxn ang="0">
                  <a:pos x="935" y="340"/>
                </a:cxn>
                <a:cxn ang="0">
                  <a:pos x="958" y="340"/>
                </a:cxn>
                <a:cxn ang="0">
                  <a:pos x="981" y="329"/>
                </a:cxn>
              </a:cxnLst>
              <a:rect l="0" t="0" r="r" b="b"/>
              <a:pathLst>
                <a:path w="981" h="340">
                  <a:moveTo>
                    <a:pt x="0" y="141"/>
                  </a:moveTo>
                  <a:lnTo>
                    <a:pt x="23" y="153"/>
                  </a:lnTo>
                  <a:lnTo>
                    <a:pt x="51" y="164"/>
                  </a:lnTo>
                  <a:lnTo>
                    <a:pt x="74" y="181"/>
                  </a:lnTo>
                  <a:lnTo>
                    <a:pt x="96" y="204"/>
                  </a:lnTo>
                  <a:lnTo>
                    <a:pt x="125" y="232"/>
                  </a:lnTo>
                  <a:lnTo>
                    <a:pt x="147" y="272"/>
                  </a:lnTo>
                  <a:lnTo>
                    <a:pt x="170" y="300"/>
                  </a:lnTo>
                  <a:lnTo>
                    <a:pt x="198" y="317"/>
                  </a:lnTo>
                  <a:lnTo>
                    <a:pt x="221" y="312"/>
                  </a:lnTo>
                  <a:lnTo>
                    <a:pt x="244" y="283"/>
                  </a:lnTo>
                  <a:lnTo>
                    <a:pt x="272" y="255"/>
                  </a:lnTo>
                  <a:lnTo>
                    <a:pt x="295" y="226"/>
                  </a:lnTo>
                  <a:lnTo>
                    <a:pt x="317" y="209"/>
                  </a:lnTo>
                  <a:lnTo>
                    <a:pt x="346" y="198"/>
                  </a:lnTo>
                  <a:lnTo>
                    <a:pt x="368" y="187"/>
                  </a:lnTo>
                  <a:lnTo>
                    <a:pt x="391" y="164"/>
                  </a:lnTo>
                  <a:lnTo>
                    <a:pt x="419" y="141"/>
                  </a:lnTo>
                  <a:lnTo>
                    <a:pt x="442" y="107"/>
                  </a:lnTo>
                  <a:lnTo>
                    <a:pt x="465" y="79"/>
                  </a:lnTo>
                  <a:lnTo>
                    <a:pt x="493" y="51"/>
                  </a:lnTo>
                  <a:lnTo>
                    <a:pt x="516" y="22"/>
                  </a:lnTo>
                  <a:lnTo>
                    <a:pt x="538" y="5"/>
                  </a:lnTo>
                  <a:lnTo>
                    <a:pt x="567" y="0"/>
                  </a:lnTo>
                  <a:lnTo>
                    <a:pt x="589" y="11"/>
                  </a:lnTo>
                  <a:lnTo>
                    <a:pt x="612" y="39"/>
                  </a:lnTo>
                  <a:lnTo>
                    <a:pt x="641" y="85"/>
                  </a:lnTo>
                  <a:lnTo>
                    <a:pt x="663" y="130"/>
                  </a:lnTo>
                  <a:lnTo>
                    <a:pt x="686" y="175"/>
                  </a:lnTo>
                  <a:lnTo>
                    <a:pt x="714" y="209"/>
                  </a:lnTo>
                  <a:lnTo>
                    <a:pt x="737" y="238"/>
                  </a:lnTo>
                  <a:lnTo>
                    <a:pt x="760" y="255"/>
                  </a:lnTo>
                  <a:lnTo>
                    <a:pt x="788" y="266"/>
                  </a:lnTo>
                  <a:lnTo>
                    <a:pt x="811" y="272"/>
                  </a:lnTo>
                  <a:lnTo>
                    <a:pt x="833" y="283"/>
                  </a:lnTo>
                  <a:lnTo>
                    <a:pt x="862" y="300"/>
                  </a:lnTo>
                  <a:lnTo>
                    <a:pt x="884" y="317"/>
                  </a:lnTo>
                  <a:lnTo>
                    <a:pt x="907" y="334"/>
                  </a:lnTo>
                  <a:lnTo>
                    <a:pt x="935" y="340"/>
                  </a:lnTo>
                  <a:lnTo>
                    <a:pt x="958" y="340"/>
                  </a:lnTo>
                  <a:lnTo>
                    <a:pt x="981" y="329"/>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81" name="Freeform 105"/>
            <p:cNvSpPr>
              <a:spLocks/>
            </p:cNvSpPr>
            <p:nvPr/>
          </p:nvSpPr>
          <p:spPr bwMode="auto">
            <a:xfrm>
              <a:off x="237" y="2687"/>
              <a:ext cx="981" cy="244"/>
            </a:xfrm>
            <a:custGeom>
              <a:avLst/>
              <a:gdLst/>
              <a:ahLst/>
              <a:cxnLst>
                <a:cxn ang="0">
                  <a:pos x="0" y="73"/>
                </a:cxn>
                <a:cxn ang="0">
                  <a:pos x="23" y="79"/>
                </a:cxn>
                <a:cxn ang="0">
                  <a:pos x="51" y="85"/>
                </a:cxn>
                <a:cxn ang="0">
                  <a:pos x="74" y="102"/>
                </a:cxn>
                <a:cxn ang="0">
                  <a:pos x="96" y="124"/>
                </a:cxn>
                <a:cxn ang="0">
                  <a:pos x="125" y="147"/>
                </a:cxn>
                <a:cxn ang="0">
                  <a:pos x="147" y="175"/>
                </a:cxn>
                <a:cxn ang="0">
                  <a:pos x="170" y="198"/>
                </a:cxn>
                <a:cxn ang="0">
                  <a:pos x="198" y="198"/>
                </a:cxn>
                <a:cxn ang="0">
                  <a:pos x="221" y="181"/>
                </a:cxn>
                <a:cxn ang="0">
                  <a:pos x="244" y="153"/>
                </a:cxn>
                <a:cxn ang="0">
                  <a:pos x="272" y="124"/>
                </a:cxn>
                <a:cxn ang="0">
                  <a:pos x="295" y="107"/>
                </a:cxn>
                <a:cxn ang="0">
                  <a:pos x="317" y="102"/>
                </a:cxn>
                <a:cxn ang="0">
                  <a:pos x="346" y="107"/>
                </a:cxn>
                <a:cxn ang="0">
                  <a:pos x="368" y="107"/>
                </a:cxn>
                <a:cxn ang="0">
                  <a:pos x="391" y="107"/>
                </a:cxn>
                <a:cxn ang="0">
                  <a:pos x="419" y="90"/>
                </a:cxn>
                <a:cxn ang="0">
                  <a:pos x="442" y="73"/>
                </a:cxn>
                <a:cxn ang="0">
                  <a:pos x="465" y="51"/>
                </a:cxn>
                <a:cxn ang="0">
                  <a:pos x="493" y="28"/>
                </a:cxn>
                <a:cxn ang="0">
                  <a:pos x="516" y="11"/>
                </a:cxn>
                <a:cxn ang="0">
                  <a:pos x="538" y="0"/>
                </a:cxn>
                <a:cxn ang="0">
                  <a:pos x="567" y="0"/>
                </a:cxn>
                <a:cxn ang="0">
                  <a:pos x="589" y="17"/>
                </a:cxn>
                <a:cxn ang="0">
                  <a:pos x="612" y="39"/>
                </a:cxn>
                <a:cxn ang="0">
                  <a:pos x="641" y="79"/>
                </a:cxn>
                <a:cxn ang="0">
                  <a:pos x="663" y="113"/>
                </a:cxn>
                <a:cxn ang="0">
                  <a:pos x="686" y="153"/>
                </a:cxn>
                <a:cxn ang="0">
                  <a:pos x="714" y="175"/>
                </a:cxn>
                <a:cxn ang="0">
                  <a:pos x="737" y="192"/>
                </a:cxn>
                <a:cxn ang="0">
                  <a:pos x="760" y="192"/>
                </a:cxn>
                <a:cxn ang="0">
                  <a:pos x="788" y="187"/>
                </a:cxn>
                <a:cxn ang="0">
                  <a:pos x="811" y="187"/>
                </a:cxn>
                <a:cxn ang="0">
                  <a:pos x="833" y="192"/>
                </a:cxn>
                <a:cxn ang="0">
                  <a:pos x="862" y="204"/>
                </a:cxn>
                <a:cxn ang="0">
                  <a:pos x="884" y="221"/>
                </a:cxn>
                <a:cxn ang="0">
                  <a:pos x="907" y="238"/>
                </a:cxn>
                <a:cxn ang="0">
                  <a:pos x="935" y="244"/>
                </a:cxn>
                <a:cxn ang="0">
                  <a:pos x="958" y="238"/>
                </a:cxn>
                <a:cxn ang="0">
                  <a:pos x="981" y="232"/>
                </a:cxn>
              </a:cxnLst>
              <a:rect l="0" t="0" r="r" b="b"/>
              <a:pathLst>
                <a:path w="981" h="244">
                  <a:moveTo>
                    <a:pt x="0" y="73"/>
                  </a:moveTo>
                  <a:lnTo>
                    <a:pt x="23" y="79"/>
                  </a:lnTo>
                  <a:lnTo>
                    <a:pt x="51" y="85"/>
                  </a:lnTo>
                  <a:lnTo>
                    <a:pt x="74" y="102"/>
                  </a:lnTo>
                  <a:lnTo>
                    <a:pt x="96" y="124"/>
                  </a:lnTo>
                  <a:lnTo>
                    <a:pt x="125" y="147"/>
                  </a:lnTo>
                  <a:lnTo>
                    <a:pt x="147" y="175"/>
                  </a:lnTo>
                  <a:lnTo>
                    <a:pt x="170" y="198"/>
                  </a:lnTo>
                  <a:lnTo>
                    <a:pt x="198" y="198"/>
                  </a:lnTo>
                  <a:lnTo>
                    <a:pt x="221" y="181"/>
                  </a:lnTo>
                  <a:lnTo>
                    <a:pt x="244" y="153"/>
                  </a:lnTo>
                  <a:lnTo>
                    <a:pt x="272" y="124"/>
                  </a:lnTo>
                  <a:lnTo>
                    <a:pt x="295" y="107"/>
                  </a:lnTo>
                  <a:lnTo>
                    <a:pt x="317" y="102"/>
                  </a:lnTo>
                  <a:lnTo>
                    <a:pt x="346" y="107"/>
                  </a:lnTo>
                  <a:lnTo>
                    <a:pt x="368" y="107"/>
                  </a:lnTo>
                  <a:lnTo>
                    <a:pt x="391" y="107"/>
                  </a:lnTo>
                  <a:lnTo>
                    <a:pt x="419" y="90"/>
                  </a:lnTo>
                  <a:lnTo>
                    <a:pt x="442" y="73"/>
                  </a:lnTo>
                  <a:lnTo>
                    <a:pt x="465" y="51"/>
                  </a:lnTo>
                  <a:lnTo>
                    <a:pt x="493" y="28"/>
                  </a:lnTo>
                  <a:lnTo>
                    <a:pt x="516" y="11"/>
                  </a:lnTo>
                  <a:lnTo>
                    <a:pt x="538" y="0"/>
                  </a:lnTo>
                  <a:lnTo>
                    <a:pt x="567" y="0"/>
                  </a:lnTo>
                  <a:lnTo>
                    <a:pt x="589" y="17"/>
                  </a:lnTo>
                  <a:lnTo>
                    <a:pt x="612" y="39"/>
                  </a:lnTo>
                  <a:lnTo>
                    <a:pt x="641" y="79"/>
                  </a:lnTo>
                  <a:lnTo>
                    <a:pt x="663" y="113"/>
                  </a:lnTo>
                  <a:lnTo>
                    <a:pt x="686" y="153"/>
                  </a:lnTo>
                  <a:lnTo>
                    <a:pt x="714" y="175"/>
                  </a:lnTo>
                  <a:lnTo>
                    <a:pt x="737" y="192"/>
                  </a:lnTo>
                  <a:lnTo>
                    <a:pt x="760" y="192"/>
                  </a:lnTo>
                  <a:lnTo>
                    <a:pt x="788" y="187"/>
                  </a:lnTo>
                  <a:lnTo>
                    <a:pt x="811" y="187"/>
                  </a:lnTo>
                  <a:lnTo>
                    <a:pt x="833" y="192"/>
                  </a:lnTo>
                  <a:lnTo>
                    <a:pt x="862" y="204"/>
                  </a:lnTo>
                  <a:lnTo>
                    <a:pt x="884" y="221"/>
                  </a:lnTo>
                  <a:lnTo>
                    <a:pt x="907" y="238"/>
                  </a:lnTo>
                  <a:lnTo>
                    <a:pt x="935" y="244"/>
                  </a:lnTo>
                  <a:lnTo>
                    <a:pt x="958" y="238"/>
                  </a:lnTo>
                  <a:lnTo>
                    <a:pt x="981" y="232"/>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82" name="Freeform 106"/>
            <p:cNvSpPr>
              <a:spLocks/>
            </p:cNvSpPr>
            <p:nvPr/>
          </p:nvSpPr>
          <p:spPr bwMode="auto">
            <a:xfrm>
              <a:off x="237" y="2607"/>
              <a:ext cx="981" cy="426"/>
            </a:xfrm>
            <a:custGeom>
              <a:avLst/>
              <a:gdLst/>
              <a:ahLst/>
              <a:cxnLst>
                <a:cxn ang="0">
                  <a:pos x="0" y="142"/>
                </a:cxn>
                <a:cxn ang="0">
                  <a:pos x="23" y="148"/>
                </a:cxn>
                <a:cxn ang="0">
                  <a:pos x="51" y="159"/>
                </a:cxn>
                <a:cxn ang="0">
                  <a:pos x="74" y="176"/>
                </a:cxn>
                <a:cxn ang="0">
                  <a:pos x="96" y="199"/>
                </a:cxn>
                <a:cxn ang="0">
                  <a:pos x="125" y="233"/>
                </a:cxn>
                <a:cxn ang="0">
                  <a:pos x="147" y="267"/>
                </a:cxn>
                <a:cxn ang="0">
                  <a:pos x="170" y="289"/>
                </a:cxn>
                <a:cxn ang="0">
                  <a:pos x="198" y="295"/>
                </a:cxn>
                <a:cxn ang="0">
                  <a:pos x="221" y="278"/>
                </a:cxn>
                <a:cxn ang="0">
                  <a:pos x="244" y="250"/>
                </a:cxn>
                <a:cxn ang="0">
                  <a:pos x="272" y="216"/>
                </a:cxn>
                <a:cxn ang="0">
                  <a:pos x="295" y="187"/>
                </a:cxn>
                <a:cxn ang="0">
                  <a:pos x="317" y="182"/>
                </a:cxn>
                <a:cxn ang="0">
                  <a:pos x="346" y="176"/>
                </a:cxn>
                <a:cxn ang="0">
                  <a:pos x="368" y="170"/>
                </a:cxn>
                <a:cxn ang="0">
                  <a:pos x="391" y="153"/>
                </a:cxn>
                <a:cxn ang="0">
                  <a:pos x="419" y="125"/>
                </a:cxn>
                <a:cxn ang="0">
                  <a:pos x="442" y="91"/>
                </a:cxn>
                <a:cxn ang="0">
                  <a:pos x="465" y="63"/>
                </a:cxn>
                <a:cxn ang="0">
                  <a:pos x="493" y="34"/>
                </a:cxn>
                <a:cxn ang="0">
                  <a:pos x="516" y="12"/>
                </a:cxn>
                <a:cxn ang="0">
                  <a:pos x="538" y="0"/>
                </a:cxn>
                <a:cxn ang="0">
                  <a:pos x="567" y="6"/>
                </a:cxn>
                <a:cxn ang="0">
                  <a:pos x="589" y="29"/>
                </a:cxn>
                <a:cxn ang="0">
                  <a:pos x="612" y="68"/>
                </a:cxn>
                <a:cxn ang="0">
                  <a:pos x="641" y="119"/>
                </a:cxn>
                <a:cxn ang="0">
                  <a:pos x="663" y="176"/>
                </a:cxn>
                <a:cxn ang="0">
                  <a:pos x="686" y="227"/>
                </a:cxn>
                <a:cxn ang="0">
                  <a:pos x="714" y="267"/>
                </a:cxn>
                <a:cxn ang="0">
                  <a:pos x="737" y="289"/>
                </a:cxn>
                <a:cxn ang="0">
                  <a:pos x="760" y="295"/>
                </a:cxn>
                <a:cxn ang="0">
                  <a:pos x="788" y="295"/>
                </a:cxn>
                <a:cxn ang="0">
                  <a:pos x="811" y="295"/>
                </a:cxn>
                <a:cxn ang="0">
                  <a:pos x="833" y="312"/>
                </a:cxn>
                <a:cxn ang="0">
                  <a:pos x="862" y="341"/>
                </a:cxn>
                <a:cxn ang="0">
                  <a:pos x="884" y="369"/>
                </a:cxn>
                <a:cxn ang="0">
                  <a:pos x="907" y="397"/>
                </a:cxn>
                <a:cxn ang="0">
                  <a:pos x="935" y="420"/>
                </a:cxn>
                <a:cxn ang="0">
                  <a:pos x="958" y="426"/>
                </a:cxn>
                <a:cxn ang="0">
                  <a:pos x="981" y="420"/>
                </a:cxn>
              </a:cxnLst>
              <a:rect l="0" t="0" r="r" b="b"/>
              <a:pathLst>
                <a:path w="981" h="426">
                  <a:moveTo>
                    <a:pt x="0" y="142"/>
                  </a:moveTo>
                  <a:lnTo>
                    <a:pt x="23" y="148"/>
                  </a:lnTo>
                  <a:lnTo>
                    <a:pt x="51" y="159"/>
                  </a:lnTo>
                  <a:lnTo>
                    <a:pt x="74" y="176"/>
                  </a:lnTo>
                  <a:lnTo>
                    <a:pt x="96" y="199"/>
                  </a:lnTo>
                  <a:lnTo>
                    <a:pt x="125" y="233"/>
                  </a:lnTo>
                  <a:lnTo>
                    <a:pt x="147" y="267"/>
                  </a:lnTo>
                  <a:lnTo>
                    <a:pt x="170" y="289"/>
                  </a:lnTo>
                  <a:lnTo>
                    <a:pt x="198" y="295"/>
                  </a:lnTo>
                  <a:lnTo>
                    <a:pt x="221" y="278"/>
                  </a:lnTo>
                  <a:lnTo>
                    <a:pt x="244" y="250"/>
                  </a:lnTo>
                  <a:lnTo>
                    <a:pt x="272" y="216"/>
                  </a:lnTo>
                  <a:lnTo>
                    <a:pt x="295" y="187"/>
                  </a:lnTo>
                  <a:lnTo>
                    <a:pt x="317" y="182"/>
                  </a:lnTo>
                  <a:lnTo>
                    <a:pt x="346" y="176"/>
                  </a:lnTo>
                  <a:lnTo>
                    <a:pt x="368" y="170"/>
                  </a:lnTo>
                  <a:lnTo>
                    <a:pt x="391" y="153"/>
                  </a:lnTo>
                  <a:lnTo>
                    <a:pt x="419" y="125"/>
                  </a:lnTo>
                  <a:lnTo>
                    <a:pt x="442" y="91"/>
                  </a:lnTo>
                  <a:lnTo>
                    <a:pt x="465" y="63"/>
                  </a:lnTo>
                  <a:lnTo>
                    <a:pt x="493" y="34"/>
                  </a:lnTo>
                  <a:lnTo>
                    <a:pt x="516" y="12"/>
                  </a:lnTo>
                  <a:lnTo>
                    <a:pt x="538" y="0"/>
                  </a:lnTo>
                  <a:lnTo>
                    <a:pt x="567" y="6"/>
                  </a:lnTo>
                  <a:lnTo>
                    <a:pt x="589" y="29"/>
                  </a:lnTo>
                  <a:lnTo>
                    <a:pt x="612" y="68"/>
                  </a:lnTo>
                  <a:lnTo>
                    <a:pt x="641" y="119"/>
                  </a:lnTo>
                  <a:lnTo>
                    <a:pt x="663" y="176"/>
                  </a:lnTo>
                  <a:lnTo>
                    <a:pt x="686" y="227"/>
                  </a:lnTo>
                  <a:lnTo>
                    <a:pt x="714" y="267"/>
                  </a:lnTo>
                  <a:lnTo>
                    <a:pt x="737" y="289"/>
                  </a:lnTo>
                  <a:lnTo>
                    <a:pt x="760" y="295"/>
                  </a:lnTo>
                  <a:lnTo>
                    <a:pt x="788" y="295"/>
                  </a:lnTo>
                  <a:lnTo>
                    <a:pt x="811" y="295"/>
                  </a:lnTo>
                  <a:lnTo>
                    <a:pt x="833" y="312"/>
                  </a:lnTo>
                  <a:lnTo>
                    <a:pt x="862" y="341"/>
                  </a:lnTo>
                  <a:lnTo>
                    <a:pt x="884" y="369"/>
                  </a:lnTo>
                  <a:lnTo>
                    <a:pt x="907" y="397"/>
                  </a:lnTo>
                  <a:lnTo>
                    <a:pt x="935" y="420"/>
                  </a:lnTo>
                  <a:lnTo>
                    <a:pt x="958" y="426"/>
                  </a:lnTo>
                  <a:lnTo>
                    <a:pt x="981" y="42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83" name="Freeform 107"/>
            <p:cNvSpPr>
              <a:spLocks/>
            </p:cNvSpPr>
            <p:nvPr/>
          </p:nvSpPr>
          <p:spPr bwMode="auto">
            <a:xfrm>
              <a:off x="237" y="2466"/>
              <a:ext cx="981" cy="703"/>
            </a:xfrm>
            <a:custGeom>
              <a:avLst/>
              <a:gdLst/>
              <a:ahLst/>
              <a:cxnLst>
                <a:cxn ang="0">
                  <a:pos x="0" y="289"/>
                </a:cxn>
                <a:cxn ang="0">
                  <a:pos x="23" y="300"/>
                </a:cxn>
                <a:cxn ang="0">
                  <a:pos x="51" y="311"/>
                </a:cxn>
                <a:cxn ang="0">
                  <a:pos x="74" y="328"/>
                </a:cxn>
                <a:cxn ang="0">
                  <a:pos x="96" y="357"/>
                </a:cxn>
                <a:cxn ang="0">
                  <a:pos x="125" y="396"/>
                </a:cxn>
                <a:cxn ang="0">
                  <a:pos x="147" y="442"/>
                </a:cxn>
                <a:cxn ang="0">
                  <a:pos x="170" y="482"/>
                </a:cxn>
                <a:cxn ang="0">
                  <a:pos x="198" y="504"/>
                </a:cxn>
                <a:cxn ang="0">
                  <a:pos x="221" y="504"/>
                </a:cxn>
                <a:cxn ang="0">
                  <a:pos x="244" y="470"/>
                </a:cxn>
                <a:cxn ang="0">
                  <a:pos x="272" y="430"/>
                </a:cxn>
                <a:cxn ang="0">
                  <a:pos x="295" y="391"/>
                </a:cxn>
                <a:cxn ang="0">
                  <a:pos x="317" y="357"/>
                </a:cxn>
                <a:cxn ang="0">
                  <a:pos x="346" y="328"/>
                </a:cxn>
                <a:cxn ang="0">
                  <a:pos x="368" y="294"/>
                </a:cxn>
                <a:cxn ang="0">
                  <a:pos x="391" y="255"/>
                </a:cxn>
                <a:cxn ang="0">
                  <a:pos x="419" y="204"/>
                </a:cxn>
                <a:cxn ang="0">
                  <a:pos x="442" y="147"/>
                </a:cxn>
                <a:cxn ang="0">
                  <a:pos x="465" y="90"/>
                </a:cxn>
                <a:cxn ang="0">
                  <a:pos x="493" y="51"/>
                </a:cxn>
                <a:cxn ang="0">
                  <a:pos x="516" y="17"/>
                </a:cxn>
                <a:cxn ang="0">
                  <a:pos x="538" y="0"/>
                </a:cxn>
                <a:cxn ang="0">
                  <a:pos x="567" y="5"/>
                </a:cxn>
                <a:cxn ang="0">
                  <a:pos x="589" y="34"/>
                </a:cxn>
                <a:cxn ang="0">
                  <a:pos x="612" y="90"/>
                </a:cxn>
                <a:cxn ang="0">
                  <a:pos x="641" y="164"/>
                </a:cxn>
                <a:cxn ang="0">
                  <a:pos x="663" y="243"/>
                </a:cxn>
                <a:cxn ang="0">
                  <a:pos x="686" y="317"/>
                </a:cxn>
                <a:cxn ang="0">
                  <a:pos x="714" y="379"/>
                </a:cxn>
                <a:cxn ang="0">
                  <a:pos x="737" y="419"/>
                </a:cxn>
                <a:cxn ang="0">
                  <a:pos x="760" y="442"/>
                </a:cxn>
                <a:cxn ang="0">
                  <a:pos x="788" y="459"/>
                </a:cxn>
                <a:cxn ang="0">
                  <a:pos x="811" y="482"/>
                </a:cxn>
                <a:cxn ang="0">
                  <a:pos x="833" y="516"/>
                </a:cxn>
                <a:cxn ang="0">
                  <a:pos x="862" y="555"/>
                </a:cxn>
                <a:cxn ang="0">
                  <a:pos x="884" y="606"/>
                </a:cxn>
                <a:cxn ang="0">
                  <a:pos x="907" y="652"/>
                </a:cxn>
                <a:cxn ang="0">
                  <a:pos x="935" y="686"/>
                </a:cxn>
                <a:cxn ang="0">
                  <a:pos x="958" y="703"/>
                </a:cxn>
                <a:cxn ang="0">
                  <a:pos x="981" y="703"/>
                </a:cxn>
              </a:cxnLst>
              <a:rect l="0" t="0" r="r" b="b"/>
              <a:pathLst>
                <a:path w="981" h="703">
                  <a:moveTo>
                    <a:pt x="0" y="289"/>
                  </a:moveTo>
                  <a:lnTo>
                    <a:pt x="23" y="300"/>
                  </a:lnTo>
                  <a:lnTo>
                    <a:pt x="51" y="311"/>
                  </a:lnTo>
                  <a:lnTo>
                    <a:pt x="74" y="328"/>
                  </a:lnTo>
                  <a:lnTo>
                    <a:pt x="96" y="357"/>
                  </a:lnTo>
                  <a:lnTo>
                    <a:pt x="125" y="396"/>
                  </a:lnTo>
                  <a:lnTo>
                    <a:pt x="147" y="442"/>
                  </a:lnTo>
                  <a:lnTo>
                    <a:pt x="170" y="482"/>
                  </a:lnTo>
                  <a:lnTo>
                    <a:pt x="198" y="504"/>
                  </a:lnTo>
                  <a:lnTo>
                    <a:pt x="221" y="504"/>
                  </a:lnTo>
                  <a:lnTo>
                    <a:pt x="244" y="470"/>
                  </a:lnTo>
                  <a:lnTo>
                    <a:pt x="272" y="430"/>
                  </a:lnTo>
                  <a:lnTo>
                    <a:pt x="295" y="391"/>
                  </a:lnTo>
                  <a:lnTo>
                    <a:pt x="317" y="357"/>
                  </a:lnTo>
                  <a:lnTo>
                    <a:pt x="346" y="328"/>
                  </a:lnTo>
                  <a:lnTo>
                    <a:pt x="368" y="294"/>
                  </a:lnTo>
                  <a:lnTo>
                    <a:pt x="391" y="255"/>
                  </a:lnTo>
                  <a:lnTo>
                    <a:pt x="419" y="204"/>
                  </a:lnTo>
                  <a:lnTo>
                    <a:pt x="442" y="147"/>
                  </a:lnTo>
                  <a:lnTo>
                    <a:pt x="465" y="90"/>
                  </a:lnTo>
                  <a:lnTo>
                    <a:pt x="493" y="51"/>
                  </a:lnTo>
                  <a:lnTo>
                    <a:pt x="516" y="17"/>
                  </a:lnTo>
                  <a:lnTo>
                    <a:pt x="538" y="0"/>
                  </a:lnTo>
                  <a:lnTo>
                    <a:pt x="567" y="5"/>
                  </a:lnTo>
                  <a:lnTo>
                    <a:pt x="589" y="34"/>
                  </a:lnTo>
                  <a:lnTo>
                    <a:pt x="612" y="90"/>
                  </a:lnTo>
                  <a:lnTo>
                    <a:pt x="641" y="164"/>
                  </a:lnTo>
                  <a:lnTo>
                    <a:pt x="663" y="243"/>
                  </a:lnTo>
                  <a:lnTo>
                    <a:pt x="686" y="317"/>
                  </a:lnTo>
                  <a:lnTo>
                    <a:pt x="714" y="379"/>
                  </a:lnTo>
                  <a:lnTo>
                    <a:pt x="737" y="419"/>
                  </a:lnTo>
                  <a:lnTo>
                    <a:pt x="760" y="442"/>
                  </a:lnTo>
                  <a:lnTo>
                    <a:pt x="788" y="459"/>
                  </a:lnTo>
                  <a:lnTo>
                    <a:pt x="811" y="482"/>
                  </a:lnTo>
                  <a:lnTo>
                    <a:pt x="833" y="516"/>
                  </a:lnTo>
                  <a:lnTo>
                    <a:pt x="862" y="555"/>
                  </a:lnTo>
                  <a:lnTo>
                    <a:pt x="884" y="606"/>
                  </a:lnTo>
                  <a:lnTo>
                    <a:pt x="907" y="652"/>
                  </a:lnTo>
                  <a:lnTo>
                    <a:pt x="935" y="686"/>
                  </a:lnTo>
                  <a:lnTo>
                    <a:pt x="958" y="703"/>
                  </a:lnTo>
                  <a:lnTo>
                    <a:pt x="981" y="703"/>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84" name="Freeform 108"/>
            <p:cNvSpPr>
              <a:spLocks/>
            </p:cNvSpPr>
            <p:nvPr/>
          </p:nvSpPr>
          <p:spPr bwMode="auto">
            <a:xfrm>
              <a:off x="237" y="2386"/>
              <a:ext cx="981" cy="873"/>
            </a:xfrm>
            <a:custGeom>
              <a:avLst/>
              <a:gdLst/>
              <a:ahLst/>
              <a:cxnLst>
                <a:cxn ang="0">
                  <a:pos x="0" y="374"/>
                </a:cxn>
                <a:cxn ang="0">
                  <a:pos x="23" y="391"/>
                </a:cxn>
                <a:cxn ang="0">
                  <a:pos x="51" y="403"/>
                </a:cxn>
                <a:cxn ang="0">
                  <a:pos x="74" y="420"/>
                </a:cxn>
                <a:cxn ang="0">
                  <a:pos x="96" y="448"/>
                </a:cxn>
                <a:cxn ang="0">
                  <a:pos x="125" y="482"/>
                </a:cxn>
                <a:cxn ang="0">
                  <a:pos x="147" y="533"/>
                </a:cxn>
                <a:cxn ang="0">
                  <a:pos x="170" y="579"/>
                </a:cxn>
                <a:cxn ang="0">
                  <a:pos x="198" y="613"/>
                </a:cxn>
                <a:cxn ang="0">
                  <a:pos x="221" y="618"/>
                </a:cxn>
                <a:cxn ang="0">
                  <a:pos x="244" y="590"/>
                </a:cxn>
                <a:cxn ang="0">
                  <a:pos x="272" y="550"/>
                </a:cxn>
                <a:cxn ang="0">
                  <a:pos x="295" y="499"/>
                </a:cxn>
                <a:cxn ang="0">
                  <a:pos x="317" y="454"/>
                </a:cxn>
                <a:cxn ang="0">
                  <a:pos x="346" y="414"/>
                </a:cxn>
                <a:cxn ang="0">
                  <a:pos x="368" y="369"/>
                </a:cxn>
                <a:cxn ang="0">
                  <a:pos x="391" y="312"/>
                </a:cxn>
                <a:cxn ang="0">
                  <a:pos x="419" y="250"/>
                </a:cxn>
                <a:cxn ang="0">
                  <a:pos x="442" y="176"/>
                </a:cxn>
                <a:cxn ang="0">
                  <a:pos x="465" y="114"/>
                </a:cxn>
                <a:cxn ang="0">
                  <a:pos x="493" y="63"/>
                </a:cxn>
                <a:cxn ang="0">
                  <a:pos x="516" y="23"/>
                </a:cxn>
                <a:cxn ang="0">
                  <a:pos x="538" y="0"/>
                </a:cxn>
                <a:cxn ang="0">
                  <a:pos x="567" y="6"/>
                </a:cxn>
                <a:cxn ang="0">
                  <a:pos x="589" y="40"/>
                </a:cxn>
                <a:cxn ang="0">
                  <a:pos x="612" y="102"/>
                </a:cxn>
                <a:cxn ang="0">
                  <a:pos x="641" y="187"/>
                </a:cxn>
                <a:cxn ang="0">
                  <a:pos x="663" y="278"/>
                </a:cxn>
                <a:cxn ang="0">
                  <a:pos x="686" y="369"/>
                </a:cxn>
                <a:cxn ang="0">
                  <a:pos x="714" y="437"/>
                </a:cxn>
                <a:cxn ang="0">
                  <a:pos x="737" y="488"/>
                </a:cxn>
                <a:cxn ang="0">
                  <a:pos x="760" y="516"/>
                </a:cxn>
                <a:cxn ang="0">
                  <a:pos x="788" y="545"/>
                </a:cxn>
                <a:cxn ang="0">
                  <a:pos x="811" y="584"/>
                </a:cxn>
                <a:cxn ang="0">
                  <a:pos x="833" y="630"/>
                </a:cxn>
                <a:cxn ang="0">
                  <a:pos x="862" y="686"/>
                </a:cxn>
                <a:cxn ang="0">
                  <a:pos x="884" y="749"/>
                </a:cxn>
                <a:cxn ang="0">
                  <a:pos x="907" y="805"/>
                </a:cxn>
                <a:cxn ang="0">
                  <a:pos x="935" y="845"/>
                </a:cxn>
                <a:cxn ang="0">
                  <a:pos x="958" y="868"/>
                </a:cxn>
                <a:cxn ang="0">
                  <a:pos x="981" y="873"/>
                </a:cxn>
              </a:cxnLst>
              <a:rect l="0" t="0" r="r" b="b"/>
              <a:pathLst>
                <a:path w="981" h="873">
                  <a:moveTo>
                    <a:pt x="0" y="374"/>
                  </a:moveTo>
                  <a:lnTo>
                    <a:pt x="23" y="391"/>
                  </a:lnTo>
                  <a:lnTo>
                    <a:pt x="51" y="403"/>
                  </a:lnTo>
                  <a:lnTo>
                    <a:pt x="74" y="420"/>
                  </a:lnTo>
                  <a:lnTo>
                    <a:pt x="96" y="448"/>
                  </a:lnTo>
                  <a:lnTo>
                    <a:pt x="125" y="482"/>
                  </a:lnTo>
                  <a:lnTo>
                    <a:pt x="147" y="533"/>
                  </a:lnTo>
                  <a:lnTo>
                    <a:pt x="170" y="579"/>
                  </a:lnTo>
                  <a:lnTo>
                    <a:pt x="198" y="613"/>
                  </a:lnTo>
                  <a:lnTo>
                    <a:pt x="221" y="618"/>
                  </a:lnTo>
                  <a:lnTo>
                    <a:pt x="244" y="590"/>
                  </a:lnTo>
                  <a:lnTo>
                    <a:pt x="272" y="550"/>
                  </a:lnTo>
                  <a:lnTo>
                    <a:pt x="295" y="499"/>
                  </a:lnTo>
                  <a:lnTo>
                    <a:pt x="317" y="454"/>
                  </a:lnTo>
                  <a:lnTo>
                    <a:pt x="346" y="414"/>
                  </a:lnTo>
                  <a:lnTo>
                    <a:pt x="368" y="369"/>
                  </a:lnTo>
                  <a:lnTo>
                    <a:pt x="391" y="312"/>
                  </a:lnTo>
                  <a:lnTo>
                    <a:pt x="419" y="250"/>
                  </a:lnTo>
                  <a:lnTo>
                    <a:pt x="442" y="176"/>
                  </a:lnTo>
                  <a:lnTo>
                    <a:pt x="465" y="114"/>
                  </a:lnTo>
                  <a:lnTo>
                    <a:pt x="493" y="63"/>
                  </a:lnTo>
                  <a:lnTo>
                    <a:pt x="516" y="23"/>
                  </a:lnTo>
                  <a:lnTo>
                    <a:pt x="538" y="0"/>
                  </a:lnTo>
                  <a:lnTo>
                    <a:pt x="567" y="6"/>
                  </a:lnTo>
                  <a:lnTo>
                    <a:pt x="589" y="40"/>
                  </a:lnTo>
                  <a:lnTo>
                    <a:pt x="612" y="102"/>
                  </a:lnTo>
                  <a:lnTo>
                    <a:pt x="641" y="187"/>
                  </a:lnTo>
                  <a:lnTo>
                    <a:pt x="663" y="278"/>
                  </a:lnTo>
                  <a:lnTo>
                    <a:pt x="686" y="369"/>
                  </a:lnTo>
                  <a:lnTo>
                    <a:pt x="714" y="437"/>
                  </a:lnTo>
                  <a:lnTo>
                    <a:pt x="737" y="488"/>
                  </a:lnTo>
                  <a:lnTo>
                    <a:pt x="760" y="516"/>
                  </a:lnTo>
                  <a:lnTo>
                    <a:pt x="788" y="545"/>
                  </a:lnTo>
                  <a:lnTo>
                    <a:pt x="811" y="584"/>
                  </a:lnTo>
                  <a:lnTo>
                    <a:pt x="833" y="630"/>
                  </a:lnTo>
                  <a:lnTo>
                    <a:pt x="862" y="686"/>
                  </a:lnTo>
                  <a:lnTo>
                    <a:pt x="884" y="749"/>
                  </a:lnTo>
                  <a:lnTo>
                    <a:pt x="907" y="805"/>
                  </a:lnTo>
                  <a:lnTo>
                    <a:pt x="935" y="845"/>
                  </a:lnTo>
                  <a:lnTo>
                    <a:pt x="958" y="868"/>
                  </a:lnTo>
                  <a:lnTo>
                    <a:pt x="981" y="873"/>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85" name="Freeform 109"/>
            <p:cNvSpPr>
              <a:spLocks/>
            </p:cNvSpPr>
            <p:nvPr/>
          </p:nvSpPr>
          <p:spPr bwMode="auto">
            <a:xfrm>
              <a:off x="237" y="2341"/>
              <a:ext cx="981" cy="969"/>
            </a:xfrm>
            <a:custGeom>
              <a:avLst/>
              <a:gdLst/>
              <a:ahLst/>
              <a:cxnLst>
                <a:cxn ang="0">
                  <a:pos x="0" y="436"/>
                </a:cxn>
                <a:cxn ang="0">
                  <a:pos x="23" y="453"/>
                </a:cxn>
                <a:cxn ang="0">
                  <a:pos x="51" y="470"/>
                </a:cxn>
                <a:cxn ang="0">
                  <a:pos x="74" y="487"/>
                </a:cxn>
                <a:cxn ang="0">
                  <a:pos x="96" y="504"/>
                </a:cxn>
                <a:cxn ang="0">
                  <a:pos x="125" y="538"/>
                </a:cxn>
                <a:cxn ang="0">
                  <a:pos x="147" y="584"/>
                </a:cxn>
                <a:cxn ang="0">
                  <a:pos x="170" y="641"/>
                </a:cxn>
                <a:cxn ang="0">
                  <a:pos x="198" y="680"/>
                </a:cxn>
                <a:cxn ang="0">
                  <a:pos x="221" y="692"/>
                </a:cxn>
                <a:cxn ang="0">
                  <a:pos x="244" y="675"/>
                </a:cxn>
                <a:cxn ang="0">
                  <a:pos x="272" y="635"/>
                </a:cxn>
                <a:cxn ang="0">
                  <a:pos x="295" y="584"/>
                </a:cxn>
                <a:cxn ang="0">
                  <a:pos x="317" y="527"/>
                </a:cxn>
                <a:cxn ang="0">
                  <a:pos x="346" y="476"/>
                </a:cxn>
                <a:cxn ang="0">
                  <a:pos x="368" y="419"/>
                </a:cxn>
                <a:cxn ang="0">
                  <a:pos x="391" y="351"/>
                </a:cxn>
                <a:cxn ang="0">
                  <a:pos x="419" y="278"/>
                </a:cxn>
                <a:cxn ang="0">
                  <a:pos x="442" y="198"/>
                </a:cxn>
                <a:cxn ang="0">
                  <a:pos x="465" y="130"/>
                </a:cxn>
                <a:cxn ang="0">
                  <a:pos x="493" y="68"/>
                </a:cxn>
                <a:cxn ang="0">
                  <a:pos x="516" y="23"/>
                </a:cxn>
                <a:cxn ang="0">
                  <a:pos x="538" y="0"/>
                </a:cxn>
                <a:cxn ang="0">
                  <a:pos x="567" y="6"/>
                </a:cxn>
                <a:cxn ang="0">
                  <a:pos x="589" y="34"/>
                </a:cxn>
                <a:cxn ang="0">
                  <a:pos x="612" y="96"/>
                </a:cxn>
                <a:cxn ang="0">
                  <a:pos x="641" y="187"/>
                </a:cxn>
                <a:cxn ang="0">
                  <a:pos x="663" y="283"/>
                </a:cxn>
                <a:cxn ang="0">
                  <a:pos x="686" y="374"/>
                </a:cxn>
                <a:cxn ang="0">
                  <a:pos x="714" y="442"/>
                </a:cxn>
                <a:cxn ang="0">
                  <a:pos x="737" y="493"/>
                </a:cxn>
                <a:cxn ang="0">
                  <a:pos x="760" y="533"/>
                </a:cxn>
                <a:cxn ang="0">
                  <a:pos x="788" y="578"/>
                </a:cxn>
                <a:cxn ang="0">
                  <a:pos x="811" y="629"/>
                </a:cxn>
                <a:cxn ang="0">
                  <a:pos x="833" y="686"/>
                </a:cxn>
                <a:cxn ang="0">
                  <a:pos x="862" y="754"/>
                </a:cxn>
                <a:cxn ang="0">
                  <a:pos x="884" y="828"/>
                </a:cxn>
                <a:cxn ang="0">
                  <a:pos x="907" y="890"/>
                </a:cxn>
                <a:cxn ang="0">
                  <a:pos x="935" y="935"/>
                </a:cxn>
                <a:cxn ang="0">
                  <a:pos x="958" y="964"/>
                </a:cxn>
                <a:cxn ang="0">
                  <a:pos x="981" y="969"/>
                </a:cxn>
              </a:cxnLst>
              <a:rect l="0" t="0" r="r" b="b"/>
              <a:pathLst>
                <a:path w="981" h="969">
                  <a:moveTo>
                    <a:pt x="0" y="436"/>
                  </a:moveTo>
                  <a:lnTo>
                    <a:pt x="23" y="453"/>
                  </a:lnTo>
                  <a:lnTo>
                    <a:pt x="51" y="470"/>
                  </a:lnTo>
                  <a:lnTo>
                    <a:pt x="74" y="487"/>
                  </a:lnTo>
                  <a:lnTo>
                    <a:pt x="96" y="504"/>
                  </a:lnTo>
                  <a:lnTo>
                    <a:pt x="125" y="538"/>
                  </a:lnTo>
                  <a:lnTo>
                    <a:pt x="147" y="584"/>
                  </a:lnTo>
                  <a:lnTo>
                    <a:pt x="170" y="641"/>
                  </a:lnTo>
                  <a:lnTo>
                    <a:pt x="198" y="680"/>
                  </a:lnTo>
                  <a:lnTo>
                    <a:pt x="221" y="692"/>
                  </a:lnTo>
                  <a:lnTo>
                    <a:pt x="244" y="675"/>
                  </a:lnTo>
                  <a:lnTo>
                    <a:pt x="272" y="635"/>
                  </a:lnTo>
                  <a:lnTo>
                    <a:pt x="295" y="584"/>
                  </a:lnTo>
                  <a:lnTo>
                    <a:pt x="317" y="527"/>
                  </a:lnTo>
                  <a:lnTo>
                    <a:pt x="346" y="476"/>
                  </a:lnTo>
                  <a:lnTo>
                    <a:pt x="368" y="419"/>
                  </a:lnTo>
                  <a:lnTo>
                    <a:pt x="391" y="351"/>
                  </a:lnTo>
                  <a:lnTo>
                    <a:pt x="419" y="278"/>
                  </a:lnTo>
                  <a:lnTo>
                    <a:pt x="442" y="198"/>
                  </a:lnTo>
                  <a:lnTo>
                    <a:pt x="465" y="130"/>
                  </a:lnTo>
                  <a:lnTo>
                    <a:pt x="493" y="68"/>
                  </a:lnTo>
                  <a:lnTo>
                    <a:pt x="516" y="23"/>
                  </a:lnTo>
                  <a:lnTo>
                    <a:pt x="538" y="0"/>
                  </a:lnTo>
                  <a:lnTo>
                    <a:pt x="567" y="6"/>
                  </a:lnTo>
                  <a:lnTo>
                    <a:pt x="589" y="34"/>
                  </a:lnTo>
                  <a:lnTo>
                    <a:pt x="612" y="96"/>
                  </a:lnTo>
                  <a:lnTo>
                    <a:pt x="641" y="187"/>
                  </a:lnTo>
                  <a:lnTo>
                    <a:pt x="663" y="283"/>
                  </a:lnTo>
                  <a:lnTo>
                    <a:pt x="686" y="374"/>
                  </a:lnTo>
                  <a:lnTo>
                    <a:pt x="714" y="442"/>
                  </a:lnTo>
                  <a:lnTo>
                    <a:pt x="737" y="493"/>
                  </a:lnTo>
                  <a:lnTo>
                    <a:pt x="760" y="533"/>
                  </a:lnTo>
                  <a:lnTo>
                    <a:pt x="788" y="578"/>
                  </a:lnTo>
                  <a:lnTo>
                    <a:pt x="811" y="629"/>
                  </a:lnTo>
                  <a:lnTo>
                    <a:pt x="833" y="686"/>
                  </a:lnTo>
                  <a:lnTo>
                    <a:pt x="862" y="754"/>
                  </a:lnTo>
                  <a:lnTo>
                    <a:pt x="884" y="828"/>
                  </a:lnTo>
                  <a:lnTo>
                    <a:pt x="907" y="890"/>
                  </a:lnTo>
                  <a:lnTo>
                    <a:pt x="935" y="935"/>
                  </a:lnTo>
                  <a:lnTo>
                    <a:pt x="958" y="964"/>
                  </a:lnTo>
                  <a:lnTo>
                    <a:pt x="981" y="969"/>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86" name="Freeform 110"/>
            <p:cNvSpPr>
              <a:spLocks/>
            </p:cNvSpPr>
            <p:nvPr/>
          </p:nvSpPr>
          <p:spPr bwMode="auto">
            <a:xfrm>
              <a:off x="237" y="2335"/>
              <a:ext cx="981" cy="981"/>
            </a:xfrm>
            <a:custGeom>
              <a:avLst/>
              <a:gdLst/>
              <a:ahLst/>
              <a:cxnLst>
                <a:cxn ang="0">
                  <a:pos x="0" y="459"/>
                </a:cxn>
                <a:cxn ang="0">
                  <a:pos x="23" y="482"/>
                </a:cxn>
                <a:cxn ang="0">
                  <a:pos x="51" y="493"/>
                </a:cxn>
                <a:cxn ang="0">
                  <a:pos x="74" y="510"/>
                </a:cxn>
                <a:cxn ang="0">
                  <a:pos x="96" y="522"/>
                </a:cxn>
                <a:cxn ang="0">
                  <a:pos x="125" y="550"/>
                </a:cxn>
                <a:cxn ang="0">
                  <a:pos x="147" y="596"/>
                </a:cxn>
                <a:cxn ang="0">
                  <a:pos x="170" y="647"/>
                </a:cxn>
                <a:cxn ang="0">
                  <a:pos x="198" y="692"/>
                </a:cxn>
                <a:cxn ang="0">
                  <a:pos x="221" y="709"/>
                </a:cxn>
                <a:cxn ang="0">
                  <a:pos x="244" y="703"/>
                </a:cxn>
                <a:cxn ang="0">
                  <a:pos x="272" y="664"/>
                </a:cxn>
                <a:cxn ang="0">
                  <a:pos x="295" y="613"/>
                </a:cxn>
                <a:cxn ang="0">
                  <a:pos x="317" y="556"/>
                </a:cxn>
                <a:cxn ang="0">
                  <a:pos x="346" y="493"/>
                </a:cxn>
                <a:cxn ang="0">
                  <a:pos x="368" y="431"/>
                </a:cxn>
                <a:cxn ang="0">
                  <a:pos x="391" y="363"/>
                </a:cxn>
                <a:cxn ang="0">
                  <a:pos x="419" y="284"/>
                </a:cxn>
                <a:cxn ang="0">
                  <a:pos x="442" y="204"/>
                </a:cxn>
                <a:cxn ang="0">
                  <a:pos x="465" y="136"/>
                </a:cxn>
                <a:cxn ang="0">
                  <a:pos x="493" y="74"/>
                </a:cxn>
                <a:cxn ang="0">
                  <a:pos x="516" y="29"/>
                </a:cxn>
                <a:cxn ang="0">
                  <a:pos x="538" y="6"/>
                </a:cxn>
                <a:cxn ang="0">
                  <a:pos x="567" y="0"/>
                </a:cxn>
                <a:cxn ang="0">
                  <a:pos x="589" y="34"/>
                </a:cxn>
                <a:cxn ang="0">
                  <a:pos x="612" y="91"/>
                </a:cxn>
                <a:cxn ang="0">
                  <a:pos x="641" y="176"/>
                </a:cxn>
                <a:cxn ang="0">
                  <a:pos x="663" y="267"/>
                </a:cxn>
                <a:cxn ang="0">
                  <a:pos x="686" y="346"/>
                </a:cxn>
                <a:cxn ang="0">
                  <a:pos x="714" y="408"/>
                </a:cxn>
                <a:cxn ang="0">
                  <a:pos x="737" y="459"/>
                </a:cxn>
                <a:cxn ang="0">
                  <a:pos x="760" y="505"/>
                </a:cxn>
                <a:cxn ang="0">
                  <a:pos x="788" y="556"/>
                </a:cxn>
                <a:cxn ang="0">
                  <a:pos x="811" y="618"/>
                </a:cxn>
                <a:cxn ang="0">
                  <a:pos x="833" y="686"/>
                </a:cxn>
                <a:cxn ang="0">
                  <a:pos x="862" y="766"/>
                </a:cxn>
                <a:cxn ang="0">
                  <a:pos x="884" y="839"/>
                </a:cxn>
                <a:cxn ang="0">
                  <a:pos x="907" y="902"/>
                </a:cxn>
                <a:cxn ang="0">
                  <a:pos x="935" y="947"/>
                </a:cxn>
                <a:cxn ang="0">
                  <a:pos x="958" y="975"/>
                </a:cxn>
                <a:cxn ang="0">
                  <a:pos x="981" y="981"/>
                </a:cxn>
              </a:cxnLst>
              <a:rect l="0" t="0" r="r" b="b"/>
              <a:pathLst>
                <a:path w="981" h="981">
                  <a:moveTo>
                    <a:pt x="0" y="459"/>
                  </a:moveTo>
                  <a:lnTo>
                    <a:pt x="23" y="482"/>
                  </a:lnTo>
                  <a:lnTo>
                    <a:pt x="51" y="493"/>
                  </a:lnTo>
                  <a:lnTo>
                    <a:pt x="74" y="510"/>
                  </a:lnTo>
                  <a:lnTo>
                    <a:pt x="96" y="522"/>
                  </a:lnTo>
                  <a:lnTo>
                    <a:pt x="125" y="550"/>
                  </a:lnTo>
                  <a:lnTo>
                    <a:pt x="147" y="596"/>
                  </a:lnTo>
                  <a:lnTo>
                    <a:pt x="170" y="647"/>
                  </a:lnTo>
                  <a:lnTo>
                    <a:pt x="198" y="692"/>
                  </a:lnTo>
                  <a:lnTo>
                    <a:pt x="221" y="709"/>
                  </a:lnTo>
                  <a:lnTo>
                    <a:pt x="244" y="703"/>
                  </a:lnTo>
                  <a:lnTo>
                    <a:pt x="272" y="664"/>
                  </a:lnTo>
                  <a:lnTo>
                    <a:pt x="295" y="613"/>
                  </a:lnTo>
                  <a:lnTo>
                    <a:pt x="317" y="556"/>
                  </a:lnTo>
                  <a:lnTo>
                    <a:pt x="346" y="493"/>
                  </a:lnTo>
                  <a:lnTo>
                    <a:pt x="368" y="431"/>
                  </a:lnTo>
                  <a:lnTo>
                    <a:pt x="391" y="363"/>
                  </a:lnTo>
                  <a:lnTo>
                    <a:pt x="419" y="284"/>
                  </a:lnTo>
                  <a:lnTo>
                    <a:pt x="442" y="204"/>
                  </a:lnTo>
                  <a:lnTo>
                    <a:pt x="465" y="136"/>
                  </a:lnTo>
                  <a:lnTo>
                    <a:pt x="493" y="74"/>
                  </a:lnTo>
                  <a:lnTo>
                    <a:pt x="516" y="29"/>
                  </a:lnTo>
                  <a:lnTo>
                    <a:pt x="538" y="6"/>
                  </a:lnTo>
                  <a:lnTo>
                    <a:pt x="567" y="0"/>
                  </a:lnTo>
                  <a:lnTo>
                    <a:pt x="589" y="34"/>
                  </a:lnTo>
                  <a:lnTo>
                    <a:pt x="612" y="91"/>
                  </a:lnTo>
                  <a:lnTo>
                    <a:pt x="641" y="176"/>
                  </a:lnTo>
                  <a:lnTo>
                    <a:pt x="663" y="267"/>
                  </a:lnTo>
                  <a:lnTo>
                    <a:pt x="686" y="346"/>
                  </a:lnTo>
                  <a:lnTo>
                    <a:pt x="714" y="408"/>
                  </a:lnTo>
                  <a:lnTo>
                    <a:pt x="737" y="459"/>
                  </a:lnTo>
                  <a:lnTo>
                    <a:pt x="760" y="505"/>
                  </a:lnTo>
                  <a:lnTo>
                    <a:pt x="788" y="556"/>
                  </a:lnTo>
                  <a:lnTo>
                    <a:pt x="811" y="618"/>
                  </a:lnTo>
                  <a:lnTo>
                    <a:pt x="833" y="686"/>
                  </a:lnTo>
                  <a:lnTo>
                    <a:pt x="862" y="766"/>
                  </a:lnTo>
                  <a:lnTo>
                    <a:pt x="884" y="839"/>
                  </a:lnTo>
                  <a:lnTo>
                    <a:pt x="907" y="902"/>
                  </a:lnTo>
                  <a:lnTo>
                    <a:pt x="935" y="947"/>
                  </a:lnTo>
                  <a:lnTo>
                    <a:pt x="958" y="975"/>
                  </a:lnTo>
                  <a:lnTo>
                    <a:pt x="981" y="981"/>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87" name="Freeform 111"/>
            <p:cNvSpPr>
              <a:spLocks/>
            </p:cNvSpPr>
            <p:nvPr/>
          </p:nvSpPr>
          <p:spPr bwMode="auto">
            <a:xfrm>
              <a:off x="237" y="2352"/>
              <a:ext cx="981" cy="953"/>
            </a:xfrm>
            <a:custGeom>
              <a:avLst/>
              <a:gdLst/>
              <a:ahLst/>
              <a:cxnLst>
                <a:cxn ang="0">
                  <a:pos x="0" y="459"/>
                </a:cxn>
                <a:cxn ang="0">
                  <a:pos x="23" y="476"/>
                </a:cxn>
                <a:cxn ang="0">
                  <a:pos x="51" y="493"/>
                </a:cxn>
                <a:cxn ang="0">
                  <a:pos x="74" y="505"/>
                </a:cxn>
                <a:cxn ang="0">
                  <a:pos x="96" y="516"/>
                </a:cxn>
                <a:cxn ang="0">
                  <a:pos x="125" y="539"/>
                </a:cxn>
                <a:cxn ang="0">
                  <a:pos x="147" y="579"/>
                </a:cxn>
                <a:cxn ang="0">
                  <a:pos x="170" y="624"/>
                </a:cxn>
                <a:cxn ang="0">
                  <a:pos x="198" y="669"/>
                </a:cxn>
                <a:cxn ang="0">
                  <a:pos x="221" y="692"/>
                </a:cxn>
                <a:cxn ang="0">
                  <a:pos x="244" y="692"/>
                </a:cxn>
                <a:cxn ang="0">
                  <a:pos x="272" y="658"/>
                </a:cxn>
                <a:cxn ang="0">
                  <a:pos x="295" y="607"/>
                </a:cxn>
                <a:cxn ang="0">
                  <a:pos x="317" y="550"/>
                </a:cxn>
                <a:cxn ang="0">
                  <a:pos x="346" y="488"/>
                </a:cxn>
                <a:cxn ang="0">
                  <a:pos x="368" y="420"/>
                </a:cxn>
                <a:cxn ang="0">
                  <a:pos x="391" y="352"/>
                </a:cxn>
                <a:cxn ang="0">
                  <a:pos x="419" y="278"/>
                </a:cxn>
                <a:cxn ang="0">
                  <a:pos x="442" y="204"/>
                </a:cxn>
                <a:cxn ang="0">
                  <a:pos x="465" y="131"/>
                </a:cxn>
                <a:cxn ang="0">
                  <a:pos x="493" y="74"/>
                </a:cxn>
                <a:cxn ang="0">
                  <a:pos x="516" y="29"/>
                </a:cxn>
                <a:cxn ang="0">
                  <a:pos x="538" y="0"/>
                </a:cxn>
                <a:cxn ang="0">
                  <a:pos x="567" y="0"/>
                </a:cxn>
                <a:cxn ang="0">
                  <a:pos x="589" y="23"/>
                </a:cxn>
                <a:cxn ang="0">
                  <a:pos x="612" y="80"/>
                </a:cxn>
                <a:cxn ang="0">
                  <a:pos x="641" y="153"/>
                </a:cxn>
                <a:cxn ang="0">
                  <a:pos x="663" y="238"/>
                </a:cxn>
                <a:cxn ang="0">
                  <a:pos x="686" y="312"/>
                </a:cxn>
                <a:cxn ang="0">
                  <a:pos x="714" y="369"/>
                </a:cxn>
                <a:cxn ang="0">
                  <a:pos x="737" y="414"/>
                </a:cxn>
                <a:cxn ang="0">
                  <a:pos x="760" y="459"/>
                </a:cxn>
                <a:cxn ang="0">
                  <a:pos x="788" y="510"/>
                </a:cxn>
                <a:cxn ang="0">
                  <a:pos x="811" y="579"/>
                </a:cxn>
                <a:cxn ang="0">
                  <a:pos x="833" y="658"/>
                </a:cxn>
                <a:cxn ang="0">
                  <a:pos x="862" y="737"/>
                </a:cxn>
                <a:cxn ang="0">
                  <a:pos x="884" y="811"/>
                </a:cxn>
                <a:cxn ang="0">
                  <a:pos x="907" y="873"/>
                </a:cxn>
                <a:cxn ang="0">
                  <a:pos x="935" y="919"/>
                </a:cxn>
                <a:cxn ang="0">
                  <a:pos x="958" y="947"/>
                </a:cxn>
                <a:cxn ang="0">
                  <a:pos x="981" y="953"/>
                </a:cxn>
              </a:cxnLst>
              <a:rect l="0" t="0" r="r" b="b"/>
              <a:pathLst>
                <a:path w="981" h="953">
                  <a:moveTo>
                    <a:pt x="0" y="459"/>
                  </a:moveTo>
                  <a:lnTo>
                    <a:pt x="23" y="476"/>
                  </a:lnTo>
                  <a:lnTo>
                    <a:pt x="51" y="493"/>
                  </a:lnTo>
                  <a:lnTo>
                    <a:pt x="74" y="505"/>
                  </a:lnTo>
                  <a:lnTo>
                    <a:pt x="96" y="516"/>
                  </a:lnTo>
                  <a:lnTo>
                    <a:pt x="125" y="539"/>
                  </a:lnTo>
                  <a:lnTo>
                    <a:pt x="147" y="579"/>
                  </a:lnTo>
                  <a:lnTo>
                    <a:pt x="170" y="624"/>
                  </a:lnTo>
                  <a:lnTo>
                    <a:pt x="198" y="669"/>
                  </a:lnTo>
                  <a:lnTo>
                    <a:pt x="221" y="692"/>
                  </a:lnTo>
                  <a:lnTo>
                    <a:pt x="244" y="692"/>
                  </a:lnTo>
                  <a:lnTo>
                    <a:pt x="272" y="658"/>
                  </a:lnTo>
                  <a:lnTo>
                    <a:pt x="295" y="607"/>
                  </a:lnTo>
                  <a:lnTo>
                    <a:pt x="317" y="550"/>
                  </a:lnTo>
                  <a:lnTo>
                    <a:pt x="346" y="488"/>
                  </a:lnTo>
                  <a:lnTo>
                    <a:pt x="368" y="420"/>
                  </a:lnTo>
                  <a:lnTo>
                    <a:pt x="391" y="352"/>
                  </a:lnTo>
                  <a:lnTo>
                    <a:pt x="419" y="278"/>
                  </a:lnTo>
                  <a:lnTo>
                    <a:pt x="442" y="204"/>
                  </a:lnTo>
                  <a:lnTo>
                    <a:pt x="465" y="131"/>
                  </a:lnTo>
                  <a:lnTo>
                    <a:pt x="493" y="74"/>
                  </a:lnTo>
                  <a:lnTo>
                    <a:pt x="516" y="29"/>
                  </a:lnTo>
                  <a:lnTo>
                    <a:pt x="538" y="0"/>
                  </a:lnTo>
                  <a:lnTo>
                    <a:pt x="567" y="0"/>
                  </a:lnTo>
                  <a:lnTo>
                    <a:pt x="589" y="23"/>
                  </a:lnTo>
                  <a:lnTo>
                    <a:pt x="612" y="80"/>
                  </a:lnTo>
                  <a:lnTo>
                    <a:pt x="641" y="153"/>
                  </a:lnTo>
                  <a:lnTo>
                    <a:pt x="663" y="238"/>
                  </a:lnTo>
                  <a:lnTo>
                    <a:pt x="686" y="312"/>
                  </a:lnTo>
                  <a:lnTo>
                    <a:pt x="714" y="369"/>
                  </a:lnTo>
                  <a:lnTo>
                    <a:pt x="737" y="414"/>
                  </a:lnTo>
                  <a:lnTo>
                    <a:pt x="760" y="459"/>
                  </a:lnTo>
                  <a:lnTo>
                    <a:pt x="788" y="510"/>
                  </a:lnTo>
                  <a:lnTo>
                    <a:pt x="811" y="579"/>
                  </a:lnTo>
                  <a:lnTo>
                    <a:pt x="833" y="658"/>
                  </a:lnTo>
                  <a:lnTo>
                    <a:pt x="862" y="737"/>
                  </a:lnTo>
                  <a:lnTo>
                    <a:pt x="884" y="811"/>
                  </a:lnTo>
                  <a:lnTo>
                    <a:pt x="907" y="873"/>
                  </a:lnTo>
                  <a:lnTo>
                    <a:pt x="935" y="919"/>
                  </a:lnTo>
                  <a:lnTo>
                    <a:pt x="958" y="947"/>
                  </a:lnTo>
                  <a:lnTo>
                    <a:pt x="981" y="953"/>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88" name="Freeform 112"/>
            <p:cNvSpPr>
              <a:spLocks/>
            </p:cNvSpPr>
            <p:nvPr/>
          </p:nvSpPr>
          <p:spPr bwMode="auto">
            <a:xfrm>
              <a:off x="237" y="2324"/>
              <a:ext cx="981" cy="981"/>
            </a:xfrm>
            <a:custGeom>
              <a:avLst/>
              <a:gdLst/>
              <a:ahLst/>
              <a:cxnLst>
                <a:cxn ang="0">
                  <a:pos x="0" y="482"/>
                </a:cxn>
                <a:cxn ang="0">
                  <a:pos x="23" y="504"/>
                </a:cxn>
                <a:cxn ang="0">
                  <a:pos x="51" y="521"/>
                </a:cxn>
                <a:cxn ang="0">
                  <a:pos x="74" y="538"/>
                </a:cxn>
                <a:cxn ang="0">
                  <a:pos x="96" y="555"/>
                </a:cxn>
                <a:cxn ang="0">
                  <a:pos x="125" y="584"/>
                </a:cxn>
                <a:cxn ang="0">
                  <a:pos x="147" y="629"/>
                </a:cxn>
                <a:cxn ang="0">
                  <a:pos x="170" y="686"/>
                </a:cxn>
                <a:cxn ang="0">
                  <a:pos x="198" y="737"/>
                </a:cxn>
                <a:cxn ang="0">
                  <a:pos x="221" y="760"/>
                </a:cxn>
                <a:cxn ang="0">
                  <a:pos x="244" y="754"/>
                </a:cxn>
                <a:cxn ang="0">
                  <a:pos x="272" y="714"/>
                </a:cxn>
                <a:cxn ang="0">
                  <a:pos x="295" y="658"/>
                </a:cxn>
                <a:cxn ang="0">
                  <a:pos x="317" y="595"/>
                </a:cxn>
                <a:cxn ang="0">
                  <a:pos x="346" y="527"/>
                </a:cxn>
                <a:cxn ang="0">
                  <a:pos x="368" y="453"/>
                </a:cxn>
                <a:cxn ang="0">
                  <a:pos x="391" y="374"/>
                </a:cxn>
                <a:cxn ang="0">
                  <a:pos x="419" y="289"/>
                </a:cxn>
                <a:cxn ang="0">
                  <a:pos x="442" y="210"/>
                </a:cxn>
                <a:cxn ang="0">
                  <a:pos x="465" y="136"/>
                </a:cxn>
                <a:cxn ang="0">
                  <a:pos x="493" y="79"/>
                </a:cxn>
                <a:cxn ang="0">
                  <a:pos x="516" y="28"/>
                </a:cxn>
                <a:cxn ang="0">
                  <a:pos x="538" y="0"/>
                </a:cxn>
                <a:cxn ang="0">
                  <a:pos x="567" y="0"/>
                </a:cxn>
                <a:cxn ang="0">
                  <a:pos x="589" y="23"/>
                </a:cxn>
                <a:cxn ang="0">
                  <a:pos x="612" y="79"/>
                </a:cxn>
                <a:cxn ang="0">
                  <a:pos x="641" y="159"/>
                </a:cxn>
                <a:cxn ang="0">
                  <a:pos x="663" y="244"/>
                </a:cxn>
                <a:cxn ang="0">
                  <a:pos x="686" y="323"/>
                </a:cxn>
                <a:cxn ang="0">
                  <a:pos x="714" y="380"/>
                </a:cxn>
                <a:cxn ang="0">
                  <a:pos x="737" y="431"/>
                </a:cxn>
                <a:cxn ang="0">
                  <a:pos x="760" y="482"/>
                </a:cxn>
                <a:cxn ang="0">
                  <a:pos x="788" y="538"/>
                </a:cxn>
                <a:cxn ang="0">
                  <a:pos x="811" y="607"/>
                </a:cxn>
                <a:cxn ang="0">
                  <a:pos x="833" y="686"/>
                </a:cxn>
                <a:cxn ang="0">
                  <a:pos x="862" y="765"/>
                </a:cxn>
                <a:cxn ang="0">
                  <a:pos x="884" y="845"/>
                </a:cxn>
                <a:cxn ang="0">
                  <a:pos x="907" y="907"/>
                </a:cxn>
                <a:cxn ang="0">
                  <a:pos x="935" y="952"/>
                </a:cxn>
                <a:cxn ang="0">
                  <a:pos x="958" y="975"/>
                </a:cxn>
                <a:cxn ang="0">
                  <a:pos x="981" y="981"/>
                </a:cxn>
              </a:cxnLst>
              <a:rect l="0" t="0" r="r" b="b"/>
              <a:pathLst>
                <a:path w="981" h="981">
                  <a:moveTo>
                    <a:pt x="0" y="482"/>
                  </a:moveTo>
                  <a:lnTo>
                    <a:pt x="23" y="504"/>
                  </a:lnTo>
                  <a:lnTo>
                    <a:pt x="51" y="521"/>
                  </a:lnTo>
                  <a:lnTo>
                    <a:pt x="74" y="538"/>
                  </a:lnTo>
                  <a:lnTo>
                    <a:pt x="96" y="555"/>
                  </a:lnTo>
                  <a:lnTo>
                    <a:pt x="125" y="584"/>
                  </a:lnTo>
                  <a:lnTo>
                    <a:pt x="147" y="629"/>
                  </a:lnTo>
                  <a:lnTo>
                    <a:pt x="170" y="686"/>
                  </a:lnTo>
                  <a:lnTo>
                    <a:pt x="198" y="737"/>
                  </a:lnTo>
                  <a:lnTo>
                    <a:pt x="221" y="760"/>
                  </a:lnTo>
                  <a:lnTo>
                    <a:pt x="244" y="754"/>
                  </a:lnTo>
                  <a:lnTo>
                    <a:pt x="272" y="714"/>
                  </a:lnTo>
                  <a:lnTo>
                    <a:pt x="295" y="658"/>
                  </a:lnTo>
                  <a:lnTo>
                    <a:pt x="317" y="595"/>
                  </a:lnTo>
                  <a:lnTo>
                    <a:pt x="346" y="527"/>
                  </a:lnTo>
                  <a:lnTo>
                    <a:pt x="368" y="453"/>
                  </a:lnTo>
                  <a:lnTo>
                    <a:pt x="391" y="374"/>
                  </a:lnTo>
                  <a:lnTo>
                    <a:pt x="419" y="289"/>
                  </a:lnTo>
                  <a:lnTo>
                    <a:pt x="442" y="210"/>
                  </a:lnTo>
                  <a:lnTo>
                    <a:pt x="465" y="136"/>
                  </a:lnTo>
                  <a:lnTo>
                    <a:pt x="493" y="79"/>
                  </a:lnTo>
                  <a:lnTo>
                    <a:pt x="516" y="28"/>
                  </a:lnTo>
                  <a:lnTo>
                    <a:pt x="538" y="0"/>
                  </a:lnTo>
                  <a:lnTo>
                    <a:pt x="567" y="0"/>
                  </a:lnTo>
                  <a:lnTo>
                    <a:pt x="589" y="23"/>
                  </a:lnTo>
                  <a:lnTo>
                    <a:pt x="612" y="79"/>
                  </a:lnTo>
                  <a:lnTo>
                    <a:pt x="641" y="159"/>
                  </a:lnTo>
                  <a:lnTo>
                    <a:pt x="663" y="244"/>
                  </a:lnTo>
                  <a:lnTo>
                    <a:pt x="686" y="323"/>
                  </a:lnTo>
                  <a:lnTo>
                    <a:pt x="714" y="380"/>
                  </a:lnTo>
                  <a:lnTo>
                    <a:pt x="737" y="431"/>
                  </a:lnTo>
                  <a:lnTo>
                    <a:pt x="760" y="482"/>
                  </a:lnTo>
                  <a:lnTo>
                    <a:pt x="788" y="538"/>
                  </a:lnTo>
                  <a:lnTo>
                    <a:pt x="811" y="607"/>
                  </a:lnTo>
                  <a:lnTo>
                    <a:pt x="833" y="686"/>
                  </a:lnTo>
                  <a:lnTo>
                    <a:pt x="862" y="765"/>
                  </a:lnTo>
                  <a:lnTo>
                    <a:pt x="884" y="845"/>
                  </a:lnTo>
                  <a:lnTo>
                    <a:pt x="907" y="907"/>
                  </a:lnTo>
                  <a:lnTo>
                    <a:pt x="935" y="952"/>
                  </a:lnTo>
                  <a:lnTo>
                    <a:pt x="958" y="975"/>
                  </a:lnTo>
                  <a:lnTo>
                    <a:pt x="981" y="981"/>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89" name="Freeform 113"/>
            <p:cNvSpPr>
              <a:spLocks/>
            </p:cNvSpPr>
            <p:nvPr/>
          </p:nvSpPr>
          <p:spPr bwMode="auto">
            <a:xfrm>
              <a:off x="237" y="2313"/>
              <a:ext cx="981" cy="992"/>
            </a:xfrm>
            <a:custGeom>
              <a:avLst/>
              <a:gdLst/>
              <a:ahLst/>
              <a:cxnLst>
                <a:cxn ang="0">
                  <a:pos x="0" y="481"/>
                </a:cxn>
                <a:cxn ang="0">
                  <a:pos x="23" y="504"/>
                </a:cxn>
                <a:cxn ang="0">
                  <a:pos x="51" y="521"/>
                </a:cxn>
                <a:cxn ang="0">
                  <a:pos x="74" y="538"/>
                </a:cxn>
                <a:cxn ang="0">
                  <a:pos x="96" y="561"/>
                </a:cxn>
                <a:cxn ang="0">
                  <a:pos x="125" y="595"/>
                </a:cxn>
                <a:cxn ang="0">
                  <a:pos x="147" y="646"/>
                </a:cxn>
                <a:cxn ang="0">
                  <a:pos x="170" y="703"/>
                </a:cxn>
                <a:cxn ang="0">
                  <a:pos x="198" y="754"/>
                </a:cxn>
                <a:cxn ang="0">
                  <a:pos x="221" y="776"/>
                </a:cxn>
                <a:cxn ang="0">
                  <a:pos x="244" y="765"/>
                </a:cxn>
                <a:cxn ang="0">
                  <a:pos x="272" y="725"/>
                </a:cxn>
                <a:cxn ang="0">
                  <a:pos x="295" y="663"/>
                </a:cxn>
                <a:cxn ang="0">
                  <a:pos x="317" y="600"/>
                </a:cxn>
                <a:cxn ang="0">
                  <a:pos x="346" y="532"/>
                </a:cxn>
                <a:cxn ang="0">
                  <a:pos x="368" y="459"/>
                </a:cxn>
                <a:cxn ang="0">
                  <a:pos x="391" y="379"/>
                </a:cxn>
                <a:cxn ang="0">
                  <a:pos x="419" y="300"/>
                </a:cxn>
                <a:cxn ang="0">
                  <a:pos x="442" y="221"/>
                </a:cxn>
                <a:cxn ang="0">
                  <a:pos x="465" y="141"/>
                </a:cxn>
                <a:cxn ang="0">
                  <a:pos x="493" y="79"/>
                </a:cxn>
                <a:cxn ang="0">
                  <a:pos x="516" y="34"/>
                </a:cxn>
                <a:cxn ang="0">
                  <a:pos x="538" y="5"/>
                </a:cxn>
                <a:cxn ang="0">
                  <a:pos x="567" y="0"/>
                </a:cxn>
                <a:cxn ang="0">
                  <a:pos x="589" y="28"/>
                </a:cxn>
                <a:cxn ang="0">
                  <a:pos x="612" y="85"/>
                </a:cxn>
                <a:cxn ang="0">
                  <a:pos x="641" y="170"/>
                </a:cxn>
                <a:cxn ang="0">
                  <a:pos x="663" y="260"/>
                </a:cxn>
                <a:cxn ang="0">
                  <a:pos x="686" y="340"/>
                </a:cxn>
                <a:cxn ang="0">
                  <a:pos x="714" y="408"/>
                </a:cxn>
                <a:cxn ang="0">
                  <a:pos x="737" y="464"/>
                </a:cxn>
                <a:cxn ang="0">
                  <a:pos x="760" y="515"/>
                </a:cxn>
                <a:cxn ang="0">
                  <a:pos x="788" y="566"/>
                </a:cxn>
                <a:cxn ang="0">
                  <a:pos x="811" y="635"/>
                </a:cxn>
                <a:cxn ang="0">
                  <a:pos x="833" y="703"/>
                </a:cxn>
                <a:cxn ang="0">
                  <a:pos x="862" y="782"/>
                </a:cxn>
                <a:cxn ang="0">
                  <a:pos x="884" y="856"/>
                </a:cxn>
                <a:cxn ang="0">
                  <a:pos x="907" y="918"/>
                </a:cxn>
                <a:cxn ang="0">
                  <a:pos x="935" y="963"/>
                </a:cxn>
                <a:cxn ang="0">
                  <a:pos x="958" y="986"/>
                </a:cxn>
                <a:cxn ang="0">
                  <a:pos x="981" y="992"/>
                </a:cxn>
              </a:cxnLst>
              <a:rect l="0" t="0" r="r" b="b"/>
              <a:pathLst>
                <a:path w="981" h="992">
                  <a:moveTo>
                    <a:pt x="0" y="481"/>
                  </a:moveTo>
                  <a:lnTo>
                    <a:pt x="23" y="504"/>
                  </a:lnTo>
                  <a:lnTo>
                    <a:pt x="51" y="521"/>
                  </a:lnTo>
                  <a:lnTo>
                    <a:pt x="74" y="538"/>
                  </a:lnTo>
                  <a:lnTo>
                    <a:pt x="96" y="561"/>
                  </a:lnTo>
                  <a:lnTo>
                    <a:pt x="125" y="595"/>
                  </a:lnTo>
                  <a:lnTo>
                    <a:pt x="147" y="646"/>
                  </a:lnTo>
                  <a:lnTo>
                    <a:pt x="170" y="703"/>
                  </a:lnTo>
                  <a:lnTo>
                    <a:pt x="198" y="754"/>
                  </a:lnTo>
                  <a:lnTo>
                    <a:pt x="221" y="776"/>
                  </a:lnTo>
                  <a:lnTo>
                    <a:pt x="244" y="765"/>
                  </a:lnTo>
                  <a:lnTo>
                    <a:pt x="272" y="725"/>
                  </a:lnTo>
                  <a:lnTo>
                    <a:pt x="295" y="663"/>
                  </a:lnTo>
                  <a:lnTo>
                    <a:pt x="317" y="600"/>
                  </a:lnTo>
                  <a:lnTo>
                    <a:pt x="346" y="532"/>
                  </a:lnTo>
                  <a:lnTo>
                    <a:pt x="368" y="459"/>
                  </a:lnTo>
                  <a:lnTo>
                    <a:pt x="391" y="379"/>
                  </a:lnTo>
                  <a:lnTo>
                    <a:pt x="419" y="300"/>
                  </a:lnTo>
                  <a:lnTo>
                    <a:pt x="442" y="221"/>
                  </a:lnTo>
                  <a:lnTo>
                    <a:pt x="465" y="141"/>
                  </a:lnTo>
                  <a:lnTo>
                    <a:pt x="493" y="79"/>
                  </a:lnTo>
                  <a:lnTo>
                    <a:pt x="516" y="34"/>
                  </a:lnTo>
                  <a:lnTo>
                    <a:pt x="538" y="5"/>
                  </a:lnTo>
                  <a:lnTo>
                    <a:pt x="567" y="0"/>
                  </a:lnTo>
                  <a:lnTo>
                    <a:pt x="589" y="28"/>
                  </a:lnTo>
                  <a:lnTo>
                    <a:pt x="612" y="85"/>
                  </a:lnTo>
                  <a:lnTo>
                    <a:pt x="641" y="170"/>
                  </a:lnTo>
                  <a:lnTo>
                    <a:pt x="663" y="260"/>
                  </a:lnTo>
                  <a:lnTo>
                    <a:pt x="686" y="340"/>
                  </a:lnTo>
                  <a:lnTo>
                    <a:pt x="714" y="408"/>
                  </a:lnTo>
                  <a:lnTo>
                    <a:pt x="737" y="464"/>
                  </a:lnTo>
                  <a:lnTo>
                    <a:pt x="760" y="515"/>
                  </a:lnTo>
                  <a:lnTo>
                    <a:pt x="788" y="566"/>
                  </a:lnTo>
                  <a:lnTo>
                    <a:pt x="811" y="635"/>
                  </a:lnTo>
                  <a:lnTo>
                    <a:pt x="833" y="703"/>
                  </a:lnTo>
                  <a:lnTo>
                    <a:pt x="862" y="782"/>
                  </a:lnTo>
                  <a:lnTo>
                    <a:pt x="884" y="856"/>
                  </a:lnTo>
                  <a:lnTo>
                    <a:pt x="907" y="918"/>
                  </a:lnTo>
                  <a:lnTo>
                    <a:pt x="935" y="963"/>
                  </a:lnTo>
                  <a:lnTo>
                    <a:pt x="958" y="986"/>
                  </a:lnTo>
                  <a:lnTo>
                    <a:pt x="981" y="992"/>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90" name="Freeform 114"/>
            <p:cNvSpPr>
              <a:spLocks/>
            </p:cNvSpPr>
            <p:nvPr/>
          </p:nvSpPr>
          <p:spPr bwMode="auto">
            <a:xfrm>
              <a:off x="237" y="2318"/>
              <a:ext cx="981" cy="964"/>
            </a:xfrm>
            <a:custGeom>
              <a:avLst/>
              <a:gdLst/>
              <a:ahLst/>
              <a:cxnLst>
                <a:cxn ang="0">
                  <a:pos x="0" y="459"/>
                </a:cxn>
                <a:cxn ang="0">
                  <a:pos x="23" y="482"/>
                </a:cxn>
                <a:cxn ang="0">
                  <a:pos x="51" y="505"/>
                </a:cxn>
                <a:cxn ang="0">
                  <a:pos x="74" y="522"/>
                </a:cxn>
                <a:cxn ang="0">
                  <a:pos x="96" y="544"/>
                </a:cxn>
                <a:cxn ang="0">
                  <a:pos x="125" y="584"/>
                </a:cxn>
                <a:cxn ang="0">
                  <a:pos x="147" y="641"/>
                </a:cxn>
                <a:cxn ang="0">
                  <a:pos x="170" y="703"/>
                </a:cxn>
                <a:cxn ang="0">
                  <a:pos x="198" y="749"/>
                </a:cxn>
                <a:cxn ang="0">
                  <a:pos x="221" y="766"/>
                </a:cxn>
                <a:cxn ang="0">
                  <a:pos x="244" y="749"/>
                </a:cxn>
                <a:cxn ang="0">
                  <a:pos x="272" y="703"/>
                </a:cxn>
                <a:cxn ang="0">
                  <a:pos x="295" y="647"/>
                </a:cxn>
                <a:cxn ang="0">
                  <a:pos x="317" y="584"/>
                </a:cxn>
                <a:cxn ang="0">
                  <a:pos x="346" y="522"/>
                </a:cxn>
                <a:cxn ang="0">
                  <a:pos x="368" y="454"/>
                </a:cxn>
                <a:cxn ang="0">
                  <a:pos x="391" y="380"/>
                </a:cxn>
                <a:cxn ang="0">
                  <a:pos x="419" y="301"/>
                </a:cxn>
                <a:cxn ang="0">
                  <a:pos x="442" y="221"/>
                </a:cxn>
                <a:cxn ang="0">
                  <a:pos x="465" y="148"/>
                </a:cxn>
                <a:cxn ang="0">
                  <a:pos x="493" y="85"/>
                </a:cxn>
                <a:cxn ang="0">
                  <a:pos x="516" y="34"/>
                </a:cxn>
                <a:cxn ang="0">
                  <a:pos x="538" y="6"/>
                </a:cxn>
                <a:cxn ang="0">
                  <a:pos x="567" y="0"/>
                </a:cxn>
                <a:cxn ang="0">
                  <a:pos x="589" y="29"/>
                </a:cxn>
                <a:cxn ang="0">
                  <a:pos x="612" y="91"/>
                </a:cxn>
                <a:cxn ang="0">
                  <a:pos x="641" y="176"/>
                </a:cxn>
                <a:cxn ang="0">
                  <a:pos x="663" y="267"/>
                </a:cxn>
                <a:cxn ang="0">
                  <a:pos x="686" y="357"/>
                </a:cxn>
                <a:cxn ang="0">
                  <a:pos x="714" y="431"/>
                </a:cxn>
                <a:cxn ang="0">
                  <a:pos x="737" y="488"/>
                </a:cxn>
                <a:cxn ang="0">
                  <a:pos x="760" y="533"/>
                </a:cxn>
                <a:cxn ang="0">
                  <a:pos x="788" y="584"/>
                </a:cxn>
                <a:cxn ang="0">
                  <a:pos x="811" y="641"/>
                </a:cxn>
                <a:cxn ang="0">
                  <a:pos x="833" y="703"/>
                </a:cxn>
                <a:cxn ang="0">
                  <a:pos x="862" y="771"/>
                </a:cxn>
                <a:cxn ang="0">
                  <a:pos x="884" y="839"/>
                </a:cxn>
                <a:cxn ang="0">
                  <a:pos x="907" y="902"/>
                </a:cxn>
                <a:cxn ang="0">
                  <a:pos x="935" y="941"/>
                </a:cxn>
                <a:cxn ang="0">
                  <a:pos x="958" y="964"/>
                </a:cxn>
                <a:cxn ang="0">
                  <a:pos x="981" y="964"/>
                </a:cxn>
              </a:cxnLst>
              <a:rect l="0" t="0" r="r" b="b"/>
              <a:pathLst>
                <a:path w="981" h="964">
                  <a:moveTo>
                    <a:pt x="0" y="459"/>
                  </a:moveTo>
                  <a:lnTo>
                    <a:pt x="23" y="482"/>
                  </a:lnTo>
                  <a:lnTo>
                    <a:pt x="51" y="505"/>
                  </a:lnTo>
                  <a:lnTo>
                    <a:pt x="74" y="522"/>
                  </a:lnTo>
                  <a:lnTo>
                    <a:pt x="96" y="544"/>
                  </a:lnTo>
                  <a:lnTo>
                    <a:pt x="125" y="584"/>
                  </a:lnTo>
                  <a:lnTo>
                    <a:pt x="147" y="641"/>
                  </a:lnTo>
                  <a:lnTo>
                    <a:pt x="170" y="703"/>
                  </a:lnTo>
                  <a:lnTo>
                    <a:pt x="198" y="749"/>
                  </a:lnTo>
                  <a:lnTo>
                    <a:pt x="221" y="766"/>
                  </a:lnTo>
                  <a:lnTo>
                    <a:pt x="244" y="749"/>
                  </a:lnTo>
                  <a:lnTo>
                    <a:pt x="272" y="703"/>
                  </a:lnTo>
                  <a:lnTo>
                    <a:pt x="295" y="647"/>
                  </a:lnTo>
                  <a:lnTo>
                    <a:pt x="317" y="584"/>
                  </a:lnTo>
                  <a:lnTo>
                    <a:pt x="346" y="522"/>
                  </a:lnTo>
                  <a:lnTo>
                    <a:pt x="368" y="454"/>
                  </a:lnTo>
                  <a:lnTo>
                    <a:pt x="391" y="380"/>
                  </a:lnTo>
                  <a:lnTo>
                    <a:pt x="419" y="301"/>
                  </a:lnTo>
                  <a:lnTo>
                    <a:pt x="442" y="221"/>
                  </a:lnTo>
                  <a:lnTo>
                    <a:pt x="465" y="148"/>
                  </a:lnTo>
                  <a:lnTo>
                    <a:pt x="493" y="85"/>
                  </a:lnTo>
                  <a:lnTo>
                    <a:pt x="516" y="34"/>
                  </a:lnTo>
                  <a:lnTo>
                    <a:pt x="538" y="6"/>
                  </a:lnTo>
                  <a:lnTo>
                    <a:pt x="567" y="0"/>
                  </a:lnTo>
                  <a:lnTo>
                    <a:pt x="589" y="29"/>
                  </a:lnTo>
                  <a:lnTo>
                    <a:pt x="612" y="91"/>
                  </a:lnTo>
                  <a:lnTo>
                    <a:pt x="641" y="176"/>
                  </a:lnTo>
                  <a:lnTo>
                    <a:pt x="663" y="267"/>
                  </a:lnTo>
                  <a:lnTo>
                    <a:pt x="686" y="357"/>
                  </a:lnTo>
                  <a:lnTo>
                    <a:pt x="714" y="431"/>
                  </a:lnTo>
                  <a:lnTo>
                    <a:pt x="737" y="488"/>
                  </a:lnTo>
                  <a:lnTo>
                    <a:pt x="760" y="533"/>
                  </a:lnTo>
                  <a:lnTo>
                    <a:pt x="788" y="584"/>
                  </a:lnTo>
                  <a:lnTo>
                    <a:pt x="811" y="641"/>
                  </a:lnTo>
                  <a:lnTo>
                    <a:pt x="833" y="703"/>
                  </a:lnTo>
                  <a:lnTo>
                    <a:pt x="862" y="771"/>
                  </a:lnTo>
                  <a:lnTo>
                    <a:pt x="884" y="839"/>
                  </a:lnTo>
                  <a:lnTo>
                    <a:pt x="907" y="902"/>
                  </a:lnTo>
                  <a:lnTo>
                    <a:pt x="935" y="941"/>
                  </a:lnTo>
                  <a:lnTo>
                    <a:pt x="958" y="964"/>
                  </a:lnTo>
                  <a:lnTo>
                    <a:pt x="981" y="964"/>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91" name="Freeform 115"/>
            <p:cNvSpPr>
              <a:spLocks/>
            </p:cNvSpPr>
            <p:nvPr/>
          </p:nvSpPr>
          <p:spPr bwMode="auto">
            <a:xfrm>
              <a:off x="237" y="2364"/>
              <a:ext cx="981" cy="867"/>
            </a:xfrm>
            <a:custGeom>
              <a:avLst/>
              <a:gdLst/>
              <a:ahLst/>
              <a:cxnLst>
                <a:cxn ang="0">
                  <a:pos x="0" y="402"/>
                </a:cxn>
                <a:cxn ang="0">
                  <a:pos x="23" y="425"/>
                </a:cxn>
                <a:cxn ang="0">
                  <a:pos x="51" y="442"/>
                </a:cxn>
                <a:cxn ang="0">
                  <a:pos x="74" y="464"/>
                </a:cxn>
                <a:cxn ang="0">
                  <a:pos x="96" y="487"/>
                </a:cxn>
                <a:cxn ang="0">
                  <a:pos x="125" y="532"/>
                </a:cxn>
                <a:cxn ang="0">
                  <a:pos x="147" y="584"/>
                </a:cxn>
                <a:cxn ang="0">
                  <a:pos x="170" y="646"/>
                </a:cxn>
                <a:cxn ang="0">
                  <a:pos x="198" y="686"/>
                </a:cxn>
                <a:cxn ang="0">
                  <a:pos x="221" y="697"/>
                </a:cxn>
                <a:cxn ang="0">
                  <a:pos x="244" y="674"/>
                </a:cxn>
                <a:cxn ang="0">
                  <a:pos x="272" y="629"/>
                </a:cxn>
                <a:cxn ang="0">
                  <a:pos x="295" y="572"/>
                </a:cxn>
                <a:cxn ang="0">
                  <a:pos x="317" y="521"/>
                </a:cxn>
                <a:cxn ang="0">
                  <a:pos x="346" y="464"/>
                </a:cxn>
                <a:cxn ang="0">
                  <a:pos x="368" y="408"/>
                </a:cxn>
                <a:cxn ang="0">
                  <a:pos x="391" y="345"/>
                </a:cxn>
                <a:cxn ang="0">
                  <a:pos x="419" y="272"/>
                </a:cxn>
                <a:cxn ang="0">
                  <a:pos x="442" y="198"/>
                </a:cxn>
                <a:cxn ang="0">
                  <a:pos x="465" y="130"/>
                </a:cxn>
                <a:cxn ang="0">
                  <a:pos x="493" y="73"/>
                </a:cxn>
                <a:cxn ang="0">
                  <a:pos x="516" y="28"/>
                </a:cxn>
                <a:cxn ang="0">
                  <a:pos x="538" y="0"/>
                </a:cxn>
                <a:cxn ang="0">
                  <a:pos x="567" y="0"/>
                </a:cxn>
                <a:cxn ang="0">
                  <a:pos x="589" y="22"/>
                </a:cxn>
                <a:cxn ang="0">
                  <a:pos x="612" y="79"/>
                </a:cxn>
                <a:cxn ang="0">
                  <a:pos x="641" y="164"/>
                </a:cxn>
                <a:cxn ang="0">
                  <a:pos x="663" y="255"/>
                </a:cxn>
                <a:cxn ang="0">
                  <a:pos x="686" y="340"/>
                </a:cxn>
                <a:cxn ang="0">
                  <a:pos x="714" y="408"/>
                </a:cxn>
                <a:cxn ang="0">
                  <a:pos x="737" y="464"/>
                </a:cxn>
                <a:cxn ang="0">
                  <a:pos x="760" y="510"/>
                </a:cxn>
                <a:cxn ang="0">
                  <a:pos x="788" y="549"/>
                </a:cxn>
                <a:cxn ang="0">
                  <a:pos x="811" y="595"/>
                </a:cxn>
                <a:cxn ang="0">
                  <a:pos x="833" y="646"/>
                </a:cxn>
                <a:cxn ang="0">
                  <a:pos x="862" y="703"/>
                </a:cxn>
                <a:cxn ang="0">
                  <a:pos x="884" y="759"/>
                </a:cxn>
                <a:cxn ang="0">
                  <a:pos x="907" y="810"/>
                </a:cxn>
                <a:cxn ang="0">
                  <a:pos x="935" y="850"/>
                </a:cxn>
                <a:cxn ang="0">
                  <a:pos x="958" y="867"/>
                </a:cxn>
                <a:cxn ang="0">
                  <a:pos x="981" y="867"/>
                </a:cxn>
              </a:cxnLst>
              <a:rect l="0" t="0" r="r" b="b"/>
              <a:pathLst>
                <a:path w="981" h="867">
                  <a:moveTo>
                    <a:pt x="0" y="402"/>
                  </a:moveTo>
                  <a:lnTo>
                    <a:pt x="23" y="425"/>
                  </a:lnTo>
                  <a:lnTo>
                    <a:pt x="51" y="442"/>
                  </a:lnTo>
                  <a:lnTo>
                    <a:pt x="74" y="464"/>
                  </a:lnTo>
                  <a:lnTo>
                    <a:pt x="96" y="487"/>
                  </a:lnTo>
                  <a:lnTo>
                    <a:pt x="125" y="532"/>
                  </a:lnTo>
                  <a:lnTo>
                    <a:pt x="147" y="584"/>
                  </a:lnTo>
                  <a:lnTo>
                    <a:pt x="170" y="646"/>
                  </a:lnTo>
                  <a:lnTo>
                    <a:pt x="198" y="686"/>
                  </a:lnTo>
                  <a:lnTo>
                    <a:pt x="221" y="697"/>
                  </a:lnTo>
                  <a:lnTo>
                    <a:pt x="244" y="674"/>
                  </a:lnTo>
                  <a:lnTo>
                    <a:pt x="272" y="629"/>
                  </a:lnTo>
                  <a:lnTo>
                    <a:pt x="295" y="572"/>
                  </a:lnTo>
                  <a:lnTo>
                    <a:pt x="317" y="521"/>
                  </a:lnTo>
                  <a:lnTo>
                    <a:pt x="346" y="464"/>
                  </a:lnTo>
                  <a:lnTo>
                    <a:pt x="368" y="408"/>
                  </a:lnTo>
                  <a:lnTo>
                    <a:pt x="391" y="345"/>
                  </a:lnTo>
                  <a:lnTo>
                    <a:pt x="419" y="272"/>
                  </a:lnTo>
                  <a:lnTo>
                    <a:pt x="442" y="198"/>
                  </a:lnTo>
                  <a:lnTo>
                    <a:pt x="465" y="130"/>
                  </a:lnTo>
                  <a:lnTo>
                    <a:pt x="493" y="73"/>
                  </a:lnTo>
                  <a:lnTo>
                    <a:pt x="516" y="28"/>
                  </a:lnTo>
                  <a:lnTo>
                    <a:pt x="538" y="0"/>
                  </a:lnTo>
                  <a:lnTo>
                    <a:pt x="567" y="0"/>
                  </a:lnTo>
                  <a:lnTo>
                    <a:pt x="589" y="22"/>
                  </a:lnTo>
                  <a:lnTo>
                    <a:pt x="612" y="79"/>
                  </a:lnTo>
                  <a:lnTo>
                    <a:pt x="641" y="164"/>
                  </a:lnTo>
                  <a:lnTo>
                    <a:pt x="663" y="255"/>
                  </a:lnTo>
                  <a:lnTo>
                    <a:pt x="686" y="340"/>
                  </a:lnTo>
                  <a:lnTo>
                    <a:pt x="714" y="408"/>
                  </a:lnTo>
                  <a:lnTo>
                    <a:pt x="737" y="464"/>
                  </a:lnTo>
                  <a:lnTo>
                    <a:pt x="760" y="510"/>
                  </a:lnTo>
                  <a:lnTo>
                    <a:pt x="788" y="549"/>
                  </a:lnTo>
                  <a:lnTo>
                    <a:pt x="811" y="595"/>
                  </a:lnTo>
                  <a:lnTo>
                    <a:pt x="833" y="646"/>
                  </a:lnTo>
                  <a:lnTo>
                    <a:pt x="862" y="703"/>
                  </a:lnTo>
                  <a:lnTo>
                    <a:pt x="884" y="759"/>
                  </a:lnTo>
                  <a:lnTo>
                    <a:pt x="907" y="810"/>
                  </a:lnTo>
                  <a:lnTo>
                    <a:pt x="935" y="850"/>
                  </a:lnTo>
                  <a:lnTo>
                    <a:pt x="958" y="867"/>
                  </a:lnTo>
                  <a:lnTo>
                    <a:pt x="981" y="867"/>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92" name="Freeform 116"/>
            <p:cNvSpPr>
              <a:spLocks/>
            </p:cNvSpPr>
            <p:nvPr/>
          </p:nvSpPr>
          <p:spPr bwMode="auto">
            <a:xfrm>
              <a:off x="237" y="2426"/>
              <a:ext cx="981" cy="731"/>
            </a:xfrm>
            <a:custGeom>
              <a:avLst/>
              <a:gdLst/>
              <a:ahLst/>
              <a:cxnLst>
                <a:cxn ang="0">
                  <a:pos x="0" y="334"/>
                </a:cxn>
                <a:cxn ang="0">
                  <a:pos x="23" y="351"/>
                </a:cxn>
                <a:cxn ang="0">
                  <a:pos x="51" y="368"/>
                </a:cxn>
                <a:cxn ang="0">
                  <a:pos x="74" y="391"/>
                </a:cxn>
                <a:cxn ang="0">
                  <a:pos x="96" y="419"/>
                </a:cxn>
                <a:cxn ang="0">
                  <a:pos x="125" y="459"/>
                </a:cxn>
                <a:cxn ang="0">
                  <a:pos x="147" y="510"/>
                </a:cxn>
                <a:cxn ang="0">
                  <a:pos x="170" y="561"/>
                </a:cxn>
                <a:cxn ang="0">
                  <a:pos x="198" y="601"/>
                </a:cxn>
                <a:cxn ang="0">
                  <a:pos x="221" y="607"/>
                </a:cxn>
                <a:cxn ang="0">
                  <a:pos x="244" y="578"/>
                </a:cxn>
                <a:cxn ang="0">
                  <a:pos x="272" y="533"/>
                </a:cxn>
                <a:cxn ang="0">
                  <a:pos x="295" y="487"/>
                </a:cxn>
                <a:cxn ang="0">
                  <a:pos x="317" y="442"/>
                </a:cxn>
                <a:cxn ang="0">
                  <a:pos x="346" y="397"/>
                </a:cxn>
                <a:cxn ang="0">
                  <a:pos x="368" y="357"/>
                </a:cxn>
                <a:cxn ang="0">
                  <a:pos x="391" y="300"/>
                </a:cxn>
                <a:cxn ang="0">
                  <a:pos x="419" y="238"/>
                </a:cxn>
                <a:cxn ang="0">
                  <a:pos x="442" y="176"/>
                </a:cxn>
                <a:cxn ang="0">
                  <a:pos x="465" y="119"/>
                </a:cxn>
                <a:cxn ang="0">
                  <a:pos x="493" y="68"/>
                </a:cxn>
                <a:cxn ang="0">
                  <a:pos x="516" y="28"/>
                </a:cxn>
                <a:cxn ang="0">
                  <a:pos x="538" y="6"/>
                </a:cxn>
                <a:cxn ang="0">
                  <a:pos x="567" y="0"/>
                </a:cxn>
                <a:cxn ang="0">
                  <a:pos x="589" y="23"/>
                </a:cxn>
                <a:cxn ang="0">
                  <a:pos x="612" y="74"/>
                </a:cxn>
                <a:cxn ang="0">
                  <a:pos x="641" y="147"/>
                </a:cxn>
                <a:cxn ang="0">
                  <a:pos x="663" y="227"/>
                </a:cxn>
                <a:cxn ang="0">
                  <a:pos x="686" y="306"/>
                </a:cxn>
                <a:cxn ang="0">
                  <a:pos x="714" y="368"/>
                </a:cxn>
                <a:cxn ang="0">
                  <a:pos x="737" y="419"/>
                </a:cxn>
                <a:cxn ang="0">
                  <a:pos x="760" y="453"/>
                </a:cxn>
                <a:cxn ang="0">
                  <a:pos x="788" y="487"/>
                </a:cxn>
                <a:cxn ang="0">
                  <a:pos x="811" y="516"/>
                </a:cxn>
                <a:cxn ang="0">
                  <a:pos x="833" y="556"/>
                </a:cxn>
                <a:cxn ang="0">
                  <a:pos x="862" y="601"/>
                </a:cxn>
                <a:cxn ang="0">
                  <a:pos x="884" y="646"/>
                </a:cxn>
                <a:cxn ang="0">
                  <a:pos x="907" y="692"/>
                </a:cxn>
                <a:cxn ang="0">
                  <a:pos x="935" y="720"/>
                </a:cxn>
                <a:cxn ang="0">
                  <a:pos x="958" y="731"/>
                </a:cxn>
                <a:cxn ang="0">
                  <a:pos x="981" y="731"/>
                </a:cxn>
              </a:cxnLst>
              <a:rect l="0" t="0" r="r" b="b"/>
              <a:pathLst>
                <a:path w="981" h="731">
                  <a:moveTo>
                    <a:pt x="0" y="334"/>
                  </a:moveTo>
                  <a:lnTo>
                    <a:pt x="23" y="351"/>
                  </a:lnTo>
                  <a:lnTo>
                    <a:pt x="51" y="368"/>
                  </a:lnTo>
                  <a:lnTo>
                    <a:pt x="74" y="391"/>
                  </a:lnTo>
                  <a:lnTo>
                    <a:pt x="96" y="419"/>
                  </a:lnTo>
                  <a:lnTo>
                    <a:pt x="125" y="459"/>
                  </a:lnTo>
                  <a:lnTo>
                    <a:pt x="147" y="510"/>
                  </a:lnTo>
                  <a:lnTo>
                    <a:pt x="170" y="561"/>
                  </a:lnTo>
                  <a:lnTo>
                    <a:pt x="198" y="601"/>
                  </a:lnTo>
                  <a:lnTo>
                    <a:pt x="221" y="607"/>
                  </a:lnTo>
                  <a:lnTo>
                    <a:pt x="244" y="578"/>
                  </a:lnTo>
                  <a:lnTo>
                    <a:pt x="272" y="533"/>
                  </a:lnTo>
                  <a:lnTo>
                    <a:pt x="295" y="487"/>
                  </a:lnTo>
                  <a:lnTo>
                    <a:pt x="317" y="442"/>
                  </a:lnTo>
                  <a:lnTo>
                    <a:pt x="346" y="397"/>
                  </a:lnTo>
                  <a:lnTo>
                    <a:pt x="368" y="357"/>
                  </a:lnTo>
                  <a:lnTo>
                    <a:pt x="391" y="300"/>
                  </a:lnTo>
                  <a:lnTo>
                    <a:pt x="419" y="238"/>
                  </a:lnTo>
                  <a:lnTo>
                    <a:pt x="442" y="176"/>
                  </a:lnTo>
                  <a:lnTo>
                    <a:pt x="465" y="119"/>
                  </a:lnTo>
                  <a:lnTo>
                    <a:pt x="493" y="68"/>
                  </a:lnTo>
                  <a:lnTo>
                    <a:pt x="516" y="28"/>
                  </a:lnTo>
                  <a:lnTo>
                    <a:pt x="538" y="6"/>
                  </a:lnTo>
                  <a:lnTo>
                    <a:pt x="567" y="0"/>
                  </a:lnTo>
                  <a:lnTo>
                    <a:pt x="589" y="23"/>
                  </a:lnTo>
                  <a:lnTo>
                    <a:pt x="612" y="74"/>
                  </a:lnTo>
                  <a:lnTo>
                    <a:pt x="641" y="147"/>
                  </a:lnTo>
                  <a:lnTo>
                    <a:pt x="663" y="227"/>
                  </a:lnTo>
                  <a:lnTo>
                    <a:pt x="686" y="306"/>
                  </a:lnTo>
                  <a:lnTo>
                    <a:pt x="714" y="368"/>
                  </a:lnTo>
                  <a:lnTo>
                    <a:pt x="737" y="419"/>
                  </a:lnTo>
                  <a:lnTo>
                    <a:pt x="760" y="453"/>
                  </a:lnTo>
                  <a:lnTo>
                    <a:pt x="788" y="487"/>
                  </a:lnTo>
                  <a:lnTo>
                    <a:pt x="811" y="516"/>
                  </a:lnTo>
                  <a:lnTo>
                    <a:pt x="833" y="556"/>
                  </a:lnTo>
                  <a:lnTo>
                    <a:pt x="862" y="601"/>
                  </a:lnTo>
                  <a:lnTo>
                    <a:pt x="884" y="646"/>
                  </a:lnTo>
                  <a:lnTo>
                    <a:pt x="907" y="692"/>
                  </a:lnTo>
                  <a:lnTo>
                    <a:pt x="935" y="720"/>
                  </a:lnTo>
                  <a:lnTo>
                    <a:pt x="958" y="731"/>
                  </a:lnTo>
                  <a:lnTo>
                    <a:pt x="981" y="731"/>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93" name="Freeform 117"/>
            <p:cNvSpPr>
              <a:spLocks/>
            </p:cNvSpPr>
            <p:nvPr/>
          </p:nvSpPr>
          <p:spPr bwMode="auto">
            <a:xfrm>
              <a:off x="237" y="2528"/>
              <a:ext cx="981" cy="533"/>
            </a:xfrm>
            <a:custGeom>
              <a:avLst/>
              <a:gdLst/>
              <a:ahLst/>
              <a:cxnLst>
                <a:cxn ang="0">
                  <a:pos x="0" y="232"/>
                </a:cxn>
                <a:cxn ang="0">
                  <a:pos x="23" y="244"/>
                </a:cxn>
                <a:cxn ang="0">
                  <a:pos x="51" y="255"/>
                </a:cxn>
                <a:cxn ang="0">
                  <a:pos x="74" y="278"/>
                </a:cxn>
                <a:cxn ang="0">
                  <a:pos x="96" y="300"/>
                </a:cxn>
                <a:cxn ang="0">
                  <a:pos x="125" y="340"/>
                </a:cxn>
                <a:cxn ang="0">
                  <a:pos x="147" y="380"/>
                </a:cxn>
                <a:cxn ang="0">
                  <a:pos x="170" y="425"/>
                </a:cxn>
                <a:cxn ang="0">
                  <a:pos x="198" y="448"/>
                </a:cxn>
                <a:cxn ang="0">
                  <a:pos x="221" y="442"/>
                </a:cxn>
                <a:cxn ang="0">
                  <a:pos x="244" y="414"/>
                </a:cxn>
                <a:cxn ang="0">
                  <a:pos x="272" y="374"/>
                </a:cxn>
                <a:cxn ang="0">
                  <a:pos x="295" y="340"/>
                </a:cxn>
                <a:cxn ang="0">
                  <a:pos x="317" y="312"/>
                </a:cxn>
                <a:cxn ang="0">
                  <a:pos x="346" y="283"/>
                </a:cxn>
                <a:cxn ang="0">
                  <a:pos x="368" y="261"/>
                </a:cxn>
                <a:cxn ang="0">
                  <a:pos x="391" y="227"/>
                </a:cxn>
                <a:cxn ang="0">
                  <a:pos x="419" y="181"/>
                </a:cxn>
                <a:cxn ang="0">
                  <a:pos x="442" y="136"/>
                </a:cxn>
                <a:cxn ang="0">
                  <a:pos x="465" y="96"/>
                </a:cxn>
                <a:cxn ang="0">
                  <a:pos x="493" y="57"/>
                </a:cxn>
                <a:cxn ang="0">
                  <a:pos x="516" y="23"/>
                </a:cxn>
                <a:cxn ang="0">
                  <a:pos x="538" y="6"/>
                </a:cxn>
                <a:cxn ang="0">
                  <a:pos x="567" y="0"/>
                </a:cxn>
                <a:cxn ang="0">
                  <a:pos x="589" y="23"/>
                </a:cxn>
                <a:cxn ang="0">
                  <a:pos x="612" y="62"/>
                </a:cxn>
                <a:cxn ang="0">
                  <a:pos x="641" y="119"/>
                </a:cxn>
                <a:cxn ang="0">
                  <a:pos x="663" y="181"/>
                </a:cxn>
                <a:cxn ang="0">
                  <a:pos x="686" y="244"/>
                </a:cxn>
                <a:cxn ang="0">
                  <a:pos x="714" y="295"/>
                </a:cxn>
                <a:cxn ang="0">
                  <a:pos x="737" y="334"/>
                </a:cxn>
                <a:cxn ang="0">
                  <a:pos x="760" y="357"/>
                </a:cxn>
                <a:cxn ang="0">
                  <a:pos x="788" y="374"/>
                </a:cxn>
                <a:cxn ang="0">
                  <a:pos x="811" y="391"/>
                </a:cxn>
                <a:cxn ang="0">
                  <a:pos x="833" y="414"/>
                </a:cxn>
                <a:cxn ang="0">
                  <a:pos x="862" y="442"/>
                </a:cxn>
                <a:cxn ang="0">
                  <a:pos x="884" y="476"/>
                </a:cxn>
                <a:cxn ang="0">
                  <a:pos x="907" y="505"/>
                </a:cxn>
                <a:cxn ang="0">
                  <a:pos x="935" y="527"/>
                </a:cxn>
                <a:cxn ang="0">
                  <a:pos x="958" y="533"/>
                </a:cxn>
                <a:cxn ang="0">
                  <a:pos x="981" y="527"/>
                </a:cxn>
              </a:cxnLst>
              <a:rect l="0" t="0" r="r" b="b"/>
              <a:pathLst>
                <a:path w="981" h="533">
                  <a:moveTo>
                    <a:pt x="0" y="232"/>
                  </a:moveTo>
                  <a:lnTo>
                    <a:pt x="23" y="244"/>
                  </a:lnTo>
                  <a:lnTo>
                    <a:pt x="51" y="255"/>
                  </a:lnTo>
                  <a:lnTo>
                    <a:pt x="74" y="278"/>
                  </a:lnTo>
                  <a:lnTo>
                    <a:pt x="96" y="300"/>
                  </a:lnTo>
                  <a:lnTo>
                    <a:pt x="125" y="340"/>
                  </a:lnTo>
                  <a:lnTo>
                    <a:pt x="147" y="380"/>
                  </a:lnTo>
                  <a:lnTo>
                    <a:pt x="170" y="425"/>
                  </a:lnTo>
                  <a:lnTo>
                    <a:pt x="198" y="448"/>
                  </a:lnTo>
                  <a:lnTo>
                    <a:pt x="221" y="442"/>
                  </a:lnTo>
                  <a:lnTo>
                    <a:pt x="244" y="414"/>
                  </a:lnTo>
                  <a:lnTo>
                    <a:pt x="272" y="374"/>
                  </a:lnTo>
                  <a:lnTo>
                    <a:pt x="295" y="340"/>
                  </a:lnTo>
                  <a:lnTo>
                    <a:pt x="317" y="312"/>
                  </a:lnTo>
                  <a:lnTo>
                    <a:pt x="346" y="283"/>
                  </a:lnTo>
                  <a:lnTo>
                    <a:pt x="368" y="261"/>
                  </a:lnTo>
                  <a:lnTo>
                    <a:pt x="391" y="227"/>
                  </a:lnTo>
                  <a:lnTo>
                    <a:pt x="419" y="181"/>
                  </a:lnTo>
                  <a:lnTo>
                    <a:pt x="442" y="136"/>
                  </a:lnTo>
                  <a:lnTo>
                    <a:pt x="465" y="96"/>
                  </a:lnTo>
                  <a:lnTo>
                    <a:pt x="493" y="57"/>
                  </a:lnTo>
                  <a:lnTo>
                    <a:pt x="516" y="23"/>
                  </a:lnTo>
                  <a:lnTo>
                    <a:pt x="538" y="6"/>
                  </a:lnTo>
                  <a:lnTo>
                    <a:pt x="567" y="0"/>
                  </a:lnTo>
                  <a:lnTo>
                    <a:pt x="589" y="23"/>
                  </a:lnTo>
                  <a:lnTo>
                    <a:pt x="612" y="62"/>
                  </a:lnTo>
                  <a:lnTo>
                    <a:pt x="641" y="119"/>
                  </a:lnTo>
                  <a:lnTo>
                    <a:pt x="663" y="181"/>
                  </a:lnTo>
                  <a:lnTo>
                    <a:pt x="686" y="244"/>
                  </a:lnTo>
                  <a:lnTo>
                    <a:pt x="714" y="295"/>
                  </a:lnTo>
                  <a:lnTo>
                    <a:pt x="737" y="334"/>
                  </a:lnTo>
                  <a:lnTo>
                    <a:pt x="760" y="357"/>
                  </a:lnTo>
                  <a:lnTo>
                    <a:pt x="788" y="374"/>
                  </a:lnTo>
                  <a:lnTo>
                    <a:pt x="811" y="391"/>
                  </a:lnTo>
                  <a:lnTo>
                    <a:pt x="833" y="414"/>
                  </a:lnTo>
                  <a:lnTo>
                    <a:pt x="862" y="442"/>
                  </a:lnTo>
                  <a:lnTo>
                    <a:pt x="884" y="476"/>
                  </a:lnTo>
                  <a:lnTo>
                    <a:pt x="907" y="505"/>
                  </a:lnTo>
                  <a:lnTo>
                    <a:pt x="935" y="527"/>
                  </a:lnTo>
                  <a:lnTo>
                    <a:pt x="958" y="533"/>
                  </a:lnTo>
                  <a:lnTo>
                    <a:pt x="981" y="527"/>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94" name="Freeform 118"/>
            <p:cNvSpPr>
              <a:spLocks/>
            </p:cNvSpPr>
            <p:nvPr/>
          </p:nvSpPr>
          <p:spPr bwMode="auto">
            <a:xfrm>
              <a:off x="237" y="2602"/>
              <a:ext cx="981" cy="368"/>
            </a:xfrm>
            <a:custGeom>
              <a:avLst/>
              <a:gdLst/>
              <a:ahLst/>
              <a:cxnLst>
                <a:cxn ang="0">
                  <a:pos x="0" y="164"/>
                </a:cxn>
                <a:cxn ang="0">
                  <a:pos x="23" y="181"/>
                </a:cxn>
                <a:cxn ang="0">
                  <a:pos x="51" y="192"/>
                </a:cxn>
                <a:cxn ang="0">
                  <a:pos x="74" y="209"/>
                </a:cxn>
                <a:cxn ang="0">
                  <a:pos x="96" y="232"/>
                </a:cxn>
                <a:cxn ang="0">
                  <a:pos x="125" y="260"/>
                </a:cxn>
                <a:cxn ang="0">
                  <a:pos x="147" y="300"/>
                </a:cxn>
                <a:cxn ang="0">
                  <a:pos x="170" y="340"/>
                </a:cxn>
                <a:cxn ang="0">
                  <a:pos x="198" y="363"/>
                </a:cxn>
                <a:cxn ang="0">
                  <a:pos x="221" y="368"/>
                </a:cxn>
                <a:cxn ang="0">
                  <a:pos x="244" y="351"/>
                </a:cxn>
                <a:cxn ang="0">
                  <a:pos x="272" y="317"/>
                </a:cxn>
                <a:cxn ang="0">
                  <a:pos x="295" y="289"/>
                </a:cxn>
                <a:cxn ang="0">
                  <a:pos x="317" y="266"/>
                </a:cxn>
                <a:cxn ang="0">
                  <a:pos x="346" y="243"/>
                </a:cxn>
                <a:cxn ang="0">
                  <a:pos x="368" y="221"/>
                </a:cxn>
                <a:cxn ang="0">
                  <a:pos x="391" y="192"/>
                </a:cxn>
                <a:cxn ang="0">
                  <a:pos x="419" y="153"/>
                </a:cxn>
                <a:cxn ang="0">
                  <a:pos x="442" y="119"/>
                </a:cxn>
                <a:cxn ang="0">
                  <a:pos x="465" y="85"/>
                </a:cxn>
                <a:cxn ang="0">
                  <a:pos x="493" y="51"/>
                </a:cxn>
                <a:cxn ang="0">
                  <a:pos x="516" y="28"/>
                </a:cxn>
                <a:cxn ang="0">
                  <a:pos x="538" y="5"/>
                </a:cxn>
                <a:cxn ang="0">
                  <a:pos x="567" y="0"/>
                </a:cxn>
                <a:cxn ang="0">
                  <a:pos x="589" y="5"/>
                </a:cxn>
                <a:cxn ang="0">
                  <a:pos x="612" y="28"/>
                </a:cxn>
                <a:cxn ang="0">
                  <a:pos x="641" y="68"/>
                </a:cxn>
                <a:cxn ang="0">
                  <a:pos x="663" y="107"/>
                </a:cxn>
                <a:cxn ang="0">
                  <a:pos x="686" y="153"/>
                </a:cxn>
                <a:cxn ang="0">
                  <a:pos x="714" y="192"/>
                </a:cxn>
                <a:cxn ang="0">
                  <a:pos x="737" y="226"/>
                </a:cxn>
                <a:cxn ang="0">
                  <a:pos x="760" y="255"/>
                </a:cxn>
                <a:cxn ang="0">
                  <a:pos x="788" y="277"/>
                </a:cxn>
                <a:cxn ang="0">
                  <a:pos x="811" y="289"/>
                </a:cxn>
                <a:cxn ang="0">
                  <a:pos x="833" y="300"/>
                </a:cxn>
                <a:cxn ang="0">
                  <a:pos x="862" y="311"/>
                </a:cxn>
                <a:cxn ang="0">
                  <a:pos x="884" y="329"/>
                </a:cxn>
                <a:cxn ang="0">
                  <a:pos x="907" y="340"/>
                </a:cxn>
                <a:cxn ang="0">
                  <a:pos x="935" y="346"/>
                </a:cxn>
                <a:cxn ang="0">
                  <a:pos x="958" y="340"/>
                </a:cxn>
                <a:cxn ang="0">
                  <a:pos x="981" y="334"/>
                </a:cxn>
              </a:cxnLst>
              <a:rect l="0" t="0" r="r" b="b"/>
              <a:pathLst>
                <a:path w="981" h="368">
                  <a:moveTo>
                    <a:pt x="0" y="164"/>
                  </a:moveTo>
                  <a:lnTo>
                    <a:pt x="23" y="181"/>
                  </a:lnTo>
                  <a:lnTo>
                    <a:pt x="51" y="192"/>
                  </a:lnTo>
                  <a:lnTo>
                    <a:pt x="74" y="209"/>
                  </a:lnTo>
                  <a:lnTo>
                    <a:pt x="96" y="232"/>
                  </a:lnTo>
                  <a:lnTo>
                    <a:pt x="125" y="260"/>
                  </a:lnTo>
                  <a:lnTo>
                    <a:pt x="147" y="300"/>
                  </a:lnTo>
                  <a:lnTo>
                    <a:pt x="170" y="340"/>
                  </a:lnTo>
                  <a:lnTo>
                    <a:pt x="198" y="363"/>
                  </a:lnTo>
                  <a:lnTo>
                    <a:pt x="221" y="368"/>
                  </a:lnTo>
                  <a:lnTo>
                    <a:pt x="244" y="351"/>
                  </a:lnTo>
                  <a:lnTo>
                    <a:pt x="272" y="317"/>
                  </a:lnTo>
                  <a:lnTo>
                    <a:pt x="295" y="289"/>
                  </a:lnTo>
                  <a:lnTo>
                    <a:pt x="317" y="266"/>
                  </a:lnTo>
                  <a:lnTo>
                    <a:pt x="346" y="243"/>
                  </a:lnTo>
                  <a:lnTo>
                    <a:pt x="368" y="221"/>
                  </a:lnTo>
                  <a:lnTo>
                    <a:pt x="391" y="192"/>
                  </a:lnTo>
                  <a:lnTo>
                    <a:pt x="419" y="153"/>
                  </a:lnTo>
                  <a:lnTo>
                    <a:pt x="442" y="119"/>
                  </a:lnTo>
                  <a:lnTo>
                    <a:pt x="465" y="85"/>
                  </a:lnTo>
                  <a:lnTo>
                    <a:pt x="493" y="51"/>
                  </a:lnTo>
                  <a:lnTo>
                    <a:pt x="516" y="28"/>
                  </a:lnTo>
                  <a:lnTo>
                    <a:pt x="538" y="5"/>
                  </a:lnTo>
                  <a:lnTo>
                    <a:pt x="567" y="0"/>
                  </a:lnTo>
                  <a:lnTo>
                    <a:pt x="589" y="5"/>
                  </a:lnTo>
                  <a:lnTo>
                    <a:pt x="612" y="28"/>
                  </a:lnTo>
                  <a:lnTo>
                    <a:pt x="641" y="68"/>
                  </a:lnTo>
                  <a:lnTo>
                    <a:pt x="663" y="107"/>
                  </a:lnTo>
                  <a:lnTo>
                    <a:pt x="686" y="153"/>
                  </a:lnTo>
                  <a:lnTo>
                    <a:pt x="714" y="192"/>
                  </a:lnTo>
                  <a:lnTo>
                    <a:pt x="737" y="226"/>
                  </a:lnTo>
                  <a:lnTo>
                    <a:pt x="760" y="255"/>
                  </a:lnTo>
                  <a:lnTo>
                    <a:pt x="788" y="277"/>
                  </a:lnTo>
                  <a:lnTo>
                    <a:pt x="811" y="289"/>
                  </a:lnTo>
                  <a:lnTo>
                    <a:pt x="833" y="300"/>
                  </a:lnTo>
                  <a:lnTo>
                    <a:pt x="862" y="311"/>
                  </a:lnTo>
                  <a:lnTo>
                    <a:pt x="884" y="329"/>
                  </a:lnTo>
                  <a:lnTo>
                    <a:pt x="907" y="340"/>
                  </a:lnTo>
                  <a:lnTo>
                    <a:pt x="935" y="346"/>
                  </a:lnTo>
                  <a:lnTo>
                    <a:pt x="958" y="340"/>
                  </a:lnTo>
                  <a:lnTo>
                    <a:pt x="981" y="334"/>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95" name="Freeform 119"/>
            <p:cNvSpPr>
              <a:spLocks/>
            </p:cNvSpPr>
            <p:nvPr/>
          </p:nvSpPr>
          <p:spPr bwMode="auto">
            <a:xfrm>
              <a:off x="237" y="2505"/>
              <a:ext cx="981" cy="545"/>
            </a:xfrm>
            <a:custGeom>
              <a:avLst/>
              <a:gdLst/>
              <a:ahLst/>
              <a:cxnLst>
                <a:cxn ang="0">
                  <a:pos x="0" y="255"/>
                </a:cxn>
                <a:cxn ang="0">
                  <a:pos x="23" y="278"/>
                </a:cxn>
                <a:cxn ang="0">
                  <a:pos x="51" y="295"/>
                </a:cxn>
                <a:cxn ang="0">
                  <a:pos x="74" y="312"/>
                </a:cxn>
                <a:cxn ang="0">
                  <a:pos x="96" y="340"/>
                </a:cxn>
                <a:cxn ang="0">
                  <a:pos x="125" y="374"/>
                </a:cxn>
                <a:cxn ang="0">
                  <a:pos x="147" y="426"/>
                </a:cxn>
                <a:cxn ang="0">
                  <a:pos x="170" y="471"/>
                </a:cxn>
                <a:cxn ang="0">
                  <a:pos x="198" y="505"/>
                </a:cxn>
                <a:cxn ang="0">
                  <a:pos x="221" y="516"/>
                </a:cxn>
                <a:cxn ang="0">
                  <a:pos x="244" y="494"/>
                </a:cxn>
                <a:cxn ang="0">
                  <a:pos x="272" y="460"/>
                </a:cxn>
                <a:cxn ang="0">
                  <a:pos x="295" y="420"/>
                </a:cxn>
                <a:cxn ang="0">
                  <a:pos x="317" y="380"/>
                </a:cxn>
                <a:cxn ang="0">
                  <a:pos x="346" y="346"/>
                </a:cxn>
                <a:cxn ang="0">
                  <a:pos x="368" y="306"/>
                </a:cxn>
                <a:cxn ang="0">
                  <a:pos x="391" y="261"/>
                </a:cxn>
                <a:cxn ang="0">
                  <a:pos x="419" y="204"/>
                </a:cxn>
                <a:cxn ang="0">
                  <a:pos x="442" y="153"/>
                </a:cxn>
                <a:cxn ang="0">
                  <a:pos x="465" y="102"/>
                </a:cxn>
                <a:cxn ang="0">
                  <a:pos x="493" y="63"/>
                </a:cxn>
                <a:cxn ang="0">
                  <a:pos x="516" y="29"/>
                </a:cxn>
                <a:cxn ang="0">
                  <a:pos x="538" y="6"/>
                </a:cxn>
                <a:cxn ang="0">
                  <a:pos x="567" y="0"/>
                </a:cxn>
                <a:cxn ang="0">
                  <a:pos x="589" y="12"/>
                </a:cxn>
                <a:cxn ang="0">
                  <a:pos x="612" y="46"/>
                </a:cxn>
                <a:cxn ang="0">
                  <a:pos x="641" y="97"/>
                </a:cxn>
                <a:cxn ang="0">
                  <a:pos x="663" y="159"/>
                </a:cxn>
                <a:cxn ang="0">
                  <a:pos x="686" y="216"/>
                </a:cxn>
                <a:cxn ang="0">
                  <a:pos x="714" y="272"/>
                </a:cxn>
                <a:cxn ang="0">
                  <a:pos x="737" y="318"/>
                </a:cxn>
                <a:cxn ang="0">
                  <a:pos x="760" y="352"/>
                </a:cxn>
                <a:cxn ang="0">
                  <a:pos x="788" y="386"/>
                </a:cxn>
                <a:cxn ang="0">
                  <a:pos x="811" y="408"/>
                </a:cxn>
                <a:cxn ang="0">
                  <a:pos x="833" y="437"/>
                </a:cxn>
                <a:cxn ang="0">
                  <a:pos x="862" y="465"/>
                </a:cxn>
                <a:cxn ang="0">
                  <a:pos x="884" y="494"/>
                </a:cxn>
                <a:cxn ang="0">
                  <a:pos x="907" y="522"/>
                </a:cxn>
                <a:cxn ang="0">
                  <a:pos x="935" y="539"/>
                </a:cxn>
                <a:cxn ang="0">
                  <a:pos x="958" y="545"/>
                </a:cxn>
                <a:cxn ang="0">
                  <a:pos x="981" y="539"/>
                </a:cxn>
              </a:cxnLst>
              <a:rect l="0" t="0" r="r" b="b"/>
              <a:pathLst>
                <a:path w="981" h="545">
                  <a:moveTo>
                    <a:pt x="0" y="255"/>
                  </a:moveTo>
                  <a:lnTo>
                    <a:pt x="23" y="278"/>
                  </a:lnTo>
                  <a:lnTo>
                    <a:pt x="51" y="295"/>
                  </a:lnTo>
                  <a:lnTo>
                    <a:pt x="74" y="312"/>
                  </a:lnTo>
                  <a:lnTo>
                    <a:pt x="96" y="340"/>
                  </a:lnTo>
                  <a:lnTo>
                    <a:pt x="125" y="374"/>
                  </a:lnTo>
                  <a:lnTo>
                    <a:pt x="147" y="426"/>
                  </a:lnTo>
                  <a:lnTo>
                    <a:pt x="170" y="471"/>
                  </a:lnTo>
                  <a:lnTo>
                    <a:pt x="198" y="505"/>
                  </a:lnTo>
                  <a:lnTo>
                    <a:pt x="221" y="516"/>
                  </a:lnTo>
                  <a:lnTo>
                    <a:pt x="244" y="494"/>
                  </a:lnTo>
                  <a:lnTo>
                    <a:pt x="272" y="460"/>
                  </a:lnTo>
                  <a:lnTo>
                    <a:pt x="295" y="420"/>
                  </a:lnTo>
                  <a:lnTo>
                    <a:pt x="317" y="380"/>
                  </a:lnTo>
                  <a:lnTo>
                    <a:pt x="346" y="346"/>
                  </a:lnTo>
                  <a:lnTo>
                    <a:pt x="368" y="306"/>
                  </a:lnTo>
                  <a:lnTo>
                    <a:pt x="391" y="261"/>
                  </a:lnTo>
                  <a:lnTo>
                    <a:pt x="419" y="204"/>
                  </a:lnTo>
                  <a:lnTo>
                    <a:pt x="442" y="153"/>
                  </a:lnTo>
                  <a:lnTo>
                    <a:pt x="465" y="102"/>
                  </a:lnTo>
                  <a:lnTo>
                    <a:pt x="493" y="63"/>
                  </a:lnTo>
                  <a:lnTo>
                    <a:pt x="516" y="29"/>
                  </a:lnTo>
                  <a:lnTo>
                    <a:pt x="538" y="6"/>
                  </a:lnTo>
                  <a:lnTo>
                    <a:pt x="567" y="0"/>
                  </a:lnTo>
                  <a:lnTo>
                    <a:pt x="589" y="12"/>
                  </a:lnTo>
                  <a:lnTo>
                    <a:pt x="612" y="46"/>
                  </a:lnTo>
                  <a:lnTo>
                    <a:pt x="641" y="97"/>
                  </a:lnTo>
                  <a:lnTo>
                    <a:pt x="663" y="159"/>
                  </a:lnTo>
                  <a:lnTo>
                    <a:pt x="686" y="216"/>
                  </a:lnTo>
                  <a:lnTo>
                    <a:pt x="714" y="272"/>
                  </a:lnTo>
                  <a:lnTo>
                    <a:pt x="737" y="318"/>
                  </a:lnTo>
                  <a:lnTo>
                    <a:pt x="760" y="352"/>
                  </a:lnTo>
                  <a:lnTo>
                    <a:pt x="788" y="386"/>
                  </a:lnTo>
                  <a:lnTo>
                    <a:pt x="811" y="408"/>
                  </a:lnTo>
                  <a:lnTo>
                    <a:pt x="833" y="437"/>
                  </a:lnTo>
                  <a:lnTo>
                    <a:pt x="862" y="465"/>
                  </a:lnTo>
                  <a:lnTo>
                    <a:pt x="884" y="494"/>
                  </a:lnTo>
                  <a:lnTo>
                    <a:pt x="907" y="522"/>
                  </a:lnTo>
                  <a:lnTo>
                    <a:pt x="935" y="539"/>
                  </a:lnTo>
                  <a:lnTo>
                    <a:pt x="958" y="545"/>
                  </a:lnTo>
                  <a:lnTo>
                    <a:pt x="981" y="539"/>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96" name="Freeform 120"/>
            <p:cNvSpPr>
              <a:spLocks/>
            </p:cNvSpPr>
            <p:nvPr/>
          </p:nvSpPr>
          <p:spPr bwMode="auto">
            <a:xfrm>
              <a:off x="237" y="2420"/>
              <a:ext cx="981" cy="720"/>
            </a:xfrm>
            <a:custGeom>
              <a:avLst/>
              <a:gdLst/>
              <a:ahLst/>
              <a:cxnLst>
                <a:cxn ang="0">
                  <a:pos x="0" y="346"/>
                </a:cxn>
                <a:cxn ang="0">
                  <a:pos x="23" y="369"/>
                </a:cxn>
                <a:cxn ang="0">
                  <a:pos x="51" y="386"/>
                </a:cxn>
                <a:cxn ang="0">
                  <a:pos x="74" y="408"/>
                </a:cxn>
                <a:cxn ang="0">
                  <a:pos x="96" y="437"/>
                </a:cxn>
                <a:cxn ang="0">
                  <a:pos x="125" y="476"/>
                </a:cxn>
                <a:cxn ang="0">
                  <a:pos x="147" y="533"/>
                </a:cxn>
                <a:cxn ang="0">
                  <a:pos x="170" y="590"/>
                </a:cxn>
                <a:cxn ang="0">
                  <a:pos x="198" y="635"/>
                </a:cxn>
                <a:cxn ang="0">
                  <a:pos x="221" y="647"/>
                </a:cxn>
                <a:cxn ang="0">
                  <a:pos x="244" y="624"/>
                </a:cxn>
                <a:cxn ang="0">
                  <a:pos x="272" y="584"/>
                </a:cxn>
                <a:cxn ang="0">
                  <a:pos x="295" y="533"/>
                </a:cxn>
                <a:cxn ang="0">
                  <a:pos x="317" y="482"/>
                </a:cxn>
                <a:cxn ang="0">
                  <a:pos x="346" y="431"/>
                </a:cxn>
                <a:cxn ang="0">
                  <a:pos x="368" y="380"/>
                </a:cxn>
                <a:cxn ang="0">
                  <a:pos x="391" y="318"/>
                </a:cxn>
                <a:cxn ang="0">
                  <a:pos x="419" y="250"/>
                </a:cxn>
                <a:cxn ang="0">
                  <a:pos x="442" y="182"/>
                </a:cxn>
                <a:cxn ang="0">
                  <a:pos x="465" y="119"/>
                </a:cxn>
                <a:cxn ang="0">
                  <a:pos x="493" y="68"/>
                </a:cxn>
                <a:cxn ang="0">
                  <a:pos x="516" y="29"/>
                </a:cxn>
                <a:cxn ang="0">
                  <a:pos x="538" y="6"/>
                </a:cxn>
                <a:cxn ang="0">
                  <a:pos x="567" y="0"/>
                </a:cxn>
                <a:cxn ang="0">
                  <a:pos x="589" y="17"/>
                </a:cxn>
                <a:cxn ang="0">
                  <a:pos x="612" y="63"/>
                </a:cxn>
                <a:cxn ang="0">
                  <a:pos x="641" y="125"/>
                </a:cxn>
                <a:cxn ang="0">
                  <a:pos x="663" y="199"/>
                </a:cxn>
                <a:cxn ang="0">
                  <a:pos x="686" y="272"/>
                </a:cxn>
                <a:cxn ang="0">
                  <a:pos x="714" y="335"/>
                </a:cxn>
                <a:cxn ang="0">
                  <a:pos x="737" y="386"/>
                </a:cxn>
                <a:cxn ang="0">
                  <a:pos x="760" y="431"/>
                </a:cxn>
                <a:cxn ang="0">
                  <a:pos x="788" y="476"/>
                </a:cxn>
                <a:cxn ang="0">
                  <a:pos x="811" y="516"/>
                </a:cxn>
                <a:cxn ang="0">
                  <a:pos x="833" y="556"/>
                </a:cxn>
                <a:cxn ang="0">
                  <a:pos x="862" y="601"/>
                </a:cxn>
                <a:cxn ang="0">
                  <a:pos x="884" y="647"/>
                </a:cxn>
                <a:cxn ang="0">
                  <a:pos x="907" y="686"/>
                </a:cxn>
                <a:cxn ang="0">
                  <a:pos x="935" y="715"/>
                </a:cxn>
                <a:cxn ang="0">
                  <a:pos x="958" y="720"/>
                </a:cxn>
                <a:cxn ang="0">
                  <a:pos x="981" y="720"/>
                </a:cxn>
              </a:cxnLst>
              <a:rect l="0" t="0" r="r" b="b"/>
              <a:pathLst>
                <a:path w="981" h="720">
                  <a:moveTo>
                    <a:pt x="0" y="346"/>
                  </a:moveTo>
                  <a:lnTo>
                    <a:pt x="23" y="369"/>
                  </a:lnTo>
                  <a:lnTo>
                    <a:pt x="51" y="386"/>
                  </a:lnTo>
                  <a:lnTo>
                    <a:pt x="74" y="408"/>
                  </a:lnTo>
                  <a:lnTo>
                    <a:pt x="96" y="437"/>
                  </a:lnTo>
                  <a:lnTo>
                    <a:pt x="125" y="476"/>
                  </a:lnTo>
                  <a:lnTo>
                    <a:pt x="147" y="533"/>
                  </a:lnTo>
                  <a:lnTo>
                    <a:pt x="170" y="590"/>
                  </a:lnTo>
                  <a:lnTo>
                    <a:pt x="198" y="635"/>
                  </a:lnTo>
                  <a:lnTo>
                    <a:pt x="221" y="647"/>
                  </a:lnTo>
                  <a:lnTo>
                    <a:pt x="244" y="624"/>
                  </a:lnTo>
                  <a:lnTo>
                    <a:pt x="272" y="584"/>
                  </a:lnTo>
                  <a:lnTo>
                    <a:pt x="295" y="533"/>
                  </a:lnTo>
                  <a:lnTo>
                    <a:pt x="317" y="482"/>
                  </a:lnTo>
                  <a:lnTo>
                    <a:pt x="346" y="431"/>
                  </a:lnTo>
                  <a:lnTo>
                    <a:pt x="368" y="380"/>
                  </a:lnTo>
                  <a:lnTo>
                    <a:pt x="391" y="318"/>
                  </a:lnTo>
                  <a:lnTo>
                    <a:pt x="419" y="250"/>
                  </a:lnTo>
                  <a:lnTo>
                    <a:pt x="442" y="182"/>
                  </a:lnTo>
                  <a:lnTo>
                    <a:pt x="465" y="119"/>
                  </a:lnTo>
                  <a:lnTo>
                    <a:pt x="493" y="68"/>
                  </a:lnTo>
                  <a:lnTo>
                    <a:pt x="516" y="29"/>
                  </a:lnTo>
                  <a:lnTo>
                    <a:pt x="538" y="6"/>
                  </a:lnTo>
                  <a:lnTo>
                    <a:pt x="567" y="0"/>
                  </a:lnTo>
                  <a:lnTo>
                    <a:pt x="589" y="17"/>
                  </a:lnTo>
                  <a:lnTo>
                    <a:pt x="612" y="63"/>
                  </a:lnTo>
                  <a:lnTo>
                    <a:pt x="641" y="125"/>
                  </a:lnTo>
                  <a:lnTo>
                    <a:pt x="663" y="199"/>
                  </a:lnTo>
                  <a:lnTo>
                    <a:pt x="686" y="272"/>
                  </a:lnTo>
                  <a:lnTo>
                    <a:pt x="714" y="335"/>
                  </a:lnTo>
                  <a:lnTo>
                    <a:pt x="737" y="386"/>
                  </a:lnTo>
                  <a:lnTo>
                    <a:pt x="760" y="431"/>
                  </a:lnTo>
                  <a:lnTo>
                    <a:pt x="788" y="476"/>
                  </a:lnTo>
                  <a:lnTo>
                    <a:pt x="811" y="516"/>
                  </a:lnTo>
                  <a:lnTo>
                    <a:pt x="833" y="556"/>
                  </a:lnTo>
                  <a:lnTo>
                    <a:pt x="862" y="601"/>
                  </a:lnTo>
                  <a:lnTo>
                    <a:pt x="884" y="647"/>
                  </a:lnTo>
                  <a:lnTo>
                    <a:pt x="907" y="686"/>
                  </a:lnTo>
                  <a:lnTo>
                    <a:pt x="935" y="715"/>
                  </a:lnTo>
                  <a:lnTo>
                    <a:pt x="958" y="720"/>
                  </a:lnTo>
                  <a:lnTo>
                    <a:pt x="981" y="72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97" name="Freeform 121"/>
            <p:cNvSpPr>
              <a:spLocks/>
            </p:cNvSpPr>
            <p:nvPr/>
          </p:nvSpPr>
          <p:spPr bwMode="auto">
            <a:xfrm>
              <a:off x="237" y="2358"/>
              <a:ext cx="981" cy="856"/>
            </a:xfrm>
            <a:custGeom>
              <a:avLst/>
              <a:gdLst/>
              <a:ahLst/>
              <a:cxnLst>
                <a:cxn ang="0">
                  <a:pos x="0" y="414"/>
                </a:cxn>
                <a:cxn ang="0">
                  <a:pos x="23" y="436"/>
                </a:cxn>
                <a:cxn ang="0">
                  <a:pos x="51" y="459"/>
                </a:cxn>
                <a:cxn ang="0">
                  <a:pos x="74" y="482"/>
                </a:cxn>
                <a:cxn ang="0">
                  <a:pos x="96" y="510"/>
                </a:cxn>
                <a:cxn ang="0">
                  <a:pos x="125" y="550"/>
                </a:cxn>
                <a:cxn ang="0">
                  <a:pos x="147" y="607"/>
                </a:cxn>
                <a:cxn ang="0">
                  <a:pos x="170" y="675"/>
                </a:cxn>
                <a:cxn ang="0">
                  <a:pos x="198" y="720"/>
                </a:cxn>
                <a:cxn ang="0">
                  <a:pos x="221" y="737"/>
                </a:cxn>
                <a:cxn ang="0">
                  <a:pos x="244" y="720"/>
                </a:cxn>
                <a:cxn ang="0">
                  <a:pos x="272" y="675"/>
                </a:cxn>
                <a:cxn ang="0">
                  <a:pos x="295" y="618"/>
                </a:cxn>
                <a:cxn ang="0">
                  <a:pos x="317" y="561"/>
                </a:cxn>
                <a:cxn ang="0">
                  <a:pos x="346" y="499"/>
                </a:cxn>
                <a:cxn ang="0">
                  <a:pos x="368" y="431"/>
                </a:cxn>
                <a:cxn ang="0">
                  <a:pos x="391" y="357"/>
                </a:cxn>
                <a:cxn ang="0">
                  <a:pos x="419" y="278"/>
                </a:cxn>
                <a:cxn ang="0">
                  <a:pos x="442" y="204"/>
                </a:cxn>
                <a:cxn ang="0">
                  <a:pos x="465" y="130"/>
                </a:cxn>
                <a:cxn ang="0">
                  <a:pos x="493" y="74"/>
                </a:cxn>
                <a:cxn ang="0">
                  <a:pos x="516" y="28"/>
                </a:cxn>
                <a:cxn ang="0">
                  <a:pos x="538" y="0"/>
                </a:cxn>
                <a:cxn ang="0">
                  <a:pos x="567" y="0"/>
                </a:cxn>
                <a:cxn ang="0">
                  <a:pos x="589" y="23"/>
                </a:cxn>
                <a:cxn ang="0">
                  <a:pos x="612" y="74"/>
                </a:cxn>
                <a:cxn ang="0">
                  <a:pos x="641" y="147"/>
                </a:cxn>
                <a:cxn ang="0">
                  <a:pos x="663" y="227"/>
                </a:cxn>
                <a:cxn ang="0">
                  <a:pos x="686" y="306"/>
                </a:cxn>
                <a:cxn ang="0">
                  <a:pos x="714" y="374"/>
                </a:cxn>
                <a:cxn ang="0">
                  <a:pos x="737" y="431"/>
                </a:cxn>
                <a:cxn ang="0">
                  <a:pos x="760" y="482"/>
                </a:cxn>
                <a:cxn ang="0">
                  <a:pos x="788" y="533"/>
                </a:cxn>
                <a:cxn ang="0">
                  <a:pos x="811" y="584"/>
                </a:cxn>
                <a:cxn ang="0">
                  <a:pos x="833" y="641"/>
                </a:cxn>
                <a:cxn ang="0">
                  <a:pos x="862" y="697"/>
                </a:cxn>
                <a:cxn ang="0">
                  <a:pos x="884" y="760"/>
                </a:cxn>
                <a:cxn ang="0">
                  <a:pos x="907" y="811"/>
                </a:cxn>
                <a:cxn ang="0">
                  <a:pos x="935" y="845"/>
                </a:cxn>
                <a:cxn ang="0">
                  <a:pos x="958" y="856"/>
                </a:cxn>
                <a:cxn ang="0">
                  <a:pos x="981" y="856"/>
                </a:cxn>
              </a:cxnLst>
              <a:rect l="0" t="0" r="r" b="b"/>
              <a:pathLst>
                <a:path w="981" h="856">
                  <a:moveTo>
                    <a:pt x="0" y="414"/>
                  </a:moveTo>
                  <a:lnTo>
                    <a:pt x="23" y="436"/>
                  </a:lnTo>
                  <a:lnTo>
                    <a:pt x="51" y="459"/>
                  </a:lnTo>
                  <a:lnTo>
                    <a:pt x="74" y="482"/>
                  </a:lnTo>
                  <a:lnTo>
                    <a:pt x="96" y="510"/>
                  </a:lnTo>
                  <a:lnTo>
                    <a:pt x="125" y="550"/>
                  </a:lnTo>
                  <a:lnTo>
                    <a:pt x="147" y="607"/>
                  </a:lnTo>
                  <a:lnTo>
                    <a:pt x="170" y="675"/>
                  </a:lnTo>
                  <a:lnTo>
                    <a:pt x="198" y="720"/>
                  </a:lnTo>
                  <a:lnTo>
                    <a:pt x="221" y="737"/>
                  </a:lnTo>
                  <a:lnTo>
                    <a:pt x="244" y="720"/>
                  </a:lnTo>
                  <a:lnTo>
                    <a:pt x="272" y="675"/>
                  </a:lnTo>
                  <a:lnTo>
                    <a:pt x="295" y="618"/>
                  </a:lnTo>
                  <a:lnTo>
                    <a:pt x="317" y="561"/>
                  </a:lnTo>
                  <a:lnTo>
                    <a:pt x="346" y="499"/>
                  </a:lnTo>
                  <a:lnTo>
                    <a:pt x="368" y="431"/>
                  </a:lnTo>
                  <a:lnTo>
                    <a:pt x="391" y="357"/>
                  </a:lnTo>
                  <a:lnTo>
                    <a:pt x="419" y="278"/>
                  </a:lnTo>
                  <a:lnTo>
                    <a:pt x="442" y="204"/>
                  </a:lnTo>
                  <a:lnTo>
                    <a:pt x="465" y="130"/>
                  </a:lnTo>
                  <a:lnTo>
                    <a:pt x="493" y="74"/>
                  </a:lnTo>
                  <a:lnTo>
                    <a:pt x="516" y="28"/>
                  </a:lnTo>
                  <a:lnTo>
                    <a:pt x="538" y="0"/>
                  </a:lnTo>
                  <a:lnTo>
                    <a:pt x="567" y="0"/>
                  </a:lnTo>
                  <a:lnTo>
                    <a:pt x="589" y="23"/>
                  </a:lnTo>
                  <a:lnTo>
                    <a:pt x="612" y="74"/>
                  </a:lnTo>
                  <a:lnTo>
                    <a:pt x="641" y="147"/>
                  </a:lnTo>
                  <a:lnTo>
                    <a:pt x="663" y="227"/>
                  </a:lnTo>
                  <a:lnTo>
                    <a:pt x="686" y="306"/>
                  </a:lnTo>
                  <a:lnTo>
                    <a:pt x="714" y="374"/>
                  </a:lnTo>
                  <a:lnTo>
                    <a:pt x="737" y="431"/>
                  </a:lnTo>
                  <a:lnTo>
                    <a:pt x="760" y="482"/>
                  </a:lnTo>
                  <a:lnTo>
                    <a:pt x="788" y="533"/>
                  </a:lnTo>
                  <a:lnTo>
                    <a:pt x="811" y="584"/>
                  </a:lnTo>
                  <a:lnTo>
                    <a:pt x="833" y="641"/>
                  </a:lnTo>
                  <a:lnTo>
                    <a:pt x="862" y="697"/>
                  </a:lnTo>
                  <a:lnTo>
                    <a:pt x="884" y="760"/>
                  </a:lnTo>
                  <a:lnTo>
                    <a:pt x="907" y="811"/>
                  </a:lnTo>
                  <a:lnTo>
                    <a:pt x="935" y="845"/>
                  </a:lnTo>
                  <a:lnTo>
                    <a:pt x="958" y="856"/>
                  </a:lnTo>
                  <a:lnTo>
                    <a:pt x="981" y="856"/>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98" name="Freeform 122"/>
            <p:cNvSpPr>
              <a:spLocks/>
            </p:cNvSpPr>
            <p:nvPr/>
          </p:nvSpPr>
          <p:spPr bwMode="auto">
            <a:xfrm>
              <a:off x="237" y="2324"/>
              <a:ext cx="981" cy="947"/>
            </a:xfrm>
            <a:custGeom>
              <a:avLst/>
              <a:gdLst/>
              <a:ahLst/>
              <a:cxnLst>
                <a:cxn ang="0">
                  <a:pos x="0" y="459"/>
                </a:cxn>
                <a:cxn ang="0">
                  <a:pos x="23" y="482"/>
                </a:cxn>
                <a:cxn ang="0">
                  <a:pos x="51" y="504"/>
                </a:cxn>
                <a:cxn ang="0">
                  <a:pos x="74" y="527"/>
                </a:cxn>
                <a:cxn ang="0">
                  <a:pos x="96" y="550"/>
                </a:cxn>
                <a:cxn ang="0">
                  <a:pos x="125" y="589"/>
                </a:cxn>
                <a:cxn ang="0">
                  <a:pos x="147" y="646"/>
                </a:cxn>
                <a:cxn ang="0">
                  <a:pos x="170" y="714"/>
                </a:cxn>
                <a:cxn ang="0">
                  <a:pos x="198" y="765"/>
                </a:cxn>
                <a:cxn ang="0">
                  <a:pos x="221" y="788"/>
                </a:cxn>
                <a:cxn ang="0">
                  <a:pos x="244" y="771"/>
                </a:cxn>
                <a:cxn ang="0">
                  <a:pos x="272" y="726"/>
                </a:cxn>
                <a:cxn ang="0">
                  <a:pos x="295" y="663"/>
                </a:cxn>
                <a:cxn ang="0">
                  <a:pos x="317" y="601"/>
                </a:cxn>
                <a:cxn ang="0">
                  <a:pos x="346" y="533"/>
                </a:cxn>
                <a:cxn ang="0">
                  <a:pos x="368" y="459"/>
                </a:cxn>
                <a:cxn ang="0">
                  <a:pos x="391" y="380"/>
                </a:cxn>
                <a:cxn ang="0">
                  <a:pos x="419" y="295"/>
                </a:cxn>
                <a:cxn ang="0">
                  <a:pos x="442" y="210"/>
                </a:cxn>
                <a:cxn ang="0">
                  <a:pos x="465" y="136"/>
                </a:cxn>
                <a:cxn ang="0">
                  <a:pos x="493" y="74"/>
                </a:cxn>
                <a:cxn ang="0">
                  <a:pos x="516" y="28"/>
                </a:cxn>
                <a:cxn ang="0">
                  <a:pos x="538" y="0"/>
                </a:cxn>
                <a:cxn ang="0">
                  <a:pos x="567" y="0"/>
                </a:cxn>
                <a:cxn ang="0">
                  <a:pos x="589" y="23"/>
                </a:cxn>
                <a:cxn ang="0">
                  <a:pos x="612" y="79"/>
                </a:cxn>
                <a:cxn ang="0">
                  <a:pos x="641" y="159"/>
                </a:cxn>
                <a:cxn ang="0">
                  <a:pos x="663" y="244"/>
                </a:cxn>
                <a:cxn ang="0">
                  <a:pos x="686" y="323"/>
                </a:cxn>
                <a:cxn ang="0">
                  <a:pos x="714" y="391"/>
                </a:cxn>
                <a:cxn ang="0">
                  <a:pos x="737" y="448"/>
                </a:cxn>
                <a:cxn ang="0">
                  <a:pos x="760" y="504"/>
                </a:cxn>
                <a:cxn ang="0">
                  <a:pos x="788" y="555"/>
                </a:cxn>
                <a:cxn ang="0">
                  <a:pos x="811" y="618"/>
                </a:cxn>
                <a:cxn ang="0">
                  <a:pos x="833" y="686"/>
                </a:cxn>
                <a:cxn ang="0">
                  <a:pos x="862" y="754"/>
                </a:cxn>
                <a:cxn ang="0">
                  <a:pos x="884" y="822"/>
                </a:cxn>
                <a:cxn ang="0">
                  <a:pos x="907" y="884"/>
                </a:cxn>
                <a:cxn ang="0">
                  <a:pos x="935" y="924"/>
                </a:cxn>
                <a:cxn ang="0">
                  <a:pos x="958" y="947"/>
                </a:cxn>
                <a:cxn ang="0">
                  <a:pos x="981" y="947"/>
                </a:cxn>
              </a:cxnLst>
              <a:rect l="0" t="0" r="r" b="b"/>
              <a:pathLst>
                <a:path w="981" h="947">
                  <a:moveTo>
                    <a:pt x="0" y="459"/>
                  </a:moveTo>
                  <a:lnTo>
                    <a:pt x="23" y="482"/>
                  </a:lnTo>
                  <a:lnTo>
                    <a:pt x="51" y="504"/>
                  </a:lnTo>
                  <a:lnTo>
                    <a:pt x="74" y="527"/>
                  </a:lnTo>
                  <a:lnTo>
                    <a:pt x="96" y="550"/>
                  </a:lnTo>
                  <a:lnTo>
                    <a:pt x="125" y="589"/>
                  </a:lnTo>
                  <a:lnTo>
                    <a:pt x="147" y="646"/>
                  </a:lnTo>
                  <a:lnTo>
                    <a:pt x="170" y="714"/>
                  </a:lnTo>
                  <a:lnTo>
                    <a:pt x="198" y="765"/>
                  </a:lnTo>
                  <a:lnTo>
                    <a:pt x="221" y="788"/>
                  </a:lnTo>
                  <a:lnTo>
                    <a:pt x="244" y="771"/>
                  </a:lnTo>
                  <a:lnTo>
                    <a:pt x="272" y="726"/>
                  </a:lnTo>
                  <a:lnTo>
                    <a:pt x="295" y="663"/>
                  </a:lnTo>
                  <a:lnTo>
                    <a:pt x="317" y="601"/>
                  </a:lnTo>
                  <a:lnTo>
                    <a:pt x="346" y="533"/>
                  </a:lnTo>
                  <a:lnTo>
                    <a:pt x="368" y="459"/>
                  </a:lnTo>
                  <a:lnTo>
                    <a:pt x="391" y="380"/>
                  </a:lnTo>
                  <a:lnTo>
                    <a:pt x="419" y="295"/>
                  </a:lnTo>
                  <a:lnTo>
                    <a:pt x="442" y="210"/>
                  </a:lnTo>
                  <a:lnTo>
                    <a:pt x="465" y="136"/>
                  </a:lnTo>
                  <a:lnTo>
                    <a:pt x="493" y="74"/>
                  </a:lnTo>
                  <a:lnTo>
                    <a:pt x="516" y="28"/>
                  </a:lnTo>
                  <a:lnTo>
                    <a:pt x="538" y="0"/>
                  </a:lnTo>
                  <a:lnTo>
                    <a:pt x="567" y="0"/>
                  </a:lnTo>
                  <a:lnTo>
                    <a:pt x="589" y="23"/>
                  </a:lnTo>
                  <a:lnTo>
                    <a:pt x="612" y="79"/>
                  </a:lnTo>
                  <a:lnTo>
                    <a:pt x="641" y="159"/>
                  </a:lnTo>
                  <a:lnTo>
                    <a:pt x="663" y="244"/>
                  </a:lnTo>
                  <a:lnTo>
                    <a:pt x="686" y="323"/>
                  </a:lnTo>
                  <a:lnTo>
                    <a:pt x="714" y="391"/>
                  </a:lnTo>
                  <a:lnTo>
                    <a:pt x="737" y="448"/>
                  </a:lnTo>
                  <a:lnTo>
                    <a:pt x="760" y="504"/>
                  </a:lnTo>
                  <a:lnTo>
                    <a:pt x="788" y="555"/>
                  </a:lnTo>
                  <a:lnTo>
                    <a:pt x="811" y="618"/>
                  </a:lnTo>
                  <a:lnTo>
                    <a:pt x="833" y="686"/>
                  </a:lnTo>
                  <a:lnTo>
                    <a:pt x="862" y="754"/>
                  </a:lnTo>
                  <a:lnTo>
                    <a:pt x="884" y="822"/>
                  </a:lnTo>
                  <a:lnTo>
                    <a:pt x="907" y="884"/>
                  </a:lnTo>
                  <a:lnTo>
                    <a:pt x="935" y="924"/>
                  </a:lnTo>
                  <a:lnTo>
                    <a:pt x="958" y="947"/>
                  </a:lnTo>
                  <a:lnTo>
                    <a:pt x="981" y="947"/>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99" name="Freeform 123"/>
            <p:cNvSpPr>
              <a:spLocks/>
            </p:cNvSpPr>
            <p:nvPr/>
          </p:nvSpPr>
          <p:spPr bwMode="auto">
            <a:xfrm>
              <a:off x="237" y="2318"/>
              <a:ext cx="981" cy="975"/>
            </a:xfrm>
            <a:custGeom>
              <a:avLst/>
              <a:gdLst/>
              <a:ahLst/>
              <a:cxnLst>
                <a:cxn ang="0">
                  <a:pos x="0" y="476"/>
                </a:cxn>
                <a:cxn ang="0">
                  <a:pos x="23" y="505"/>
                </a:cxn>
                <a:cxn ang="0">
                  <a:pos x="51" y="527"/>
                </a:cxn>
                <a:cxn ang="0">
                  <a:pos x="74" y="544"/>
                </a:cxn>
                <a:cxn ang="0">
                  <a:pos x="96" y="567"/>
                </a:cxn>
                <a:cxn ang="0">
                  <a:pos x="125" y="601"/>
                </a:cxn>
                <a:cxn ang="0">
                  <a:pos x="147" y="652"/>
                </a:cxn>
                <a:cxn ang="0">
                  <a:pos x="170" y="715"/>
                </a:cxn>
                <a:cxn ang="0">
                  <a:pos x="198" y="766"/>
                </a:cxn>
                <a:cxn ang="0">
                  <a:pos x="221" y="788"/>
                </a:cxn>
                <a:cxn ang="0">
                  <a:pos x="244" y="777"/>
                </a:cxn>
                <a:cxn ang="0">
                  <a:pos x="272" y="732"/>
                </a:cxn>
                <a:cxn ang="0">
                  <a:pos x="295" y="675"/>
                </a:cxn>
                <a:cxn ang="0">
                  <a:pos x="317" y="607"/>
                </a:cxn>
                <a:cxn ang="0">
                  <a:pos x="346" y="539"/>
                </a:cxn>
                <a:cxn ang="0">
                  <a:pos x="368" y="459"/>
                </a:cxn>
                <a:cxn ang="0">
                  <a:pos x="391" y="380"/>
                </a:cxn>
                <a:cxn ang="0">
                  <a:pos x="419" y="289"/>
                </a:cxn>
                <a:cxn ang="0">
                  <a:pos x="442" y="210"/>
                </a:cxn>
                <a:cxn ang="0">
                  <a:pos x="465" y="136"/>
                </a:cxn>
                <a:cxn ang="0">
                  <a:pos x="493" y="74"/>
                </a:cxn>
                <a:cxn ang="0">
                  <a:pos x="516" y="29"/>
                </a:cxn>
                <a:cxn ang="0">
                  <a:pos x="538" y="0"/>
                </a:cxn>
                <a:cxn ang="0">
                  <a:pos x="567" y="0"/>
                </a:cxn>
                <a:cxn ang="0">
                  <a:pos x="589" y="29"/>
                </a:cxn>
                <a:cxn ang="0">
                  <a:pos x="612" y="85"/>
                </a:cxn>
                <a:cxn ang="0">
                  <a:pos x="641" y="165"/>
                </a:cxn>
                <a:cxn ang="0">
                  <a:pos x="663" y="244"/>
                </a:cxn>
                <a:cxn ang="0">
                  <a:pos x="686" y="323"/>
                </a:cxn>
                <a:cxn ang="0">
                  <a:pos x="714" y="386"/>
                </a:cxn>
                <a:cxn ang="0">
                  <a:pos x="737" y="437"/>
                </a:cxn>
                <a:cxn ang="0">
                  <a:pos x="760" y="488"/>
                </a:cxn>
                <a:cxn ang="0">
                  <a:pos x="788" y="544"/>
                </a:cxn>
                <a:cxn ang="0">
                  <a:pos x="811" y="613"/>
                </a:cxn>
                <a:cxn ang="0">
                  <a:pos x="833" y="686"/>
                </a:cxn>
                <a:cxn ang="0">
                  <a:pos x="862" y="766"/>
                </a:cxn>
                <a:cxn ang="0">
                  <a:pos x="884" y="845"/>
                </a:cxn>
                <a:cxn ang="0">
                  <a:pos x="907" y="907"/>
                </a:cxn>
                <a:cxn ang="0">
                  <a:pos x="935" y="953"/>
                </a:cxn>
                <a:cxn ang="0">
                  <a:pos x="958" y="975"/>
                </a:cxn>
                <a:cxn ang="0">
                  <a:pos x="981" y="975"/>
                </a:cxn>
              </a:cxnLst>
              <a:rect l="0" t="0" r="r" b="b"/>
              <a:pathLst>
                <a:path w="981" h="975">
                  <a:moveTo>
                    <a:pt x="0" y="476"/>
                  </a:moveTo>
                  <a:lnTo>
                    <a:pt x="23" y="505"/>
                  </a:lnTo>
                  <a:lnTo>
                    <a:pt x="51" y="527"/>
                  </a:lnTo>
                  <a:lnTo>
                    <a:pt x="74" y="544"/>
                  </a:lnTo>
                  <a:lnTo>
                    <a:pt x="96" y="567"/>
                  </a:lnTo>
                  <a:lnTo>
                    <a:pt x="125" y="601"/>
                  </a:lnTo>
                  <a:lnTo>
                    <a:pt x="147" y="652"/>
                  </a:lnTo>
                  <a:lnTo>
                    <a:pt x="170" y="715"/>
                  </a:lnTo>
                  <a:lnTo>
                    <a:pt x="198" y="766"/>
                  </a:lnTo>
                  <a:lnTo>
                    <a:pt x="221" y="788"/>
                  </a:lnTo>
                  <a:lnTo>
                    <a:pt x="244" y="777"/>
                  </a:lnTo>
                  <a:lnTo>
                    <a:pt x="272" y="732"/>
                  </a:lnTo>
                  <a:lnTo>
                    <a:pt x="295" y="675"/>
                  </a:lnTo>
                  <a:lnTo>
                    <a:pt x="317" y="607"/>
                  </a:lnTo>
                  <a:lnTo>
                    <a:pt x="346" y="539"/>
                  </a:lnTo>
                  <a:lnTo>
                    <a:pt x="368" y="459"/>
                  </a:lnTo>
                  <a:lnTo>
                    <a:pt x="391" y="380"/>
                  </a:lnTo>
                  <a:lnTo>
                    <a:pt x="419" y="289"/>
                  </a:lnTo>
                  <a:lnTo>
                    <a:pt x="442" y="210"/>
                  </a:lnTo>
                  <a:lnTo>
                    <a:pt x="465" y="136"/>
                  </a:lnTo>
                  <a:lnTo>
                    <a:pt x="493" y="74"/>
                  </a:lnTo>
                  <a:lnTo>
                    <a:pt x="516" y="29"/>
                  </a:lnTo>
                  <a:lnTo>
                    <a:pt x="538" y="0"/>
                  </a:lnTo>
                  <a:lnTo>
                    <a:pt x="567" y="0"/>
                  </a:lnTo>
                  <a:lnTo>
                    <a:pt x="589" y="29"/>
                  </a:lnTo>
                  <a:lnTo>
                    <a:pt x="612" y="85"/>
                  </a:lnTo>
                  <a:lnTo>
                    <a:pt x="641" y="165"/>
                  </a:lnTo>
                  <a:lnTo>
                    <a:pt x="663" y="244"/>
                  </a:lnTo>
                  <a:lnTo>
                    <a:pt x="686" y="323"/>
                  </a:lnTo>
                  <a:lnTo>
                    <a:pt x="714" y="386"/>
                  </a:lnTo>
                  <a:lnTo>
                    <a:pt x="737" y="437"/>
                  </a:lnTo>
                  <a:lnTo>
                    <a:pt x="760" y="488"/>
                  </a:lnTo>
                  <a:lnTo>
                    <a:pt x="788" y="544"/>
                  </a:lnTo>
                  <a:lnTo>
                    <a:pt x="811" y="613"/>
                  </a:lnTo>
                  <a:lnTo>
                    <a:pt x="833" y="686"/>
                  </a:lnTo>
                  <a:lnTo>
                    <a:pt x="862" y="766"/>
                  </a:lnTo>
                  <a:lnTo>
                    <a:pt x="884" y="845"/>
                  </a:lnTo>
                  <a:lnTo>
                    <a:pt x="907" y="907"/>
                  </a:lnTo>
                  <a:lnTo>
                    <a:pt x="935" y="953"/>
                  </a:lnTo>
                  <a:lnTo>
                    <a:pt x="958" y="975"/>
                  </a:lnTo>
                  <a:lnTo>
                    <a:pt x="981" y="975"/>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00" name="Freeform 124"/>
            <p:cNvSpPr>
              <a:spLocks/>
            </p:cNvSpPr>
            <p:nvPr/>
          </p:nvSpPr>
          <p:spPr bwMode="auto">
            <a:xfrm>
              <a:off x="237" y="2324"/>
              <a:ext cx="981" cy="975"/>
            </a:xfrm>
            <a:custGeom>
              <a:avLst/>
              <a:gdLst/>
              <a:ahLst/>
              <a:cxnLst>
                <a:cxn ang="0">
                  <a:pos x="0" y="482"/>
                </a:cxn>
                <a:cxn ang="0">
                  <a:pos x="23" y="504"/>
                </a:cxn>
                <a:cxn ang="0">
                  <a:pos x="51" y="527"/>
                </a:cxn>
                <a:cxn ang="0">
                  <a:pos x="74" y="544"/>
                </a:cxn>
                <a:cxn ang="0">
                  <a:pos x="96" y="561"/>
                </a:cxn>
                <a:cxn ang="0">
                  <a:pos x="125" y="595"/>
                </a:cxn>
                <a:cxn ang="0">
                  <a:pos x="147" y="641"/>
                </a:cxn>
                <a:cxn ang="0">
                  <a:pos x="170" y="703"/>
                </a:cxn>
                <a:cxn ang="0">
                  <a:pos x="198" y="754"/>
                </a:cxn>
                <a:cxn ang="0">
                  <a:pos x="221" y="777"/>
                </a:cxn>
                <a:cxn ang="0">
                  <a:pos x="244" y="765"/>
                </a:cxn>
                <a:cxn ang="0">
                  <a:pos x="272" y="726"/>
                </a:cxn>
                <a:cxn ang="0">
                  <a:pos x="295" y="669"/>
                </a:cxn>
                <a:cxn ang="0">
                  <a:pos x="317" y="601"/>
                </a:cxn>
                <a:cxn ang="0">
                  <a:pos x="346" y="533"/>
                </a:cxn>
                <a:cxn ang="0">
                  <a:pos x="368" y="453"/>
                </a:cxn>
                <a:cxn ang="0">
                  <a:pos x="391" y="368"/>
                </a:cxn>
                <a:cxn ang="0">
                  <a:pos x="419" y="283"/>
                </a:cxn>
                <a:cxn ang="0">
                  <a:pos x="442" y="204"/>
                </a:cxn>
                <a:cxn ang="0">
                  <a:pos x="465" y="130"/>
                </a:cxn>
                <a:cxn ang="0">
                  <a:pos x="493" y="74"/>
                </a:cxn>
                <a:cxn ang="0">
                  <a:pos x="516" y="28"/>
                </a:cxn>
                <a:cxn ang="0">
                  <a:pos x="538" y="0"/>
                </a:cxn>
                <a:cxn ang="0">
                  <a:pos x="567" y="0"/>
                </a:cxn>
                <a:cxn ang="0">
                  <a:pos x="589" y="28"/>
                </a:cxn>
                <a:cxn ang="0">
                  <a:pos x="612" y="85"/>
                </a:cxn>
                <a:cxn ang="0">
                  <a:pos x="641" y="159"/>
                </a:cxn>
                <a:cxn ang="0">
                  <a:pos x="663" y="244"/>
                </a:cxn>
                <a:cxn ang="0">
                  <a:pos x="686" y="312"/>
                </a:cxn>
                <a:cxn ang="0">
                  <a:pos x="714" y="374"/>
                </a:cxn>
                <a:cxn ang="0">
                  <a:pos x="737" y="419"/>
                </a:cxn>
                <a:cxn ang="0">
                  <a:pos x="760" y="470"/>
                </a:cxn>
                <a:cxn ang="0">
                  <a:pos x="788" y="533"/>
                </a:cxn>
                <a:cxn ang="0">
                  <a:pos x="811" y="601"/>
                </a:cxn>
                <a:cxn ang="0">
                  <a:pos x="833" y="680"/>
                </a:cxn>
                <a:cxn ang="0">
                  <a:pos x="862" y="760"/>
                </a:cxn>
                <a:cxn ang="0">
                  <a:pos x="884" y="839"/>
                </a:cxn>
                <a:cxn ang="0">
                  <a:pos x="907" y="901"/>
                </a:cxn>
                <a:cxn ang="0">
                  <a:pos x="935" y="947"/>
                </a:cxn>
                <a:cxn ang="0">
                  <a:pos x="958" y="969"/>
                </a:cxn>
                <a:cxn ang="0">
                  <a:pos x="981" y="975"/>
                </a:cxn>
              </a:cxnLst>
              <a:rect l="0" t="0" r="r" b="b"/>
              <a:pathLst>
                <a:path w="981" h="975">
                  <a:moveTo>
                    <a:pt x="0" y="482"/>
                  </a:moveTo>
                  <a:lnTo>
                    <a:pt x="23" y="504"/>
                  </a:lnTo>
                  <a:lnTo>
                    <a:pt x="51" y="527"/>
                  </a:lnTo>
                  <a:lnTo>
                    <a:pt x="74" y="544"/>
                  </a:lnTo>
                  <a:lnTo>
                    <a:pt x="96" y="561"/>
                  </a:lnTo>
                  <a:lnTo>
                    <a:pt x="125" y="595"/>
                  </a:lnTo>
                  <a:lnTo>
                    <a:pt x="147" y="641"/>
                  </a:lnTo>
                  <a:lnTo>
                    <a:pt x="170" y="703"/>
                  </a:lnTo>
                  <a:lnTo>
                    <a:pt x="198" y="754"/>
                  </a:lnTo>
                  <a:lnTo>
                    <a:pt x="221" y="777"/>
                  </a:lnTo>
                  <a:lnTo>
                    <a:pt x="244" y="765"/>
                  </a:lnTo>
                  <a:lnTo>
                    <a:pt x="272" y="726"/>
                  </a:lnTo>
                  <a:lnTo>
                    <a:pt x="295" y="669"/>
                  </a:lnTo>
                  <a:lnTo>
                    <a:pt x="317" y="601"/>
                  </a:lnTo>
                  <a:lnTo>
                    <a:pt x="346" y="533"/>
                  </a:lnTo>
                  <a:lnTo>
                    <a:pt x="368" y="453"/>
                  </a:lnTo>
                  <a:lnTo>
                    <a:pt x="391" y="368"/>
                  </a:lnTo>
                  <a:lnTo>
                    <a:pt x="419" y="283"/>
                  </a:lnTo>
                  <a:lnTo>
                    <a:pt x="442" y="204"/>
                  </a:lnTo>
                  <a:lnTo>
                    <a:pt x="465" y="130"/>
                  </a:lnTo>
                  <a:lnTo>
                    <a:pt x="493" y="74"/>
                  </a:lnTo>
                  <a:lnTo>
                    <a:pt x="516" y="28"/>
                  </a:lnTo>
                  <a:lnTo>
                    <a:pt x="538" y="0"/>
                  </a:lnTo>
                  <a:lnTo>
                    <a:pt x="567" y="0"/>
                  </a:lnTo>
                  <a:lnTo>
                    <a:pt x="589" y="28"/>
                  </a:lnTo>
                  <a:lnTo>
                    <a:pt x="612" y="85"/>
                  </a:lnTo>
                  <a:lnTo>
                    <a:pt x="641" y="159"/>
                  </a:lnTo>
                  <a:lnTo>
                    <a:pt x="663" y="244"/>
                  </a:lnTo>
                  <a:lnTo>
                    <a:pt x="686" y="312"/>
                  </a:lnTo>
                  <a:lnTo>
                    <a:pt x="714" y="374"/>
                  </a:lnTo>
                  <a:lnTo>
                    <a:pt x="737" y="419"/>
                  </a:lnTo>
                  <a:lnTo>
                    <a:pt x="760" y="470"/>
                  </a:lnTo>
                  <a:lnTo>
                    <a:pt x="788" y="533"/>
                  </a:lnTo>
                  <a:lnTo>
                    <a:pt x="811" y="601"/>
                  </a:lnTo>
                  <a:lnTo>
                    <a:pt x="833" y="680"/>
                  </a:lnTo>
                  <a:lnTo>
                    <a:pt x="862" y="760"/>
                  </a:lnTo>
                  <a:lnTo>
                    <a:pt x="884" y="839"/>
                  </a:lnTo>
                  <a:lnTo>
                    <a:pt x="907" y="901"/>
                  </a:lnTo>
                  <a:lnTo>
                    <a:pt x="935" y="947"/>
                  </a:lnTo>
                  <a:lnTo>
                    <a:pt x="958" y="969"/>
                  </a:lnTo>
                  <a:lnTo>
                    <a:pt x="981" y="975"/>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01" name="Freeform 125"/>
            <p:cNvSpPr>
              <a:spLocks/>
            </p:cNvSpPr>
            <p:nvPr/>
          </p:nvSpPr>
          <p:spPr bwMode="auto">
            <a:xfrm>
              <a:off x="237" y="2347"/>
              <a:ext cx="981" cy="941"/>
            </a:xfrm>
            <a:custGeom>
              <a:avLst/>
              <a:gdLst/>
              <a:ahLst/>
              <a:cxnLst>
                <a:cxn ang="0">
                  <a:pos x="0" y="459"/>
                </a:cxn>
                <a:cxn ang="0">
                  <a:pos x="23" y="481"/>
                </a:cxn>
                <a:cxn ang="0">
                  <a:pos x="51" y="504"/>
                </a:cxn>
                <a:cxn ang="0">
                  <a:pos x="74" y="521"/>
                </a:cxn>
                <a:cxn ang="0">
                  <a:pos x="96" y="544"/>
                </a:cxn>
                <a:cxn ang="0">
                  <a:pos x="125" y="572"/>
                </a:cxn>
                <a:cxn ang="0">
                  <a:pos x="147" y="623"/>
                </a:cxn>
                <a:cxn ang="0">
                  <a:pos x="170" y="680"/>
                </a:cxn>
                <a:cxn ang="0">
                  <a:pos x="198" y="725"/>
                </a:cxn>
                <a:cxn ang="0">
                  <a:pos x="221" y="748"/>
                </a:cxn>
                <a:cxn ang="0">
                  <a:pos x="244" y="737"/>
                </a:cxn>
                <a:cxn ang="0">
                  <a:pos x="272" y="697"/>
                </a:cxn>
                <a:cxn ang="0">
                  <a:pos x="295" y="640"/>
                </a:cxn>
                <a:cxn ang="0">
                  <a:pos x="317" y="578"/>
                </a:cxn>
                <a:cxn ang="0">
                  <a:pos x="346" y="510"/>
                </a:cxn>
                <a:cxn ang="0">
                  <a:pos x="368" y="430"/>
                </a:cxn>
                <a:cxn ang="0">
                  <a:pos x="391" y="345"/>
                </a:cxn>
                <a:cxn ang="0">
                  <a:pos x="419" y="255"/>
                </a:cxn>
                <a:cxn ang="0">
                  <a:pos x="442" y="175"/>
                </a:cxn>
                <a:cxn ang="0">
                  <a:pos x="465" y="107"/>
                </a:cxn>
                <a:cxn ang="0">
                  <a:pos x="493" y="56"/>
                </a:cxn>
                <a:cxn ang="0">
                  <a:pos x="516" y="17"/>
                </a:cxn>
                <a:cxn ang="0">
                  <a:pos x="538" y="0"/>
                </a:cxn>
                <a:cxn ang="0">
                  <a:pos x="567" y="0"/>
                </a:cxn>
                <a:cxn ang="0">
                  <a:pos x="589" y="28"/>
                </a:cxn>
                <a:cxn ang="0">
                  <a:pos x="612" y="85"/>
                </a:cxn>
                <a:cxn ang="0">
                  <a:pos x="641" y="153"/>
                </a:cxn>
                <a:cxn ang="0">
                  <a:pos x="663" y="226"/>
                </a:cxn>
                <a:cxn ang="0">
                  <a:pos x="686" y="294"/>
                </a:cxn>
                <a:cxn ang="0">
                  <a:pos x="714" y="345"/>
                </a:cxn>
                <a:cxn ang="0">
                  <a:pos x="737" y="391"/>
                </a:cxn>
                <a:cxn ang="0">
                  <a:pos x="760" y="442"/>
                </a:cxn>
                <a:cxn ang="0">
                  <a:pos x="788" y="498"/>
                </a:cxn>
                <a:cxn ang="0">
                  <a:pos x="811" y="561"/>
                </a:cxn>
                <a:cxn ang="0">
                  <a:pos x="833" y="640"/>
                </a:cxn>
                <a:cxn ang="0">
                  <a:pos x="862" y="720"/>
                </a:cxn>
                <a:cxn ang="0">
                  <a:pos x="884" y="805"/>
                </a:cxn>
                <a:cxn ang="0">
                  <a:pos x="907" y="867"/>
                </a:cxn>
                <a:cxn ang="0">
                  <a:pos x="935" y="918"/>
                </a:cxn>
                <a:cxn ang="0">
                  <a:pos x="958" y="941"/>
                </a:cxn>
                <a:cxn ang="0">
                  <a:pos x="981" y="941"/>
                </a:cxn>
              </a:cxnLst>
              <a:rect l="0" t="0" r="r" b="b"/>
              <a:pathLst>
                <a:path w="981" h="941">
                  <a:moveTo>
                    <a:pt x="0" y="459"/>
                  </a:moveTo>
                  <a:lnTo>
                    <a:pt x="23" y="481"/>
                  </a:lnTo>
                  <a:lnTo>
                    <a:pt x="51" y="504"/>
                  </a:lnTo>
                  <a:lnTo>
                    <a:pt x="74" y="521"/>
                  </a:lnTo>
                  <a:lnTo>
                    <a:pt x="96" y="544"/>
                  </a:lnTo>
                  <a:lnTo>
                    <a:pt x="125" y="572"/>
                  </a:lnTo>
                  <a:lnTo>
                    <a:pt x="147" y="623"/>
                  </a:lnTo>
                  <a:lnTo>
                    <a:pt x="170" y="680"/>
                  </a:lnTo>
                  <a:lnTo>
                    <a:pt x="198" y="725"/>
                  </a:lnTo>
                  <a:lnTo>
                    <a:pt x="221" y="748"/>
                  </a:lnTo>
                  <a:lnTo>
                    <a:pt x="244" y="737"/>
                  </a:lnTo>
                  <a:lnTo>
                    <a:pt x="272" y="697"/>
                  </a:lnTo>
                  <a:lnTo>
                    <a:pt x="295" y="640"/>
                  </a:lnTo>
                  <a:lnTo>
                    <a:pt x="317" y="578"/>
                  </a:lnTo>
                  <a:lnTo>
                    <a:pt x="346" y="510"/>
                  </a:lnTo>
                  <a:lnTo>
                    <a:pt x="368" y="430"/>
                  </a:lnTo>
                  <a:lnTo>
                    <a:pt x="391" y="345"/>
                  </a:lnTo>
                  <a:lnTo>
                    <a:pt x="419" y="255"/>
                  </a:lnTo>
                  <a:lnTo>
                    <a:pt x="442" y="175"/>
                  </a:lnTo>
                  <a:lnTo>
                    <a:pt x="465" y="107"/>
                  </a:lnTo>
                  <a:lnTo>
                    <a:pt x="493" y="56"/>
                  </a:lnTo>
                  <a:lnTo>
                    <a:pt x="516" y="17"/>
                  </a:lnTo>
                  <a:lnTo>
                    <a:pt x="538" y="0"/>
                  </a:lnTo>
                  <a:lnTo>
                    <a:pt x="567" y="0"/>
                  </a:lnTo>
                  <a:lnTo>
                    <a:pt x="589" y="28"/>
                  </a:lnTo>
                  <a:lnTo>
                    <a:pt x="612" y="85"/>
                  </a:lnTo>
                  <a:lnTo>
                    <a:pt x="641" y="153"/>
                  </a:lnTo>
                  <a:lnTo>
                    <a:pt x="663" y="226"/>
                  </a:lnTo>
                  <a:lnTo>
                    <a:pt x="686" y="294"/>
                  </a:lnTo>
                  <a:lnTo>
                    <a:pt x="714" y="345"/>
                  </a:lnTo>
                  <a:lnTo>
                    <a:pt x="737" y="391"/>
                  </a:lnTo>
                  <a:lnTo>
                    <a:pt x="760" y="442"/>
                  </a:lnTo>
                  <a:lnTo>
                    <a:pt x="788" y="498"/>
                  </a:lnTo>
                  <a:lnTo>
                    <a:pt x="811" y="561"/>
                  </a:lnTo>
                  <a:lnTo>
                    <a:pt x="833" y="640"/>
                  </a:lnTo>
                  <a:lnTo>
                    <a:pt x="862" y="720"/>
                  </a:lnTo>
                  <a:lnTo>
                    <a:pt x="884" y="805"/>
                  </a:lnTo>
                  <a:lnTo>
                    <a:pt x="907" y="867"/>
                  </a:lnTo>
                  <a:lnTo>
                    <a:pt x="935" y="918"/>
                  </a:lnTo>
                  <a:lnTo>
                    <a:pt x="958" y="941"/>
                  </a:lnTo>
                  <a:lnTo>
                    <a:pt x="981" y="941"/>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02" name="Freeform 126"/>
            <p:cNvSpPr>
              <a:spLocks/>
            </p:cNvSpPr>
            <p:nvPr/>
          </p:nvSpPr>
          <p:spPr bwMode="auto">
            <a:xfrm>
              <a:off x="237" y="2341"/>
              <a:ext cx="981" cy="941"/>
            </a:xfrm>
            <a:custGeom>
              <a:avLst/>
              <a:gdLst/>
              <a:ahLst/>
              <a:cxnLst>
                <a:cxn ang="0">
                  <a:pos x="0" y="459"/>
                </a:cxn>
                <a:cxn ang="0">
                  <a:pos x="23" y="482"/>
                </a:cxn>
                <a:cxn ang="0">
                  <a:pos x="51" y="504"/>
                </a:cxn>
                <a:cxn ang="0">
                  <a:pos x="74" y="521"/>
                </a:cxn>
                <a:cxn ang="0">
                  <a:pos x="96" y="544"/>
                </a:cxn>
                <a:cxn ang="0">
                  <a:pos x="125" y="578"/>
                </a:cxn>
                <a:cxn ang="0">
                  <a:pos x="147" y="629"/>
                </a:cxn>
                <a:cxn ang="0">
                  <a:pos x="170" y="692"/>
                </a:cxn>
                <a:cxn ang="0">
                  <a:pos x="198" y="737"/>
                </a:cxn>
                <a:cxn ang="0">
                  <a:pos x="221" y="760"/>
                </a:cxn>
                <a:cxn ang="0">
                  <a:pos x="244" y="748"/>
                </a:cxn>
                <a:cxn ang="0">
                  <a:pos x="272" y="709"/>
                </a:cxn>
                <a:cxn ang="0">
                  <a:pos x="295" y="652"/>
                </a:cxn>
                <a:cxn ang="0">
                  <a:pos x="317" y="590"/>
                </a:cxn>
                <a:cxn ang="0">
                  <a:pos x="346" y="521"/>
                </a:cxn>
                <a:cxn ang="0">
                  <a:pos x="368" y="442"/>
                </a:cxn>
                <a:cxn ang="0">
                  <a:pos x="391" y="351"/>
                </a:cxn>
                <a:cxn ang="0">
                  <a:pos x="419" y="266"/>
                </a:cxn>
                <a:cxn ang="0">
                  <a:pos x="442" y="181"/>
                </a:cxn>
                <a:cxn ang="0">
                  <a:pos x="465" y="113"/>
                </a:cxn>
                <a:cxn ang="0">
                  <a:pos x="493" y="57"/>
                </a:cxn>
                <a:cxn ang="0">
                  <a:pos x="516" y="23"/>
                </a:cxn>
                <a:cxn ang="0">
                  <a:pos x="538" y="0"/>
                </a:cxn>
                <a:cxn ang="0">
                  <a:pos x="567" y="6"/>
                </a:cxn>
                <a:cxn ang="0">
                  <a:pos x="589" y="34"/>
                </a:cxn>
                <a:cxn ang="0">
                  <a:pos x="612" y="85"/>
                </a:cxn>
                <a:cxn ang="0">
                  <a:pos x="641" y="159"/>
                </a:cxn>
                <a:cxn ang="0">
                  <a:pos x="663" y="232"/>
                </a:cxn>
                <a:cxn ang="0">
                  <a:pos x="686" y="300"/>
                </a:cxn>
                <a:cxn ang="0">
                  <a:pos x="714" y="351"/>
                </a:cxn>
                <a:cxn ang="0">
                  <a:pos x="737" y="402"/>
                </a:cxn>
                <a:cxn ang="0">
                  <a:pos x="760" y="453"/>
                </a:cxn>
                <a:cxn ang="0">
                  <a:pos x="788" y="510"/>
                </a:cxn>
                <a:cxn ang="0">
                  <a:pos x="811" y="578"/>
                </a:cxn>
                <a:cxn ang="0">
                  <a:pos x="833" y="652"/>
                </a:cxn>
                <a:cxn ang="0">
                  <a:pos x="862" y="731"/>
                </a:cxn>
                <a:cxn ang="0">
                  <a:pos x="884" y="805"/>
                </a:cxn>
                <a:cxn ang="0">
                  <a:pos x="907" y="873"/>
                </a:cxn>
                <a:cxn ang="0">
                  <a:pos x="935" y="918"/>
                </a:cxn>
                <a:cxn ang="0">
                  <a:pos x="958" y="941"/>
                </a:cxn>
                <a:cxn ang="0">
                  <a:pos x="981" y="941"/>
                </a:cxn>
              </a:cxnLst>
              <a:rect l="0" t="0" r="r" b="b"/>
              <a:pathLst>
                <a:path w="981" h="941">
                  <a:moveTo>
                    <a:pt x="0" y="459"/>
                  </a:moveTo>
                  <a:lnTo>
                    <a:pt x="23" y="482"/>
                  </a:lnTo>
                  <a:lnTo>
                    <a:pt x="51" y="504"/>
                  </a:lnTo>
                  <a:lnTo>
                    <a:pt x="74" y="521"/>
                  </a:lnTo>
                  <a:lnTo>
                    <a:pt x="96" y="544"/>
                  </a:lnTo>
                  <a:lnTo>
                    <a:pt x="125" y="578"/>
                  </a:lnTo>
                  <a:lnTo>
                    <a:pt x="147" y="629"/>
                  </a:lnTo>
                  <a:lnTo>
                    <a:pt x="170" y="692"/>
                  </a:lnTo>
                  <a:lnTo>
                    <a:pt x="198" y="737"/>
                  </a:lnTo>
                  <a:lnTo>
                    <a:pt x="221" y="760"/>
                  </a:lnTo>
                  <a:lnTo>
                    <a:pt x="244" y="748"/>
                  </a:lnTo>
                  <a:lnTo>
                    <a:pt x="272" y="709"/>
                  </a:lnTo>
                  <a:lnTo>
                    <a:pt x="295" y="652"/>
                  </a:lnTo>
                  <a:lnTo>
                    <a:pt x="317" y="590"/>
                  </a:lnTo>
                  <a:lnTo>
                    <a:pt x="346" y="521"/>
                  </a:lnTo>
                  <a:lnTo>
                    <a:pt x="368" y="442"/>
                  </a:lnTo>
                  <a:lnTo>
                    <a:pt x="391" y="351"/>
                  </a:lnTo>
                  <a:lnTo>
                    <a:pt x="419" y="266"/>
                  </a:lnTo>
                  <a:lnTo>
                    <a:pt x="442" y="181"/>
                  </a:lnTo>
                  <a:lnTo>
                    <a:pt x="465" y="113"/>
                  </a:lnTo>
                  <a:lnTo>
                    <a:pt x="493" y="57"/>
                  </a:lnTo>
                  <a:lnTo>
                    <a:pt x="516" y="23"/>
                  </a:lnTo>
                  <a:lnTo>
                    <a:pt x="538" y="0"/>
                  </a:lnTo>
                  <a:lnTo>
                    <a:pt x="567" y="6"/>
                  </a:lnTo>
                  <a:lnTo>
                    <a:pt x="589" y="34"/>
                  </a:lnTo>
                  <a:lnTo>
                    <a:pt x="612" y="85"/>
                  </a:lnTo>
                  <a:lnTo>
                    <a:pt x="641" y="159"/>
                  </a:lnTo>
                  <a:lnTo>
                    <a:pt x="663" y="232"/>
                  </a:lnTo>
                  <a:lnTo>
                    <a:pt x="686" y="300"/>
                  </a:lnTo>
                  <a:lnTo>
                    <a:pt x="714" y="351"/>
                  </a:lnTo>
                  <a:lnTo>
                    <a:pt x="737" y="402"/>
                  </a:lnTo>
                  <a:lnTo>
                    <a:pt x="760" y="453"/>
                  </a:lnTo>
                  <a:lnTo>
                    <a:pt x="788" y="510"/>
                  </a:lnTo>
                  <a:lnTo>
                    <a:pt x="811" y="578"/>
                  </a:lnTo>
                  <a:lnTo>
                    <a:pt x="833" y="652"/>
                  </a:lnTo>
                  <a:lnTo>
                    <a:pt x="862" y="731"/>
                  </a:lnTo>
                  <a:lnTo>
                    <a:pt x="884" y="805"/>
                  </a:lnTo>
                  <a:lnTo>
                    <a:pt x="907" y="873"/>
                  </a:lnTo>
                  <a:lnTo>
                    <a:pt x="935" y="918"/>
                  </a:lnTo>
                  <a:lnTo>
                    <a:pt x="958" y="941"/>
                  </a:lnTo>
                  <a:lnTo>
                    <a:pt x="981" y="941"/>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03" name="Freeform 127"/>
            <p:cNvSpPr>
              <a:spLocks/>
            </p:cNvSpPr>
            <p:nvPr/>
          </p:nvSpPr>
          <p:spPr bwMode="auto">
            <a:xfrm>
              <a:off x="237" y="2352"/>
              <a:ext cx="981" cy="907"/>
            </a:xfrm>
            <a:custGeom>
              <a:avLst/>
              <a:gdLst/>
              <a:ahLst/>
              <a:cxnLst>
                <a:cxn ang="0">
                  <a:pos x="0" y="437"/>
                </a:cxn>
                <a:cxn ang="0">
                  <a:pos x="23" y="459"/>
                </a:cxn>
                <a:cxn ang="0">
                  <a:pos x="51" y="482"/>
                </a:cxn>
                <a:cxn ang="0">
                  <a:pos x="74" y="505"/>
                </a:cxn>
                <a:cxn ang="0">
                  <a:pos x="96" y="527"/>
                </a:cxn>
                <a:cxn ang="0">
                  <a:pos x="125" y="561"/>
                </a:cxn>
                <a:cxn ang="0">
                  <a:pos x="147" y="618"/>
                </a:cxn>
                <a:cxn ang="0">
                  <a:pos x="170" y="681"/>
                </a:cxn>
                <a:cxn ang="0">
                  <a:pos x="198" y="732"/>
                </a:cxn>
                <a:cxn ang="0">
                  <a:pos x="221" y="754"/>
                </a:cxn>
                <a:cxn ang="0">
                  <a:pos x="244" y="737"/>
                </a:cxn>
                <a:cxn ang="0">
                  <a:pos x="272" y="698"/>
                </a:cxn>
                <a:cxn ang="0">
                  <a:pos x="295" y="641"/>
                </a:cxn>
                <a:cxn ang="0">
                  <a:pos x="317" y="579"/>
                </a:cxn>
                <a:cxn ang="0">
                  <a:pos x="346" y="516"/>
                </a:cxn>
                <a:cxn ang="0">
                  <a:pos x="368" y="437"/>
                </a:cxn>
                <a:cxn ang="0">
                  <a:pos x="391" y="352"/>
                </a:cxn>
                <a:cxn ang="0">
                  <a:pos x="419" y="261"/>
                </a:cxn>
                <a:cxn ang="0">
                  <a:pos x="442" y="182"/>
                </a:cxn>
                <a:cxn ang="0">
                  <a:pos x="465" y="108"/>
                </a:cxn>
                <a:cxn ang="0">
                  <a:pos x="493" y="57"/>
                </a:cxn>
                <a:cxn ang="0">
                  <a:pos x="516" y="17"/>
                </a:cxn>
                <a:cxn ang="0">
                  <a:pos x="538" y="0"/>
                </a:cxn>
                <a:cxn ang="0">
                  <a:pos x="567" y="0"/>
                </a:cxn>
                <a:cxn ang="0">
                  <a:pos x="589" y="29"/>
                </a:cxn>
                <a:cxn ang="0">
                  <a:pos x="612" y="80"/>
                </a:cxn>
                <a:cxn ang="0">
                  <a:pos x="641" y="148"/>
                </a:cxn>
                <a:cxn ang="0">
                  <a:pos x="663" y="221"/>
                </a:cxn>
                <a:cxn ang="0">
                  <a:pos x="686" y="289"/>
                </a:cxn>
                <a:cxn ang="0">
                  <a:pos x="714" y="352"/>
                </a:cxn>
                <a:cxn ang="0">
                  <a:pos x="737" y="403"/>
                </a:cxn>
                <a:cxn ang="0">
                  <a:pos x="760" y="459"/>
                </a:cxn>
                <a:cxn ang="0">
                  <a:pos x="788" y="510"/>
                </a:cxn>
                <a:cxn ang="0">
                  <a:pos x="811" y="573"/>
                </a:cxn>
                <a:cxn ang="0">
                  <a:pos x="833" y="641"/>
                </a:cxn>
                <a:cxn ang="0">
                  <a:pos x="862" y="709"/>
                </a:cxn>
                <a:cxn ang="0">
                  <a:pos x="884" y="783"/>
                </a:cxn>
                <a:cxn ang="0">
                  <a:pos x="907" y="845"/>
                </a:cxn>
                <a:cxn ang="0">
                  <a:pos x="935" y="885"/>
                </a:cxn>
                <a:cxn ang="0">
                  <a:pos x="958" y="907"/>
                </a:cxn>
                <a:cxn ang="0">
                  <a:pos x="981" y="907"/>
                </a:cxn>
              </a:cxnLst>
              <a:rect l="0" t="0" r="r" b="b"/>
              <a:pathLst>
                <a:path w="981" h="907">
                  <a:moveTo>
                    <a:pt x="0" y="437"/>
                  </a:moveTo>
                  <a:lnTo>
                    <a:pt x="23" y="459"/>
                  </a:lnTo>
                  <a:lnTo>
                    <a:pt x="51" y="482"/>
                  </a:lnTo>
                  <a:lnTo>
                    <a:pt x="74" y="505"/>
                  </a:lnTo>
                  <a:lnTo>
                    <a:pt x="96" y="527"/>
                  </a:lnTo>
                  <a:lnTo>
                    <a:pt x="125" y="561"/>
                  </a:lnTo>
                  <a:lnTo>
                    <a:pt x="147" y="618"/>
                  </a:lnTo>
                  <a:lnTo>
                    <a:pt x="170" y="681"/>
                  </a:lnTo>
                  <a:lnTo>
                    <a:pt x="198" y="732"/>
                  </a:lnTo>
                  <a:lnTo>
                    <a:pt x="221" y="754"/>
                  </a:lnTo>
                  <a:lnTo>
                    <a:pt x="244" y="737"/>
                  </a:lnTo>
                  <a:lnTo>
                    <a:pt x="272" y="698"/>
                  </a:lnTo>
                  <a:lnTo>
                    <a:pt x="295" y="641"/>
                  </a:lnTo>
                  <a:lnTo>
                    <a:pt x="317" y="579"/>
                  </a:lnTo>
                  <a:lnTo>
                    <a:pt x="346" y="516"/>
                  </a:lnTo>
                  <a:lnTo>
                    <a:pt x="368" y="437"/>
                  </a:lnTo>
                  <a:lnTo>
                    <a:pt x="391" y="352"/>
                  </a:lnTo>
                  <a:lnTo>
                    <a:pt x="419" y="261"/>
                  </a:lnTo>
                  <a:lnTo>
                    <a:pt x="442" y="182"/>
                  </a:lnTo>
                  <a:lnTo>
                    <a:pt x="465" y="108"/>
                  </a:lnTo>
                  <a:lnTo>
                    <a:pt x="493" y="57"/>
                  </a:lnTo>
                  <a:lnTo>
                    <a:pt x="516" y="17"/>
                  </a:lnTo>
                  <a:lnTo>
                    <a:pt x="538" y="0"/>
                  </a:lnTo>
                  <a:lnTo>
                    <a:pt x="567" y="0"/>
                  </a:lnTo>
                  <a:lnTo>
                    <a:pt x="589" y="29"/>
                  </a:lnTo>
                  <a:lnTo>
                    <a:pt x="612" y="80"/>
                  </a:lnTo>
                  <a:lnTo>
                    <a:pt x="641" y="148"/>
                  </a:lnTo>
                  <a:lnTo>
                    <a:pt x="663" y="221"/>
                  </a:lnTo>
                  <a:lnTo>
                    <a:pt x="686" y="289"/>
                  </a:lnTo>
                  <a:lnTo>
                    <a:pt x="714" y="352"/>
                  </a:lnTo>
                  <a:lnTo>
                    <a:pt x="737" y="403"/>
                  </a:lnTo>
                  <a:lnTo>
                    <a:pt x="760" y="459"/>
                  </a:lnTo>
                  <a:lnTo>
                    <a:pt x="788" y="510"/>
                  </a:lnTo>
                  <a:lnTo>
                    <a:pt x="811" y="573"/>
                  </a:lnTo>
                  <a:lnTo>
                    <a:pt x="833" y="641"/>
                  </a:lnTo>
                  <a:lnTo>
                    <a:pt x="862" y="709"/>
                  </a:lnTo>
                  <a:lnTo>
                    <a:pt x="884" y="783"/>
                  </a:lnTo>
                  <a:lnTo>
                    <a:pt x="907" y="845"/>
                  </a:lnTo>
                  <a:lnTo>
                    <a:pt x="935" y="885"/>
                  </a:lnTo>
                  <a:lnTo>
                    <a:pt x="958" y="907"/>
                  </a:lnTo>
                  <a:lnTo>
                    <a:pt x="981" y="907"/>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04" name="Freeform 128"/>
            <p:cNvSpPr>
              <a:spLocks/>
            </p:cNvSpPr>
            <p:nvPr/>
          </p:nvSpPr>
          <p:spPr bwMode="auto">
            <a:xfrm>
              <a:off x="237" y="2381"/>
              <a:ext cx="981" cy="822"/>
            </a:xfrm>
            <a:custGeom>
              <a:avLst/>
              <a:gdLst/>
              <a:ahLst/>
              <a:cxnLst>
                <a:cxn ang="0">
                  <a:pos x="0" y="391"/>
                </a:cxn>
                <a:cxn ang="0">
                  <a:pos x="23" y="419"/>
                </a:cxn>
                <a:cxn ang="0">
                  <a:pos x="51" y="442"/>
                </a:cxn>
                <a:cxn ang="0">
                  <a:pos x="74" y="464"/>
                </a:cxn>
                <a:cxn ang="0">
                  <a:pos x="96" y="487"/>
                </a:cxn>
                <a:cxn ang="0">
                  <a:pos x="125" y="527"/>
                </a:cxn>
                <a:cxn ang="0">
                  <a:pos x="147" y="584"/>
                </a:cxn>
                <a:cxn ang="0">
                  <a:pos x="170" y="646"/>
                </a:cxn>
                <a:cxn ang="0">
                  <a:pos x="198" y="697"/>
                </a:cxn>
                <a:cxn ang="0">
                  <a:pos x="221" y="714"/>
                </a:cxn>
                <a:cxn ang="0">
                  <a:pos x="244" y="697"/>
                </a:cxn>
                <a:cxn ang="0">
                  <a:pos x="272" y="657"/>
                </a:cxn>
                <a:cxn ang="0">
                  <a:pos x="295" y="606"/>
                </a:cxn>
                <a:cxn ang="0">
                  <a:pos x="317" y="550"/>
                </a:cxn>
                <a:cxn ang="0">
                  <a:pos x="346" y="493"/>
                </a:cxn>
                <a:cxn ang="0">
                  <a:pos x="368" y="425"/>
                </a:cxn>
                <a:cxn ang="0">
                  <a:pos x="391" y="340"/>
                </a:cxn>
                <a:cxn ang="0">
                  <a:pos x="419" y="255"/>
                </a:cxn>
                <a:cxn ang="0">
                  <a:pos x="442" y="175"/>
                </a:cxn>
                <a:cxn ang="0">
                  <a:pos x="465" y="113"/>
                </a:cxn>
                <a:cxn ang="0">
                  <a:pos x="493" y="56"/>
                </a:cxn>
                <a:cxn ang="0">
                  <a:pos x="516" y="22"/>
                </a:cxn>
                <a:cxn ang="0">
                  <a:pos x="538" y="0"/>
                </a:cxn>
                <a:cxn ang="0">
                  <a:pos x="567" y="0"/>
                </a:cxn>
                <a:cxn ang="0">
                  <a:pos x="589" y="22"/>
                </a:cxn>
                <a:cxn ang="0">
                  <a:pos x="612" y="73"/>
                </a:cxn>
                <a:cxn ang="0">
                  <a:pos x="641" y="136"/>
                </a:cxn>
                <a:cxn ang="0">
                  <a:pos x="663" y="204"/>
                </a:cxn>
                <a:cxn ang="0">
                  <a:pos x="686" y="272"/>
                </a:cxn>
                <a:cxn ang="0">
                  <a:pos x="714" y="334"/>
                </a:cxn>
                <a:cxn ang="0">
                  <a:pos x="737" y="391"/>
                </a:cxn>
                <a:cxn ang="0">
                  <a:pos x="760" y="442"/>
                </a:cxn>
                <a:cxn ang="0">
                  <a:pos x="788" y="498"/>
                </a:cxn>
                <a:cxn ang="0">
                  <a:pos x="811" y="550"/>
                </a:cxn>
                <a:cxn ang="0">
                  <a:pos x="833" y="601"/>
                </a:cxn>
                <a:cxn ang="0">
                  <a:pos x="862" y="657"/>
                </a:cxn>
                <a:cxn ang="0">
                  <a:pos x="884" y="720"/>
                </a:cxn>
                <a:cxn ang="0">
                  <a:pos x="907" y="771"/>
                </a:cxn>
                <a:cxn ang="0">
                  <a:pos x="935" y="805"/>
                </a:cxn>
                <a:cxn ang="0">
                  <a:pos x="958" y="822"/>
                </a:cxn>
                <a:cxn ang="0">
                  <a:pos x="981" y="822"/>
                </a:cxn>
              </a:cxnLst>
              <a:rect l="0" t="0" r="r" b="b"/>
              <a:pathLst>
                <a:path w="981" h="822">
                  <a:moveTo>
                    <a:pt x="0" y="391"/>
                  </a:moveTo>
                  <a:lnTo>
                    <a:pt x="23" y="419"/>
                  </a:lnTo>
                  <a:lnTo>
                    <a:pt x="51" y="442"/>
                  </a:lnTo>
                  <a:lnTo>
                    <a:pt x="74" y="464"/>
                  </a:lnTo>
                  <a:lnTo>
                    <a:pt x="96" y="487"/>
                  </a:lnTo>
                  <a:lnTo>
                    <a:pt x="125" y="527"/>
                  </a:lnTo>
                  <a:lnTo>
                    <a:pt x="147" y="584"/>
                  </a:lnTo>
                  <a:lnTo>
                    <a:pt x="170" y="646"/>
                  </a:lnTo>
                  <a:lnTo>
                    <a:pt x="198" y="697"/>
                  </a:lnTo>
                  <a:lnTo>
                    <a:pt x="221" y="714"/>
                  </a:lnTo>
                  <a:lnTo>
                    <a:pt x="244" y="697"/>
                  </a:lnTo>
                  <a:lnTo>
                    <a:pt x="272" y="657"/>
                  </a:lnTo>
                  <a:lnTo>
                    <a:pt x="295" y="606"/>
                  </a:lnTo>
                  <a:lnTo>
                    <a:pt x="317" y="550"/>
                  </a:lnTo>
                  <a:lnTo>
                    <a:pt x="346" y="493"/>
                  </a:lnTo>
                  <a:lnTo>
                    <a:pt x="368" y="425"/>
                  </a:lnTo>
                  <a:lnTo>
                    <a:pt x="391" y="340"/>
                  </a:lnTo>
                  <a:lnTo>
                    <a:pt x="419" y="255"/>
                  </a:lnTo>
                  <a:lnTo>
                    <a:pt x="442" y="175"/>
                  </a:lnTo>
                  <a:lnTo>
                    <a:pt x="465" y="113"/>
                  </a:lnTo>
                  <a:lnTo>
                    <a:pt x="493" y="56"/>
                  </a:lnTo>
                  <a:lnTo>
                    <a:pt x="516" y="22"/>
                  </a:lnTo>
                  <a:lnTo>
                    <a:pt x="538" y="0"/>
                  </a:lnTo>
                  <a:lnTo>
                    <a:pt x="567" y="0"/>
                  </a:lnTo>
                  <a:lnTo>
                    <a:pt x="589" y="22"/>
                  </a:lnTo>
                  <a:lnTo>
                    <a:pt x="612" y="73"/>
                  </a:lnTo>
                  <a:lnTo>
                    <a:pt x="641" y="136"/>
                  </a:lnTo>
                  <a:lnTo>
                    <a:pt x="663" y="204"/>
                  </a:lnTo>
                  <a:lnTo>
                    <a:pt x="686" y="272"/>
                  </a:lnTo>
                  <a:lnTo>
                    <a:pt x="714" y="334"/>
                  </a:lnTo>
                  <a:lnTo>
                    <a:pt x="737" y="391"/>
                  </a:lnTo>
                  <a:lnTo>
                    <a:pt x="760" y="442"/>
                  </a:lnTo>
                  <a:lnTo>
                    <a:pt x="788" y="498"/>
                  </a:lnTo>
                  <a:lnTo>
                    <a:pt x="811" y="550"/>
                  </a:lnTo>
                  <a:lnTo>
                    <a:pt x="833" y="601"/>
                  </a:lnTo>
                  <a:lnTo>
                    <a:pt x="862" y="657"/>
                  </a:lnTo>
                  <a:lnTo>
                    <a:pt x="884" y="720"/>
                  </a:lnTo>
                  <a:lnTo>
                    <a:pt x="907" y="771"/>
                  </a:lnTo>
                  <a:lnTo>
                    <a:pt x="935" y="805"/>
                  </a:lnTo>
                  <a:lnTo>
                    <a:pt x="958" y="822"/>
                  </a:lnTo>
                  <a:lnTo>
                    <a:pt x="981" y="822"/>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05" name="Freeform 129"/>
            <p:cNvSpPr>
              <a:spLocks/>
            </p:cNvSpPr>
            <p:nvPr/>
          </p:nvSpPr>
          <p:spPr bwMode="auto">
            <a:xfrm>
              <a:off x="237" y="2443"/>
              <a:ext cx="981" cy="686"/>
            </a:xfrm>
            <a:custGeom>
              <a:avLst/>
              <a:gdLst/>
              <a:ahLst/>
              <a:cxnLst>
                <a:cxn ang="0">
                  <a:pos x="0" y="323"/>
                </a:cxn>
                <a:cxn ang="0">
                  <a:pos x="23" y="346"/>
                </a:cxn>
                <a:cxn ang="0">
                  <a:pos x="51" y="368"/>
                </a:cxn>
                <a:cxn ang="0">
                  <a:pos x="74" y="391"/>
                </a:cxn>
                <a:cxn ang="0">
                  <a:pos x="96" y="414"/>
                </a:cxn>
                <a:cxn ang="0">
                  <a:pos x="125" y="448"/>
                </a:cxn>
                <a:cxn ang="0">
                  <a:pos x="147" y="505"/>
                </a:cxn>
                <a:cxn ang="0">
                  <a:pos x="170" y="561"/>
                </a:cxn>
                <a:cxn ang="0">
                  <a:pos x="198" y="607"/>
                </a:cxn>
                <a:cxn ang="0">
                  <a:pos x="221" y="624"/>
                </a:cxn>
                <a:cxn ang="0">
                  <a:pos x="244" y="612"/>
                </a:cxn>
                <a:cxn ang="0">
                  <a:pos x="272" y="573"/>
                </a:cxn>
                <a:cxn ang="0">
                  <a:pos x="295" y="527"/>
                </a:cxn>
                <a:cxn ang="0">
                  <a:pos x="317" y="482"/>
                </a:cxn>
                <a:cxn ang="0">
                  <a:pos x="346" y="431"/>
                </a:cxn>
                <a:cxn ang="0">
                  <a:pos x="368" y="374"/>
                </a:cxn>
                <a:cxn ang="0">
                  <a:pos x="391" y="300"/>
                </a:cxn>
                <a:cxn ang="0">
                  <a:pos x="419" y="227"/>
                </a:cxn>
                <a:cxn ang="0">
                  <a:pos x="442" y="159"/>
                </a:cxn>
                <a:cxn ang="0">
                  <a:pos x="465" y="96"/>
                </a:cxn>
                <a:cxn ang="0">
                  <a:pos x="493" y="51"/>
                </a:cxn>
                <a:cxn ang="0">
                  <a:pos x="516" y="17"/>
                </a:cxn>
                <a:cxn ang="0">
                  <a:pos x="538" y="0"/>
                </a:cxn>
                <a:cxn ang="0">
                  <a:pos x="567" y="0"/>
                </a:cxn>
                <a:cxn ang="0">
                  <a:pos x="589" y="17"/>
                </a:cxn>
                <a:cxn ang="0">
                  <a:pos x="612" y="57"/>
                </a:cxn>
                <a:cxn ang="0">
                  <a:pos x="641" y="108"/>
                </a:cxn>
                <a:cxn ang="0">
                  <a:pos x="663" y="170"/>
                </a:cxn>
                <a:cxn ang="0">
                  <a:pos x="686" y="232"/>
                </a:cxn>
                <a:cxn ang="0">
                  <a:pos x="714" y="289"/>
                </a:cxn>
                <a:cxn ang="0">
                  <a:pos x="737" y="340"/>
                </a:cxn>
                <a:cxn ang="0">
                  <a:pos x="760" y="391"/>
                </a:cxn>
                <a:cxn ang="0">
                  <a:pos x="788" y="436"/>
                </a:cxn>
                <a:cxn ang="0">
                  <a:pos x="811" y="482"/>
                </a:cxn>
                <a:cxn ang="0">
                  <a:pos x="833" y="522"/>
                </a:cxn>
                <a:cxn ang="0">
                  <a:pos x="862" y="561"/>
                </a:cxn>
                <a:cxn ang="0">
                  <a:pos x="884" y="607"/>
                </a:cxn>
                <a:cxn ang="0">
                  <a:pos x="907" y="646"/>
                </a:cxn>
                <a:cxn ang="0">
                  <a:pos x="935" y="675"/>
                </a:cxn>
                <a:cxn ang="0">
                  <a:pos x="958" y="686"/>
                </a:cxn>
                <a:cxn ang="0">
                  <a:pos x="981" y="686"/>
                </a:cxn>
              </a:cxnLst>
              <a:rect l="0" t="0" r="r" b="b"/>
              <a:pathLst>
                <a:path w="981" h="686">
                  <a:moveTo>
                    <a:pt x="0" y="323"/>
                  </a:moveTo>
                  <a:lnTo>
                    <a:pt x="23" y="346"/>
                  </a:lnTo>
                  <a:lnTo>
                    <a:pt x="51" y="368"/>
                  </a:lnTo>
                  <a:lnTo>
                    <a:pt x="74" y="391"/>
                  </a:lnTo>
                  <a:lnTo>
                    <a:pt x="96" y="414"/>
                  </a:lnTo>
                  <a:lnTo>
                    <a:pt x="125" y="448"/>
                  </a:lnTo>
                  <a:lnTo>
                    <a:pt x="147" y="505"/>
                  </a:lnTo>
                  <a:lnTo>
                    <a:pt x="170" y="561"/>
                  </a:lnTo>
                  <a:lnTo>
                    <a:pt x="198" y="607"/>
                  </a:lnTo>
                  <a:lnTo>
                    <a:pt x="221" y="624"/>
                  </a:lnTo>
                  <a:lnTo>
                    <a:pt x="244" y="612"/>
                  </a:lnTo>
                  <a:lnTo>
                    <a:pt x="272" y="573"/>
                  </a:lnTo>
                  <a:lnTo>
                    <a:pt x="295" y="527"/>
                  </a:lnTo>
                  <a:lnTo>
                    <a:pt x="317" y="482"/>
                  </a:lnTo>
                  <a:lnTo>
                    <a:pt x="346" y="431"/>
                  </a:lnTo>
                  <a:lnTo>
                    <a:pt x="368" y="374"/>
                  </a:lnTo>
                  <a:lnTo>
                    <a:pt x="391" y="300"/>
                  </a:lnTo>
                  <a:lnTo>
                    <a:pt x="419" y="227"/>
                  </a:lnTo>
                  <a:lnTo>
                    <a:pt x="442" y="159"/>
                  </a:lnTo>
                  <a:lnTo>
                    <a:pt x="465" y="96"/>
                  </a:lnTo>
                  <a:lnTo>
                    <a:pt x="493" y="51"/>
                  </a:lnTo>
                  <a:lnTo>
                    <a:pt x="516" y="17"/>
                  </a:lnTo>
                  <a:lnTo>
                    <a:pt x="538" y="0"/>
                  </a:lnTo>
                  <a:lnTo>
                    <a:pt x="567" y="0"/>
                  </a:lnTo>
                  <a:lnTo>
                    <a:pt x="589" y="17"/>
                  </a:lnTo>
                  <a:lnTo>
                    <a:pt x="612" y="57"/>
                  </a:lnTo>
                  <a:lnTo>
                    <a:pt x="641" y="108"/>
                  </a:lnTo>
                  <a:lnTo>
                    <a:pt x="663" y="170"/>
                  </a:lnTo>
                  <a:lnTo>
                    <a:pt x="686" y="232"/>
                  </a:lnTo>
                  <a:lnTo>
                    <a:pt x="714" y="289"/>
                  </a:lnTo>
                  <a:lnTo>
                    <a:pt x="737" y="340"/>
                  </a:lnTo>
                  <a:lnTo>
                    <a:pt x="760" y="391"/>
                  </a:lnTo>
                  <a:lnTo>
                    <a:pt x="788" y="436"/>
                  </a:lnTo>
                  <a:lnTo>
                    <a:pt x="811" y="482"/>
                  </a:lnTo>
                  <a:lnTo>
                    <a:pt x="833" y="522"/>
                  </a:lnTo>
                  <a:lnTo>
                    <a:pt x="862" y="561"/>
                  </a:lnTo>
                  <a:lnTo>
                    <a:pt x="884" y="607"/>
                  </a:lnTo>
                  <a:lnTo>
                    <a:pt x="907" y="646"/>
                  </a:lnTo>
                  <a:lnTo>
                    <a:pt x="935" y="675"/>
                  </a:lnTo>
                  <a:lnTo>
                    <a:pt x="958" y="686"/>
                  </a:lnTo>
                  <a:lnTo>
                    <a:pt x="981" y="686"/>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06" name="Freeform 130"/>
            <p:cNvSpPr>
              <a:spLocks/>
            </p:cNvSpPr>
            <p:nvPr/>
          </p:nvSpPr>
          <p:spPr bwMode="auto">
            <a:xfrm>
              <a:off x="237" y="2534"/>
              <a:ext cx="981" cy="493"/>
            </a:xfrm>
            <a:custGeom>
              <a:avLst/>
              <a:gdLst/>
              <a:ahLst/>
              <a:cxnLst>
                <a:cxn ang="0">
                  <a:pos x="0" y="232"/>
                </a:cxn>
                <a:cxn ang="0">
                  <a:pos x="23" y="255"/>
                </a:cxn>
                <a:cxn ang="0">
                  <a:pos x="51" y="272"/>
                </a:cxn>
                <a:cxn ang="0">
                  <a:pos x="74" y="289"/>
                </a:cxn>
                <a:cxn ang="0">
                  <a:pos x="96" y="311"/>
                </a:cxn>
                <a:cxn ang="0">
                  <a:pos x="125" y="340"/>
                </a:cxn>
                <a:cxn ang="0">
                  <a:pos x="147" y="385"/>
                </a:cxn>
                <a:cxn ang="0">
                  <a:pos x="170" y="436"/>
                </a:cxn>
                <a:cxn ang="0">
                  <a:pos x="198" y="476"/>
                </a:cxn>
                <a:cxn ang="0">
                  <a:pos x="221" y="493"/>
                </a:cxn>
                <a:cxn ang="0">
                  <a:pos x="244" y="476"/>
                </a:cxn>
                <a:cxn ang="0">
                  <a:pos x="272" y="448"/>
                </a:cxn>
                <a:cxn ang="0">
                  <a:pos x="295" y="414"/>
                </a:cxn>
                <a:cxn ang="0">
                  <a:pos x="317" y="374"/>
                </a:cxn>
                <a:cxn ang="0">
                  <a:pos x="346" y="340"/>
                </a:cxn>
                <a:cxn ang="0">
                  <a:pos x="368" y="294"/>
                </a:cxn>
                <a:cxn ang="0">
                  <a:pos x="391" y="243"/>
                </a:cxn>
                <a:cxn ang="0">
                  <a:pos x="419" y="181"/>
                </a:cxn>
                <a:cxn ang="0">
                  <a:pos x="442" y="124"/>
                </a:cxn>
                <a:cxn ang="0">
                  <a:pos x="465" y="79"/>
                </a:cxn>
                <a:cxn ang="0">
                  <a:pos x="493" y="39"/>
                </a:cxn>
                <a:cxn ang="0">
                  <a:pos x="516" y="17"/>
                </a:cxn>
                <a:cxn ang="0">
                  <a:pos x="538" y="0"/>
                </a:cxn>
                <a:cxn ang="0">
                  <a:pos x="567" y="0"/>
                </a:cxn>
                <a:cxn ang="0">
                  <a:pos x="589" y="11"/>
                </a:cxn>
                <a:cxn ang="0">
                  <a:pos x="612" y="34"/>
                </a:cxn>
                <a:cxn ang="0">
                  <a:pos x="641" y="73"/>
                </a:cxn>
                <a:cxn ang="0">
                  <a:pos x="663" y="119"/>
                </a:cxn>
                <a:cxn ang="0">
                  <a:pos x="686" y="164"/>
                </a:cxn>
                <a:cxn ang="0">
                  <a:pos x="714" y="215"/>
                </a:cxn>
                <a:cxn ang="0">
                  <a:pos x="737" y="266"/>
                </a:cxn>
                <a:cxn ang="0">
                  <a:pos x="760" y="311"/>
                </a:cxn>
                <a:cxn ang="0">
                  <a:pos x="788" y="345"/>
                </a:cxn>
                <a:cxn ang="0">
                  <a:pos x="811" y="374"/>
                </a:cxn>
                <a:cxn ang="0">
                  <a:pos x="833" y="397"/>
                </a:cxn>
                <a:cxn ang="0">
                  <a:pos x="862" y="419"/>
                </a:cxn>
                <a:cxn ang="0">
                  <a:pos x="884" y="442"/>
                </a:cxn>
                <a:cxn ang="0">
                  <a:pos x="907" y="465"/>
                </a:cxn>
                <a:cxn ang="0">
                  <a:pos x="935" y="482"/>
                </a:cxn>
                <a:cxn ang="0">
                  <a:pos x="958" y="487"/>
                </a:cxn>
                <a:cxn ang="0">
                  <a:pos x="981" y="482"/>
                </a:cxn>
              </a:cxnLst>
              <a:rect l="0" t="0" r="r" b="b"/>
              <a:pathLst>
                <a:path w="981" h="493">
                  <a:moveTo>
                    <a:pt x="0" y="232"/>
                  </a:moveTo>
                  <a:lnTo>
                    <a:pt x="23" y="255"/>
                  </a:lnTo>
                  <a:lnTo>
                    <a:pt x="51" y="272"/>
                  </a:lnTo>
                  <a:lnTo>
                    <a:pt x="74" y="289"/>
                  </a:lnTo>
                  <a:lnTo>
                    <a:pt x="96" y="311"/>
                  </a:lnTo>
                  <a:lnTo>
                    <a:pt x="125" y="340"/>
                  </a:lnTo>
                  <a:lnTo>
                    <a:pt x="147" y="385"/>
                  </a:lnTo>
                  <a:lnTo>
                    <a:pt x="170" y="436"/>
                  </a:lnTo>
                  <a:lnTo>
                    <a:pt x="198" y="476"/>
                  </a:lnTo>
                  <a:lnTo>
                    <a:pt x="221" y="493"/>
                  </a:lnTo>
                  <a:lnTo>
                    <a:pt x="244" y="476"/>
                  </a:lnTo>
                  <a:lnTo>
                    <a:pt x="272" y="448"/>
                  </a:lnTo>
                  <a:lnTo>
                    <a:pt x="295" y="414"/>
                  </a:lnTo>
                  <a:lnTo>
                    <a:pt x="317" y="374"/>
                  </a:lnTo>
                  <a:lnTo>
                    <a:pt x="346" y="340"/>
                  </a:lnTo>
                  <a:lnTo>
                    <a:pt x="368" y="294"/>
                  </a:lnTo>
                  <a:lnTo>
                    <a:pt x="391" y="243"/>
                  </a:lnTo>
                  <a:lnTo>
                    <a:pt x="419" y="181"/>
                  </a:lnTo>
                  <a:lnTo>
                    <a:pt x="442" y="124"/>
                  </a:lnTo>
                  <a:lnTo>
                    <a:pt x="465" y="79"/>
                  </a:lnTo>
                  <a:lnTo>
                    <a:pt x="493" y="39"/>
                  </a:lnTo>
                  <a:lnTo>
                    <a:pt x="516" y="17"/>
                  </a:lnTo>
                  <a:lnTo>
                    <a:pt x="538" y="0"/>
                  </a:lnTo>
                  <a:lnTo>
                    <a:pt x="567" y="0"/>
                  </a:lnTo>
                  <a:lnTo>
                    <a:pt x="589" y="11"/>
                  </a:lnTo>
                  <a:lnTo>
                    <a:pt x="612" y="34"/>
                  </a:lnTo>
                  <a:lnTo>
                    <a:pt x="641" y="73"/>
                  </a:lnTo>
                  <a:lnTo>
                    <a:pt x="663" y="119"/>
                  </a:lnTo>
                  <a:lnTo>
                    <a:pt x="686" y="164"/>
                  </a:lnTo>
                  <a:lnTo>
                    <a:pt x="714" y="215"/>
                  </a:lnTo>
                  <a:lnTo>
                    <a:pt x="737" y="266"/>
                  </a:lnTo>
                  <a:lnTo>
                    <a:pt x="760" y="311"/>
                  </a:lnTo>
                  <a:lnTo>
                    <a:pt x="788" y="345"/>
                  </a:lnTo>
                  <a:lnTo>
                    <a:pt x="811" y="374"/>
                  </a:lnTo>
                  <a:lnTo>
                    <a:pt x="833" y="397"/>
                  </a:lnTo>
                  <a:lnTo>
                    <a:pt x="862" y="419"/>
                  </a:lnTo>
                  <a:lnTo>
                    <a:pt x="884" y="442"/>
                  </a:lnTo>
                  <a:lnTo>
                    <a:pt x="907" y="465"/>
                  </a:lnTo>
                  <a:lnTo>
                    <a:pt x="935" y="482"/>
                  </a:lnTo>
                  <a:lnTo>
                    <a:pt x="958" y="487"/>
                  </a:lnTo>
                  <a:lnTo>
                    <a:pt x="981" y="482"/>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07" name="Freeform 131"/>
            <p:cNvSpPr>
              <a:spLocks/>
            </p:cNvSpPr>
            <p:nvPr/>
          </p:nvSpPr>
          <p:spPr bwMode="auto">
            <a:xfrm>
              <a:off x="237" y="2636"/>
              <a:ext cx="981" cy="334"/>
            </a:xfrm>
            <a:custGeom>
              <a:avLst/>
              <a:gdLst/>
              <a:ahLst/>
              <a:cxnLst>
                <a:cxn ang="0">
                  <a:pos x="0" y="136"/>
                </a:cxn>
                <a:cxn ang="0">
                  <a:pos x="23" y="153"/>
                </a:cxn>
                <a:cxn ang="0">
                  <a:pos x="51" y="164"/>
                </a:cxn>
                <a:cxn ang="0">
                  <a:pos x="74" y="181"/>
                </a:cxn>
                <a:cxn ang="0">
                  <a:pos x="96" y="198"/>
                </a:cxn>
                <a:cxn ang="0">
                  <a:pos x="125" y="221"/>
                </a:cxn>
                <a:cxn ang="0">
                  <a:pos x="147" y="255"/>
                </a:cxn>
                <a:cxn ang="0">
                  <a:pos x="170" y="295"/>
                </a:cxn>
                <a:cxn ang="0">
                  <a:pos x="198" y="323"/>
                </a:cxn>
                <a:cxn ang="0">
                  <a:pos x="221" y="334"/>
                </a:cxn>
                <a:cxn ang="0">
                  <a:pos x="244" y="329"/>
                </a:cxn>
                <a:cxn ang="0">
                  <a:pos x="272" y="300"/>
                </a:cxn>
                <a:cxn ang="0">
                  <a:pos x="295" y="277"/>
                </a:cxn>
                <a:cxn ang="0">
                  <a:pos x="317" y="255"/>
                </a:cxn>
                <a:cxn ang="0">
                  <a:pos x="346" y="232"/>
                </a:cxn>
                <a:cxn ang="0">
                  <a:pos x="368" y="204"/>
                </a:cxn>
                <a:cxn ang="0">
                  <a:pos x="391" y="170"/>
                </a:cxn>
                <a:cxn ang="0">
                  <a:pos x="419" y="130"/>
                </a:cxn>
                <a:cxn ang="0">
                  <a:pos x="442" y="90"/>
                </a:cxn>
                <a:cxn ang="0">
                  <a:pos x="465" y="56"/>
                </a:cxn>
                <a:cxn ang="0">
                  <a:pos x="493" y="34"/>
                </a:cxn>
                <a:cxn ang="0">
                  <a:pos x="516" y="17"/>
                </a:cxn>
                <a:cxn ang="0">
                  <a:pos x="538" y="5"/>
                </a:cxn>
                <a:cxn ang="0">
                  <a:pos x="567" y="0"/>
                </a:cxn>
                <a:cxn ang="0">
                  <a:pos x="589" y="0"/>
                </a:cxn>
                <a:cxn ang="0">
                  <a:pos x="612" y="11"/>
                </a:cxn>
                <a:cxn ang="0">
                  <a:pos x="641" y="34"/>
                </a:cxn>
                <a:cxn ang="0">
                  <a:pos x="663" y="62"/>
                </a:cxn>
                <a:cxn ang="0">
                  <a:pos x="686" y="96"/>
                </a:cxn>
                <a:cxn ang="0">
                  <a:pos x="714" y="136"/>
                </a:cxn>
                <a:cxn ang="0">
                  <a:pos x="737" y="175"/>
                </a:cxn>
                <a:cxn ang="0">
                  <a:pos x="760" y="209"/>
                </a:cxn>
                <a:cxn ang="0">
                  <a:pos x="788" y="232"/>
                </a:cxn>
                <a:cxn ang="0">
                  <a:pos x="811" y="249"/>
                </a:cxn>
                <a:cxn ang="0">
                  <a:pos x="833" y="255"/>
                </a:cxn>
                <a:cxn ang="0">
                  <a:pos x="862" y="255"/>
                </a:cxn>
                <a:cxn ang="0">
                  <a:pos x="884" y="260"/>
                </a:cxn>
                <a:cxn ang="0">
                  <a:pos x="907" y="266"/>
                </a:cxn>
                <a:cxn ang="0">
                  <a:pos x="935" y="272"/>
                </a:cxn>
                <a:cxn ang="0">
                  <a:pos x="958" y="272"/>
                </a:cxn>
                <a:cxn ang="0">
                  <a:pos x="981" y="266"/>
                </a:cxn>
              </a:cxnLst>
              <a:rect l="0" t="0" r="r" b="b"/>
              <a:pathLst>
                <a:path w="981" h="334">
                  <a:moveTo>
                    <a:pt x="0" y="136"/>
                  </a:moveTo>
                  <a:lnTo>
                    <a:pt x="23" y="153"/>
                  </a:lnTo>
                  <a:lnTo>
                    <a:pt x="51" y="164"/>
                  </a:lnTo>
                  <a:lnTo>
                    <a:pt x="74" y="181"/>
                  </a:lnTo>
                  <a:lnTo>
                    <a:pt x="96" y="198"/>
                  </a:lnTo>
                  <a:lnTo>
                    <a:pt x="125" y="221"/>
                  </a:lnTo>
                  <a:lnTo>
                    <a:pt x="147" y="255"/>
                  </a:lnTo>
                  <a:lnTo>
                    <a:pt x="170" y="295"/>
                  </a:lnTo>
                  <a:lnTo>
                    <a:pt x="198" y="323"/>
                  </a:lnTo>
                  <a:lnTo>
                    <a:pt x="221" y="334"/>
                  </a:lnTo>
                  <a:lnTo>
                    <a:pt x="244" y="329"/>
                  </a:lnTo>
                  <a:lnTo>
                    <a:pt x="272" y="300"/>
                  </a:lnTo>
                  <a:lnTo>
                    <a:pt x="295" y="277"/>
                  </a:lnTo>
                  <a:lnTo>
                    <a:pt x="317" y="255"/>
                  </a:lnTo>
                  <a:lnTo>
                    <a:pt x="346" y="232"/>
                  </a:lnTo>
                  <a:lnTo>
                    <a:pt x="368" y="204"/>
                  </a:lnTo>
                  <a:lnTo>
                    <a:pt x="391" y="170"/>
                  </a:lnTo>
                  <a:lnTo>
                    <a:pt x="419" y="130"/>
                  </a:lnTo>
                  <a:lnTo>
                    <a:pt x="442" y="90"/>
                  </a:lnTo>
                  <a:lnTo>
                    <a:pt x="465" y="56"/>
                  </a:lnTo>
                  <a:lnTo>
                    <a:pt x="493" y="34"/>
                  </a:lnTo>
                  <a:lnTo>
                    <a:pt x="516" y="17"/>
                  </a:lnTo>
                  <a:lnTo>
                    <a:pt x="538" y="5"/>
                  </a:lnTo>
                  <a:lnTo>
                    <a:pt x="567" y="0"/>
                  </a:lnTo>
                  <a:lnTo>
                    <a:pt x="589" y="0"/>
                  </a:lnTo>
                  <a:lnTo>
                    <a:pt x="612" y="11"/>
                  </a:lnTo>
                  <a:lnTo>
                    <a:pt x="641" y="34"/>
                  </a:lnTo>
                  <a:lnTo>
                    <a:pt x="663" y="62"/>
                  </a:lnTo>
                  <a:lnTo>
                    <a:pt x="686" y="96"/>
                  </a:lnTo>
                  <a:lnTo>
                    <a:pt x="714" y="136"/>
                  </a:lnTo>
                  <a:lnTo>
                    <a:pt x="737" y="175"/>
                  </a:lnTo>
                  <a:lnTo>
                    <a:pt x="760" y="209"/>
                  </a:lnTo>
                  <a:lnTo>
                    <a:pt x="788" y="232"/>
                  </a:lnTo>
                  <a:lnTo>
                    <a:pt x="811" y="249"/>
                  </a:lnTo>
                  <a:lnTo>
                    <a:pt x="833" y="255"/>
                  </a:lnTo>
                  <a:lnTo>
                    <a:pt x="862" y="255"/>
                  </a:lnTo>
                  <a:lnTo>
                    <a:pt x="884" y="260"/>
                  </a:lnTo>
                  <a:lnTo>
                    <a:pt x="907" y="266"/>
                  </a:lnTo>
                  <a:lnTo>
                    <a:pt x="935" y="272"/>
                  </a:lnTo>
                  <a:lnTo>
                    <a:pt x="958" y="272"/>
                  </a:lnTo>
                  <a:lnTo>
                    <a:pt x="981" y="266"/>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08" name="Freeform 132"/>
            <p:cNvSpPr>
              <a:spLocks/>
            </p:cNvSpPr>
            <p:nvPr/>
          </p:nvSpPr>
          <p:spPr bwMode="auto">
            <a:xfrm>
              <a:off x="237" y="2630"/>
              <a:ext cx="981" cy="278"/>
            </a:xfrm>
            <a:custGeom>
              <a:avLst/>
              <a:gdLst/>
              <a:ahLst/>
              <a:cxnLst>
                <a:cxn ang="0">
                  <a:pos x="0" y="170"/>
                </a:cxn>
                <a:cxn ang="0">
                  <a:pos x="23" y="170"/>
                </a:cxn>
                <a:cxn ang="0">
                  <a:pos x="51" y="176"/>
                </a:cxn>
                <a:cxn ang="0">
                  <a:pos x="74" y="176"/>
                </a:cxn>
                <a:cxn ang="0">
                  <a:pos x="96" y="181"/>
                </a:cxn>
                <a:cxn ang="0">
                  <a:pos x="125" y="187"/>
                </a:cxn>
                <a:cxn ang="0">
                  <a:pos x="147" y="193"/>
                </a:cxn>
                <a:cxn ang="0">
                  <a:pos x="170" y="198"/>
                </a:cxn>
                <a:cxn ang="0">
                  <a:pos x="198" y="198"/>
                </a:cxn>
                <a:cxn ang="0">
                  <a:pos x="221" y="204"/>
                </a:cxn>
                <a:cxn ang="0">
                  <a:pos x="244" y="204"/>
                </a:cxn>
                <a:cxn ang="0">
                  <a:pos x="272" y="204"/>
                </a:cxn>
                <a:cxn ang="0">
                  <a:pos x="295" y="198"/>
                </a:cxn>
                <a:cxn ang="0">
                  <a:pos x="317" y="204"/>
                </a:cxn>
                <a:cxn ang="0">
                  <a:pos x="346" y="215"/>
                </a:cxn>
                <a:cxn ang="0">
                  <a:pos x="368" y="227"/>
                </a:cxn>
                <a:cxn ang="0">
                  <a:pos x="391" y="244"/>
                </a:cxn>
                <a:cxn ang="0">
                  <a:pos x="419" y="261"/>
                </a:cxn>
                <a:cxn ang="0">
                  <a:pos x="442" y="272"/>
                </a:cxn>
                <a:cxn ang="0">
                  <a:pos x="465" y="278"/>
                </a:cxn>
                <a:cxn ang="0">
                  <a:pos x="493" y="278"/>
                </a:cxn>
                <a:cxn ang="0">
                  <a:pos x="516" y="272"/>
                </a:cxn>
                <a:cxn ang="0">
                  <a:pos x="538" y="266"/>
                </a:cxn>
                <a:cxn ang="0">
                  <a:pos x="567" y="249"/>
                </a:cxn>
                <a:cxn ang="0">
                  <a:pos x="589" y="232"/>
                </a:cxn>
                <a:cxn ang="0">
                  <a:pos x="612" y="215"/>
                </a:cxn>
                <a:cxn ang="0">
                  <a:pos x="641" y="198"/>
                </a:cxn>
                <a:cxn ang="0">
                  <a:pos x="663" y="187"/>
                </a:cxn>
                <a:cxn ang="0">
                  <a:pos x="686" y="187"/>
                </a:cxn>
                <a:cxn ang="0">
                  <a:pos x="714" y="193"/>
                </a:cxn>
                <a:cxn ang="0">
                  <a:pos x="737" y="198"/>
                </a:cxn>
                <a:cxn ang="0">
                  <a:pos x="760" y="204"/>
                </a:cxn>
                <a:cxn ang="0">
                  <a:pos x="788" y="204"/>
                </a:cxn>
                <a:cxn ang="0">
                  <a:pos x="811" y="187"/>
                </a:cxn>
                <a:cxn ang="0">
                  <a:pos x="833" y="159"/>
                </a:cxn>
                <a:cxn ang="0">
                  <a:pos x="862" y="125"/>
                </a:cxn>
                <a:cxn ang="0">
                  <a:pos x="884" y="85"/>
                </a:cxn>
                <a:cxn ang="0">
                  <a:pos x="907" y="51"/>
                </a:cxn>
                <a:cxn ang="0">
                  <a:pos x="935" y="28"/>
                </a:cxn>
                <a:cxn ang="0">
                  <a:pos x="958" y="11"/>
                </a:cxn>
                <a:cxn ang="0">
                  <a:pos x="981" y="0"/>
                </a:cxn>
              </a:cxnLst>
              <a:rect l="0" t="0" r="r" b="b"/>
              <a:pathLst>
                <a:path w="981" h="278">
                  <a:moveTo>
                    <a:pt x="0" y="170"/>
                  </a:moveTo>
                  <a:lnTo>
                    <a:pt x="23" y="170"/>
                  </a:lnTo>
                  <a:lnTo>
                    <a:pt x="51" y="176"/>
                  </a:lnTo>
                  <a:lnTo>
                    <a:pt x="74" y="176"/>
                  </a:lnTo>
                  <a:lnTo>
                    <a:pt x="96" y="181"/>
                  </a:lnTo>
                  <a:lnTo>
                    <a:pt x="125" y="187"/>
                  </a:lnTo>
                  <a:lnTo>
                    <a:pt x="147" y="193"/>
                  </a:lnTo>
                  <a:lnTo>
                    <a:pt x="170" y="198"/>
                  </a:lnTo>
                  <a:lnTo>
                    <a:pt x="198" y="198"/>
                  </a:lnTo>
                  <a:lnTo>
                    <a:pt x="221" y="204"/>
                  </a:lnTo>
                  <a:lnTo>
                    <a:pt x="244" y="204"/>
                  </a:lnTo>
                  <a:lnTo>
                    <a:pt x="272" y="204"/>
                  </a:lnTo>
                  <a:lnTo>
                    <a:pt x="295" y="198"/>
                  </a:lnTo>
                  <a:lnTo>
                    <a:pt x="317" y="204"/>
                  </a:lnTo>
                  <a:lnTo>
                    <a:pt x="346" y="215"/>
                  </a:lnTo>
                  <a:lnTo>
                    <a:pt x="368" y="227"/>
                  </a:lnTo>
                  <a:lnTo>
                    <a:pt x="391" y="244"/>
                  </a:lnTo>
                  <a:lnTo>
                    <a:pt x="419" y="261"/>
                  </a:lnTo>
                  <a:lnTo>
                    <a:pt x="442" y="272"/>
                  </a:lnTo>
                  <a:lnTo>
                    <a:pt x="465" y="278"/>
                  </a:lnTo>
                  <a:lnTo>
                    <a:pt x="493" y="278"/>
                  </a:lnTo>
                  <a:lnTo>
                    <a:pt x="516" y="272"/>
                  </a:lnTo>
                  <a:lnTo>
                    <a:pt x="538" y="266"/>
                  </a:lnTo>
                  <a:lnTo>
                    <a:pt x="567" y="249"/>
                  </a:lnTo>
                  <a:lnTo>
                    <a:pt x="589" y="232"/>
                  </a:lnTo>
                  <a:lnTo>
                    <a:pt x="612" y="215"/>
                  </a:lnTo>
                  <a:lnTo>
                    <a:pt x="641" y="198"/>
                  </a:lnTo>
                  <a:lnTo>
                    <a:pt x="663" y="187"/>
                  </a:lnTo>
                  <a:lnTo>
                    <a:pt x="686" y="187"/>
                  </a:lnTo>
                  <a:lnTo>
                    <a:pt x="714" y="193"/>
                  </a:lnTo>
                  <a:lnTo>
                    <a:pt x="737" y="198"/>
                  </a:lnTo>
                  <a:lnTo>
                    <a:pt x="760" y="204"/>
                  </a:lnTo>
                  <a:lnTo>
                    <a:pt x="788" y="204"/>
                  </a:lnTo>
                  <a:lnTo>
                    <a:pt x="811" y="187"/>
                  </a:lnTo>
                  <a:lnTo>
                    <a:pt x="833" y="159"/>
                  </a:lnTo>
                  <a:lnTo>
                    <a:pt x="862" y="125"/>
                  </a:lnTo>
                  <a:lnTo>
                    <a:pt x="884" y="85"/>
                  </a:lnTo>
                  <a:lnTo>
                    <a:pt x="907" y="51"/>
                  </a:lnTo>
                  <a:lnTo>
                    <a:pt x="935" y="28"/>
                  </a:lnTo>
                  <a:lnTo>
                    <a:pt x="958" y="11"/>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09" name="Freeform 133"/>
            <p:cNvSpPr>
              <a:spLocks/>
            </p:cNvSpPr>
            <p:nvPr/>
          </p:nvSpPr>
          <p:spPr bwMode="auto">
            <a:xfrm>
              <a:off x="237" y="2698"/>
              <a:ext cx="981" cy="176"/>
            </a:xfrm>
            <a:custGeom>
              <a:avLst/>
              <a:gdLst/>
              <a:ahLst/>
              <a:cxnLst>
                <a:cxn ang="0">
                  <a:pos x="0" y="91"/>
                </a:cxn>
                <a:cxn ang="0">
                  <a:pos x="23" y="96"/>
                </a:cxn>
                <a:cxn ang="0">
                  <a:pos x="51" y="108"/>
                </a:cxn>
                <a:cxn ang="0">
                  <a:pos x="74" y="113"/>
                </a:cxn>
                <a:cxn ang="0">
                  <a:pos x="96" y="119"/>
                </a:cxn>
                <a:cxn ang="0">
                  <a:pos x="125" y="130"/>
                </a:cxn>
                <a:cxn ang="0">
                  <a:pos x="147" y="142"/>
                </a:cxn>
                <a:cxn ang="0">
                  <a:pos x="170" y="159"/>
                </a:cxn>
                <a:cxn ang="0">
                  <a:pos x="198" y="170"/>
                </a:cxn>
                <a:cxn ang="0">
                  <a:pos x="221" y="176"/>
                </a:cxn>
                <a:cxn ang="0">
                  <a:pos x="244" y="176"/>
                </a:cxn>
                <a:cxn ang="0">
                  <a:pos x="272" y="170"/>
                </a:cxn>
                <a:cxn ang="0">
                  <a:pos x="295" y="159"/>
                </a:cxn>
                <a:cxn ang="0">
                  <a:pos x="317" y="159"/>
                </a:cxn>
                <a:cxn ang="0">
                  <a:pos x="346" y="159"/>
                </a:cxn>
                <a:cxn ang="0">
                  <a:pos x="368" y="159"/>
                </a:cxn>
                <a:cxn ang="0">
                  <a:pos x="391" y="159"/>
                </a:cxn>
                <a:cxn ang="0">
                  <a:pos x="419" y="153"/>
                </a:cxn>
                <a:cxn ang="0">
                  <a:pos x="442" y="153"/>
                </a:cxn>
                <a:cxn ang="0">
                  <a:pos x="465" y="147"/>
                </a:cxn>
                <a:cxn ang="0">
                  <a:pos x="493" y="142"/>
                </a:cxn>
                <a:cxn ang="0">
                  <a:pos x="516" y="136"/>
                </a:cxn>
                <a:cxn ang="0">
                  <a:pos x="538" y="125"/>
                </a:cxn>
                <a:cxn ang="0">
                  <a:pos x="567" y="113"/>
                </a:cxn>
                <a:cxn ang="0">
                  <a:pos x="589" y="102"/>
                </a:cxn>
                <a:cxn ang="0">
                  <a:pos x="612" y="91"/>
                </a:cxn>
                <a:cxn ang="0">
                  <a:pos x="641" y="85"/>
                </a:cxn>
                <a:cxn ang="0">
                  <a:pos x="663" y="85"/>
                </a:cxn>
                <a:cxn ang="0">
                  <a:pos x="686" y="91"/>
                </a:cxn>
                <a:cxn ang="0">
                  <a:pos x="714" y="108"/>
                </a:cxn>
                <a:cxn ang="0">
                  <a:pos x="737" y="125"/>
                </a:cxn>
                <a:cxn ang="0">
                  <a:pos x="760" y="142"/>
                </a:cxn>
                <a:cxn ang="0">
                  <a:pos x="788" y="147"/>
                </a:cxn>
                <a:cxn ang="0">
                  <a:pos x="811" y="142"/>
                </a:cxn>
                <a:cxn ang="0">
                  <a:pos x="833" y="119"/>
                </a:cxn>
                <a:cxn ang="0">
                  <a:pos x="862" y="91"/>
                </a:cxn>
                <a:cxn ang="0">
                  <a:pos x="884" y="62"/>
                </a:cxn>
                <a:cxn ang="0">
                  <a:pos x="907" y="40"/>
                </a:cxn>
                <a:cxn ang="0">
                  <a:pos x="935" y="23"/>
                </a:cxn>
                <a:cxn ang="0">
                  <a:pos x="958" y="11"/>
                </a:cxn>
                <a:cxn ang="0">
                  <a:pos x="981" y="0"/>
                </a:cxn>
              </a:cxnLst>
              <a:rect l="0" t="0" r="r" b="b"/>
              <a:pathLst>
                <a:path w="981" h="176">
                  <a:moveTo>
                    <a:pt x="0" y="91"/>
                  </a:moveTo>
                  <a:lnTo>
                    <a:pt x="23" y="96"/>
                  </a:lnTo>
                  <a:lnTo>
                    <a:pt x="51" y="108"/>
                  </a:lnTo>
                  <a:lnTo>
                    <a:pt x="74" y="113"/>
                  </a:lnTo>
                  <a:lnTo>
                    <a:pt x="96" y="119"/>
                  </a:lnTo>
                  <a:lnTo>
                    <a:pt x="125" y="130"/>
                  </a:lnTo>
                  <a:lnTo>
                    <a:pt x="147" y="142"/>
                  </a:lnTo>
                  <a:lnTo>
                    <a:pt x="170" y="159"/>
                  </a:lnTo>
                  <a:lnTo>
                    <a:pt x="198" y="170"/>
                  </a:lnTo>
                  <a:lnTo>
                    <a:pt x="221" y="176"/>
                  </a:lnTo>
                  <a:lnTo>
                    <a:pt x="244" y="176"/>
                  </a:lnTo>
                  <a:lnTo>
                    <a:pt x="272" y="170"/>
                  </a:lnTo>
                  <a:lnTo>
                    <a:pt x="295" y="159"/>
                  </a:lnTo>
                  <a:lnTo>
                    <a:pt x="317" y="159"/>
                  </a:lnTo>
                  <a:lnTo>
                    <a:pt x="346" y="159"/>
                  </a:lnTo>
                  <a:lnTo>
                    <a:pt x="368" y="159"/>
                  </a:lnTo>
                  <a:lnTo>
                    <a:pt x="391" y="159"/>
                  </a:lnTo>
                  <a:lnTo>
                    <a:pt x="419" y="153"/>
                  </a:lnTo>
                  <a:lnTo>
                    <a:pt x="442" y="153"/>
                  </a:lnTo>
                  <a:lnTo>
                    <a:pt x="465" y="147"/>
                  </a:lnTo>
                  <a:lnTo>
                    <a:pt x="493" y="142"/>
                  </a:lnTo>
                  <a:lnTo>
                    <a:pt x="516" y="136"/>
                  </a:lnTo>
                  <a:lnTo>
                    <a:pt x="538" y="125"/>
                  </a:lnTo>
                  <a:lnTo>
                    <a:pt x="567" y="113"/>
                  </a:lnTo>
                  <a:lnTo>
                    <a:pt x="589" y="102"/>
                  </a:lnTo>
                  <a:lnTo>
                    <a:pt x="612" y="91"/>
                  </a:lnTo>
                  <a:lnTo>
                    <a:pt x="641" y="85"/>
                  </a:lnTo>
                  <a:lnTo>
                    <a:pt x="663" y="85"/>
                  </a:lnTo>
                  <a:lnTo>
                    <a:pt x="686" y="91"/>
                  </a:lnTo>
                  <a:lnTo>
                    <a:pt x="714" y="108"/>
                  </a:lnTo>
                  <a:lnTo>
                    <a:pt x="737" y="125"/>
                  </a:lnTo>
                  <a:lnTo>
                    <a:pt x="760" y="142"/>
                  </a:lnTo>
                  <a:lnTo>
                    <a:pt x="788" y="147"/>
                  </a:lnTo>
                  <a:lnTo>
                    <a:pt x="811" y="142"/>
                  </a:lnTo>
                  <a:lnTo>
                    <a:pt x="833" y="119"/>
                  </a:lnTo>
                  <a:lnTo>
                    <a:pt x="862" y="91"/>
                  </a:lnTo>
                  <a:lnTo>
                    <a:pt x="884" y="62"/>
                  </a:lnTo>
                  <a:lnTo>
                    <a:pt x="907" y="40"/>
                  </a:lnTo>
                  <a:lnTo>
                    <a:pt x="935" y="23"/>
                  </a:lnTo>
                  <a:lnTo>
                    <a:pt x="958" y="11"/>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10" name="Freeform 134"/>
            <p:cNvSpPr>
              <a:spLocks/>
            </p:cNvSpPr>
            <p:nvPr/>
          </p:nvSpPr>
          <p:spPr bwMode="auto">
            <a:xfrm>
              <a:off x="237" y="2704"/>
              <a:ext cx="981" cy="238"/>
            </a:xfrm>
            <a:custGeom>
              <a:avLst/>
              <a:gdLst/>
              <a:ahLst/>
              <a:cxnLst>
                <a:cxn ang="0">
                  <a:pos x="0" y="73"/>
                </a:cxn>
                <a:cxn ang="0">
                  <a:pos x="23" y="90"/>
                </a:cxn>
                <a:cxn ang="0">
                  <a:pos x="51" y="102"/>
                </a:cxn>
                <a:cxn ang="0">
                  <a:pos x="74" y="113"/>
                </a:cxn>
                <a:cxn ang="0">
                  <a:pos x="96" y="124"/>
                </a:cxn>
                <a:cxn ang="0">
                  <a:pos x="125" y="141"/>
                </a:cxn>
                <a:cxn ang="0">
                  <a:pos x="147" y="164"/>
                </a:cxn>
                <a:cxn ang="0">
                  <a:pos x="170" y="198"/>
                </a:cxn>
                <a:cxn ang="0">
                  <a:pos x="198" y="227"/>
                </a:cxn>
                <a:cxn ang="0">
                  <a:pos x="221" y="238"/>
                </a:cxn>
                <a:cxn ang="0">
                  <a:pos x="244" y="238"/>
                </a:cxn>
                <a:cxn ang="0">
                  <a:pos x="272" y="227"/>
                </a:cxn>
                <a:cxn ang="0">
                  <a:pos x="295" y="209"/>
                </a:cxn>
                <a:cxn ang="0">
                  <a:pos x="317" y="192"/>
                </a:cxn>
                <a:cxn ang="0">
                  <a:pos x="346" y="175"/>
                </a:cxn>
                <a:cxn ang="0">
                  <a:pos x="368" y="153"/>
                </a:cxn>
                <a:cxn ang="0">
                  <a:pos x="391" y="119"/>
                </a:cxn>
                <a:cxn ang="0">
                  <a:pos x="419" y="85"/>
                </a:cxn>
                <a:cxn ang="0">
                  <a:pos x="442" y="51"/>
                </a:cxn>
                <a:cxn ang="0">
                  <a:pos x="465" y="28"/>
                </a:cxn>
                <a:cxn ang="0">
                  <a:pos x="493" y="11"/>
                </a:cxn>
                <a:cxn ang="0">
                  <a:pos x="516" y="5"/>
                </a:cxn>
                <a:cxn ang="0">
                  <a:pos x="538" y="5"/>
                </a:cxn>
                <a:cxn ang="0">
                  <a:pos x="567" y="5"/>
                </a:cxn>
                <a:cxn ang="0">
                  <a:pos x="589" y="5"/>
                </a:cxn>
                <a:cxn ang="0">
                  <a:pos x="612" y="0"/>
                </a:cxn>
                <a:cxn ang="0">
                  <a:pos x="641" y="5"/>
                </a:cxn>
                <a:cxn ang="0">
                  <a:pos x="663" y="17"/>
                </a:cxn>
                <a:cxn ang="0">
                  <a:pos x="686" y="34"/>
                </a:cxn>
                <a:cxn ang="0">
                  <a:pos x="714" y="68"/>
                </a:cxn>
                <a:cxn ang="0">
                  <a:pos x="737" y="102"/>
                </a:cxn>
                <a:cxn ang="0">
                  <a:pos x="760" y="136"/>
                </a:cxn>
                <a:cxn ang="0">
                  <a:pos x="788" y="158"/>
                </a:cxn>
                <a:cxn ang="0">
                  <a:pos x="811" y="164"/>
                </a:cxn>
                <a:cxn ang="0">
                  <a:pos x="833" y="158"/>
                </a:cxn>
                <a:cxn ang="0">
                  <a:pos x="862" y="147"/>
                </a:cxn>
                <a:cxn ang="0">
                  <a:pos x="884" y="136"/>
                </a:cxn>
                <a:cxn ang="0">
                  <a:pos x="907" y="130"/>
                </a:cxn>
                <a:cxn ang="0">
                  <a:pos x="935" y="130"/>
                </a:cxn>
                <a:cxn ang="0">
                  <a:pos x="958" y="130"/>
                </a:cxn>
                <a:cxn ang="0">
                  <a:pos x="981" y="130"/>
                </a:cxn>
              </a:cxnLst>
              <a:rect l="0" t="0" r="r" b="b"/>
              <a:pathLst>
                <a:path w="981" h="238">
                  <a:moveTo>
                    <a:pt x="0" y="73"/>
                  </a:moveTo>
                  <a:lnTo>
                    <a:pt x="23" y="90"/>
                  </a:lnTo>
                  <a:lnTo>
                    <a:pt x="51" y="102"/>
                  </a:lnTo>
                  <a:lnTo>
                    <a:pt x="74" y="113"/>
                  </a:lnTo>
                  <a:lnTo>
                    <a:pt x="96" y="124"/>
                  </a:lnTo>
                  <a:lnTo>
                    <a:pt x="125" y="141"/>
                  </a:lnTo>
                  <a:lnTo>
                    <a:pt x="147" y="164"/>
                  </a:lnTo>
                  <a:lnTo>
                    <a:pt x="170" y="198"/>
                  </a:lnTo>
                  <a:lnTo>
                    <a:pt x="198" y="227"/>
                  </a:lnTo>
                  <a:lnTo>
                    <a:pt x="221" y="238"/>
                  </a:lnTo>
                  <a:lnTo>
                    <a:pt x="244" y="238"/>
                  </a:lnTo>
                  <a:lnTo>
                    <a:pt x="272" y="227"/>
                  </a:lnTo>
                  <a:lnTo>
                    <a:pt x="295" y="209"/>
                  </a:lnTo>
                  <a:lnTo>
                    <a:pt x="317" y="192"/>
                  </a:lnTo>
                  <a:lnTo>
                    <a:pt x="346" y="175"/>
                  </a:lnTo>
                  <a:lnTo>
                    <a:pt x="368" y="153"/>
                  </a:lnTo>
                  <a:lnTo>
                    <a:pt x="391" y="119"/>
                  </a:lnTo>
                  <a:lnTo>
                    <a:pt x="419" y="85"/>
                  </a:lnTo>
                  <a:lnTo>
                    <a:pt x="442" y="51"/>
                  </a:lnTo>
                  <a:lnTo>
                    <a:pt x="465" y="28"/>
                  </a:lnTo>
                  <a:lnTo>
                    <a:pt x="493" y="11"/>
                  </a:lnTo>
                  <a:lnTo>
                    <a:pt x="516" y="5"/>
                  </a:lnTo>
                  <a:lnTo>
                    <a:pt x="538" y="5"/>
                  </a:lnTo>
                  <a:lnTo>
                    <a:pt x="567" y="5"/>
                  </a:lnTo>
                  <a:lnTo>
                    <a:pt x="589" y="5"/>
                  </a:lnTo>
                  <a:lnTo>
                    <a:pt x="612" y="0"/>
                  </a:lnTo>
                  <a:lnTo>
                    <a:pt x="641" y="5"/>
                  </a:lnTo>
                  <a:lnTo>
                    <a:pt x="663" y="17"/>
                  </a:lnTo>
                  <a:lnTo>
                    <a:pt x="686" y="34"/>
                  </a:lnTo>
                  <a:lnTo>
                    <a:pt x="714" y="68"/>
                  </a:lnTo>
                  <a:lnTo>
                    <a:pt x="737" y="102"/>
                  </a:lnTo>
                  <a:lnTo>
                    <a:pt x="760" y="136"/>
                  </a:lnTo>
                  <a:lnTo>
                    <a:pt x="788" y="158"/>
                  </a:lnTo>
                  <a:lnTo>
                    <a:pt x="811" y="164"/>
                  </a:lnTo>
                  <a:lnTo>
                    <a:pt x="833" y="158"/>
                  </a:lnTo>
                  <a:lnTo>
                    <a:pt x="862" y="147"/>
                  </a:lnTo>
                  <a:lnTo>
                    <a:pt x="884" y="136"/>
                  </a:lnTo>
                  <a:lnTo>
                    <a:pt x="907" y="130"/>
                  </a:lnTo>
                  <a:lnTo>
                    <a:pt x="935" y="130"/>
                  </a:lnTo>
                  <a:lnTo>
                    <a:pt x="958" y="130"/>
                  </a:lnTo>
                  <a:lnTo>
                    <a:pt x="981" y="13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11" name="Freeform 135"/>
            <p:cNvSpPr>
              <a:spLocks/>
            </p:cNvSpPr>
            <p:nvPr/>
          </p:nvSpPr>
          <p:spPr bwMode="auto">
            <a:xfrm>
              <a:off x="237" y="2619"/>
              <a:ext cx="981" cy="363"/>
            </a:xfrm>
            <a:custGeom>
              <a:avLst/>
              <a:gdLst/>
              <a:ahLst/>
              <a:cxnLst>
                <a:cxn ang="0">
                  <a:pos x="0" y="158"/>
                </a:cxn>
                <a:cxn ang="0">
                  <a:pos x="23" y="175"/>
                </a:cxn>
                <a:cxn ang="0">
                  <a:pos x="51" y="192"/>
                </a:cxn>
                <a:cxn ang="0">
                  <a:pos x="74" y="204"/>
                </a:cxn>
                <a:cxn ang="0">
                  <a:pos x="96" y="215"/>
                </a:cxn>
                <a:cxn ang="0">
                  <a:pos x="125" y="238"/>
                </a:cxn>
                <a:cxn ang="0">
                  <a:pos x="147" y="266"/>
                </a:cxn>
                <a:cxn ang="0">
                  <a:pos x="170" y="312"/>
                </a:cxn>
                <a:cxn ang="0">
                  <a:pos x="198" y="346"/>
                </a:cxn>
                <a:cxn ang="0">
                  <a:pos x="221" y="363"/>
                </a:cxn>
                <a:cxn ang="0">
                  <a:pos x="244" y="363"/>
                </a:cxn>
                <a:cxn ang="0">
                  <a:pos x="272" y="346"/>
                </a:cxn>
                <a:cxn ang="0">
                  <a:pos x="295" y="323"/>
                </a:cxn>
                <a:cxn ang="0">
                  <a:pos x="317" y="300"/>
                </a:cxn>
                <a:cxn ang="0">
                  <a:pos x="346" y="272"/>
                </a:cxn>
                <a:cxn ang="0">
                  <a:pos x="368" y="232"/>
                </a:cxn>
                <a:cxn ang="0">
                  <a:pos x="391" y="175"/>
                </a:cxn>
                <a:cxn ang="0">
                  <a:pos x="419" y="113"/>
                </a:cxn>
                <a:cxn ang="0">
                  <a:pos x="442" y="62"/>
                </a:cxn>
                <a:cxn ang="0">
                  <a:pos x="465" y="22"/>
                </a:cxn>
                <a:cxn ang="0">
                  <a:pos x="493" y="5"/>
                </a:cxn>
                <a:cxn ang="0">
                  <a:pos x="516" y="0"/>
                </a:cxn>
                <a:cxn ang="0">
                  <a:pos x="538" y="5"/>
                </a:cxn>
                <a:cxn ang="0">
                  <a:pos x="567" y="11"/>
                </a:cxn>
                <a:cxn ang="0">
                  <a:pos x="589" y="17"/>
                </a:cxn>
                <a:cxn ang="0">
                  <a:pos x="612" y="28"/>
                </a:cxn>
                <a:cxn ang="0">
                  <a:pos x="641" y="39"/>
                </a:cxn>
                <a:cxn ang="0">
                  <a:pos x="663" y="62"/>
                </a:cxn>
                <a:cxn ang="0">
                  <a:pos x="686" y="90"/>
                </a:cxn>
                <a:cxn ang="0">
                  <a:pos x="714" y="130"/>
                </a:cxn>
                <a:cxn ang="0">
                  <a:pos x="737" y="175"/>
                </a:cxn>
                <a:cxn ang="0">
                  <a:pos x="760" y="215"/>
                </a:cxn>
                <a:cxn ang="0">
                  <a:pos x="788" y="249"/>
                </a:cxn>
                <a:cxn ang="0">
                  <a:pos x="811" y="272"/>
                </a:cxn>
                <a:cxn ang="0">
                  <a:pos x="833" y="277"/>
                </a:cxn>
                <a:cxn ang="0">
                  <a:pos x="862" y="283"/>
                </a:cxn>
                <a:cxn ang="0">
                  <a:pos x="884" y="294"/>
                </a:cxn>
                <a:cxn ang="0">
                  <a:pos x="907" y="306"/>
                </a:cxn>
                <a:cxn ang="0">
                  <a:pos x="935" y="323"/>
                </a:cxn>
                <a:cxn ang="0">
                  <a:pos x="958" y="329"/>
                </a:cxn>
                <a:cxn ang="0">
                  <a:pos x="981" y="334"/>
                </a:cxn>
              </a:cxnLst>
              <a:rect l="0" t="0" r="r" b="b"/>
              <a:pathLst>
                <a:path w="981" h="363">
                  <a:moveTo>
                    <a:pt x="0" y="158"/>
                  </a:moveTo>
                  <a:lnTo>
                    <a:pt x="23" y="175"/>
                  </a:lnTo>
                  <a:lnTo>
                    <a:pt x="51" y="192"/>
                  </a:lnTo>
                  <a:lnTo>
                    <a:pt x="74" y="204"/>
                  </a:lnTo>
                  <a:lnTo>
                    <a:pt x="96" y="215"/>
                  </a:lnTo>
                  <a:lnTo>
                    <a:pt x="125" y="238"/>
                  </a:lnTo>
                  <a:lnTo>
                    <a:pt x="147" y="266"/>
                  </a:lnTo>
                  <a:lnTo>
                    <a:pt x="170" y="312"/>
                  </a:lnTo>
                  <a:lnTo>
                    <a:pt x="198" y="346"/>
                  </a:lnTo>
                  <a:lnTo>
                    <a:pt x="221" y="363"/>
                  </a:lnTo>
                  <a:lnTo>
                    <a:pt x="244" y="363"/>
                  </a:lnTo>
                  <a:lnTo>
                    <a:pt x="272" y="346"/>
                  </a:lnTo>
                  <a:lnTo>
                    <a:pt x="295" y="323"/>
                  </a:lnTo>
                  <a:lnTo>
                    <a:pt x="317" y="300"/>
                  </a:lnTo>
                  <a:lnTo>
                    <a:pt x="346" y="272"/>
                  </a:lnTo>
                  <a:lnTo>
                    <a:pt x="368" y="232"/>
                  </a:lnTo>
                  <a:lnTo>
                    <a:pt x="391" y="175"/>
                  </a:lnTo>
                  <a:lnTo>
                    <a:pt x="419" y="113"/>
                  </a:lnTo>
                  <a:lnTo>
                    <a:pt x="442" y="62"/>
                  </a:lnTo>
                  <a:lnTo>
                    <a:pt x="465" y="22"/>
                  </a:lnTo>
                  <a:lnTo>
                    <a:pt x="493" y="5"/>
                  </a:lnTo>
                  <a:lnTo>
                    <a:pt x="516" y="0"/>
                  </a:lnTo>
                  <a:lnTo>
                    <a:pt x="538" y="5"/>
                  </a:lnTo>
                  <a:lnTo>
                    <a:pt x="567" y="11"/>
                  </a:lnTo>
                  <a:lnTo>
                    <a:pt x="589" y="17"/>
                  </a:lnTo>
                  <a:lnTo>
                    <a:pt x="612" y="28"/>
                  </a:lnTo>
                  <a:lnTo>
                    <a:pt x="641" y="39"/>
                  </a:lnTo>
                  <a:lnTo>
                    <a:pt x="663" y="62"/>
                  </a:lnTo>
                  <a:lnTo>
                    <a:pt x="686" y="90"/>
                  </a:lnTo>
                  <a:lnTo>
                    <a:pt x="714" y="130"/>
                  </a:lnTo>
                  <a:lnTo>
                    <a:pt x="737" y="175"/>
                  </a:lnTo>
                  <a:lnTo>
                    <a:pt x="760" y="215"/>
                  </a:lnTo>
                  <a:lnTo>
                    <a:pt x="788" y="249"/>
                  </a:lnTo>
                  <a:lnTo>
                    <a:pt x="811" y="272"/>
                  </a:lnTo>
                  <a:lnTo>
                    <a:pt x="833" y="277"/>
                  </a:lnTo>
                  <a:lnTo>
                    <a:pt x="862" y="283"/>
                  </a:lnTo>
                  <a:lnTo>
                    <a:pt x="884" y="294"/>
                  </a:lnTo>
                  <a:lnTo>
                    <a:pt x="907" y="306"/>
                  </a:lnTo>
                  <a:lnTo>
                    <a:pt x="935" y="323"/>
                  </a:lnTo>
                  <a:lnTo>
                    <a:pt x="958" y="329"/>
                  </a:lnTo>
                  <a:lnTo>
                    <a:pt x="981" y="334"/>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12" name="Freeform 136"/>
            <p:cNvSpPr>
              <a:spLocks/>
            </p:cNvSpPr>
            <p:nvPr/>
          </p:nvSpPr>
          <p:spPr bwMode="auto">
            <a:xfrm>
              <a:off x="237" y="2505"/>
              <a:ext cx="981" cy="584"/>
            </a:xfrm>
            <a:custGeom>
              <a:avLst/>
              <a:gdLst/>
              <a:ahLst/>
              <a:cxnLst>
                <a:cxn ang="0">
                  <a:pos x="0" y="267"/>
                </a:cxn>
                <a:cxn ang="0">
                  <a:pos x="23" y="289"/>
                </a:cxn>
                <a:cxn ang="0">
                  <a:pos x="51" y="312"/>
                </a:cxn>
                <a:cxn ang="0">
                  <a:pos x="74" y="323"/>
                </a:cxn>
                <a:cxn ang="0">
                  <a:pos x="96" y="340"/>
                </a:cxn>
                <a:cxn ang="0">
                  <a:pos x="125" y="374"/>
                </a:cxn>
                <a:cxn ang="0">
                  <a:pos x="147" y="420"/>
                </a:cxn>
                <a:cxn ang="0">
                  <a:pos x="170" y="471"/>
                </a:cxn>
                <a:cxn ang="0">
                  <a:pos x="198" y="516"/>
                </a:cxn>
                <a:cxn ang="0">
                  <a:pos x="221" y="533"/>
                </a:cxn>
                <a:cxn ang="0">
                  <a:pos x="244" y="522"/>
                </a:cxn>
                <a:cxn ang="0">
                  <a:pos x="272" y="494"/>
                </a:cxn>
                <a:cxn ang="0">
                  <a:pos x="295" y="460"/>
                </a:cxn>
                <a:cxn ang="0">
                  <a:pos x="317" y="426"/>
                </a:cxn>
                <a:cxn ang="0">
                  <a:pos x="346" y="380"/>
                </a:cxn>
                <a:cxn ang="0">
                  <a:pos x="368" y="323"/>
                </a:cxn>
                <a:cxn ang="0">
                  <a:pos x="391" y="250"/>
                </a:cxn>
                <a:cxn ang="0">
                  <a:pos x="419" y="176"/>
                </a:cxn>
                <a:cxn ang="0">
                  <a:pos x="442" y="108"/>
                </a:cxn>
                <a:cxn ang="0">
                  <a:pos x="465" y="51"/>
                </a:cxn>
                <a:cxn ang="0">
                  <a:pos x="493" y="23"/>
                </a:cxn>
                <a:cxn ang="0">
                  <a:pos x="516" y="6"/>
                </a:cxn>
                <a:cxn ang="0">
                  <a:pos x="538" y="0"/>
                </a:cxn>
                <a:cxn ang="0">
                  <a:pos x="567" y="6"/>
                </a:cxn>
                <a:cxn ang="0">
                  <a:pos x="589" y="23"/>
                </a:cxn>
                <a:cxn ang="0">
                  <a:pos x="612" y="51"/>
                </a:cxn>
                <a:cxn ang="0">
                  <a:pos x="641" y="85"/>
                </a:cxn>
                <a:cxn ang="0">
                  <a:pos x="663" y="125"/>
                </a:cxn>
                <a:cxn ang="0">
                  <a:pos x="686" y="170"/>
                </a:cxn>
                <a:cxn ang="0">
                  <a:pos x="714" y="221"/>
                </a:cxn>
                <a:cxn ang="0">
                  <a:pos x="737" y="272"/>
                </a:cxn>
                <a:cxn ang="0">
                  <a:pos x="760" y="323"/>
                </a:cxn>
                <a:cxn ang="0">
                  <a:pos x="788" y="369"/>
                </a:cxn>
                <a:cxn ang="0">
                  <a:pos x="811" y="403"/>
                </a:cxn>
                <a:cxn ang="0">
                  <a:pos x="833" y="437"/>
                </a:cxn>
                <a:cxn ang="0">
                  <a:pos x="862" y="465"/>
                </a:cxn>
                <a:cxn ang="0">
                  <a:pos x="884" y="505"/>
                </a:cxn>
                <a:cxn ang="0">
                  <a:pos x="907" y="539"/>
                </a:cxn>
                <a:cxn ang="0">
                  <a:pos x="935" y="567"/>
                </a:cxn>
                <a:cxn ang="0">
                  <a:pos x="958" y="579"/>
                </a:cxn>
                <a:cxn ang="0">
                  <a:pos x="981" y="584"/>
                </a:cxn>
              </a:cxnLst>
              <a:rect l="0" t="0" r="r" b="b"/>
              <a:pathLst>
                <a:path w="981" h="584">
                  <a:moveTo>
                    <a:pt x="0" y="267"/>
                  </a:moveTo>
                  <a:lnTo>
                    <a:pt x="23" y="289"/>
                  </a:lnTo>
                  <a:lnTo>
                    <a:pt x="51" y="312"/>
                  </a:lnTo>
                  <a:lnTo>
                    <a:pt x="74" y="323"/>
                  </a:lnTo>
                  <a:lnTo>
                    <a:pt x="96" y="340"/>
                  </a:lnTo>
                  <a:lnTo>
                    <a:pt x="125" y="374"/>
                  </a:lnTo>
                  <a:lnTo>
                    <a:pt x="147" y="420"/>
                  </a:lnTo>
                  <a:lnTo>
                    <a:pt x="170" y="471"/>
                  </a:lnTo>
                  <a:lnTo>
                    <a:pt x="198" y="516"/>
                  </a:lnTo>
                  <a:lnTo>
                    <a:pt x="221" y="533"/>
                  </a:lnTo>
                  <a:lnTo>
                    <a:pt x="244" y="522"/>
                  </a:lnTo>
                  <a:lnTo>
                    <a:pt x="272" y="494"/>
                  </a:lnTo>
                  <a:lnTo>
                    <a:pt x="295" y="460"/>
                  </a:lnTo>
                  <a:lnTo>
                    <a:pt x="317" y="426"/>
                  </a:lnTo>
                  <a:lnTo>
                    <a:pt x="346" y="380"/>
                  </a:lnTo>
                  <a:lnTo>
                    <a:pt x="368" y="323"/>
                  </a:lnTo>
                  <a:lnTo>
                    <a:pt x="391" y="250"/>
                  </a:lnTo>
                  <a:lnTo>
                    <a:pt x="419" y="176"/>
                  </a:lnTo>
                  <a:lnTo>
                    <a:pt x="442" y="108"/>
                  </a:lnTo>
                  <a:lnTo>
                    <a:pt x="465" y="51"/>
                  </a:lnTo>
                  <a:lnTo>
                    <a:pt x="493" y="23"/>
                  </a:lnTo>
                  <a:lnTo>
                    <a:pt x="516" y="6"/>
                  </a:lnTo>
                  <a:lnTo>
                    <a:pt x="538" y="0"/>
                  </a:lnTo>
                  <a:lnTo>
                    <a:pt x="567" y="6"/>
                  </a:lnTo>
                  <a:lnTo>
                    <a:pt x="589" y="23"/>
                  </a:lnTo>
                  <a:lnTo>
                    <a:pt x="612" y="51"/>
                  </a:lnTo>
                  <a:lnTo>
                    <a:pt x="641" y="85"/>
                  </a:lnTo>
                  <a:lnTo>
                    <a:pt x="663" y="125"/>
                  </a:lnTo>
                  <a:lnTo>
                    <a:pt x="686" y="170"/>
                  </a:lnTo>
                  <a:lnTo>
                    <a:pt x="714" y="221"/>
                  </a:lnTo>
                  <a:lnTo>
                    <a:pt x="737" y="272"/>
                  </a:lnTo>
                  <a:lnTo>
                    <a:pt x="760" y="323"/>
                  </a:lnTo>
                  <a:lnTo>
                    <a:pt x="788" y="369"/>
                  </a:lnTo>
                  <a:lnTo>
                    <a:pt x="811" y="403"/>
                  </a:lnTo>
                  <a:lnTo>
                    <a:pt x="833" y="437"/>
                  </a:lnTo>
                  <a:lnTo>
                    <a:pt x="862" y="465"/>
                  </a:lnTo>
                  <a:lnTo>
                    <a:pt x="884" y="505"/>
                  </a:lnTo>
                  <a:lnTo>
                    <a:pt x="907" y="539"/>
                  </a:lnTo>
                  <a:lnTo>
                    <a:pt x="935" y="567"/>
                  </a:lnTo>
                  <a:lnTo>
                    <a:pt x="958" y="579"/>
                  </a:lnTo>
                  <a:lnTo>
                    <a:pt x="981" y="584"/>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13" name="Freeform 137"/>
            <p:cNvSpPr>
              <a:spLocks/>
            </p:cNvSpPr>
            <p:nvPr/>
          </p:nvSpPr>
          <p:spPr bwMode="auto">
            <a:xfrm>
              <a:off x="237" y="2432"/>
              <a:ext cx="981" cy="759"/>
            </a:xfrm>
            <a:custGeom>
              <a:avLst/>
              <a:gdLst/>
              <a:ahLst/>
              <a:cxnLst>
                <a:cxn ang="0">
                  <a:pos x="0" y="351"/>
                </a:cxn>
                <a:cxn ang="0">
                  <a:pos x="23" y="374"/>
                </a:cxn>
                <a:cxn ang="0">
                  <a:pos x="51" y="391"/>
                </a:cxn>
                <a:cxn ang="0">
                  <a:pos x="74" y="408"/>
                </a:cxn>
                <a:cxn ang="0">
                  <a:pos x="96" y="430"/>
                </a:cxn>
                <a:cxn ang="0">
                  <a:pos x="125" y="459"/>
                </a:cxn>
                <a:cxn ang="0">
                  <a:pos x="147" y="510"/>
                </a:cxn>
                <a:cxn ang="0">
                  <a:pos x="170" y="567"/>
                </a:cxn>
                <a:cxn ang="0">
                  <a:pos x="198" y="618"/>
                </a:cxn>
                <a:cxn ang="0">
                  <a:pos x="221" y="635"/>
                </a:cxn>
                <a:cxn ang="0">
                  <a:pos x="244" y="623"/>
                </a:cxn>
                <a:cxn ang="0">
                  <a:pos x="272" y="589"/>
                </a:cxn>
                <a:cxn ang="0">
                  <a:pos x="295" y="550"/>
                </a:cxn>
                <a:cxn ang="0">
                  <a:pos x="317" y="504"/>
                </a:cxn>
                <a:cxn ang="0">
                  <a:pos x="346" y="447"/>
                </a:cxn>
                <a:cxn ang="0">
                  <a:pos x="368" y="379"/>
                </a:cxn>
                <a:cxn ang="0">
                  <a:pos x="391" y="294"/>
                </a:cxn>
                <a:cxn ang="0">
                  <a:pos x="419" y="204"/>
                </a:cxn>
                <a:cxn ang="0">
                  <a:pos x="442" y="124"/>
                </a:cxn>
                <a:cxn ang="0">
                  <a:pos x="465" y="62"/>
                </a:cxn>
                <a:cxn ang="0">
                  <a:pos x="493" y="22"/>
                </a:cxn>
                <a:cxn ang="0">
                  <a:pos x="516" y="5"/>
                </a:cxn>
                <a:cxn ang="0">
                  <a:pos x="538" y="0"/>
                </a:cxn>
                <a:cxn ang="0">
                  <a:pos x="567" y="5"/>
                </a:cxn>
                <a:cxn ang="0">
                  <a:pos x="589" y="34"/>
                </a:cxn>
                <a:cxn ang="0">
                  <a:pos x="612" y="73"/>
                </a:cxn>
                <a:cxn ang="0">
                  <a:pos x="641" y="119"/>
                </a:cxn>
                <a:cxn ang="0">
                  <a:pos x="663" y="175"/>
                </a:cxn>
                <a:cxn ang="0">
                  <a:pos x="686" y="226"/>
                </a:cxn>
                <a:cxn ang="0">
                  <a:pos x="714" y="277"/>
                </a:cxn>
                <a:cxn ang="0">
                  <a:pos x="737" y="328"/>
                </a:cxn>
                <a:cxn ang="0">
                  <a:pos x="760" y="385"/>
                </a:cxn>
                <a:cxn ang="0">
                  <a:pos x="788" y="430"/>
                </a:cxn>
                <a:cxn ang="0">
                  <a:pos x="811" y="481"/>
                </a:cxn>
                <a:cxn ang="0">
                  <a:pos x="833" y="533"/>
                </a:cxn>
                <a:cxn ang="0">
                  <a:pos x="862" y="584"/>
                </a:cxn>
                <a:cxn ang="0">
                  <a:pos x="884" y="640"/>
                </a:cxn>
                <a:cxn ang="0">
                  <a:pos x="907" y="697"/>
                </a:cxn>
                <a:cxn ang="0">
                  <a:pos x="935" y="737"/>
                </a:cxn>
                <a:cxn ang="0">
                  <a:pos x="958" y="754"/>
                </a:cxn>
                <a:cxn ang="0">
                  <a:pos x="981" y="759"/>
                </a:cxn>
              </a:cxnLst>
              <a:rect l="0" t="0" r="r" b="b"/>
              <a:pathLst>
                <a:path w="981" h="759">
                  <a:moveTo>
                    <a:pt x="0" y="351"/>
                  </a:moveTo>
                  <a:lnTo>
                    <a:pt x="23" y="374"/>
                  </a:lnTo>
                  <a:lnTo>
                    <a:pt x="51" y="391"/>
                  </a:lnTo>
                  <a:lnTo>
                    <a:pt x="74" y="408"/>
                  </a:lnTo>
                  <a:lnTo>
                    <a:pt x="96" y="430"/>
                  </a:lnTo>
                  <a:lnTo>
                    <a:pt x="125" y="459"/>
                  </a:lnTo>
                  <a:lnTo>
                    <a:pt x="147" y="510"/>
                  </a:lnTo>
                  <a:lnTo>
                    <a:pt x="170" y="567"/>
                  </a:lnTo>
                  <a:lnTo>
                    <a:pt x="198" y="618"/>
                  </a:lnTo>
                  <a:lnTo>
                    <a:pt x="221" y="635"/>
                  </a:lnTo>
                  <a:lnTo>
                    <a:pt x="244" y="623"/>
                  </a:lnTo>
                  <a:lnTo>
                    <a:pt x="272" y="589"/>
                  </a:lnTo>
                  <a:lnTo>
                    <a:pt x="295" y="550"/>
                  </a:lnTo>
                  <a:lnTo>
                    <a:pt x="317" y="504"/>
                  </a:lnTo>
                  <a:lnTo>
                    <a:pt x="346" y="447"/>
                  </a:lnTo>
                  <a:lnTo>
                    <a:pt x="368" y="379"/>
                  </a:lnTo>
                  <a:lnTo>
                    <a:pt x="391" y="294"/>
                  </a:lnTo>
                  <a:lnTo>
                    <a:pt x="419" y="204"/>
                  </a:lnTo>
                  <a:lnTo>
                    <a:pt x="442" y="124"/>
                  </a:lnTo>
                  <a:lnTo>
                    <a:pt x="465" y="62"/>
                  </a:lnTo>
                  <a:lnTo>
                    <a:pt x="493" y="22"/>
                  </a:lnTo>
                  <a:lnTo>
                    <a:pt x="516" y="5"/>
                  </a:lnTo>
                  <a:lnTo>
                    <a:pt x="538" y="0"/>
                  </a:lnTo>
                  <a:lnTo>
                    <a:pt x="567" y="5"/>
                  </a:lnTo>
                  <a:lnTo>
                    <a:pt x="589" y="34"/>
                  </a:lnTo>
                  <a:lnTo>
                    <a:pt x="612" y="73"/>
                  </a:lnTo>
                  <a:lnTo>
                    <a:pt x="641" y="119"/>
                  </a:lnTo>
                  <a:lnTo>
                    <a:pt x="663" y="175"/>
                  </a:lnTo>
                  <a:lnTo>
                    <a:pt x="686" y="226"/>
                  </a:lnTo>
                  <a:lnTo>
                    <a:pt x="714" y="277"/>
                  </a:lnTo>
                  <a:lnTo>
                    <a:pt x="737" y="328"/>
                  </a:lnTo>
                  <a:lnTo>
                    <a:pt x="760" y="385"/>
                  </a:lnTo>
                  <a:lnTo>
                    <a:pt x="788" y="430"/>
                  </a:lnTo>
                  <a:lnTo>
                    <a:pt x="811" y="481"/>
                  </a:lnTo>
                  <a:lnTo>
                    <a:pt x="833" y="533"/>
                  </a:lnTo>
                  <a:lnTo>
                    <a:pt x="862" y="584"/>
                  </a:lnTo>
                  <a:lnTo>
                    <a:pt x="884" y="640"/>
                  </a:lnTo>
                  <a:lnTo>
                    <a:pt x="907" y="697"/>
                  </a:lnTo>
                  <a:lnTo>
                    <a:pt x="935" y="737"/>
                  </a:lnTo>
                  <a:lnTo>
                    <a:pt x="958" y="754"/>
                  </a:lnTo>
                  <a:lnTo>
                    <a:pt x="981" y="759"/>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14" name="Freeform 138"/>
            <p:cNvSpPr>
              <a:spLocks/>
            </p:cNvSpPr>
            <p:nvPr/>
          </p:nvSpPr>
          <p:spPr bwMode="auto">
            <a:xfrm>
              <a:off x="237" y="2392"/>
              <a:ext cx="981" cy="856"/>
            </a:xfrm>
            <a:custGeom>
              <a:avLst/>
              <a:gdLst/>
              <a:ahLst/>
              <a:cxnLst>
                <a:cxn ang="0">
                  <a:pos x="0" y="402"/>
                </a:cxn>
                <a:cxn ang="0">
                  <a:pos x="23" y="425"/>
                </a:cxn>
                <a:cxn ang="0">
                  <a:pos x="51" y="448"/>
                </a:cxn>
                <a:cxn ang="0">
                  <a:pos x="74" y="465"/>
                </a:cxn>
                <a:cxn ang="0">
                  <a:pos x="96" y="482"/>
                </a:cxn>
                <a:cxn ang="0">
                  <a:pos x="125" y="516"/>
                </a:cxn>
                <a:cxn ang="0">
                  <a:pos x="147" y="561"/>
                </a:cxn>
                <a:cxn ang="0">
                  <a:pos x="170" y="618"/>
                </a:cxn>
                <a:cxn ang="0">
                  <a:pos x="198" y="669"/>
                </a:cxn>
                <a:cxn ang="0">
                  <a:pos x="221" y="686"/>
                </a:cxn>
                <a:cxn ang="0">
                  <a:pos x="244" y="675"/>
                </a:cxn>
                <a:cxn ang="0">
                  <a:pos x="272" y="641"/>
                </a:cxn>
                <a:cxn ang="0">
                  <a:pos x="295" y="595"/>
                </a:cxn>
                <a:cxn ang="0">
                  <a:pos x="317" y="539"/>
                </a:cxn>
                <a:cxn ang="0">
                  <a:pos x="346" y="476"/>
                </a:cxn>
                <a:cxn ang="0">
                  <a:pos x="368" y="402"/>
                </a:cxn>
                <a:cxn ang="0">
                  <a:pos x="391" y="312"/>
                </a:cxn>
                <a:cxn ang="0">
                  <a:pos x="419" y="221"/>
                </a:cxn>
                <a:cxn ang="0">
                  <a:pos x="442" y="136"/>
                </a:cxn>
                <a:cxn ang="0">
                  <a:pos x="465" y="74"/>
                </a:cxn>
                <a:cxn ang="0">
                  <a:pos x="493" y="34"/>
                </a:cxn>
                <a:cxn ang="0">
                  <a:pos x="516" y="11"/>
                </a:cxn>
                <a:cxn ang="0">
                  <a:pos x="538" y="0"/>
                </a:cxn>
                <a:cxn ang="0">
                  <a:pos x="567" y="11"/>
                </a:cxn>
                <a:cxn ang="0">
                  <a:pos x="589" y="40"/>
                </a:cxn>
                <a:cxn ang="0">
                  <a:pos x="612" y="91"/>
                </a:cxn>
                <a:cxn ang="0">
                  <a:pos x="641" y="142"/>
                </a:cxn>
                <a:cxn ang="0">
                  <a:pos x="663" y="204"/>
                </a:cxn>
                <a:cxn ang="0">
                  <a:pos x="686" y="261"/>
                </a:cxn>
                <a:cxn ang="0">
                  <a:pos x="714" y="306"/>
                </a:cxn>
                <a:cxn ang="0">
                  <a:pos x="737" y="357"/>
                </a:cxn>
                <a:cxn ang="0">
                  <a:pos x="760" y="408"/>
                </a:cxn>
                <a:cxn ang="0">
                  <a:pos x="788" y="459"/>
                </a:cxn>
                <a:cxn ang="0">
                  <a:pos x="811" y="516"/>
                </a:cxn>
                <a:cxn ang="0">
                  <a:pos x="833" y="578"/>
                </a:cxn>
                <a:cxn ang="0">
                  <a:pos x="862" y="646"/>
                </a:cxn>
                <a:cxn ang="0">
                  <a:pos x="884" y="714"/>
                </a:cxn>
                <a:cxn ang="0">
                  <a:pos x="907" y="782"/>
                </a:cxn>
                <a:cxn ang="0">
                  <a:pos x="935" y="828"/>
                </a:cxn>
                <a:cxn ang="0">
                  <a:pos x="958" y="850"/>
                </a:cxn>
                <a:cxn ang="0">
                  <a:pos x="981" y="856"/>
                </a:cxn>
              </a:cxnLst>
              <a:rect l="0" t="0" r="r" b="b"/>
              <a:pathLst>
                <a:path w="981" h="856">
                  <a:moveTo>
                    <a:pt x="0" y="402"/>
                  </a:moveTo>
                  <a:lnTo>
                    <a:pt x="23" y="425"/>
                  </a:lnTo>
                  <a:lnTo>
                    <a:pt x="51" y="448"/>
                  </a:lnTo>
                  <a:lnTo>
                    <a:pt x="74" y="465"/>
                  </a:lnTo>
                  <a:lnTo>
                    <a:pt x="96" y="482"/>
                  </a:lnTo>
                  <a:lnTo>
                    <a:pt x="125" y="516"/>
                  </a:lnTo>
                  <a:lnTo>
                    <a:pt x="147" y="561"/>
                  </a:lnTo>
                  <a:lnTo>
                    <a:pt x="170" y="618"/>
                  </a:lnTo>
                  <a:lnTo>
                    <a:pt x="198" y="669"/>
                  </a:lnTo>
                  <a:lnTo>
                    <a:pt x="221" y="686"/>
                  </a:lnTo>
                  <a:lnTo>
                    <a:pt x="244" y="675"/>
                  </a:lnTo>
                  <a:lnTo>
                    <a:pt x="272" y="641"/>
                  </a:lnTo>
                  <a:lnTo>
                    <a:pt x="295" y="595"/>
                  </a:lnTo>
                  <a:lnTo>
                    <a:pt x="317" y="539"/>
                  </a:lnTo>
                  <a:lnTo>
                    <a:pt x="346" y="476"/>
                  </a:lnTo>
                  <a:lnTo>
                    <a:pt x="368" y="402"/>
                  </a:lnTo>
                  <a:lnTo>
                    <a:pt x="391" y="312"/>
                  </a:lnTo>
                  <a:lnTo>
                    <a:pt x="419" y="221"/>
                  </a:lnTo>
                  <a:lnTo>
                    <a:pt x="442" y="136"/>
                  </a:lnTo>
                  <a:lnTo>
                    <a:pt x="465" y="74"/>
                  </a:lnTo>
                  <a:lnTo>
                    <a:pt x="493" y="34"/>
                  </a:lnTo>
                  <a:lnTo>
                    <a:pt x="516" y="11"/>
                  </a:lnTo>
                  <a:lnTo>
                    <a:pt x="538" y="0"/>
                  </a:lnTo>
                  <a:lnTo>
                    <a:pt x="567" y="11"/>
                  </a:lnTo>
                  <a:lnTo>
                    <a:pt x="589" y="40"/>
                  </a:lnTo>
                  <a:lnTo>
                    <a:pt x="612" y="91"/>
                  </a:lnTo>
                  <a:lnTo>
                    <a:pt x="641" y="142"/>
                  </a:lnTo>
                  <a:lnTo>
                    <a:pt x="663" y="204"/>
                  </a:lnTo>
                  <a:lnTo>
                    <a:pt x="686" y="261"/>
                  </a:lnTo>
                  <a:lnTo>
                    <a:pt x="714" y="306"/>
                  </a:lnTo>
                  <a:lnTo>
                    <a:pt x="737" y="357"/>
                  </a:lnTo>
                  <a:lnTo>
                    <a:pt x="760" y="408"/>
                  </a:lnTo>
                  <a:lnTo>
                    <a:pt x="788" y="459"/>
                  </a:lnTo>
                  <a:lnTo>
                    <a:pt x="811" y="516"/>
                  </a:lnTo>
                  <a:lnTo>
                    <a:pt x="833" y="578"/>
                  </a:lnTo>
                  <a:lnTo>
                    <a:pt x="862" y="646"/>
                  </a:lnTo>
                  <a:lnTo>
                    <a:pt x="884" y="714"/>
                  </a:lnTo>
                  <a:lnTo>
                    <a:pt x="907" y="782"/>
                  </a:lnTo>
                  <a:lnTo>
                    <a:pt x="935" y="828"/>
                  </a:lnTo>
                  <a:lnTo>
                    <a:pt x="958" y="850"/>
                  </a:lnTo>
                  <a:lnTo>
                    <a:pt x="981" y="856"/>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15" name="Freeform 139"/>
            <p:cNvSpPr>
              <a:spLocks/>
            </p:cNvSpPr>
            <p:nvPr/>
          </p:nvSpPr>
          <p:spPr bwMode="auto">
            <a:xfrm>
              <a:off x="237" y="2386"/>
              <a:ext cx="981" cy="879"/>
            </a:xfrm>
            <a:custGeom>
              <a:avLst/>
              <a:gdLst/>
              <a:ahLst/>
              <a:cxnLst>
                <a:cxn ang="0">
                  <a:pos x="0" y="420"/>
                </a:cxn>
                <a:cxn ang="0">
                  <a:pos x="23" y="442"/>
                </a:cxn>
                <a:cxn ang="0">
                  <a:pos x="51" y="465"/>
                </a:cxn>
                <a:cxn ang="0">
                  <a:pos x="74" y="482"/>
                </a:cxn>
                <a:cxn ang="0">
                  <a:pos x="96" y="499"/>
                </a:cxn>
                <a:cxn ang="0">
                  <a:pos x="125" y="527"/>
                </a:cxn>
                <a:cxn ang="0">
                  <a:pos x="147" y="573"/>
                </a:cxn>
                <a:cxn ang="0">
                  <a:pos x="170" y="630"/>
                </a:cxn>
                <a:cxn ang="0">
                  <a:pos x="198" y="669"/>
                </a:cxn>
                <a:cxn ang="0">
                  <a:pos x="221" y="686"/>
                </a:cxn>
                <a:cxn ang="0">
                  <a:pos x="244" y="675"/>
                </a:cxn>
                <a:cxn ang="0">
                  <a:pos x="272" y="641"/>
                </a:cxn>
                <a:cxn ang="0">
                  <a:pos x="295" y="596"/>
                </a:cxn>
                <a:cxn ang="0">
                  <a:pos x="317" y="539"/>
                </a:cxn>
                <a:cxn ang="0">
                  <a:pos x="346" y="476"/>
                </a:cxn>
                <a:cxn ang="0">
                  <a:pos x="368" y="397"/>
                </a:cxn>
                <a:cxn ang="0">
                  <a:pos x="391" y="306"/>
                </a:cxn>
                <a:cxn ang="0">
                  <a:pos x="419" y="216"/>
                </a:cxn>
                <a:cxn ang="0">
                  <a:pos x="442" y="136"/>
                </a:cxn>
                <a:cxn ang="0">
                  <a:pos x="465" y="80"/>
                </a:cxn>
                <a:cxn ang="0">
                  <a:pos x="493" y="34"/>
                </a:cxn>
                <a:cxn ang="0">
                  <a:pos x="516" y="12"/>
                </a:cxn>
                <a:cxn ang="0">
                  <a:pos x="538" y="0"/>
                </a:cxn>
                <a:cxn ang="0">
                  <a:pos x="567" y="12"/>
                </a:cxn>
                <a:cxn ang="0">
                  <a:pos x="589" y="46"/>
                </a:cxn>
                <a:cxn ang="0">
                  <a:pos x="612" y="91"/>
                </a:cxn>
                <a:cxn ang="0">
                  <a:pos x="641" y="153"/>
                </a:cxn>
                <a:cxn ang="0">
                  <a:pos x="663" y="210"/>
                </a:cxn>
                <a:cxn ang="0">
                  <a:pos x="686" y="267"/>
                </a:cxn>
                <a:cxn ang="0">
                  <a:pos x="714" y="312"/>
                </a:cxn>
                <a:cxn ang="0">
                  <a:pos x="737" y="352"/>
                </a:cxn>
                <a:cxn ang="0">
                  <a:pos x="760" y="397"/>
                </a:cxn>
                <a:cxn ang="0">
                  <a:pos x="788" y="448"/>
                </a:cxn>
                <a:cxn ang="0">
                  <a:pos x="811" y="510"/>
                </a:cxn>
                <a:cxn ang="0">
                  <a:pos x="833" y="579"/>
                </a:cxn>
                <a:cxn ang="0">
                  <a:pos x="862" y="658"/>
                </a:cxn>
                <a:cxn ang="0">
                  <a:pos x="884" y="732"/>
                </a:cxn>
                <a:cxn ang="0">
                  <a:pos x="907" y="800"/>
                </a:cxn>
                <a:cxn ang="0">
                  <a:pos x="935" y="851"/>
                </a:cxn>
                <a:cxn ang="0">
                  <a:pos x="958" y="873"/>
                </a:cxn>
                <a:cxn ang="0">
                  <a:pos x="981" y="879"/>
                </a:cxn>
              </a:cxnLst>
              <a:rect l="0" t="0" r="r" b="b"/>
              <a:pathLst>
                <a:path w="981" h="879">
                  <a:moveTo>
                    <a:pt x="0" y="420"/>
                  </a:moveTo>
                  <a:lnTo>
                    <a:pt x="23" y="442"/>
                  </a:lnTo>
                  <a:lnTo>
                    <a:pt x="51" y="465"/>
                  </a:lnTo>
                  <a:lnTo>
                    <a:pt x="74" y="482"/>
                  </a:lnTo>
                  <a:lnTo>
                    <a:pt x="96" y="499"/>
                  </a:lnTo>
                  <a:lnTo>
                    <a:pt x="125" y="527"/>
                  </a:lnTo>
                  <a:lnTo>
                    <a:pt x="147" y="573"/>
                  </a:lnTo>
                  <a:lnTo>
                    <a:pt x="170" y="630"/>
                  </a:lnTo>
                  <a:lnTo>
                    <a:pt x="198" y="669"/>
                  </a:lnTo>
                  <a:lnTo>
                    <a:pt x="221" y="686"/>
                  </a:lnTo>
                  <a:lnTo>
                    <a:pt x="244" y="675"/>
                  </a:lnTo>
                  <a:lnTo>
                    <a:pt x="272" y="641"/>
                  </a:lnTo>
                  <a:lnTo>
                    <a:pt x="295" y="596"/>
                  </a:lnTo>
                  <a:lnTo>
                    <a:pt x="317" y="539"/>
                  </a:lnTo>
                  <a:lnTo>
                    <a:pt x="346" y="476"/>
                  </a:lnTo>
                  <a:lnTo>
                    <a:pt x="368" y="397"/>
                  </a:lnTo>
                  <a:lnTo>
                    <a:pt x="391" y="306"/>
                  </a:lnTo>
                  <a:lnTo>
                    <a:pt x="419" y="216"/>
                  </a:lnTo>
                  <a:lnTo>
                    <a:pt x="442" y="136"/>
                  </a:lnTo>
                  <a:lnTo>
                    <a:pt x="465" y="80"/>
                  </a:lnTo>
                  <a:lnTo>
                    <a:pt x="493" y="34"/>
                  </a:lnTo>
                  <a:lnTo>
                    <a:pt x="516" y="12"/>
                  </a:lnTo>
                  <a:lnTo>
                    <a:pt x="538" y="0"/>
                  </a:lnTo>
                  <a:lnTo>
                    <a:pt x="567" y="12"/>
                  </a:lnTo>
                  <a:lnTo>
                    <a:pt x="589" y="46"/>
                  </a:lnTo>
                  <a:lnTo>
                    <a:pt x="612" y="91"/>
                  </a:lnTo>
                  <a:lnTo>
                    <a:pt x="641" y="153"/>
                  </a:lnTo>
                  <a:lnTo>
                    <a:pt x="663" y="210"/>
                  </a:lnTo>
                  <a:lnTo>
                    <a:pt x="686" y="267"/>
                  </a:lnTo>
                  <a:lnTo>
                    <a:pt x="714" y="312"/>
                  </a:lnTo>
                  <a:lnTo>
                    <a:pt x="737" y="352"/>
                  </a:lnTo>
                  <a:lnTo>
                    <a:pt x="760" y="397"/>
                  </a:lnTo>
                  <a:lnTo>
                    <a:pt x="788" y="448"/>
                  </a:lnTo>
                  <a:lnTo>
                    <a:pt x="811" y="510"/>
                  </a:lnTo>
                  <a:lnTo>
                    <a:pt x="833" y="579"/>
                  </a:lnTo>
                  <a:lnTo>
                    <a:pt x="862" y="658"/>
                  </a:lnTo>
                  <a:lnTo>
                    <a:pt x="884" y="732"/>
                  </a:lnTo>
                  <a:lnTo>
                    <a:pt x="907" y="800"/>
                  </a:lnTo>
                  <a:lnTo>
                    <a:pt x="935" y="851"/>
                  </a:lnTo>
                  <a:lnTo>
                    <a:pt x="958" y="873"/>
                  </a:lnTo>
                  <a:lnTo>
                    <a:pt x="981" y="879"/>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16" name="Freeform 140"/>
            <p:cNvSpPr>
              <a:spLocks/>
            </p:cNvSpPr>
            <p:nvPr/>
          </p:nvSpPr>
          <p:spPr bwMode="auto">
            <a:xfrm>
              <a:off x="237" y="2398"/>
              <a:ext cx="981" cy="867"/>
            </a:xfrm>
            <a:custGeom>
              <a:avLst/>
              <a:gdLst/>
              <a:ahLst/>
              <a:cxnLst>
                <a:cxn ang="0">
                  <a:pos x="0" y="413"/>
                </a:cxn>
                <a:cxn ang="0">
                  <a:pos x="23" y="436"/>
                </a:cxn>
                <a:cxn ang="0">
                  <a:pos x="51" y="459"/>
                </a:cxn>
                <a:cxn ang="0">
                  <a:pos x="74" y="476"/>
                </a:cxn>
                <a:cxn ang="0">
                  <a:pos x="96" y="493"/>
                </a:cxn>
                <a:cxn ang="0">
                  <a:pos x="125" y="521"/>
                </a:cxn>
                <a:cxn ang="0">
                  <a:pos x="147" y="561"/>
                </a:cxn>
                <a:cxn ang="0">
                  <a:pos x="170" y="612"/>
                </a:cxn>
                <a:cxn ang="0">
                  <a:pos x="198" y="652"/>
                </a:cxn>
                <a:cxn ang="0">
                  <a:pos x="221" y="669"/>
                </a:cxn>
                <a:cxn ang="0">
                  <a:pos x="244" y="657"/>
                </a:cxn>
                <a:cxn ang="0">
                  <a:pos x="272" y="623"/>
                </a:cxn>
                <a:cxn ang="0">
                  <a:pos x="295" y="578"/>
                </a:cxn>
                <a:cxn ang="0">
                  <a:pos x="317" y="521"/>
                </a:cxn>
                <a:cxn ang="0">
                  <a:pos x="346" y="453"/>
                </a:cxn>
                <a:cxn ang="0">
                  <a:pos x="368" y="379"/>
                </a:cxn>
                <a:cxn ang="0">
                  <a:pos x="391" y="294"/>
                </a:cxn>
                <a:cxn ang="0">
                  <a:pos x="419" y="204"/>
                </a:cxn>
                <a:cxn ang="0">
                  <a:pos x="442" y="130"/>
                </a:cxn>
                <a:cxn ang="0">
                  <a:pos x="465" y="73"/>
                </a:cxn>
                <a:cxn ang="0">
                  <a:pos x="493" y="28"/>
                </a:cxn>
                <a:cxn ang="0">
                  <a:pos x="516" y="5"/>
                </a:cxn>
                <a:cxn ang="0">
                  <a:pos x="538" y="0"/>
                </a:cxn>
                <a:cxn ang="0">
                  <a:pos x="567" y="5"/>
                </a:cxn>
                <a:cxn ang="0">
                  <a:pos x="589" y="39"/>
                </a:cxn>
                <a:cxn ang="0">
                  <a:pos x="612" y="85"/>
                </a:cxn>
                <a:cxn ang="0">
                  <a:pos x="641" y="147"/>
                </a:cxn>
                <a:cxn ang="0">
                  <a:pos x="663" y="204"/>
                </a:cxn>
                <a:cxn ang="0">
                  <a:pos x="686" y="255"/>
                </a:cxn>
                <a:cxn ang="0">
                  <a:pos x="714" y="300"/>
                </a:cxn>
                <a:cxn ang="0">
                  <a:pos x="737" y="334"/>
                </a:cxn>
                <a:cxn ang="0">
                  <a:pos x="760" y="374"/>
                </a:cxn>
                <a:cxn ang="0">
                  <a:pos x="788" y="425"/>
                </a:cxn>
                <a:cxn ang="0">
                  <a:pos x="811" y="487"/>
                </a:cxn>
                <a:cxn ang="0">
                  <a:pos x="833" y="561"/>
                </a:cxn>
                <a:cxn ang="0">
                  <a:pos x="862" y="640"/>
                </a:cxn>
                <a:cxn ang="0">
                  <a:pos x="884" y="720"/>
                </a:cxn>
                <a:cxn ang="0">
                  <a:pos x="907" y="788"/>
                </a:cxn>
                <a:cxn ang="0">
                  <a:pos x="935" y="839"/>
                </a:cxn>
                <a:cxn ang="0">
                  <a:pos x="958" y="861"/>
                </a:cxn>
                <a:cxn ang="0">
                  <a:pos x="981" y="867"/>
                </a:cxn>
              </a:cxnLst>
              <a:rect l="0" t="0" r="r" b="b"/>
              <a:pathLst>
                <a:path w="981" h="867">
                  <a:moveTo>
                    <a:pt x="0" y="413"/>
                  </a:moveTo>
                  <a:lnTo>
                    <a:pt x="23" y="436"/>
                  </a:lnTo>
                  <a:lnTo>
                    <a:pt x="51" y="459"/>
                  </a:lnTo>
                  <a:lnTo>
                    <a:pt x="74" y="476"/>
                  </a:lnTo>
                  <a:lnTo>
                    <a:pt x="96" y="493"/>
                  </a:lnTo>
                  <a:lnTo>
                    <a:pt x="125" y="521"/>
                  </a:lnTo>
                  <a:lnTo>
                    <a:pt x="147" y="561"/>
                  </a:lnTo>
                  <a:lnTo>
                    <a:pt x="170" y="612"/>
                  </a:lnTo>
                  <a:lnTo>
                    <a:pt x="198" y="652"/>
                  </a:lnTo>
                  <a:lnTo>
                    <a:pt x="221" y="669"/>
                  </a:lnTo>
                  <a:lnTo>
                    <a:pt x="244" y="657"/>
                  </a:lnTo>
                  <a:lnTo>
                    <a:pt x="272" y="623"/>
                  </a:lnTo>
                  <a:lnTo>
                    <a:pt x="295" y="578"/>
                  </a:lnTo>
                  <a:lnTo>
                    <a:pt x="317" y="521"/>
                  </a:lnTo>
                  <a:lnTo>
                    <a:pt x="346" y="453"/>
                  </a:lnTo>
                  <a:lnTo>
                    <a:pt x="368" y="379"/>
                  </a:lnTo>
                  <a:lnTo>
                    <a:pt x="391" y="294"/>
                  </a:lnTo>
                  <a:lnTo>
                    <a:pt x="419" y="204"/>
                  </a:lnTo>
                  <a:lnTo>
                    <a:pt x="442" y="130"/>
                  </a:lnTo>
                  <a:lnTo>
                    <a:pt x="465" y="73"/>
                  </a:lnTo>
                  <a:lnTo>
                    <a:pt x="493" y="28"/>
                  </a:lnTo>
                  <a:lnTo>
                    <a:pt x="516" y="5"/>
                  </a:lnTo>
                  <a:lnTo>
                    <a:pt x="538" y="0"/>
                  </a:lnTo>
                  <a:lnTo>
                    <a:pt x="567" y="5"/>
                  </a:lnTo>
                  <a:lnTo>
                    <a:pt x="589" y="39"/>
                  </a:lnTo>
                  <a:lnTo>
                    <a:pt x="612" y="85"/>
                  </a:lnTo>
                  <a:lnTo>
                    <a:pt x="641" y="147"/>
                  </a:lnTo>
                  <a:lnTo>
                    <a:pt x="663" y="204"/>
                  </a:lnTo>
                  <a:lnTo>
                    <a:pt x="686" y="255"/>
                  </a:lnTo>
                  <a:lnTo>
                    <a:pt x="714" y="300"/>
                  </a:lnTo>
                  <a:lnTo>
                    <a:pt x="737" y="334"/>
                  </a:lnTo>
                  <a:lnTo>
                    <a:pt x="760" y="374"/>
                  </a:lnTo>
                  <a:lnTo>
                    <a:pt x="788" y="425"/>
                  </a:lnTo>
                  <a:lnTo>
                    <a:pt x="811" y="487"/>
                  </a:lnTo>
                  <a:lnTo>
                    <a:pt x="833" y="561"/>
                  </a:lnTo>
                  <a:lnTo>
                    <a:pt x="862" y="640"/>
                  </a:lnTo>
                  <a:lnTo>
                    <a:pt x="884" y="720"/>
                  </a:lnTo>
                  <a:lnTo>
                    <a:pt x="907" y="788"/>
                  </a:lnTo>
                  <a:lnTo>
                    <a:pt x="935" y="839"/>
                  </a:lnTo>
                  <a:lnTo>
                    <a:pt x="958" y="861"/>
                  </a:lnTo>
                  <a:lnTo>
                    <a:pt x="981" y="86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17" name="Freeform 141"/>
            <p:cNvSpPr>
              <a:spLocks/>
            </p:cNvSpPr>
            <p:nvPr/>
          </p:nvSpPr>
          <p:spPr bwMode="auto">
            <a:xfrm>
              <a:off x="237" y="2460"/>
              <a:ext cx="981" cy="765"/>
            </a:xfrm>
            <a:custGeom>
              <a:avLst/>
              <a:gdLst/>
              <a:ahLst/>
              <a:cxnLst>
                <a:cxn ang="0">
                  <a:pos x="0" y="363"/>
                </a:cxn>
                <a:cxn ang="0">
                  <a:pos x="23" y="380"/>
                </a:cxn>
                <a:cxn ang="0">
                  <a:pos x="51" y="397"/>
                </a:cxn>
                <a:cxn ang="0">
                  <a:pos x="74" y="408"/>
                </a:cxn>
                <a:cxn ang="0">
                  <a:pos x="96" y="419"/>
                </a:cxn>
                <a:cxn ang="0">
                  <a:pos x="125" y="442"/>
                </a:cxn>
                <a:cxn ang="0">
                  <a:pos x="147" y="476"/>
                </a:cxn>
                <a:cxn ang="0">
                  <a:pos x="170" y="516"/>
                </a:cxn>
                <a:cxn ang="0">
                  <a:pos x="198" y="550"/>
                </a:cxn>
                <a:cxn ang="0">
                  <a:pos x="221" y="561"/>
                </a:cxn>
                <a:cxn ang="0">
                  <a:pos x="244" y="550"/>
                </a:cxn>
                <a:cxn ang="0">
                  <a:pos x="272" y="522"/>
                </a:cxn>
                <a:cxn ang="0">
                  <a:pos x="295" y="488"/>
                </a:cxn>
                <a:cxn ang="0">
                  <a:pos x="317" y="448"/>
                </a:cxn>
                <a:cxn ang="0">
                  <a:pos x="346" y="385"/>
                </a:cxn>
                <a:cxn ang="0">
                  <a:pos x="368" y="317"/>
                </a:cxn>
                <a:cxn ang="0">
                  <a:pos x="391" y="232"/>
                </a:cxn>
                <a:cxn ang="0">
                  <a:pos x="419" y="147"/>
                </a:cxn>
                <a:cxn ang="0">
                  <a:pos x="442" y="79"/>
                </a:cxn>
                <a:cxn ang="0">
                  <a:pos x="465" y="28"/>
                </a:cxn>
                <a:cxn ang="0">
                  <a:pos x="493" y="6"/>
                </a:cxn>
                <a:cxn ang="0">
                  <a:pos x="516" y="0"/>
                </a:cxn>
                <a:cxn ang="0">
                  <a:pos x="538" y="11"/>
                </a:cxn>
                <a:cxn ang="0">
                  <a:pos x="567" y="34"/>
                </a:cxn>
                <a:cxn ang="0">
                  <a:pos x="589" y="62"/>
                </a:cxn>
                <a:cxn ang="0">
                  <a:pos x="612" y="102"/>
                </a:cxn>
                <a:cxn ang="0">
                  <a:pos x="641" y="147"/>
                </a:cxn>
                <a:cxn ang="0">
                  <a:pos x="663" y="187"/>
                </a:cxn>
                <a:cxn ang="0">
                  <a:pos x="686" y="221"/>
                </a:cxn>
                <a:cxn ang="0">
                  <a:pos x="714" y="249"/>
                </a:cxn>
                <a:cxn ang="0">
                  <a:pos x="737" y="278"/>
                </a:cxn>
                <a:cxn ang="0">
                  <a:pos x="760" y="312"/>
                </a:cxn>
                <a:cxn ang="0">
                  <a:pos x="788" y="351"/>
                </a:cxn>
                <a:cxn ang="0">
                  <a:pos x="811" y="402"/>
                </a:cxn>
                <a:cxn ang="0">
                  <a:pos x="833" y="465"/>
                </a:cxn>
                <a:cxn ang="0">
                  <a:pos x="862" y="539"/>
                </a:cxn>
                <a:cxn ang="0">
                  <a:pos x="884" y="612"/>
                </a:cxn>
                <a:cxn ang="0">
                  <a:pos x="907" y="680"/>
                </a:cxn>
                <a:cxn ang="0">
                  <a:pos x="935" y="731"/>
                </a:cxn>
                <a:cxn ang="0">
                  <a:pos x="958" y="760"/>
                </a:cxn>
                <a:cxn ang="0">
                  <a:pos x="981" y="765"/>
                </a:cxn>
              </a:cxnLst>
              <a:rect l="0" t="0" r="r" b="b"/>
              <a:pathLst>
                <a:path w="981" h="765">
                  <a:moveTo>
                    <a:pt x="0" y="363"/>
                  </a:moveTo>
                  <a:lnTo>
                    <a:pt x="23" y="380"/>
                  </a:lnTo>
                  <a:lnTo>
                    <a:pt x="51" y="397"/>
                  </a:lnTo>
                  <a:lnTo>
                    <a:pt x="74" y="408"/>
                  </a:lnTo>
                  <a:lnTo>
                    <a:pt x="96" y="419"/>
                  </a:lnTo>
                  <a:lnTo>
                    <a:pt x="125" y="442"/>
                  </a:lnTo>
                  <a:lnTo>
                    <a:pt x="147" y="476"/>
                  </a:lnTo>
                  <a:lnTo>
                    <a:pt x="170" y="516"/>
                  </a:lnTo>
                  <a:lnTo>
                    <a:pt x="198" y="550"/>
                  </a:lnTo>
                  <a:lnTo>
                    <a:pt x="221" y="561"/>
                  </a:lnTo>
                  <a:lnTo>
                    <a:pt x="244" y="550"/>
                  </a:lnTo>
                  <a:lnTo>
                    <a:pt x="272" y="522"/>
                  </a:lnTo>
                  <a:lnTo>
                    <a:pt x="295" y="488"/>
                  </a:lnTo>
                  <a:lnTo>
                    <a:pt x="317" y="448"/>
                  </a:lnTo>
                  <a:lnTo>
                    <a:pt x="346" y="385"/>
                  </a:lnTo>
                  <a:lnTo>
                    <a:pt x="368" y="317"/>
                  </a:lnTo>
                  <a:lnTo>
                    <a:pt x="391" y="232"/>
                  </a:lnTo>
                  <a:lnTo>
                    <a:pt x="419" y="147"/>
                  </a:lnTo>
                  <a:lnTo>
                    <a:pt x="442" y="79"/>
                  </a:lnTo>
                  <a:lnTo>
                    <a:pt x="465" y="28"/>
                  </a:lnTo>
                  <a:lnTo>
                    <a:pt x="493" y="6"/>
                  </a:lnTo>
                  <a:lnTo>
                    <a:pt x="516" y="0"/>
                  </a:lnTo>
                  <a:lnTo>
                    <a:pt x="538" y="11"/>
                  </a:lnTo>
                  <a:lnTo>
                    <a:pt x="567" y="34"/>
                  </a:lnTo>
                  <a:lnTo>
                    <a:pt x="589" y="62"/>
                  </a:lnTo>
                  <a:lnTo>
                    <a:pt x="612" y="102"/>
                  </a:lnTo>
                  <a:lnTo>
                    <a:pt x="641" y="147"/>
                  </a:lnTo>
                  <a:lnTo>
                    <a:pt x="663" y="187"/>
                  </a:lnTo>
                  <a:lnTo>
                    <a:pt x="686" y="221"/>
                  </a:lnTo>
                  <a:lnTo>
                    <a:pt x="714" y="249"/>
                  </a:lnTo>
                  <a:lnTo>
                    <a:pt x="737" y="278"/>
                  </a:lnTo>
                  <a:lnTo>
                    <a:pt x="760" y="312"/>
                  </a:lnTo>
                  <a:lnTo>
                    <a:pt x="788" y="351"/>
                  </a:lnTo>
                  <a:lnTo>
                    <a:pt x="811" y="402"/>
                  </a:lnTo>
                  <a:lnTo>
                    <a:pt x="833" y="465"/>
                  </a:lnTo>
                  <a:lnTo>
                    <a:pt x="862" y="539"/>
                  </a:lnTo>
                  <a:lnTo>
                    <a:pt x="884" y="612"/>
                  </a:lnTo>
                  <a:lnTo>
                    <a:pt x="907" y="680"/>
                  </a:lnTo>
                  <a:lnTo>
                    <a:pt x="935" y="731"/>
                  </a:lnTo>
                  <a:lnTo>
                    <a:pt x="958" y="760"/>
                  </a:lnTo>
                  <a:lnTo>
                    <a:pt x="981" y="765"/>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18" name="Freeform 142"/>
            <p:cNvSpPr>
              <a:spLocks/>
            </p:cNvSpPr>
            <p:nvPr/>
          </p:nvSpPr>
          <p:spPr bwMode="auto">
            <a:xfrm>
              <a:off x="237" y="2460"/>
              <a:ext cx="981" cy="771"/>
            </a:xfrm>
            <a:custGeom>
              <a:avLst/>
              <a:gdLst/>
              <a:ahLst/>
              <a:cxnLst>
                <a:cxn ang="0">
                  <a:pos x="0" y="351"/>
                </a:cxn>
                <a:cxn ang="0">
                  <a:pos x="23" y="368"/>
                </a:cxn>
                <a:cxn ang="0">
                  <a:pos x="51" y="385"/>
                </a:cxn>
                <a:cxn ang="0">
                  <a:pos x="74" y="391"/>
                </a:cxn>
                <a:cxn ang="0">
                  <a:pos x="96" y="402"/>
                </a:cxn>
                <a:cxn ang="0">
                  <a:pos x="125" y="425"/>
                </a:cxn>
                <a:cxn ang="0">
                  <a:pos x="147" y="465"/>
                </a:cxn>
                <a:cxn ang="0">
                  <a:pos x="170" y="510"/>
                </a:cxn>
                <a:cxn ang="0">
                  <a:pos x="198" y="550"/>
                </a:cxn>
                <a:cxn ang="0">
                  <a:pos x="221" y="561"/>
                </a:cxn>
                <a:cxn ang="0">
                  <a:pos x="244" y="556"/>
                </a:cxn>
                <a:cxn ang="0">
                  <a:pos x="272" y="527"/>
                </a:cxn>
                <a:cxn ang="0">
                  <a:pos x="295" y="499"/>
                </a:cxn>
                <a:cxn ang="0">
                  <a:pos x="317" y="459"/>
                </a:cxn>
                <a:cxn ang="0">
                  <a:pos x="346" y="402"/>
                </a:cxn>
                <a:cxn ang="0">
                  <a:pos x="368" y="329"/>
                </a:cxn>
                <a:cxn ang="0">
                  <a:pos x="391" y="238"/>
                </a:cxn>
                <a:cxn ang="0">
                  <a:pos x="419" y="147"/>
                </a:cxn>
                <a:cxn ang="0">
                  <a:pos x="442" y="68"/>
                </a:cxn>
                <a:cxn ang="0">
                  <a:pos x="465" y="17"/>
                </a:cxn>
                <a:cxn ang="0">
                  <a:pos x="493" y="0"/>
                </a:cxn>
                <a:cxn ang="0">
                  <a:pos x="516" y="0"/>
                </a:cxn>
                <a:cxn ang="0">
                  <a:pos x="538" y="11"/>
                </a:cxn>
                <a:cxn ang="0">
                  <a:pos x="567" y="34"/>
                </a:cxn>
                <a:cxn ang="0">
                  <a:pos x="589" y="68"/>
                </a:cxn>
                <a:cxn ang="0">
                  <a:pos x="612" y="102"/>
                </a:cxn>
                <a:cxn ang="0">
                  <a:pos x="641" y="142"/>
                </a:cxn>
                <a:cxn ang="0">
                  <a:pos x="663" y="181"/>
                </a:cxn>
                <a:cxn ang="0">
                  <a:pos x="686" y="215"/>
                </a:cxn>
                <a:cxn ang="0">
                  <a:pos x="714" y="249"/>
                </a:cxn>
                <a:cxn ang="0">
                  <a:pos x="737" y="289"/>
                </a:cxn>
                <a:cxn ang="0">
                  <a:pos x="760" y="329"/>
                </a:cxn>
                <a:cxn ang="0">
                  <a:pos x="788" y="374"/>
                </a:cxn>
                <a:cxn ang="0">
                  <a:pos x="811" y="425"/>
                </a:cxn>
                <a:cxn ang="0">
                  <a:pos x="833" y="476"/>
                </a:cxn>
                <a:cxn ang="0">
                  <a:pos x="862" y="544"/>
                </a:cxn>
                <a:cxn ang="0">
                  <a:pos x="884" y="612"/>
                </a:cxn>
                <a:cxn ang="0">
                  <a:pos x="907" y="675"/>
                </a:cxn>
                <a:cxn ang="0">
                  <a:pos x="935" y="726"/>
                </a:cxn>
                <a:cxn ang="0">
                  <a:pos x="958" y="760"/>
                </a:cxn>
                <a:cxn ang="0">
                  <a:pos x="981" y="771"/>
                </a:cxn>
              </a:cxnLst>
              <a:rect l="0" t="0" r="r" b="b"/>
              <a:pathLst>
                <a:path w="981" h="771">
                  <a:moveTo>
                    <a:pt x="0" y="351"/>
                  </a:moveTo>
                  <a:lnTo>
                    <a:pt x="23" y="368"/>
                  </a:lnTo>
                  <a:lnTo>
                    <a:pt x="51" y="385"/>
                  </a:lnTo>
                  <a:lnTo>
                    <a:pt x="74" y="391"/>
                  </a:lnTo>
                  <a:lnTo>
                    <a:pt x="96" y="402"/>
                  </a:lnTo>
                  <a:lnTo>
                    <a:pt x="125" y="425"/>
                  </a:lnTo>
                  <a:lnTo>
                    <a:pt x="147" y="465"/>
                  </a:lnTo>
                  <a:lnTo>
                    <a:pt x="170" y="510"/>
                  </a:lnTo>
                  <a:lnTo>
                    <a:pt x="198" y="550"/>
                  </a:lnTo>
                  <a:lnTo>
                    <a:pt x="221" y="561"/>
                  </a:lnTo>
                  <a:lnTo>
                    <a:pt x="244" y="556"/>
                  </a:lnTo>
                  <a:lnTo>
                    <a:pt x="272" y="527"/>
                  </a:lnTo>
                  <a:lnTo>
                    <a:pt x="295" y="499"/>
                  </a:lnTo>
                  <a:lnTo>
                    <a:pt x="317" y="459"/>
                  </a:lnTo>
                  <a:lnTo>
                    <a:pt x="346" y="402"/>
                  </a:lnTo>
                  <a:lnTo>
                    <a:pt x="368" y="329"/>
                  </a:lnTo>
                  <a:lnTo>
                    <a:pt x="391" y="238"/>
                  </a:lnTo>
                  <a:lnTo>
                    <a:pt x="419" y="147"/>
                  </a:lnTo>
                  <a:lnTo>
                    <a:pt x="442" y="68"/>
                  </a:lnTo>
                  <a:lnTo>
                    <a:pt x="465" y="17"/>
                  </a:lnTo>
                  <a:lnTo>
                    <a:pt x="493" y="0"/>
                  </a:lnTo>
                  <a:lnTo>
                    <a:pt x="516" y="0"/>
                  </a:lnTo>
                  <a:lnTo>
                    <a:pt x="538" y="11"/>
                  </a:lnTo>
                  <a:lnTo>
                    <a:pt x="567" y="34"/>
                  </a:lnTo>
                  <a:lnTo>
                    <a:pt x="589" y="68"/>
                  </a:lnTo>
                  <a:lnTo>
                    <a:pt x="612" y="102"/>
                  </a:lnTo>
                  <a:lnTo>
                    <a:pt x="641" y="142"/>
                  </a:lnTo>
                  <a:lnTo>
                    <a:pt x="663" y="181"/>
                  </a:lnTo>
                  <a:lnTo>
                    <a:pt x="686" y="215"/>
                  </a:lnTo>
                  <a:lnTo>
                    <a:pt x="714" y="249"/>
                  </a:lnTo>
                  <a:lnTo>
                    <a:pt x="737" y="289"/>
                  </a:lnTo>
                  <a:lnTo>
                    <a:pt x="760" y="329"/>
                  </a:lnTo>
                  <a:lnTo>
                    <a:pt x="788" y="374"/>
                  </a:lnTo>
                  <a:lnTo>
                    <a:pt x="811" y="425"/>
                  </a:lnTo>
                  <a:lnTo>
                    <a:pt x="833" y="476"/>
                  </a:lnTo>
                  <a:lnTo>
                    <a:pt x="862" y="544"/>
                  </a:lnTo>
                  <a:lnTo>
                    <a:pt x="884" y="612"/>
                  </a:lnTo>
                  <a:lnTo>
                    <a:pt x="907" y="675"/>
                  </a:lnTo>
                  <a:lnTo>
                    <a:pt x="935" y="726"/>
                  </a:lnTo>
                  <a:lnTo>
                    <a:pt x="958" y="760"/>
                  </a:lnTo>
                  <a:lnTo>
                    <a:pt x="981" y="771"/>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19" name="Freeform 143"/>
            <p:cNvSpPr>
              <a:spLocks/>
            </p:cNvSpPr>
            <p:nvPr/>
          </p:nvSpPr>
          <p:spPr bwMode="auto">
            <a:xfrm>
              <a:off x="237" y="2488"/>
              <a:ext cx="981" cy="686"/>
            </a:xfrm>
            <a:custGeom>
              <a:avLst/>
              <a:gdLst/>
              <a:ahLst/>
              <a:cxnLst>
                <a:cxn ang="0">
                  <a:pos x="0" y="306"/>
                </a:cxn>
                <a:cxn ang="0">
                  <a:pos x="23" y="323"/>
                </a:cxn>
                <a:cxn ang="0">
                  <a:pos x="51" y="340"/>
                </a:cxn>
                <a:cxn ang="0">
                  <a:pos x="74" y="346"/>
                </a:cxn>
                <a:cxn ang="0">
                  <a:pos x="96" y="357"/>
                </a:cxn>
                <a:cxn ang="0">
                  <a:pos x="125" y="380"/>
                </a:cxn>
                <a:cxn ang="0">
                  <a:pos x="147" y="420"/>
                </a:cxn>
                <a:cxn ang="0">
                  <a:pos x="170" y="465"/>
                </a:cxn>
                <a:cxn ang="0">
                  <a:pos x="198" y="511"/>
                </a:cxn>
                <a:cxn ang="0">
                  <a:pos x="221" y="528"/>
                </a:cxn>
                <a:cxn ang="0">
                  <a:pos x="244" y="522"/>
                </a:cxn>
                <a:cxn ang="0">
                  <a:pos x="272" y="499"/>
                </a:cxn>
                <a:cxn ang="0">
                  <a:pos x="295" y="471"/>
                </a:cxn>
                <a:cxn ang="0">
                  <a:pos x="317" y="443"/>
                </a:cxn>
                <a:cxn ang="0">
                  <a:pos x="346" y="391"/>
                </a:cxn>
                <a:cxn ang="0">
                  <a:pos x="368" y="323"/>
                </a:cxn>
                <a:cxn ang="0">
                  <a:pos x="391" y="238"/>
                </a:cxn>
                <a:cxn ang="0">
                  <a:pos x="419" y="142"/>
                </a:cxn>
                <a:cxn ang="0">
                  <a:pos x="442" y="68"/>
                </a:cxn>
                <a:cxn ang="0">
                  <a:pos x="465" y="17"/>
                </a:cxn>
                <a:cxn ang="0">
                  <a:pos x="493" y="0"/>
                </a:cxn>
                <a:cxn ang="0">
                  <a:pos x="516" y="0"/>
                </a:cxn>
                <a:cxn ang="0">
                  <a:pos x="538" y="17"/>
                </a:cxn>
                <a:cxn ang="0">
                  <a:pos x="567" y="40"/>
                </a:cxn>
                <a:cxn ang="0">
                  <a:pos x="589" y="68"/>
                </a:cxn>
                <a:cxn ang="0">
                  <a:pos x="612" y="97"/>
                </a:cxn>
                <a:cxn ang="0">
                  <a:pos x="641" y="125"/>
                </a:cxn>
                <a:cxn ang="0">
                  <a:pos x="663" y="153"/>
                </a:cxn>
                <a:cxn ang="0">
                  <a:pos x="686" y="193"/>
                </a:cxn>
                <a:cxn ang="0">
                  <a:pos x="714" y="233"/>
                </a:cxn>
                <a:cxn ang="0">
                  <a:pos x="737" y="278"/>
                </a:cxn>
                <a:cxn ang="0">
                  <a:pos x="760" y="323"/>
                </a:cxn>
                <a:cxn ang="0">
                  <a:pos x="788" y="369"/>
                </a:cxn>
                <a:cxn ang="0">
                  <a:pos x="811" y="408"/>
                </a:cxn>
                <a:cxn ang="0">
                  <a:pos x="833" y="448"/>
                </a:cxn>
                <a:cxn ang="0">
                  <a:pos x="862" y="494"/>
                </a:cxn>
                <a:cxn ang="0">
                  <a:pos x="884" y="545"/>
                </a:cxn>
                <a:cxn ang="0">
                  <a:pos x="907" y="601"/>
                </a:cxn>
                <a:cxn ang="0">
                  <a:pos x="935" y="647"/>
                </a:cxn>
                <a:cxn ang="0">
                  <a:pos x="958" y="675"/>
                </a:cxn>
                <a:cxn ang="0">
                  <a:pos x="981" y="686"/>
                </a:cxn>
              </a:cxnLst>
              <a:rect l="0" t="0" r="r" b="b"/>
              <a:pathLst>
                <a:path w="981" h="686">
                  <a:moveTo>
                    <a:pt x="0" y="306"/>
                  </a:moveTo>
                  <a:lnTo>
                    <a:pt x="23" y="323"/>
                  </a:lnTo>
                  <a:lnTo>
                    <a:pt x="51" y="340"/>
                  </a:lnTo>
                  <a:lnTo>
                    <a:pt x="74" y="346"/>
                  </a:lnTo>
                  <a:lnTo>
                    <a:pt x="96" y="357"/>
                  </a:lnTo>
                  <a:lnTo>
                    <a:pt x="125" y="380"/>
                  </a:lnTo>
                  <a:lnTo>
                    <a:pt x="147" y="420"/>
                  </a:lnTo>
                  <a:lnTo>
                    <a:pt x="170" y="465"/>
                  </a:lnTo>
                  <a:lnTo>
                    <a:pt x="198" y="511"/>
                  </a:lnTo>
                  <a:lnTo>
                    <a:pt x="221" y="528"/>
                  </a:lnTo>
                  <a:lnTo>
                    <a:pt x="244" y="522"/>
                  </a:lnTo>
                  <a:lnTo>
                    <a:pt x="272" y="499"/>
                  </a:lnTo>
                  <a:lnTo>
                    <a:pt x="295" y="471"/>
                  </a:lnTo>
                  <a:lnTo>
                    <a:pt x="317" y="443"/>
                  </a:lnTo>
                  <a:lnTo>
                    <a:pt x="346" y="391"/>
                  </a:lnTo>
                  <a:lnTo>
                    <a:pt x="368" y="323"/>
                  </a:lnTo>
                  <a:lnTo>
                    <a:pt x="391" y="238"/>
                  </a:lnTo>
                  <a:lnTo>
                    <a:pt x="419" y="142"/>
                  </a:lnTo>
                  <a:lnTo>
                    <a:pt x="442" y="68"/>
                  </a:lnTo>
                  <a:lnTo>
                    <a:pt x="465" y="17"/>
                  </a:lnTo>
                  <a:lnTo>
                    <a:pt x="493" y="0"/>
                  </a:lnTo>
                  <a:lnTo>
                    <a:pt x="516" y="0"/>
                  </a:lnTo>
                  <a:lnTo>
                    <a:pt x="538" y="17"/>
                  </a:lnTo>
                  <a:lnTo>
                    <a:pt x="567" y="40"/>
                  </a:lnTo>
                  <a:lnTo>
                    <a:pt x="589" y="68"/>
                  </a:lnTo>
                  <a:lnTo>
                    <a:pt x="612" y="97"/>
                  </a:lnTo>
                  <a:lnTo>
                    <a:pt x="641" y="125"/>
                  </a:lnTo>
                  <a:lnTo>
                    <a:pt x="663" y="153"/>
                  </a:lnTo>
                  <a:lnTo>
                    <a:pt x="686" y="193"/>
                  </a:lnTo>
                  <a:lnTo>
                    <a:pt x="714" y="233"/>
                  </a:lnTo>
                  <a:lnTo>
                    <a:pt x="737" y="278"/>
                  </a:lnTo>
                  <a:lnTo>
                    <a:pt x="760" y="323"/>
                  </a:lnTo>
                  <a:lnTo>
                    <a:pt x="788" y="369"/>
                  </a:lnTo>
                  <a:lnTo>
                    <a:pt x="811" y="408"/>
                  </a:lnTo>
                  <a:lnTo>
                    <a:pt x="833" y="448"/>
                  </a:lnTo>
                  <a:lnTo>
                    <a:pt x="862" y="494"/>
                  </a:lnTo>
                  <a:lnTo>
                    <a:pt x="884" y="545"/>
                  </a:lnTo>
                  <a:lnTo>
                    <a:pt x="907" y="601"/>
                  </a:lnTo>
                  <a:lnTo>
                    <a:pt x="935" y="647"/>
                  </a:lnTo>
                  <a:lnTo>
                    <a:pt x="958" y="675"/>
                  </a:lnTo>
                  <a:lnTo>
                    <a:pt x="981" y="686"/>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20" name="Freeform 144"/>
            <p:cNvSpPr>
              <a:spLocks/>
            </p:cNvSpPr>
            <p:nvPr/>
          </p:nvSpPr>
          <p:spPr bwMode="auto">
            <a:xfrm>
              <a:off x="237" y="2573"/>
              <a:ext cx="981" cy="465"/>
            </a:xfrm>
            <a:custGeom>
              <a:avLst/>
              <a:gdLst/>
              <a:ahLst/>
              <a:cxnLst>
                <a:cxn ang="0">
                  <a:pos x="0" y="216"/>
                </a:cxn>
                <a:cxn ang="0">
                  <a:pos x="23" y="233"/>
                </a:cxn>
                <a:cxn ang="0">
                  <a:pos x="51" y="244"/>
                </a:cxn>
                <a:cxn ang="0">
                  <a:pos x="74" y="255"/>
                </a:cxn>
                <a:cxn ang="0">
                  <a:pos x="96" y="261"/>
                </a:cxn>
                <a:cxn ang="0">
                  <a:pos x="125" y="278"/>
                </a:cxn>
                <a:cxn ang="0">
                  <a:pos x="147" y="312"/>
                </a:cxn>
                <a:cxn ang="0">
                  <a:pos x="170" y="352"/>
                </a:cxn>
                <a:cxn ang="0">
                  <a:pos x="198" y="392"/>
                </a:cxn>
                <a:cxn ang="0">
                  <a:pos x="221" y="409"/>
                </a:cxn>
                <a:cxn ang="0">
                  <a:pos x="244" y="409"/>
                </a:cxn>
                <a:cxn ang="0">
                  <a:pos x="272" y="397"/>
                </a:cxn>
                <a:cxn ang="0">
                  <a:pos x="295" y="375"/>
                </a:cxn>
                <a:cxn ang="0">
                  <a:pos x="317" y="352"/>
                </a:cxn>
                <a:cxn ang="0">
                  <a:pos x="346" y="318"/>
                </a:cxn>
                <a:cxn ang="0">
                  <a:pos x="368" y="267"/>
                </a:cxn>
                <a:cxn ang="0">
                  <a:pos x="391" y="193"/>
                </a:cxn>
                <a:cxn ang="0">
                  <a:pos x="419" y="114"/>
                </a:cxn>
                <a:cxn ang="0">
                  <a:pos x="442" y="51"/>
                </a:cxn>
                <a:cxn ang="0">
                  <a:pos x="465" y="12"/>
                </a:cxn>
                <a:cxn ang="0">
                  <a:pos x="493" y="0"/>
                </a:cxn>
                <a:cxn ang="0">
                  <a:pos x="516" y="6"/>
                </a:cxn>
                <a:cxn ang="0">
                  <a:pos x="538" y="23"/>
                </a:cxn>
                <a:cxn ang="0">
                  <a:pos x="567" y="46"/>
                </a:cxn>
                <a:cxn ang="0">
                  <a:pos x="589" y="57"/>
                </a:cxn>
                <a:cxn ang="0">
                  <a:pos x="612" y="74"/>
                </a:cxn>
                <a:cxn ang="0">
                  <a:pos x="641" y="85"/>
                </a:cxn>
                <a:cxn ang="0">
                  <a:pos x="663" y="102"/>
                </a:cxn>
                <a:cxn ang="0">
                  <a:pos x="686" y="125"/>
                </a:cxn>
                <a:cxn ang="0">
                  <a:pos x="714" y="165"/>
                </a:cxn>
                <a:cxn ang="0">
                  <a:pos x="737" y="210"/>
                </a:cxn>
                <a:cxn ang="0">
                  <a:pos x="760" y="255"/>
                </a:cxn>
                <a:cxn ang="0">
                  <a:pos x="788" y="295"/>
                </a:cxn>
                <a:cxn ang="0">
                  <a:pos x="811" y="318"/>
                </a:cxn>
                <a:cxn ang="0">
                  <a:pos x="833" y="335"/>
                </a:cxn>
                <a:cxn ang="0">
                  <a:pos x="862" y="352"/>
                </a:cxn>
                <a:cxn ang="0">
                  <a:pos x="884" y="375"/>
                </a:cxn>
                <a:cxn ang="0">
                  <a:pos x="907" y="409"/>
                </a:cxn>
                <a:cxn ang="0">
                  <a:pos x="935" y="437"/>
                </a:cxn>
                <a:cxn ang="0">
                  <a:pos x="958" y="454"/>
                </a:cxn>
                <a:cxn ang="0">
                  <a:pos x="981" y="465"/>
                </a:cxn>
              </a:cxnLst>
              <a:rect l="0" t="0" r="r" b="b"/>
              <a:pathLst>
                <a:path w="981" h="465">
                  <a:moveTo>
                    <a:pt x="0" y="216"/>
                  </a:moveTo>
                  <a:lnTo>
                    <a:pt x="23" y="233"/>
                  </a:lnTo>
                  <a:lnTo>
                    <a:pt x="51" y="244"/>
                  </a:lnTo>
                  <a:lnTo>
                    <a:pt x="74" y="255"/>
                  </a:lnTo>
                  <a:lnTo>
                    <a:pt x="96" y="261"/>
                  </a:lnTo>
                  <a:lnTo>
                    <a:pt x="125" y="278"/>
                  </a:lnTo>
                  <a:lnTo>
                    <a:pt x="147" y="312"/>
                  </a:lnTo>
                  <a:lnTo>
                    <a:pt x="170" y="352"/>
                  </a:lnTo>
                  <a:lnTo>
                    <a:pt x="198" y="392"/>
                  </a:lnTo>
                  <a:lnTo>
                    <a:pt x="221" y="409"/>
                  </a:lnTo>
                  <a:lnTo>
                    <a:pt x="244" y="409"/>
                  </a:lnTo>
                  <a:lnTo>
                    <a:pt x="272" y="397"/>
                  </a:lnTo>
                  <a:lnTo>
                    <a:pt x="295" y="375"/>
                  </a:lnTo>
                  <a:lnTo>
                    <a:pt x="317" y="352"/>
                  </a:lnTo>
                  <a:lnTo>
                    <a:pt x="346" y="318"/>
                  </a:lnTo>
                  <a:lnTo>
                    <a:pt x="368" y="267"/>
                  </a:lnTo>
                  <a:lnTo>
                    <a:pt x="391" y="193"/>
                  </a:lnTo>
                  <a:lnTo>
                    <a:pt x="419" y="114"/>
                  </a:lnTo>
                  <a:lnTo>
                    <a:pt x="442" y="51"/>
                  </a:lnTo>
                  <a:lnTo>
                    <a:pt x="465" y="12"/>
                  </a:lnTo>
                  <a:lnTo>
                    <a:pt x="493" y="0"/>
                  </a:lnTo>
                  <a:lnTo>
                    <a:pt x="516" y="6"/>
                  </a:lnTo>
                  <a:lnTo>
                    <a:pt x="538" y="23"/>
                  </a:lnTo>
                  <a:lnTo>
                    <a:pt x="567" y="46"/>
                  </a:lnTo>
                  <a:lnTo>
                    <a:pt x="589" y="57"/>
                  </a:lnTo>
                  <a:lnTo>
                    <a:pt x="612" y="74"/>
                  </a:lnTo>
                  <a:lnTo>
                    <a:pt x="641" y="85"/>
                  </a:lnTo>
                  <a:lnTo>
                    <a:pt x="663" y="102"/>
                  </a:lnTo>
                  <a:lnTo>
                    <a:pt x="686" y="125"/>
                  </a:lnTo>
                  <a:lnTo>
                    <a:pt x="714" y="165"/>
                  </a:lnTo>
                  <a:lnTo>
                    <a:pt x="737" y="210"/>
                  </a:lnTo>
                  <a:lnTo>
                    <a:pt x="760" y="255"/>
                  </a:lnTo>
                  <a:lnTo>
                    <a:pt x="788" y="295"/>
                  </a:lnTo>
                  <a:lnTo>
                    <a:pt x="811" y="318"/>
                  </a:lnTo>
                  <a:lnTo>
                    <a:pt x="833" y="335"/>
                  </a:lnTo>
                  <a:lnTo>
                    <a:pt x="862" y="352"/>
                  </a:lnTo>
                  <a:lnTo>
                    <a:pt x="884" y="375"/>
                  </a:lnTo>
                  <a:lnTo>
                    <a:pt x="907" y="409"/>
                  </a:lnTo>
                  <a:lnTo>
                    <a:pt x="935" y="437"/>
                  </a:lnTo>
                  <a:lnTo>
                    <a:pt x="958" y="454"/>
                  </a:lnTo>
                  <a:lnTo>
                    <a:pt x="981" y="465"/>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21" name="Freeform 145"/>
            <p:cNvSpPr>
              <a:spLocks/>
            </p:cNvSpPr>
            <p:nvPr/>
          </p:nvSpPr>
          <p:spPr bwMode="auto">
            <a:xfrm>
              <a:off x="237" y="2528"/>
              <a:ext cx="981" cy="629"/>
            </a:xfrm>
            <a:custGeom>
              <a:avLst/>
              <a:gdLst/>
              <a:ahLst/>
              <a:cxnLst>
                <a:cxn ang="0">
                  <a:pos x="0" y="329"/>
                </a:cxn>
                <a:cxn ang="0">
                  <a:pos x="23" y="334"/>
                </a:cxn>
                <a:cxn ang="0">
                  <a:pos x="51" y="334"/>
                </a:cxn>
                <a:cxn ang="0">
                  <a:pos x="74" y="334"/>
                </a:cxn>
                <a:cxn ang="0">
                  <a:pos x="96" y="329"/>
                </a:cxn>
                <a:cxn ang="0">
                  <a:pos x="125" y="334"/>
                </a:cxn>
                <a:cxn ang="0">
                  <a:pos x="147" y="346"/>
                </a:cxn>
                <a:cxn ang="0">
                  <a:pos x="170" y="363"/>
                </a:cxn>
                <a:cxn ang="0">
                  <a:pos x="198" y="380"/>
                </a:cxn>
                <a:cxn ang="0">
                  <a:pos x="221" y="385"/>
                </a:cxn>
                <a:cxn ang="0">
                  <a:pos x="244" y="380"/>
                </a:cxn>
                <a:cxn ang="0">
                  <a:pos x="272" y="374"/>
                </a:cxn>
                <a:cxn ang="0">
                  <a:pos x="295" y="363"/>
                </a:cxn>
                <a:cxn ang="0">
                  <a:pos x="317" y="346"/>
                </a:cxn>
                <a:cxn ang="0">
                  <a:pos x="346" y="306"/>
                </a:cxn>
                <a:cxn ang="0">
                  <a:pos x="368" y="238"/>
                </a:cxn>
                <a:cxn ang="0">
                  <a:pos x="391" y="153"/>
                </a:cxn>
                <a:cxn ang="0">
                  <a:pos x="419" y="74"/>
                </a:cxn>
                <a:cxn ang="0">
                  <a:pos x="442" y="23"/>
                </a:cxn>
                <a:cxn ang="0">
                  <a:pos x="465" y="0"/>
                </a:cxn>
                <a:cxn ang="0">
                  <a:pos x="493" y="17"/>
                </a:cxn>
                <a:cxn ang="0">
                  <a:pos x="516" y="57"/>
                </a:cxn>
                <a:cxn ang="0">
                  <a:pos x="538" y="102"/>
                </a:cxn>
                <a:cxn ang="0">
                  <a:pos x="567" y="147"/>
                </a:cxn>
                <a:cxn ang="0">
                  <a:pos x="589" y="181"/>
                </a:cxn>
                <a:cxn ang="0">
                  <a:pos x="612" y="198"/>
                </a:cxn>
                <a:cxn ang="0">
                  <a:pos x="641" y="210"/>
                </a:cxn>
                <a:cxn ang="0">
                  <a:pos x="663" y="210"/>
                </a:cxn>
                <a:cxn ang="0">
                  <a:pos x="686" y="215"/>
                </a:cxn>
                <a:cxn ang="0">
                  <a:pos x="714" y="221"/>
                </a:cxn>
                <a:cxn ang="0">
                  <a:pos x="737" y="232"/>
                </a:cxn>
                <a:cxn ang="0">
                  <a:pos x="760" y="249"/>
                </a:cxn>
                <a:cxn ang="0">
                  <a:pos x="788" y="272"/>
                </a:cxn>
                <a:cxn ang="0">
                  <a:pos x="811" y="300"/>
                </a:cxn>
                <a:cxn ang="0">
                  <a:pos x="833" y="340"/>
                </a:cxn>
                <a:cxn ang="0">
                  <a:pos x="862" y="391"/>
                </a:cxn>
                <a:cxn ang="0">
                  <a:pos x="884" y="454"/>
                </a:cxn>
                <a:cxn ang="0">
                  <a:pos x="907" y="516"/>
                </a:cxn>
                <a:cxn ang="0">
                  <a:pos x="935" y="573"/>
                </a:cxn>
                <a:cxn ang="0">
                  <a:pos x="958" y="607"/>
                </a:cxn>
                <a:cxn ang="0">
                  <a:pos x="981" y="629"/>
                </a:cxn>
              </a:cxnLst>
              <a:rect l="0" t="0" r="r" b="b"/>
              <a:pathLst>
                <a:path w="981" h="629">
                  <a:moveTo>
                    <a:pt x="0" y="329"/>
                  </a:moveTo>
                  <a:lnTo>
                    <a:pt x="23" y="334"/>
                  </a:lnTo>
                  <a:lnTo>
                    <a:pt x="51" y="334"/>
                  </a:lnTo>
                  <a:lnTo>
                    <a:pt x="74" y="334"/>
                  </a:lnTo>
                  <a:lnTo>
                    <a:pt x="96" y="329"/>
                  </a:lnTo>
                  <a:lnTo>
                    <a:pt x="125" y="334"/>
                  </a:lnTo>
                  <a:lnTo>
                    <a:pt x="147" y="346"/>
                  </a:lnTo>
                  <a:lnTo>
                    <a:pt x="170" y="363"/>
                  </a:lnTo>
                  <a:lnTo>
                    <a:pt x="198" y="380"/>
                  </a:lnTo>
                  <a:lnTo>
                    <a:pt x="221" y="385"/>
                  </a:lnTo>
                  <a:lnTo>
                    <a:pt x="244" y="380"/>
                  </a:lnTo>
                  <a:lnTo>
                    <a:pt x="272" y="374"/>
                  </a:lnTo>
                  <a:lnTo>
                    <a:pt x="295" y="363"/>
                  </a:lnTo>
                  <a:lnTo>
                    <a:pt x="317" y="346"/>
                  </a:lnTo>
                  <a:lnTo>
                    <a:pt x="346" y="306"/>
                  </a:lnTo>
                  <a:lnTo>
                    <a:pt x="368" y="238"/>
                  </a:lnTo>
                  <a:lnTo>
                    <a:pt x="391" y="153"/>
                  </a:lnTo>
                  <a:lnTo>
                    <a:pt x="419" y="74"/>
                  </a:lnTo>
                  <a:lnTo>
                    <a:pt x="442" y="23"/>
                  </a:lnTo>
                  <a:lnTo>
                    <a:pt x="465" y="0"/>
                  </a:lnTo>
                  <a:lnTo>
                    <a:pt x="493" y="17"/>
                  </a:lnTo>
                  <a:lnTo>
                    <a:pt x="516" y="57"/>
                  </a:lnTo>
                  <a:lnTo>
                    <a:pt x="538" y="102"/>
                  </a:lnTo>
                  <a:lnTo>
                    <a:pt x="567" y="147"/>
                  </a:lnTo>
                  <a:lnTo>
                    <a:pt x="589" y="181"/>
                  </a:lnTo>
                  <a:lnTo>
                    <a:pt x="612" y="198"/>
                  </a:lnTo>
                  <a:lnTo>
                    <a:pt x="641" y="210"/>
                  </a:lnTo>
                  <a:lnTo>
                    <a:pt x="663" y="210"/>
                  </a:lnTo>
                  <a:lnTo>
                    <a:pt x="686" y="215"/>
                  </a:lnTo>
                  <a:lnTo>
                    <a:pt x="714" y="221"/>
                  </a:lnTo>
                  <a:lnTo>
                    <a:pt x="737" y="232"/>
                  </a:lnTo>
                  <a:lnTo>
                    <a:pt x="760" y="249"/>
                  </a:lnTo>
                  <a:lnTo>
                    <a:pt x="788" y="272"/>
                  </a:lnTo>
                  <a:lnTo>
                    <a:pt x="811" y="300"/>
                  </a:lnTo>
                  <a:lnTo>
                    <a:pt x="833" y="340"/>
                  </a:lnTo>
                  <a:lnTo>
                    <a:pt x="862" y="391"/>
                  </a:lnTo>
                  <a:lnTo>
                    <a:pt x="884" y="454"/>
                  </a:lnTo>
                  <a:lnTo>
                    <a:pt x="907" y="516"/>
                  </a:lnTo>
                  <a:lnTo>
                    <a:pt x="935" y="573"/>
                  </a:lnTo>
                  <a:lnTo>
                    <a:pt x="958" y="607"/>
                  </a:lnTo>
                  <a:lnTo>
                    <a:pt x="981" y="629"/>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22" name="Freeform 146"/>
            <p:cNvSpPr>
              <a:spLocks/>
            </p:cNvSpPr>
            <p:nvPr/>
          </p:nvSpPr>
          <p:spPr bwMode="auto">
            <a:xfrm>
              <a:off x="237" y="2556"/>
              <a:ext cx="981" cy="539"/>
            </a:xfrm>
            <a:custGeom>
              <a:avLst/>
              <a:gdLst/>
              <a:ahLst/>
              <a:cxnLst>
                <a:cxn ang="0">
                  <a:pos x="0" y="284"/>
                </a:cxn>
                <a:cxn ang="0">
                  <a:pos x="23" y="289"/>
                </a:cxn>
                <a:cxn ang="0">
                  <a:pos x="51" y="284"/>
                </a:cxn>
                <a:cxn ang="0">
                  <a:pos x="74" y="278"/>
                </a:cxn>
                <a:cxn ang="0">
                  <a:pos x="96" y="267"/>
                </a:cxn>
                <a:cxn ang="0">
                  <a:pos x="125" y="267"/>
                </a:cxn>
                <a:cxn ang="0">
                  <a:pos x="147" y="284"/>
                </a:cxn>
                <a:cxn ang="0">
                  <a:pos x="170" y="306"/>
                </a:cxn>
                <a:cxn ang="0">
                  <a:pos x="198" y="329"/>
                </a:cxn>
                <a:cxn ang="0">
                  <a:pos x="221" y="340"/>
                </a:cxn>
                <a:cxn ang="0">
                  <a:pos x="244" y="346"/>
                </a:cxn>
                <a:cxn ang="0">
                  <a:pos x="272" y="346"/>
                </a:cxn>
                <a:cxn ang="0">
                  <a:pos x="295" y="346"/>
                </a:cxn>
                <a:cxn ang="0">
                  <a:pos x="317" y="335"/>
                </a:cxn>
                <a:cxn ang="0">
                  <a:pos x="346" y="306"/>
                </a:cxn>
                <a:cxn ang="0">
                  <a:pos x="368" y="244"/>
                </a:cxn>
                <a:cxn ang="0">
                  <a:pos x="391" y="165"/>
                </a:cxn>
                <a:cxn ang="0">
                  <a:pos x="419" y="80"/>
                </a:cxn>
                <a:cxn ang="0">
                  <a:pos x="442" y="23"/>
                </a:cxn>
                <a:cxn ang="0">
                  <a:pos x="465" y="0"/>
                </a:cxn>
                <a:cxn ang="0">
                  <a:pos x="493" y="23"/>
                </a:cxn>
                <a:cxn ang="0">
                  <a:pos x="516" y="68"/>
                </a:cxn>
                <a:cxn ang="0">
                  <a:pos x="538" y="125"/>
                </a:cxn>
                <a:cxn ang="0">
                  <a:pos x="567" y="165"/>
                </a:cxn>
                <a:cxn ang="0">
                  <a:pos x="589" y="193"/>
                </a:cxn>
                <a:cxn ang="0">
                  <a:pos x="612" y="199"/>
                </a:cxn>
                <a:cxn ang="0">
                  <a:pos x="641" y="187"/>
                </a:cxn>
                <a:cxn ang="0">
                  <a:pos x="663" y="182"/>
                </a:cxn>
                <a:cxn ang="0">
                  <a:pos x="686" y="182"/>
                </a:cxn>
                <a:cxn ang="0">
                  <a:pos x="714" y="199"/>
                </a:cxn>
                <a:cxn ang="0">
                  <a:pos x="737" y="227"/>
                </a:cxn>
                <a:cxn ang="0">
                  <a:pos x="760" y="255"/>
                </a:cxn>
                <a:cxn ang="0">
                  <a:pos x="788" y="278"/>
                </a:cxn>
                <a:cxn ang="0">
                  <a:pos x="811" y="295"/>
                </a:cxn>
                <a:cxn ang="0">
                  <a:pos x="833" y="318"/>
                </a:cxn>
                <a:cxn ang="0">
                  <a:pos x="862" y="340"/>
                </a:cxn>
                <a:cxn ang="0">
                  <a:pos x="884" y="380"/>
                </a:cxn>
                <a:cxn ang="0">
                  <a:pos x="907" y="431"/>
                </a:cxn>
                <a:cxn ang="0">
                  <a:pos x="935" y="477"/>
                </a:cxn>
                <a:cxn ang="0">
                  <a:pos x="958" y="516"/>
                </a:cxn>
                <a:cxn ang="0">
                  <a:pos x="981" y="539"/>
                </a:cxn>
              </a:cxnLst>
              <a:rect l="0" t="0" r="r" b="b"/>
              <a:pathLst>
                <a:path w="981" h="539">
                  <a:moveTo>
                    <a:pt x="0" y="284"/>
                  </a:moveTo>
                  <a:lnTo>
                    <a:pt x="23" y="289"/>
                  </a:lnTo>
                  <a:lnTo>
                    <a:pt x="51" y="284"/>
                  </a:lnTo>
                  <a:lnTo>
                    <a:pt x="74" y="278"/>
                  </a:lnTo>
                  <a:lnTo>
                    <a:pt x="96" y="267"/>
                  </a:lnTo>
                  <a:lnTo>
                    <a:pt x="125" y="267"/>
                  </a:lnTo>
                  <a:lnTo>
                    <a:pt x="147" y="284"/>
                  </a:lnTo>
                  <a:lnTo>
                    <a:pt x="170" y="306"/>
                  </a:lnTo>
                  <a:lnTo>
                    <a:pt x="198" y="329"/>
                  </a:lnTo>
                  <a:lnTo>
                    <a:pt x="221" y="340"/>
                  </a:lnTo>
                  <a:lnTo>
                    <a:pt x="244" y="346"/>
                  </a:lnTo>
                  <a:lnTo>
                    <a:pt x="272" y="346"/>
                  </a:lnTo>
                  <a:lnTo>
                    <a:pt x="295" y="346"/>
                  </a:lnTo>
                  <a:lnTo>
                    <a:pt x="317" y="335"/>
                  </a:lnTo>
                  <a:lnTo>
                    <a:pt x="346" y="306"/>
                  </a:lnTo>
                  <a:lnTo>
                    <a:pt x="368" y="244"/>
                  </a:lnTo>
                  <a:lnTo>
                    <a:pt x="391" y="165"/>
                  </a:lnTo>
                  <a:lnTo>
                    <a:pt x="419" y="80"/>
                  </a:lnTo>
                  <a:lnTo>
                    <a:pt x="442" y="23"/>
                  </a:lnTo>
                  <a:lnTo>
                    <a:pt x="465" y="0"/>
                  </a:lnTo>
                  <a:lnTo>
                    <a:pt x="493" y="23"/>
                  </a:lnTo>
                  <a:lnTo>
                    <a:pt x="516" y="68"/>
                  </a:lnTo>
                  <a:lnTo>
                    <a:pt x="538" y="125"/>
                  </a:lnTo>
                  <a:lnTo>
                    <a:pt x="567" y="165"/>
                  </a:lnTo>
                  <a:lnTo>
                    <a:pt x="589" y="193"/>
                  </a:lnTo>
                  <a:lnTo>
                    <a:pt x="612" y="199"/>
                  </a:lnTo>
                  <a:lnTo>
                    <a:pt x="641" y="187"/>
                  </a:lnTo>
                  <a:lnTo>
                    <a:pt x="663" y="182"/>
                  </a:lnTo>
                  <a:lnTo>
                    <a:pt x="686" y="182"/>
                  </a:lnTo>
                  <a:lnTo>
                    <a:pt x="714" y="199"/>
                  </a:lnTo>
                  <a:lnTo>
                    <a:pt x="737" y="227"/>
                  </a:lnTo>
                  <a:lnTo>
                    <a:pt x="760" y="255"/>
                  </a:lnTo>
                  <a:lnTo>
                    <a:pt x="788" y="278"/>
                  </a:lnTo>
                  <a:lnTo>
                    <a:pt x="811" y="295"/>
                  </a:lnTo>
                  <a:lnTo>
                    <a:pt x="833" y="318"/>
                  </a:lnTo>
                  <a:lnTo>
                    <a:pt x="862" y="340"/>
                  </a:lnTo>
                  <a:lnTo>
                    <a:pt x="884" y="380"/>
                  </a:lnTo>
                  <a:lnTo>
                    <a:pt x="907" y="431"/>
                  </a:lnTo>
                  <a:lnTo>
                    <a:pt x="935" y="477"/>
                  </a:lnTo>
                  <a:lnTo>
                    <a:pt x="958" y="516"/>
                  </a:lnTo>
                  <a:lnTo>
                    <a:pt x="981" y="539"/>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23" name="Freeform 147"/>
            <p:cNvSpPr>
              <a:spLocks/>
            </p:cNvSpPr>
            <p:nvPr/>
          </p:nvSpPr>
          <p:spPr bwMode="auto">
            <a:xfrm>
              <a:off x="237" y="2681"/>
              <a:ext cx="981" cy="221"/>
            </a:xfrm>
            <a:custGeom>
              <a:avLst/>
              <a:gdLst/>
              <a:ahLst/>
              <a:cxnLst>
                <a:cxn ang="0">
                  <a:pos x="0" y="136"/>
                </a:cxn>
                <a:cxn ang="0">
                  <a:pos x="23" y="147"/>
                </a:cxn>
                <a:cxn ang="0">
                  <a:pos x="51" y="153"/>
                </a:cxn>
                <a:cxn ang="0">
                  <a:pos x="74" y="147"/>
                </a:cxn>
                <a:cxn ang="0">
                  <a:pos x="96" y="136"/>
                </a:cxn>
                <a:cxn ang="0">
                  <a:pos x="125" y="130"/>
                </a:cxn>
                <a:cxn ang="0">
                  <a:pos x="147" y="130"/>
                </a:cxn>
                <a:cxn ang="0">
                  <a:pos x="170" y="147"/>
                </a:cxn>
                <a:cxn ang="0">
                  <a:pos x="198" y="170"/>
                </a:cxn>
                <a:cxn ang="0">
                  <a:pos x="221" y="187"/>
                </a:cxn>
                <a:cxn ang="0">
                  <a:pos x="244" y="198"/>
                </a:cxn>
                <a:cxn ang="0">
                  <a:pos x="272" y="210"/>
                </a:cxn>
                <a:cxn ang="0">
                  <a:pos x="295" y="221"/>
                </a:cxn>
                <a:cxn ang="0">
                  <a:pos x="317" y="221"/>
                </a:cxn>
                <a:cxn ang="0">
                  <a:pos x="346" y="204"/>
                </a:cxn>
                <a:cxn ang="0">
                  <a:pos x="368" y="164"/>
                </a:cxn>
                <a:cxn ang="0">
                  <a:pos x="391" y="108"/>
                </a:cxn>
                <a:cxn ang="0">
                  <a:pos x="419" y="45"/>
                </a:cxn>
                <a:cxn ang="0">
                  <a:pos x="442" y="6"/>
                </a:cxn>
                <a:cxn ang="0">
                  <a:pos x="465" y="0"/>
                </a:cxn>
                <a:cxn ang="0">
                  <a:pos x="493" y="23"/>
                </a:cxn>
                <a:cxn ang="0">
                  <a:pos x="516" y="68"/>
                </a:cxn>
                <a:cxn ang="0">
                  <a:pos x="538" y="119"/>
                </a:cxn>
                <a:cxn ang="0">
                  <a:pos x="567" y="153"/>
                </a:cxn>
                <a:cxn ang="0">
                  <a:pos x="589" y="159"/>
                </a:cxn>
                <a:cxn ang="0">
                  <a:pos x="612" y="142"/>
                </a:cxn>
                <a:cxn ang="0">
                  <a:pos x="641" y="113"/>
                </a:cxn>
                <a:cxn ang="0">
                  <a:pos x="663" y="85"/>
                </a:cxn>
                <a:cxn ang="0">
                  <a:pos x="686" y="79"/>
                </a:cxn>
                <a:cxn ang="0">
                  <a:pos x="714" y="91"/>
                </a:cxn>
                <a:cxn ang="0">
                  <a:pos x="737" y="119"/>
                </a:cxn>
                <a:cxn ang="0">
                  <a:pos x="760" y="153"/>
                </a:cxn>
                <a:cxn ang="0">
                  <a:pos x="788" y="170"/>
                </a:cxn>
                <a:cxn ang="0">
                  <a:pos x="811" y="164"/>
                </a:cxn>
                <a:cxn ang="0">
                  <a:pos x="833" y="153"/>
                </a:cxn>
                <a:cxn ang="0">
                  <a:pos x="862" y="136"/>
                </a:cxn>
                <a:cxn ang="0">
                  <a:pos x="884" y="130"/>
                </a:cxn>
                <a:cxn ang="0">
                  <a:pos x="907" y="136"/>
                </a:cxn>
                <a:cxn ang="0">
                  <a:pos x="935" y="159"/>
                </a:cxn>
                <a:cxn ang="0">
                  <a:pos x="958" y="181"/>
                </a:cxn>
                <a:cxn ang="0">
                  <a:pos x="981" y="198"/>
                </a:cxn>
              </a:cxnLst>
              <a:rect l="0" t="0" r="r" b="b"/>
              <a:pathLst>
                <a:path w="981" h="221">
                  <a:moveTo>
                    <a:pt x="0" y="136"/>
                  </a:moveTo>
                  <a:lnTo>
                    <a:pt x="23" y="147"/>
                  </a:lnTo>
                  <a:lnTo>
                    <a:pt x="51" y="153"/>
                  </a:lnTo>
                  <a:lnTo>
                    <a:pt x="74" y="147"/>
                  </a:lnTo>
                  <a:lnTo>
                    <a:pt x="96" y="136"/>
                  </a:lnTo>
                  <a:lnTo>
                    <a:pt x="125" y="130"/>
                  </a:lnTo>
                  <a:lnTo>
                    <a:pt x="147" y="130"/>
                  </a:lnTo>
                  <a:lnTo>
                    <a:pt x="170" y="147"/>
                  </a:lnTo>
                  <a:lnTo>
                    <a:pt x="198" y="170"/>
                  </a:lnTo>
                  <a:lnTo>
                    <a:pt x="221" y="187"/>
                  </a:lnTo>
                  <a:lnTo>
                    <a:pt x="244" y="198"/>
                  </a:lnTo>
                  <a:lnTo>
                    <a:pt x="272" y="210"/>
                  </a:lnTo>
                  <a:lnTo>
                    <a:pt x="295" y="221"/>
                  </a:lnTo>
                  <a:lnTo>
                    <a:pt x="317" y="221"/>
                  </a:lnTo>
                  <a:lnTo>
                    <a:pt x="346" y="204"/>
                  </a:lnTo>
                  <a:lnTo>
                    <a:pt x="368" y="164"/>
                  </a:lnTo>
                  <a:lnTo>
                    <a:pt x="391" y="108"/>
                  </a:lnTo>
                  <a:lnTo>
                    <a:pt x="419" y="45"/>
                  </a:lnTo>
                  <a:lnTo>
                    <a:pt x="442" y="6"/>
                  </a:lnTo>
                  <a:lnTo>
                    <a:pt x="465" y="0"/>
                  </a:lnTo>
                  <a:lnTo>
                    <a:pt x="493" y="23"/>
                  </a:lnTo>
                  <a:lnTo>
                    <a:pt x="516" y="68"/>
                  </a:lnTo>
                  <a:lnTo>
                    <a:pt x="538" y="119"/>
                  </a:lnTo>
                  <a:lnTo>
                    <a:pt x="567" y="153"/>
                  </a:lnTo>
                  <a:lnTo>
                    <a:pt x="589" y="159"/>
                  </a:lnTo>
                  <a:lnTo>
                    <a:pt x="612" y="142"/>
                  </a:lnTo>
                  <a:lnTo>
                    <a:pt x="641" y="113"/>
                  </a:lnTo>
                  <a:lnTo>
                    <a:pt x="663" y="85"/>
                  </a:lnTo>
                  <a:lnTo>
                    <a:pt x="686" y="79"/>
                  </a:lnTo>
                  <a:lnTo>
                    <a:pt x="714" y="91"/>
                  </a:lnTo>
                  <a:lnTo>
                    <a:pt x="737" y="119"/>
                  </a:lnTo>
                  <a:lnTo>
                    <a:pt x="760" y="153"/>
                  </a:lnTo>
                  <a:lnTo>
                    <a:pt x="788" y="170"/>
                  </a:lnTo>
                  <a:lnTo>
                    <a:pt x="811" y="164"/>
                  </a:lnTo>
                  <a:lnTo>
                    <a:pt x="833" y="153"/>
                  </a:lnTo>
                  <a:lnTo>
                    <a:pt x="862" y="136"/>
                  </a:lnTo>
                  <a:lnTo>
                    <a:pt x="884" y="130"/>
                  </a:lnTo>
                  <a:lnTo>
                    <a:pt x="907" y="136"/>
                  </a:lnTo>
                  <a:lnTo>
                    <a:pt x="935" y="159"/>
                  </a:lnTo>
                  <a:lnTo>
                    <a:pt x="958" y="181"/>
                  </a:lnTo>
                  <a:lnTo>
                    <a:pt x="981" y="198"/>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24" name="Freeform 148"/>
            <p:cNvSpPr>
              <a:spLocks/>
            </p:cNvSpPr>
            <p:nvPr/>
          </p:nvSpPr>
          <p:spPr bwMode="auto">
            <a:xfrm>
              <a:off x="237" y="2726"/>
              <a:ext cx="981" cy="182"/>
            </a:xfrm>
            <a:custGeom>
              <a:avLst/>
              <a:gdLst/>
              <a:ahLst/>
              <a:cxnLst>
                <a:cxn ang="0">
                  <a:pos x="0" y="68"/>
                </a:cxn>
                <a:cxn ang="0">
                  <a:pos x="23" y="85"/>
                </a:cxn>
                <a:cxn ang="0">
                  <a:pos x="51" y="97"/>
                </a:cxn>
                <a:cxn ang="0">
                  <a:pos x="74" y="97"/>
                </a:cxn>
                <a:cxn ang="0">
                  <a:pos x="96" y="97"/>
                </a:cxn>
                <a:cxn ang="0">
                  <a:pos x="125" y="97"/>
                </a:cxn>
                <a:cxn ang="0">
                  <a:pos x="147" y="102"/>
                </a:cxn>
                <a:cxn ang="0">
                  <a:pos x="170" y="125"/>
                </a:cxn>
                <a:cxn ang="0">
                  <a:pos x="198" y="148"/>
                </a:cxn>
                <a:cxn ang="0">
                  <a:pos x="221" y="165"/>
                </a:cxn>
                <a:cxn ang="0">
                  <a:pos x="244" y="176"/>
                </a:cxn>
                <a:cxn ang="0">
                  <a:pos x="272" y="182"/>
                </a:cxn>
                <a:cxn ang="0">
                  <a:pos x="295" y="182"/>
                </a:cxn>
                <a:cxn ang="0">
                  <a:pos x="317" y="182"/>
                </a:cxn>
                <a:cxn ang="0">
                  <a:pos x="346" y="170"/>
                </a:cxn>
                <a:cxn ang="0">
                  <a:pos x="368" y="142"/>
                </a:cxn>
                <a:cxn ang="0">
                  <a:pos x="391" y="97"/>
                </a:cxn>
                <a:cxn ang="0">
                  <a:pos x="419" y="51"/>
                </a:cxn>
                <a:cxn ang="0">
                  <a:pos x="442" y="12"/>
                </a:cxn>
                <a:cxn ang="0">
                  <a:pos x="465" y="0"/>
                </a:cxn>
                <a:cxn ang="0">
                  <a:pos x="493" y="17"/>
                </a:cxn>
                <a:cxn ang="0">
                  <a:pos x="516" y="40"/>
                </a:cxn>
                <a:cxn ang="0">
                  <a:pos x="538" y="74"/>
                </a:cxn>
                <a:cxn ang="0">
                  <a:pos x="567" y="91"/>
                </a:cxn>
                <a:cxn ang="0">
                  <a:pos x="589" y="91"/>
                </a:cxn>
                <a:cxn ang="0">
                  <a:pos x="612" y="68"/>
                </a:cxn>
                <a:cxn ang="0">
                  <a:pos x="641" y="46"/>
                </a:cxn>
                <a:cxn ang="0">
                  <a:pos x="663" y="29"/>
                </a:cxn>
                <a:cxn ang="0">
                  <a:pos x="686" y="23"/>
                </a:cxn>
                <a:cxn ang="0">
                  <a:pos x="714" y="46"/>
                </a:cxn>
                <a:cxn ang="0">
                  <a:pos x="737" y="80"/>
                </a:cxn>
                <a:cxn ang="0">
                  <a:pos x="760" y="114"/>
                </a:cxn>
                <a:cxn ang="0">
                  <a:pos x="788" y="131"/>
                </a:cxn>
                <a:cxn ang="0">
                  <a:pos x="811" y="125"/>
                </a:cxn>
                <a:cxn ang="0">
                  <a:pos x="833" y="108"/>
                </a:cxn>
                <a:cxn ang="0">
                  <a:pos x="862" y="80"/>
                </a:cxn>
                <a:cxn ang="0">
                  <a:pos x="884" y="57"/>
                </a:cxn>
                <a:cxn ang="0">
                  <a:pos x="907" y="51"/>
                </a:cxn>
                <a:cxn ang="0">
                  <a:pos x="935" y="57"/>
                </a:cxn>
                <a:cxn ang="0">
                  <a:pos x="958" y="68"/>
                </a:cxn>
                <a:cxn ang="0">
                  <a:pos x="981" y="74"/>
                </a:cxn>
              </a:cxnLst>
              <a:rect l="0" t="0" r="r" b="b"/>
              <a:pathLst>
                <a:path w="981" h="182">
                  <a:moveTo>
                    <a:pt x="0" y="68"/>
                  </a:moveTo>
                  <a:lnTo>
                    <a:pt x="23" y="85"/>
                  </a:lnTo>
                  <a:lnTo>
                    <a:pt x="51" y="97"/>
                  </a:lnTo>
                  <a:lnTo>
                    <a:pt x="74" y="97"/>
                  </a:lnTo>
                  <a:lnTo>
                    <a:pt x="96" y="97"/>
                  </a:lnTo>
                  <a:lnTo>
                    <a:pt x="125" y="97"/>
                  </a:lnTo>
                  <a:lnTo>
                    <a:pt x="147" y="102"/>
                  </a:lnTo>
                  <a:lnTo>
                    <a:pt x="170" y="125"/>
                  </a:lnTo>
                  <a:lnTo>
                    <a:pt x="198" y="148"/>
                  </a:lnTo>
                  <a:lnTo>
                    <a:pt x="221" y="165"/>
                  </a:lnTo>
                  <a:lnTo>
                    <a:pt x="244" y="176"/>
                  </a:lnTo>
                  <a:lnTo>
                    <a:pt x="272" y="182"/>
                  </a:lnTo>
                  <a:lnTo>
                    <a:pt x="295" y="182"/>
                  </a:lnTo>
                  <a:lnTo>
                    <a:pt x="317" y="182"/>
                  </a:lnTo>
                  <a:lnTo>
                    <a:pt x="346" y="170"/>
                  </a:lnTo>
                  <a:lnTo>
                    <a:pt x="368" y="142"/>
                  </a:lnTo>
                  <a:lnTo>
                    <a:pt x="391" y="97"/>
                  </a:lnTo>
                  <a:lnTo>
                    <a:pt x="419" y="51"/>
                  </a:lnTo>
                  <a:lnTo>
                    <a:pt x="442" y="12"/>
                  </a:lnTo>
                  <a:lnTo>
                    <a:pt x="465" y="0"/>
                  </a:lnTo>
                  <a:lnTo>
                    <a:pt x="493" y="17"/>
                  </a:lnTo>
                  <a:lnTo>
                    <a:pt x="516" y="40"/>
                  </a:lnTo>
                  <a:lnTo>
                    <a:pt x="538" y="74"/>
                  </a:lnTo>
                  <a:lnTo>
                    <a:pt x="567" y="91"/>
                  </a:lnTo>
                  <a:lnTo>
                    <a:pt x="589" y="91"/>
                  </a:lnTo>
                  <a:lnTo>
                    <a:pt x="612" y="68"/>
                  </a:lnTo>
                  <a:lnTo>
                    <a:pt x="641" y="46"/>
                  </a:lnTo>
                  <a:lnTo>
                    <a:pt x="663" y="29"/>
                  </a:lnTo>
                  <a:lnTo>
                    <a:pt x="686" y="23"/>
                  </a:lnTo>
                  <a:lnTo>
                    <a:pt x="714" y="46"/>
                  </a:lnTo>
                  <a:lnTo>
                    <a:pt x="737" y="80"/>
                  </a:lnTo>
                  <a:lnTo>
                    <a:pt x="760" y="114"/>
                  </a:lnTo>
                  <a:lnTo>
                    <a:pt x="788" y="131"/>
                  </a:lnTo>
                  <a:lnTo>
                    <a:pt x="811" y="125"/>
                  </a:lnTo>
                  <a:lnTo>
                    <a:pt x="833" y="108"/>
                  </a:lnTo>
                  <a:lnTo>
                    <a:pt x="862" y="80"/>
                  </a:lnTo>
                  <a:lnTo>
                    <a:pt x="884" y="57"/>
                  </a:lnTo>
                  <a:lnTo>
                    <a:pt x="907" y="51"/>
                  </a:lnTo>
                  <a:lnTo>
                    <a:pt x="935" y="57"/>
                  </a:lnTo>
                  <a:lnTo>
                    <a:pt x="958" y="68"/>
                  </a:lnTo>
                  <a:lnTo>
                    <a:pt x="981" y="74"/>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25" name="Freeform 149"/>
            <p:cNvSpPr>
              <a:spLocks/>
            </p:cNvSpPr>
            <p:nvPr/>
          </p:nvSpPr>
          <p:spPr bwMode="auto">
            <a:xfrm>
              <a:off x="237" y="2715"/>
              <a:ext cx="981" cy="181"/>
            </a:xfrm>
            <a:custGeom>
              <a:avLst/>
              <a:gdLst/>
              <a:ahLst/>
              <a:cxnLst>
                <a:cxn ang="0">
                  <a:pos x="0" y="74"/>
                </a:cxn>
                <a:cxn ang="0">
                  <a:pos x="23" y="91"/>
                </a:cxn>
                <a:cxn ang="0">
                  <a:pos x="51" y="102"/>
                </a:cxn>
                <a:cxn ang="0">
                  <a:pos x="74" y="108"/>
                </a:cxn>
                <a:cxn ang="0">
                  <a:pos x="96" y="108"/>
                </a:cxn>
                <a:cxn ang="0">
                  <a:pos x="125" y="108"/>
                </a:cxn>
                <a:cxn ang="0">
                  <a:pos x="147" y="119"/>
                </a:cxn>
                <a:cxn ang="0">
                  <a:pos x="170" y="136"/>
                </a:cxn>
                <a:cxn ang="0">
                  <a:pos x="198" y="153"/>
                </a:cxn>
                <a:cxn ang="0">
                  <a:pos x="221" y="170"/>
                </a:cxn>
                <a:cxn ang="0">
                  <a:pos x="244" y="176"/>
                </a:cxn>
                <a:cxn ang="0">
                  <a:pos x="272" y="181"/>
                </a:cxn>
                <a:cxn ang="0">
                  <a:pos x="295" y="181"/>
                </a:cxn>
                <a:cxn ang="0">
                  <a:pos x="317" y="176"/>
                </a:cxn>
                <a:cxn ang="0">
                  <a:pos x="346" y="170"/>
                </a:cxn>
                <a:cxn ang="0">
                  <a:pos x="368" y="159"/>
                </a:cxn>
                <a:cxn ang="0">
                  <a:pos x="391" y="136"/>
                </a:cxn>
                <a:cxn ang="0">
                  <a:pos x="419" y="108"/>
                </a:cxn>
                <a:cxn ang="0">
                  <a:pos x="442" y="91"/>
                </a:cxn>
                <a:cxn ang="0">
                  <a:pos x="465" y="79"/>
                </a:cxn>
                <a:cxn ang="0">
                  <a:pos x="493" y="91"/>
                </a:cxn>
                <a:cxn ang="0">
                  <a:pos x="516" y="102"/>
                </a:cxn>
                <a:cxn ang="0">
                  <a:pos x="538" y="119"/>
                </a:cxn>
                <a:cxn ang="0">
                  <a:pos x="567" y="125"/>
                </a:cxn>
                <a:cxn ang="0">
                  <a:pos x="589" y="113"/>
                </a:cxn>
                <a:cxn ang="0">
                  <a:pos x="612" y="91"/>
                </a:cxn>
                <a:cxn ang="0">
                  <a:pos x="641" y="68"/>
                </a:cxn>
                <a:cxn ang="0">
                  <a:pos x="663" y="51"/>
                </a:cxn>
                <a:cxn ang="0">
                  <a:pos x="686" y="51"/>
                </a:cxn>
                <a:cxn ang="0">
                  <a:pos x="714" y="68"/>
                </a:cxn>
                <a:cxn ang="0">
                  <a:pos x="737" y="96"/>
                </a:cxn>
                <a:cxn ang="0">
                  <a:pos x="760" y="125"/>
                </a:cxn>
                <a:cxn ang="0">
                  <a:pos x="788" y="136"/>
                </a:cxn>
                <a:cxn ang="0">
                  <a:pos x="811" y="130"/>
                </a:cxn>
                <a:cxn ang="0">
                  <a:pos x="833" y="102"/>
                </a:cxn>
                <a:cxn ang="0">
                  <a:pos x="862" y="62"/>
                </a:cxn>
                <a:cxn ang="0">
                  <a:pos x="884" y="28"/>
                </a:cxn>
                <a:cxn ang="0">
                  <a:pos x="907" y="6"/>
                </a:cxn>
                <a:cxn ang="0">
                  <a:pos x="935" y="0"/>
                </a:cxn>
                <a:cxn ang="0">
                  <a:pos x="958" y="0"/>
                </a:cxn>
                <a:cxn ang="0">
                  <a:pos x="981" y="0"/>
                </a:cxn>
              </a:cxnLst>
              <a:rect l="0" t="0" r="r" b="b"/>
              <a:pathLst>
                <a:path w="981" h="181">
                  <a:moveTo>
                    <a:pt x="0" y="74"/>
                  </a:moveTo>
                  <a:lnTo>
                    <a:pt x="23" y="91"/>
                  </a:lnTo>
                  <a:lnTo>
                    <a:pt x="51" y="102"/>
                  </a:lnTo>
                  <a:lnTo>
                    <a:pt x="74" y="108"/>
                  </a:lnTo>
                  <a:lnTo>
                    <a:pt x="96" y="108"/>
                  </a:lnTo>
                  <a:lnTo>
                    <a:pt x="125" y="108"/>
                  </a:lnTo>
                  <a:lnTo>
                    <a:pt x="147" y="119"/>
                  </a:lnTo>
                  <a:lnTo>
                    <a:pt x="170" y="136"/>
                  </a:lnTo>
                  <a:lnTo>
                    <a:pt x="198" y="153"/>
                  </a:lnTo>
                  <a:lnTo>
                    <a:pt x="221" y="170"/>
                  </a:lnTo>
                  <a:lnTo>
                    <a:pt x="244" y="176"/>
                  </a:lnTo>
                  <a:lnTo>
                    <a:pt x="272" y="181"/>
                  </a:lnTo>
                  <a:lnTo>
                    <a:pt x="295" y="181"/>
                  </a:lnTo>
                  <a:lnTo>
                    <a:pt x="317" y="176"/>
                  </a:lnTo>
                  <a:lnTo>
                    <a:pt x="346" y="170"/>
                  </a:lnTo>
                  <a:lnTo>
                    <a:pt x="368" y="159"/>
                  </a:lnTo>
                  <a:lnTo>
                    <a:pt x="391" y="136"/>
                  </a:lnTo>
                  <a:lnTo>
                    <a:pt x="419" y="108"/>
                  </a:lnTo>
                  <a:lnTo>
                    <a:pt x="442" y="91"/>
                  </a:lnTo>
                  <a:lnTo>
                    <a:pt x="465" y="79"/>
                  </a:lnTo>
                  <a:lnTo>
                    <a:pt x="493" y="91"/>
                  </a:lnTo>
                  <a:lnTo>
                    <a:pt x="516" y="102"/>
                  </a:lnTo>
                  <a:lnTo>
                    <a:pt x="538" y="119"/>
                  </a:lnTo>
                  <a:lnTo>
                    <a:pt x="567" y="125"/>
                  </a:lnTo>
                  <a:lnTo>
                    <a:pt x="589" y="113"/>
                  </a:lnTo>
                  <a:lnTo>
                    <a:pt x="612" y="91"/>
                  </a:lnTo>
                  <a:lnTo>
                    <a:pt x="641" y="68"/>
                  </a:lnTo>
                  <a:lnTo>
                    <a:pt x="663" y="51"/>
                  </a:lnTo>
                  <a:lnTo>
                    <a:pt x="686" y="51"/>
                  </a:lnTo>
                  <a:lnTo>
                    <a:pt x="714" y="68"/>
                  </a:lnTo>
                  <a:lnTo>
                    <a:pt x="737" y="96"/>
                  </a:lnTo>
                  <a:lnTo>
                    <a:pt x="760" y="125"/>
                  </a:lnTo>
                  <a:lnTo>
                    <a:pt x="788" y="136"/>
                  </a:lnTo>
                  <a:lnTo>
                    <a:pt x="811" y="130"/>
                  </a:lnTo>
                  <a:lnTo>
                    <a:pt x="833" y="102"/>
                  </a:lnTo>
                  <a:lnTo>
                    <a:pt x="862" y="62"/>
                  </a:lnTo>
                  <a:lnTo>
                    <a:pt x="884" y="28"/>
                  </a:lnTo>
                  <a:lnTo>
                    <a:pt x="907" y="6"/>
                  </a:lnTo>
                  <a:lnTo>
                    <a:pt x="935" y="0"/>
                  </a:lnTo>
                  <a:lnTo>
                    <a:pt x="958" y="0"/>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26" name="Freeform 150"/>
            <p:cNvSpPr>
              <a:spLocks/>
            </p:cNvSpPr>
            <p:nvPr/>
          </p:nvSpPr>
          <p:spPr bwMode="auto">
            <a:xfrm>
              <a:off x="237" y="2698"/>
              <a:ext cx="981" cy="193"/>
            </a:xfrm>
            <a:custGeom>
              <a:avLst/>
              <a:gdLst/>
              <a:ahLst/>
              <a:cxnLst>
                <a:cxn ang="0">
                  <a:pos x="0" y="91"/>
                </a:cxn>
                <a:cxn ang="0">
                  <a:pos x="23" y="102"/>
                </a:cxn>
                <a:cxn ang="0">
                  <a:pos x="51" y="113"/>
                </a:cxn>
                <a:cxn ang="0">
                  <a:pos x="74" y="119"/>
                </a:cxn>
                <a:cxn ang="0">
                  <a:pos x="96" y="125"/>
                </a:cxn>
                <a:cxn ang="0">
                  <a:pos x="125" y="130"/>
                </a:cxn>
                <a:cxn ang="0">
                  <a:pos x="147" y="142"/>
                </a:cxn>
                <a:cxn ang="0">
                  <a:pos x="170" y="159"/>
                </a:cxn>
                <a:cxn ang="0">
                  <a:pos x="198" y="176"/>
                </a:cxn>
                <a:cxn ang="0">
                  <a:pos x="221" y="187"/>
                </a:cxn>
                <a:cxn ang="0">
                  <a:pos x="244" y="193"/>
                </a:cxn>
                <a:cxn ang="0">
                  <a:pos x="272" y="187"/>
                </a:cxn>
                <a:cxn ang="0">
                  <a:pos x="295" y="181"/>
                </a:cxn>
                <a:cxn ang="0">
                  <a:pos x="317" y="176"/>
                </a:cxn>
                <a:cxn ang="0">
                  <a:pos x="346" y="176"/>
                </a:cxn>
                <a:cxn ang="0">
                  <a:pos x="368" y="170"/>
                </a:cxn>
                <a:cxn ang="0">
                  <a:pos x="391" y="159"/>
                </a:cxn>
                <a:cxn ang="0">
                  <a:pos x="419" y="147"/>
                </a:cxn>
                <a:cxn ang="0">
                  <a:pos x="442" y="136"/>
                </a:cxn>
                <a:cxn ang="0">
                  <a:pos x="465" y="125"/>
                </a:cxn>
                <a:cxn ang="0">
                  <a:pos x="493" y="125"/>
                </a:cxn>
                <a:cxn ang="0">
                  <a:pos x="516" y="130"/>
                </a:cxn>
                <a:cxn ang="0">
                  <a:pos x="538" y="125"/>
                </a:cxn>
                <a:cxn ang="0">
                  <a:pos x="567" y="119"/>
                </a:cxn>
                <a:cxn ang="0">
                  <a:pos x="589" y="108"/>
                </a:cxn>
                <a:cxn ang="0">
                  <a:pos x="612" y="96"/>
                </a:cxn>
                <a:cxn ang="0">
                  <a:pos x="641" y="79"/>
                </a:cxn>
                <a:cxn ang="0">
                  <a:pos x="663" y="74"/>
                </a:cxn>
                <a:cxn ang="0">
                  <a:pos x="686" y="79"/>
                </a:cxn>
                <a:cxn ang="0">
                  <a:pos x="714" y="96"/>
                </a:cxn>
                <a:cxn ang="0">
                  <a:pos x="737" y="119"/>
                </a:cxn>
                <a:cxn ang="0">
                  <a:pos x="760" y="142"/>
                </a:cxn>
                <a:cxn ang="0">
                  <a:pos x="788" y="153"/>
                </a:cxn>
                <a:cxn ang="0">
                  <a:pos x="811" y="142"/>
                </a:cxn>
                <a:cxn ang="0">
                  <a:pos x="833" y="119"/>
                </a:cxn>
                <a:cxn ang="0">
                  <a:pos x="862" y="85"/>
                </a:cxn>
                <a:cxn ang="0">
                  <a:pos x="884" y="57"/>
                </a:cxn>
                <a:cxn ang="0">
                  <a:pos x="907" y="28"/>
                </a:cxn>
                <a:cxn ang="0">
                  <a:pos x="935" y="17"/>
                </a:cxn>
                <a:cxn ang="0">
                  <a:pos x="958" y="6"/>
                </a:cxn>
                <a:cxn ang="0">
                  <a:pos x="981" y="0"/>
                </a:cxn>
              </a:cxnLst>
              <a:rect l="0" t="0" r="r" b="b"/>
              <a:pathLst>
                <a:path w="981" h="193">
                  <a:moveTo>
                    <a:pt x="0" y="91"/>
                  </a:moveTo>
                  <a:lnTo>
                    <a:pt x="23" y="102"/>
                  </a:lnTo>
                  <a:lnTo>
                    <a:pt x="51" y="113"/>
                  </a:lnTo>
                  <a:lnTo>
                    <a:pt x="74" y="119"/>
                  </a:lnTo>
                  <a:lnTo>
                    <a:pt x="96" y="125"/>
                  </a:lnTo>
                  <a:lnTo>
                    <a:pt x="125" y="130"/>
                  </a:lnTo>
                  <a:lnTo>
                    <a:pt x="147" y="142"/>
                  </a:lnTo>
                  <a:lnTo>
                    <a:pt x="170" y="159"/>
                  </a:lnTo>
                  <a:lnTo>
                    <a:pt x="198" y="176"/>
                  </a:lnTo>
                  <a:lnTo>
                    <a:pt x="221" y="187"/>
                  </a:lnTo>
                  <a:lnTo>
                    <a:pt x="244" y="193"/>
                  </a:lnTo>
                  <a:lnTo>
                    <a:pt x="272" y="187"/>
                  </a:lnTo>
                  <a:lnTo>
                    <a:pt x="295" y="181"/>
                  </a:lnTo>
                  <a:lnTo>
                    <a:pt x="317" y="176"/>
                  </a:lnTo>
                  <a:lnTo>
                    <a:pt x="346" y="176"/>
                  </a:lnTo>
                  <a:lnTo>
                    <a:pt x="368" y="170"/>
                  </a:lnTo>
                  <a:lnTo>
                    <a:pt x="391" y="159"/>
                  </a:lnTo>
                  <a:lnTo>
                    <a:pt x="419" y="147"/>
                  </a:lnTo>
                  <a:lnTo>
                    <a:pt x="442" y="136"/>
                  </a:lnTo>
                  <a:lnTo>
                    <a:pt x="465" y="125"/>
                  </a:lnTo>
                  <a:lnTo>
                    <a:pt x="493" y="125"/>
                  </a:lnTo>
                  <a:lnTo>
                    <a:pt x="516" y="130"/>
                  </a:lnTo>
                  <a:lnTo>
                    <a:pt x="538" y="125"/>
                  </a:lnTo>
                  <a:lnTo>
                    <a:pt x="567" y="119"/>
                  </a:lnTo>
                  <a:lnTo>
                    <a:pt x="589" y="108"/>
                  </a:lnTo>
                  <a:lnTo>
                    <a:pt x="612" y="96"/>
                  </a:lnTo>
                  <a:lnTo>
                    <a:pt x="641" y="79"/>
                  </a:lnTo>
                  <a:lnTo>
                    <a:pt x="663" y="74"/>
                  </a:lnTo>
                  <a:lnTo>
                    <a:pt x="686" y="79"/>
                  </a:lnTo>
                  <a:lnTo>
                    <a:pt x="714" y="96"/>
                  </a:lnTo>
                  <a:lnTo>
                    <a:pt x="737" y="119"/>
                  </a:lnTo>
                  <a:lnTo>
                    <a:pt x="760" y="142"/>
                  </a:lnTo>
                  <a:lnTo>
                    <a:pt x="788" y="153"/>
                  </a:lnTo>
                  <a:lnTo>
                    <a:pt x="811" y="142"/>
                  </a:lnTo>
                  <a:lnTo>
                    <a:pt x="833" y="119"/>
                  </a:lnTo>
                  <a:lnTo>
                    <a:pt x="862" y="85"/>
                  </a:lnTo>
                  <a:lnTo>
                    <a:pt x="884" y="57"/>
                  </a:lnTo>
                  <a:lnTo>
                    <a:pt x="907" y="28"/>
                  </a:lnTo>
                  <a:lnTo>
                    <a:pt x="935" y="17"/>
                  </a:lnTo>
                  <a:lnTo>
                    <a:pt x="958" y="6"/>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27" name="Freeform 151"/>
            <p:cNvSpPr>
              <a:spLocks/>
            </p:cNvSpPr>
            <p:nvPr/>
          </p:nvSpPr>
          <p:spPr bwMode="auto">
            <a:xfrm>
              <a:off x="237" y="2590"/>
              <a:ext cx="981" cy="341"/>
            </a:xfrm>
            <a:custGeom>
              <a:avLst/>
              <a:gdLst/>
              <a:ahLst/>
              <a:cxnLst>
                <a:cxn ang="0">
                  <a:pos x="0" y="216"/>
                </a:cxn>
                <a:cxn ang="0">
                  <a:pos x="23" y="216"/>
                </a:cxn>
                <a:cxn ang="0">
                  <a:pos x="51" y="221"/>
                </a:cxn>
                <a:cxn ang="0">
                  <a:pos x="74" y="221"/>
                </a:cxn>
                <a:cxn ang="0">
                  <a:pos x="96" y="221"/>
                </a:cxn>
                <a:cxn ang="0">
                  <a:pos x="125" y="221"/>
                </a:cxn>
                <a:cxn ang="0">
                  <a:pos x="147" y="221"/>
                </a:cxn>
                <a:cxn ang="0">
                  <a:pos x="170" y="227"/>
                </a:cxn>
                <a:cxn ang="0">
                  <a:pos x="198" y="233"/>
                </a:cxn>
                <a:cxn ang="0">
                  <a:pos x="221" y="238"/>
                </a:cxn>
                <a:cxn ang="0">
                  <a:pos x="244" y="244"/>
                </a:cxn>
                <a:cxn ang="0">
                  <a:pos x="272" y="250"/>
                </a:cxn>
                <a:cxn ang="0">
                  <a:pos x="295" y="255"/>
                </a:cxn>
                <a:cxn ang="0">
                  <a:pos x="317" y="255"/>
                </a:cxn>
                <a:cxn ang="0">
                  <a:pos x="346" y="267"/>
                </a:cxn>
                <a:cxn ang="0">
                  <a:pos x="368" y="278"/>
                </a:cxn>
                <a:cxn ang="0">
                  <a:pos x="391" y="289"/>
                </a:cxn>
                <a:cxn ang="0">
                  <a:pos x="419" y="306"/>
                </a:cxn>
                <a:cxn ang="0">
                  <a:pos x="442" y="318"/>
                </a:cxn>
                <a:cxn ang="0">
                  <a:pos x="465" y="329"/>
                </a:cxn>
                <a:cxn ang="0">
                  <a:pos x="493" y="341"/>
                </a:cxn>
                <a:cxn ang="0">
                  <a:pos x="516" y="341"/>
                </a:cxn>
                <a:cxn ang="0">
                  <a:pos x="538" y="335"/>
                </a:cxn>
                <a:cxn ang="0">
                  <a:pos x="567" y="323"/>
                </a:cxn>
                <a:cxn ang="0">
                  <a:pos x="589" y="301"/>
                </a:cxn>
                <a:cxn ang="0">
                  <a:pos x="612" y="278"/>
                </a:cxn>
                <a:cxn ang="0">
                  <a:pos x="641" y="250"/>
                </a:cxn>
                <a:cxn ang="0">
                  <a:pos x="663" y="233"/>
                </a:cxn>
                <a:cxn ang="0">
                  <a:pos x="686" y="221"/>
                </a:cxn>
                <a:cxn ang="0">
                  <a:pos x="714" y="227"/>
                </a:cxn>
                <a:cxn ang="0">
                  <a:pos x="737" y="233"/>
                </a:cxn>
                <a:cxn ang="0">
                  <a:pos x="760" y="244"/>
                </a:cxn>
                <a:cxn ang="0">
                  <a:pos x="788" y="244"/>
                </a:cxn>
                <a:cxn ang="0">
                  <a:pos x="811" y="221"/>
                </a:cxn>
                <a:cxn ang="0">
                  <a:pos x="833" y="187"/>
                </a:cxn>
                <a:cxn ang="0">
                  <a:pos x="862" y="136"/>
                </a:cxn>
                <a:cxn ang="0">
                  <a:pos x="884" y="91"/>
                </a:cxn>
                <a:cxn ang="0">
                  <a:pos x="907" y="51"/>
                </a:cxn>
                <a:cxn ang="0">
                  <a:pos x="935" y="23"/>
                </a:cxn>
                <a:cxn ang="0">
                  <a:pos x="958" y="6"/>
                </a:cxn>
                <a:cxn ang="0">
                  <a:pos x="981" y="0"/>
                </a:cxn>
              </a:cxnLst>
              <a:rect l="0" t="0" r="r" b="b"/>
              <a:pathLst>
                <a:path w="981" h="341">
                  <a:moveTo>
                    <a:pt x="0" y="216"/>
                  </a:moveTo>
                  <a:lnTo>
                    <a:pt x="23" y="216"/>
                  </a:lnTo>
                  <a:lnTo>
                    <a:pt x="51" y="221"/>
                  </a:lnTo>
                  <a:lnTo>
                    <a:pt x="74" y="221"/>
                  </a:lnTo>
                  <a:lnTo>
                    <a:pt x="96" y="221"/>
                  </a:lnTo>
                  <a:lnTo>
                    <a:pt x="125" y="221"/>
                  </a:lnTo>
                  <a:lnTo>
                    <a:pt x="147" y="221"/>
                  </a:lnTo>
                  <a:lnTo>
                    <a:pt x="170" y="227"/>
                  </a:lnTo>
                  <a:lnTo>
                    <a:pt x="198" y="233"/>
                  </a:lnTo>
                  <a:lnTo>
                    <a:pt x="221" y="238"/>
                  </a:lnTo>
                  <a:lnTo>
                    <a:pt x="244" y="244"/>
                  </a:lnTo>
                  <a:lnTo>
                    <a:pt x="272" y="250"/>
                  </a:lnTo>
                  <a:lnTo>
                    <a:pt x="295" y="255"/>
                  </a:lnTo>
                  <a:lnTo>
                    <a:pt x="317" y="255"/>
                  </a:lnTo>
                  <a:lnTo>
                    <a:pt x="346" y="267"/>
                  </a:lnTo>
                  <a:lnTo>
                    <a:pt x="368" y="278"/>
                  </a:lnTo>
                  <a:lnTo>
                    <a:pt x="391" y="289"/>
                  </a:lnTo>
                  <a:lnTo>
                    <a:pt x="419" y="306"/>
                  </a:lnTo>
                  <a:lnTo>
                    <a:pt x="442" y="318"/>
                  </a:lnTo>
                  <a:lnTo>
                    <a:pt x="465" y="329"/>
                  </a:lnTo>
                  <a:lnTo>
                    <a:pt x="493" y="341"/>
                  </a:lnTo>
                  <a:lnTo>
                    <a:pt x="516" y="341"/>
                  </a:lnTo>
                  <a:lnTo>
                    <a:pt x="538" y="335"/>
                  </a:lnTo>
                  <a:lnTo>
                    <a:pt x="567" y="323"/>
                  </a:lnTo>
                  <a:lnTo>
                    <a:pt x="589" y="301"/>
                  </a:lnTo>
                  <a:lnTo>
                    <a:pt x="612" y="278"/>
                  </a:lnTo>
                  <a:lnTo>
                    <a:pt x="641" y="250"/>
                  </a:lnTo>
                  <a:lnTo>
                    <a:pt x="663" y="233"/>
                  </a:lnTo>
                  <a:lnTo>
                    <a:pt x="686" y="221"/>
                  </a:lnTo>
                  <a:lnTo>
                    <a:pt x="714" y="227"/>
                  </a:lnTo>
                  <a:lnTo>
                    <a:pt x="737" y="233"/>
                  </a:lnTo>
                  <a:lnTo>
                    <a:pt x="760" y="244"/>
                  </a:lnTo>
                  <a:lnTo>
                    <a:pt x="788" y="244"/>
                  </a:lnTo>
                  <a:lnTo>
                    <a:pt x="811" y="221"/>
                  </a:lnTo>
                  <a:lnTo>
                    <a:pt x="833" y="187"/>
                  </a:lnTo>
                  <a:lnTo>
                    <a:pt x="862" y="136"/>
                  </a:lnTo>
                  <a:lnTo>
                    <a:pt x="884" y="91"/>
                  </a:lnTo>
                  <a:lnTo>
                    <a:pt x="907" y="51"/>
                  </a:lnTo>
                  <a:lnTo>
                    <a:pt x="935" y="23"/>
                  </a:lnTo>
                  <a:lnTo>
                    <a:pt x="958" y="6"/>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28" name="Freeform 152"/>
            <p:cNvSpPr>
              <a:spLocks/>
            </p:cNvSpPr>
            <p:nvPr/>
          </p:nvSpPr>
          <p:spPr bwMode="auto">
            <a:xfrm>
              <a:off x="237" y="2562"/>
              <a:ext cx="981" cy="397"/>
            </a:xfrm>
            <a:custGeom>
              <a:avLst/>
              <a:gdLst/>
              <a:ahLst/>
              <a:cxnLst>
                <a:cxn ang="0">
                  <a:pos x="0" y="244"/>
                </a:cxn>
                <a:cxn ang="0">
                  <a:pos x="23" y="249"/>
                </a:cxn>
                <a:cxn ang="0">
                  <a:pos x="51" y="255"/>
                </a:cxn>
                <a:cxn ang="0">
                  <a:pos x="74" y="261"/>
                </a:cxn>
                <a:cxn ang="0">
                  <a:pos x="96" y="255"/>
                </a:cxn>
                <a:cxn ang="0">
                  <a:pos x="125" y="249"/>
                </a:cxn>
                <a:cxn ang="0">
                  <a:pos x="147" y="244"/>
                </a:cxn>
                <a:cxn ang="0">
                  <a:pos x="170" y="244"/>
                </a:cxn>
                <a:cxn ang="0">
                  <a:pos x="198" y="249"/>
                </a:cxn>
                <a:cxn ang="0">
                  <a:pos x="221" y="261"/>
                </a:cxn>
                <a:cxn ang="0">
                  <a:pos x="244" y="278"/>
                </a:cxn>
                <a:cxn ang="0">
                  <a:pos x="272" y="289"/>
                </a:cxn>
                <a:cxn ang="0">
                  <a:pos x="295" y="295"/>
                </a:cxn>
                <a:cxn ang="0">
                  <a:pos x="317" y="300"/>
                </a:cxn>
                <a:cxn ang="0">
                  <a:pos x="346" y="306"/>
                </a:cxn>
                <a:cxn ang="0">
                  <a:pos x="368" y="312"/>
                </a:cxn>
                <a:cxn ang="0">
                  <a:pos x="391" y="323"/>
                </a:cxn>
                <a:cxn ang="0">
                  <a:pos x="419" y="329"/>
                </a:cxn>
                <a:cxn ang="0">
                  <a:pos x="442" y="340"/>
                </a:cxn>
                <a:cxn ang="0">
                  <a:pos x="465" y="351"/>
                </a:cxn>
                <a:cxn ang="0">
                  <a:pos x="493" y="374"/>
                </a:cxn>
                <a:cxn ang="0">
                  <a:pos x="516" y="386"/>
                </a:cxn>
                <a:cxn ang="0">
                  <a:pos x="538" y="397"/>
                </a:cxn>
                <a:cxn ang="0">
                  <a:pos x="567" y="391"/>
                </a:cxn>
                <a:cxn ang="0">
                  <a:pos x="589" y="369"/>
                </a:cxn>
                <a:cxn ang="0">
                  <a:pos x="612" y="334"/>
                </a:cxn>
                <a:cxn ang="0">
                  <a:pos x="641" y="295"/>
                </a:cxn>
                <a:cxn ang="0">
                  <a:pos x="663" y="261"/>
                </a:cxn>
                <a:cxn ang="0">
                  <a:pos x="686" y="244"/>
                </a:cxn>
                <a:cxn ang="0">
                  <a:pos x="714" y="249"/>
                </a:cxn>
                <a:cxn ang="0">
                  <a:pos x="737" y="261"/>
                </a:cxn>
                <a:cxn ang="0">
                  <a:pos x="760" y="272"/>
                </a:cxn>
                <a:cxn ang="0">
                  <a:pos x="788" y="272"/>
                </a:cxn>
                <a:cxn ang="0">
                  <a:pos x="811" y="244"/>
                </a:cxn>
                <a:cxn ang="0">
                  <a:pos x="833" y="198"/>
                </a:cxn>
                <a:cxn ang="0">
                  <a:pos x="862" y="142"/>
                </a:cxn>
                <a:cxn ang="0">
                  <a:pos x="884" y="85"/>
                </a:cxn>
                <a:cxn ang="0">
                  <a:pos x="907" y="40"/>
                </a:cxn>
                <a:cxn ang="0">
                  <a:pos x="935" y="11"/>
                </a:cxn>
                <a:cxn ang="0">
                  <a:pos x="958" y="0"/>
                </a:cxn>
                <a:cxn ang="0">
                  <a:pos x="981" y="0"/>
                </a:cxn>
              </a:cxnLst>
              <a:rect l="0" t="0" r="r" b="b"/>
              <a:pathLst>
                <a:path w="981" h="397">
                  <a:moveTo>
                    <a:pt x="0" y="244"/>
                  </a:moveTo>
                  <a:lnTo>
                    <a:pt x="23" y="249"/>
                  </a:lnTo>
                  <a:lnTo>
                    <a:pt x="51" y="255"/>
                  </a:lnTo>
                  <a:lnTo>
                    <a:pt x="74" y="261"/>
                  </a:lnTo>
                  <a:lnTo>
                    <a:pt x="96" y="255"/>
                  </a:lnTo>
                  <a:lnTo>
                    <a:pt x="125" y="249"/>
                  </a:lnTo>
                  <a:lnTo>
                    <a:pt x="147" y="244"/>
                  </a:lnTo>
                  <a:lnTo>
                    <a:pt x="170" y="244"/>
                  </a:lnTo>
                  <a:lnTo>
                    <a:pt x="198" y="249"/>
                  </a:lnTo>
                  <a:lnTo>
                    <a:pt x="221" y="261"/>
                  </a:lnTo>
                  <a:lnTo>
                    <a:pt x="244" y="278"/>
                  </a:lnTo>
                  <a:lnTo>
                    <a:pt x="272" y="289"/>
                  </a:lnTo>
                  <a:lnTo>
                    <a:pt x="295" y="295"/>
                  </a:lnTo>
                  <a:lnTo>
                    <a:pt x="317" y="300"/>
                  </a:lnTo>
                  <a:lnTo>
                    <a:pt x="346" y="306"/>
                  </a:lnTo>
                  <a:lnTo>
                    <a:pt x="368" y="312"/>
                  </a:lnTo>
                  <a:lnTo>
                    <a:pt x="391" y="323"/>
                  </a:lnTo>
                  <a:lnTo>
                    <a:pt x="419" y="329"/>
                  </a:lnTo>
                  <a:lnTo>
                    <a:pt x="442" y="340"/>
                  </a:lnTo>
                  <a:lnTo>
                    <a:pt x="465" y="351"/>
                  </a:lnTo>
                  <a:lnTo>
                    <a:pt x="493" y="374"/>
                  </a:lnTo>
                  <a:lnTo>
                    <a:pt x="516" y="386"/>
                  </a:lnTo>
                  <a:lnTo>
                    <a:pt x="538" y="397"/>
                  </a:lnTo>
                  <a:lnTo>
                    <a:pt x="567" y="391"/>
                  </a:lnTo>
                  <a:lnTo>
                    <a:pt x="589" y="369"/>
                  </a:lnTo>
                  <a:lnTo>
                    <a:pt x="612" y="334"/>
                  </a:lnTo>
                  <a:lnTo>
                    <a:pt x="641" y="295"/>
                  </a:lnTo>
                  <a:lnTo>
                    <a:pt x="663" y="261"/>
                  </a:lnTo>
                  <a:lnTo>
                    <a:pt x="686" y="244"/>
                  </a:lnTo>
                  <a:lnTo>
                    <a:pt x="714" y="249"/>
                  </a:lnTo>
                  <a:lnTo>
                    <a:pt x="737" y="261"/>
                  </a:lnTo>
                  <a:lnTo>
                    <a:pt x="760" y="272"/>
                  </a:lnTo>
                  <a:lnTo>
                    <a:pt x="788" y="272"/>
                  </a:lnTo>
                  <a:lnTo>
                    <a:pt x="811" y="244"/>
                  </a:lnTo>
                  <a:lnTo>
                    <a:pt x="833" y="198"/>
                  </a:lnTo>
                  <a:lnTo>
                    <a:pt x="862" y="142"/>
                  </a:lnTo>
                  <a:lnTo>
                    <a:pt x="884" y="85"/>
                  </a:lnTo>
                  <a:lnTo>
                    <a:pt x="907" y="40"/>
                  </a:lnTo>
                  <a:lnTo>
                    <a:pt x="935" y="11"/>
                  </a:lnTo>
                  <a:lnTo>
                    <a:pt x="958" y="0"/>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29" name="Freeform 153"/>
            <p:cNvSpPr>
              <a:spLocks/>
            </p:cNvSpPr>
            <p:nvPr/>
          </p:nvSpPr>
          <p:spPr bwMode="auto">
            <a:xfrm>
              <a:off x="237" y="2545"/>
              <a:ext cx="981" cy="448"/>
            </a:xfrm>
            <a:custGeom>
              <a:avLst/>
              <a:gdLst/>
              <a:ahLst/>
              <a:cxnLst>
                <a:cxn ang="0">
                  <a:pos x="0" y="266"/>
                </a:cxn>
                <a:cxn ang="0">
                  <a:pos x="23" y="272"/>
                </a:cxn>
                <a:cxn ang="0">
                  <a:pos x="51" y="283"/>
                </a:cxn>
                <a:cxn ang="0">
                  <a:pos x="74" y="283"/>
                </a:cxn>
                <a:cxn ang="0">
                  <a:pos x="96" y="278"/>
                </a:cxn>
                <a:cxn ang="0">
                  <a:pos x="125" y="261"/>
                </a:cxn>
                <a:cxn ang="0">
                  <a:pos x="147" y="249"/>
                </a:cxn>
                <a:cxn ang="0">
                  <a:pos x="170" y="244"/>
                </a:cxn>
                <a:cxn ang="0">
                  <a:pos x="198" y="249"/>
                </a:cxn>
                <a:cxn ang="0">
                  <a:pos x="221" y="266"/>
                </a:cxn>
                <a:cxn ang="0">
                  <a:pos x="244" y="283"/>
                </a:cxn>
                <a:cxn ang="0">
                  <a:pos x="272" y="306"/>
                </a:cxn>
                <a:cxn ang="0">
                  <a:pos x="295" y="317"/>
                </a:cxn>
                <a:cxn ang="0">
                  <a:pos x="317" y="329"/>
                </a:cxn>
                <a:cxn ang="0">
                  <a:pos x="346" y="334"/>
                </a:cxn>
                <a:cxn ang="0">
                  <a:pos x="368" y="334"/>
                </a:cxn>
                <a:cxn ang="0">
                  <a:pos x="391" y="334"/>
                </a:cxn>
                <a:cxn ang="0">
                  <a:pos x="419" y="329"/>
                </a:cxn>
                <a:cxn ang="0">
                  <a:pos x="442" y="340"/>
                </a:cxn>
                <a:cxn ang="0">
                  <a:pos x="465" y="357"/>
                </a:cxn>
                <a:cxn ang="0">
                  <a:pos x="493" y="386"/>
                </a:cxn>
                <a:cxn ang="0">
                  <a:pos x="516" y="420"/>
                </a:cxn>
                <a:cxn ang="0">
                  <a:pos x="538" y="442"/>
                </a:cxn>
                <a:cxn ang="0">
                  <a:pos x="567" y="448"/>
                </a:cxn>
                <a:cxn ang="0">
                  <a:pos x="589" y="431"/>
                </a:cxn>
                <a:cxn ang="0">
                  <a:pos x="612" y="386"/>
                </a:cxn>
                <a:cxn ang="0">
                  <a:pos x="641" y="334"/>
                </a:cxn>
                <a:cxn ang="0">
                  <a:pos x="663" y="289"/>
                </a:cxn>
                <a:cxn ang="0">
                  <a:pos x="686" y="266"/>
                </a:cxn>
                <a:cxn ang="0">
                  <a:pos x="714" y="261"/>
                </a:cxn>
                <a:cxn ang="0">
                  <a:pos x="737" y="272"/>
                </a:cxn>
                <a:cxn ang="0">
                  <a:pos x="760" y="289"/>
                </a:cxn>
                <a:cxn ang="0">
                  <a:pos x="788" y="283"/>
                </a:cxn>
                <a:cxn ang="0">
                  <a:pos x="811" y="255"/>
                </a:cxn>
                <a:cxn ang="0">
                  <a:pos x="833" y="204"/>
                </a:cxn>
                <a:cxn ang="0">
                  <a:pos x="862" y="142"/>
                </a:cxn>
                <a:cxn ang="0">
                  <a:pos x="884" y="79"/>
                </a:cxn>
                <a:cxn ang="0">
                  <a:pos x="907" y="28"/>
                </a:cxn>
                <a:cxn ang="0">
                  <a:pos x="935" y="6"/>
                </a:cxn>
                <a:cxn ang="0">
                  <a:pos x="958" y="0"/>
                </a:cxn>
                <a:cxn ang="0">
                  <a:pos x="981" y="6"/>
                </a:cxn>
              </a:cxnLst>
              <a:rect l="0" t="0" r="r" b="b"/>
              <a:pathLst>
                <a:path w="981" h="448">
                  <a:moveTo>
                    <a:pt x="0" y="266"/>
                  </a:moveTo>
                  <a:lnTo>
                    <a:pt x="23" y="272"/>
                  </a:lnTo>
                  <a:lnTo>
                    <a:pt x="51" y="283"/>
                  </a:lnTo>
                  <a:lnTo>
                    <a:pt x="74" y="283"/>
                  </a:lnTo>
                  <a:lnTo>
                    <a:pt x="96" y="278"/>
                  </a:lnTo>
                  <a:lnTo>
                    <a:pt x="125" y="261"/>
                  </a:lnTo>
                  <a:lnTo>
                    <a:pt x="147" y="249"/>
                  </a:lnTo>
                  <a:lnTo>
                    <a:pt x="170" y="244"/>
                  </a:lnTo>
                  <a:lnTo>
                    <a:pt x="198" y="249"/>
                  </a:lnTo>
                  <a:lnTo>
                    <a:pt x="221" y="266"/>
                  </a:lnTo>
                  <a:lnTo>
                    <a:pt x="244" y="283"/>
                  </a:lnTo>
                  <a:lnTo>
                    <a:pt x="272" y="306"/>
                  </a:lnTo>
                  <a:lnTo>
                    <a:pt x="295" y="317"/>
                  </a:lnTo>
                  <a:lnTo>
                    <a:pt x="317" y="329"/>
                  </a:lnTo>
                  <a:lnTo>
                    <a:pt x="346" y="334"/>
                  </a:lnTo>
                  <a:lnTo>
                    <a:pt x="368" y="334"/>
                  </a:lnTo>
                  <a:lnTo>
                    <a:pt x="391" y="334"/>
                  </a:lnTo>
                  <a:lnTo>
                    <a:pt x="419" y="329"/>
                  </a:lnTo>
                  <a:lnTo>
                    <a:pt x="442" y="340"/>
                  </a:lnTo>
                  <a:lnTo>
                    <a:pt x="465" y="357"/>
                  </a:lnTo>
                  <a:lnTo>
                    <a:pt x="493" y="386"/>
                  </a:lnTo>
                  <a:lnTo>
                    <a:pt x="516" y="420"/>
                  </a:lnTo>
                  <a:lnTo>
                    <a:pt x="538" y="442"/>
                  </a:lnTo>
                  <a:lnTo>
                    <a:pt x="567" y="448"/>
                  </a:lnTo>
                  <a:lnTo>
                    <a:pt x="589" y="431"/>
                  </a:lnTo>
                  <a:lnTo>
                    <a:pt x="612" y="386"/>
                  </a:lnTo>
                  <a:lnTo>
                    <a:pt x="641" y="334"/>
                  </a:lnTo>
                  <a:lnTo>
                    <a:pt x="663" y="289"/>
                  </a:lnTo>
                  <a:lnTo>
                    <a:pt x="686" y="266"/>
                  </a:lnTo>
                  <a:lnTo>
                    <a:pt x="714" y="261"/>
                  </a:lnTo>
                  <a:lnTo>
                    <a:pt x="737" y="272"/>
                  </a:lnTo>
                  <a:lnTo>
                    <a:pt x="760" y="289"/>
                  </a:lnTo>
                  <a:lnTo>
                    <a:pt x="788" y="283"/>
                  </a:lnTo>
                  <a:lnTo>
                    <a:pt x="811" y="255"/>
                  </a:lnTo>
                  <a:lnTo>
                    <a:pt x="833" y="204"/>
                  </a:lnTo>
                  <a:lnTo>
                    <a:pt x="862" y="142"/>
                  </a:lnTo>
                  <a:lnTo>
                    <a:pt x="884" y="79"/>
                  </a:lnTo>
                  <a:lnTo>
                    <a:pt x="907" y="28"/>
                  </a:lnTo>
                  <a:lnTo>
                    <a:pt x="935" y="6"/>
                  </a:lnTo>
                  <a:lnTo>
                    <a:pt x="958" y="0"/>
                  </a:lnTo>
                  <a:lnTo>
                    <a:pt x="981" y="6"/>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30" name="Freeform 154"/>
            <p:cNvSpPr>
              <a:spLocks/>
            </p:cNvSpPr>
            <p:nvPr/>
          </p:nvSpPr>
          <p:spPr bwMode="auto">
            <a:xfrm>
              <a:off x="237" y="2556"/>
              <a:ext cx="981" cy="482"/>
            </a:xfrm>
            <a:custGeom>
              <a:avLst/>
              <a:gdLst/>
              <a:ahLst/>
              <a:cxnLst>
                <a:cxn ang="0">
                  <a:pos x="0" y="267"/>
                </a:cxn>
                <a:cxn ang="0">
                  <a:pos x="23" y="278"/>
                </a:cxn>
                <a:cxn ang="0">
                  <a:pos x="51" y="284"/>
                </a:cxn>
                <a:cxn ang="0">
                  <a:pos x="74" y="284"/>
                </a:cxn>
                <a:cxn ang="0">
                  <a:pos x="96" y="267"/>
                </a:cxn>
                <a:cxn ang="0">
                  <a:pos x="125" y="244"/>
                </a:cxn>
                <a:cxn ang="0">
                  <a:pos x="147" y="227"/>
                </a:cxn>
                <a:cxn ang="0">
                  <a:pos x="170" y="216"/>
                </a:cxn>
                <a:cxn ang="0">
                  <a:pos x="198" y="216"/>
                </a:cxn>
                <a:cxn ang="0">
                  <a:pos x="221" y="233"/>
                </a:cxn>
                <a:cxn ang="0">
                  <a:pos x="244" y="255"/>
                </a:cxn>
                <a:cxn ang="0">
                  <a:pos x="272" y="284"/>
                </a:cxn>
                <a:cxn ang="0">
                  <a:pos x="295" y="306"/>
                </a:cxn>
                <a:cxn ang="0">
                  <a:pos x="317" y="318"/>
                </a:cxn>
                <a:cxn ang="0">
                  <a:pos x="346" y="323"/>
                </a:cxn>
                <a:cxn ang="0">
                  <a:pos x="368" y="318"/>
                </a:cxn>
                <a:cxn ang="0">
                  <a:pos x="391" y="301"/>
                </a:cxn>
                <a:cxn ang="0">
                  <a:pos x="419" y="289"/>
                </a:cxn>
                <a:cxn ang="0">
                  <a:pos x="442" y="289"/>
                </a:cxn>
                <a:cxn ang="0">
                  <a:pos x="465" y="312"/>
                </a:cxn>
                <a:cxn ang="0">
                  <a:pos x="493" y="357"/>
                </a:cxn>
                <a:cxn ang="0">
                  <a:pos x="516" y="414"/>
                </a:cxn>
                <a:cxn ang="0">
                  <a:pos x="538" y="460"/>
                </a:cxn>
                <a:cxn ang="0">
                  <a:pos x="567" y="482"/>
                </a:cxn>
                <a:cxn ang="0">
                  <a:pos x="589" y="465"/>
                </a:cxn>
                <a:cxn ang="0">
                  <a:pos x="612" y="420"/>
                </a:cxn>
                <a:cxn ang="0">
                  <a:pos x="641" y="357"/>
                </a:cxn>
                <a:cxn ang="0">
                  <a:pos x="663" y="301"/>
                </a:cxn>
                <a:cxn ang="0">
                  <a:pos x="686" y="261"/>
                </a:cxn>
                <a:cxn ang="0">
                  <a:pos x="714" y="255"/>
                </a:cxn>
                <a:cxn ang="0">
                  <a:pos x="737" y="261"/>
                </a:cxn>
                <a:cxn ang="0">
                  <a:pos x="760" y="272"/>
                </a:cxn>
                <a:cxn ang="0">
                  <a:pos x="788" y="272"/>
                </a:cxn>
                <a:cxn ang="0">
                  <a:pos x="811" y="238"/>
                </a:cxn>
                <a:cxn ang="0">
                  <a:pos x="833" y="182"/>
                </a:cxn>
                <a:cxn ang="0">
                  <a:pos x="862" y="114"/>
                </a:cxn>
                <a:cxn ang="0">
                  <a:pos x="884" y="51"/>
                </a:cxn>
                <a:cxn ang="0">
                  <a:pos x="907" y="12"/>
                </a:cxn>
                <a:cxn ang="0">
                  <a:pos x="935" y="0"/>
                </a:cxn>
                <a:cxn ang="0">
                  <a:pos x="958" y="0"/>
                </a:cxn>
                <a:cxn ang="0">
                  <a:pos x="981" y="17"/>
                </a:cxn>
              </a:cxnLst>
              <a:rect l="0" t="0" r="r" b="b"/>
              <a:pathLst>
                <a:path w="981" h="482">
                  <a:moveTo>
                    <a:pt x="0" y="267"/>
                  </a:moveTo>
                  <a:lnTo>
                    <a:pt x="23" y="278"/>
                  </a:lnTo>
                  <a:lnTo>
                    <a:pt x="51" y="284"/>
                  </a:lnTo>
                  <a:lnTo>
                    <a:pt x="74" y="284"/>
                  </a:lnTo>
                  <a:lnTo>
                    <a:pt x="96" y="267"/>
                  </a:lnTo>
                  <a:lnTo>
                    <a:pt x="125" y="244"/>
                  </a:lnTo>
                  <a:lnTo>
                    <a:pt x="147" y="227"/>
                  </a:lnTo>
                  <a:lnTo>
                    <a:pt x="170" y="216"/>
                  </a:lnTo>
                  <a:lnTo>
                    <a:pt x="198" y="216"/>
                  </a:lnTo>
                  <a:lnTo>
                    <a:pt x="221" y="233"/>
                  </a:lnTo>
                  <a:lnTo>
                    <a:pt x="244" y="255"/>
                  </a:lnTo>
                  <a:lnTo>
                    <a:pt x="272" y="284"/>
                  </a:lnTo>
                  <a:lnTo>
                    <a:pt x="295" y="306"/>
                  </a:lnTo>
                  <a:lnTo>
                    <a:pt x="317" y="318"/>
                  </a:lnTo>
                  <a:lnTo>
                    <a:pt x="346" y="323"/>
                  </a:lnTo>
                  <a:lnTo>
                    <a:pt x="368" y="318"/>
                  </a:lnTo>
                  <a:lnTo>
                    <a:pt x="391" y="301"/>
                  </a:lnTo>
                  <a:lnTo>
                    <a:pt x="419" y="289"/>
                  </a:lnTo>
                  <a:lnTo>
                    <a:pt x="442" y="289"/>
                  </a:lnTo>
                  <a:lnTo>
                    <a:pt x="465" y="312"/>
                  </a:lnTo>
                  <a:lnTo>
                    <a:pt x="493" y="357"/>
                  </a:lnTo>
                  <a:lnTo>
                    <a:pt x="516" y="414"/>
                  </a:lnTo>
                  <a:lnTo>
                    <a:pt x="538" y="460"/>
                  </a:lnTo>
                  <a:lnTo>
                    <a:pt x="567" y="482"/>
                  </a:lnTo>
                  <a:lnTo>
                    <a:pt x="589" y="465"/>
                  </a:lnTo>
                  <a:lnTo>
                    <a:pt x="612" y="420"/>
                  </a:lnTo>
                  <a:lnTo>
                    <a:pt x="641" y="357"/>
                  </a:lnTo>
                  <a:lnTo>
                    <a:pt x="663" y="301"/>
                  </a:lnTo>
                  <a:lnTo>
                    <a:pt x="686" y="261"/>
                  </a:lnTo>
                  <a:lnTo>
                    <a:pt x="714" y="255"/>
                  </a:lnTo>
                  <a:lnTo>
                    <a:pt x="737" y="261"/>
                  </a:lnTo>
                  <a:lnTo>
                    <a:pt x="760" y="272"/>
                  </a:lnTo>
                  <a:lnTo>
                    <a:pt x="788" y="272"/>
                  </a:lnTo>
                  <a:lnTo>
                    <a:pt x="811" y="238"/>
                  </a:lnTo>
                  <a:lnTo>
                    <a:pt x="833" y="182"/>
                  </a:lnTo>
                  <a:lnTo>
                    <a:pt x="862" y="114"/>
                  </a:lnTo>
                  <a:lnTo>
                    <a:pt x="884" y="51"/>
                  </a:lnTo>
                  <a:lnTo>
                    <a:pt x="907" y="12"/>
                  </a:lnTo>
                  <a:lnTo>
                    <a:pt x="935" y="0"/>
                  </a:lnTo>
                  <a:lnTo>
                    <a:pt x="958" y="0"/>
                  </a:lnTo>
                  <a:lnTo>
                    <a:pt x="981" y="1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31" name="Freeform 155"/>
            <p:cNvSpPr>
              <a:spLocks/>
            </p:cNvSpPr>
            <p:nvPr/>
          </p:nvSpPr>
          <p:spPr bwMode="auto">
            <a:xfrm>
              <a:off x="237" y="2596"/>
              <a:ext cx="981" cy="505"/>
            </a:xfrm>
            <a:custGeom>
              <a:avLst/>
              <a:gdLst/>
              <a:ahLst/>
              <a:cxnLst>
                <a:cxn ang="0">
                  <a:pos x="0" y="261"/>
                </a:cxn>
                <a:cxn ang="0">
                  <a:pos x="23" y="266"/>
                </a:cxn>
                <a:cxn ang="0">
                  <a:pos x="51" y="266"/>
                </a:cxn>
                <a:cxn ang="0">
                  <a:pos x="74" y="255"/>
                </a:cxn>
                <a:cxn ang="0">
                  <a:pos x="96" y="227"/>
                </a:cxn>
                <a:cxn ang="0">
                  <a:pos x="125" y="193"/>
                </a:cxn>
                <a:cxn ang="0">
                  <a:pos x="147" y="164"/>
                </a:cxn>
                <a:cxn ang="0">
                  <a:pos x="170" y="142"/>
                </a:cxn>
                <a:cxn ang="0">
                  <a:pos x="198" y="130"/>
                </a:cxn>
                <a:cxn ang="0">
                  <a:pos x="221" y="142"/>
                </a:cxn>
                <a:cxn ang="0">
                  <a:pos x="244" y="164"/>
                </a:cxn>
                <a:cxn ang="0">
                  <a:pos x="272" y="198"/>
                </a:cxn>
                <a:cxn ang="0">
                  <a:pos x="295" y="232"/>
                </a:cxn>
                <a:cxn ang="0">
                  <a:pos x="317" y="255"/>
                </a:cxn>
                <a:cxn ang="0">
                  <a:pos x="346" y="261"/>
                </a:cxn>
                <a:cxn ang="0">
                  <a:pos x="368" y="244"/>
                </a:cxn>
                <a:cxn ang="0">
                  <a:pos x="391" y="215"/>
                </a:cxn>
                <a:cxn ang="0">
                  <a:pos x="419" y="193"/>
                </a:cxn>
                <a:cxn ang="0">
                  <a:pos x="442" y="193"/>
                </a:cxn>
                <a:cxn ang="0">
                  <a:pos x="465" y="227"/>
                </a:cxn>
                <a:cxn ang="0">
                  <a:pos x="493" y="295"/>
                </a:cxn>
                <a:cxn ang="0">
                  <a:pos x="516" y="380"/>
                </a:cxn>
                <a:cxn ang="0">
                  <a:pos x="538" y="459"/>
                </a:cxn>
                <a:cxn ang="0">
                  <a:pos x="567" y="505"/>
                </a:cxn>
                <a:cxn ang="0">
                  <a:pos x="589" y="499"/>
                </a:cxn>
                <a:cxn ang="0">
                  <a:pos x="612" y="448"/>
                </a:cxn>
                <a:cxn ang="0">
                  <a:pos x="641" y="374"/>
                </a:cxn>
                <a:cxn ang="0">
                  <a:pos x="663" y="300"/>
                </a:cxn>
                <a:cxn ang="0">
                  <a:pos x="686" y="249"/>
                </a:cxn>
                <a:cxn ang="0">
                  <a:pos x="714" y="227"/>
                </a:cxn>
                <a:cxn ang="0">
                  <a:pos x="737" y="227"/>
                </a:cxn>
                <a:cxn ang="0">
                  <a:pos x="760" y="227"/>
                </a:cxn>
                <a:cxn ang="0">
                  <a:pos x="788" y="210"/>
                </a:cxn>
                <a:cxn ang="0">
                  <a:pos x="811" y="176"/>
                </a:cxn>
                <a:cxn ang="0">
                  <a:pos x="833" y="125"/>
                </a:cxn>
                <a:cxn ang="0">
                  <a:pos x="862" y="68"/>
                </a:cxn>
                <a:cxn ang="0">
                  <a:pos x="884" y="23"/>
                </a:cxn>
                <a:cxn ang="0">
                  <a:pos x="907" y="0"/>
                </a:cxn>
                <a:cxn ang="0">
                  <a:pos x="935" y="0"/>
                </a:cxn>
                <a:cxn ang="0">
                  <a:pos x="958" y="17"/>
                </a:cxn>
                <a:cxn ang="0">
                  <a:pos x="981" y="45"/>
                </a:cxn>
              </a:cxnLst>
              <a:rect l="0" t="0" r="r" b="b"/>
              <a:pathLst>
                <a:path w="981" h="505">
                  <a:moveTo>
                    <a:pt x="0" y="261"/>
                  </a:moveTo>
                  <a:lnTo>
                    <a:pt x="23" y="266"/>
                  </a:lnTo>
                  <a:lnTo>
                    <a:pt x="51" y="266"/>
                  </a:lnTo>
                  <a:lnTo>
                    <a:pt x="74" y="255"/>
                  </a:lnTo>
                  <a:lnTo>
                    <a:pt x="96" y="227"/>
                  </a:lnTo>
                  <a:lnTo>
                    <a:pt x="125" y="193"/>
                  </a:lnTo>
                  <a:lnTo>
                    <a:pt x="147" y="164"/>
                  </a:lnTo>
                  <a:lnTo>
                    <a:pt x="170" y="142"/>
                  </a:lnTo>
                  <a:lnTo>
                    <a:pt x="198" y="130"/>
                  </a:lnTo>
                  <a:lnTo>
                    <a:pt x="221" y="142"/>
                  </a:lnTo>
                  <a:lnTo>
                    <a:pt x="244" y="164"/>
                  </a:lnTo>
                  <a:lnTo>
                    <a:pt x="272" y="198"/>
                  </a:lnTo>
                  <a:lnTo>
                    <a:pt x="295" y="232"/>
                  </a:lnTo>
                  <a:lnTo>
                    <a:pt x="317" y="255"/>
                  </a:lnTo>
                  <a:lnTo>
                    <a:pt x="346" y="261"/>
                  </a:lnTo>
                  <a:lnTo>
                    <a:pt x="368" y="244"/>
                  </a:lnTo>
                  <a:lnTo>
                    <a:pt x="391" y="215"/>
                  </a:lnTo>
                  <a:lnTo>
                    <a:pt x="419" y="193"/>
                  </a:lnTo>
                  <a:lnTo>
                    <a:pt x="442" y="193"/>
                  </a:lnTo>
                  <a:lnTo>
                    <a:pt x="465" y="227"/>
                  </a:lnTo>
                  <a:lnTo>
                    <a:pt x="493" y="295"/>
                  </a:lnTo>
                  <a:lnTo>
                    <a:pt x="516" y="380"/>
                  </a:lnTo>
                  <a:lnTo>
                    <a:pt x="538" y="459"/>
                  </a:lnTo>
                  <a:lnTo>
                    <a:pt x="567" y="505"/>
                  </a:lnTo>
                  <a:lnTo>
                    <a:pt x="589" y="499"/>
                  </a:lnTo>
                  <a:lnTo>
                    <a:pt x="612" y="448"/>
                  </a:lnTo>
                  <a:lnTo>
                    <a:pt x="641" y="374"/>
                  </a:lnTo>
                  <a:lnTo>
                    <a:pt x="663" y="300"/>
                  </a:lnTo>
                  <a:lnTo>
                    <a:pt x="686" y="249"/>
                  </a:lnTo>
                  <a:lnTo>
                    <a:pt x="714" y="227"/>
                  </a:lnTo>
                  <a:lnTo>
                    <a:pt x="737" y="227"/>
                  </a:lnTo>
                  <a:lnTo>
                    <a:pt x="760" y="227"/>
                  </a:lnTo>
                  <a:lnTo>
                    <a:pt x="788" y="210"/>
                  </a:lnTo>
                  <a:lnTo>
                    <a:pt x="811" y="176"/>
                  </a:lnTo>
                  <a:lnTo>
                    <a:pt x="833" y="125"/>
                  </a:lnTo>
                  <a:lnTo>
                    <a:pt x="862" y="68"/>
                  </a:lnTo>
                  <a:lnTo>
                    <a:pt x="884" y="23"/>
                  </a:lnTo>
                  <a:lnTo>
                    <a:pt x="907" y="0"/>
                  </a:lnTo>
                  <a:lnTo>
                    <a:pt x="935" y="0"/>
                  </a:lnTo>
                  <a:lnTo>
                    <a:pt x="958" y="17"/>
                  </a:lnTo>
                  <a:lnTo>
                    <a:pt x="981" y="45"/>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32" name="Freeform 156"/>
            <p:cNvSpPr>
              <a:spLocks/>
            </p:cNvSpPr>
            <p:nvPr/>
          </p:nvSpPr>
          <p:spPr bwMode="auto">
            <a:xfrm>
              <a:off x="237" y="2687"/>
              <a:ext cx="981" cy="408"/>
            </a:xfrm>
            <a:custGeom>
              <a:avLst/>
              <a:gdLst/>
              <a:ahLst/>
              <a:cxnLst>
                <a:cxn ang="0">
                  <a:pos x="0" y="226"/>
                </a:cxn>
                <a:cxn ang="0">
                  <a:pos x="23" y="221"/>
                </a:cxn>
                <a:cxn ang="0">
                  <a:pos x="51" y="204"/>
                </a:cxn>
                <a:cxn ang="0">
                  <a:pos x="74" y="181"/>
                </a:cxn>
                <a:cxn ang="0">
                  <a:pos x="96" y="147"/>
                </a:cxn>
                <a:cxn ang="0">
                  <a:pos x="125" y="113"/>
                </a:cxn>
                <a:cxn ang="0">
                  <a:pos x="147" y="73"/>
                </a:cxn>
                <a:cxn ang="0">
                  <a:pos x="170" y="45"/>
                </a:cxn>
                <a:cxn ang="0">
                  <a:pos x="198" y="22"/>
                </a:cxn>
                <a:cxn ang="0">
                  <a:pos x="221" y="22"/>
                </a:cxn>
                <a:cxn ang="0">
                  <a:pos x="244" y="39"/>
                </a:cxn>
                <a:cxn ang="0">
                  <a:pos x="272" y="68"/>
                </a:cxn>
                <a:cxn ang="0">
                  <a:pos x="295" y="102"/>
                </a:cxn>
                <a:cxn ang="0">
                  <a:pos x="317" y="124"/>
                </a:cxn>
                <a:cxn ang="0">
                  <a:pos x="346" y="119"/>
                </a:cxn>
                <a:cxn ang="0">
                  <a:pos x="368" y="85"/>
                </a:cxn>
                <a:cxn ang="0">
                  <a:pos x="391" y="39"/>
                </a:cxn>
                <a:cxn ang="0">
                  <a:pos x="419" y="5"/>
                </a:cxn>
                <a:cxn ang="0">
                  <a:pos x="442" y="0"/>
                </a:cxn>
                <a:cxn ang="0">
                  <a:pos x="465" y="39"/>
                </a:cxn>
                <a:cxn ang="0">
                  <a:pos x="493" y="124"/>
                </a:cxn>
                <a:cxn ang="0">
                  <a:pos x="516" y="226"/>
                </a:cxn>
                <a:cxn ang="0">
                  <a:pos x="538" y="329"/>
                </a:cxn>
                <a:cxn ang="0">
                  <a:pos x="567" y="391"/>
                </a:cxn>
                <a:cxn ang="0">
                  <a:pos x="589" y="408"/>
                </a:cxn>
                <a:cxn ang="0">
                  <a:pos x="612" y="374"/>
                </a:cxn>
                <a:cxn ang="0">
                  <a:pos x="641" y="306"/>
                </a:cxn>
                <a:cxn ang="0">
                  <a:pos x="663" y="238"/>
                </a:cxn>
                <a:cxn ang="0">
                  <a:pos x="686" y="181"/>
                </a:cxn>
                <a:cxn ang="0">
                  <a:pos x="714" y="147"/>
                </a:cxn>
                <a:cxn ang="0">
                  <a:pos x="737" y="124"/>
                </a:cxn>
                <a:cxn ang="0">
                  <a:pos x="760" y="107"/>
                </a:cxn>
                <a:cxn ang="0">
                  <a:pos x="788" y="85"/>
                </a:cxn>
                <a:cxn ang="0">
                  <a:pos x="811" y="56"/>
                </a:cxn>
                <a:cxn ang="0">
                  <a:pos x="833" y="34"/>
                </a:cxn>
                <a:cxn ang="0">
                  <a:pos x="862" y="17"/>
                </a:cxn>
                <a:cxn ang="0">
                  <a:pos x="884" y="17"/>
                </a:cxn>
                <a:cxn ang="0">
                  <a:pos x="907" y="28"/>
                </a:cxn>
                <a:cxn ang="0">
                  <a:pos x="935" y="56"/>
                </a:cxn>
                <a:cxn ang="0">
                  <a:pos x="958" y="90"/>
                </a:cxn>
                <a:cxn ang="0">
                  <a:pos x="981" y="124"/>
                </a:cxn>
              </a:cxnLst>
              <a:rect l="0" t="0" r="r" b="b"/>
              <a:pathLst>
                <a:path w="981" h="408">
                  <a:moveTo>
                    <a:pt x="0" y="226"/>
                  </a:moveTo>
                  <a:lnTo>
                    <a:pt x="23" y="221"/>
                  </a:lnTo>
                  <a:lnTo>
                    <a:pt x="51" y="204"/>
                  </a:lnTo>
                  <a:lnTo>
                    <a:pt x="74" y="181"/>
                  </a:lnTo>
                  <a:lnTo>
                    <a:pt x="96" y="147"/>
                  </a:lnTo>
                  <a:lnTo>
                    <a:pt x="125" y="113"/>
                  </a:lnTo>
                  <a:lnTo>
                    <a:pt x="147" y="73"/>
                  </a:lnTo>
                  <a:lnTo>
                    <a:pt x="170" y="45"/>
                  </a:lnTo>
                  <a:lnTo>
                    <a:pt x="198" y="22"/>
                  </a:lnTo>
                  <a:lnTo>
                    <a:pt x="221" y="22"/>
                  </a:lnTo>
                  <a:lnTo>
                    <a:pt x="244" y="39"/>
                  </a:lnTo>
                  <a:lnTo>
                    <a:pt x="272" y="68"/>
                  </a:lnTo>
                  <a:lnTo>
                    <a:pt x="295" y="102"/>
                  </a:lnTo>
                  <a:lnTo>
                    <a:pt x="317" y="124"/>
                  </a:lnTo>
                  <a:lnTo>
                    <a:pt x="346" y="119"/>
                  </a:lnTo>
                  <a:lnTo>
                    <a:pt x="368" y="85"/>
                  </a:lnTo>
                  <a:lnTo>
                    <a:pt x="391" y="39"/>
                  </a:lnTo>
                  <a:lnTo>
                    <a:pt x="419" y="5"/>
                  </a:lnTo>
                  <a:lnTo>
                    <a:pt x="442" y="0"/>
                  </a:lnTo>
                  <a:lnTo>
                    <a:pt x="465" y="39"/>
                  </a:lnTo>
                  <a:lnTo>
                    <a:pt x="493" y="124"/>
                  </a:lnTo>
                  <a:lnTo>
                    <a:pt x="516" y="226"/>
                  </a:lnTo>
                  <a:lnTo>
                    <a:pt x="538" y="329"/>
                  </a:lnTo>
                  <a:lnTo>
                    <a:pt x="567" y="391"/>
                  </a:lnTo>
                  <a:lnTo>
                    <a:pt x="589" y="408"/>
                  </a:lnTo>
                  <a:lnTo>
                    <a:pt x="612" y="374"/>
                  </a:lnTo>
                  <a:lnTo>
                    <a:pt x="641" y="306"/>
                  </a:lnTo>
                  <a:lnTo>
                    <a:pt x="663" y="238"/>
                  </a:lnTo>
                  <a:lnTo>
                    <a:pt x="686" y="181"/>
                  </a:lnTo>
                  <a:lnTo>
                    <a:pt x="714" y="147"/>
                  </a:lnTo>
                  <a:lnTo>
                    <a:pt x="737" y="124"/>
                  </a:lnTo>
                  <a:lnTo>
                    <a:pt x="760" y="107"/>
                  </a:lnTo>
                  <a:lnTo>
                    <a:pt x="788" y="85"/>
                  </a:lnTo>
                  <a:lnTo>
                    <a:pt x="811" y="56"/>
                  </a:lnTo>
                  <a:lnTo>
                    <a:pt x="833" y="34"/>
                  </a:lnTo>
                  <a:lnTo>
                    <a:pt x="862" y="17"/>
                  </a:lnTo>
                  <a:lnTo>
                    <a:pt x="884" y="17"/>
                  </a:lnTo>
                  <a:lnTo>
                    <a:pt x="907" y="28"/>
                  </a:lnTo>
                  <a:lnTo>
                    <a:pt x="935" y="56"/>
                  </a:lnTo>
                  <a:lnTo>
                    <a:pt x="958" y="90"/>
                  </a:lnTo>
                  <a:lnTo>
                    <a:pt x="981" y="124"/>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33" name="Freeform 157"/>
            <p:cNvSpPr>
              <a:spLocks/>
            </p:cNvSpPr>
            <p:nvPr/>
          </p:nvSpPr>
          <p:spPr bwMode="auto">
            <a:xfrm>
              <a:off x="237" y="2619"/>
              <a:ext cx="981" cy="351"/>
            </a:xfrm>
            <a:custGeom>
              <a:avLst/>
              <a:gdLst/>
              <a:ahLst/>
              <a:cxnLst>
                <a:cxn ang="0">
                  <a:pos x="0" y="289"/>
                </a:cxn>
                <a:cxn ang="0">
                  <a:pos x="23" y="289"/>
                </a:cxn>
                <a:cxn ang="0">
                  <a:pos x="51" y="289"/>
                </a:cxn>
                <a:cxn ang="0">
                  <a:pos x="74" y="277"/>
                </a:cxn>
                <a:cxn ang="0">
                  <a:pos x="96" y="255"/>
                </a:cxn>
                <a:cxn ang="0">
                  <a:pos x="125" y="232"/>
                </a:cxn>
                <a:cxn ang="0">
                  <a:pos x="147" y="209"/>
                </a:cxn>
                <a:cxn ang="0">
                  <a:pos x="170" y="187"/>
                </a:cxn>
                <a:cxn ang="0">
                  <a:pos x="198" y="164"/>
                </a:cxn>
                <a:cxn ang="0">
                  <a:pos x="221" y="153"/>
                </a:cxn>
                <a:cxn ang="0">
                  <a:pos x="244" y="158"/>
                </a:cxn>
                <a:cxn ang="0">
                  <a:pos x="272" y="170"/>
                </a:cxn>
                <a:cxn ang="0">
                  <a:pos x="295" y="181"/>
                </a:cxn>
                <a:cxn ang="0">
                  <a:pos x="317" y="187"/>
                </a:cxn>
                <a:cxn ang="0">
                  <a:pos x="346" y="158"/>
                </a:cxn>
                <a:cxn ang="0">
                  <a:pos x="368" y="113"/>
                </a:cxn>
                <a:cxn ang="0">
                  <a:pos x="391" y="56"/>
                </a:cxn>
                <a:cxn ang="0">
                  <a:pos x="419" y="11"/>
                </a:cxn>
                <a:cxn ang="0">
                  <a:pos x="442" y="0"/>
                </a:cxn>
                <a:cxn ang="0">
                  <a:pos x="465" y="28"/>
                </a:cxn>
                <a:cxn ang="0">
                  <a:pos x="493" y="90"/>
                </a:cxn>
                <a:cxn ang="0">
                  <a:pos x="516" y="170"/>
                </a:cxn>
                <a:cxn ang="0">
                  <a:pos x="538" y="255"/>
                </a:cxn>
                <a:cxn ang="0">
                  <a:pos x="567" y="312"/>
                </a:cxn>
                <a:cxn ang="0">
                  <a:pos x="589" y="340"/>
                </a:cxn>
                <a:cxn ang="0">
                  <a:pos x="612" y="334"/>
                </a:cxn>
                <a:cxn ang="0">
                  <a:pos x="641" y="306"/>
                </a:cxn>
                <a:cxn ang="0">
                  <a:pos x="663" y="266"/>
                </a:cxn>
                <a:cxn ang="0">
                  <a:pos x="686" y="221"/>
                </a:cxn>
                <a:cxn ang="0">
                  <a:pos x="714" y="187"/>
                </a:cxn>
                <a:cxn ang="0">
                  <a:pos x="737" y="153"/>
                </a:cxn>
                <a:cxn ang="0">
                  <a:pos x="760" y="130"/>
                </a:cxn>
                <a:cxn ang="0">
                  <a:pos x="788" y="119"/>
                </a:cxn>
                <a:cxn ang="0">
                  <a:pos x="811" y="119"/>
                </a:cxn>
                <a:cxn ang="0">
                  <a:pos x="833" y="130"/>
                </a:cxn>
                <a:cxn ang="0">
                  <a:pos x="862" y="164"/>
                </a:cxn>
                <a:cxn ang="0">
                  <a:pos x="884" y="204"/>
                </a:cxn>
                <a:cxn ang="0">
                  <a:pos x="907" y="243"/>
                </a:cxn>
                <a:cxn ang="0">
                  <a:pos x="935" y="289"/>
                </a:cxn>
                <a:cxn ang="0">
                  <a:pos x="958" y="323"/>
                </a:cxn>
                <a:cxn ang="0">
                  <a:pos x="981" y="351"/>
                </a:cxn>
              </a:cxnLst>
              <a:rect l="0" t="0" r="r" b="b"/>
              <a:pathLst>
                <a:path w="981" h="351">
                  <a:moveTo>
                    <a:pt x="0" y="289"/>
                  </a:moveTo>
                  <a:lnTo>
                    <a:pt x="23" y="289"/>
                  </a:lnTo>
                  <a:lnTo>
                    <a:pt x="51" y="289"/>
                  </a:lnTo>
                  <a:lnTo>
                    <a:pt x="74" y="277"/>
                  </a:lnTo>
                  <a:lnTo>
                    <a:pt x="96" y="255"/>
                  </a:lnTo>
                  <a:lnTo>
                    <a:pt x="125" y="232"/>
                  </a:lnTo>
                  <a:lnTo>
                    <a:pt x="147" y="209"/>
                  </a:lnTo>
                  <a:lnTo>
                    <a:pt x="170" y="187"/>
                  </a:lnTo>
                  <a:lnTo>
                    <a:pt x="198" y="164"/>
                  </a:lnTo>
                  <a:lnTo>
                    <a:pt x="221" y="153"/>
                  </a:lnTo>
                  <a:lnTo>
                    <a:pt x="244" y="158"/>
                  </a:lnTo>
                  <a:lnTo>
                    <a:pt x="272" y="170"/>
                  </a:lnTo>
                  <a:lnTo>
                    <a:pt x="295" y="181"/>
                  </a:lnTo>
                  <a:lnTo>
                    <a:pt x="317" y="187"/>
                  </a:lnTo>
                  <a:lnTo>
                    <a:pt x="346" y="158"/>
                  </a:lnTo>
                  <a:lnTo>
                    <a:pt x="368" y="113"/>
                  </a:lnTo>
                  <a:lnTo>
                    <a:pt x="391" y="56"/>
                  </a:lnTo>
                  <a:lnTo>
                    <a:pt x="419" y="11"/>
                  </a:lnTo>
                  <a:lnTo>
                    <a:pt x="442" y="0"/>
                  </a:lnTo>
                  <a:lnTo>
                    <a:pt x="465" y="28"/>
                  </a:lnTo>
                  <a:lnTo>
                    <a:pt x="493" y="90"/>
                  </a:lnTo>
                  <a:lnTo>
                    <a:pt x="516" y="170"/>
                  </a:lnTo>
                  <a:lnTo>
                    <a:pt x="538" y="255"/>
                  </a:lnTo>
                  <a:lnTo>
                    <a:pt x="567" y="312"/>
                  </a:lnTo>
                  <a:lnTo>
                    <a:pt x="589" y="340"/>
                  </a:lnTo>
                  <a:lnTo>
                    <a:pt x="612" y="334"/>
                  </a:lnTo>
                  <a:lnTo>
                    <a:pt x="641" y="306"/>
                  </a:lnTo>
                  <a:lnTo>
                    <a:pt x="663" y="266"/>
                  </a:lnTo>
                  <a:lnTo>
                    <a:pt x="686" y="221"/>
                  </a:lnTo>
                  <a:lnTo>
                    <a:pt x="714" y="187"/>
                  </a:lnTo>
                  <a:lnTo>
                    <a:pt x="737" y="153"/>
                  </a:lnTo>
                  <a:lnTo>
                    <a:pt x="760" y="130"/>
                  </a:lnTo>
                  <a:lnTo>
                    <a:pt x="788" y="119"/>
                  </a:lnTo>
                  <a:lnTo>
                    <a:pt x="811" y="119"/>
                  </a:lnTo>
                  <a:lnTo>
                    <a:pt x="833" y="130"/>
                  </a:lnTo>
                  <a:lnTo>
                    <a:pt x="862" y="164"/>
                  </a:lnTo>
                  <a:lnTo>
                    <a:pt x="884" y="204"/>
                  </a:lnTo>
                  <a:lnTo>
                    <a:pt x="907" y="243"/>
                  </a:lnTo>
                  <a:lnTo>
                    <a:pt x="935" y="289"/>
                  </a:lnTo>
                  <a:lnTo>
                    <a:pt x="958" y="323"/>
                  </a:lnTo>
                  <a:lnTo>
                    <a:pt x="981" y="351"/>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34" name="Freeform 158"/>
            <p:cNvSpPr>
              <a:spLocks/>
            </p:cNvSpPr>
            <p:nvPr/>
          </p:nvSpPr>
          <p:spPr bwMode="auto">
            <a:xfrm>
              <a:off x="237" y="2647"/>
              <a:ext cx="981" cy="482"/>
            </a:xfrm>
            <a:custGeom>
              <a:avLst/>
              <a:gdLst/>
              <a:ahLst/>
              <a:cxnLst>
                <a:cxn ang="0">
                  <a:pos x="0" y="249"/>
                </a:cxn>
                <a:cxn ang="0">
                  <a:pos x="23" y="261"/>
                </a:cxn>
                <a:cxn ang="0">
                  <a:pos x="51" y="278"/>
                </a:cxn>
                <a:cxn ang="0">
                  <a:pos x="74" y="284"/>
                </a:cxn>
                <a:cxn ang="0">
                  <a:pos x="96" y="266"/>
                </a:cxn>
                <a:cxn ang="0">
                  <a:pos x="125" y="232"/>
                </a:cxn>
                <a:cxn ang="0">
                  <a:pos x="147" y="181"/>
                </a:cxn>
                <a:cxn ang="0">
                  <a:pos x="170" y="125"/>
                </a:cxn>
                <a:cxn ang="0">
                  <a:pos x="198" y="79"/>
                </a:cxn>
                <a:cxn ang="0">
                  <a:pos x="221" y="62"/>
                </a:cxn>
                <a:cxn ang="0">
                  <a:pos x="244" y="74"/>
                </a:cxn>
                <a:cxn ang="0">
                  <a:pos x="272" y="96"/>
                </a:cxn>
                <a:cxn ang="0">
                  <a:pos x="295" y="119"/>
                </a:cxn>
                <a:cxn ang="0">
                  <a:pos x="317" y="130"/>
                </a:cxn>
                <a:cxn ang="0">
                  <a:pos x="346" y="119"/>
                </a:cxn>
                <a:cxn ang="0">
                  <a:pos x="368" y="91"/>
                </a:cxn>
                <a:cxn ang="0">
                  <a:pos x="391" y="68"/>
                </a:cxn>
                <a:cxn ang="0">
                  <a:pos x="419" y="68"/>
                </a:cxn>
                <a:cxn ang="0">
                  <a:pos x="442" y="91"/>
                </a:cxn>
                <a:cxn ang="0">
                  <a:pos x="465" y="147"/>
                </a:cxn>
                <a:cxn ang="0">
                  <a:pos x="493" y="232"/>
                </a:cxn>
                <a:cxn ang="0">
                  <a:pos x="516" y="318"/>
                </a:cxn>
                <a:cxn ang="0">
                  <a:pos x="538" y="403"/>
                </a:cxn>
                <a:cxn ang="0">
                  <a:pos x="567" y="459"/>
                </a:cxn>
                <a:cxn ang="0">
                  <a:pos x="589" y="482"/>
                </a:cxn>
                <a:cxn ang="0">
                  <a:pos x="612" y="459"/>
                </a:cxn>
                <a:cxn ang="0">
                  <a:pos x="641" y="403"/>
                </a:cxn>
                <a:cxn ang="0">
                  <a:pos x="663" y="329"/>
                </a:cxn>
                <a:cxn ang="0">
                  <a:pos x="686" y="249"/>
                </a:cxn>
                <a:cxn ang="0">
                  <a:pos x="714" y="181"/>
                </a:cxn>
                <a:cxn ang="0">
                  <a:pos x="737" y="119"/>
                </a:cxn>
                <a:cxn ang="0">
                  <a:pos x="760" y="74"/>
                </a:cxn>
                <a:cxn ang="0">
                  <a:pos x="788" y="40"/>
                </a:cxn>
                <a:cxn ang="0">
                  <a:pos x="811" y="11"/>
                </a:cxn>
                <a:cxn ang="0">
                  <a:pos x="833" y="0"/>
                </a:cxn>
                <a:cxn ang="0">
                  <a:pos x="862" y="0"/>
                </a:cxn>
                <a:cxn ang="0">
                  <a:pos x="884" y="6"/>
                </a:cxn>
                <a:cxn ang="0">
                  <a:pos x="907" y="17"/>
                </a:cxn>
                <a:cxn ang="0">
                  <a:pos x="935" y="34"/>
                </a:cxn>
                <a:cxn ang="0">
                  <a:pos x="958" y="57"/>
                </a:cxn>
                <a:cxn ang="0">
                  <a:pos x="981" y="85"/>
                </a:cxn>
              </a:cxnLst>
              <a:rect l="0" t="0" r="r" b="b"/>
              <a:pathLst>
                <a:path w="981" h="482">
                  <a:moveTo>
                    <a:pt x="0" y="249"/>
                  </a:moveTo>
                  <a:lnTo>
                    <a:pt x="23" y="261"/>
                  </a:lnTo>
                  <a:lnTo>
                    <a:pt x="51" y="278"/>
                  </a:lnTo>
                  <a:lnTo>
                    <a:pt x="74" y="284"/>
                  </a:lnTo>
                  <a:lnTo>
                    <a:pt x="96" y="266"/>
                  </a:lnTo>
                  <a:lnTo>
                    <a:pt x="125" y="232"/>
                  </a:lnTo>
                  <a:lnTo>
                    <a:pt x="147" y="181"/>
                  </a:lnTo>
                  <a:lnTo>
                    <a:pt x="170" y="125"/>
                  </a:lnTo>
                  <a:lnTo>
                    <a:pt x="198" y="79"/>
                  </a:lnTo>
                  <a:lnTo>
                    <a:pt x="221" y="62"/>
                  </a:lnTo>
                  <a:lnTo>
                    <a:pt x="244" y="74"/>
                  </a:lnTo>
                  <a:lnTo>
                    <a:pt x="272" y="96"/>
                  </a:lnTo>
                  <a:lnTo>
                    <a:pt x="295" y="119"/>
                  </a:lnTo>
                  <a:lnTo>
                    <a:pt x="317" y="130"/>
                  </a:lnTo>
                  <a:lnTo>
                    <a:pt x="346" y="119"/>
                  </a:lnTo>
                  <a:lnTo>
                    <a:pt x="368" y="91"/>
                  </a:lnTo>
                  <a:lnTo>
                    <a:pt x="391" y="68"/>
                  </a:lnTo>
                  <a:lnTo>
                    <a:pt x="419" y="68"/>
                  </a:lnTo>
                  <a:lnTo>
                    <a:pt x="442" y="91"/>
                  </a:lnTo>
                  <a:lnTo>
                    <a:pt x="465" y="147"/>
                  </a:lnTo>
                  <a:lnTo>
                    <a:pt x="493" y="232"/>
                  </a:lnTo>
                  <a:lnTo>
                    <a:pt x="516" y="318"/>
                  </a:lnTo>
                  <a:lnTo>
                    <a:pt x="538" y="403"/>
                  </a:lnTo>
                  <a:lnTo>
                    <a:pt x="567" y="459"/>
                  </a:lnTo>
                  <a:lnTo>
                    <a:pt x="589" y="482"/>
                  </a:lnTo>
                  <a:lnTo>
                    <a:pt x="612" y="459"/>
                  </a:lnTo>
                  <a:lnTo>
                    <a:pt x="641" y="403"/>
                  </a:lnTo>
                  <a:lnTo>
                    <a:pt x="663" y="329"/>
                  </a:lnTo>
                  <a:lnTo>
                    <a:pt x="686" y="249"/>
                  </a:lnTo>
                  <a:lnTo>
                    <a:pt x="714" y="181"/>
                  </a:lnTo>
                  <a:lnTo>
                    <a:pt x="737" y="119"/>
                  </a:lnTo>
                  <a:lnTo>
                    <a:pt x="760" y="74"/>
                  </a:lnTo>
                  <a:lnTo>
                    <a:pt x="788" y="40"/>
                  </a:lnTo>
                  <a:lnTo>
                    <a:pt x="811" y="11"/>
                  </a:lnTo>
                  <a:lnTo>
                    <a:pt x="833" y="0"/>
                  </a:lnTo>
                  <a:lnTo>
                    <a:pt x="862" y="0"/>
                  </a:lnTo>
                  <a:lnTo>
                    <a:pt x="884" y="6"/>
                  </a:lnTo>
                  <a:lnTo>
                    <a:pt x="907" y="17"/>
                  </a:lnTo>
                  <a:lnTo>
                    <a:pt x="935" y="34"/>
                  </a:lnTo>
                  <a:lnTo>
                    <a:pt x="958" y="57"/>
                  </a:lnTo>
                  <a:lnTo>
                    <a:pt x="981" y="85"/>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35" name="Freeform 159"/>
            <p:cNvSpPr>
              <a:spLocks/>
            </p:cNvSpPr>
            <p:nvPr/>
          </p:nvSpPr>
          <p:spPr bwMode="auto">
            <a:xfrm>
              <a:off x="237" y="2500"/>
              <a:ext cx="981" cy="742"/>
            </a:xfrm>
            <a:custGeom>
              <a:avLst/>
              <a:gdLst/>
              <a:ahLst/>
              <a:cxnLst>
                <a:cxn ang="0">
                  <a:pos x="0" y="374"/>
                </a:cxn>
                <a:cxn ang="0">
                  <a:pos x="23" y="391"/>
                </a:cxn>
                <a:cxn ang="0">
                  <a:pos x="51" y="408"/>
                </a:cxn>
                <a:cxn ang="0">
                  <a:pos x="74" y="413"/>
                </a:cxn>
                <a:cxn ang="0">
                  <a:pos x="96" y="391"/>
                </a:cxn>
                <a:cxn ang="0">
                  <a:pos x="125" y="345"/>
                </a:cxn>
                <a:cxn ang="0">
                  <a:pos x="147" y="283"/>
                </a:cxn>
                <a:cxn ang="0">
                  <a:pos x="170" y="221"/>
                </a:cxn>
                <a:cxn ang="0">
                  <a:pos x="198" y="181"/>
                </a:cxn>
                <a:cxn ang="0">
                  <a:pos x="221" y="170"/>
                </a:cxn>
                <a:cxn ang="0">
                  <a:pos x="244" y="192"/>
                </a:cxn>
                <a:cxn ang="0">
                  <a:pos x="272" y="232"/>
                </a:cxn>
                <a:cxn ang="0">
                  <a:pos x="295" y="272"/>
                </a:cxn>
                <a:cxn ang="0">
                  <a:pos x="317" y="294"/>
                </a:cxn>
                <a:cxn ang="0">
                  <a:pos x="346" y="294"/>
                </a:cxn>
                <a:cxn ang="0">
                  <a:pos x="368" y="283"/>
                </a:cxn>
                <a:cxn ang="0">
                  <a:pos x="391" y="272"/>
                </a:cxn>
                <a:cxn ang="0">
                  <a:pos x="419" y="277"/>
                </a:cxn>
                <a:cxn ang="0">
                  <a:pos x="442" y="311"/>
                </a:cxn>
                <a:cxn ang="0">
                  <a:pos x="465" y="385"/>
                </a:cxn>
                <a:cxn ang="0">
                  <a:pos x="493" y="476"/>
                </a:cxn>
                <a:cxn ang="0">
                  <a:pos x="516" y="584"/>
                </a:cxn>
                <a:cxn ang="0">
                  <a:pos x="538" y="674"/>
                </a:cxn>
                <a:cxn ang="0">
                  <a:pos x="567" y="737"/>
                </a:cxn>
                <a:cxn ang="0">
                  <a:pos x="589" y="742"/>
                </a:cxn>
                <a:cxn ang="0">
                  <a:pos x="612" y="691"/>
                </a:cxn>
                <a:cxn ang="0">
                  <a:pos x="641" y="606"/>
                </a:cxn>
                <a:cxn ang="0">
                  <a:pos x="663" y="510"/>
                </a:cxn>
                <a:cxn ang="0">
                  <a:pos x="686" y="419"/>
                </a:cxn>
                <a:cxn ang="0">
                  <a:pos x="714" y="351"/>
                </a:cxn>
                <a:cxn ang="0">
                  <a:pos x="737" y="300"/>
                </a:cxn>
                <a:cxn ang="0">
                  <a:pos x="760" y="260"/>
                </a:cxn>
                <a:cxn ang="0">
                  <a:pos x="788" y="215"/>
                </a:cxn>
                <a:cxn ang="0">
                  <a:pos x="811" y="170"/>
                </a:cxn>
                <a:cxn ang="0">
                  <a:pos x="833" y="113"/>
                </a:cxn>
                <a:cxn ang="0">
                  <a:pos x="862" y="62"/>
                </a:cxn>
                <a:cxn ang="0">
                  <a:pos x="884" y="22"/>
                </a:cxn>
                <a:cxn ang="0">
                  <a:pos x="907" y="0"/>
                </a:cxn>
                <a:cxn ang="0">
                  <a:pos x="935" y="0"/>
                </a:cxn>
                <a:cxn ang="0">
                  <a:pos x="958" y="22"/>
                </a:cxn>
                <a:cxn ang="0">
                  <a:pos x="981" y="51"/>
                </a:cxn>
              </a:cxnLst>
              <a:rect l="0" t="0" r="r" b="b"/>
              <a:pathLst>
                <a:path w="981" h="742">
                  <a:moveTo>
                    <a:pt x="0" y="374"/>
                  </a:moveTo>
                  <a:lnTo>
                    <a:pt x="23" y="391"/>
                  </a:lnTo>
                  <a:lnTo>
                    <a:pt x="51" y="408"/>
                  </a:lnTo>
                  <a:lnTo>
                    <a:pt x="74" y="413"/>
                  </a:lnTo>
                  <a:lnTo>
                    <a:pt x="96" y="391"/>
                  </a:lnTo>
                  <a:lnTo>
                    <a:pt x="125" y="345"/>
                  </a:lnTo>
                  <a:lnTo>
                    <a:pt x="147" y="283"/>
                  </a:lnTo>
                  <a:lnTo>
                    <a:pt x="170" y="221"/>
                  </a:lnTo>
                  <a:lnTo>
                    <a:pt x="198" y="181"/>
                  </a:lnTo>
                  <a:lnTo>
                    <a:pt x="221" y="170"/>
                  </a:lnTo>
                  <a:lnTo>
                    <a:pt x="244" y="192"/>
                  </a:lnTo>
                  <a:lnTo>
                    <a:pt x="272" y="232"/>
                  </a:lnTo>
                  <a:lnTo>
                    <a:pt x="295" y="272"/>
                  </a:lnTo>
                  <a:lnTo>
                    <a:pt x="317" y="294"/>
                  </a:lnTo>
                  <a:lnTo>
                    <a:pt x="346" y="294"/>
                  </a:lnTo>
                  <a:lnTo>
                    <a:pt x="368" y="283"/>
                  </a:lnTo>
                  <a:lnTo>
                    <a:pt x="391" y="272"/>
                  </a:lnTo>
                  <a:lnTo>
                    <a:pt x="419" y="277"/>
                  </a:lnTo>
                  <a:lnTo>
                    <a:pt x="442" y="311"/>
                  </a:lnTo>
                  <a:lnTo>
                    <a:pt x="465" y="385"/>
                  </a:lnTo>
                  <a:lnTo>
                    <a:pt x="493" y="476"/>
                  </a:lnTo>
                  <a:lnTo>
                    <a:pt x="516" y="584"/>
                  </a:lnTo>
                  <a:lnTo>
                    <a:pt x="538" y="674"/>
                  </a:lnTo>
                  <a:lnTo>
                    <a:pt x="567" y="737"/>
                  </a:lnTo>
                  <a:lnTo>
                    <a:pt x="589" y="742"/>
                  </a:lnTo>
                  <a:lnTo>
                    <a:pt x="612" y="691"/>
                  </a:lnTo>
                  <a:lnTo>
                    <a:pt x="641" y="606"/>
                  </a:lnTo>
                  <a:lnTo>
                    <a:pt x="663" y="510"/>
                  </a:lnTo>
                  <a:lnTo>
                    <a:pt x="686" y="419"/>
                  </a:lnTo>
                  <a:lnTo>
                    <a:pt x="714" y="351"/>
                  </a:lnTo>
                  <a:lnTo>
                    <a:pt x="737" y="300"/>
                  </a:lnTo>
                  <a:lnTo>
                    <a:pt x="760" y="260"/>
                  </a:lnTo>
                  <a:lnTo>
                    <a:pt x="788" y="215"/>
                  </a:lnTo>
                  <a:lnTo>
                    <a:pt x="811" y="170"/>
                  </a:lnTo>
                  <a:lnTo>
                    <a:pt x="833" y="113"/>
                  </a:lnTo>
                  <a:lnTo>
                    <a:pt x="862" y="62"/>
                  </a:lnTo>
                  <a:lnTo>
                    <a:pt x="884" y="22"/>
                  </a:lnTo>
                  <a:lnTo>
                    <a:pt x="907" y="0"/>
                  </a:lnTo>
                  <a:lnTo>
                    <a:pt x="935" y="0"/>
                  </a:lnTo>
                  <a:lnTo>
                    <a:pt x="958" y="22"/>
                  </a:lnTo>
                  <a:lnTo>
                    <a:pt x="981" y="51"/>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36" name="Freeform 160"/>
            <p:cNvSpPr>
              <a:spLocks/>
            </p:cNvSpPr>
            <p:nvPr/>
          </p:nvSpPr>
          <p:spPr bwMode="auto">
            <a:xfrm>
              <a:off x="237" y="2398"/>
              <a:ext cx="981" cy="844"/>
            </a:xfrm>
            <a:custGeom>
              <a:avLst/>
              <a:gdLst/>
              <a:ahLst/>
              <a:cxnLst>
                <a:cxn ang="0">
                  <a:pos x="0" y="447"/>
                </a:cxn>
                <a:cxn ang="0">
                  <a:pos x="23" y="464"/>
                </a:cxn>
                <a:cxn ang="0">
                  <a:pos x="51" y="481"/>
                </a:cxn>
                <a:cxn ang="0">
                  <a:pos x="74" y="481"/>
                </a:cxn>
                <a:cxn ang="0">
                  <a:pos x="96" y="459"/>
                </a:cxn>
                <a:cxn ang="0">
                  <a:pos x="125" y="419"/>
                </a:cxn>
                <a:cxn ang="0">
                  <a:pos x="147" y="362"/>
                </a:cxn>
                <a:cxn ang="0">
                  <a:pos x="170" y="311"/>
                </a:cxn>
                <a:cxn ang="0">
                  <a:pos x="198" y="289"/>
                </a:cxn>
                <a:cxn ang="0">
                  <a:pos x="221" y="294"/>
                </a:cxn>
                <a:cxn ang="0">
                  <a:pos x="244" y="323"/>
                </a:cxn>
                <a:cxn ang="0">
                  <a:pos x="272" y="362"/>
                </a:cxn>
                <a:cxn ang="0">
                  <a:pos x="295" y="402"/>
                </a:cxn>
                <a:cxn ang="0">
                  <a:pos x="317" y="430"/>
                </a:cxn>
                <a:cxn ang="0">
                  <a:pos x="346" y="436"/>
                </a:cxn>
                <a:cxn ang="0">
                  <a:pos x="368" y="442"/>
                </a:cxn>
                <a:cxn ang="0">
                  <a:pos x="391" y="442"/>
                </a:cxn>
                <a:cxn ang="0">
                  <a:pos x="419" y="459"/>
                </a:cxn>
                <a:cxn ang="0">
                  <a:pos x="442" y="498"/>
                </a:cxn>
                <a:cxn ang="0">
                  <a:pos x="465" y="561"/>
                </a:cxn>
                <a:cxn ang="0">
                  <a:pos x="493" y="640"/>
                </a:cxn>
                <a:cxn ang="0">
                  <a:pos x="516" y="731"/>
                </a:cxn>
                <a:cxn ang="0">
                  <a:pos x="538" y="805"/>
                </a:cxn>
                <a:cxn ang="0">
                  <a:pos x="567" y="844"/>
                </a:cxn>
                <a:cxn ang="0">
                  <a:pos x="589" y="827"/>
                </a:cxn>
                <a:cxn ang="0">
                  <a:pos x="612" y="771"/>
                </a:cxn>
                <a:cxn ang="0">
                  <a:pos x="641" y="674"/>
                </a:cxn>
                <a:cxn ang="0">
                  <a:pos x="663" y="578"/>
                </a:cxn>
                <a:cxn ang="0">
                  <a:pos x="686" y="498"/>
                </a:cxn>
                <a:cxn ang="0">
                  <a:pos x="714" y="447"/>
                </a:cxn>
                <a:cxn ang="0">
                  <a:pos x="737" y="419"/>
                </a:cxn>
                <a:cxn ang="0">
                  <a:pos x="760" y="396"/>
                </a:cxn>
                <a:cxn ang="0">
                  <a:pos x="788" y="362"/>
                </a:cxn>
                <a:cxn ang="0">
                  <a:pos x="811" y="311"/>
                </a:cxn>
                <a:cxn ang="0">
                  <a:pos x="833" y="232"/>
                </a:cxn>
                <a:cxn ang="0">
                  <a:pos x="862" y="147"/>
                </a:cxn>
                <a:cxn ang="0">
                  <a:pos x="884" y="68"/>
                </a:cxn>
                <a:cxn ang="0">
                  <a:pos x="907" y="17"/>
                </a:cxn>
                <a:cxn ang="0">
                  <a:pos x="935" y="0"/>
                </a:cxn>
                <a:cxn ang="0">
                  <a:pos x="958" y="5"/>
                </a:cxn>
                <a:cxn ang="0">
                  <a:pos x="981" y="28"/>
                </a:cxn>
              </a:cxnLst>
              <a:rect l="0" t="0" r="r" b="b"/>
              <a:pathLst>
                <a:path w="981" h="844">
                  <a:moveTo>
                    <a:pt x="0" y="447"/>
                  </a:moveTo>
                  <a:lnTo>
                    <a:pt x="23" y="464"/>
                  </a:lnTo>
                  <a:lnTo>
                    <a:pt x="51" y="481"/>
                  </a:lnTo>
                  <a:lnTo>
                    <a:pt x="74" y="481"/>
                  </a:lnTo>
                  <a:lnTo>
                    <a:pt x="96" y="459"/>
                  </a:lnTo>
                  <a:lnTo>
                    <a:pt x="125" y="419"/>
                  </a:lnTo>
                  <a:lnTo>
                    <a:pt x="147" y="362"/>
                  </a:lnTo>
                  <a:lnTo>
                    <a:pt x="170" y="311"/>
                  </a:lnTo>
                  <a:lnTo>
                    <a:pt x="198" y="289"/>
                  </a:lnTo>
                  <a:lnTo>
                    <a:pt x="221" y="294"/>
                  </a:lnTo>
                  <a:lnTo>
                    <a:pt x="244" y="323"/>
                  </a:lnTo>
                  <a:lnTo>
                    <a:pt x="272" y="362"/>
                  </a:lnTo>
                  <a:lnTo>
                    <a:pt x="295" y="402"/>
                  </a:lnTo>
                  <a:lnTo>
                    <a:pt x="317" y="430"/>
                  </a:lnTo>
                  <a:lnTo>
                    <a:pt x="346" y="436"/>
                  </a:lnTo>
                  <a:lnTo>
                    <a:pt x="368" y="442"/>
                  </a:lnTo>
                  <a:lnTo>
                    <a:pt x="391" y="442"/>
                  </a:lnTo>
                  <a:lnTo>
                    <a:pt x="419" y="459"/>
                  </a:lnTo>
                  <a:lnTo>
                    <a:pt x="442" y="498"/>
                  </a:lnTo>
                  <a:lnTo>
                    <a:pt x="465" y="561"/>
                  </a:lnTo>
                  <a:lnTo>
                    <a:pt x="493" y="640"/>
                  </a:lnTo>
                  <a:lnTo>
                    <a:pt x="516" y="731"/>
                  </a:lnTo>
                  <a:lnTo>
                    <a:pt x="538" y="805"/>
                  </a:lnTo>
                  <a:lnTo>
                    <a:pt x="567" y="844"/>
                  </a:lnTo>
                  <a:lnTo>
                    <a:pt x="589" y="827"/>
                  </a:lnTo>
                  <a:lnTo>
                    <a:pt x="612" y="771"/>
                  </a:lnTo>
                  <a:lnTo>
                    <a:pt x="641" y="674"/>
                  </a:lnTo>
                  <a:lnTo>
                    <a:pt x="663" y="578"/>
                  </a:lnTo>
                  <a:lnTo>
                    <a:pt x="686" y="498"/>
                  </a:lnTo>
                  <a:lnTo>
                    <a:pt x="714" y="447"/>
                  </a:lnTo>
                  <a:lnTo>
                    <a:pt x="737" y="419"/>
                  </a:lnTo>
                  <a:lnTo>
                    <a:pt x="760" y="396"/>
                  </a:lnTo>
                  <a:lnTo>
                    <a:pt x="788" y="362"/>
                  </a:lnTo>
                  <a:lnTo>
                    <a:pt x="811" y="311"/>
                  </a:lnTo>
                  <a:lnTo>
                    <a:pt x="833" y="232"/>
                  </a:lnTo>
                  <a:lnTo>
                    <a:pt x="862" y="147"/>
                  </a:lnTo>
                  <a:lnTo>
                    <a:pt x="884" y="68"/>
                  </a:lnTo>
                  <a:lnTo>
                    <a:pt x="907" y="17"/>
                  </a:lnTo>
                  <a:lnTo>
                    <a:pt x="935" y="0"/>
                  </a:lnTo>
                  <a:lnTo>
                    <a:pt x="958" y="5"/>
                  </a:lnTo>
                  <a:lnTo>
                    <a:pt x="981" y="28"/>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37" name="Freeform 161"/>
            <p:cNvSpPr>
              <a:spLocks/>
            </p:cNvSpPr>
            <p:nvPr/>
          </p:nvSpPr>
          <p:spPr bwMode="auto">
            <a:xfrm>
              <a:off x="237" y="2381"/>
              <a:ext cx="981" cy="793"/>
            </a:xfrm>
            <a:custGeom>
              <a:avLst/>
              <a:gdLst/>
              <a:ahLst/>
              <a:cxnLst>
                <a:cxn ang="0">
                  <a:pos x="0" y="453"/>
                </a:cxn>
                <a:cxn ang="0">
                  <a:pos x="23" y="459"/>
                </a:cxn>
                <a:cxn ang="0">
                  <a:pos x="51" y="470"/>
                </a:cxn>
                <a:cxn ang="0">
                  <a:pos x="74" y="470"/>
                </a:cxn>
                <a:cxn ang="0">
                  <a:pos x="96" y="453"/>
                </a:cxn>
                <a:cxn ang="0">
                  <a:pos x="125" y="419"/>
                </a:cxn>
                <a:cxn ang="0">
                  <a:pos x="147" y="374"/>
                </a:cxn>
                <a:cxn ang="0">
                  <a:pos x="170" y="340"/>
                </a:cxn>
                <a:cxn ang="0">
                  <a:pos x="198" y="328"/>
                </a:cxn>
                <a:cxn ang="0">
                  <a:pos x="221" y="340"/>
                </a:cxn>
                <a:cxn ang="0">
                  <a:pos x="244" y="374"/>
                </a:cxn>
                <a:cxn ang="0">
                  <a:pos x="272" y="408"/>
                </a:cxn>
                <a:cxn ang="0">
                  <a:pos x="295" y="442"/>
                </a:cxn>
                <a:cxn ang="0">
                  <a:pos x="317" y="464"/>
                </a:cxn>
                <a:cxn ang="0">
                  <a:pos x="346" y="476"/>
                </a:cxn>
                <a:cxn ang="0">
                  <a:pos x="368" y="487"/>
                </a:cxn>
                <a:cxn ang="0">
                  <a:pos x="391" y="504"/>
                </a:cxn>
                <a:cxn ang="0">
                  <a:pos x="419" y="532"/>
                </a:cxn>
                <a:cxn ang="0">
                  <a:pos x="442" y="572"/>
                </a:cxn>
                <a:cxn ang="0">
                  <a:pos x="465" y="623"/>
                </a:cxn>
                <a:cxn ang="0">
                  <a:pos x="493" y="686"/>
                </a:cxn>
                <a:cxn ang="0">
                  <a:pos x="516" y="742"/>
                </a:cxn>
                <a:cxn ang="0">
                  <a:pos x="538" y="782"/>
                </a:cxn>
                <a:cxn ang="0">
                  <a:pos x="567" y="793"/>
                </a:cxn>
                <a:cxn ang="0">
                  <a:pos x="589" y="771"/>
                </a:cxn>
                <a:cxn ang="0">
                  <a:pos x="612" y="708"/>
                </a:cxn>
                <a:cxn ang="0">
                  <a:pos x="641" y="629"/>
                </a:cxn>
                <a:cxn ang="0">
                  <a:pos x="663" y="550"/>
                </a:cxn>
                <a:cxn ang="0">
                  <a:pos x="686" y="487"/>
                </a:cxn>
                <a:cxn ang="0">
                  <a:pos x="714" y="459"/>
                </a:cxn>
                <a:cxn ang="0">
                  <a:pos x="737" y="442"/>
                </a:cxn>
                <a:cxn ang="0">
                  <a:pos x="760" y="436"/>
                </a:cxn>
                <a:cxn ang="0">
                  <a:pos x="788" y="413"/>
                </a:cxn>
                <a:cxn ang="0">
                  <a:pos x="811" y="362"/>
                </a:cxn>
                <a:cxn ang="0">
                  <a:pos x="833" y="283"/>
                </a:cxn>
                <a:cxn ang="0">
                  <a:pos x="862" y="192"/>
                </a:cxn>
                <a:cxn ang="0">
                  <a:pos x="884" y="102"/>
                </a:cxn>
                <a:cxn ang="0">
                  <a:pos x="907" y="39"/>
                </a:cxn>
                <a:cxn ang="0">
                  <a:pos x="935" y="5"/>
                </a:cxn>
                <a:cxn ang="0">
                  <a:pos x="958" y="0"/>
                </a:cxn>
                <a:cxn ang="0">
                  <a:pos x="981" y="17"/>
                </a:cxn>
              </a:cxnLst>
              <a:rect l="0" t="0" r="r" b="b"/>
              <a:pathLst>
                <a:path w="981" h="793">
                  <a:moveTo>
                    <a:pt x="0" y="453"/>
                  </a:moveTo>
                  <a:lnTo>
                    <a:pt x="23" y="459"/>
                  </a:lnTo>
                  <a:lnTo>
                    <a:pt x="51" y="470"/>
                  </a:lnTo>
                  <a:lnTo>
                    <a:pt x="74" y="470"/>
                  </a:lnTo>
                  <a:lnTo>
                    <a:pt x="96" y="453"/>
                  </a:lnTo>
                  <a:lnTo>
                    <a:pt x="125" y="419"/>
                  </a:lnTo>
                  <a:lnTo>
                    <a:pt x="147" y="374"/>
                  </a:lnTo>
                  <a:lnTo>
                    <a:pt x="170" y="340"/>
                  </a:lnTo>
                  <a:lnTo>
                    <a:pt x="198" y="328"/>
                  </a:lnTo>
                  <a:lnTo>
                    <a:pt x="221" y="340"/>
                  </a:lnTo>
                  <a:lnTo>
                    <a:pt x="244" y="374"/>
                  </a:lnTo>
                  <a:lnTo>
                    <a:pt x="272" y="408"/>
                  </a:lnTo>
                  <a:lnTo>
                    <a:pt x="295" y="442"/>
                  </a:lnTo>
                  <a:lnTo>
                    <a:pt x="317" y="464"/>
                  </a:lnTo>
                  <a:lnTo>
                    <a:pt x="346" y="476"/>
                  </a:lnTo>
                  <a:lnTo>
                    <a:pt x="368" y="487"/>
                  </a:lnTo>
                  <a:lnTo>
                    <a:pt x="391" y="504"/>
                  </a:lnTo>
                  <a:lnTo>
                    <a:pt x="419" y="532"/>
                  </a:lnTo>
                  <a:lnTo>
                    <a:pt x="442" y="572"/>
                  </a:lnTo>
                  <a:lnTo>
                    <a:pt x="465" y="623"/>
                  </a:lnTo>
                  <a:lnTo>
                    <a:pt x="493" y="686"/>
                  </a:lnTo>
                  <a:lnTo>
                    <a:pt x="516" y="742"/>
                  </a:lnTo>
                  <a:lnTo>
                    <a:pt x="538" y="782"/>
                  </a:lnTo>
                  <a:lnTo>
                    <a:pt x="567" y="793"/>
                  </a:lnTo>
                  <a:lnTo>
                    <a:pt x="589" y="771"/>
                  </a:lnTo>
                  <a:lnTo>
                    <a:pt x="612" y="708"/>
                  </a:lnTo>
                  <a:lnTo>
                    <a:pt x="641" y="629"/>
                  </a:lnTo>
                  <a:lnTo>
                    <a:pt x="663" y="550"/>
                  </a:lnTo>
                  <a:lnTo>
                    <a:pt x="686" y="487"/>
                  </a:lnTo>
                  <a:lnTo>
                    <a:pt x="714" y="459"/>
                  </a:lnTo>
                  <a:lnTo>
                    <a:pt x="737" y="442"/>
                  </a:lnTo>
                  <a:lnTo>
                    <a:pt x="760" y="436"/>
                  </a:lnTo>
                  <a:lnTo>
                    <a:pt x="788" y="413"/>
                  </a:lnTo>
                  <a:lnTo>
                    <a:pt x="811" y="362"/>
                  </a:lnTo>
                  <a:lnTo>
                    <a:pt x="833" y="283"/>
                  </a:lnTo>
                  <a:lnTo>
                    <a:pt x="862" y="192"/>
                  </a:lnTo>
                  <a:lnTo>
                    <a:pt x="884" y="102"/>
                  </a:lnTo>
                  <a:lnTo>
                    <a:pt x="907" y="39"/>
                  </a:lnTo>
                  <a:lnTo>
                    <a:pt x="935" y="5"/>
                  </a:lnTo>
                  <a:lnTo>
                    <a:pt x="958" y="0"/>
                  </a:lnTo>
                  <a:lnTo>
                    <a:pt x="981" y="1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38" name="Freeform 162"/>
            <p:cNvSpPr>
              <a:spLocks/>
            </p:cNvSpPr>
            <p:nvPr/>
          </p:nvSpPr>
          <p:spPr bwMode="auto">
            <a:xfrm>
              <a:off x="237" y="2415"/>
              <a:ext cx="981" cy="686"/>
            </a:xfrm>
            <a:custGeom>
              <a:avLst/>
              <a:gdLst/>
              <a:ahLst/>
              <a:cxnLst>
                <a:cxn ang="0">
                  <a:pos x="0" y="413"/>
                </a:cxn>
                <a:cxn ang="0">
                  <a:pos x="23" y="413"/>
                </a:cxn>
                <a:cxn ang="0">
                  <a:pos x="51" y="419"/>
                </a:cxn>
                <a:cxn ang="0">
                  <a:pos x="74" y="419"/>
                </a:cxn>
                <a:cxn ang="0">
                  <a:pos x="96" y="402"/>
                </a:cxn>
                <a:cxn ang="0">
                  <a:pos x="125" y="379"/>
                </a:cxn>
                <a:cxn ang="0">
                  <a:pos x="147" y="351"/>
                </a:cxn>
                <a:cxn ang="0">
                  <a:pos x="170" y="328"/>
                </a:cxn>
                <a:cxn ang="0">
                  <a:pos x="198" y="323"/>
                </a:cxn>
                <a:cxn ang="0">
                  <a:pos x="221" y="340"/>
                </a:cxn>
                <a:cxn ang="0">
                  <a:pos x="244" y="362"/>
                </a:cxn>
                <a:cxn ang="0">
                  <a:pos x="272" y="391"/>
                </a:cxn>
                <a:cxn ang="0">
                  <a:pos x="295" y="413"/>
                </a:cxn>
                <a:cxn ang="0">
                  <a:pos x="317" y="430"/>
                </a:cxn>
                <a:cxn ang="0">
                  <a:pos x="346" y="447"/>
                </a:cxn>
                <a:cxn ang="0">
                  <a:pos x="368" y="464"/>
                </a:cxn>
                <a:cxn ang="0">
                  <a:pos x="391" y="487"/>
                </a:cxn>
                <a:cxn ang="0">
                  <a:pos x="419" y="516"/>
                </a:cxn>
                <a:cxn ang="0">
                  <a:pos x="442" y="555"/>
                </a:cxn>
                <a:cxn ang="0">
                  <a:pos x="465" y="595"/>
                </a:cxn>
                <a:cxn ang="0">
                  <a:pos x="493" y="635"/>
                </a:cxn>
                <a:cxn ang="0">
                  <a:pos x="516" y="669"/>
                </a:cxn>
                <a:cxn ang="0">
                  <a:pos x="538" y="686"/>
                </a:cxn>
                <a:cxn ang="0">
                  <a:pos x="567" y="686"/>
                </a:cxn>
                <a:cxn ang="0">
                  <a:pos x="589" y="657"/>
                </a:cxn>
                <a:cxn ang="0">
                  <a:pos x="612" y="601"/>
                </a:cxn>
                <a:cxn ang="0">
                  <a:pos x="641" y="538"/>
                </a:cxn>
                <a:cxn ang="0">
                  <a:pos x="663" y="476"/>
                </a:cxn>
                <a:cxn ang="0">
                  <a:pos x="686" y="436"/>
                </a:cxn>
                <a:cxn ang="0">
                  <a:pos x="714" y="413"/>
                </a:cxn>
                <a:cxn ang="0">
                  <a:pos x="737" y="413"/>
                </a:cxn>
                <a:cxn ang="0">
                  <a:pos x="760" y="408"/>
                </a:cxn>
                <a:cxn ang="0">
                  <a:pos x="788" y="396"/>
                </a:cxn>
                <a:cxn ang="0">
                  <a:pos x="811" y="351"/>
                </a:cxn>
                <a:cxn ang="0">
                  <a:pos x="833" y="283"/>
                </a:cxn>
                <a:cxn ang="0">
                  <a:pos x="862" y="198"/>
                </a:cxn>
                <a:cxn ang="0">
                  <a:pos x="884" y="119"/>
                </a:cxn>
                <a:cxn ang="0">
                  <a:pos x="907" y="51"/>
                </a:cxn>
                <a:cxn ang="0">
                  <a:pos x="935" y="17"/>
                </a:cxn>
                <a:cxn ang="0">
                  <a:pos x="958" y="0"/>
                </a:cxn>
                <a:cxn ang="0">
                  <a:pos x="981" y="5"/>
                </a:cxn>
              </a:cxnLst>
              <a:rect l="0" t="0" r="r" b="b"/>
              <a:pathLst>
                <a:path w="981" h="686">
                  <a:moveTo>
                    <a:pt x="0" y="413"/>
                  </a:moveTo>
                  <a:lnTo>
                    <a:pt x="23" y="413"/>
                  </a:lnTo>
                  <a:lnTo>
                    <a:pt x="51" y="419"/>
                  </a:lnTo>
                  <a:lnTo>
                    <a:pt x="74" y="419"/>
                  </a:lnTo>
                  <a:lnTo>
                    <a:pt x="96" y="402"/>
                  </a:lnTo>
                  <a:lnTo>
                    <a:pt x="125" y="379"/>
                  </a:lnTo>
                  <a:lnTo>
                    <a:pt x="147" y="351"/>
                  </a:lnTo>
                  <a:lnTo>
                    <a:pt x="170" y="328"/>
                  </a:lnTo>
                  <a:lnTo>
                    <a:pt x="198" y="323"/>
                  </a:lnTo>
                  <a:lnTo>
                    <a:pt x="221" y="340"/>
                  </a:lnTo>
                  <a:lnTo>
                    <a:pt x="244" y="362"/>
                  </a:lnTo>
                  <a:lnTo>
                    <a:pt x="272" y="391"/>
                  </a:lnTo>
                  <a:lnTo>
                    <a:pt x="295" y="413"/>
                  </a:lnTo>
                  <a:lnTo>
                    <a:pt x="317" y="430"/>
                  </a:lnTo>
                  <a:lnTo>
                    <a:pt x="346" y="447"/>
                  </a:lnTo>
                  <a:lnTo>
                    <a:pt x="368" y="464"/>
                  </a:lnTo>
                  <a:lnTo>
                    <a:pt x="391" y="487"/>
                  </a:lnTo>
                  <a:lnTo>
                    <a:pt x="419" y="516"/>
                  </a:lnTo>
                  <a:lnTo>
                    <a:pt x="442" y="555"/>
                  </a:lnTo>
                  <a:lnTo>
                    <a:pt x="465" y="595"/>
                  </a:lnTo>
                  <a:lnTo>
                    <a:pt x="493" y="635"/>
                  </a:lnTo>
                  <a:lnTo>
                    <a:pt x="516" y="669"/>
                  </a:lnTo>
                  <a:lnTo>
                    <a:pt x="538" y="686"/>
                  </a:lnTo>
                  <a:lnTo>
                    <a:pt x="567" y="686"/>
                  </a:lnTo>
                  <a:lnTo>
                    <a:pt x="589" y="657"/>
                  </a:lnTo>
                  <a:lnTo>
                    <a:pt x="612" y="601"/>
                  </a:lnTo>
                  <a:lnTo>
                    <a:pt x="641" y="538"/>
                  </a:lnTo>
                  <a:lnTo>
                    <a:pt x="663" y="476"/>
                  </a:lnTo>
                  <a:lnTo>
                    <a:pt x="686" y="436"/>
                  </a:lnTo>
                  <a:lnTo>
                    <a:pt x="714" y="413"/>
                  </a:lnTo>
                  <a:lnTo>
                    <a:pt x="737" y="413"/>
                  </a:lnTo>
                  <a:lnTo>
                    <a:pt x="760" y="408"/>
                  </a:lnTo>
                  <a:lnTo>
                    <a:pt x="788" y="396"/>
                  </a:lnTo>
                  <a:lnTo>
                    <a:pt x="811" y="351"/>
                  </a:lnTo>
                  <a:lnTo>
                    <a:pt x="833" y="283"/>
                  </a:lnTo>
                  <a:lnTo>
                    <a:pt x="862" y="198"/>
                  </a:lnTo>
                  <a:lnTo>
                    <a:pt x="884" y="119"/>
                  </a:lnTo>
                  <a:lnTo>
                    <a:pt x="907" y="51"/>
                  </a:lnTo>
                  <a:lnTo>
                    <a:pt x="935" y="17"/>
                  </a:lnTo>
                  <a:lnTo>
                    <a:pt x="958" y="0"/>
                  </a:lnTo>
                  <a:lnTo>
                    <a:pt x="981" y="5"/>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39" name="Freeform 163"/>
            <p:cNvSpPr>
              <a:spLocks/>
            </p:cNvSpPr>
            <p:nvPr/>
          </p:nvSpPr>
          <p:spPr bwMode="auto">
            <a:xfrm>
              <a:off x="237" y="2460"/>
              <a:ext cx="981" cy="595"/>
            </a:xfrm>
            <a:custGeom>
              <a:avLst/>
              <a:gdLst/>
              <a:ahLst/>
              <a:cxnLst>
                <a:cxn ang="0">
                  <a:pos x="0" y="368"/>
                </a:cxn>
                <a:cxn ang="0">
                  <a:pos x="23" y="363"/>
                </a:cxn>
                <a:cxn ang="0">
                  <a:pos x="51" y="363"/>
                </a:cxn>
                <a:cxn ang="0">
                  <a:pos x="74" y="357"/>
                </a:cxn>
                <a:cxn ang="0">
                  <a:pos x="96" y="346"/>
                </a:cxn>
                <a:cxn ang="0">
                  <a:pos x="125" y="329"/>
                </a:cxn>
                <a:cxn ang="0">
                  <a:pos x="147" y="312"/>
                </a:cxn>
                <a:cxn ang="0">
                  <a:pos x="170" y="300"/>
                </a:cxn>
                <a:cxn ang="0">
                  <a:pos x="198" y="295"/>
                </a:cxn>
                <a:cxn ang="0">
                  <a:pos x="221" y="306"/>
                </a:cxn>
                <a:cxn ang="0">
                  <a:pos x="244" y="329"/>
                </a:cxn>
                <a:cxn ang="0">
                  <a:pos x="272" y="346"/>
                </a:cxn>
                <a:cxn ang="0">
                  <a:pos x="295" y="363"/>
                </a:cxn>
                <a:cxn ang="0">
                  <a:pos x="317" y="374"/>
                </a:cxn>
                <a:cxn ang="0">
                  <a:pos x="346" y="391"/>
                </a:cxn>
                <a:cxn ang="0">
                  <a:pos x="368" y="414"/>
                </a:cxn>
                <a:cxn ang="0">
                  <a:pos x="391" y="448"/>
                </a:cxn>
                <a:cxn ang="0">
                  <a:pos x="419" y="482"/>
                </a:cxn>
                <a:cxn ang="0">
                  <a:pos x="442" y="522"/>
                </a:cxn>
                <a:cxn ang="0">
                  <a:pos x="465" y="556"/>
                </a:cxn>
                <a:cxn ang="0">
                  <a:pos x="493" y="578"/>
                </a:cxn>
                <a:cxn ang="0">
                  <a:pos x="516" y="590"/>
                </a:cxn>
                <a:cxn ang="0">
                  <a:pos x="538" y="595"/>
                </a:cxn>
                <a:cxn ang="0">
                  <a:pos x="567" y="578"/>
                </a:cxn>
                <a:cxn ang="0">
                  <a:pos x="589" y="544"/>
                </a:cxn>
                <a:cxn ang="0">
                  <a:pos x="612" y="505"/>
                </a:cxn>
                <a:cxn ang="0">
                  <a:pos x="641" y="453"/>
                </a:cxn>
                <a:cxn ang="0">
                  <a:pos x="663" y="408"/>
                </a:cxn>
                <a:cxn ang="0">
                  <a:pos x="686" y="380"/>
                </a:cxn>
                <a:cxn ang="0">
                  <a:pos x="714" y="368"/>
                </a:cxn>
                <a:cxn ang="0">
                  <a:pos x="737" y="368"/>
                </a:cxn>
                <a:cxn ang="0">
                  <a:pos x="760" y="368"/>
                </a:cxn>
                <a:cxn ang="0">
                  <a:pos x="788" y="351"/>
                </a:cxn>
                <a:cxn ang="0">
                  <a:pos x="811" y="317"/>
                </a:cxn>
                <a:cxn ang="0">
                  <a:pos x="833" y="266"/>
                </a:cxn>
                <a:cxn ang="0">
                  <a:pos x="862" y="193"/>
                </a:cxn>
                <a:cxn ang="0">
                  <a:pos x="884" y="125"/>
                </a:cxn>
                <a:cxn ang="0">
                  <a:pos x="907" y="62"/>
                </a:cxn>
                <a:cxn ang="0">
                  <a:pos x="935" y="23"/>
                </a:cxn>
                <a:cxn ang="0">
                  <a:pos x="958" y="0"/>
                </a:cxn>
                <a:cxn ang="0">
                  <a:pos x="981" y="0"/>
                </a:cxn>
              </a:cxnLst>
              <a:rect l="0" t="0" r="r" b="b"/>
              <a:pathLst>
                <a:path w="981" h="595">
                  <a:moveTo>
                    <a:pt x="0" y="368"/>
                  </a:moveTo>
                  <a:lnTo>
                    <a:pt x="23" y="363"/>
                  </a:lnTo>
                  <a:lnTo>
                    <a:pt x="51" y="363"/>
                  </a:lnTo>
                  <a:lnTo>
                    <a:pt x="74" y="357"/>
                  </a:lnTo>
                  <a:lnTo>
                    <a:pt x="96" y="346"/>
                  </a:lnTo>
                  <a:lnTo>
                    <a:pt x="125" y="329"/>
                  </a:lnTo>
                  <a:lnTo>
                    <a:pt x="147" y="312"/>
                  </a:lnTo>
                  <a:lnTo>
                    <a:pt x="170" y="300"/>
                  </a:lnTo>
                  <a:lnTo>
                    <a:pt x="198" y="295"/>
                  </a:lnTo>
                  <a:lnTo>
                    <a:pt x="221" y="306"/>
                  </a:lnTo>
                  <a:lnTo>
                    <a:pt x="244" y="329"/>
                  </a:lnTo>
                  <a:lnTo>
                    <a:pt x="272" y="346"/>
                  </a:lnTo>
                  <a:lnTo>
                    <a:pt x="295" y="363"/>
                  </a:lnTo>
                  <a:lnTo>
                    <a:pt x="317" y="374"/>
                  </a:lnTo>
                  <a:lnTo>
                    <a:pt x="346" y="391"/>
                  </a:lnTo>
                  <a:lnTo>
                    <a:pt x="368" y="414"/>
                  </a:lnTo>
                  <a:lnTo>
                    <a:pt x="391" y="448"/>
                  </a:lnTo>
                  <a:lnTo>
                    <a:pt x="419" y="482"/>
                  </a:lnTo>
                  <a:lnTo>
                    <a:pt x="442" y="522"/>
                  </a:lnTo>
                  <a:lnTo>
                    <a:pt x="465" y="556"/>
                  </a:lnTo>
                  <a:lnTo>
                    <a:pt x="493" y="578"/>
                  </a:lnTo>
                  <a:lnTo>
                    <a:pt x="516" y="590"/>
                  </a:lnTo>
                  <a:lnTo>
                    <a:pt x="538" y="595"/>
                  </a:lnTo>
                  <a:lnTo>
                    <a:pt x="567" y="578"/>
                  </a:lnTo>
                  <a:lnTo>
                    <a:pt x="589" y="544"/>
                  </a:lnTo>
                  <a:lnTo>
                    <a:pt x="612" y="505"/>
                  </a:lnTo>
                  <a:lnTo>
                    <a:pt x="641" y="453"/>
                  </a:lnTo>
                  <a:lnTo>
                    <a:pt x="663" y="408"/>
                  </a:lnTo>
                  <a:lnTo>
                    <a:pt x="686" y="380"/>
                  </a:lnTo>
                  <a:lnTo>
                    <a:pt x="714" y="368"/>
                  </a:lnTo>
                  <a:lnTo>
                    <a:pt x="737" y="368"/>
                  </a:lnTo>
                  <a:lnTo>
                    <a:pt x="760" y="368"/>
                  </a:lnTo>
                  <a:lnTo>
                    <a:pt x="788" y="351"/>
                  </a:lnTo>
                  <a:lnTo>
                    <a:pt x="811" y="317"/>
                  </a:lnTo>
                  <a:lnTo>
                    <a:pt x="833" y="266"/>
                  </a:lnTo>
                  <a:lnTo>
                    <a:pt x="862" y="193"/>
                  </a:lnTo>
                  <a:lnTo>
                    <a:pt x="884" y="125"/>
                  </a:lnTo>
                  <a:lnTo>
                    <a:pt x="907" y="62"/>
                  </a:lnTo>
                  <a:lnTo>
                    <a:pt x="935" y="23"/>
                  </a:lnTo>
                  <a:lnTo>
                    <a:pt x="958" y="0"/>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40" name="Freeform 164"/>
            <p:cNvSpPr>
              <a:spLocks/>
            </p:cNvSpPr>
            <p:nvPr/>
          </p:nvSpPr>
          <p:spPr bwMode="auto">
            <a:xfrm>
              <a:off x="237" y="2556"/>
              <a:ext cx="981" cy="426"/>
            </a:xfrm>
            <a:custGeom>
              <a:avLst/>
              <a:gdLst/>
              <a:ahLst/>
              <a:cxnLst>
                <a:cxn ang="0">
                  <a:pos x="0" y="261"/>
                </a:cxn>
                <a:cxn ang="0">
                  <a:pos x="23" y="255"/>
                </a:cxn>
                <a:cxn ang="0">
                  <a:pos x="51" y="250"/>
                </a:cxn>
                <a:cxn ang="0">
                  <a:pos x="74" y="250"/>
                </a:cxn>
                <a:cxn ang="0">
                  <a:pos x="96" y="244"/>
                </a:cxn>
                <a:cxn ang="0">
                  <a:pos x="125" y="244"/>
                </a:cxn>
                <a:cxn ang="0">
                  <a:pos x="147" y="238"/>
                </a:cxn>
                <a:cxn ang="0">
                  <a:pos x="170" y="233"/>
                </a:cxn>
                <a:cxn ang="0">
                  <a:pos x="198" y="233"/>
                </a:cxn>
                <a:cxn ang="0">
                  <a:pos x="221" y="233"/>
                </a:cxn>
                <a:cxn ang="0">
                  <a:pos x="244" y="233"/>
                </a:cxn>
                <a:cxn ang="0">
                  <a:pos x="272" y="238"/>
                </a:cxn>
                <a:cxn ang="0">
                  <a:pos x="295" y="250"/>
                </a:cxn>
                <a:cxn ang="0">
                  <a:pos x="317" y="261"/>
                </a:cxn>
                <a:cxn ang="0">
                  <a:pos x="346" y="278"/>
                </a:cxn>
                <a:cxn ang="0">
                  <a:pos x="368" y="306"/>
                </a:cxn>
                <a:cxn ang="0">
                  <a:pos x="391" y="335"/>
                </a:cxn>
                <a:cxn ang="0">
                  <a:pos x="419" y="369"/>
                </a:cxn>
                <a:cxn ang="0">
                  <a:pos x="442" y="397"/>
                </a:cxn>
                <a:cxn ang="0">
                  <a:pos x="465" y="420"/>
                </a:cxn>
                <a:cxn ang="0">
                  <a:pos x="493" y="426"/>
                </a:cxn>
                <a:cxn ang="0">
                  <a:pos x="516" y="426"/>
                </a:cxn>
                <a:cxn ang="0">
                  <a:pos x="538" y="414"/>
                </a:cxn>
                <a:cxn ang="0">
                  <a:pos x="567" y="392"/>
                </a:cxn>
                <a:cxn ang="0">
                  <a:pos x="589" y="369"/>
                </a:cxn>
                <a:cxn ang="0">
                  <a:pos x="612" y="340"/>
                </a:cxn>
                <a:cxn ang="0">
                  <a:pos x="641" y="318"/>
                </a:cxn>
                <a:cxn ang="0">
                  <a:pos x="663" y="295"/>
                </a:cxn>
                <a:cxn ang="0">
                  <a:pos x="686" y="284"/>
                </a:cxn>
                <a:cxn ang="0">
                  <a:pos x="714" y="278"/>
                </a:cxn>
                <a:cxn ang="0">
                  <a:pos x="737" y="272"/>
                </a:cxn>
                <a:cxn ang="0">
                  <a:pos x="760" y="272"/>
                </a:cxn>
                <a:cxn ang="0">
                  <a:pos x="788" y="261"/>
                </a:cxn>
                <a:cxn ang="0">
                  <a:pos x="811" y="238"/>
                </a:cxn>
                <a:cxn ang="0">
                  <a:pos x="833" y="204"/>
                </a:cxn>
                <a:cxn ang="0">
                  <a:pos x="862" y="159"/>
                </a:cxn>
                <a:cxn ang="0">
                  <a:pos x="884" y="114"/>
                </a:cxn>
                <a:cxn ang="0">
                  <a:pos x="907" y="68"/>
                </a:cxn>
                <a:cxn ang="0">
                  <a:pos x="935" y="34"/>
                </a:cxn>
                <a:cxn ang="0">
                  <a:pos x="958" y="12"/>
                </a:cxn>
                <a:cxn ang="0">
                  <a:pos x="981" y="0"/>
                </a:cxn>
              </a:cxnLst>
              <a:rect l="0" t="0" r="r" b="b"/>
              <a:pathLst>
                <a:path w="981" h="426">
                  <a:moveTo>
                    <a:pt x="0" y="261"/>
                  </a:moveTo>
                  <a:lnTo>
                    <a:pt x="23" y="255"/>
                  </a:lnTo>
                  <a:lnTo>
                    <a:pt x="51" y="250"/>
                  </a:lnTo>
                  <a:lnTo>
                    <a:pt x="74" y="250"/>
                  </a:lnTo>
                  <a:lnTo>
                    <a:pt x="96" y="244"/>
                  </a:lnTo>
                  <a:lnTo>
                    <a:pt x="125" y="244"/>
                  </a:lnTo>
                  <a:lnTo>
                    <a:pt x="147" y="238"/>
                  </a:lnTo>
                  <a:lnTo>
                    <a:pt x="170" y="233"/>
                  </a:lnTo>
                  <a:lnTo>
                    <a:pt x="198" y="233"/>
                  </a:lnTo>
                  <a:lnTo>
                    <a:pt x="221" y="233"/>
                  </a:lnTo>
                  <a:lnTo>
                    <a:pt x="244" y="233"/>
                  </a:lnTo>
                  <a:lnTo>
                    <a:pt x="272" y="238"/>
                  </a:lnTo>
                  <a:lnTo>
                    <a:pt x="295" y="250"/>
                  </a:lnTo>
                  <a:lnTo>
                    <a:pt x="317" y="261"/>
                  </a:lnTo>
                  <a:lnTo>
                    <a:pt x="346" y="278"/>
                  </a:lnTo>
                  <a:lnTo>
                    <a:pt x="368" y="306"/>
                  </a:lnTo>
                  <a:lnTo>
                    <a:pt x="391" y="335"/>
                  </a:lnTo>
                  <a:lnTo>
                    <a:pt x="419" y="369"/>
                  </a:lnTo>
                  <a:lnTo>
                    <a:pt x="442" y="397"/>
                  </a:lnTo>
                  <a:lnTo>
                    <a:pt x="465" y="420"/>
                  </a:lnTo>
                  <a:lnTo>
                    <a:pt x="493" y="426"/>
                  </a:lnTo>
                  <a:lnTo>
                    <a:pt x="516" y="426"/>
                  </a:lnTo>
                  <a:lnTo>
                    <a:pt x="538" y="414"/>
                  </a:lnTo>
                  <a:lnTo>
                    <a:pt x="567" y="392"/>
                  </a:lnTo>
                  <a:lnTo>
                    <a:pt x="589" y="369"/>
                  </a:lnTo>
                  <a:lnTo>
                    <a:pt x="612" y="340"/>
                  </a:lnTo>
                  <a:lnTo>
                    <a:pt x="641" y="318"/>
                  </a:lnTo>
                  <a:lnTo>
                    <a:pt x="663" y="295"/>
                  </a:lnTo>
                  <a:lnTo>
                    <a:pt x="686" y="284"/>
                  </a:lnTo>
                  <a:lnTo>
                    <a:pt x="714" y="278"/>
                  </a:lnTo>
                  <a:lnTo>
                    <a:pt x="737" y="272"/>
                  </a:lnTo>
                  <a:lnTo>
                    <a:pt x="760" y="272"/>
                  </a:lnTo>
                  <a:lnTo>
                    <a:pt x="788" y="261"/>
                  </a:lnTo>
                  <a:lnTo>
                    <a:pt x="811" y="238"/>
                  </a:lnTo>
                  <a:lnTo>
                    <a:pt x="833" y="204"/>
                  </a:lnTo>
                  <a:lnTo>
                    <a:pt x="862" y="159"/>
                  </a:lnTo>
                  <a:lnTo>
                    <a:pt x="884" y="114"/>
                  </a:lnTo>
                  <a:lnTo>
                    <a:pt x="907" y="68"/>
                  </a:lnTo>
                  <a:lnTo>
                    <a:pt x="935" y="34"/>
                  </a:lnTo>
                  <a:lnTo>
                    <a:pt x="958" y="12"/>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41" name="Freeform 165"/>
            <p:cNvSpPr>
              <a:spLocks/>
            </p:cNvSpPr>
            <p:nvPr/>
          </p:nvSpPr>
          <p:spPr bwMode="auto">
            <a:xfrm>
              <a:off x="237" y="2488"/>
              <a:ext cx="981" cy="550"/>
            </a:xfrm>
            <a:custGeom>
              <a:avLst/>
              <a:gdLst/>
              <a:ahLst/>
              <a:cxnLst>
                <a:cxn ang="0">
                  <a:pos x="0" y="340"/>
                </a:cxn>
                <a:cxn ang="0">
                  <a:pos x="23" y="335"/>
                </a:cxn>
                <a:cxn ang="0">
                  <a:pos x="51" y="323"/>
                </a:cxn>
                <a:cxn ang="0">
                  <a:pos x="74" y="318"/>
                </a:cxn>
                <a:cxn ang="0">
                  <a:pos x="96" y="312"/>
                </a:cxn>
                <a:cxn ang="0">
                  <a:pos x="125" y="301"/>
                </a:cxn>
                <a:cxn ang="0">
                  <a:pos x="147" y="289"/>
                </a:cxn>
                <a:cxn ang="0">
                  <a:pos x="170" y="278"/>
                </a:cxn>
                <a:cxn ang="0">
                  <a:pos x="198" y="272"/>
                </a:cxn>
                <a:cxn ang="0">
                  <a:pos x="221" y="278"/>
                </a:cxn>
                <a:cxn ang="0">
                  <a:pos x="244" y="289"/>
                </a:cxn>
                <a:cxn ang="0">
                  <a:pos x="272" y="306"/>
                </a:cxn>
                <a:cxn ang="0">
                  <a:pos x="295" y="318"/>
                </a:cxn>
                <a:cxn ang="0">
                  <a:pos x="317" y="329"/>
                </a:cxn>
                <a:cxn ang="0">
                  <a:pos x="346" y="352"/>
                </a:cxn>
                <a:cxn ang="0">
                  <a:pos x="368" y="380"/>
                </a:cxn>
                <a:cxn ang="0">
                  <a:pos x="391" y="420"/>
                </a:cxn>
                <a:cxn ang="0">
                  <a:pos x="419" y="460"/>
                </a:cxn>
                <a:cxn ang="0">
                  <a:pos x="442" y="499"/>
                </a:cxn>
                <a:cxn ang="0">
                  <a:pos x="465" y="528"/>
                </a:cxn>
                <a:cxn ang="0">
                  <a:pos x="493" y="545"/>
                </a:cxn>
                <a:cxn ang="0">
                  <a:pos x="516" y="550"/>
                </a:cxn>
                <a:cxn ang="0">
                  <a:pos x="538" y="539"/>
                </a:cxn>
                <a:cxn ang="0">
                  <a:pos x="567" y="516"/>
                </a:cxn>
                <a:cxn ang="0">
                  <a:pos x="589" y="488"/>
                </a:cxn>
                <a:cxn ang="0">
                  <a:pos x="612" y="448"/>
                </a:cxn>
                <a:cxn ang="0">
                  <a:pos x="641" y="414"/>
                </a:cxn>
                <a:cxn ang="0">
                  <a:pos x="663" y="380"/>
                </a:cxn>
                <a:cxn ang="0">
                  <a:pos x="686" y="357"/>
                </a:cxn>
                <a:cxn ang="0">
                  <a:pos x="714" y="346"/>
                </a:cxn>
                <a:cxn ang="0">
                  <a:pos x="737" y="340"/>
                </a:cxn>
                <a:cxn ang="0">
                  <a:pos x="760" y="335"/>
                </a:cxn>
                <a:cxn ang="0">
                  <a:pos x="788" y="323"/>
                </a:cxn>
                <a:cxn ang="0">
                  <a:pos x="811" y="295"/>
                </a:cxn>
                <a:cxn ang="0">
                  <a:pos x="833" y="250"/>
                </a:cxn>
                <a:cxn ang="0">
                  <a:pos x="862" y="193"/>
                </a:cxn>
                <a:cxn ang="0">
                  <a:pos x="884" y="131"/>
                </a:cxn>
                <a:cxn ang="0">
                  <a:pos x="907" y="74"/>
                </a:cxn>
                <a:cxn ang="0">
                  <a:pos x="935" y="34"/>
                </a:cxn>
                <a:cxn ang="0">
                  <a:pos x="958" y="12"/>
                </a:cxn>
                <a:cxn ang="0">
                  <a:pos x="981" y="0"/>
                </a:cxn>
              </a:cxnLst>
              <a:rect l="0" t="0" r="r" b="b"/>
              <a:pathLst>
                <a:path w="981" h="550">
                  <a:moveTo>
                    <a:pt x="0" y="340"/>
                  </a:moveTo>
                  <a:lnTo>
                    <a:pt x="23" y="335"/>
                  </a:lnTo>
                  <a:lnTo>
                    <a:pt x="51" y="323"/>
                  </a:lnTo>
                  <a:lnTo>
                    <a:pt x="74" y="318"/>
                  </a:lnTo>
                  <a:lnTo>
                    <a:pt x="96" y="312"/>
                  </a:lnTo>
                  <a:lnTo>
                    <a:pt x="125" y="301"/>
                  </a:lnTo>
                  <a:lnTo>
                    <a:pt x="147" y="289"/>
                  </a:lnTo>
                  <a:lnTo>
                    <a:pt x="170" y="278"/>
                  </a:lnTo>
                  <a:lnTo>
                    <a:pt x="198" y="272"/>
                  </a:lnTo>
                  <a:lnTo>
                    <a:pt x="221" y="278"/>
                  </a:lnTo>
                  <a:lnTo>
                    <a:pt x="244" y="289"/>
                  </a:lnTo>
                  <a:lnTo>
                    <a:pt x="272" y="306"/>
                  </a:lnTo>
                  <a:lnTo>
                    <a:pt x="295" y="318"/>
                  </a:lnTo>
                  <a:lnTo>
                    <a:pt x="317" y="329"/>
                  </a:lnTo>
                  <a:lnTo>
                    <a:pt x="346" y="352"/>
                  </a:lnTo>
                  <a:lnTo>
                    <a:pt x="368" y="380"/>
                  </a:lnTo>
                  <a:lnTo>
                    <a:pt x="391" y="420"/>
                  </a:lnTo>
                  <a:lnTo>
                    <a:pt x="419" y="460"/>
                  </a:lnTo>
                  <a:lnTo>
                    <a:pt x="442" y="499"/>
                  </a:lnTo>
                  <a:lnTo>
                    <a:pt x="465" y="528"/>
                  </a:lnTo>
                  <a:lnTo>
                    <a:pt x="493" y="545"/>
                  </a:lnTo>
                  <a:lnTo>
                    <a:pt x="516" y="550"/>
                  </a:lnTo>
                  <a:lnTo>
                    <a:pt x="538" y="539"/>
                  </a:lnTo>
                  <a:lnTo>
                    <a:pt x="567" y="516"/>
                  </a:lnTo>
                  <a:lnTo>
                    <a:pt x="589" y="488"/>
                  </a:lnTo>
                  <a:lnTo>
                    <a:pt x="612" y="448"/>
                  </a:lnTo>
                  <a:lnTo>
                    <a:pt x="641" y="414"/>
                  </a:lnTo>
                  <a:lnTo>
                    <a:pt x="663" y="380"/>
                  </a:lnTo>
                  <a:lnTo>
                    <a:pt x="686" y="357"/>
                  </a:lnTo>
                  <a:lnTo>
                    <a:pt x="714" y="346"/>
                  </a:lnTo>
                  <a:lnTo>
                    <a:pt x="737" y="340"/>
                  </a:lnTo>
                  <a:lnTo>
                    <a:pt x="760" y="335"/>
                  </a:lnTo>
                  <a:lnTo>
                    <a:pt x="788" y="323"/>
                  </a:lnTo>
                  <a:lnTo>
                    <a:pt x="811" y="295"/>
                  </a:lnTo>
                  <a:lnTo>
                    <a:pt x="833" y="250"/>
                  </a:lnTo>
                  <a:lnTo>
                    <a:pt x="862" y="193"/>
                  </a:lnTo>
                  <a:lnTo>
                    <a:pt x="884" y="131"/>
                  </a:lnTo>
                  <a:lnTo>
                    <a:pt x="907" y="74"/>
                  </a:lnTo>
                  <a:lnTo>
                    <a:pt x="935" y="34"/>
                  </a:lnTo>
                  <a:lnTo>
                    <a:pt x="958" y="12"/>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42" name="Freeform 166"/>
            <p:cNvSpPr>
              <a:spLocks/>
            </p:cNvSpPr>
            <p:nvPr/>
          </p:nvSpPr>
          <p:spPr bwMode="auto">
            <a:xfrm>
              <a:off x="237" y="2381"/>
              <a:ext cx="981" cy="765"/>
            </a:xfrm>
            <a:custGeom>
              <a:avLst/>
              <a:gdLst/>
              <a:ahLst/>
              <a:cxnLst>
                <a:cxn ang="0">
                  <a:pos x="0" y="476"/>
                </a:cxn>
                <a:cxn ang="0">
                  <a:pos x="23" y="459"/>
                </a:cxn>
                <a:cxn ang="0">
                  <a:pos x="51" y="447"/>
                </a:cxn>
                <a:cxn ang="0">
                  <a:pos x="74" y="436"/>
                </a:cxn>
                <a:cxn ang="0">
                  <a:pos x="96" y="419"/>
                </a:cxn>
                <a:cxn ang="0">
                  <a:pos x="125" y="391"/>
                </a:cxn>
                <a:cxn ang="0">
                  <a:pos x="147" y="357"/>
                </a:cxn>
                <a:cxn ang="0">
                  <a:pos x="170" y="328"/>
                </a:cxn>
                <a:cxn ang="0">
                  <a:pos x="198" y="317"/>
                </a:cxn>
                <a:cxn ang="0">
                  <a:pos x="221" y="328"/>
                </a:cxn>
                <a:cxn ang="0">
                  <a:pos x="244" y="357"/>
                </a:cxn>
                <a:cxn ang="0">
                  <a:pos x="272" y="391"/>
                </a:cxn>
                <a:cxn ang="0">
                  <a:pos x="295" y="419"/>
                </a:cxn>
                <a:cxn ang="0">
                  <a:pos x="317" y="436"/>
                </a:cxn>
                <a:cxn ang="0">
                  <a:pos x="346" y="453"/>
                </a:cxn>
                <a:cxn ang="0">
                  <a:pos x="368" y="487"/>
                </a:cxn>
                <a:cxn ang="0">
                  <a:pos x="391" y="538"/>
                </a:cxn>
                <a:cxn ang="0">
                  <a:pos x="419" y="601"/>
                </a:cxn>
                <a:cxn ang="0">
                  <a:pos x="442" y="663"/>
                </a:cxn>
                <a:cxn ang="0">
                  <a:pos x="465" y="714"/>
                </a:cxn>
                <a:cxn ang="0">
                  <a:pos x="493" y="748"/>
                </a:cxn>
                <a:cxn ang="0">
                  <a:pos x="516" y="765"/>
                </a:cxn>
                <a:cxn ang="0">
                  <a:pos x="538" y="765"/>
                </a:cxn>
                <a:cxn ang="0">
                  <a:pos x="567" y="742"/>
                </a:cxn>
                <a:cxn ang="0">
                  <a:pos x="589" y="708"/>
                </a:cxn>
                <a:cxn ang="0">
                  <a:pos x="612" y="652"/>
                </a:cxn>
                <a:cxn ang="0">
                  <a:pos x="641" y="589"/>
                </a:cxn>
                <a:cxn ang="0">
                  <a:pos x="663" y="532"/>
                </a:cxn>
                <a:cxn ang="0">
                  <a:pos x="686" y="487"/>
                </a:cxn>
                <a:cxn ang="0">
                  <a:pos x="714" y="464"/>
                </a:cxn>
                <a:cxn ang="0">
                  <a:pos x="737" y="447"/>
                </a:cxn>
                <a:cxn ang="0">
                  <a:pos x="760" y="436"/>
                </a:cxn>
                <a:cxn ang="0">
                  <a:pos x="788" y="413"/>
                </a:cxn>
                <a:cxn ang="0">
                  <a:pos x="811" y="368"/>
                </a:cxn>
                <a:cxn ang="0">
                  <a:pos x="833" y="306"/>
                </a:cxn>
                <a:cxn ang="0">
                  <a:pos x="862" y="221"/>
                </a:cxn>
                <a:cxn ang="0">
                  <a:pos x="884" y="141"/>
                </a:cxn>
                <a:cxn ang="0">
                  <a:pos x="907" y="68"/>
                </a:cxn>
                <a:cxn ang="0">
                  <a:pos x="935" y="22"/>
                </a:cxn>
                <a:cxn ang="0">
                  <a:pos x="958" y="0"/>
                </a:cxn>
                <a:cxn ang="0">
                  <a:pos x="981" y="0"/>
                </a:cxn>
              </a:cxnLst>
              <a:rect l="0" t="0" r="r" b="b"/>
              <a:pathLst>
                <a:path w="981" h="765">
                  <a:moveTo>
                    <a:pt x="0" y="476"/>
                  </a:moveTo>
                  <a:lnTo>
                    <a:pt x="23" y="459"/>
                  </a:lnTo>
                  <a:lnTo>
                    <a:pt x="51" y="447"/>
                  </a:lnTo>
                  <a:lnTo>
                    <a:pt x="74" y="436"/>
                  </a:lnTo>
                  <a:lnTo>
                    <a:pt x="96" y="419"/>
                  </a:lnTo>
                  <a:lnTo>
                    <a:pt x="125" y="391"/>
                  </a:lnTo>
                  <a:lnTo>
                    <a:pt x="147" y="357"/>
                  </a:lnTo>
                  <a:lnTo>
                    <a:pt x="170" y="328"/>
                  </a:lnTo>
                  <a:lnTo>
                    <a:pt x="198" y="317"/>
                  </a:lnTo>
                  <a:lnTo>
                    <a:pt x="221" y="328"/>
                  </a:lnTo>
                  <a:lnTo>
                    <a:pt x="244" y="357"/>
                  </a:lnTo>
                  <a:lnTo>
                    <a:pt x="272" y="391"/>
                  </a:lnTo>
                  <a:lnTo>
                    <a:pt x="295" y="419"/>
                  </a:lnTo>
                  <a:lnTo>
                    <a:pt x="317" y="436"/>
                  </a:lnTo>
                  <a:lnTo>
                    <a:pt x="346" y="453"/>
                  </a:lnTo>
                  <a:lnTo>
                    <a:pt x="368" y="487"/>
                  </a:lnTo>
                  <a:lnTo>
                    <a:pt x="391" y="538"/>
                  </a:lnTo>
                  <a:lnTo>
                    <a:pt x="419" y="601"/>
                  </a:lnTo>
                  <a:lnTo>
                    <a:pt x="442" y="663"/>
                  </a:lnTo>
                  <a:lnTo>
                    <a:pt x="465" y="714"/>
                  </a:lnTo>
                  <a:lnTo>
                    <a:pt x="493" y="748"/>
                  </a:lnTo>
                  <a:lnTo>
                    <a:pt x="516" y="765"/>
                  </a:lnTo>
                  <a:lnTo>
                    <a:pt x="538" y="765"/>
                  </a:lnTo>
                  <a:lnTo>
                    <a:pt x="567" y="742"/>
                  </a:lnTo>
                  <a:lnTo>
                    <a:pt x="589" y="708"/>
                  </a:lnTo>
                  <a:lnTo>
                    <a:pt x="612" y="652"/>
                  </a:lnTo>
                  <a:lnTo>
                    <a:pt x="641" y="589"/>
                  </a:lnTo>
                  <a:lnTo>
                    <a:pt x="663" y="532"/>
                  </a:lnTo>
                  <a:lnTo>
                    <a:pt x="686" y="487"/>
                  </a:lnTo>
                  <a:lnTo>
                    <a:pt x="714" y="464"/>
                  </a:lnTo>
                  <a:lnTo>
                    <a:pt x="737" y="447"/>
                  </a:lnTo>
                  <a:lnTo>
                    <a:pt x="760" y="436"/>
                  </a:lnTo>
                  <a:lnTo>
                    <a:pt x="788" y="413"/>
                  </a:lnTo>
                  <a:lnTo>
                    <a:pt x="811" y="368"/>
                  </a:lnTo>
                  <a:lnTo>
                    <a:pt x="833" y="306"/>
                  </a:lnTo>
                  <a:lnTo>
                    <a:pt x="862" y="221"/>
                  </a:lnTo>
                  <a:lnTo>
                    <a:pt x="884" y="141"/>
                  </a:lnTo>
                  <a:lnTo>
                    <a:pt x="907" y="68"/>
                  </a:lnTo>
                  <a:lnTo>
                    <a:pt x="935" y="22"/>
                  </a:lnTo>
                  <a:lnTo>
                    <a:pt x="958" y="0"/>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43" name="Freeform 167"/>
            <p:cNvSpPr>
              <a:spLocks/>
            </p:cNvSpPr>
            <p:nvPr/>
          </p:nvSpPr>
          <p:spPr bwMode="auto">
            <a:xfrm>
              <a:off x="237" y="2347"/>
              <a:ext cx="981" cy="850"/>
            </a:xfrm>
            <a:custGeom>
              <a:avLst/>
              <a:gdLst/>
              <a:ahLst/>
              <a:cxnLst>
                <a:cxn ang="0">
                  <a:pos x="0" y="515"/>
                </a:cxn>
                <a:cxn ang="0">
                  <a:pos x="23" y="504"/>
                </a:cxn>
                <a:cxn ang="0">
                  <a:pos x="51" y="493"/>
                </a:cxn>
                <a:cxn ang="0">
                  <a:pos x="74" y="481"/>
                </a:cxn>
                <a:cxn ang="0">
                  <a:pos x="96" y="459"/>
                </a:cxn>
                <a:cxn ang="0">
                  <a:pos x="125" y="419"/>
                </a:cxn>
                <a:cxn ang="0">
                  <a:pos x="147" y="374"/>
                </a:cxn>
                <a:cxn ang="0">
                  <a:pos x="170" y="334"/>
                </a:cxn>
                <a:cxn ang="0">
                  <a:pos x="198" y="317"/>
                </a:cxn>
                <a:cxn ang="0">
                  <a:pos x="221" y="334"/>
                </a:cxn>
                <a:cxn ang="0">
                  <a:pos x="244" y="374"/>
                </a:cxn>
                <a:cxn ang="0">
                  <a:pos x="272" y="419"/>
                </a:cxn>
                <a:cxn ang="0">
                  <a:pos x="295" y="447"/>
                </a:cxn>
                <a:cxn ang="0">
                  <a:pos x="317" y="470"/>
                </a:cxn>
                <a:cxn ang="0">
                  <a:pos x="346" y="481"/>
                </a:cxn>
                <a:cxn ang="0">
                  <a:pos x="368" y="510"/>
                </a:cxn>
                <a:cxn ang="0">
                  <a:pos x="391" y="561"/>
                </a:cxn>
                <a:cxn ang="0">
                  <a:pos x="419" y="629"/>
                </a:cxn>
                <a:cxn ang="0">
                  <a:pos x="442" y="703"/>
                </a:cxn>
                <a:cxn ang="0">
                  <a:pos x="465" y="765"/>
                </a:cxn>
                <a:cxn ang="0">
                  <a:pos x="493" y="810"/>
                </a:cxn>
                <a:cxn ang="0">
                  <a:pos x="516" y="839"/>
                </a:cxn>
                <a:cxn ang="0">
                  <a:pos x="538" y="850"/>
                </a:cxn>
                <a:cxn ang="0">
                  <a:pos x="567" y="839"/>
                </a:cxn>
                <a:cxn ang="0">
                  <a:pos x="589" y="805"/>
                </a:cxn>
                <a:cxn ang="0">
                  <a:pos x="612" y="742"/>
                </a:cxn>
                <a:cxn ang="0">
                  <a:pos x="641" y="669"/>
                </a:cxn>
                <a:cxn ang="0">
                  <a:pos x="663" y="601"/>
                </a:cxn>
                <a:cxn ang="0">
                  <a:pos x="686" y="538"/>
                </a:cxn>
                <a:cxn ang="0">
                  <a:pos x="714" y="504"/>
                </a:cxn>
                <a:cxn ang="0">
                  <a:pos x="737" y="481"/>
                </a:cxn>
                <a:cxn ang="0">
                  <a:pos x="760" y="464"/>
                </a:cxn>
                <a:cxn ang="0">
                  <a:pos x="788" y="436"/>
                </a:cxn>
                <a:cxn ang="0">
                  <a:pos x="811" y="385"/>
                </a:cxn>
                <a:cxn ang="0">
                  <a:pos x="833" y="311"/>
                </a:cxn>
                <a:cxn ang="0">
                  <a:pos x="862" y="221"/>
                </a:cxn>
                <a:cxn ang="0">
                  <a:pos x="884" y="130"/>
                </a:cxn>
                <a:cxn ang="0">
                  <a:pos x="907" y="56"/>
                </a:cxn>
                <a:cxn ang="0">
                  <a:pos x="935" y="11"/>
                </a:cxn>
                <a:cxn ang="0">
                  <a:pos x="958" y="0"/>
                </a:cxn>
                <a:cxn ang="0">
                  <a:pos x="981" y="5"/>
                </a:cxn>
              </a:cxnLst>
              <a:rect l="0" t="0" r="r" b="b"/>
              <a:pathLst>
                <a:path w="981" h="850">
                  <a:moveTo>
                    <a:pt x="0" y="515"/>
                  </a:moveTo>
                  <a:lnTo>
                    <a:pt x="23" y="504"/>
                  </a:lnTo>
                  <a:lnTo>
                    <a:pt x="51" y="493"/>
                  </a:lnTo>
                  <a:lnTo>
                    <a:pt x="74" y="481"/>
                  </a:lnTo>
                  <a:lnTo>
                    <a:pt x="96" y="459"/>
                  </a:lnTo>
                  <a:lnTo>
                    <a:pt x="125" y="419"/>
                  </a:lnTo>
                  <a:lnTo>
                    <a:pt x="147" y="374"/>
                  </a:lnTo>
                  <a:lnTo>
                    <a:pt x="170" y="334"/>
                  </a:lnTo>
                  <a:lnTo>
                    <a:pt x="198" y="317"/>
                  </a:lnTo>
                  <a:lnTo>
                    <a:pt x="221" y="334"/>
                  </a:lnTo>
                  <a:lnTo>
                    <a:pt x="244" y="374"/>
                  </a:lnTo>
                  <a:lnTo>
                    <a:pt x="272" y="419"/>
                  </a:lnTo>
                  <a:lnTo>
                    <a:pt x="295" y="447"/>
                  </a:lnTo>
                  <a:lnTo>
                    <a:pt x="317" y="470"/>
                  </a:lnTo>
                  <a:lnTo>
                    <a:pt x="346" y="481"/>
                  </a:lnTo>
                  <a:lnTo>
                    <a:pt x="368" y="510"/>
                  </a:lnTo>
                  <a:lnTo>
                    <a:pt x="391" y="561"/>
                  </a:lnTo>
                  <a:lnTo>
                    <a:pt x="419" y="629"/>
                  </a:lnTo>
                  <a:lnTo>
                    <a:pt x="442" y="703"/>
                  </a:lnTo>
                  <a:lnTo>
                    <a:pt x="465" y="765"/>
                  </a:lnTo>
                  <a:lnTo>
                    <a:pt x="493" y="810"/>
                  </a:lnTo>
                  <a:lnTo>
                    <a:pt x="516" y="839"/>
                  </a:lnTo>
                  <a:lnTo>
                    <a:pt x="538" y="850"/>
                  </a:lnTo>
                  <a:lnTo>
                    <a:pt x="567" y="839"/>
                  </a:lnTo>
                  <a:lnTo>
                    <a:pt x="589" y="805"/>
                  </a:lnTo>
                  <a:lnTo>
                    <a:pt x="612" y="742"/>
                  </a:lnTo>
                  <a:lnTo>
                    <a:pt x="641" y="669"/>
                  </a:lnTo>
                  <a:lnTo>
                    <a:pt x="663" y="601"/>
                  </a:lnTo>
                  <a:lnTo>
                    <a:pt x="686" y="538"/>
                  </a:lnTo>
                  <a:lnTo>
                    <a:pt x="714" y="504"/>
                  </a:lnTo>
                  <a:lnTo>
                    <a:pt x="737" y="481"/>
                  </a:lnTo>
                  <a:lnTo>
                    <a:pt x="760" y="464"/>
                  </a:lnTo>
                  <a:lnTo>
                    <a:pt x="788" y="436"/>
                  </a:lnTo>
                  <a:lnTo>
                    <a:pt x="811" y="385"/>
                  </a:lnTo>
                  <a:lnTo>
                    <a:pt x="833" y="311"/>
                  </a:lnTo>
                  <a:lnTo>
                    <a:pt x="862" y="221"/>
                  </a:lnTo>
                  <a:lnTo>
                    <a:pt x="884" y="130"/>
                  </a:lnTo>
                  <a:lnTo>
                    <a:pt x="907" y="56"/>
                  </a:lnTo>
                  <a:lnTo>
                    <a:pt x="935" y="11"/>
                  </a:lnTo>
                  <a:lnTo>
                    <a:pt x="958" y="0"/>
                  </a:lnTo>
                  <a:lnTo>
                    <a:pt x="981" y="5"/>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44" name="Freeform 168"/>
            <p:cNvSpPr>
              <a:spLocks/>
            </p:cNvSpPr>
            <p:nvPr/>
          </p:nvSpPr>
          <p:spPr bwMode="auto">
            <a:xfrm>
              <a:off x="237" y="2358"/>
              <a:ext cx="981" cy="879"/>
            </a:xfrm>
            <a:custGeom>
              <a:avLst/>
              <a:gdLst/>
              <a:ahLst/>
              <a:cxnLst>
                <a:cxn ang="0">
                  <a:pos x="0" y="487"/>
                </a:cxn>
                <a:cxn ang="0">
                  <a:pos x="23" y="493"/>
                </a:cxn>
                <a:cxn ang="0">
                  <a:pos x="51" y="504"/>
                </a:cxn>
                <a:cxn ang="0">
                  <a:pos x="74" y="504"/>
                </a:cxn>
                <a:cxn ang="0">
                  <a:pos x="96" y="487"/>
                </a:cxn>
                <a:cxn ang="0">
                  <a:pos x="125" y="442"/>
                </a:cxn>
                <a:cxn ang="0">
                  <a:pos x="147" y="385"/>
                </a:cxn>
                <a:cxn ang="0">
                  <a:pos x="170" y="334"/>
                </a:cxn>
                <a:cxn ang="0">
                  <a:pos x="198" y="306"/>
                </a:cxn>
                <a:cxn ang="0">
                  <a:pos x="221" y="317"/>
                </a:cxn>
                <a:cxn ang="0">
                  <a:pos x="244" y="357"/>
                </a:cxn>
                <a:cxn ang="0">
                  <a:pos x="272" y="402"/>
                </a:cxn>
                <a:cxn ang="0">
                  <a:pos x="295" y="442"/>
                </a:cxn>
                <a:cxn ang="0">
                  <a:pos x="317" y="459"/>
                </a:cxn>
                <a:cxn ang="0">
                  <a:pos x="346" y="470"/>
                </a:cxn>
                <a:cxn ang="0">
                  <a:pos x="368" y="482"/>
                </a:cxn>
                <a:cxn ang="0">
                  <a:pos x="391" y="504"/>
                </a:cxn>
                <a:cxn ang="0">
                  <a:pos x="419" y="555"/>
                </a:cxn>
                <a:cxn ang="0">
                  <a:pos x="442" y="618"/>
                </a:cxn>
                <a:cxn ang="0">
                  <a:pos x="465" y="686"/>
                </a:cxn>
                <a:cxn ang="0">
                  <a:pos x="493" y="760"/>
                </a:cxn>
                <a:cxn ang="0">
                  <a:pos x="516" y="816"/>
                </a:cxn>
                <a:cxn ang="0">
                  <a:pos x="538" y="862"/>
                </a:cxn>
                <a:cxn ang="0">
                  <a:pos x="567" y="879"/>
                </a:cxn>
                <a:cxn ang="0">
                  <a:pos x="589" y="862"/>
                </a:cxn>
                <a:cxn ang="0">
                  <a:pos x="612" y="805"/>
                </a:cxn>
                <a:cxn ang="0">
                  <a:pos x="641" y="720"/>
                </a:cxn>
                <a:cxn ang="0">
                  <a:pos x="663" y="629"/>
                </a:cxn>
                <a:cxn ang="0">
                  <a:pos x="686" y="550"/>
                </a:cxn>
                <a:cxn ang="0">
                  <a:pos x="714" y="493"/>
                </a:cxn>
                <a:cxn ang="0">
                  <a:pos x="737" y="459"/>
                </a:cxn>
                <a:cxn ang="0">
                  <a:pos x="760" y="436"/>
                </a:cxn>
                <a:cxn ang="0">
                  <a:pos x="788" y="402"/>
                </a:cxn>
                <a:cxn ang="0">
                  <a:pos x="811" y="346"/>
                </a:cxn>
                <a:cxn ang="0">
                  <a:pos x="833" y="266"/>
                </a:cxn>
                <a:cxn ang="0">
                  <a:pos x="862" y="170"/>
                </a:cxn>
                <a:cxn ang="0">
                  <a:pos x="884" y="85"/>
                </a:cxn>
                <a:cxn ang="0">
                  <a:pos x="907" y="28"/>
                </a:cxn>
                <a:cxn ang="0">
                  <a:pos x="935" y="0"/>
                </a:cxn>
                <a:cxn ang="0">
                  <a:pos x="958" y="0"/>
                </a:cxn>
                <a:cxn ang="0">
                  <a:pos x="981" y="23"/>
                </a:cxn>
              </a:cxnLst>
              <a:rect l="0" t="0" r="r" b="b"/>
              <a:pathLst>
                <a:path w="981" h="879">
                  <a:moveTo>
                    <a:pt x="0" y="487"/>
                  </a:moveTo>
                  <a:lnTo>
                    <a:pt x="23" y="493"/>
                  </a:lnTo>
                  <a:lnTo>
                    <a:pt x="51" y="504"/>
                  </a:lnTo>
                  <a:lnTo>
                    <a:pt x="74" y="504"/>
                  </a:lnTo>
                  <a:lnTo>
                    <a:pt x="96" y="487"/>
                  </a:lnTo>
                  <a:lnTo>
                    <a:pt x="125" y="442"/>
                  </a:lnTo>
                  <a:lnTo>
                    <a:pt x="147" y="385"/>
                  </a:lnTo>
                  <a:lnTo>
                    <a:pt x="170" y="334"/>
                  </a:lnTo>
                  <a:lnTo>
                    <a:pt x="198" y="306"/>
                  </a:lnTo>
                  <a:lnTo>
                    <a:pt x="221" y="317"/>
                  </a:lnTo>
                  <a:lnTo>
                    <a:pt x="244" y="357"/>
                  </a:lnTo>
                  <a:lnTo>
                    <a:pt x="272" y="402"/>
                  </a:lnTo>
                  <a:lnTo>
                    <a:pt x="295" y="442"/>
                  </a:lnTo>
                  <a:lnTo>
                    <a:pt x="317" y="459"/>
                  </a:lnTo>
                  <a:lnTo>
                    <a:pt x="346" y="470"/>
                  </a:lnTo>
                  <a:lnTo>
                    <a:pt x="368" y="482"/>
                  </a:lnTo>
                  <a:lnTo>
                    <a:pt x="391" y="504"/>
                  </a:lnTo>
                  <a:lnTo>
                    <a:pt x="419" y="555"/>
                  </a:lnTo>
                  <a:lnTo>
                    <a:pt x="442" y="618"/>
                  </a:lnTo>
                  <a:lnTo>
                    <a:pt x="465" y="686"/>
                  </a:lnTo>
                  <a:lnTo>
                    <a:pt x="493" y="760"/>
                  </a:lnTo>
                  <a:lnTo>
                    <a:pt x="516" y="816"/>
                  </a:lnTo>
                  <a:lnTo>
                    <a:pt x="538" y="862"/>
                  </a:lnTo>
                  <a:lnTo>
                    <a:pt x="567" y="879"/>
                  </a:lnTo>
                  <a:lnTo>
                    <a:pt x="589" y="862"/>
                  </a:lnTo>
                  <a:lnTo>
                    <a:pt x="612" y="805"/>
                  </a:lnTo>
                  <a:lnTo>
                    <a:pt x="641" y="720"/>
                  </a:lnTo>
                  <a:lnTo>
                    <a:pt x="663" y="629"/>
                  </a:lnTo>
                  <a:lnTo>
                    <a:pt x="686" y="550"/>
                  </a:lnTo>
                  <a:lnTo>
                    <a:pt x="714" y="493"/>
                  </a:lnTo>
                  <a:lnTo>
                    <a:pt x="737" y="459"/>
                  </a:lnTo>
                  <a:lnTo>
                    <a:pt x="760" y="436"/>
                  </a:lnTo>
                  <a:lnTo>
                    <a:pt x="788" y="402"/>
                  </a:lnTo>
                  <a:lnTo>
                    <a:pt x="811" y="346"/>
                  </a:lnTo>
                  <a:lnTo>
                    <a:pt x="833" y="266"/>
                  </a:lnTo>
                  <a:lnTo>
                    <a:pt x="862" y="170"/>
                  </a:lnTo>
                  <a:lnTo>
                    <a:pt x="884" y="85"/>
                  </a:lnTo>
                  <a:lnTo>
                    <a:pt x="907" y="28"/>
                  </a:lnTo>
                  <a:lnTo>
                    <a:pt x="935" y="0"/>
                  </a:lnTo>
                  <a:lnTo>
                    <a:pt x="958" y="0"/>
                  </a:lnTo>
                  <a:lnTo>
                    <a:pt x="981" y="23"/>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45" name="Freeform 169"/>
            <p:cNvSpPr>
              <a:spLocks/>
            </p:cNvSpPr>
            <p:nvPr/>
          </p:nvSpPr>
          <p:spPr bwMode="auto">
            <a:xfrm>
              <a:off x="237" y="2432"/>
              <a:ext cx="981" cy="793"/>
            </a:xfrm>
            <a:custGeom>
              <a:avLst/>
              <a:gdLst/>
              <a:ahLst/>
              <a:cxnLst>
                <a:cxn ang="0">
                  <a:pos x="0" y="419"/>
                </a:cxn>
                <a:cxn ang="0">
                  <a:pos x="23" y="430"/>
                </a:cxn>
                <a:cxn ang="0">
                  <a:pos x="51" y="447"/>
                </a:cxn>
                <a:cxn ang="0">
                  <a:pos x="74" y="453"/>
                </a:cxn>
                <a:cxn ang="0">
                  <a:pos x="96" y="442"/>
                </a:cxn>
                <a:cxn ang="0">
                  <a:pos x="125" y="396"/>
                </a:cxn>
                <a:cxn ang="0">
                  <a:pos x="147" y="334"/>
                </a:cxn>
                <a:cxn ang="0">
                  <a:pos x="170" y="272"/>
                </a:cxn>
                <a:cxn ang="0">
                  <a:pos x="198" y="238"/>
                </a:cxn>
                <a:cxn ang="0">
                  <a:pos x="221" y="238"/>
                </a:cxn>
                <a:cxn ang="0">
                  <a:pos x="244" y="272"/>
                </a:cxn>
                <a:cxn ang="0">
                  <a:pos x="272" y="317"/>
                </a:cxn>
                <a:cxn ang="0">
                  <a:pos x="295" y="357"/>
                </a:cxn>
                <a:cxn ang="0">
                  <a:pos x="317" y="374"/>
                </a:cxn>
                <a:cxn ang="0">
                  <a:pos x="346" y="374"/>
                </a:cxn>
                <a:cxn ang="0">
                  <a:pos x="368" y="368"/>
                </a:cxn>
                <a:cxn ang="0">
                  <a:pos x="391" y="385"/>
                </a:cxn>
                <a:cxn ang="0">
                  <a:pos x="419" y="425"/>
                </a:cxn>
                <a:cxn ang="0">
                  <a:pos x="442" y="487"/>
                </a:cxn>
                <a:cxn ang="0">
                  <a:pos x="465" y="561"/>
                </a:cxn>
                <a:cxn ang="0">
                  <a:pos x="493" y="635"/>
                </a:cxn>
                <a:cxn ang="0">
                  <a:pos x="516" y="703"/>
                </a:cxn>
                <a:cxn ang="0">
                  <a:pos x="538" y="759"/>
                </a:cxn>
                <a:cxn ang="0">
                  <a:pos x="567" y="793"/>
                </a:cxn>
                <a:cxn ang="0">
                  <a:pos x="589" y="788"/>
                </a:cxn>
                <a:cxn ang="0">
                  <a:pos x="612" y="742"/>
                </a:cxn>
                <a:cxn ang="0">
                  <a:pos x="641" y="669"/>
                </a:cxn>
                <a:cxn ang="0">
                  <a:pos x="663" y="572"/>
                </a:cxn>
                <a:cxn ang="0">
                  <a:pos x="686" y="481"/>
                </a:cxn>
                <a:cxn ang="0">
                  <a:pos x="714" y="413"/>
                </a:cxn>
                <a:cxn ang="0">
                  <a:pos x="737" y="368"/>
                </a:cxn>
                <a:cxn ang="0">
                  <a:pos x="760" y="328"/>
                </a:cxn>
                <a:cxn ang="0">
                  <a:pos x="788" y="294"/>
                </a:cxn>
                <a:cxn ang="0">
                  <a:pos x="811" y="243"/>
                </a:cxn>
                <a:cxn ang="0">
                  <a:pos x="833" y="181"/>
                </a:cxn>
                <a:cxn ang="0">
                  <a:pos x="862" y="107"/>
                </a:cxn>
                <a:cxn ang="0">
                  <a:pos x="884" y="51"/>
                </a:cxn>
                <a:cxn ang="0">
                  <a:pos x="907" y="11"/>
                </a:cxn>
                <a:cxn ang="0">
                  <a:pos x="935" y="0"/>
                </a:cxn>
                <a:cxn ang="0">
                  <a:pos x="958" y="17"/>
                </a:cxn>
                <a:cxn ang="0">
                  <a:pos x="981" y="39"/>
                </a:cxn>
              </a:cxnLst>
              <a:rect l="0" t="0" r="r" b="b"/>
              <a:pathLst>
                <a:path w="981" h="793">
                  <a:moveTo>
                    <a:pt x="0" y="419"/>
                  </a:moveTo>
                  <a:lnTo>
                    <a:pt x="23" y="430"/>
                  </a:lnTo>
                  <a:lnTo>
                    <a:pt x="51" y="447"/>
                  </a:lnTo>
                  <a:lnTo>
                    <a:pt x="74" y="453"/>
                  </a:lnTo>
                  <a:lnTo>
                    <a:pt x="96" y="442"/>
                  </a:lnTo>
                  <a:lnTo>
                    <a:pt x="125" y="396"/>
                  </a:lnTo>
                  <a:lnTo>
                    <a:pt x="147" y="334"/>
                  </a:lnTo>
                  <a:lnTo>
                    <a:pt x="170" y="272"/>
                  </a:lnTo>
                  <a:lnTo>
                    <a:pt x="198" y="238"/>
                  </a:lnTo>
                  <a:lnTo>
                    <a:pt x="221" y="238"/>
                  </a:lnTo>
                  <a:lnTo>
                    <a:pt x="244" y="272"/>
                  </a:lnTo>
                  <a:lnTo>
                    <a:pt x="272" y="317"/>
                  </a:lnTo>
                  <a:lnTo>
                    <a:pt x="295" y="357"/>
                  </a:lnTo>
                  <a:lnTo>
                    <a:pt x="317" y="374"/>
                  </a:lnTo>
                  <a:lnTo>
                    <a:pt x="346" y="374"/>
                  </a:lnTo>
                  <a:lnTo>
                    <a:pt x="368" y="368"/>
                  </a:lnTo>
                  <a:lnTo>
                    <a:pt x="391" y="385"/>
                  </a:lnTo>
                  <a:lnTo>
                    <a:pt x="419" y="425"/>
                  </a:lnTo>
                  <a:lnTo>
                    <a:pt x="442" y="487"/>
                  </a:lnTo>
                  <a:lnTo>
                    <a:pt x="465" y="561"/>
                  </a:lnTo>
                  <a:lnTo>
                    <a:pt x="493" y="635"/>
                  </a:lnTo>
                  <a:lnTo>
                    <a:pt x="516" y="703"/>
                  </a:lnTo>
                  <a:lnTo>
                    <a:pt x="538" y="759"/>
                  </a:lnTo>
                  <a:lnTo>
                    <a:pt x="567" y="793"/>
                  </a:lnTo>
                  <a:lnTo>
                    <a:pt x="589" y="788"/>
                  </a:lnTo>
                  <a:lnTo>
                    <a:pt x="612" y="742"/>
                  </a:lnTo>
                  <a:lnTo>
                    <a:pt x="641" y="669"/>
                  </a:lnTo>
                  <a:lnTo>
                    <a:pt x="663" y="572"/>
                  </a:lnTo>
                  <a:lnTo>
                    <a:pt x="686" y="481"/>
                  </a:lnTo>
                  <a:lnTo>
                    <a:pt x="714" y="413"/>
                  </a:lnTo>
                  <a:lnTo>
                    <a:pt x="737" y="368"/>
                  </a:lnTo>
                  <a:lnTo>
                    <a:pt x="760" y="328"/>
                  </a:lnTo>
                  <a:lnTo>
                    <a:pt x="788" y="294"/>
                  </a:lnTo>
                  <a:lnTo>
                    <a:pt x="811" y="243"/>
                  </a:lnTo>
                  <a:lnTo>
                    <a:pt x="833" y="181"/>
                  </a:lnTo>
                  <a:lnTo>
                    <a:pt x="862" y="107"/>
                  </a:lnTo>
                  <a:lnTo>
                    <a:pt x="884" y="51"/>
                  </a:lnTo>
                  <a:lnTo>
                    <a:pt x="907" y="11"/>
                  </a:lnTo>
                  <a:lnTo>
                    <a:pt x="935" y="0"/>
                  </a:lnTo>
                  <a:lnTo>
                    <a:pt x="958" y="17"/>
                  </a:lnTo>
                  <a:lnTo>
                    <a:pt x="981" y="39"/>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46" name="Freeform 170"/>
            <p:cNvSpPr>
              <a:spLocks/>
            </p:cNvSpPr>
            <p:nvPr/>
          </p:nvSpPr>
          <p:spPr bwMode="auto">
            <a:xfrm>
              <a:off x="237" y="2579"/>
              <a:ext cx="981" cy="556"/>
            </a:xfrm>
            <a:custGeom>
              <a:avLst/>
              <a:gdLst/>
              <a:ahLst/>
              <a:cxnLst>
                <a:cxn ang="0">
                  <a:pos x="0" y="289"/>
                </a:cxn>
                <a:cxn ang="0">
                  <a:pos x="23" y="300"/>
                </a:cxn>
                <a:cxn ang="0">
                  <a:pos x="51" y="317"/>
                </a:cxn>
                <a:cxn ang="0">
                  <a:pos x="74" y="329"/>
                </a:cxn>
                <a:cxn ang="0">
                  <a:pos x="96" y="317"/>
                </a:cxn>
                <a:cxn ang="0">
                  <a:pos x="125" y="283"/>
                </a:cxn>
                <a:cxn ang="0">
                  <a:pos x="147" y="227"/>
                </a:cxn>
                <a:cxn ang="0">
                  <a:pos x="170" y="170"/>
                </a:cxn>
                <a:cxn ang="0">
                  <a:pos x="198" y="130"/>
                </a:cxn>
                <a:cxn ang="0">
                  <a:pos x="221" y="119"/>
                </a:cxn>
                <a:cxn ang="0">
                  <a:pos x="244" y="142"/>
                </a:cxn>
                <a:cxn ang="0">
                  <a:pos x="272" y="176"/>
                </a:cxn>
                <a:cxn ang="0">
                  <a:pos x="295" y="204"/>
                </a:cxn>
                <a:cxn ang="0">
                  <a:pos x="317" y="210"/>
                </a:cxn>
                <a:cxn ang="0">
                  <a:pos x="346" y="198"/>
                </a:cxn>
                <a:cxn ang="0">
                  <a:pos x="368" y="187"/>
                </a:cxn>
                <a:cxn ang="0">
                  <a:pos x="391" y="193"/>
                </a:cxn>
                <a:cxn ang="0">
                  <a:pos x="419" y="221"/>
                </a:cxn>
                <a:cxn ang="0">
                  <a:pos x="442" y="266"/>
                </a:cxn>
                <a:cxn ang="0">
                  <a:pos x="465" y="334"/>
                </a:cxn>
                <a:cxn ang="0">
                  <a:pos x="493" y="397"/>
                </a:cxn>
                <a:cxn ang="0">
                  <a:pos x="516" y="459"/>
                </a:cxn>
                <a:cxn ang="0">
                  <a:pos x="538" y="516"/>
                </a:cxn>
                <a:cxn ang="0">
                  <a:pos x="567" y="550"/>
                </a:cxn>
                <a:cxn ang="0">
                  <a:pos x="589" y="556"/>
                </a:cxn>
                <a:cxn ang="0">
                  <a:pos x="612" y="533"/>
                </a:cxn>
                <a:cxn ang="0">
                  <a:pos x="641" y="476"/>
                </a:cxn>
                <a:cxn ang="0">
                  <a:pos x="663" y="403"/>
                </a:cxn>
                <a:cxn ang="0">
                  <a:pos x="686" y="317"/>
                </a:cxn>
                <a:cxn ang="0">
                  <a:pos x="714" y="244"/>
                </a:cxn>
                <a:cxn ang="0">
                  <a:pos x="737" y="187"/>
                </a:cxn>
                <a:cxn ang="0">
                  <a:pos x="760" y="147"/>
                </a:cxn>
                <a:cxn ang="0">
                  <a:pos x="788" y="113"/>
                </a:cxn>
                <a:cxn ang="0">
                  <a:pos x="811" y="85"/>
                </a:cxn>
                <a:cxn ang="0">
                  <a:pos x="833" y="57"/>
                </a:cxn>
                <a:cxn ang="0">
                  <a:pos x="862" y="28"/>
                </a:cxn>
                <a:cxn ang="0">
                  <a:pos x="884" y="11"/>
                </a:cxn>
                <a:cxn ang="0">
                  <a:pos x="907" y="0"/>
                </a:cxn>
                <a:cxn ang="0">
                  <a:pos x="935" y="6"/>
                </a:cxn>
                <a:cxn ang="0">
                  <a:pos x="958" y="23"/>
                </a:cxn>
                <a:cxn ang="0">
                  <a:pos x="981" y="45"/>
                </a:cxn>
              </a:cxnLst>
              <a:rect l="0" t="0" r="r" b="b"/>
              <a:pathLst>
                <a:path w="981" h="556">
                  <a:moveTo>
                    <a:pt x="0" y="289"/>
                  </a:moveTo>
                  <a:lnTo>
                    <a:pt x="23" y="300"/>
                  </a:lnTo>
                  <a:lnTo>
                    <a:pt x="51" y="317"/>
                  </a:lnTo>
                  <a:lnTo>
                    <a:pt x="74" y="329"/>
                  </a:lnTo>
                  <a:lnTo>
                    <a:pt x="96" y="317"/>
                  </a:lnTo>
                  <a:lnTo>
                    <a:pt x="125" y="283"/>
                  </a:lnTo>
                  <a:lnTo>
                    <a:pt x="147" y="227"/>
                  </a:lnTo>
                  <a:lnTo>
                    <a:pt x="170" y="170"/>
                  </a:lnTo>
                  <a:lnTo>
                    <a:pt x="198" y="130"/>
                  </a:lnTo>
                  <a:lnTo>
                    <a:pt x="221" y="119"/>
                  </a:lnTo>
                  <a:lnTo>
                    <a:pt x="244" y="142"/>
                  </a:lnTo>
                  <a:lnTo>
                    <a:pt x="272" y="176"/>
                  </a:lnTo>
                  <a:lnTo>
                    <a:pt x="295" y="204"/>
                  </a:lnTo>
                  <a:lnTo>
                    <a:pt x="317" y="210"/>
                  </a:lnTo>
                  <a:lnTo>
                    <a:pt x="346" y="198"/>
                  </a:lnTo>
                  <a:lnTo>
                    <a:pt x="368" y="187"/>
                  </a:lnTo>
                  <a:lnTo>
                    <a:pt x="391" y="193"/>
                  </a:lnTo>
                  <a:lnTo>
                    <a:pt x="419" y="221"/>
                  </a:lnTo>
                  <a:lnTo>
                    <a:pt x="442" y="266"/>
                  </a:lnTo>
                  <a:lnTo>
                    <a:pt x="465" y="334"/>
                  </a:lnTo>
                  <a:lnTo>
                    <a:pt x="493" y="397"/>
                  </a:lnTo>
                  <a:lnTo>
                    <a:pt x="516" y="459"/>
                  </a:lnTo>
                  <a:lnTo>
                    <a:pt x="538" y="516"/>
                  </a:lnTo>
                  <a:lnTo>
                    <a:pt x="567" y="550"/>
                  </a:lnTo>
                  <a:lnTo>
                    <a:pt x="589" y="556"/>
                  </a:lnTo>
                  <a:lnTo>
                    <a:pt x="612" y="533"/>
                  </a:lnTo>
                  <a:lnTo>
                    <a:pt x="641" y="476"/>
                  </a:lnTo>
                  <a:lnTo>
                    <a:pt x="663" y="403"/>
                  </a:lnTo>
                  <a:lnTo>
                    <a:pt x="686" y="317"/>
                  </a:lnTo>
                  <a:lnTo>
                    <a:pt x="714" y="244"/>
                  </a:lnTo>
                  <a:lnTo>
                    <a:pt x="737" y="187"/>
                  </a:lnTo>
                  <a:lnTo>
                    <a:pt x="760" y="147"/>
                  </a:lnTo>
                  <a:lnTo>
                    <a:pt x="788" y="113"/>
                  </a:lnTo>
                  <a:lnTo>
                    <a:pt x="811" y="85"/>
                  </a:lnTo>
                  <a:lnTo>
                    <a:pt x="833" y="57"/>
                  </a:lnTo>
                  <a:lnTo>
                    <a:pt x="862" y="28"/>
                  </a:lnTo>
                  <a:lnTo>
                    <a:pt x="884" y="11"/>
                  </a:lnTo>
                  <a:lnTo>
                    <a:pt x="907" y="0"/>
                  </a:lnTo>
                  <a:lnTo>
                    <a:pt x="935" y="6"/>
                  </a:lnTo>
                  <a:lnTo>
                    <a:pt x="958" y="23"/>
                  </a:lnTo>
                  <a:lnTo>
                    <a:pt x="981" y="45"/>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47" name="Freeform 171"/>
            <p:cNvSpPr>
              <a:spLocks/>
            </p:cNvSpPr>
            <p:nvPr/>
          </p:nvSpPr>
          <p:spPr bwMode="auto">
            <a:xfrm>
              <a:off x="237" y="2517"/>
              <a:ext cx="981" cy="618"/>
            </a:xfrm>
            <a:custGeom>
              <a:avLst/>
              <a:gdLst/>
              <a:ahLst/>
              <a:cxnLst>
                <a:cxn ang="0">
                  <a:pos x="0" y="374"/>
                </a:cxn>
                <a:cxn ang="0">
                  <a:pos x="23" y="357"/>
                </a:cxn>
                <a:cxn ang="0">
                  <a:pos x="51" y="351"/>
                </a:cxn>
                <a:cxn ang="0">
                  <a:pos x="74" y="340"/>
                </a:cxn>
                <a:cxn ang="0">
                  <a:pos x="96" y="317"/>
                </a:cxn>
                <a:cxn ang="0">
                  <a:pos x="125" y="272"/>
                </a:cxn>
                <a:cxn ang="0">
                  <a:pos x="147" y="221"/>
                </a:cxn>
                <a:cxn ang="0">
                  <a:pos x="170" y="164"/>
                </a:cxn>
                <a:cxn ang="0">
                  <a:pos x="198" y="136"/>
                </a:cxn>
                <a:cxn ang="0">
                  <a:pos x="221" y="141"/>
                </a:cxn>
                <a:cxn ang="0">
                  <a:pos x="244" y="181"/>
                </a:cxn>
                <a:cxn ang="0">
                  <a:pos x="272" y="232"/>
                </a:cxn>
                <a:cxn ang="0">
                  <a:pos x="295" y="260"/>
                </a:cxn>
                <a:cxn ang="0">
                  <a:pos x="317" y="266"/>
                </a:cxn>
                <a:cxn ang="0">
                  <a:pos x="346" y="266"/>
                </a:cxn>
                <a:cxn ang="0">
                  <a:pos x="368" y="277"/>
                </a:cxn>
                <a:cxn ang="0">
                  <a:pos x="391" y="317"/>
                </a:cxn>
                <a:cxn ang="0">
                  <a:pos x="419" y="385"/>
                </a:cxn>
                <a:cxn ang="0">
                  <a:pos x="442" y="465"/>
                </a:cxn>
                <a:cxn ang="0">
                  <a:pos x="465" y="538"/>
                </a:cxn>
                <a:cxn ang="0">
                  <a:pos x="493" y="584"/>
                </a:cxn>
                <a:cxn ang="0">
                  <a:pos x="516" y="606"/>
                </a:cxn>
                <a:cxn ang="0">
                  <a:pos x="538" y="618"/>
                </a:cxn>
                <a:cxn ang="0">
                  <a:pos x="567" y="618"/>
                </a:cxn>
                <a:cxn ang="0">
                  <a:pos x="589" y="601"/>
                </a:cxn>
                <a:cxn ang="0">
                  <a:pos x="612" y="567"/>
                </a:cxn>
                <a:cxn ang="0">
                  <a:pos x="641" y="516"/>
                </a:cxn>
                <a:cxn ang="0">
                  <a:pos x="663" y="448"/>
                </a:cxn>
                <a:cxn ang="0">
                  <a:pos x="686" y="379"/>
                </a:cxn>
                <a:cxn ang="0">
                  <a:pos x="714" y="317"/>
                </a:cxn>
                <a:cxn ang="0">
                  <a:pos x="737" y="266"/>
                </a:cxn>
                <a:cxn ang="0">
                  <a:pos x="760" y="232"/>
                </a:cxn>
                <a:cxn ang="0">
                  <a:pos x="788" y="198"/>
                </a:cxn>
                <a:cxn ang="0">
                  <a:pos x="811" y="170"/>
                </a:cxn>
                <a:cxn ang="0">
                  <a:pos x="833" y="130"/>
                </a:cxn>
                <a:cxn ang="0">
                  <a:pos x="862" y="90"/>
                </a:cxn>
                <a:cxn ang="0">
                  <a:pos x="884" y="51"/>
                </a:cxn>
                <a:cxn ang="0">
                  <a:pos x="907" y="17"/>
                </a:cxn>
                <a:cxn ang="0">
                  <a:pos x="935" y="0"/>
                </a:cxn>
                <a:cxn ang="0">
                  <a:pos x="958" y="5"/>
                </a:cxn>
                <a:cxn ang="0">
                  <a:pos x="981" y="22"/>
                </a:cxn>
              </a:cxnLst>
              <a:rect l="0" t="0" r="r" b="b"/>
              <a:pathLst>
                <a:path w="981" h="618">
                  <a:moveTo>
                    <a:pt x="0" y="374"/>
                  </a:moveTo>
                  <a:lnTo>
                    <a:pt x="23" y="357"/>
                  </a:lnTo>
                  <a:lnTo>
                    <a:pt x="51" y="351"/>
                  </a:lnTo>
                  <a:lnTo>
                    <a:pt x="74" y="340"/>
                  </a:lnTo>
                  <a:lnTo>
                    <a:pt x="96" y="317"/>
                  </a:lnTo>
                  <a:lnTo>
                    <a:pt x="125" y="272"/>
                  </a:lnTo>
                  <a:lnTo>
                    <a:pt x="147" y="221"/>
                  </a:lnTo>
                  <a:lnTo>
                    <a:pt x="170" y="164"/>
                  </a:lnTo>
                  <a:lnTo>
                    <a:pt x="198" y="136"/>
                  </a:lnTo>
                  <a:lnTo>
                    <a:pt x="221" y="141"/>
                  </a:lnTo>
                  <a:lnTo>
                    <a:pt x="244" y="181"/>
                  </a:lnTo>
                  <a:lnTo>
                    <a:pt x="272" y="232"/>
                  </a:lnTo>
                  <a:lnTo>
                    <a:pt x="295" y="260"/>
                  </a:lnTo>
                  <a:lnTo>
                    <a:pt x="317" y="266"/>
                  </a:lnTo>
                  <a:lnTo>
                    <a:pt x="346" y="266"/>
                  </a:lnTo>
                  <a:lnTo>
                    <a:pt x="368" y="277"/>
                  </a:lnTo>
                  <a:lnTo>
                    <a:pt x="391" y="317"/>
                  </a:lnTo>
                  <a:lnTo>
                    <a:pt x="419" y="385"/>
                  </a:lnTo>
                  <a:lnTo>
                    <a:pt x="442" y="465"/>
                  </a:lnTo>
                  <a:lnTo>
                    <a:pt x="465" y="538"/>
                  </a:lnTo>
                  <a:lnTo>
                    <a:pt x="493" y="584"/>
                  </a:lnTo>
                  <a:lnTo>
                    <a:pt x="516" y="606"/>
                  </a:lnTo>
                  <a:lnTo>
                    <a:pt x="538" y="618"/>
                  </a:lnTo>
                  <a:lnTo>
                    <a:pt x="567" y="618"/>
                  </a:lnTo>
                  <a:lnTo>
                    <a:pt x="589" y="601"/>
                  </a:lnTo>
                  <a:lnTo>
                    <a:pt x="612" y="567"/>
                  </a:lnTo>
                  <a:lnTo>
                    <a:pt x="641" y="516"/>
                  </a:lnTo>
                  <a:lnTo>
                    <a:pt x="663" y="448"/>
                  </a:lnTo>
                  <a:lnTo>
                    <a:pt x="686" y="379"/>
                  </a:lnTo>
                  <a:lnTo>
                    <a:pt x="714" y="317"/>
                  </a:lnTo>
                  <a:lnTo>
                    <a:pt x="737" y="266"/>
                  </a:lnTo>
                  <a:lnTo>
                    <a:pt x="760" y="232"/>
                  </a:lnTo>
                  <a:lnTo>
                    <a:pt x="788" y="198"/>
                  </a:lnTo>
                  <a:lnTo>
                    <a:pt x="811" y="170"/>
                  </a:lnTo>
                  <a:lnTo>
                    <a:pt x="833" y="130"/>
                  </a:lnTo>
                  <a:lnTo>
                    <a:pt x="862" y="90"/>
                  </a:lnTo>
                  <a:lnTo>
                    <a:pt x="884" y="51"/>
                  </a:lnTo>
                  <a:lnTo>
                    <a:pt x="907" y="17"/>
                  </a:lnTo>
                  <a:lnTo>
                    <a:pt x="935" y="0"/>
                  </a:lnTo>
                  <a:lnTo>
                    <a:pt x="958" y="5"/>
                  </a:lnTo>
                  <a:lnTo>
                    <a:pt x="981" y="22"/>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48" name="Freeform 172"/>
            <p:cNvSpPr>
              <a:spLocks/>
            </p:cNvSpPr>
            <p:nvPr/>
          </p:nvSpPr>
          <p:spPr bwMode="auto">
            <a:xfrm>
              <a:off x="237" y="2409"/>
              <a:ext cx="981" cy="794"/>
            </a:xfrm>
            <a:custGeom>
              <a:avLst/>
              <a:gdLst/>
              <a:ahLst/>
              <a:cxnLst>
                <a:cxn ang="0">
                  <a:pos x="0" y="482"/>
                </a:cxn>
                <a:cxn ang="0">
                  <a:pos x="23" y="453"/>
                </a:cxn>
                <a:cxn ang="0">
                  <a:pos x="51" y="436"/>
                </a:cxn>
                <a:cxn ang="0">
                  <a:pos x="74" y="419"/>
                </a:cxn>
                <a:cxn ang="0">
                  <a:pos x="96" y="391"/>
                </a:cxn>
                <a:cxn ang="0">
                  <a:pos x="125" y="351"/>
                </a:cxn>
                <a:cxn ang="0">
                  <a:pos x="147" y="289"/>
                </a:cxn>
                <a:cxn ang="0">
                  <a:pos x="170" y="238"/>
                </a:cxn>
                <a:cxn ang="0">
                  <a:pos x="198" y="215"/>
                </a:cxn>
                <a:cxn ang="0">
                  <a:pos x="221" y="232"/>
                </a:cxn>
                <a:cxn ang="0">
                  <a:pos x="244" y="278"/>
                </a:cxn>
                <a:cxn ang="0">
                  <a:pos x="272" y="334"/>
                </a:cxn>
                <a:cxn ang="0">
                  <a:pos x="295" y="368"/>
                </a:cxn>
                <a:cxn ang="0">
                  <a:pos x="317" y="385"/>
                </a:cxn>
                <a:cxn ang="0">
                  <a:pos x="346" y="385"/>
                </a:cxn>
                <a:cxn ang="0">
                  <a:pos x="368" y="408"/>
                </a:cxn>
                <a:cxn ang="0">
                  <a:pos x="391" y="465"/>
                </a:cxn>
                <a:cxn ang="0">
                  <a:pos x="419" y="550"/>
                </a:cxn>
                <a:cxn ang="0">
                  <a:pos x="442" y="641"/>
                </a:cxn>
                <a:cxn ang="0">
                  <a:pos x="465" y="714"/>
                </a:cxn>
                <a:cxn ang="0">
                  <a:pos x="493" y="765"/>
                </a:cxn>
                <a:cxn ang="0">
                  <a:pos x="516" y="788"/>
                </a:cxn>
                <a:cxn ang="0">
                  <a:pos x="538" y="794"/>
                </a:cxn>
                <a:cxn ang="0">
                  <a:pos x="567" y="782"/>
                </a:cxn>
                <a:cxn ang="0">
                  <a:pos x="589" y="754"/>
                </a:cxn>
                <a:cxn ang="0">
                  <a:pos x="612" y="709"/>
                </a:cxn>
                <a:cxn ang="0">
                  <a:pos x="641" y="641"/>
                </a:cxn>
                <a:cxn ang="0">
                  <a:pos x="663" y="567"/>
                </a:cxn>
                <a:cxn ang="0">
                  <a:pos x="686" y="499"/>
                </a:cxn>
                <a:cxn ang="0">
                  <a:pos x="714" y="442"/>
                </a:cxn>
                <a:cxn ang="0">
                  <a:pos x="737" y="402"/>
                </a:cxn>
                <a:cxn ang="0">
                  <a:pos x="760" y="374"/>
                </a:cxn>
                <a:cxn ang="0">
                  <a:pos x="788" y="340"/>
                </a:cxn>
                <a:cxn ang="0">
                  <a:pos x="811" y="295"/>
                </a:cxn>
                <a:cxn ang="0">
                  <a:pos x="833" y="232"/>
                </a:cxn>
                <a:cxn ang="0">
                  <a:pos x="862" y="159"/>
                </a:cxn>
                <a:cxn ang="0">
                  <a:pos x="884" y="91"/>
                </a:cxn>
                <a:cxn ang="0">
                  <a:pos x="907" y="34"/>
                </a:cxn>
                <a:cxn ang="0">
                  <a:pos x="935" y="6"/>
                </a:cxn>
                <a:cxn ang="0">
                  <a:pos x="958" y="0"/>
                </a:cxn>
                <a:cxn ang="0">
                  <a:pos x="981" y="23"/>
                </a:cxn>
              </a:cxnLst>
              <a:rect l="0" t="0" r="r" b="b"/>
              <a:pathLst>
                <a:path w="981" h="794">
                  <a:moveTo>
                    <a:pt x="0" y="482"/>
                  </a:moveTo>
                  <a:lnTo>
                    <a:pt x="23" y="453"/>
                  </a:lnTo>
                  <a:lnTo>
                    <a:pt x="51" y="436"/>
                  </a:lnTo>
                  <a:lnTo>
                    <a:pt x="74" y="419"/>
                  </a:lnTo>
                  <a:lnTo>
                    <a:pt x="96" y="391"/>
                  </a:lnTo>
                  <a:lnTo>
                    <a:pt x="125" y="351"/>
                  </a:lnTo>
                  <a:lnTo>
                    <a:pt x="147" y="289"/>
                  </a:lnTo>
                  <a:lnTo>
                    <a:pt x="170" y="238"/>
                  </a:lnTo>
                  <a:lnTo>
                    <a:pt x="198" y="215"/>
                  </a:lnTo>
                  <a:lnTo>
                    <a:pt x="221" y="232"/>
                  </a:lnTo>
                  <a:lnTo>
                    <a:pt x="244" y="278"/>
                  </a:lnTo>
                  <a:lnTo>
                    <a:pt x="272" y="334"/>
                  </a:lnTo>
                  <a:lnTo>
                    <a:pt x="295" y="368"/>
                  </a:lnTo>
                  <a:lnTo>
                    <a:pt x="317" y="385"/>
                  </a:lnTo>
                  <a:lnTo>
                    <a:pt x="346" y="385"/>
                  </a:lnTo>
                  <a:lnTo>
                    <a:pt x="368" y="408"/>
                  </a:lnTo>
                  <a:lnTo>
                    <a:pt x="391" y="465"/>
                  </a:lnTo>
                  <a:lnTo>
                    <a:pt x="419" y="550"/>
                  </a:lnTo>
                  <a:lnTo>
                    <a:pt x="442" y="641"/>
                  </a:lnTo>
                  <a:lnTo>
                    <a:pt x="465" y="714"/>
                  </a:lnTo>
                  <a:lnTo>
                    <a:pt x="493" y="765"/>
                  </a:lnTo>
                  <a:lnTo>
                    <a:pt x="516" y="788"/>
                  </a:lnTo>
                  <a:lnTo>
                    <a:pt x="538" y="794"/>
                  </a:lnTo>
                  <a:lnTo>
                    <a:pt x="567" y="782"/>
                  </a:lnTo>
                  <a:lnTo>
                    <a:pt x="589" y="754"/>
                  </a:lnTo>
                  <a:lnTo>
                    <a:pt x="612" y="709"/>
                  </a:lnTo>
                  <a:lnTo>
                    <a:pt x="641" y="641"/>
                  </a:lnTo>
                  <a:lnTo>
                    <a:pt x="663" y="567"/>
                  </a:lnTo>
                  <a:lnTo>
                    <a:pt x="686" y="499"/>
                  </a:lnTo>
                  <a:lnTo>
                    <a:pt x="714" y="442"/>
                  </a:lnTo>
                  <a:lnTo>
                    <a:pt x="737" y="402"/>
                  </a:lnTo>
                  <a:lnTo>
                    <a:pt x="760" y="374"/>
                  </a:lnTo>
                  <a:lnTo>
                    <a:pt x="788" y="340"/>
                  </a:lnTo>
                  <a:lnTo>
                    <a:pt x="811" y="295"/>
                  </a:lnTo>
                  <a:lnTo>
                    <a:pt x="833" y="232"/>
                  </a:lnTo>
                  <a:lnTo>
                    <a:pt x="862" y="159"/>
                  </a:lnTo>
                  <a:lnTo>
                    <a:pt x="884" y="91"/>
                  </a:lnTo>
                  <a:lnTo>
                    <a:pt x="907" y="34"/>
                  </a:lnTo>
                  <a:lnTo>
                    <a:pt x="935" y="6"/>
                  </a:lnTo>
                  <a:lnTo>
                    <a:pt x="958" y="0"/>
                  </a:lnTo>
                  <a:lnTo>
                    <a:pt x="981" y="23"/>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49" name="Freeform 173"/>
            <p:cNvSpPr>
              <a:spLocks/>
            </p:cNvSpPr>
            <p:nvPr/>
          </p:nvSpPr>
          <p:spPr bwMode="auto">
            <a:xfrm>
              <a:off x="237" y="2358"/>
              <a:ext cx="981" cy="856"/>
            </a:xfrm>
            <a:custGeom>
              <a:avLst/>
              <a:gdLst/>
              <a:ahLst/>
              <a:cxnLst>
                <a:cxn ang="0">
                  <a:pos x="0" y="527"/>
                </a:cxn>
                <a:cxn ang="0">
                  <a:pos x="23" y="504"/>
                </a:cxn>
                <a:cxn ang="0">
                  <a:pos x="51" y="482"/>
                </a:cxn>
                <a:cxn ang="0">
                  <a:pos x="74" y="459"/>
                </a:cxn>
                <a:cxn ang="0">
                  <a:pos x="96" y="431"/>
                </a:cxn>
                <a:cxn ang="0">
                  <a:pos x="125" y="391"/>
                </a:cxn>
                <a:cxn ang="0">
                  <a:pos x="147" y="340"/>
                </a:cxn>
                <a:cxn ang="0">
                  <a:pos x="170" y="295"/>
                </a:cxn>
                <a:cxn ang="0">
                  <a:pos x="198" y="272"/>
                </a:cxn>
                <a:cxn ang="0">
                  <a:pos x="221" y="289"/>
                </a:cxn>
                <a:cxn ang="0">
                  <a:pos x="244" y="340"/>
                </a:cxn>
                <a:cxn ang="0">
                  <a:pos x="272" y="391"/>
                </a:cxn>
                <a:cxn ang="0">
                  <a:pos x="295" y="425"/>
                </a:cxn>
                <a:cxn ang="0">
                  <a:pos x="317" y="442"/>
                </a:cxn>
                <a:cxn ang="0">
                  <a:pos x="346" y="453"/>
                </a:cxn>
                <a:cxn ang="0">
                  <a:pos x="368" y="487"/>
                </a:cxn>
                <a:cxn ang="0">
                  <a:pos x="391" y="544"/>
                </a:cxn>
                <a:cxn ang="0">
                  <a:pos x="419" y="629"/>
                </a:cxn>
                <a:cxn ang="0">
                  <a:pos x="442" y="720"/>
                </a:cxn>
                <a:cxn ang="0">
                  <a:pos x="465" y="788"/>
                </a:cxn>
                <a:cxn ang="0">
                  <a:pos x="493" y="833"/>
                </a:cxn>
                <a:cxn ang="0">
                  <a:pos x="516" y="856"/>
                </a:cxn>
                <a:cxn ang="0">
                  <a:pos x="538" y="856"/>
                </a:cxn>
                <a:cxn ang="0">
                  <a:pos x="567" y="839"/>
                </a:cxn>
                <a:cxn ang="0">
                  <a:pos x="589" y="799"/>
                </a:cxn>
                <a:cxn ang="0">
                  <a:pos x="612" y="743"/>
                </a:cxn>
                <a:cxn ang="0">
                  <a:pos x="641" y="675"/>
                </a:cxn>
                <a:cxn ang="0">
                  <a:pos x="663" y="601"/>
                </a:cxn>
                <a:cxn ang="0">
                  <a:pos x="686" y="538"/>
                </a:cxn>
                <a:cxn ang="0">
                  <a:pos x="714" y="499"/>
                </a:cxn>
                <a:cxn ang="0">
                  <a:pos x="737" y="465"/>
                </a:cxn>
                <a:cxn ang="0">
                  <a:pos x="760" y="442"/>
                </a:cxn>
                <a:cxn ang="0">
                  <a:pos x="788" y="414"/>
                </a:cxn>
                <a:cxn ang="0">
                  <a:pos x="811" y="363"/>
                </a:cxn>
                <a:cxn ang="0">
                  <a:pos x="833" y="295"/>
                </a:cxn>
                <a:cxn ang="0">
                  <a:pos x="862" y="210"/>
                </a:cxn>
                <a:cxn ang="0">
                  <a:pos x="884" y="119"/>
                </a:cxn>
                <a:cxn ang="0">
                  <a:pos x="907" y="51"/>
                </a:cxn>
                <a:cxn ang="0">
                  <a:pos x="935" y="11"/>
                </a:cxn>
                <a:cxn ang="0">
                  <a:pos x="958" y="0"/>
                </a:cxn>
                <a:cxn ang="0">
                  <a:pos x="981" y="11"/>
                </a:cxn>
              </a:cxnLst>
              <a:rect l="0" t="0" r="r" b="b"/>
              <a:pathLst>
                <a:path w="981" h="856">
                  <a:moveTo>
                    <a:pt x="0" y="527"/>
                  </a:moveTo>
                  <a:lnTo>
                    <a:pt x="23" y="504"/>
                  </a:lnTo>
                  <a:lnTo>
                    <a:pt x="51" y="482"/>
                  </a:lnTo>
                  <a:lnTo>
                    <a:pt x="74" y="459"/>
                  </a:lnTo>
                  <a:lnTo>
                    <a:pt x="96" y="431"/>
                  </a:lnTo>
                  <a:lnTo>
                    <a:pt x="125" y="391"/>
                  </a:lnTo>
                  <a:lnTo>
                    <a:pt x="147" y="340"/>
                  </a:lnTo>
                  <a:lnTo>
                    <a:pt x="170" y="295"/>
                  </a:lnTo>
                  <a:lnTo>
                    <a:pt x="198" y="272"/>
                  </a:lnTo>
                  <a:lnTo>
                    <a:pt x="221" y="289"/>
                  </a:lnTo>
                  <a:lnTo>
                    <a:pt x="244" y="340"/>
                  </a:lnTo>
                  <a:lnTo>
                    <a:pt x="272" y="391"/>
                  </a:lnTo>
                  <a:lnTo>
                    <a:pt x="295" y="425"/>
                  </a:lnTo>
                  <a:lnTo>
                    <a:pt x="317" y="442"/>
                  </a:lnTo>
                  <a:lnTo>
                    <a:pt x="346" y="453"/>
                  </a:lnTo>
                  <a:lnTo>
                    <a:pt x="368" y="487"/>
                  </a:lnTo>
                  <a:lnTo>
                    <a:pt x="391" y="544"/>
                  </a:lnTo>
                  <a:lnTo>
                    <a:pt x="419" y="629"/>
                  </a:lnTo>
                  <a:lnTo>
                    <a:pt x="442" y="720"/>
                  </a:lnTo>
                  <a:lnTo>
                    <a:pt x="465" y="788"/>
                  </a:lnTo>
                  <a:lnTo>
                    <a:pt x="493" y="833"/>
                  </a:lnTo>
                  <a:lnTo>
                    <a:pt x="516" y="856"/>
                  </a:lnTo>
                  <a:lnTo>
                    <a:pt x="538" y="856"/>
                  </a:lnTo>
                  <a:lnTo>
                    <a:pt x="567" y="839"/>
                  </a:lnTo>
                  <a:lnTo>
                    <a:pt x="589" y="799"/>
                  </a:lnTo>
                  <a:lnTo>
                    <a:pt x="612" y="743"/>
                  </a:lnTo>
                  <a:lnTo>
                    <a:pt x="641" y="675"/>
                  </a:lnTo>
                  <a:lnTo>
                    <a:pt x="663" y="601"/>
                  </a:lnTo>
                  <a:lnTo>
                    <a:pt x="686" y="538"/>
                  </a:lnTo>
                  <a:lnTo>
                    <a:pt x="714" y="499"/>
                  </a:lnTo>
                  <a:lnTo>
                    <a:pt x="737" y="465"/>
                  </a:lnTo>
                  <a:lnTo>
                    <a:pt x="760" y="442"/>
                  </a:lnTo>
                  <a:lnTo>
                    <a:pt x="788" y="414"/>
                  </a:lnTo>
                  <a:lnTo>
                    <a:pt x="811" y="363"/>
                  </a:lnTo>
                  <a:lnTo>
                    <a:pt x="833" y="295"/>
                  </a:lnTo>
                  <a:lnTo>
                    <a:pt x="862" y="210"/>
                  </a:lnTo>
                  <a:lnTo>
                    <a:pt x="884" y="119"/>
                  </a:lnTo>
                  <a:lnTo>
                    <a:pt x="907" y="51"/>
                  </a:lnTo>
                  <a:lnTo>
                    <a:pt x="935" y="11"/>
                  </a:lnTo>
                  <a:lnTo>
                    <a:pt x="958" y="0"/>
                  </a:lnTo>
                  <a:lnTo>
                    <a:pt x="981" y="11"/>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50" name="Freeform 174"/>
            <p:cNvSpPr>
              <a:spLocks/>
            </p:cNvSpPr>
            <p:nvPr/>
          </p:nvSpPr>
          <p:spPr bwMode="auto">
            <a:xfrm>
              <a:off x="237" y="2432"/>
              <a:ext cx="981" cy="674"/>
            </a:xfrm>
            <a:custGeom>
              <a:avLst/>
              <a:gdLst/>
              <a:ahLst/>
              <a:cxnLst>
                <a:cxn ang="0">
                  <a:pos x="0" y="419"/>
                </a:cxn>
                <a:cxn ang="0">
                  <a:pos x="23" y="402"/>
                </a:cxn>
                <a:cxn ang="0">
                  <a:pos x="51" y="385"/>
                </a:cxn>
                <a:cxn ang="0">
                  <a:pos x="74" y="374"/>
                </a:cxn>
                <a:cxn ang="0">
                  <a:pos x="96" y="362"/>
                </a:cxn>
                <a:cxn ang="0">
                  <a:pos x="125" y="340"/>
                </a:cxn>
                <a:cxn ang="0">
                  <a:pos x="147" y="317"/>
                </a:cxn>
                <a:cxn ang="0">
                  <a:pos x="170" y="294"/>
                </a:cxn>
                <a:cxn ang="0">
                  <a:pos x="198" y="283"/>
                </a:cxn>
                <a:cxn ang="0">
                  <a:pos x="221" y="294"/>
                </a:cxn>
                <a:cxn ang="0">
                  <a:pos x="244" y="311"/>
                </a:cxn>
                <a:cxn ang="0">
                  <a:pos x="272" y="334"/>
                </a:cxn>
                <a:cxn ang="0">
                  <a:pos x="295" y="357"/>
                </a:cxn>
                <a:cxn ang="0">
                  <a:pos x="317" y="374"/>
                </a:cxn>
                <a:cxn ang="0">
                  <a:pos x="346" y="396"/>
                </a:cxn>
                <a:cxn ang="0">
                  <a:pos x="368" y="436"/>
                </a:cxn>
                <a:cxn ang="0">
                  <a:pos x="391" y="487"/>
                </a:cxn>
                <a:cxn ang="0">
                  <a:pos x="419" y="550"/>
                </a:cxn>
                <a:cxn ang="0">
                  <a:pos x="442" y="606"/>
                </a:cxn>
                <a:cxn ang="0">
                  <a:pos x="465" y="646"/>
                </a:cxn>
                <a:cxn ang="0">
                  <a:pos x="493" y="669"/>
                </a:cxn>
                <a:cxn ang="0">
                  <a:pos x="516" y="674"/>
                </a:cxn>
                <a:cxn ang="0">
                  <a:pos x="538" y="663"/>
                </a:cxn>
                <a:cxn ang="0">
                  <a:pos x="567" y="640"/>
                </a:cxn>
                <a:cxn ang="0">
                  <a:pos x="589" y="601"/>
                </a:cxn>
                <a:cxn ang="0">
                  <a:pos x="612" y="555"/>
                </a:cxn>
                <a:cxn ang="0">
                  <a:pos x="641" y="510"/>
                </a:cxn>
                <a:cxn ang="0">
                  <a:pos x="663" y="464"/>
                </a:cxn>
                <a:cxn ang="0">
                  <a:pos x="686" y="430"/>
                </a:cxn>
                <a:cxn ang="0">
                  <a:pos x="714" y="408"/>
                </a:cxn>
                <a:cxn ang="0">
                  <a:pos x="737" y="396"/>
                </a:cxn>
                <a:cxn ang="0">
                  <a:pos x="760" y="385"/>
                </a:cxn>
                <a:cxn ang="0">
                  <a:pos x="788" y="362"/>
                </a:cxn>
                <a:cxn ang="0">
                  <a:pos x="811" y="328"/>
                </a:cxn>
                <a:cxn ang="0">
                  <a:pos x="833" y="277"/>
                </a:cxn>
                <a:cxn ang="0">
                  <a:pos x="862" y="209"/>
                </a:cxn>
                <a:cxn ang="0">
                  <a:pos x="884" y="141"/>
                </a:cxn>
                <a:cxn ang="0">
                  <a:pos x="907" y="73"/>
                </a:cxn>
                <a:cxn ang="0">
                  <a:pos x="935" y="28"/>
                </a:cxn>
                <a:cxn ang="0">
                  <a:pos x="958" y="5"/>
                </a:cxn>
                <a:cxn ang="0">
                  <a:pos x="981" y="0"/>
                </a:cxn>
              </a:cxnLst>
              <a:rect l="0" t="0" r="r" b="b"/>
              <a:pathLst>
                <a:path w="981" h="674">
                  <a:moveTo>
                    <a:pt x="0" y="419"/>
                  </a:moveTo>
                  <a:lnTo>
                    <a:pt x="23" y="402"/>
                  </a:lnTo>
                  <a:lnTo>
                    <a:pt x="51" y="385"/>
                  </a:lnTo>
                  <a:lnTo>
                    <a:pt x="74" y="374"/>
                  </a:lnTo>
                  <a:lnTo>
                    <a:pt x="96" y="362"/>
                  </a:lnTo>
                  <a:lnTo>
                    <a:pt x="125" y="340"/>
                  </a:lnTo>
                  <a:lnTo>
                    <a:pt x="147" y="317"/>
                  </a:lnTo>
                  <a:lnTo>
                    <a:pt x="170" y="294"/>
                  </a:lnTo>
                  <a:lnTo>
                    <a:pt x="198" y="283"/>
                  </a:lnTo>
                  <a:lnTo>
                    <a:pt x="221" y="294"/>
                  </a:lnTo>
                  <a:lnTo>
                    <a:pt x="244" y="311"/>
                  </a:lnTo>
                  <a:lnTo>
                    <a:pt x="272" y="334"/>
                  </a:lnTo>
                  <a:lnTo>
                    <a:pt x="295" y="357"/>
                  </a:lnTo>
                  <a:lnTo>
                    <a:pt x="317" y="374"/>
                  </a:lnTo>
                  <a:lnTo>
                    <a:pt x="346" y="396"/>
                  </a:lnTo>
                  <a:lnTo>
                    <a:pt x="368" y="436"/>
                  </a:lnTo>
                  <a:lnTo>
                    <a:pt x="391" y="487"/>
                  </a:lnTo>
                  <a:lnTo>
                    <a:pt x="419" y="550"/>
                  </a:lnTo>
                  <a:lnTo>
                    <a:pt x="442" y="606"/>
                  </a:lnTo>
                  <a:lnTo>
                    <a:pt x="465" y="646"/>
                  </a:lnTo>
                  <a:lnTo>
                    <a:pt x="493" y="669"/>
                  </a:lnTo>
                  <a:lnTo>
                    <a:pt x="516" y="674"/>
                  </a:lnTo>
                  <a:lnTo>
                    <a:pt x="538" y="663"/>
                  </a:lnTo>
                  <a:lnTo>
                    <a:pt x="567" y="640"/>
                  </a:lnTo>
                  <a:lnTo>
                    <a:pt x="589" y="601"/>
                  </a:lnTo>
                  <a:lnTo>
                    <a:pt x="612" y="555"/>
                  </a:lnTo>
                  <a:lnTo>
                    <a:pt x="641" y="510"/>
                  </a:lnTo>
                  <a:lnTo>
                    <a:pt x="663" y="464"/>
                  </a:lnTo>
                  <a:lnTo>
                    <a:pt x="686" y="430"/>
                  </a:lnTo>
                  <a:lnTo>
                    <a:pt x="714" y="408"/>
                  </a:lnTo>
                  <a:lnTo>
                    <a:pt x="737" y="396"/>
                  </a:lnTo>
                  <a:lnTo>
                    <a:pt x="760" y="385"/>
                  </a:lnTo>
                  <a:lnTo>
                    <a:pt x="788" y="362"/>
                  </a:lnTo>
                  <a:lnTo>
                    <a:pt x="811" y="328"/>
                  </a:lnTo>
                  <a:lnTo>
                    <a:pt x="833" y="277"/>
                  </a:lnTo>
                  <a:lnTo>
                    <a:pt x="862" y="209"/>
                  </a:lnTo>
                  <a:lnTo>
                    <a:pt x="884" y="141"/>
                  </a:lnTo>
                  <a:lnTo>
                    <a:pt x="907" y="73"/>
                  </a:lnTo>
                  <a:lnTo>
                    <a:pt x="935" y="28"/>
                  </a:lnTo>
                  <a:lnTo>
                    <a:pt x="958" y="5"/>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51" name="Freeform 175"/>
            <p:cNvSpPr>
              <a:spLocks/>
            </p:cNvSpPr>
            <p:nvPr/>
          </p:nvSpPr>
          <p:spPr bwMode="auto">
            <a:xfrm>
              <a:off x="237" y="2403"/>
              <a:ext cx="981" cy="754"/>
            </a:xfrm>
            <a:custGeom>
              <a:avLst/>
              <a:gdLst/>
              <a:ahLst/>
              <a:cxnLst>
                <a:cxn ang="0">
                  <a:pos x="0" y="471"/>
                </a:cxn>
                <a:cxn ang="0">
                  <a:pos x="23" y="442"/>
                </a:cxn>
                <a:cxn ang="0">
                  <a:pos x="51" y="420"/>
                </a:cxn>
                <a:cxn ang="0">
                  <a:pos x="74" y="397"/>
                </a:cxn>
                <a:cxn ang="0">
                  <a:pos x="96" y="380"/>
                </a:cxn>
                <a:cxn ang="0">
                  <a:pos x="125" y="352"/>
                </a:cxn>
                <a:cxn ang="0">
                  <a:pos x="147" y="323"/>
                </a:cxn>
                <a:cxn ang="0">
                  <a:pos x="170" y="289"/>
                </a:cxn>
                <a:cxn ang="0">
                  <a:pos x="198" y="278"/>
                </a:cxn>
                <a:cxn ang="0">
                  <a:pos x="221" y="284"/>
                </a:cxn>
                <a:cxn ang="0">
                  <a:pos x="244" y="312"/>
                </a:cxn>
                <a:cxn ang="0">
                  <a:pos x="272" y="340"/>
                </a:cxn>
                <a:cxn ang="0">
                  <a:pos x="295" y="369"/>
                </a:cxn>
                <a:cxn ang="0">
                  <a:pos x="317" y="386"/>
                </a:cxn>
                <a:cxn ang="0">
                  <a:pos x="346" y="414"/>
                </a:cxn>
                <a:cxn ang="0">
                  <a:pos x="368" y="459"/>
                </a:cxn>
                <a:cxn ang="0">
                  <a:pos x="391" y="522"/>
                </a:cxn>
                <a:cxn ang="0">
                  <a:pos x="419" y="601"/>
                </a:cxn>
                <a:cxn ang="0">
                  <a:pos x="442" y="675"/>
                </a:cxn>
                <a:cxn ang="0">
                  <a:pos x="465" y="726"/>
                </a:cxn>
                <a:cxn ang="0">
                  <a:pos x="493" y="754"/>
                </a:cxn>
                <a:cxn ang="0">
                  <a:pos x="516" y="754"/>
                </a:cxn>
                <a:cxn ang="0">
                  <a:pos x="538" y="737"/>
                </a:cxn>
                <a:cxn ang="0">
                  <a:pos x="567" y="709"/>
                </a:cxn>
                <a:cxn ang="0">
                  <a:pos x="589" y="669"/>
                </a:cxn>
                <a:cxn ang="0">
                  <a:pos x="612" y="618"/>
                </a:cxn>
                <a:cxn ang="0">
                  <a:pos x="641" y="567"/>
                </a:cxn>
                <a:cxn ang="0">
                  <a:pos x="663" y="516"/>
                </a:cxn>
                <a:cxn ang="0">
                  <a:pos x="686" y="476"/>
                </a:cxn>
                <a:cxn ang="0">
                  <a:pos x="714" y="442"/>
                </a:cxn>
                <a:cxn ang="0">
                  <a:pos x="737" y="420"/>
                </a:cxn>
                <a:cxn ang="0">
                  <a:pos x="760" y="403"/>
                </a:cxn>
                <a:cxn ang="0">
                  <a:pos x="788" y="374"/>
                </a:cxn>
                <a:cxn ang="0">
                  <a:pos x="811" y="340"/>
                </a:cxn>
                <a:cxn ang="0">
                  <a:pos x="833" y="289"/>
                </a:cxn>
                <a:cxn ang="0">
                  <a:pos x="862" y="221"/>
                </a:cxn>
                <a:cxn ang="0">
                  <a:pos x="884" y="148"/>
                </a:cxn>
                <a:cxn ang="0">
                  <a:pos x="907" y="80"/>
                </a:cxn>
                <a:cxn ang="0">
                  <a:pos x="935" y="29"/>
                </a:cxn>
                <a:cxn ang="0">
                  <a:pos x="958" y="0"/>
                </a:cxn>
                <a:cxn ang="0">
                  <a:pos x="981" y="0"/>
                </a:cxn>
              </a:cxnLst>
              <a:rect l="0" t="0" r="r" b="b"/>
              <a:pathLst>
                <a:path w="981" h="754">
                  <a:moveTo>
                    <a:pt x="0" y="471"/>
                  </a:moveTo>
                  <a:lnTo>
                    <a:pt x="23" y="442"/>
                  </a:lnTo>
                  <a:lnTo>
                    <a:pt x="51" y="420"/>
                  </a:lnTo>
                  <a:lnTo>
                    <a:pt x="74" y="397"/>
                  </a:lnTo>
                  <a:lnTo>
                    <a:pt x="96" y="380"/>
                  </a:lnTo>
                  <a:lnTo>
                    <a:pt x="125" y="352"/>
                  </a:lnTo>
                  <a:lnTo>
                    <a:pt x="147" y="323"/>
                  </a:lnTo>
                  <a:lnTo>
                    <a:pt x="170" y="289"/>
                  </a:lnTo>
                  <a:lnTo>
                    <a:pt x="198" y="278"/>
                  </a:lnTo>
                  <a:lnTo>
                    <a:pt x="221" y="284"/>
                  </a:lnTo>
                  <a:lnTo>
                    <a:pt x="244" y="312"/>
                  </a:lnTo>
                  <a:lnTo>
                    <a:pt x="272" y="340"/>
                  </a:lnTo>
                  <a:lnTo>
                    <a:pt x="295" y="369"/>
                  </a:lnTo>
                  <a:lnTo>
                    <a:pt x="317" y="386"/>
                  </a:lnTo>
                  <a:lnTo>
                    <a:pt x="346" y="414"/>
                  </a:lnTo>
                  <a:lnTo>
                    <a:pt x="368" y="459"/>
                  </a:lnTo>
                  <a:lnTo>
                    <a:pt x="391" y="522"/>
                  </a:lnTo>
                  <a:lnTo>
                    <a:pt x="419" y="601"/>
                  </a:lnTo>
                  <a:lnTo>
                    <a:pt x="442" y="675"/>
                  </a:lnTo>
                  <a:lnTo>
                    <a:pt x="465" y="726"/>
                  </a:lnTo>
                  <a:lnTo>
                    <a:pt x="493" y="754"/>
                  </a:lnTo>
                  <a:lnTo>
                    <a:pt x="516" y="754"/>
                  </a:lnTo>
                  <a:lnTo>
                    <a:pt x="538" y="737"/>
                  </a:lnTo>
                  <a:lnTo>
                    <a:pt x="567" y="709"/>
                  </a:lnTo>
                  <a:lnTo>
                    <a:pt x="589" y="669"/>
                  </a:lnTo>
                  <a:lnTo>
                    <a:pt x="612" y="618"/>
                  </a:lnTo>
                  <a:lnTo>
                    <a:pt x="641" y="567"/>
                  </a:lnTo>
                  <a:lnTo>
                    <a:pt x="663" y="516"/>
                  </a:lnTo>
                  <a:lnTo>
                    <a:pt x="686" y="476"/>
                  </a:lnTo>
                  <a:lnTo>
                    <a:pt x="714" y="442"/>
                  </a:lnTo>
                  <a:lnTo>
                    <a:pt x="737" y="420"/>
                  </a:lnTo>
                  <a:lnTo>
                    <a:pt x="760" y="403"/>
                  </a:lnTo>
                  <a:lnTo>
                    <a:pt x="788" y="374"/>
                  </a:lnTo>
                  <a:lnTo>
                    <a:pt x="811" y="340"/>
                  </a:lnTo>
                  <a:lnTo>
                    <a:pt x="833" y="289"/>
                  </a:lnTo>
                  <a:lnTo>
                    <a:pt x="862" y="221"/>
                  </a:lnTo>
                  <a:lnTo>
                    <a:pt x="884" y="148"/>
                  </a:lnTo>
                  <a:lnTo>
                    <a:pt x="907" y="80"/>
                  </a:lnTo>
                  <a:lnTo>
                    <a:pt x="935" y="29"/>
                  </a:lnTo>
                  <a:lnTo>
                    <a:pt x="958" y="0"/>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52" name="Freeform 176"/>
            <p:cNvSpPr>
              <a:spLocks/>
            </p:cNvSpPr>
            <p:nvPr/>
          </p:nvSpPr>
          <p:spPr bwMode="auto">
            <a:xfrm>
              <a:off x="237" y="2381"/>
              <a:ext cx="981" cy="810"/>
            </a:xfrm>
            <a:custGeom>
              <a:avLst/>
              <a:gdLst/>
              <a:ahLst/>
              <a:cxnLst>
                <a:cxn ang="0">
                  <a:pos x="0" y="510"/>
                </a:cxn>
                <a:cxn ang="0">
                  <a:pos x="23" y="476"/>
                </a:cxn>
                <a:cxn ang="0">
                  <a:pos x="51" y="447"/>
                </a:cxn>
                <a:cxn ang="0">
                  <a:pos x="74" y="419"/>
                </a:cxn>
                <a:cxn ang="0">
                  <a:pos x="96" y="396"/>
                </a:cxn>
                <a:cxn ang="0">
                  <a:pos x="125" y="362"/>
                </a:cxn>
                <a:cxn ang="0">
                  <a:pos x="147" y="323"/>
                </a:cxn>
                <a:cxn ang="0">
                  <a:pos x="170" y="289"/>
                </a:cxn>
                <a:cxn ang="0">
                  <a:pos x="198" y="272"/>
                </a:cxn>
                <a:cxn ang="0">
                  <a:pos x="221" y="283"/>
                </a:cxn>
                <a:cxn ang="0">
                  <a:pos x="244" y="317"/>
                </a:cxn>
                <a:cxn ang="0">
                  <a:pos x="272" y="357"/>
                </a:cxn>
                <a:cxn ang="0">
                  <a:pos x="295" y="385"/>
                </a:cxn>
                <a:cxn ang="0">
                  <a:pos x="317" y="408"/>
                </a:cxn>
                <a:cxn ang="0">
                  <a:pos x="346" y="430"/>
                </a:cxn>
                <a:cxn ang="0">
                  <a:pos x="368" y="476"/>
                </a:cxn>
                <a:cxn ang="0">
                  <a:pos x="391" y="544"/>
                </a:cxn>
                <a:cxn ang="0">
                  <a:pos x="419" y="635"/>
                </a:cxn>
                <a:cxn ang="0">
                  <a:pos x="442" y="720"/>
                </a:cxn>
                <a:cxn ang="0">
                  <a:pos x="465" y="776"/>
                </a:cxn>
                <a:cxn ang="0">
                  <a:pos x="493" y="810"/>
                </a:cxn>
                <a:cxn ang="0">
                  <a:pos x="516" y="810"/>
                </a:cxn>
                <a:cxn ang="0">
                  <a:pos x="538" y="793"/>
                </a:cxn>
                <a:cxn ang="0">
                  <a:pos x="567" y="765"/>
                </a:cxn>
                <a:cxn ang="0">
                  <a:pos x="589" y="720"/>
                </a:cxn>
                <a:cxn ang="0">
                  <a:pos x="612" y="663"/>
                </a:cxn>
                <a:cxn ang="0">
                  <a:pos x="641" y="606"/>
                </a:cxn>
                <a:cxn ang="0">
                  <a:pos x="663" y="550"/>
                </a:cxn>
                <a:cxn ang="0">
                  <a:pos x="686" y="504"/>
                </a:cxn>
                <a:cxn ang="0">
                  <a:pos x="714" y="470"/>
                </a:cxn>
                <a:cxn ang="0">
                  <a:pos x="737" y="442"/>
                </a:cxn>
                <a:cxn ang="0">
                  <a:pos x="760" y="419"/>
                </a:cxn>
                <a:cxn ang="0">
                  <a:pos x="788" y="391"/>
                </a:cxn>
                <a:cxn ang="0">
                  <a:pos x="811" y="351"/>
                </a:cxn>
                <a:cxn ang="0">
                  <a:pos x="833" y="294"/>
                </a:cxn>
                <a:cxn ang="0">
                  <a:pos x="862" y="221"/>
                </a:cxn>
                <a:cxn ang="0">
                  <a:pos x="884" y="147"/>
                </a:cxn>
                <a:cxn ang="0">
                  <a:pos x="907" y="73"/>
                </a:cxn>
                <a:cxn ang="0">
                  <a:pos x="935" y="22"/>
                </a:cxn>
                <a:cxn ang="0">
                  <a:pos x="958" y="0"/>
                </a:cxn>
                <a:cxn ang="0">
                  <a:pos x="981" y="0"/>
                </a:cxn>
              </a:cxnLst>
              <a:rect l="0" t="0" r="r" b="b"/>
              <a:pathLst>
                <a:path w="981" h="810">
                  <a:moveTo>
                    <a:pt x="0" y="510"/>
                  </a:moveTo>
                  <a:lnTo>
                    <a:pt x="23" y="476"/>
                  </a:lnTo>
                  <a:lnTo>
                    <a:pt x="51" y="447"/>
                  </a:lnTo>
                  <a:lnTo>
                    <a:pt x="74" y="419"/>
                  </a:lnTo>
                  <a:lnTo>
                    <a:pt x="96" y="396"/>
                  </a:lnTo>
                  <a:lnTo>
                    <a:pt x="125" y="362"/>
                  </a:lnTo>
                  <a:lnTo>
                    <a:pt x="147" y="323"/>
                  </a:lnTo>
                  <a:lnTo>
                    <a:pt x="170" y="289"/>
                  </a:lnTo>
                  <a:lnTo>
                    <a:pt x="198" y="272"/>
                  </a:lnTo>
                  <a:lnTo>
                    <a:pt x="221" y="283"/>
                  </a:lnTo>
                  <a:lnTo>
                    <a:pt x="244" y="317"/>
                  </a:lnTo>
                  <a:lnTo>
                    <a:pt x="272" y="357"/>
                  </a:lnTo>
                  <a:lnTo>
                    <a:pt x="295" y="385"/>
                  </a:lnTo>
                  <a:lnTo>
                    <a:pt x="317" y="408"/>
                  </a:lnTo>
                  <a:lnTo>
                    <a:pt x="346" y="430"/>
                  </a:lnTo>
                  <a:lnTo>
                    <a:pt x="368" y="476"/>
                  </a:lnTo>
                  <a:lnTo>
                    <a:pt x="391" y="544"/>
                  </a:lnTo>
                  <a:lnTo>
                    <a:pt x="419" y="635"/>
                  </a:lnTo>
                  <a:lnTo>
                    <a:pt x="442" y="720"/>
                  </a:lnTo>
                  <a:lnTo>
                    <a:pt x="465" y="776"/>
                  </a:lnTo>
                  <a:lnTo>
                    <a:pt x="493" y="810"/>
                  </a:lnTo>
                  <a:lnTo>
                    <a:pt x="516" y="810"/>
                  </a:lnTo>
                  <a:lnTo>
                    <a:pt x="538" y="793"/>
                  </a:lnTo>
                  <a:lnTo>
                    <a:pt x="567" y="765"/>
                  </a:lnTo>
                  <a:lnTo>
                    <a:pt x="589" y="720"/>
                  </a:lnTo>
                  <a:lnTo>
                    <a:pt x="612" y="663"/>
                  </a:lnTo>
                  <a:lnTo>
                    <a:pt x="641" y="606"/>
                  </a:lnTo>
                  <a:lnTo>
                    <a:pt x="663" y="550"/>
                  </a:lnTo>
                  <a:lnTo>
                    <a:pt x="686" y="504"/>
                  </a:lnTo>
                  <a:lnTo>
                    <a:pt x="714" y="470"/>
                  </a:lnTo>
                  <a:lnTo>
                    <a:pt x="737" y="442"/>
                  </a:lnTo>
                  <a:lnTo>
                    <a:pt x="760" y="419"/>
                  </a:lnTo>
                  <a:lnTo>
                    <a:pt x="788" y="391"/>
                  </a:lnTo>
                  <a:lnTo>
                    <a:pt x="811" y="351"/>
                  </a:lnTo>
                  <a:lnTo>
                    <a:pt x="833" y="294"/>
                  </a:lnTo>
                  <a:lnTo>
                    <a:pt x="862" y="221"/>
                  </a:lnTo>
                  <a:lnTo>
                    <a:pt x="884" y="147"/>
                  </a:lnTo>
                  <a:lnTo>
                    <a:pt x="907" y="73"/>
                  </a:lnTo>
                  <a:lnTo>
                    <a:pt x="935" y="22"/>
                  </a:lnTo>
                  <a:lnTo>
                    <a:pt x="958" y="0"/>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53" name="Freeform 177"/>
            <p:cNvSpPr>
              <a:spLocks/>
            </p:cNvSpPr>
            <p:nvPr/>
          </p:nvSpPr>
          <p:spPr bwMode="auto">
            <a:xfrm>
              <a:off x="237" y="2386"/>
              <a:ext cx="981" cy="828"/>
            </a:xfrm>
            <a:custGeom>
              <a:avLst/>
              <a:gdLst/>
              <a:ahLst/>
              <a:cxnLst>
                <a:cxn ang="0">
                  <a:pos x="0" y="522"/>
                </a:cxn>
                <a:cxn ang="0">
                  <a:pos x="23" y="482"/>
                </a:cxn>
                <a:cxn ang="0">
                  <a:pos x="51" y="448"/>
                </a:cxn>
                <a:cxn ang="0">
                  <a:pos x="74" y="414"/>
                </a:cxn>
                <a:cxn ang="0">
                  <a:pos x="96" y="386"/>
                </a:cxn>
                <a:cxn ang="0">
                  <a:pos x="125" y="346"/>
                </a:cxn>
                <a:cxn ang="0">
                  <a:pos x="147" y="301"/>
                </a:cxn>
                <a:cxn ang="0">
                  <a:pos x="170" y="261"/>
                </a:cxn>
                <a:cxn ang="0">
                  <a:pos x="198" y="244"/>
                </a:cxn>
                <a:cxn ang="0">
                  <a:pos x="221" y="255"/>
                </a:cxn>
                <a:cxn ang="0">
                  <a:pos x="244" y="295"/>
                </a:cxn>
                <a:cxn ang="0">
                  <a:pos x="272" y="340"/>
                </a:cxn>
                <a:cxn ang="0">
                  <a:pos x="295" y="374"/>
                </a:cxn>
                <a:cxn ang="0">
                  <a:pos x="317" y="391"/>
                </a:cxn>
                <a:cxn ang="0">
                  <a:pos x="346" y="414"/>
                </a:cxn>
                <a:cxn ang="0">
                  <a:pos x="368" y="459"/>
                </a:cxn>
                <a:cxn ang="0">
                  <a:pos x="391" y="533"/>
                </a:cxn>
                <a:cxn ang="0">
                  <a:pos x="419" y="635"/>
                </a:cxn>
                <a:cxn ang="0">
                  <a:pos x="442" y="726"/>
                </a:cxn>
                <a:cxn ang="0">
                  <a:pos x="465" y="794"/>
                </a:cxn>
                <a:cxn ang="0">
                  <a:pos x="493" y="828"/>
                </a:cxn>
                <a:cxn ang="0">
                  <a:pos x="516" y="828"/>
                </a:cxn>
                <a:cxn ang="0">
                  <a:pos x="538" y="805"/>
                </a:cxn>
                <a:cxn ang="0">
                  <a:pos x="567" y="771"/>
                </a:cxn>
                <a:cxn ang="0">
                  <a:pos x="589" y="726"/>
                </a:cxn>
                <a:cxn ang="0">
                  <a:pos x="612" y="675"/>
                </a:cxn>
                <a:cxn ang="0">
                  <a:pos x="641" y="613"/>
                </a:cxn>
                <a:cxn ang="0">
                  <a:pos x="663" y="556"/>
                </a:cxn>
                <a:cxn ang="0">
                  <a:pos x="686" y="505"/>
                </a:cxn>
                <a:cxn ang="0">
                  <a:pos x="714" y="465"/>
                </a:cxn>
                <a:cxn ang="0">
                  <a:pos x="737" y="431"/>
                </a:cxn>
                <a:cxn ang="0">
                  <a:pos x="760" y="403"/>
                </a:cxn>
                <a:cxn ang="0">
                  <a:pos x="788" y="374"/>
                </a:cxn>
                <a:cxn ang="0">
                  <a:pos x="811" y="335"/>
                </a:cxn>
                <a:cxn ang="0">
                  <a:pos x="833" y="284"/>
                </a:cxn>
                <a:cxn ang="0">
                  <a:pos x="862" y="216"/>
                </a:cxn>
                <a:cxn ang="0">
                  <a:pos x="884" y="142"/>
                </a:cxn>
                <a:cxn ang="0">
                  <a:pos x="907" y="74"/>
                </a:cxn>
                <a:cxn ang="0">
                  <a:pos x="935" y="23"/>
                </a:cxn>
                <a:cxn ang="0">
                  <a:pos x="958" y="0"/>
                </a:cxn>
                <a:cxn ang="0">
                  <a:pos x="981" y="6"/>
                </a:cxn>
              </a:cxnLst>
              <a:rect l="0" t="0" r="r" b="b"/>
              <a:pathLst>
                <a:path w="981" h="828">
                  <a:moveTo>
                    <a:pt x="0" y="522"/>
                  </a:moveTo>
                  <a:lnTo>
                    <a:pt x="23" y="482"/>
                  </a:lnTo>
                  <a:lnTo>
                    <a:pt x="51" y="448"/>
                  </a:lnTo>
                  <a:lnTo>
                    <a:pt x="74" y="414"/>
                  </a:lnTo>
                  <a:lnTo>
                    <a:pt x="96" y="386"/>
                  </a:lnTo>
                  <a:lnTo>
                    <a:pt x="125" y="346"/>
                  </a:lnTo>
                  <a:lnTo>
                    <a:pt x="147" y="301"/>
                  </a:lnTo>
                  <a:lnTo>
                    <a:pt x="170" y="261"/>
                  </a:lnTo>
                  <a:lnTo>
                    <a:pt x="198" y="244"/>
                  </a:lnTo>
                  <a:lnTo>
                    <a:pt x="221" y="255"/>
                  </a:lnTo>
                  <a:lnTo>
                    <a:pt x="244" y="295"/>
                  </a:lnTo>
                  <a:lnTo>
                    <a:pt x="272" y="340"/>
                  </a:lnTo>
                  <a:lnTo>
                    <a:pt x="295" y="374"/>
                  </a:lnTo>
                  <a:lnTo>
                    <a:pt x="317" y="391"/>
                  </a:lnTo>
                  <a:lnTo>
                    <a:pt x="346" y="414"/>
                  </a:lnTo>
                  <a:lnTo>
                    <a:pt x="368" y="459"/>
                  </a:lnTo>
                  <a:lnTo>
                    <a:pt x="391" y="533"/>
                  </a:lnTo>
                  <a:lnTo>
                    <a:pt x="419" y="635"/>
                  </a:lnTo>
                  <a:lnTo>
                    <a:pt x="442" y="726"/>
                  </a:lnTo>
                  <a:lnTo>
                    <a:pt x="465" y="794"/>
                  </a:lnTo>
                  <a:lnTo>
                    <a:pt x="493" y="828"/>
                  </a:lnTo>
                  <a:lnTo>
                    <a:pt x="516" y="828"/>
                  </a:lnTo>
                  <a:lnTo>
                    <a:pt x="538" y="805"/>
                  </a:lnTo>
                  <a:lnTo>
                    <a:pt x="567" y="771"/>
                  </a:lnTo>
                  <a:lnTo>
                    <a:pt x="589" y="726"/>
                  </a:lnTo>
                  <a:lnTo>
                    <a:pt x="612" y="675"/>
                  </a:lnTo>
                  <a:lnTo>
                    <a:pt x="641" y="613"/>
                  </a:lnTo>
                  <a:lnTo>
                    <a:pt x="663" y="556"/>
                  </a:lnTo>
                  <a:lnTo>
                    <a:pt x="686" y="505"/>
                  </a:lnTo>
                  <a:lnTo>
                    <a:pt x="714" y="465"/>
                  </a:lnTo>
                  <a:lnTo>
                    <a:pt x="737" y="431"/>
                  </a:lnTo>
                  <a:lnTo>
                    <a:pt x="760" y="403"/>
                  </a:lnTo>
                  <a:lnTo>
                    <a:pt x="788" y="374"/>
                  </a:lnTo>
                  <a:lnTo>
                    <a:pt x="811" y="335"/>
                  </a:lnTo>
                  <a:lnTo>
                    <a:pt x="833" y="284"/>
                  </a:lnTo>
                  <a:lnTo>
                    <a:pt x="862" y="216"/>
                  </a:lnTo>
                  <a:lnTo>
                    <a:pt x="884" y="142"/>
                  </a:lnTo>
                  <a:lnTo>
                    <a:pt x="907" y="74"/>
                  </a:lnTo>
                  <a:lnTo>
                    <a:pt x="935" y="23"/>
                  </a:lnTo>
                  <a:lnTo>
                    <a:pt x="958" y="0"/>
                  </a:lnTo>
                  <a:lnTo>
                    <a:pt x="981" y="6"/>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54" name="Freeform 178"/>
            <p:cNvSpPr>
              <a:spLocks/>
            </p:cNvSpPr>
            <p:nvPr/>
          </p:nvSpPr>
          <p:spPr bwMode="auto">
            <a:xfrm>
              <a:off x="237" y="2420"/>
              <a:ext cx="981" cy="788"/>
            </a:xfrm>
            <a:custGeom>
              <a:avLst/>
              <a:gdLst/>
              <a:ahLst/>
              <a:cxnLst>
                <a:cxn ang="0">
                  <a:pos x="0" y="499"/>
                </a:cxn>
                <a:cxn ang="0">
                  <a:pos x="23" y="459"/>
                </a:cxn>
                <a:cxn ang="0">
                  <a:pos x="51" y="420"/>
                </a:cxn>
                <a:cxn ang="0">
                  <a:pos x="74" y="386"/>
                </a:cxn>
                <a:cxn ang="0">
                  <a:pos x="96" y="357"/>
                </a:cxn>
                <a:cxn ang="0">
                  <a:pos x="125" y="318"/>
                </a:cxn>
                <a:cxn ang="0">
                  <a:pos x="147" y="267"/>
                </a:cxn>
                <a:cxn ang="0">
                  <a:pos x="170" y="221"/>
                </a:cxn>
                <a:cxn ang="0">
                  <a:pos x="198" y="199"/>
                </a:cxn>
                <a:cxn ang="0">
                  <a:pos x="221" y="216"/>
                </a:cxn>
                <a:cxn ang="0">
                  <a:pos x="244" y="255"/>
                </a:cxn>
                <a:cxn ang="0">
                  <a:pos x="272" y="306"/>
                </a:cxn>
                <a:cxn ang="0">
                  <a:pos x="295" y="335"/>
                </a:cxn>
                <a:cxn ang="0">
                  <a:pos x="317" y="352"/>
                </a:cxn>
                <a:cxn ang="0">
                  <a:pos x="346" y="369"/>
                </a:cxn>
                <a:cxn ang="0">
                  <a:pos x="368" y="408"/>
                </a:cxn>
                <a:cxn ang="0">
                  <a:pos x="391" y="488"/>
                </a:cxn>
                <a:cxn ang="0">
                  <a:pos x="419" y="584"/>
                </a:cxn>
                <a:cxn ang="0">
                  <a:pos x="442" y="681"/>
                </a:cxn>
                <a:cxn ang="0">
                  <a:pos x="465" y="754"/>
                </a:cxn>
                <a:cxn ang="0">
                  <a:pos x="493" y="783"/>
                </a:cxn>
                <a:cxn ang="0">
                  <a:pos x="516" y="788"/>
                </a:cxn>
                <a:cxn ang="0">
                  <a:pos x="538" y="766"/>
                </a:cxn>
                <a:cxn ang="0">
                  <a:pos x="567" y="732"/>
                </a:cxn>
                <a:cxn ang="0">
                  <a:pos x="589" y="692"/>
                </a:cxn>
                <a:cxn ang="0">
                  <a:pos x="612" y="641"/>
                </a:cxn>
                <a:cxn ang="0">
                  <a:pos x="641" y="584"/>
                </a:cxn>
                <a:cxn ang="0">
                  <a:pos x="663" y="528"/>
                </a:cxn>
                <a:cxn ang="0">
                  <a:pos x="686" y="476"/>
                </a:cxn>
                <a:cxn ang="0">
                  <a:pos x="714" y="425"/>
                </a:cxn>
                <a:cxn ang="0">
                  <a:pos x="737" y="386"/>
                </a:cxn>
                <a:cxn ang="0">
                  <a:pos x="760" y="357"/>
                </a:cxn>
                <a:cxn ang="0">
                  <a:pos x="788" y="323"/>
                </a:cxn>
                <a:cxn ang="0">
                  <a:pos x="811" y="289"/>
                </a:cxn>
                <a:cxn ang="0">
                  <a:pos x="833" y="244"/>
                </a:cxn>
                <a:cxn ang="0">
                  <a:pos x="862" y="187"/>
                </a:cxn>
                <a:cxn ang="0">
                  <a:pos x="884" y="119"/>
                </a:cxn>
                <a:cxn ang="0">
                  <a:pos x="907" y="57"/>
                </a:cxn>
                <a:cxn ang="0">
                  <a:pos x="935" y="17"/>
                </a:cxn>
                <a:cxn ang="0">
                  <a:pos x="958" y="0"/>
                </a:cxn>
                <a:cxn ang="0">
                  <a:pos x="981" y="6"/>
                </a:cxn>
              </a:cxnLst>
              <a:rect l="0" t="0" r="r" b="b"/>
              <a:pathLst>
                <a:path w="981" h="788">
                  <a:moveTo>
                    <a:pt x="0" y="499"/>
                  </a:moveTo>
                  <a:lnTo>
                    <a:pt x="23" y="459"/>
                  </a:lnTo>
                  <a:lnTo>
                    <a:pt x="51" y="420"/>
                  </a:lnTo>
                  <a:lnTo>
                    <a:pt x="74" y="386"/>
                  </a:lnTo>
                  <a:lnTo>
                    <a:pt x="96" y="357"/>
                  </a:lnTo>
                  <a:lnTo>
                    <a:pt x="125" y="318"/>
                  </a:lnTo>
                  <a:lnTo>
                    <a:pt x="147" y="267"/>
                  </a:lnTo>
                  <a:lnTo>
                    <a:pt x="170" y="221"/>
                  </a:lnTo>
                  <a:lnTo>
                    <a:pt x="198" y="199"/>
                  </a:lnTo>
                  <a:lnTo>
                    <a:pt x="221" y="216"/>
                  </a:lnTo>
                  <a:lnTo>
                    <a:pt x="244" y="255"/>
                  </a:lnTo>
                  <a:lnTo>
                    <a:pt x="272" y="306"/>
                  </a:lnTo>
                  <a:lnTo>
                    <a:pt x="295" y="335"/>
                  </a:lnTo>
                  <a:lnTo>
                    <a:pt x="317" y="352"/>
                  </a:lnTo>
                  <a:lnTo>
                    <a:pt x="346" y="369"/>
                  </a:lnTo>
                  <a:lnTo>
                    <a:pt x="368" y="408"/>
                  </a:lnTo>
                  <a:lnTo>
                    <a:pt x="391" y="488"/>
                  </a:lnTo>
                  <a:lnTo>
                    <a:pt x="419" y="584"/>
                  </a:lnTo>
                  <a:lnTo>
                    <a:pt x="442" y="681"/>
                  </a:lnTo>
                  <a:lnTo>
                    <a:pt x="465" y="754"/>
                  </a:lnTo>
                  <a:lnTo>
                    <a:pt x="493" y="783"/>
                  </a:lnTo>
                  <a:lnTo>
                    <a:pt x="516" y="788"/>
                  </a:lnTo>
                  <a:lnTo>
                    <a:pt x="538" y="766"/>
                  </a:lnTo>
                  <a:lnTo>
                    <a:pt x="567" y="732"/>
                  </a:lnTo>
                  <a:lnTo>
                    <a:pt x="589" y="692"/>
                  </a:lnTo>
                  <a:lnTo>
                    <a:pt x="612" y="641"/>
                  </a:lnTo>
                  <a:lnTo>
                    <a:pt x="641" y="584"/>
                  </a:lnTo>
                  <a:lnTo>
                    <a:pt x="663" y="528"/>
                  </a:lnTo>
                  <a:lnTo>
                    <a:pt x="686" y="476"/>
                  </a:lnTo>
                  <a:lnTo>
                    <a:pt x="714" y="425"/>
                  </a:lnTo>
                  <a:lnTo>
                    <a:pt x="737" y="386"/>
                  </a:lnTo>
                  <a:lnTo>
                    <a:pt x="760" y="357"/>
                  </a:lnTo>
                  <a:lnTo>
                    <a:pt x="788" y="323"/>
                  </a:lnTo>
                  <a:lnTo>
                    <a:pt x="811" y="289"/>
                  </a:lnTo>
                  <a:lnTo>
                    <a:pt x="833" y="244"/>
                  </a:lnTo>
                  <a:lnTo>
                    <a:pt x="862" y="187"/>
                  </a:lnTo>
                  <a:lnTo>
                    <a:pt x="884" y="119"/>
                  </a:lnTo>
                  <a:lnTo>
                    <a:pt x="907" y="57"/>
                  </a:lnTo>
                  <a:lnTo>
                    <a:pt x="935" y="17"/>
                  </a:lnTo>
                  <a:lnTo>
                    <a:pt x="958" y="0"/>
                  </a:lnTo>
                  <a:lnTo>
                    <a:pt x="981" y="6"/>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55" name="Freeform 179"/>
            <p:cNvSpPr>
              <a:spLocks/>
            </p:cNvSpPr>
            <p:nvPr/>
          </p:nvSpPr>
          <p:spPr bwMode="auto">
            <a:xfrm>
              <a:off x="237" y="2494"/>
              <a:ext cx="981" cy="669"/>
            </a:xfrm>
            <a:custGeom>
              <a:avLst/>
              <a:gdLst/>
              <a:ahLst/>
              <a:cxnLst>
                <a:cxn ang="0">
                  <a:pos x="0" y="431"/>
                </a:cxn>
                <a:cxn ang="0">
                  <a:pos x="23" y="397"/>
                </a:cxn>
                <a:cxn ang="0">
                  <a:pos x="51" y="363"/>
                </a:cxn>
                <a:cxn ang="0">
                  <a:pos x="74" y="334"/>
                </a:cxn>
                <a:cxn ang="0">
                  <a:pos x="96" y="300"/>
                </a:cxn>
                <a:cxn ang="0">
                  <a:pos x="125" y="261"/>
                </a:cxn>
                <a:cxn ang="0">
                  <a:pos x="147" y="210"/>
                </a:cxn>
                <a:cxn ang="0">
                  <a:pos x="170" y="164"/>
                </a:cxn>
                <a:cxn ang="0">
                  <a:pos x="198" y="136"/>
                </a:cxn>
                <a:cxn ang="0">
                  <a:pos x="221" y="147"/>
                </a:cxn>
                <a:cxn ang="0">
                  <a:pos x="244" y="187"/>
                </a:cxn>
                <a:cxn ang="0">
                  <a:pos x="272" y="232"/>
                </a:cxn>
                <a:cxn ang="0">
                  <a:pos x="295" y="261"/>
                </a:cxn>
                <a:cxn ang="0">
                  <a:pos x="317" y="272"/>
                </a:cxn>
                <a:cxn ang="0">
                  <a:pos x="346" y="283"/>
                </a:cxn>
                <a:cxn ang="0">
                  <a:pos x="368" y="317"/>
                </a:cxn>
                <a:cxn ang="0">
                  <a:pos x="391" y="385"/>
                </a:cxn>
                <a:cxn ang="0">
                  <a:pos x="419" y="476"/>
                </a:cxn>
                <a:cxn ang="0">
                  <a:pos x="442" y="567"/>
                </a:cxn>
                <a:cxn ang="0">
                  <a:pos x="465" y="635"/>
                </a:cxn>
                <a:cxn ang="0">
                  <a:pos x="493" y="669"/>
                </a:cxn>
                <a:cxn ang="0">
                  <a:pos x="516" y="669"/>
                </a:cxn>
                <a:cxn ang="0">
                  <a:pos x="538" y="652"/>
                </a:cxn>
                <a:cxn ang="0">
                  <a:pos x="567" y="624"/>
                </a:cxn>
                <a:cxn ang="0">
                  <a:pos x="589" y="590"/>
                </a:cxn>
                <a:cxn ang="0">
                  <a:pos x="612" y="550"/>
                </a:cxn>
                <a:cxn ang="0">
                  <a:pos x="641" y="505"/>
                </a:cxn>
                <a:cxn ang="0">
                  <a:pos x="663" y="448"/>
                </a:cxn>
                <a:cxn ang="0">
                  <a:pos x="686" y="391"/>
                </a:cxn>
                <a:cxn ang="0">
                  <a:pos x="714" y="340"/>
                </a:cxn>
                <a:cxn ang="0">
                  <a:pos x="737" y="295"/>
                </a:cxn>
                <a:cxn ang="0">
                  <a:pos x="760" y="255"/>
                </a:cxn>
                <a:cxn ang="0">
                  <a:pos x="788" y="227"/>
                </a:cxn>
                <a:cxn ang="0">
                  <a:pos x="811" y="204"/>
                </a:cxn>
                <a:cxn ang="0">
                  <a:pos x="833" y="176"/>
                </a:cxn>
                <a:cxn ang="0">
                  <a:pos x="862" y="136"/>
                </a:cxn>
                <a:cxn ang="0">
                  <a:pos x="884" y="91"/>
                </a:cxn>
                <a:cxn ang="0">
                  <a:pos x="907" y="45"/>
                </a:cxn>
                <a:cxn ang="0">
                  <a:pos x="935" y="11"/>
                </a:cxn>
                <a:cxn ang="0">
                  <a:pos x="958" y="0"/>
                </a:cxn>
                <a:cxn ang="0">
                  <a:pos x="981" y="6"/>
                </a:cxn>
              </a:cxnLst>
              <a:rect l="0" t="0" r="r" b="b"/>
              <a:pathLst>
                <a:path w="981" h="669">
                  <a:moveTo>
                    <a:pt x="0" y="431"/>
                  </a:moveTo>
                  <a:lnTo>
                    <a:pt x="23" y="397"/>
                  </a:lnTo>
                  <a:lnTo>
                    <a:pt x="51" y="363"/>
                  </a:lnTo>
                  <a:lnTo>
                    <a:pt x="74" y="334"/>
                  </a:lnTo>
                  <a:lnTo>
                    <a:pt x="96" y="300"/>
                  </a:lnTo>
                  <a:lnTo>
                    <a:pt x="125" y="261"/>
                  </a:lnTo>
                  <a:lnTo>
                    <a:pt x="147" y="210"/>
                  </a:lnTo>
                  <a:lnTo>
                    <a:pt x="170" y="164"/>
                  </a:lnTo>
                  <a:lnTo>
                    <a:pt x="198" y="136"/>
                  </a:lnTo>
                  <a:lnTo>
                    <a:pt x="221" y="147"/>
                  </a:lnTo>
                  <a:lnTo>
                    <a:pt x="244" y="187"/>
                  </a:lnTo>
                  <a:lnTo>
                    <a:pt x="272" y="232"/>
                  </a:lnTo>
                  <a:lnTo>
                    <a:pt x="295" y="261"/>
                  </a:lnTo>
                  <a:lnTo>
                    <a:pt x="317" y="272"/>
                  </a:lnTo>
                  <a:lnTo>
                    <a:pt x="346" y="283"/>
                  </a:lnTo>
                  <a:lnTo>
                    <a:pt x="368" y="317"/>
                  </a:lnTo>
                  <a:lnTo>
                    <a:pt x="391" y="385"/>
                  </a:lnTo>
                  <a:lnTo>
                    <a:pt x="419" y="476"/>
                  </a:lnTo>
                  <a:lnTo>
                    <a:pt x="442" y="567"/>
                  </a:lnTo>
                  <a:lnTo>
                    <a:pt x="465" y="635"/>
                  </a:lnTo>
                  <a:lnTo>
                    <a:pt x="493" y="669"/>
                  </a:lnTo>
                  <a:lnTo>
                    <a:pt x="516" y="669"/>
                  </a:lnTo>
                  <a:lnTo>
                    <a:pt x="538" y="652"/>
                  </a:lnTo>
                  <a:lnTo>
                    <a:pt x="567" y="624"/>
                  </a:lnTo>
                  <a:lnTo>
                    <a:pt x="589" y="590"/>
                  </a:lnTo>
                  <a:lnTo>
                    <a:pt x="612" y="550"/>
                  </a:lnTo>
                  <a:lnTo>
                    <a:pt x="641" y="505"/>
                  </a:lnTo>
                  <a:lnTo>
                    <a:pt x="663" y="448"/>
                  </a:lnTo>
                  <a:lnTo>
                    <a:pt x="686" y="391"/>
                  </a:lnTo>
                  <a:lnTo>
                    <a:pt x="714" y="340"/>
                  </a:lnTo>
                  <a:lnTo>
                    <a:pt x="737" y="295"/>
                  </a:lnTo>
                  <a:lnTo>
                    <a:pt x="760" y="255"/>
                  </a:lnTo>
                  <a:lnTo>
                    <a:pt x="788" y="227"/>
                  </a:lnTo>
                  <a:lnTo>
                    <a:pt x="811" y="204"/>
                  </a:lnTo>
                  <a:lnTo>
                    <a:pt x="833" y="176"/>
                  </a:lnTo>
                  <a:lnTo>
                    <a:pt x="862" y="136"/>
                  </a:lnTo>
                  <a:lnTo>
                    <a:pt x="884" y="91"/>
                  </a:lnTo>
                  <a:lnTo>
                    <a:pt x="907" y="45"/>
                  </a:lnTo>
                  <a:lnTo>
                    <a:pt x="935" y="11"/>
                  </a:lnTo>
                  <a:lnTo>
                    <a:pt x="958" y="0"/>
                  </a:lnTo>
                  <a:lnTo>
                    <a:pt x="981" y="6"/>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56" name="Freeform 180"/>
            <p:cNvSpPr>
              <a:spLocks/>
            </p:cNvSpPr>
            <p:nvPr/>
          </p:nvSpPr>
          <p:spPr bwMode="auto">
            <a:xfrm>
              <a:off x="237" y="2517"/>
              <a:ext cx="981" cy="640"/>
            </a:xfrm>
            <a:custGeom>
              <a:avLst/>
              <a:gdLst/>
              <a:ahLst/>
              <a:cxnLst>
                <a:cxn ang="0">
                  <a:pos x="0" y="408"/>
                </a:cxn>
                <a:cxn ang="0">
                  <a:pos x="23" y="374"/>
                </a:cxn>
                <a:cxn ang="0">
                  <a:pos x="51" y="334"/>
                </a:cxn>
                <a:cxn ang="0">
                  <a:pos x="74" y="306"/>
                </a:cxn>
                <a:cxn ang="0">
                  <a:pos x="96" y="272"/>
                </a:cxn>
                <a:cxn ang="0">
                  <a:pos x="125" y="238"/>
                </a:cxn>
                <a:cxn ang="0">
                  <a:pos x="147" y="192"/>
                </a:cxn>
                <a:cxn ang="0">
                  <a:pos x="170" y="153"/>
                </a:cxn>
                <a:cxn ang="0">
                  <a:pos x="198" y="124"/>
                </a:cxn>
                <a:cxn ang="0">
                  <a:pos x="221" y="130"/>
                </a:cxn>
                <a:cxn ang="0">
                  <a:pos x="244" y="158"/>
                </a:cxn>
                <a:cxn ang="0">
                  <a:pos x="272" y="198"/>
                </a:cxn>
                <a:cxn ang="0">
                  <a:pos x="295" y="221"/>
                </a:cxn>
                <a:cxn ang="0">
                  <a:pos x="317" y="238"/>
                </a:cxn>
                <a:cxn ang="0">
                  <a:pos x="346" y="260"/>
                </a:cxn>
                <a:cxn ang="0">
                  <a:pos x="368" y="306"/>
                </a:cxn>
                <a:cxn ang="0">
                  <a:pos x="391" y="379"/>
                </a:cxn>
                <a:cxn ang="0">
                  <a:pos x="419" y="476"/>
                </a:cxn>
                <a:cxn ang="0">
                  <a:pos x="442" y="561"/>
                </a:cxn>
                <a:cxn ang="0">
                  <a:pos x="465" y="618"/>
                </a:cxn>
                <a:cxn ang="0">
                  <a:pos x="493" y="640"/>
                </a:cxn>
                <a:cxn ang="0">
                  <a:pos x="516" y="629"/>
                </a:cxn>
                <a:cxn ang="0">
                  <a:pos x="538" y="606"/>
                </a:cxn>
                <a:cxn ang="0">
                  <a:pos x="567" y="572"/>
                </a:cxn>
                <a:cxn ang="0">
                  <a:pos x="589" y="538"/>
                </a:cxn>
                <a:cxn ang="0">
                  <a:pos x="612" y="499"/>
                </a:cxn>
                <a:cxn ang="0">
                  <a:pos x="641" y="459"/>
                </a:cxn>
                <a:cxn ang="0">
                  <a:pos x="663" y="408"/>
                </a:cxn>
                <a:cxn ang="0">
                  <a:pos x="686" y="357"/>
                </a:cxn>
                <a:cxn ang="0">
                  <a:pos x="714" y="306"/>
                </a:cxn>
                <a:cxn ang="0">
                  <a:pos x="737" y="255"/>
                </a:cxn>
                <a:cxn ang="0">
                  <a:pos x="760" y="221"/>
                </a:cxn>
                <a:cxn ang="0">
                  <a:pos x="788" y="192"/>
                </a:cxn>
                <a:cxn ang="0">
                  <a:pos x="811" y="181"/>
                </a:cxn>
                <a:cxn ang="0">
                  <a:pos x="833" y="164"/>
                </a:cxn>
                <a:cxn ang="0">
                  <a:pos x="862" y="141"/>
                </a:cxn>
                <a:cxn ang="0">
                  <a:pos x="884" y="107"/>
                </a:cxn>
                <a:cxn ang="0">
                  <a:pos x="907" y="62"/>
                </a:cxn>
                <a:cxn ang="0">
                  <a:pos x="935" y="22"/>
                </a:cxn>
                <a:cxn ang="0">
                  <a:pos x="958" y="0"/>
                </a:cxn>
                <a:cxn ang="0">
                  <a:pos x="981" y="0"/>
                </a:cxn>
              </a:cxnLst>
              <a:rect l="0" t="0" r="r" b="b"/>
              <a:pathLst>
                <a:path w="981" h="640">
                  <a:moveTo>
                    <a:pt x="0" y="408"/>
                  </a:moveTo>
                  <a:lnTo>
                    <a:pt x="23" y="374"/>
                  </a:lnTo>
                  <a:lnTo>
                    <a:pt x="51" y="334"/>
                  </a:lnTo>
                  <a:lnTo>
                    <a:pt x="74" y="306"/>
                  </a:lnTo>
                  <a:lnTo>
                    <a:pt x="96" y="272"/>
                  </a:lnTo>
                  <a:lnTo>
                    <a:pt x="125" y="238"/>
                  </a:lnTo>
                  <a:lnTo>
                    <a:pt x="147" y="192"/>
                  </a:lnTo>
                  <a:lnTo>
                    <a:pt x="170" y="153"/>
                  </a:lnTo>
                  <a:lnTo>
                    <a:pt x="198" y="124"/>
                  </a:lnTo>
                  <a:lnTo>
                    <a:pt x="221" y="130"/>
                  </a:lnTo>
                  <a:lnTo>
                    <a:pt x="244" y="158"/>
                  </a:lnTo>
                  <a:lnTo>
                    <a:pt x="272" y="198"/>
                  </a:lnTo>
                  <a:lnTo>
                    <a:pt x="295" y="221"/>
                  </a:lnTo>
                  <a:lnTo>
                    <a:pt x="317" y="238"/>
                  </a:lnTo>
                  <a:lnTo>
                    <a:pt x="346" y="260"/>
                  </a:lnTo>
                  <a:lnTo>
                    <a:pt x="368" y="306"/>
                  </a:lnTo>
                  <a:lnTo>
                    <a:pt x="391" y="379"/>
                  </a:lnTo>
                  <a:lnTo>
                    <a:pt x="419" y="476"/>
                  </a:lnTo>
                  <a:lnTo>
                    <a:pt x="442" y="561"/>
                  </a:lnTo>
                  <a:lnTo>
                    <a:pt x="465" y="618"/>
                  </a:lnTo>
                  <a:lnTo>
                    <a:pt x="493" y="640"/>
                  </a:lnTo>
                  <a:lnTo>
                    <a:pt x="516" y="629"/>
                  </a:lnTo>
                  <a:lnTo>
                    <a:pt x="538" y="606"/>
                  </a:lnTo>
                  <a:lnTo>
                    <a:pt x="567" y="572"/>
                  </a:lnTo>
                  <a:lnTo>
                    <a:pt x="589" y="538"/>
                  </a:lnTo>
                  <a:lnTo>
                    <a:pt x="612" y="499"/>
                  </a:lnTo>
                  <a:lnTo>
                    <a:pt x="641" y="459"/>
                  </a:lnTo>
                  <a:lnTo>
                    <a:pt x="663" y="408"/>
                  </a:lnTo>
                  <a:lnTo>
                    <a:pt x="686" y="357"/>
                  </a:lnTo>
                  <a:lnTo>
                    <a:pt x="714" y="306"/>
                  </a:lnTo>
                  <a:lnTo>
                    <a:pt x="737" y="255"/>
                  </a:lnTo>
                  <a:lnTo>
                    <a:pt x="760" y="221"/>
                  </a:lnTo>
                  <a:lnTo>
                    <a:pt x="788" y="192"/>
                  </a:lnTo>
                  <a:lnTo>
                    <a:pt x="811" y="181"/>
                  </a:lnTo>
                  <a:lnTo>
                    <a:pt x="833" y="164"/>
                  </a:lnTo>
                  <a:lnTo>
                    <a:pt x="862" y="141"/>
                  </a:lnTo>
                  <a:lnTo>
                    <a:pt x="884" y="107"/>
                  </a:lnTo>
                  <a:lnTo>
                    <a:pt x="907" y="62"/>
                  </a:lnTo>
                  <a:lnTo>
                    <a:pt x="935" y="22"/>
                  </a:lnTo>
                  <a:lnTo>
                    <a:pt x="958" y="0"/>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57" name="Freeform 181"/>
            <p:cNvSpPr>
              <a:spLocks/>
            </p:cNvSpPr>
            <p:nvPr/>
          </p:nvSpPr>
          <p:spPr bwMode="auto">
            <a:xfrm>
              <a:off x="237" y="2449"/>
              <a:ext cx="981" cy="748"/>
            </a:xfrm>
            <a:custGeom>
              <a:avLst/>
              <a:gdLst/>
              <a:ahLst/>
              <a:cxnLst>
                <a:cxn ang="0">
                  <a:pos x="0" y="470"/>
                </a:cxn>
                <a:cxn ang="0">
                  <a:pos x="23" y="430"/>
                </a:cxn>
                <a:cxn ang="0">
                  <a:pos x="51" y="391"/>
                </a:cxn>
                <a:cxn ang="0">
                  <a:pos x="74" y="357"/>
                </a:cxn>
                <a:cxn ang="0">
                  <a:pos x="96" y="328"/>
                </a:cxn>
                <a:cxn ang="0">
                  <a:pos x="125" y="294"/>
                </a:cxn>
                <a:cxn ang="0">
                  <a:pos x="147" y="249"/>
                </a:cxn>
                <a:cxn ang="0">
                  <a:pos x="170" y="204"/>
                </a:cxn>
                <a:cxn ang="0">
                  <a:pos x="198" y="181"/>
                </a:cxn>
                <a:cxn ang="0">
                  <a:pos x="221" y="187"/>
                </a:cxn>
                <a:cxn ang="0">
                  <a:pos x="244" y="215"/>
                </a:cxn>
                <a:cxn ang="0">
                  <a:pos x="272" y="255"/>
                </a:cxn>
                <a:cxn ang="0">
                  <a:pos x="295" y="283"/>
                </a:cxn>
                <a:cxn ang="0">
                  <a:pos x="317" y="306"/>
                </a:cxn>
                <a:cxn ang="0">
                  <a:pos x="346" y="334"/>
                </a:cxn>
                <a:cxn ang="0">
                  <a:pos x="368" y="391"/>
                </a:cxn>
                <a:cxn ang="0">
                  <a:pos x="391" y="470"/>
                </a:cxn>
                <a:cxn ang="0">
                  <a:pos x="419" y="572"/>
                </a:cxn>
                <a:cxn ang="0">
                  <a:pos x="442" y="663"/>
                </a:cxn>
                <a:cxn ang="0">
                  <a:pos x="465" y="725"/>
                </a:cxn>
                <a:cxn ang="0">
                  <a:pos x="493" y="748"/>
                </a:cxn>
                <a:cxn ang="0">
                  <a:pos x="516" y="737"/>
                </a:cxn>
                <a:cxn ang="0">
                  <a:pos x="538" y="708"/>
                </a:cxn>
                <a:cxn ang="0">
                  <a:pos x="567" y="674"/>
                </a:cxn>
                <a:cxn ang="0">
                  <a:pos x="589" y="629"/>
                </a:cxn>
                <a:cxn ang="0">
                  <a:pos x="612" y="584"/>
                </a:cxn>
                <a:cxn ang="0">
                  <a:pos x="641" y="538"/>
                </a:cxn>
                <a:cxn ang="0">
                  <a:pos x="663" y="487"/>
                </a:cxn>
                <a:cxn ang="0">
                  <a:pos x="686" y="436"/>
                </a:cxn>
                <a:cxn ang="0">
                  <a:pos x="714" y="391"/>
                </a:cxn>
                <a:cxn ang="0">
                  <a:pos x="737" y="345"/>
                </a:cxn>
                <a:cxn ang="0">
                  <a:pos x="760" y="306"/>
                </a:cxn>
                <a:cxn ang="0">
                  <a:pos x="788" y="283"/>
                </a:cxn>
                <a:cxn ang="0">
                  <a:pos x="811" y="255"/>
                </a:cxn>
                <a:cxn ang="0">
                  <a:pos x="833" y="226"/>
                </a:cxn>
                <a:cxn ang="0">
                  <a:pos x="862" y="187"/>
                </a:cxn>
                <a:cxn ang="0">
                  <a:pos x="884" y="136"/>
                </a:cxn>
                <a:cxn ang="0">
                  <a:pos x="907" y="79"/>
                </a:cxn>
                <a:cxn ang="0">
                  <a:pos x="935" y="34"/>
                </a:cxn>
                <a:cxn ang="0">
                  <a:pos x="958" y="5"/>
                </a:cxn>
                <a:cxn ang="0">
                  <a:pos x="981" y="0"/>
                </a:cxn>
              </a:cxnLst>
              <a:rect l="0" t="0" r="r" b="b"/>
              <a:pathLst>
                <a:path w="981" h="748">
                  <a:moveTo>
                    <a:pt x="0" y="470"/>
                  </a:moveTo>
                  <a:lnTo>
                    <a:pt x="23" y="430"/>
                  </a:lnTo>
                  <a:lnTo>
                    <a:pt x="51" y="391"/>
                  </a:lnTo>
                  <a:lnTo>
                    <a:pt x="74" y="357"/>
                  </a:lnTo>
                  <a:lnTo>
                    <a:pt x="96" y="328"/>
                  </a:lnTo>
                  <a:lnTo>
                    <a:pt x="125" y="294"/>
                  </a:lnTo>
                  <a:lnTo>
                    <a:pt x="147" y="249"/>
                  </a:lnTo>
                  <a:lnTo>
                    <a:pt x="170" y="204"/>
                  </a:lnTo>
                  <a:lnTo>
                    <a:pt x="198" y="181"/>
                  </a:lnTo>
                  <a:lnTo>
                    <a:pt x="221" y="187"/>
                  </a:lnTo>
                  <a:lnTo>
                    <a:pt x="244" y="215"/>
                  </a:lnTo>
                  <a:lnTo>
                    <a:pt x="272" y="255"/>
                  </a:lnTo>
                  <a:lnTo>
                    <a:pt x="295" y="283"/>
                  </a:lnTo>
                  <a:lnTo>
                    <a:pt x="317" y="306"/>
                  </a:lnTo>
                  <a:lnTo>
                    <a:pt x="346" y="334"/>
                  </a:lnTo>
                  <a:lnTo>
                    <a:pt x="368" y="391"/>
                  </a:lnTo>
                  <a:lnTo>
                    <a:pt x="391" y="470"/>
                  </a:lnTo>
                  <a:lnTo>
                    <a:pt x="419" y="572"/>
                  </a:lnTo>
                  <a:lnTo>
                    <a:pt x="442" y="663"/>
                  </a:lnTo>
                  <a:lnTo>
                    <a:pt x="465" y="725"/>
                  </a:lnTo>
                  <a:lnTo>
                    <a:pt x="493" y="748"/>
                  </a:lnTo>
                  <a:lnTo>
                    <a:pt x="516" y="737"/>
                  </a:lnTo>
                  <a:lnTo>
                    <a:pt x="538" y="708"/>
                  </a:lnTo>
                  <a:lnTo>
                    <a:pt x="567" y="674"/>
                  </a:lnTo>
                  <a:lnTo>
                    <a:pt x="589" y="629"/>
                  </a:lnTo>
                  <a:lnTo>
                    <a:pt x="612" y="584"/>
                  </a:lnTo>
                  <a:lnTo>
                    <a:pt x="641" y="538"/>
                  </a:lnTo>
                  <a:lnTo>
                    <a:pt x="663" y="487"/>
                  </a:lnTo>
                  <a:lnTo>
                    <a:pt x="686" y="436"/>
                  </a:lnTo>
                  <a:lnTo>
                    <a:pt x="714" y="391"/>
                  </a:lnTo>
                  <a:lnTo>
                    <a:pt x="737" y="345"/>
                  </a:lnTo>
                  <a:lnTo>
                    <a:pt x="760" y="306"/>
                  </a:lnTo>
                  <a:lnTo>
                    <a:pt x="788" y="283"/>
                  </a:lnTo>
                  <a:lnTo>
                    <a:pt x="811" y="255"/>
                  </a:lnTo>
                  <a:lnTo>
                    <a:pt x="833" y="226"/>
                  </a:lnTo>
                  <a:lnTo>
                    <a:pt x="862" y="187"/>
                  </a:lnTo>
                  <a:lnTo>
                    <a:pt x="884" y="136"/>
                  </a:lnTo>
                  <a:lnTo>
                    <a:pt x="907" y="79"/>
                  </a:lnTo>
                  <a:lnTo>
                    <a:pt x="935" y="34"/>
                  </a:lnTo>
                  <a:lnTo>
                    <a:pt x="958" y="5"/>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58" name="Freeform 182"/>
            <p:cNvSpPr>
              <a:spLocks/>
            </p:cNvSpPr>
            <p:nvPr/>
          </p:nvSpPr>
          <p:spPr bwMode="auto">
            <a:xfrm>
              <a:off x="237" y="2426"/>
              <a:ext cx="981" cy="771"/>
            </a:xfrm>
            <a:custGeom>
              <a:avLst/>
              <a:gdLst/>
              <a:ahLst/>
              <a:cxnLst>
                <a:cxn ang="0">
                  <a:pos x="0" y="482"/>
                </a:cxn>
                <a:cxn ang="0">
                  <a:pos x="23" y="442"/>
                </a:cxn>
                <a:cxn ang="0">
                  <a:pos x="51" y="402"/>
                </a:cxn>
                <a:cxn ang="0">
                  <a:pos x="74" y="374"/>
                </a:cxn>
                <a:cxn ang="0">
                  <a:pos x="96" y="346"/>
                </a:cxn>
                <a:cxn ang="0">
                  <a:pos x="125" y="312"/>
                </a:cxn>
                <a:cxn ang="0">
                  <a:pos x="147" y="272"/>
                </a:cxn>
                <a:cxn ang="0">
                  <a:pos x="170" y="232"/>
                </a:cxn>
                <a:cxn ang="0">
                  <a:pos x="198" y="210"/>
                </a:cxn>
                <a:cxn ang="0">
                  <a:pos x="221" y="215"/>
                </a:cxn>
                <a:cxn ang="0">
                  <a:pos x="244" y="244"/>
                </a:cxn>
                <a:cxn ang="0">
                  <a:pos x="272" y="278"/>
                </a:cxn>
                <a:cxn ang="0">
                  <a:pos x="295" y="312"/>
                </a:cxn>
                <a:cxn ang="0">
                  <a:pos x="317" y="334"/>
                </a:cxn>
                <a:cxn ang="0">
                  <a:pos x="346" y="363"/>
                </a:cxn>
                <a:cxn ang="0">
                  <a:pos x="368" y="419"/>
                </a:cxn>
                <a:cxn ang="0">
                  <a:pos x="391" y="505"/>
                </a:cxn>
                <a:cxn ang="0">
                  <a:pos x="419" y="601"/>
                </a:cxn>
                <a:cxn ang="0">
                  <a:pos x="442" y="692"/>
                </a:cxn>
                <a:cxn ang="0">
                  <a:pos x="465" y="748"/>
                </a:cxn>
                <a:cxn ang="0">
                  <a:pos x="493" y="771"/>
                </a:cxn>
                <a:cxn ang="0">
                  <a:pos x="516" y="765"/>
                </a:cxn>
                <a:cxn ang="0">
                  <a:pos x="538" y="737"/>
                </a:cxn>
                <a:cxn ang="0">
                  <a:pos x="567" y="697"/>
                </a:cxn>
                <a:cxn ang="0">
                  <a:pos x="589" y="658"/>
                </a:cxn>
                <a:cxn ang="0">
                  <a:pos x="612" y="607"/>
                </a:cxn>
                <a:cxn ang="0">
                  <a:pos x="641" y="561"/>
                </a:cxn>
                <a:cxn ang="0">
                  <a:pos x="663" y="510"/>
                </a:cxn>
                <a:cxn ang="0">
                  <a:pos x="686" y="465"/>
                </a:cxn>
                <a:cxn ang="0">
                  <a:pos x="714" y="419"/>
                </a:cxn>
                <a:cxn ang="0">
                  <a:pos x="737" y="380"/>
                </a:cxn>
                <a:cxn ang="0">
                  <a:pos x="760" y="346"/>
                </a:cxn>
                <a:cxn ang="0">
                  <a:pos x="788" y="317"/>
                </a:cxn>
                <a:cxn ang="0">
                  <a:pos x="811" y="289"/>
                </a:cxn>
                <a:cxn ang="0">
                  <a:pos x="833" y="255"/>
                </a:cxn>
                <a:cxn ang="0">
                  <a:pos x="862" y="204"/>
                </a:cxn>
                <a:cxn ang="0">
                  <a:pos x="884" y="147"/>
                </a:cxn>
                <a:cxn ang="0">
                  <a:pos x="907" y="85"/>
                </a:cxn>
                <a:cxn ang="0">
                  <a:pos x="935" y="34"/>
                </a:cxn>
                <a:cxn ang="0">
                  <a:pos x="958" y="6"/>
                </a:cxn>
                <a:cxn ang="0">
                  <a:pos x="981" y="0"/>
                </a:cxn>
              </a:cxnLst>
              <a:rect l="0" t="0" r="r" b="b"/>
              <a:pathLst>
                <a:path w="981" h="771">
                  <a:moveTo>
                    <a:pt x="0" y="482"/>
                  </a:moveTo>
                  <a:lnTo>
                    <a:pt x="23" y="442"/>
                  </a:lnTo>
                  <a:lnTo>
                    <a:pt x="51" y="402"/>
                  </a:lnTo>
                  <a:lnTo>
                    <a:pt x="74" y="374"/>
                  </a:lnTo>
                  <a:lnTo>
                    <a:pt x="96" y="346"/>
                  </a:lnTo>
                  <a:lnTo>
                    <a:pt x="125" y="312"/>
                  </a:lnTo>
                  <a:lnTo>
                    <a:pt x="147" y="272"/>
                  </a:lnTo>
                  <a:lnTo>
                    <a:pt x="170" y="232"/>
                  </a:lnTo>
                  <a:lnTo>
                    <a:pt x="198" y="210"/>
                  </a:lnTo>
                  <a:lnTo>
                    <a:pt x="221" y="215"/>
                  </a:lnTo>
                  <a:lnTo>
                    <a:pt x="244" y="244"/>
                  </a:lnTo>
                  <a:lnTo>
                    <a:pt x="272" y="278"/>
                  </a:lnTo>
                  <a:lnTo>
                    <a:pt x="295" y="312"/>
                  </a:lnTo>
                  <a:lnTo>
                    <a:pt x="317" y="334"/>
                  </a:lnTo>
                  <a:lnTo>
                    <a:pt x="346" y="363"/>
                  </a:lnTo>
                  <a:lnTo>
                    <a:pt x="368" y="419"/>
                  </a:lnTo>
                  <a:lnTo>
                    <a:pt x="391" y="505"/>
                  </a:lnTo>
                  <a:lnTo>
                    <a:pt x="419" y="601"/>
                  </a:lnTo>
                  <a:lnTo>
                    <a:pt x="442" y="692"/>
                  </a:lnTo>
                  <a:lnTo>
                    <a:pt x="465" y="748"/>
                  </a:lnTo>
                  <a:lnTo>
                    <a:pt x="493" y="771"/>
                  </a:lnTo>
                  <a:lnTo>
                    <a:pt x="516" y="765"/>
                  </a:lnTo>
                  <a:lnTo>
                    <a:pt x="538" y="737"/>
                  </a:lnTo>
                  <a:lnTo>
                    <a:pt x="567" y="697"/>
                  </a:lnTo>
                  <a:lnTo>
                    <a:pt x="589" y="658"/>
                  </a:lnTo>
                  <a:lnTo>
                    <a:pt x="612" y="607"/>
                  </a:lnTo>
                  <a:lnTo>
                    <a:pt x="641" y="561"/>
                  </a:lnTo>
                  <a:lnTo>
                    <a:pt x="663" y="510"/>
                  </a:lnTo>
                  <a:lnTo>
                    <a:pt x="686" y="465"/>
                  </a:lnTo>
                  <a:lnTo>
                    <a:pt x="714" y="419"/>
                  </a:lnTo>
                  <a:lnTo>
                    <a:pt x="737" y="380"/>
                  </a:lnTo>
                  <a:lnTo>
                    <a:pt x="760" y="346"/>
                  </a:lnTo>
                  <a:lnTo>
                    <a:pt x="788" y="317"/>
                  </a:lnTo>
                  <a:lnTo>
                    <a:pt x="811" y="289"/>
                  </a:lnTo>
                  <a:lnTo>
                    <a:pt x="833" y="255"/>
                  </a:lnTo>
                  <a:lnTo>
                    <a:pt x="862" y="204"/>
                  </a:lnTo>
                  <a:lnTo>
                    <a:pt x="884" y="147"/>
                  </a:lnTo>
                  <a:lnTo>
                    <a:pt x="907" y="85"/>
                  </a:lnTo>
                  <a:lnTo>
                    <a:pt x="935" y="34"/>
                  </a:lnTo>
                  <a:lnTo>
                    <a:pt x="958" y="6"/>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59" name="Freeform 183"/>
            <p:cNvSpPr>
              <a:spLocks/>
            </p:cNvSpPr>
            <p:nvPr/>
          </p:nvSpPr>
          <p:spPr bwMode="auto">
            <a:xfrm>
              <a:off x="237" y="2420"/>
              <a:ext cx="981" cy="760"/>
            </a:xfrm>
            <a:custGeom>
              <a:avLst/>
              <a:gdLst/>
              <a:ahLst/>
              <a:cxnLst>
                <a:cxn ang="0">
                  <a:pos x="0" y="471"/>
                </a:cxn>
                <a:cxn ang="0">
                  <a:pos x="23" y="437"/>
                </a:cxn>
                <a:cxn ang="0">
                  <a:pos x="51" y="403"/>
                </a:cxn>
                <a:cxn ang="0">
                  <a:pos x="74" y="374"/>
                </a:cxn>
                <a:cxn ang="0">
                  <a:pos x="96" y="352"/>
                </a:cxn>
                <a:cxn ang="0">
                  <a:pos x="125" y="329"/>
                </a:cxn>
                <a:cxn ang="0">
                  <a:pos x="147" y="289"/>
                </a:cxn>
                <a:cxn ang="0">
                  <a:pos x="170" y="255"/>
                </a:cxn>
                <a:cxn ang="0">
                  <a:pos x="198" y="233"/>
                </a:cxn>
                <a:cxn ang="0">
                  <a:pos x="221" y="238"/>
                </a:cxn>
                <a:cxn ang="0">
                  <a:pos x="244" y="261"/>
                </a:cxn>
                <a:cxn ang="0">
                  <a:pos x="272" y="295"/>
                </a:cxn>
                <a:cxn ang="0">
                  <a:pos x="295" y="318"/>
                </a:cxn>
                <a:cxn ang="0">
                  <a:pos x="317" y="346"/>
                </a:cxn>
                <a:cxn ang="0">
                  <a:pos x="346" y="374"/>
                </a:cxn>
                <a:cxn ang="0">
                  <a:pos x="368" y="431"/>
                </a:cxn>
                <a:cxn ang="0">
                  <a:pos x="391" y="511"/>
                </a:cxn>
                <a:cxn ang="0">
                  <a:pos x="419" y="601"/>
                </a:cxn>
                <a:cxn ang="0">
                  <a:pos x="442" y="681"/>
                </a:cxn>
                <a:cxn ang="0">
                  <a:pos x="465" y="737"/>
                </a:cxn>
                <a:cxn ang="0">
                  <a:pos x="493" y="760"/>
                </a:cxn>
                <a:cxn ang="0">
                  <a:pos x="516" y="754"/>
                </a:cxn>
                <a:cxn ang="0">
                  <a:pos x="538" y="732"/>
                </a:cxn>
                <a:cxn ang="0">
                  <a:pos x="567" y="692"/>
                </a:cxn>
                <a:cxn ang="0">
                  <a:pos x="589" y="652"/>
                </a:cxn>
                <a:cxn ang="0">
                  <a:pos x="612" y="607"/>
                </a:cxn>
                <a:cxn ang="0">
                  <a:pos x="641" y="556"/>
                </a:cxn>
                <a:cxn ang="0">
                  <a:pos x="663" y="511"/>
                </a:cxn>
                <a:cxn ang="0">
                  <a:pos x="686" y="465"/>
                </a:cxn>
                <a:cxn ang="0">
                  <a:pos x="714" y="431"/>
                </a:cxn>
                <a:cxn ang="0">
                  <a:pos x="737" y="397"/>
                </a:cxn>
                <a:cxn ang="0">
                  <a:pos x="760" y="363"/>
                </a:cxn>
                <a:cxn ang="0">
                  <a:pos x="788" y="335"/>
                </a:cxn>
                <a:cxn ang="0">
                  <a:pos x="811" y="306"/>
                </a:cxn>
                <a:cxn ang="0">
                  <a:pos x="833" y="267"/>
                </a:cxn>
                <a:cxn ang="0">
                  <a:pos x="862" y="216"/>
                </a:cxn>
                <a:cxn ang="0">
                  <a:pos x="884" y="153"/>
                </a:cxn>
                <a:cxn ang="0">
                  <a:pos x="907" y="91"/>
                </a:cxn>
                <a:cxn ang="0">
                  <a:pos x="935" y="40"/>
                </a:cxn>
                <a:cxn ang="0">
                  <a:pos x="958" y="12"/>
                </a:cxn>
                <a:cxn ang="0">
                  <a:pos x="981" y="0"/>
                </a:cxn>
              </a:cxnLst>
              <a:rect l="0" t="0" r="r" b="b"/>
              <a:pathLst>
                <a:path w="981" h="760">
                  <a:moveTo>
                    <a:pt x="0" y="471"/>
                  </a:moveTo>
                  <a:lnTo>
                    <a:pt x="23" y="437"/>
                  </a:lnTo>
                  <a:lnTo>
                    <a:pt x="51" y="403"/>
                  </a:lnTo>
                  <a:lnTo>
                    <a:pt x="74" y="374"/>
                  </a:lnTo>
                  <a:lnTo>
                    <a:pt x="96" y="352"/>
                  </a:lnTo>
                  <a:lnTo>
                    <a:pt x="125" y="329"/>
                  </a:lnTo>
                  <a:lnTo>
                    <a:pt x="147" y="289"/>
                  </a:lnTo>
                  <a:lnTo>
                    <a:pt x="170" y="255"/>
                  </a:lnTo>
                  <a:lnTo>
                    <a:pt x="198" y="233"/>
                  </a:lnTo>
                  <a:lnTo>
                    <a:pt x="221" y="238"/>
                  </a:lnTo>
                  <a:lnTo>
                    <a:pt x="244" y="261"/>
                  </a:lnTo>
                  <a:lnTo>
                    <a:pt x="272" y="295"/>
                  </a:lnTo>
                  <a:lnTo>
                    <a:pt x="295" y="318"/>
                  </a:lnTo>
                  <a:lnTo>
                    <a:pt x="317" y="346"/>
                  </a:lnTo>
                  <a:lnTo>
                    <a:pt x="346" y="374"/>
                  </a:lnTo>
                  <a:lnTo>
                    <a:pt x="368" y="431"/>
                  </a:lnTo>
                  <a:lnTo>
                    <a:pt x="391" y="511"/>
                  </a:lnTo>
                  <a:lnTo>
                    <a:pt x="419" y="601"/>
                  </a:lnTo>
                  <a:lnTo>
                    <a:pt x="442" y="681"/>
                  </a:lnTo>
                  <a:lnTo>
                    <a:pt x="465" y="737"/>
                  </a:lnTo>
                  <a:lnTo>
                    <a:pt x="493" y="760"/>
                  </a:lnTo>
                  <a:lnTo>
                    <a:pt x="516" y="754"/>
                  </a:lnTo>
                  <a:lnTo>
                    <a:pt x="538" y="732"/>
                  </a:lnTo>
                  <a:lnTo>
                    <a:pt x="567" y="692"/>
                  </a:lnTo>
                  <a:lnTo>
                    <a:pt x="589" y="652"/>
                  </a:lnTo>
                  <a:lnTo>
                    <a:pt x="612" y="607"/>
                  </a:lnTo>
                  <a:lnTo>
                    <a:pt x="641" y="556"/>
                  </a:lnTo>
                  <a:lnTo>
                    <a:pt x="663" y="511"/>
                  </a:lnTo>
                  <a:lnTo>
                    <a:pt x="686" y="465"/>
                  </a:lnTo>
                  <a:lnTo>
                    <a:pt x="714" y="431"/>
                  </a:lnTo>
                  <a:lnTo>
                    <a:pt x="737" y="397"/>
                  </a:lnTo>
                  <a:lnTo>
                    <a:pt x="760" y="363"/>
                  </a:lnTo>
                  <a:lnTo>
                    <a:pt x="788" y="335"/>
                  </a:lnTo>
                  <a:lnTo>
                    <a:pt x="811" y="306"/>
                  </a:lnTo>
                  <a:lnTo>
                    <a:pt x="833" y="267"/>
                  </a:lnTo>
                  <a:lnTo>
                    <a:pt x="862" y="216"/>
                  </a:lnTo>
                  <a:lnTo>
                    <a:pt x="884" y="153"/>
                  </a:lnTo>
                  <a:lnTo>
                    <a:pt x="907" y="91"/>
                  </a:lnTo>
                  <a:lnTo>
                    <a:pt x="935" y="40"/>
                  </a:lnTo>
                  <a:lnTo>
                    <a:pt x="958" y="12"/>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60" name="Freeform 184"/>
            <p:cNvSpPr>
              <a:spLocks/>
            </p:cNvSpPr>
            <p:nvPr/>
          </p:nvSpPr>
          <p:spPr bwMode="auto">
            <a:xfrm>
              <a:off x="237" y="2432"/>
              <a:ext cx="981" cy="720"/>
            </a:xfrm>
            <a:custGeom>
              <a:avLst/>
              <a:gdLst/>
              <a:ahLst/>
              <a:cxnLst>
                <a:cxn ang="0">
                  <a:pos x="0" y="442"/>
                </a:cxn>
                <a:cxn ang="0">
                  <a:pos x="23" y="413"/>
                </a:cxn>
                <a:cxn ang="0">
                  <a:pos x="51" y="385"/>
                </a:cxn>
                <a:cxn ang="0">
                  <a:pos x="74" y="362"/>
                </a:cxn>
                <a:cxn ang="0">
                  <a:pos x="96" y="345"/>
                </a:cxn>
                <a:cxn ang="0">
                  <a:pos x="125" y="323"/>
                </a:cxn>
                <a:cxn ang="0">
                  <a:pos x="147" y="294"/>
                </a:cxn>
                <a:cxn ang="0">
                  <a:pos x="170" y="266"/>
                </a:cxn>
                <a:cxn ang="0">
                  <a:pos x="198" y="243"/>
                </a:cxn>
                <a:cxn ang="0">
                  <a:pos x="221" y="243"/>
                </a:cxn>
                <a:cxn ang="0">
                  <a:pos x="244" y="266"/>
                </a:cxn>
                <a:cxn ang="0">
                  <a:pos x="272" y="294"/>
                </a:cxn>
                <a:cxn ang="0">
                  <a:pos x="295" y="317"/>
                </a:cxn>
                <a:cxn ang="0">
                  <a:pos x="317" y="340"/>
                </a:cxn>
                <a:cxn ang="0">
                  <a:pos x="346" y="374"/>
                </a:cxn>
                <a:cxn ang="0">
                  <a:pos x="368" y="425"/>
                </a:cxn>
                <a:cxn ang="0">
                  <a:pos x="391" y="493"/>
                </a:cxn>
                <a:cxn ang="0">
                  <a:pos x="419" y="578"/>
                </a:cxn>
                <a:cxn ang="0">
                  <a:pos x="442" y="646"/>
                </a:cxn>
                <a:cxn ang="0">
                  <a:pos x="465" y="697"/>
                </a:cxn>
                <a:cxn ang="0">
                  <a:pos x="493" y="720"/>
                </a:cxn>
                <a:cxn ang="0">
                  <a:pos x="516" y="714"/>
                </a:cxn>
                <a:cxn ang="0">
                  <a:pos x="538" y="697"/>
                </a:cxn>
                <a:cxn ang="0">
                  <a:pos x="567" y="663"/>
                </a:cxn>
                <a:cxn ang="0">
                  <a:pos x="589" y="623"/>
                </a:cxn>
                <a:cxn ang="0">
                  <a:pos x="612" y="578"/>
                </a:cxn>
                <a:cxn ang="0">
                  <a:pos x="641" y="533"/>
                </a:cxn>
                <a:cxn ang="0">
                  <a:pos x="663" y="493"/>
                </a:cxn>
                <a:cxn ang="0">
                  <a:pos x="686" y="453"/>
                </a:cxn>
                <a:cxn ang="0">
                  <a:pos x="714" y="419"/>
                </a:cxn>
                <a:cxn ang="0">
                  <a:pos x="737" y="391"/>
                </a:cxn>
                <a:cxn ang="0">
                  <a:pos x="760" y="362"/>
                </a:cxn>
                <a:cxn ang="0">
                  <a:pos x="788" y="334"/>
                </a:cxn>
                <a:cxn ang="0">
                  <a:pos x="811" y="306"/>
                </a:cxn>
                <a:cxn ang="0">
                  <a:pos x="833" y="266"/>
                </a:cxn>
                <a:cxn ang="0">
                  <a:pos x="862" y="209"/>
                </a:cxn>
                <a:cxn ang="0">
                  <a:pos x="884" y="153"/>
                </a:cxn>
                <a:cxn ang="0">
                  <a:pos x="907" y="90"/>
                </a:cxn>
                <a:cxn ang="0">
                  <a:pos x="935" y="39"/>
                </a:cxn>
                <a:cxn ang="0">
                  <a:pos x="958" y="11"/>
                </a:cxn>
                <a:cxn ang="0">
                  <a:pos x="981" y="0"/>
                </a:cxn>
              </a:cxnLst>
              <a:rect l="0" t="0" r="r" b="b"/>
              <a:pathLst>
                <a:path w="981" h="720">
                  <a:moveTo>
                    <a:pt x="0" y="442"/>
                  </a:moveTo>
                  <a:lnTo>
                    <a:pt x="23" y="413"/>
                  </a:lnTo>
                  <a:lnTo>
                    <a:pt x="51" y="385"/>
                  </a:lnTo>
                  <a:lnTo>
                    <a:pt x="74" y="362"/>
                  </a:lnTo>
                  <a:lnTo>
                    <a:pt x="96" y="345"/>
                  </a:lnTo>
                  <a:lnTo>
                    <a:pt x="125" y="323"/>
                  </a:lnTo>
                  <a:lnTo>
                    <a:pt x="147" y="294"/>
                  </a:lnTo>
                  <a:lnTo>
                    <a:pt x="170" y="266"/>
                  </a:lnTo>
                  <a:lnTo>
                    <a:pt x="198" y="243"/>
                  </a:lnTo>
                  <a:lnTo>
                    <a:pt x="221" y="243"/>
                  </a:lnTo>
                  <a:lnTo>
                    <a:pt x="244" y="266"/>
                  </a:lnTo>
                  <a:lnTo>
                    <a:pt x="272" y="294"/>
                  </a:lnTo>
                  <a:lnTo>
                    <a:pt x="295" y="317"/>
                  </a:lnTo>
                  <a:lnTo>
                    <a:pt x="317" y="340"/>
                  </a:lnTo>
                  <a:lnTo>
                    <a:pt x="346" y="374"/>
                  </a:lnTo>
                  <a:lnTo>
                    <a:pt x="368" y="425"/>
                  </a:lnTo>
                  <a:lnTo>
                    <a:pt x="391" y="493"/>
                  </a:lnTo>
                  <a:lnTo>
                    <a:pt x="419" y="578"/>
                  </a:lnTo>
                  <a:lnTo>
                    <a:pt x="442" y="646"/>
                  </a:lnTo>
                  <a:lnTo>
                    <a:pt x="465" y="697"/>
                  </a:lnTo>
                  <a:lnTo>
                    <a:pt x="493" y="720"/>
                  </a:lnTo>
                  <a:lnTo>
                    <a:pt x="516" y="714"/>
                  </a:lnTo>
                  <a:lnTo>
                    <a:pt x="538" y="697"/>
                  </a:lnTo>
                  <a:lnTo>
                    <a:pt x="567" y="663"/>
                  </a:lnTo>
                  <a:lnTo>
                    <a:pt x="589" y="623"/>
                  </a:lnTo>
                  <a:lnTo>
                    <a:pt x="612" y="578"/>
                  </a:lnTo>
                  <a:lnTo>
                    <a:pt x="641" y="533"/>
                  </a:lnTo>
                  <a:lnTo>
                    <a:pt x="663" y="493"/>
                  </a:lnTo>
                  <a:lnTo>
                    <a:pt x="686" y="453"/>
                  </a:lnTo>
                  <a:lnTo>
                    <a:pt x="714" y="419"/>
                  </a:lnTo>
                  <a:lnTo>
                    <a:pt x="737" y="391"/>
                  </a:lnTo>
                  <a:lnTo>
                    <a:pt x="760" y="362"/>
                  </a:lnTo>
                  <a:lnTo>
                    <a:pt x="788" y="334"/>
                  </a:lnTo>
                  <a:lnTo>
                    <a:pt x="811" y="306"/>
                  </a:lnTo>
                  <a:lnTo>
                    <a:pt x="833" y="266"/>
                  </a:lnTo>
                  <a:lnTo>
                    <a:pt x="862" y="209"/>
                  </a:lnTo>
                  <a:lnTo>
                    <a:pt x="884" y="153"/>
                  </a:lnTo>
                  <a:lnTo>
                    <a:pt x="907" y="90"/>
                  </a:lnTo>
                  <a:lnTo>
                    <a:pt x="935" y="39"/>
                  </a:lnTo>
                  <a:lnTo>
                    <a:pt x="958" y="11"/>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61" name="Freeform 185"/>
            <p:cNvSpPr>
              <a:spLocks/>
            </p:cNvSpPr>
            <p:nvPr/>
          </p:nvSpPr>
          <p:spPr bwMode="auto">
            <a:xfrm>
              <a:off x="237" y="2466"/>
              <a:ext cx="981" cy="640"/>
            </a:xfrm>
            <a:custGeom>
              <a:avLst/>
              <a:gdLst/>
              <a:ahLst/>
              <a:cxnLst>
                <a:cxn ang="0">
                  <a:pos x="0" y="385"/>
                </a:cxn>
                <a:cxn ang="0">
                  <a:pos x="23" y="368"/>
                </a:cxn>
                <a:cxn ang="0">
                  <a:pos x="51" y="345"/>
                </a:cxn>
                <a:cxn ang="0">
                  <a:pos x="74" y="328"/>
                </a:cxn>
                <a:cxn ang="0">
                  <a:pos x="96" y="317"/>
                </a:cxn>
                <a:cxn ang="0">
                  <a:pos x="125" y="306"/>
                </a:cxn>
                <a:cxn ang="0">
                  <a:pos x="147" y="283"/>
                </a:cxn>
                <a:cxn ang="0">
                  <a:pos x="170" y="255"/>
                </a:cxn>
                <a:cxn ang="0">
                  <a:pos x="198" y="238"/>
                </a:cxn>
                <a:cxn ang="0">
                  <a:pos x="221" y="238"/>
                </a:cxn>
                <a:cxn ang="0">
                  <a:pos x="244" y="249"/>
                </a:cxn>
                <a:cxn ang="0">
                  <a:pos x="272" y="272"/>
                </a:cxn>
                <a:cxn ang="0">
                  <a:pos x="295" y="289"/>
                </a:cxn>
                <a:cxn ang="0">
                  <a:pos x="317" y="311"/>
                </a:cxn>
                <a:cxn ang="0">
                  <a:pos x="346" y="345"/>
                </a:cxn>
                <a:cxn ang="0">
                  <a:pos x="368" y="391"/>
                </a:cxn>
                <a:cxn ang="0">
                  <a:pos x="391" y="453"/>
                </a:cxn>
                <a:cxn ang="0">
                  <a:pos x="419" y="521"/>
                </a:cxn>
                <a:cxn ang="0">
                  <a:pos x="442" y="584"/>
                </a:cxn>
                <a:cxn ang="0">
                  <a:pos x="465" y="623"/>
                </a:cxn>
                <a:cxn ang="0">
                  <a:pos x="493" y="640"/>
                </a:cxn>
                <a:cxn ang="0">
                  <a:pos x="516" y="640"/>
                </a:cxn>
                <a:cxn ang="0">
                  <a:pos x="538" y="618"/>
                </a:cxn>
                <a:cxn ang="0">
                  <a:pos x="567" y="595"/>
                </a:cxn>
                <a:cxn ang="0">
                  <a:pos x="589" y="555"/>
                </a:cxn>
                <a:cxn ang="0">
                  <a:pos x="612" y="521"/>
                </a:cxn>
                <a:cxn ang="0">
                  <a:pos x="641" y="482"/>
                </a:cxn>
                <a:cxn ang="0">
                  <a:pos x="663" y="442"/>
                </a:cxn>
                <a:cxn ang="0">
                  <a:pos x="686" y="408"/>
                </a:cxn>
                <a:cxn ang="0">
                  <a:pos x="714" y="385"/>
                </a:cxn>
                <a:cxn ang="0">
                  <a:pos x="737" y="362"/>
                </a:cxn>
                <a:cxn ang="0">
                  <a:pos x="760" y="340"/>
                </a:cxn>
                <a:cxn ang="0">
                  <a:pos x="788" y="317"/>
                </a:cxn>
                <a:cxn ang="0">
                  <a:pos x="811" y="283"/>
                </a:cxn>
                <a:cxn ang="0">
                  <a:pos x="833" y="243"/>
                </a:cxn>
                <a:cxn ang="0">
                  <a:pos x="862" y="198"/>
                </a:cxn>
                <a:cxn ang="0">
                  <a:pos x="884" y="141"/>
                </a:cxn>
                <a:cxn ang="0">
                  <a:pos x="907" y="85"/>
                </a:cxn>
                <a:cxn ang="0">
                  <a:pos x="935" y="39"/>
                </a:cxn>
                <a:cxn ang="0">
                  <a:pos x="958" y="11"/>
                </a:cxn>
                <a:cxn ang="0">
                  <a:pos x="981" y="0"/>
                </a:cxn>
              </a:cxnLst>
              <a:rect l="0" t="0" r="r" b="b"/>
              <a:pathLst>
                <a:path w="981" h="640">
                  <a:moveTo>
                    <a:pt x="0" y="385"/>
                  </a:moveTo>
                  <a:lnTo>
                    <a:pt x="23" y="368"/>
                  </a:lnTo>
                  <a:lnTo>
                    <a:pt x="51" y="345"/>
                  </a:lnTo>
                  <a:lnTo>
                    <a:pt x="74" y="328"/>
                  </a:lnTo>
                  <a:lnTo>
                    <a:pt x="96" y="317"/>
                  </a:lnTo>
                  <a:lnTo>
                    <a:pt x="125" y="306"/>
                  </a:lnTo>
                  <a:lnTo>
                    <a:pt x="147" y="283"/>
                  </a:lnTo>
                  <a:lnTo>
                    <a:pt x="170" y="255"/>
                  </a:lnTo>
                  <a:lnTo>
                    <a:pt x="198" y="238"/>
                  </a:lnTo>
                  <a:lnTo>
                    <a:pt x="221" y="238"/>
                  </a:lnTo>
                  <a:lnTo>
                    <a:pt x="244" y="249"/>
                  </a:lnTo>
                  <a:lnTo>
                    <a:pt x="272" y="272"/>
                  </a:lnTo>
                  <a:lnTo>
                    <a:pt x="295" y="289"/>
                  </a:lnTo>
                  <a:lnTo>
                    <a:pt x="317" y="311"/>
                  </a:lnTo>
                  <a:lnTo>
                    <a:pt x="346" y="345"/>
                  </a:lnTo>
                  <a:lnTo>
                    <a:pt x="368" y="391"/>
                  </a:lnTo>
                  <a:lnTo>
                    <a:pt x="391" y="453"/>
                  </a:lnTo>
                  <a:lnTo>
                    <a:pt x="419" y="521"/>
                  </a:lnTo>
                  <a:lnTo>
                    <a:pt x="442" y="584"/>
                  </a:lnTo>
                  <a:lnTo>
                    <a:pt x="465" y="623"/>
                  </a:lnTo>
                  <a:lnTo>
                    <a:pt x="493" y="640"/>
                  </a:lnTo>
                  <a:lnTo>
                    <a:pt x="516" y="640"/>
                  </a:lnTo>
                  <a:lnTo>
                    <a:pt x="538" y="618"/>
                  </a:lnTo>
                  <a:lnTo>
                    <a:pt x="567" y="595"/>
                  </a:lnTo>
                  <a:lnTo>
                    <a:pt x="589" y="555"/>
                  </a:lnTo>
                  <a:lnTo>
                    <a:pt x="612" y="521"/>
                  </a:lnTo>
                  <a:lnTo>
                    <a:pt x="641" y="482"/>
                  </a:lnTo>
                  <a:lnTo>
                    <a:pt x="663" y="442"/>
                  </a:lnTo>
                  <a:lnTo>
                    <a:pt x="686" y="408"/>
                  </a:lnTo>
                  <a:lnTo>
                    <a:pt x="714" y="385"/>
                  </a:lnTo>
                  <a:lnTo>
                    <a:pt x="737" y="362"/>
                  </a:lnTo>
                  <a:lnTo>
                    <a:pt x="760" y="340"/>
                  </a:lnTo>
                  <a:lnTo>
                    <a:pt x="788" y="317"/>
                  </a:lnTo>
                  <a:lnTo>
                    <a:pt x="811" y="283"/>
                  </a:lnTo>
                  <a:lnTo>
                    <a:pt x="833" y="243"/>
                  </a:lnTo>
                  <a:lnTo>
                    <a:pt x="862" y="198"/>
                  </a:lnTo>
                  <a:lnTo>
                    <a:pt x="884" y="141"/>
                  </a:lnTo>
                  <a:lnTo>
                    <a:pt x="907" y="85"/>
                  </a:lnTo>
                  <a:lnTo>
                    <a:pt x="935" y="39"/>
                  </a:lnTo>
                  <a:lnTo>
                    <a:pt x="958" y="11"/>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62" name="Freeform 186"/>
            <p:cNvSpPr>
              <a:spLocks/>
            </p:cNvSpPr>
            <p:nvPr/>
          </p:nvSpPr>
          <p:spPr bwMode="auto">
            <a:xfrm>
              <a:off x="237" y="2500"/>
              <a:ext cx="981" cy="561"/>
            </a:xfrm>
            <a:custGeom>
              <a:avLst/>
              <a:gdLst/>
              <a:ahLst/>
              <a:cxnLst>
                <a:cxn ang="0">
                  <a:pos x="0" y="334"/>
                </a:cxn>
                <a:cxn ang="0">
                  <a:pos x="23" y="323"/>
                </a:cxn>
                <a:cxn ang="0">
                  <a:pos x="51" y="306"/>
                </a:cxn>
                <a:cxn ang="0">
                  <a:pos x="74" y="300"/>
                </a:cxn>
                <a:cxn ang="0">
                  <a:pos x="96" y="289"/>
                </a:cxn>
                <a:cxn ang="0">
                  <a:pos x="125" y="283"/>
                </a:cxn>
                <a:cxn ang="0">
                  <a:pos x="147" y="266"/>
                </a:cxn>
                <a:cxn ang="0">
                  <a:pos x="170" y="249"/>
                </a:cxn>
                <a:cxn ang="0">
                  <a:pos x="198" y="238"/>
                </a:cxn>
                <a:cxn ang="0">
                  <a:pos x="221" y="232"/>
                </a:cxn>
                <a:cxn ang="0">
                  <a:pos x="244" y="238"/>
                </a:cxn>
                <a:cxn ang="0">
                  <a:pos x="272" y="255"/>
                </a:cxn>
                <a:cxn ang="0">
                  <a:pos x="295" y="272"/>
                </a:cxn>
                <a:cxn ang="0">
                  <a:pos x="317" y="289"/>
                </a:cxn>
                <a:cxn ang="0">
                  <a:pos x="346" y="317"/>
                </a:cxn>
                <a:cxn ang="0">
                  <a:pos x="368" y="357"/>
                </a:cxn>
                <a:cxn ang="0">
                  <a:pos x="391" y="408"/>
                </a:cxn>
                <a:cxn ang="0">
                  <a:pos x="419" y="465"/>
                </a:cxn>
                <a:cxn ang="0">
                  <a:pos x="442" y="516"/>
                </a:cxn>
                <a:cxn ang="0">
                  <a:pos x="465" y="544"/>
                </a:cxn>
                <a:cxn ang="0">
                  <a:pos x="493" y="561"/>
                </a:cxn>
                <a:cxn ang="0">
                  <a:pos x="516" y="555"/>
                </a:cxn>
                <a:cxn ang="0">
                  <a:pos x="538" y="538"/>
                </a:cxn>
                <a:cxn ang="0">
                  <a:pos x="567" y="516"/>
                </a:cxn>
                <a:cxn ang="0">
                  <a:pos x="589" y="487"/>
                </a:cxn>
                <a:cxn ang="0">
                  <a:pos x="612" y="453"/>
                </a:cxn>
                <a:cxn ang="0">
                  <a:pos x="641" y="419"/>
                </a:cxn>
                <a:cxn ang="0">
                  <a:pos x="663" y="391"/>
                </a:cxn>
                <a:cxn ang="0">
                  <a:pos x="686" y="368"/>
                </a:cxn>
                <a:cxn ang="0">
                  <a:pos x="714" y="345"/>
                </a:cxn>
                <a:cxn ang="0">
                  <a:pos x="737" y="328"/>
                </a:cxn>
                <a:cxn ang="0">
                  <a:pos x="760" y="311"/>
                </a:cxn>
                <a:cxn ang="0">
                  <a:pos x="788" y="294"/>
                </a:cxn>
                <a:cxn ang="0">
                  <a:pos x="811" y="266"/>
                </a:cxn>
                <a:cxn ang="0">
                  <a:pos x="833" y="232"/>
                </a:cxn>
                <a:cxn ang="0">
                  <a:pos x="862" y="187"/>
                </a:cxn>
                <a:cxn ang="0">
                  <a:pos x="884" y="130"/>
                </a:cxn>
                <a:cxn ang="0">
                  <a:pos x="907" y="85"/>
                </a:cxn>
                <a:cxn ang="0">
                  <a:pos x="935" y="39"/>
                </a:cxn>
                <a:cxn ang="0">
                  <a:pos x="958" y="11"/>
                </a:cxn>
                <a:cxn ang="0">
                  <a:pos x="981" y="0"/>
                </a:cxn>
              </a:cxnLst>
              <a:rect l="0" t="0" r="r" b="b"/>
              <a:pathLst>
                <a:path w="981" h="561">
                  <a:moveTo>
                    <a:pt x="0" y="334"/>
                  </a:moveTo>
                  <a:lnTo>
                    <a:pt x="23" y="323"/>
                  </a:lnTo>
                  <a:lnTo>
                    <a:pt x="51" y="306"/>
                  </a:lnTo>
                  <a:lnTo>
                    <a:pt x="74" y="300"/>
                  </a:lnTo>
                  <a:lnTo>
                    <a:pt x="96" y="289"/>
                  </a:lnTo>
                  <a:lnTo>
                    <a:pt x="125" y="283"/>
                  </a:lnTo>
                  <a:lnTo>
                    <a:pt x="147" y="266"/>
                  </a:lnTo>
                  <a:lnTo>
                    <a:pt x="170" y="249"/>
                  </a:lnTo>
                  <a:lnTo>
                    <a:pt x="198" y="238"/>
                  </a:lnTo>
                  <a:lnTo>
                    <a:pt x="221" y="232"/>
                  </a:lnTo>
                  <a:lnTo>
                    <a:pt x="244" y="238"/>
                  </a:lnTo>
                  <a:lnTo>
                    <a:pt x="272" y="255"/>
                  </a:lnTo>
                  <a:lnTo>
                    <a:pt x="295" y="272"/>
                  </a:lnTo>
                  <a:lnTo>
                    <a:pt x="317" y="289"/>
                  </a:lnTo>
                  <a:lnTo>
                    <a:pt x="346" y="317"/>
                  </a:lnTo>
                  <a:lnTo>
                    <a:pt x="368" y="357"/>
                  </a:lnTo>
                  <a:lnTo>
                    <a:pt x="391" y="408"/>
                  </a:lnTo>
                  <a:lnTo>
                    <a:pt x="419" y="465"/>
                  </a:lnTo>
                  <a:lnTo>
                    <a:pt x="442" y="516"/>
                  </a:lnTo>
                  <a:lnTo>
                    <a:pt x="465" y="544"/>
                  </a:lnTo>
                  <a:lnTo>
                    <a:pt x="493" y="561"/>
                  </a:lnTo>
                  <a:lnTo>
                    <a:pt x="516" y="555"/>
                  </a:lnTo>
                  <a:lnTo>
                    <a:pt x="538" y="538"/>
                  </a:lnTo>
                  <a:lnTo>
                    <a:pt x="567" y="516"/>
                  </a:lnTo>
                  <a:lnTo>
                    <a:pt x="589" y="487"/>
                  </a:lnTo>
                  <a:lnTo>
                    <a:pt x="612" y="453"/>
                  </a:lnTo>
                  <a:lnTo>
                    <a:pt x="641" y="419"/>
                  </a:lnTo>
                  <a:lnTo>
                    <a:pt x="663" y="391"/>
                  </a:lnTo>
                  <a:lnTo>
                    <a:pt x="686" y="368"/>
                  </a:lnTo>
                  <a:lnTo>
                    <a:pt x="714" y="345"/>
                  </a:lnTo>
                  <a:lnTo>
                    <a:pt x="737" y="328"/>
                  </a:lnTo>
                  <a:lnTo>
                    <a:pt x="760" y="311"/>
                  </a:lnTo>
                  <a:lnTo>
                    <a:pt x="788" y="294"/>
                  </a:lnTo>
                  <a:lnTo>
                    <a:pt x="811" y="266"/>
                  </a:lnTo>
                  <a:lnTo>
                    <a:pt x="833" y="232"/>
                  </a:lnTo>
                  <a:lnTo>
                    <a:pt x="862" y="187"/>
                  </a:lnTo>
                  <a:lnTo>
                    <a:pt x="884" y="130"/>
                  </a:lnTo>
                  <a:lnTo>
                    <a:pt x="907" y="85"/>
                  </a:lnTo>
                  <a:lnTo>
                    <a:pt x="935" y="39"/>
                  </a:lnTo>
                  <a:lnTo>
                    <a:pt x="958" y="11"/>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63" name="Freeform 187"/>
            <p:cNvSpPr>
              <a:spLocks/>
            </p:cNvSpPr>
            <p:nvPr/>
          </p:nvSpPr>
          <p:spPr bwMode="auto">
            <a:xfrm>
              <a:off x="237" y="2511"/>
              <a:ext cx="981" cy="573"/>
            </a:xfrm>
            <a:custGeom>
              <a:avLst/>
              <a:gdLst/>
              <a:ahLst/>
              <a:cxnLst>
                <a:cxn ang="0">
                  <a:pos x="0" y="329"/>
                </a:cxn>
                <a:cxn ang="0">
                  <a:pos x="23" y="312"/>
                </a:cxn>
                <a:cxn ang="0">
                  <a:pos x="51" y="295"/>
                </a:cxn>
                <a:cxn ang="0">
                  <a:pos x="74" y="278"/>
                </a:cxn>
                <a:cxn ang="0">
                  <a:pos x="96" y="272"/>
                </a:cxn>
                <a:cxn ang="0">
                  <a:pos x="125" y="261"/>
                </a:cxn>
                <a:cxn ang="0">
                  <a:pos x="147" y="244"/>
                </a:cxn>
                <a:cxn ang="0">
                  <a:pos x="170" y="215"/>
                </a:cxn>
                <a:cxn ang="0">
                  <a:pos x="198" y="193"/>
                </a:cxn>
                <a:cxn ang="0">
                  <a:pos x="221" y="181"/>
                </a:cxn>
                <a:cxn ang="0">
                  <a:pos x="244" y="187"/>
                </a:cxn>
                <a:cxn ang="0">
                  <a:pos x="272" y="198"/>
                </a:cxn>
                <a:cxn ang="0">
                  <a:pos x="295" y="221"/>
                </a:cxn>
                <a:cxn ang="0">
                  <a:pos x="317" y="249"/>
                </a:cxn>
                <a:cxn ang="0">
                  <a:pos x="346" y="283"/>
                </a:cxn>
                <a:cxn ang="0">
                  <a:pos x="368" y="340"/>
                </a:cxn>
                <a:cxn ang="0">
                  <a:pos x="391" y="402"/>
                </a:cxn>
                <a:cxn ang="0">
                  <a:pos x="419" y="465"/>
                </a:cxn>
                <a:cxn ang="0">
                  <a:pos x="442" y="522"/>
                </a:cxn>
                <a:cxn ang="0">
                  <a:pos x="465" y="556"/>
                </a:cxn>
                <a:cxn ang="0">
                  <a:pos x="493" y="573"/>
                </a:cxn>
                <a:cxn ang="0">
                  <a:pos x="516" y="567"/>
                </a:cxn>
                <a:cxn ang="0">
                  <a:pos x="538" y="550"/>
                </a:cxn>
                <a:cxn ang="0">
                  <a:pos x="567" y="527"/>
                </a:cxn>
                <a:cxn ang="0">
                  <a:pos x="589" y="499"/>
                </a:cxn>
                <a:cxn ang="0">
                  <a:pos x="612" y="471"/>
                </a:cxn>
                <a:cxn ang="0">
                  <a:pos x="641" y="442"/>
                </a:cxn>
                <a:cxn ang="0">
                  <a:pos x="663" y="408"/>
                </a:cxn>
                <a:cxn ang="0">
                  <a:pos x="686" y="374"/>
                </a:cxn>
                <a:cxn ang="0">
                  <a:pos x="714" y="346"/>
                </a:cxn>
                <a:cxn ang="0">
                  <a:pos x="737" y="317"/>
                </a:cxn>
                <a:cxn ang="0">
                  <a:pos x="760" y="289"/>
                </a:cxn>
                <a:cxn ang="0">
                  <a:pos x="788" y="266"/>
                </a:cxn>
                <a:cxn ang="0">
                  <a:pos x="811" y="238"/>
                </a:cxn>
                <a:cxn ang="0">
                  <a:pos x="833" y="210"/>
                </a:cxn>
                <a:cxn ang="0">
                  <a:pos x="862" y="170"/>
                </a:cxn>
                <a:cxn ang="0">
                  <a:pos x="884" y="130"/>
                </a:cxn>
                <a:cxn ang="0">
                  <a:pos x="907" y="85"/>
                </a:cxn>
                <a:cxn ang="0">
                  <a:pos x="935" y="45"/>
                </a:cxn>
                <a:cxn ang="0">
                  <a:pos x="958" y="17"/>
                </a:cxn>
                <a:cxn ang="0">
                  <a:pos x="981" y="0"/>
                </a:cxn>
              </a:cxnLst>
              <a:rect l="0" t="0" r="r" b="b"/>
              <a:pathLst>
                <a:path w="981" h="573">
                  <a:moveTo>
                    <a:pt x="0" y="329"/>
                  </a:moveTo>
                  <a:lnTo>
                    <a:pt x="23" y="312"/>
                  </a:lnTo>
                  <a:lnTo>
                    <a:pt x="51" y="295"/>
                  </a:lnTo>
                  <a:lnTo>
                    <a:pt x="74" y="278"/>
                  </a:lnTo>
                  <a:lnTo>
                    <a:pt x="96" y="272"/>
                  </a:lnTo>
                  <a:lnTo>
                    <a:pt x="125" y="261"/>
                  </a:lnTo>
                  <a:lnTo>
                    <a:pt x="147" y="244"/>
                  </a:lnTo>
                  <a:lnTo>
                    <a:pt x="170" y="215"/>
                  </a:lnTo>
                  <a:lnTo>
                    <a:pt x="198" y="193"/>
                  </a:lnTo>
                  <a:lnTo>
                    <a:pt x="221" y="181"/>
                  </a:lnTo>
                  <a:lnTo>
                    <a:pt x="244" y="187"/>
                  </a:lnTo>
                  <a:lnTo>
                    <a:pt x="272" y="198"/>
                  </a:lnTo>
                  <a:lnTo>
                    <a:pt x="295" y="221"/>
                  </a:lnTo>
                  <a:lnTo>
                    <a:pt x="317" y="249"/>
                  </a:lnTo>
                  <a:lnTo>
                    <a:pt x="346" y="283"/>
                  </a:lnTo>
                  <a:lnTo>
                    <a:pt x="368" y="340"/>
                  </a:lnTo>
                  <a:lnTo>
                    <a:pt x="391" y="402"/>
                  </a:lnTo>
                  <a:lnTo>
                    <a:pt x="419" y="465"/>
                  </a:lnTo>
                  <a:lnTo>
                    <a:pt x="442" y="522"/>
                  </a:lnTo>
                  <a:lnTo>
                    <a:pt x="465" y="556"/>
                  </a:lnTo>
                  <a:lnTo>
                    <a:pt x="493" y="573"/>
                  </a:lnTo>
                  <a:lnTo>
                    <a:pt x="516" y="567"/>
                  </a:lnTo>
                  <a:lnTo>
                    <a:pt x="538" y="550"/>
                  </a:lnTo>
                  <a:lnTo>
                    <a:pt x="567" y="527"/>
                  </a:lnTo>
                  <a:lnTo>
                    <a:pt x="589" y="499"/>
                  </a:lnTo>
                  <a:lnTo>
                    <a:pt x="612" y="471"/>
                  </a:lnTo>
                  <a:lnTo>
                    <a:pt x="641" y="442"/>
                  </a:lnTo>
                  <a:lnTo>
                    <a:pt x="663" y="408"/>
                  </a:lnTo>
                  <a:lnTo>
                    <a:pt x="686" y="374"/>
                  </a:lnTo>
                  <a:lnTo>
                    <a:pt x="714" y="346"/>
                  </a:lnTo>
                  <a:lnTo>
                    <a:pt x="737" y="317"/>
                  </a:lnTo>
                  <a:lnTo>
                    <a:pt x="760" y="289"/>
                  </a:lnTo>
                  <a:lnTo>
                    <a:pt x="788" y="266"/>
                  </a:lnTo>
                  <a:lnTo>
                    <a:pt x="811" y="238"/>
                  </a:lnTo>
                  <a:lnTo>
                    <a:pt x="833" y="210"/>
                  </a:lnTo>
                  <a:lnTo>
                    <a:pt x="862" y="170"/>
                  </a:lnTo>
                  <a:lnTo>
                    <a:pt x="884" y="130"/>
                  </a:lnTo>
                  <a:lnTo>
                    <a:pt x="907" y="85"/>
                  </a:lnTo>
                  <a:lnTo>
                    <a:pt x="935" y="45"/>
                  </a:lnTo>
                  <a:lnTo>
                    <a:pt x="958" y="17"/>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64" name="Freeform 188"/>
            <p:cNvSpPr>
              <a:spLocks/>
            </p:cNvSpPr>
            <p:nvPr/>
          </p:nvSpPr>
          <p:spPr bwMode="auto">
            <a:xfrm>
              <a:off x="237" y="2477"/>
              <a:ext cx="981" cy="652"/>
            </a:xfrm>
            <a:custGeom>
              <a:avLst/>
              <a:gdLst/>
              <a:ahLst/>
              <a:cxnLst>
                <a:cxn ang="0">
                  <a:pos x="0" y="385"/>
                </a:cxn>
                <a:cxn ang="0">
                  <a:pos x="23" y="357"/>
                </a:cxn>
                <a:cxn ang="0">
                  <a:pos x="51" y="334"/>
                </a:cxn>
                <a:cxn ang="0">
                  <a:pos x="74" y="317"/>
                </a:cxn>
                <a:cxn ang="0">
                  <a:pos x="96" y="300"/>
                </a:cxn>
                <a:cxn ang="0">
                  <a:pos x="125" y="283"/>
                </a:cxn>
                <a:cxn ang="0">
                  <a:pos x="147" y="255"/>
                </a:cxn>
                <a:cxn ang="0">
                  <a:pos x="170" y="227"/>
                </a:cxn>
                <a:cxn ang="0">
                  <a:pos x="198" y="198"/>
                </a:cxn>
                <a:cxn ang="0">
                  <a:pos x="221" y="187"/>
                </a:cxn>
                <a:cxn ang="0">
                  <a:pos x="244" y="198"/>
                </a:cxn>
                <a:cxn ang="0">
                  <a:pos x="272" y="221"/>
                </a:cxn>
                <a:cxn ang="0">
                  <a:pos x="295" y="244"/>
                </a:cxn>
                <a:cxn ang="0">
                  <a:pos x="317" y="278"/>
                </a:cxn>
                <a:cxn ang="0">
                  <a:pos x="346" y="317"/>
                </a:cxn>
                <a:cxn ang="0">
                  <a:pos x="368" y="374"/>
                </a:cxn>
                <a:cxn ang="0">
                  <a:pos x="391" y="448"/>
                </a:cxn>
                <a:cxn ang="0">
                  <a:pos x="419" y="522"/>
                </a:cxn>
                <a:cxn ang="0">
                  <a:pos x="442" y="590"/>
                </a:cxn>
                <a:cxn ang="0">
                  <a:pos x="465" y="635"/>
                </a:cxn>
                <a:cxn ang="0">
                  <a:pos x="493" y="652"/>
                </a:cxn>
                <a:cxn ang="0">
                  <a:pos x="516" y="646"/>
                </a:cxn>
                <a:cxn ang="0">
                  <a:pos x="538" y="629"/>
                </a:cxn>
                <a:cxn ang="0">
                  <a:pos x="567" y="601"/>
                </a:cxn>
                <a:cxn ang="0">
                  <a:pos x="589" y="573"/>
                </a:cxn>
                <a:cxn ang="0">
                  <a:pos x="612" y="533"/>
                </a:cxn>
                <a:cxn ang="0">
                  <a:pos x="641" y="493"/>
                </a:cxn>
                <a:cxn ang="0">
                  <a:pos x="663" y="459"/>
                </a:cxn>
                <a:cxn ang="0">
                  <a:pos x="686" y="419"/>
                </a:cxn>
                <a:cxn ang="0">
                  <a:pos x="714" y="380"/>
                </a:cxn>
                <a:cxn ang="0">
                  <a:pos x="737" y="346"/>
                </a:cxn>
                <a:cxn ang="0">
                  <a:pos x="760" y="312"/>
                </a:cxn>
                <a:cxn ang="0">
                  <a:pos x="788" y="283"/>
                </a:cxn>
                <a:cxn ang="0">
                  <a:pos x="811" y="255"/>
                </a:cxn>
                <a:cxn ang="0">
                  <a:pos x="833" y="227"/>
                </a:cxn>
                <a:cxn ang="0">
                  <a:pos x="862" y="187"/>
                </a:cxn>
                <a:cxn ang="0">
                  <a:pos x="884" y="142"/>
                </a:cxn>
                <a:cxn ang="0">
                  <a:pos x="907" y="91"/>
                </a:cxn>
                <a:cxn ang="0">
                  <a:pos x="935" y="45"/>
                </a:cxn>
                <a:cxn ang="0">
                  <a:pos x="958" y="17"/>
                </a:cxn>
                <a:cxn ang="0">
                  <a:pos x="981" y="0"/>
                </a:cxn>
              </a:cxnLst>
              <a:rect l="0" t="0" r="r" b="b"/>
              <a:pathLst>
                <a:path w="981" h="652">
                  <a:moveTo>
                    <a:pt x="0" y="385"/>
                  </a:moveTo>
                  <a:lnTo>
                    <a:pt x="23" y="357"/>
                  </a:lnTo>
                  <a:lnTo>
                    <a:pt x="51" y="334"/>
                  </a:lnTo>
                  <a:lnTo>
                    <a:pt x="74" y="317"/>
                  </a:lnTo>
                  <a:lnTo>
                    <a:pt x="96" y="300"/>
                  </a:lnTo>
                  <a:lnTo>
                    <a:pt x="125" y="283"/>
                  </a:lnTo>
                  <a:lnTo>
                    <a:pt x="147" y="255"/>
                  </a:lnTo>
                  <a:lnTo>
                    <a:pt x="170" y="227"/>
                  </a:lnTo>
                  <a:lnTo>
                    <a:pt x="198" y="198"/>
                  </a:lnTo>
                  <a:lnTo>
                    <a:pt x="221" y="187"/>
                  </a:lnTo>
                  <a:lnTo>
                    <a:pt x="244" y="198"/>
                  </a:lnTo>
                  <a:lnTo>
                    <a:pt x="272" y="221"/>
                  </a:lnTo>
                  <a:lnTo>
                    <a:pt x="295" y="244"/>
                  </a:lnTo>
                  <a:lnTo>
                    <a:pt x="317" y="278"/>
                  </a:lnTo>
                  <a:lnTo>
                    <a:pt x="346" y="317"/>
                  </a:lnTo>
                  <a:lnTo>
                    <a:pt x="368" y="374"/>
                  </a:lnTo>
                  <a:lnTo>
                    <a:pt x="391" y="448"/>
                  </a:lnTo>
                  <a:lnTo>
                    <a:pt x="419" y="522"/>
                  </a:lnTo>
                  <a:lnTo>
                    <a:pt x="442" y="590"/>
                  </a:lnTo>
                  <a:lnTo>
                    <a:pt x="465" y="635"/>
                  </a:lnTo>
                  <a:lnTo>
                    <a:pt x="493" y="652"/>
                  </a:lnTo>
                  <a:lnTo>
                    <a:pt x="516" y="646"/>
                  </a:lnTo>
                  <a:lnTo>
                    <a:pt x="538" y="629"/>
                  </a:lnTo>
                  <a:lnTo>
                    <a:pt x="567" y="601"/>
                  </a:lnTo>
                  <a:lnTo>
                    <a:pt x="589" y="573"/>
                  </a:lnTo>
                  <a:lnTo>
                    <a:pt x="612" y="533"/>
                  </a:lnTo>
                  <a:lnTo>
                    <a:pt x="641" y="493"/>
                  </a:lnTo>
                  <a:lnTo>
                    <a:pt x="663" y="459"/>
                  </a:lnTo>
                  <a:lnTo>
                    <a:pt x="686" y="419"/>
                  </a:lnTo>
                  <a:lnTo>
                    <a:pt x="714" y="380"/>
                  </a:lnTo>
                  <a:lnTo>
                    <a:pt x="737" y="346"/>
                  </a:lnTo>
                  <a:lnTo>
                    <a:pt x="760" y="312"/>
                  </a:lnTo>
                  <a:lnTo>
                    <a:pt x="788" y="283"/>
                  </a:lnTo>
                  <a:lnTo>
                    <a:pt x="811" y="255"/>
                  </a:lnTo>
                  <a:lnTo>
                    <a:pt x="833" y="227"/>
                  </a:lnTo>
                  <a:lnTo>
                    <a:pt x="862" y="187"/>
                  </a:lnTo>
                  <a:lnTo>
                    <a:pt x="884" y="142"/>
                  </a:lnTo>
                  <a:lnTo>
                    <a:pt x="907" y="91"/>
                  </a:lnTo>
                  <a:lnTo>
                    <a:pt x="935" y="45"/>
                  </a:lnTo>
                  <a:lnTo>
                    <a:pt x="958" y="17"/>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65" name="Freeform 189"/>
            <p:cNvSpPr>
              <a:spLocks/>
            </p:cNvSpPr>
            <p:nvPr/>
          </p:nvSpPr>
          <p:spPr bwMode="auto">
            <a:xfrm>
              <a:off x="237" y="2471"/>
              <a:ext cx="981" cy="686"/>
            </a:xfrm>
            <a:custGeom>
              <a:avLst/>
              <a:gdLst/>
              <a:ahLst/>
              <a:cxnLst>
                <a:cxn ang="0">
                  <a:pos x="0" y="408"/>
                </a:cxn>
                <a:cxn ang="0">
                  <a:pos x="23" y="374"/>
                </a:cxn>
                <a:cxn ang="0">
                  <a:pos x="51" y="346"/>
                </a:cxn>
                <a:cxn ang="0">
                  <a:pos x="74" y="323"/>
                </a:cxn>
                <a:cxn ang="0">
                  <a:pos x="96" y="306"/>
                </a:cxn>
                <a:cxn ang="0">
                  <a:pos x="125" y="284"/>
                </a:cxn>
                <a:cxn ang="0">
                  <a:pos x="147" y="250"/>
                </a:cxn>
                <a:cxn ang="0">
                  <a:pos x="170" y="210"/>
                </a:cxn>
                <a:cxn ang="0">
                  <a:pos x="198" y="182"/>
                </a:cxn>
                <a:cxn ang="0">
                  <a:pos x="221" y="176"/>
                </a:cxn>
                <a:cxn ang="0">
                  <a:pos x="244" y="187"/>
                </a:cxn>
                <a:cxn ang="0">
                  <a:pos x="272" y="210"/>
                </a:cxn>
                <a:cxn ang="0">
                  <a:pos x="295" y="244"/>
                </a:cxn>
                <a:cxn ang="0">
                  <a:pos x="317" y="272"/>
                </a:cxn>
                <a:cxn ang="0">
                  <a:pos x="346" y="318"/>
                </a:cxn>
                <a:cxn ang="0">
                  <a:pos x="368" y="374"/>
                </a:cxn>
                <a:cxn ang="0">
                  <a:pos x="391" y="454"/>
                </a:cxn>
                <a:cxn ang="0">
                  <a:pos x="419" y="539"/>
                </a:cxn>
                <a:cxn ang="0">
                  <a:pos x="442" y="618"/>
                </a:cxn>
                <a:cxn ang="0">
                  <a:pos x="465" y="664"/>
                </a:cxn>
                <a:cxn ang="0">
                  <a:pos x="493" y="686"/>
                </a:cxn>
                <a:cxn ang="0">
                  <a:pos x="516" y="681"/>
                </a:cxn>
                <a:cxn ang="0">
                  <a:pos x="538" y="658"/>
                </a:cxn>
                <a:cxn ang="0">
                  <a:pos x="567" y="630"/>
                </a:cxn>
                <a:cxn ang="0">
                  <a:pos x="589" y="596"/>
                </a:cxn>
                <a:cxn ang="0">
                  <a:pos x="612" y="556"/>
                </a:cxn>
                <a:cxn ang="0">
                  <a:pos x="641" y="516"/>
                </a:cxn>
                <a:cxn ang="0">
                  <a:pos x="663" y="471"/>
                </a:cxn>
                <a:cxn ang="0">
                  <a:pos x="686" y="425"/>
                </a:cxn>
                <a:cxn ang="0">
                  <a:pos x="714" y="380"/>
                </a:cxn>
                <a:cxn ang="0">
                  <a:pos x="737" y="340"/>
                </a:cxn>
                <a:cxn ang="0">
                  <a:pos x="760" y="301"/>
                </a:cxn>
                <a:cxn ang="0">
                  <a:pos x="788" y="272"/>
                </a:cxn>
                <a:cxn ang="0">
                  <a:pos x="811" y="244"/>
                </a:cxn>
                <a:cxn ang="0">
                  <a:pos x="833" y="221"/>
                </a:cxn>
                <a:cxn ang="0">
                  <a:pos x="862" y="187"/>
                </a:cxn>
                <a:cxn ang="0">
                  <a:pos x="884" y="142"/>
                </a:cxn>
                <a:cxn ang="0">
                  <a:pos x="907" y="91"/>
                </a:cxn>
                <a:cxn ang="0">
                  <a:pos x="935" y="46"/>
                </a:cxn>
                <a:cxn ang="0">
                  <a:pos x="958" y="12"/>
                </a:cxn>
                <a:cxn ang="0">
                  <a:pos x="981" y="0"/>
                </a:cxn>
              </a:cxnLst>
              <a:rect l="0" t="0" r="r" b="b"/>
              <a:pathLst>
                <a:path w="981" h="686">
                  <a:moveTo>
                    <a:pt x="0" y="408"/>
                  </a:moveTo>
                  <a:lnTo>
                    <a:pt x="23" y="374"/>
                  </a:lnTo>
                  <a:lnTo>
                    <a:pt x="51" y="346"/>
                  </a:lnTo>
                  <a:lnTo>
                    <a:pt x="74" y="323"/>
                  </a:lnTo>
                  <a:lnTo>
                    <a:pt x="96" y="306"/>
                  </a:lnTo>
                  <a:lnTo>
                    <a:pt x="125" y="284"/>
                  </a:lnTo>
                  <a:lnTo>
                    <a:pt x="147" y="250"/>
                  </a:lnTo>
                  <a:lnTo>
                    <a:pt x="170" y="210"/>
                  </a:lnTo>
                  <a:lnTo>
                    <a:pt x="198" y="182"/>
                  </a:lnTo>
                  <a:lnTo>
                    <a:pt x="221" y="176"/>
                  </a:lnTo>
                  <a:lnTo>
                    <a:pt x="244" y="187"/>
                  </a:lnTo>
                  <a:lnTo>
                    <a:pt x="272" y="210"/>
                  </a:lnTo>
                  <a:lnTo>
                    <a:pt x="295" y="244"/>
                  </a:lnTo>
                  <a:lnTo>
                    <a:pt x="317" y="272"/>
                  </a:lnTo>
                  <a:lnTo>
                    <a:pt x="346" y="318"/>
                  </a:lnTo>
                  <a:lnTo>
                    <a:pt x="368" y="374"/>
                  </a:lnTo>
                  <a:lnTo>
                    <a:pt x="391" y="454"/>
                  </a:lnTo>
                  <a:lnTo>
                    <a:pt x="419" y="539"/>
                  </a:lnTo>
                  <a:lnTo>
                    <a:pt x="442" y="618"/>
                  </a:lnTo>
                  <a:lnTo>
                    <a:pt x="465" y="664"/>
                  </a:lnTo>
                  <a:lnTo>
                    <a:pt x="493" y="686"/>
                  </a:lnTo>
                  <a:lnTo>
                    <a:pt x="516" y="681"/>
                  </a:lnTo>
                  <a:lnTo>
                    <a:pt x="538" y="658"/>
                  </a:lnTo>
                  <a:lnTo>
                    <a:pt x="567" y="630"/>
                  </a:lnTo>
                  <a:lnTo>
                    <a:pt x="589" y="596"/>
                  </a:lnTo>
                  <a:lnTo>
                    <a:pt x="612" y="556"/>
                  </a:lnTo>
                  <a:lnTo>
                    <a:pt x="641" y="516"/>
                  </a:lnTo>
                  <a:lnTo>
                    <a:pt x="663" y="471"/>
                  </a:lnTo>
                  <a:lnTo>
                    <a:pt x="686" y="425"/>
                  </a:lnTo>
                  <a:lnTo>
                    <a:pt x="714" y="380"/>
                  </a:lnTo>
                  <a:lnTo>
                    <a:pt x="737" y="340"/>
                  </a:lnTo>
                  <a:lnTo>
                    <a:pt x="760" y="301"/>
                  </a:lnTo>
                  <a:lnTo>
                    <a:pt x="788" y="272"/>
                  </a:lnTo>
                  <a:lnTo>
                    <a:pt x="811" y="244"/>
                  </a:lnTo>
                  <a:lnTo>
                    <a:pt x="833" y="221"/>
                  </a:lnTo>
                  <a:lnTo>
                    <a:pt x="862" y="187"/>
                  </a:lnTo>
                  <a:lnTo>
                    <a:pt x="884" y="142"/>
                  </a:lnTo>
                  <a:lnTo>
                    <a:pt x="907" y="91"/>
                  </a:lnTo>
                  <a:lnTo>
                    <a:pt x="935" y="46"/>
                  </a:lnTo>
                  <a:lnTo>
                    <a:pt x="958" y="12"/>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66" name="Freeform 190"/>
            <p:cNvSpPr>
              <a:spLocks/>
            </p:cNvSpPr>
            <p:nvPr/>
          </p:nvSpPr>
          <p:spPr bwMode="auto">
            <a:xfrm>
              <a:off x="237" y="2471"/>
              <a:ext cx="981" cy="698"/>
            </a:xfrm>
            <a:custGeom>
              <a:avLst/>
              <a:gdLst/>
              <a:ahLst/>
              <a:cxnLst>
                <a:cxn ang="0">
                  <a:pos x="0" y="420"/>
                </a:cxn>
                <a:cxn ang="0">
                  <a:pos x="23" y="391"/>
                </a:cxn>
                <a:cxn ang="0">
                  <a:pos x="51" y="357"/>
                </a:cxn>
                <a:cxn ang="0">
                  <a:pos x="74" y="329"/>
                </a:cxn>
                <a:cxn ang="0">
                  <a:pos x="96" y="306"/>
                </a:cxn>
                <a:cxn ang="0">
                  <a:pos x="125" y="278"/>
                </a:cxn>
                <a:cxn ang="0">
                  <a:pos x="147" y="238"/>
                </a:cxn>
                <a:cxn ang="0">
                  <a:pos x="170" y="199"/>
                </a:cxn>
                <a:cxn ang="0">
                  <a:pos x="198" y="170"/>
                </a:cxn>
                <a:cxn ang="0">
                  <a:pos x="221" y="165"/>
                </a:cxn>
                <a:cxn ang="0">
                  <a:pos x="244" y="182"/>
                </a:cxn>
                <a:cxn ang="0">
                  <a:pos x="272" y="210"/>
                </a:cxn>
                <a:cxn ang="0">
                  <a:pos x="295" y="238"/>
                </a:cxn>
                <a:cxn ang="0">
                  <a:pos x="317" y="272"/>
                </a:cxn>
                <a:cxn ang="0">
                  <a:pos x="346" y="312"/>
                </a:cxn>
                <a:cxn ang="0">
                  <a:pos x="368" y="374"/>
                </a:cxn>
                <a:cxn ang="0">
                  <a:pos x="391" y="454"/>
                </a:cxn>
                <a:cxn ang="0">
                  <a:pos x="419" y="545"/>
                </a:cxn>
                <a:cxn ang="0">
                  <a:pos x="442" y="624"/>
                </a:cxn>
                <a:cxn ang="0">
                  <a:pos x="465" y="681"/>
                </a:cxn>
                <a:cxn ang="0">
                  <a:pos x="493" y="698"/>
                </a:cxn>
                <a:cxn ang="0">
                  <a:pos x="516" y="692"/>
                </a:cxn>
                <a:cxn ang="0">
                  <a:pos x="538" y="669"/>
                </a:cxn>
                <a:cxn ang="0">
                  <a:pos x="567" y="635"/>
                </a:cxn>
                <a:cxn ang="0">
                  <a:pos x="589" y="601"/>
                </a:cxn>
                <a:cxn ang="0">
                  <a:pos x="612" y="562"/>
                </a:cxn>
                <a:cxn ang="0">
                  <a:pos x="641" y="516"/>
                </a:cxn>
                <a:cxn ang="0">
                  <a:pos x="663" y="471"/>
                </a:cxn>
                <a:cxn ang="0">
                  <a:pos x="686" y="425"/>
                </a:cxn>
                <a:cxn ang="0">
                  <a:pos x="714" y="374"/>
                </a:cxn>
                <a:cxn ang="0">
                  <a:pos x="737" y="329"/>
                </a:cxn>
                <a:cxn ang="0">
                  <a:pos x="760" y="289"/>
                </a:cxn>
                <a:cxn ang="0">
                  <a:pos x="788" y="255"/>
                </a:cxn>
                <a:cxn ang="0">
                  <a:pos x="811" y="238"/>
                </a:cxn>
                <a:cxn ang="0">
                  <a:pos x="833" y="216"/>
                </a:cxn>
                <a:cxn ang="0">
                  <a:pos x="862" y="182"/>
                </a:cxn>
                <a:cxn ang="0">
                  <a:pos x="884" y="142"/>
                </a:cxn>
                <a:cxn ang="0">
                  <a:pos x="907" y="91"/>
                </a:cxn>
                <a:cxn ang="0">
                  <a:pos x="935" y="46"/>
                </a:cxn>
                <a:cxn ang="0">
                  <a:pos x="958" y="12"/>
                </a:cxn>
                <a:cxn ang="0">
                  <a:pos x="981" y="0"/>
                </a:cxn>
              </a:cxnLst>
              <a:rect l="0" t="0" r="r" b="b"/>
              <a:pathLst>
                <a:path w="981" h="698">
                  <a:moveTo>
                    <a:pt x="0" y="420"/>
                  </a:moveTo>
                  <a:lnTo>
                    <a:pt x="23" y="391"/>
                  </a:lnTo>
                  <a:lnTo>
                    <a:pt x="51" y="357"/>
                  </a:lnTo>
                  <a:lnTo>
                    <a:pt x="74" y="329"/>
                  </a:lnTo>
                  <a:lnTo>
                    <a:pt x="96" y="306"/>
                  </a:lnTo>
                  <a:lnTo>
                    <a:pt x="125" y="278"/>
                  </a:lnTo>
                  <a:lnTo>
                    <a:pt x="147" y="238"/>
                  </a:lnTo>
                  <a:lnTo>
                    <a:pt x="170" y="199"/>
                  </a:lnTo>
                  <a:lnTo>
                    <a:pt x="198" y="170"/>
                  </a:lnTo>
                  <a:lnTo>
                    <a:pt x="221" y="165"/>
                  </a:lnTo>
                  <a:lnTo>
                    <a:pt x="244" y="182"/>
                  </a:lnTo>
                  <a:lnTo>
                    <a:pt x="272" y="210"/>
                  </a:lnTo>
                  <a:lnTo>
                    <a:pt x="295" y="238"/>
                  </a:lnTo>
                  <a:lnTo>
                    <a:pt x="317" y="272"/>
                  </a:lnTo>
                  <a:lnTo>
                    <a:pt x="346" y="312"/>
                  </a:lnTo>
                  <a:lnTo>
                    <a:pt x="368" y="374"/>
                  </a:lnTo>
                  <a:lnTo>
                    <a:pt x="391" y="454"/>
                  </a:lnTo>
                  <a:lnTo>
                    <a:pt x="419" y="545"/>
                  </a:lnTo>
                  <a:lnTo>
                    <a:pt x="442" y="624"/>
                  </a:lnTo>
                  <a:lnTo>
                    <a:pt x="465" y="681"/>
                  </a:lnTo>
                  <a:lnTo>
                    <a:pt x="493" y="698"/>
                  </a:lnTo>
                  <a:lnTo>
                    <a:pt x="516" y="692"/>
                  </a:lnTo>
                  <a:lnTo>
                    <a:pt x="538" y="669"/>
                  </a:lnTo>
                  <a:lnTo>
                    <a:pt x="567" y="635"/>
                  </a:lnTo>
                  <a:lnTo>
                    <a:pt x="589" y="601"/>
                  </a:lnTo>
                  <a:lnTo>
                    <a:pt x="612" y="562"/>
                  </a:lnTo>
                  <a:lnTo>
                    <a:pt x="641" y="516"/>
                  </a:lnTo>
                  <a:lnTo>
                    <a:pt x="663" y="471"/>
                  </a:lnTo>
                  <a:lnTo>
                    <a:pt x="686" y="425"/>
                  </a:lnTo>
                  <a:lnTo>
                    <a:pt x="714" y="374"/>
                  </a:lnTo>
                  <a:lnTo>
                    <a:pt x="737" y="329"/>
                  </a:lnTo>
                  <a:lnTo>
                    <a:pt x="760" y="289"/>
                  </a:lnTo>
                  <a:lnTo>
                    <a:pt x="788" y="255"/>
                  </a:lnTo>
                  <a:lnTo>
                    <a:pt x="811" y="238"/>
                  </a:lnTo>
                  <a:lnTo>
                    <a:pt x="833" y="216"/>
                  </a:lnTo>
                  <a:lnTo>
                    <a:pt x="862" y="182"/>
                  </a:lnTo>
                  <a:lnTo>
                    <a:pt x="884" y="142"/>
                  </a:lnTo>
                  <a:lnTo>
                    <a:pt x="907" y="91"/>
                  </a:lnTo>
                  <a:lnTo>
                    <a:pt x="935" y="46"/>
                  </a:lnTo>
                  <a:lnTo>
                    <a:pt x="958" y="12"/>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67" name="Freeform 191"/>
            <p:cNvSpPr>
              <a:spLocks/>
            </p:cNvSpPr>
            <p:nvPr/>
          </p:nvSpPr>
          <p:spPr bwMode="auto">
            <a:xfrm>
              <a:off x="237" y="2500"/>
              <a:ext cx="981" cy="663"/>
            </a:xfrm>
            <a:custGeom>
              <a:avLst/>
              <a:gdLst/>
              <a:ahLst/>
              <a:cxnLst>
                <a:cxn ang="0">
                  <a:pos x="0" y="402"/>
                </a:cxn>
                <a:cxn ang="0">
                  <a:pos x="23" y="368"/>
                </a:cxn>
                <a:cxn ang="0">
                  <a:pos x="51" y="334"/>
                </a:cxn>
                <a:cxn ang="0">
                  <a:pos x="74" y="306"/>
                </a:cxn>
                <a:cxn ang="0">
                  <a:pos x="96" y="283"/>
                </a:cxn>
                <a:cxn ang="0">
                  <a:pos x="125" y="249"/>
                </a:cxn>
                <a:cxn ang="0">
                  <a:pos x="147" y="209"/>
                </a:cxn>
                <a:cxn ang="0">
                  <a:pos x="170" y="164"/>
                </a:cxn>
                <a:cxn ang="0">
                  <a:pos x="198" y="136"/>
                </a:cxn>
                <a:cxn ang="0">
                  <a:pos x="221" y="130"/>
                </a:cxn>
                <a:cxn ang="0">
                  <a:pos x="244" y="147"/>
                </a:cxn>
                <a:cxn ang="0">
                  <a:pos x="272" y="181"/>
                </a:cxn>
                <a:cxn ang="0">
                  <a:pos x="295" y="215"/>
                </a:cxn>
                <a:cxn ang="0">
                  <a:pos x="317" y="243"/>
                </a:cxn>
                <a:cxn ang="0">
                  <a:pos x="346" y="283"/>
                </a:cxn>
                <a:cxn ang="0">
                  <a:pos x="368" y="340"/>
                </a:cxn>
                <a:cxn ang="0">
                  <a:pos x="391" y="419"/>
                </a:cxn>
                <a:cxn ang="0">
                  <a:pos x="419" y="510"/>
                </a:cxn>
                <a:cxn ang="0">
                  <a:pos x="442" y="589"/>
                </a:cxn>
                <a:cxn ang="0">
                  <a:pos x="465" y="646"/>
                </a:cxn>
                <a:cxn ang="0">
                  <a:pos x="493" y="663"/>
                </a:cxn>
                <a:cxn ang="0">
                  <a:pos x="516" y="657"/>
                </a:cxn>
                <a:cxn ang="0">
                  <a:pos x="538" y="635"/>
                </a:cxn>
                <a:cxn ang="0">
                  <a:pos x="567" y="601"/>
                </a:cxn>
                <a:cxn ang="0">
                  <a:pos x="589" y="567"/>
                </a:cxn>
                <a:cxn ang="0">
                  <a:pos x="612" y="527"/>
                </a:cxn>
                <a:cxn ang="0">
                  <a:pos x="641" y="487"/>
                </a:cxn>
                <a:cxn ang="0">
                  <a:pos x="663" y="442"/>
                </a:cxn>
                <a:cxn ang="0">
                  <a:pos x="686" y="391"/>
                </a:cxn>
                <a:cxn ang="0">
                  <a:pos x="714" y="334"/>
                </a:cxn>
                <a:cxn ang="0">
                  <a:pos x="737" y="283"/>
                </a:cxn>
                <a:cxn ang="0">
                  <a:pos x="760" y="243"/>
                </a:cxn>
                <a:cxn ang="0">
                  <a:pos x="788" y="215"/>
                </a:cxn>
                <a:cxn ang="0">
                  <a:pos x="811" y="198"/>
                </a:cxn>
                <a:cxn ang="0">
                  <a:pos x="833" y="187"/>
                </a:cxn>
                <a:cxn ang="0">
                  <a:pos x="862" y="164"/>
                </a:cxn>
                <a:cxn ang="0">
                  <a:pos x="884" y="124"/>
                </a:cxn>
                <a:cxn ang="0">
                  <a:pos x="907" y="85"/>
                </a:cxn>
                <a:cxn ang="0">
                  <a:pos x="935" y="39"/>
                </a:cxn>
                <a:cxn ang="0">
                  <a:pos x="958" y="11"/>
                </a:cxn>
                <a:cxn ang="0">
                  <a:pos x="981" y="0"/>
                </a:cxn>
              </a:cxnLst>
              <a:rect l="0" t="0" r="r" b="b"/>
              <a:pathLst>
                <a:path w="981" h="663">
                  <a:moveTo>
                    <a:pt x="0" y="402"/>
                  </a:moveTo>
                  <a:lnTo>
                    <a:pt x="23" y="368"/>
                  </a:lnTo>
                  <a:lnTo>
                    <a:pt x="51" y="334"/>
                  </a:lnTo>
                  <a:lnTo>
                    <a:pt x="74" y="306"/>
                  </a:lnTo>
                  <a:lnTo>
                    <a:pt x="96" y="283"/>
                  </a:lnTo>
                  <a:lnTo>
                    <a:pt x="125" y="249"/>
                  </a:lnTo>
                  <a:lnTo>
                    <a:pt x="147" y="209"/>
                  </a:lnTo>
                  <a:lnTo>
                    <a:pt x="170" y="164"/>
                  </a:lnTo>
                  <a:lnTo>
                    <a:pt x="198" y="136"/>
                  </a:lnTo>
                  <a:lnTo>
                    <a:pt x="221" y="130"/>
                  </a:lnTo>
                  <a:lnTo>
                    <a:pt x="244" y="147"/>
                  </a:lnTo>
                  <a:lnTo>
                    <a:pt x="272" y="181"/>
                  </a:lnTo>
                  <a:lnTo>
                    <a:pt x="295" y="215"/>
                  </a:lnTo>
                  <a:lnTo>
                    <a:pt x="317" y="243"/>
                  </a:lnTo>
                  <a:lnTo>
                    <a:pt x="346" y="283"/>
                  </a:lnTo>
                  <a:lnTo>
                    <a:pt x="368" y="340"/>
                  </a:lnTo>
                  <a:lnTo>
                    <a:pt x="391" y="419"/>
                  </a:lnTo>
                  <a:lnTo>
                    <a:pt x="419" y="510"/>
                  </a:lnTo>
                  <a:lnTo>
                    <a:pt x="442" y="589"/>
                  </a:lnTo>
                  <a:lnTo>
                    <a:pt x="465" y="646"/>
                  </a:lnTo>
                  <a:lnTo>
                    <a:pt x="493" y="663"/>
                  </a:lnTo>
                  <a:lnTo>
                    <a:pt x="516" y="657"/>
                  </a:lnTo>
                  <a:lnTo>
                    <a:pt x="538" y="635"/>
                  </a:lnTo>
                  <a:lnTo>
                    <a:pt x="567" y="601"/>
                  </a:lnTo>
                  <a:lnTo>
                    <a:pt x="589" y="567"/>
                  </a:lnTo>
                  <a:lnTo>
                    <a:pt x="612" y="527"/>
                  </a:lnTo>
                  <a:lnTo>
                    <a:pt x="641" y="487"/>
                  </a:lnTo>
                  <a:lnTo>
                    <a:pt x="663" y="442"/>
                  </a:lnTo>
                  <a:lnTo>
                    <a:pt x="686" y="391"/>
                  </a:lnTo>
                  <a:lnTo>
                    <a:pt x="714" y="334"/>
                  </a:lnTo>
                  <a:lnTo>
                    <a:pt x="737" y="283"/>
                  </a:lnTo>
                  <a:lnTo>
                    <a:pt x="760" y="243"/>
                  </a:lnTo>
                  <a:lnTo>
                    <a:pt x="788" y="215"/>
                  </a:lnTo>
                  <a:lnTo>
                    <a:pt x="811" y="198"/>
                  </a:lnTo>
                  <a:lnTo>
                    <a:pt x="833" y="187"/>
                  </a:lnTo>
                  <a:lnTo>
                    <a:pt x="862" y="164"/>
                  </a:lnTo>
                  <a:lnTo>
                    <a:pt x="884" y="124"/>
                  </a:lnTo>
                  <a:lnTo>
                    <a:pt x="907" y="85"/>
                  </a:lnTo>
                  <a:lnTo>
                    <a:pt x="935" y="39"/>
                  </a:lnTo>
                  <a:lnTo>
                    <a:pt x="958" y="11"/>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68" name="Freeform 192"/>
            <p:cNvSpPr>
              <a:spLocks/>
            </p:cNvSpPr>
            <p:nvPr/>
          </p:nvSpPr>
          <p:spPr bwMode="auto">
            <a:xfrm>
              <a:off x="237" y="2551"/>
              <a:ext cx="981" cy="578"/>
            </a:xfrm>
            <a:custGeom>
              <a:avLst/>
              <a:gdLst/>
              <a:ahLst/>
              <a:cxnLst>
                <a:cxn ang="0">
                  <a:pos x="0" y="362"/>
                </a:cxn>
                <a:cxn ang="0">
                  <a:pos x="23" y="328"/>
                </a:cxn>
                <a:cxn ang="0">
                  <a:pos x="51" y="294"/>
                </a:cxn>
                <a:cxn ang="0">
                  <a:pos x="74" y="266"/>
                </a:cxn>
                <a:cxn ang="0">
                  <a:pos x="96" y="243"/>
                </a:cxn>
                <a:cxn ang="0">
                  <a:pos x="125" y="209"/>
                </a:cxn>
                <a:cxn ang="0">
                  <a:pos x="147" y="170"/>
                </a:cxn>
                <a:cxn ang="0">
                  <a:pos x="170" y="124"/>
                </a:cxn>
                <a:cxn ang="0">
                  <a:pos x="198" y="96"/>
                </a:cxn>
                <a:cxn ang="0">
                  <a:pos x="221" y="90"/>
                </a:cxn>
                <a:cxn ang="0">
                  <a:pos x="244" y="113"/>
                </a:cxn>
                <a:cxn ang="0">
                  <a:pos x="272" y="147"/>
                </a:cxn>
                <a:cxn ang="0">
                  <a:pos x="295" y="175"/>
                </a:cxn>
                <a:cxn ang="0">
                  <a:pos x="317" y="198"/>
                </a:cxn>
                <a:cxn ang="0">
                  <a:pos x="346" y="232"/>
                </a:cxn>
                <a:cxn ang="0">
                  <a:pos x="368" y="283"/>
                </a:cxn>
                <a:cxn ang="0">
                  <a:pos x="391" y="357"/>
                </a:cxn>
                <a:cxn ang="0">
                  <a:pos x="419" y="436"/>
                </a:cxn>
                <a:cxn ang="0">
                  <a:pos x="442" y="516"/>
                </a:cxn>
                <a:cxn ang="0">
                  <a:pos x="465" y="561"/>
                </a:cxn>
                <a:cxn ang="0">
                  <a:pos x="493" y="578"/>
                </a:cxn>
                <a:cxn ang="0">
                  <a:pos x="516" y="572"/>
                </a:cxn>
                <a:cxn ang="0">
                  <a:pos x="538" y="550"/>
                </a:cxn>
                <a:cxn ang="0">
                  <a:pos x="567" y="521"/>
                </a:cxn>
                <a:cxn ang="0">
                  <a:pos x="589" y="487"/>
                </a:cxn>
                <a:cxn ang="0">
                  <a:pos x="612" y="453"/>
                </a:cxn>
                <a:cxn ang="0">
                  <a:pos x="641" y="419"/>
                </a:cxn>
                <a:cxn ang="0">
                  <a:pos x="663" y="374"/>
                </a:cxn>
                <a:cxn ang="0">
                  <a:pos x="686" y="323"/>
                </a:cxn>
                <a:cxn ang="0">
                  <a:pos x="714" y="266"/>
                </a:cxn>
                <a:cxn ang="0">
                  <a:pos x="737" y="215"/>
                </a:cxn>
                <a:cxn ang="0">
                  <a:pos x="760" y="175"/>
                </a:cxn>
                <a:cxn ang="0">
                  <a:pos x="788" y="153"/>
                </a:cxn>
                <a:cxn ang="0">
                  <a:pos x="811" y="141"/>
                </a:cxn>
                <a:cxn ang="0">
                  <a:pos x="833" y="141"/>
                </a:cxn>
                <a:cxn ang="0">
                  <a:pos x="862" y="130"/>
                </a:cxn>
                <a:cxn ang="0">
                  <a:pos x="884" y="107"/>
                </a:cxn>
                <a:cxn ang="0">
                  <a:pos x="907" y="73"/>
                </a:cxn>
                <a:cxn ang="0">
                  <a:pos x="935" y="34"/>
                </a:cxn>
                <a:cxn ang="0">
                  <a:pos x="958" y="11"/>
                </a:cxn>
                <a:cxn ang="0">
                  <a:pos x="981" y="0"/>
                </a:cxn>
              </a:cxnLst>
              <a:rect l="0" t="0" r="r" b="b"/>
              <a:pathLst>
                <a:path w="981" h="578">
                  <a:moveTo>
                    <a:pt x="0" y="362"/>
                  </a:moveTo>
                  <a:lnTo>
                    <a:pt x="23" y="328"/>
                  </a:lnTo>
                  <a:lnTo>
                    <a:pt x="51" y="294"/>
                  </a:lnTo>
                  <a:lnTo>
                    <a:pt x="74" y="266"/>
                  </a:lnTo>
                  <a:lnTo>
                    <a:pt x="96" y="243"/>
                  </a:lnTo>
                  <a:lnTo>
                    <a:pt x="125" y="209"/>
                  </a:lnTo>
                  <a:lnTo>
                    <a:pt x="147" y="170"/>
                  </a:lnTo>
                  <a:lnTo>
                    <a:pt x="170" y="124"/>
                  </a:lnTo>
                  <a:lnTo>
                    <a:pt x="198" y="96"/>
                  </a:lnTo>
                  <a:lnTo>
                    <a:pt x="221" y="90"/>
                  </a:lnTo>
                  <a:lnTo>
                    <a:pt x="244" y="113"/>
                  </a:lnTo>
                  <a:lnTo>
                    <a:pt x="272" y="147"/>
                  </a:lnTo>
                  <a:lnTo>
                    <a:pt x="295" y="175"/>
                  </a:lnTo>
                  <a:lnTo>
                    <a:pt x="317" y="198"/>
                  </a:lnTo>
                  <a:lnTo>
                    <a:pt x="346" y="232"/>
                  </a:lnTo>
                  <a:lnTo>
                    <a:pt x="368" y="283"/>
                  </a:lnTo>
                  <a:lnTo>
                    <a:pt x="391" y="357"/>
                  </a:lnTo>
                  <a:lnTo>
                    <a:pt x="419" y="436"/>
                  </a:lnTo>
                  <a:lnTo>
                    <a:pt x="442" y="516"/>
                  </a:lnTo>
                  <a:lnTo>
                    <a:pt x="465" y="561"/>
                  </a:lnTo>
                  <a:lnTo>
                    <a:pt x="493" y="578"/>
                  </a:lnTo>
                  <a:lnTo>
                    <a:pt x="516" y="572"/>
                  </a:lnTo>
                  <a:lnTo>
                    <a:pt x="538" y="550"/>
                  </a:lnTo>
                  <a:lnTo>
                    <a:pt x="567" y="521"/>
                  </a:lnTo>
                  <a:lnTo>
                    <a:pt x="589" y="487"/>
                  </a:lnTo>
                  <a:lnTo>
                    <a:pt x="612" y="453"/>
                  </a:lnTo>
                  <a:lnTo>
                    <a:pt x="641" y="419"/>
                  </a:lnTo>
                  <a:lnTo>
                    <a:pt x="663" y="374"/>
                  </a:lnTo>
                  <a:lnTo>
                    <a:pt x="686" y="323"/>
                  </a:lnTo>
                  <a:lnTo>
                    <a:pt x="714" y="266"/>
                  </a:lnTo>
                  <a:lnTo>
                    <a:pt x="737" y="215"/>
                  </a:lnTo>
                  <a:lnTo>
                    <a:pt x="760" y="175"/>
                  </a:lnTo>
                  <a:lnTo>
                    <a:pt x="788" y="153"/>
                  </a:lnTo>
                  <a:lnTo>
                    <a:pt x="811" y="141"/>
                  </a:lnTo>
                  <a:lnTo>
                    <a:pt x="833" y="141"/>
                  </a:lnTo>
                  <a:lnTo>
                    <a:pt x="862" y="130"/>
                  </a:lnTo>
                  <a:lnTo>
                    <a:pt x="884" y="107"/>
                  </a:lnTo>
                  <a:lnTo>
                    <a:pt x="907" y="73"/>
                  </a:lnTo>
                  <a:lnTo>
                    <a:pt x="935" y="34"/>
                  </a:lnTo>
                  <a:lnTo>
                    <a:pt x="958" y="11"/>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69" name="Freeform 193"/>
            <p:cNvSpPr>
              <a:spLocks/>
            </p:cNvSpPr>
            <p:nvPr/>
          </p:nvSpPr>
          <p:spPr bwMode="auto">
            <a:xfrm>
              <a:off x="237" y="2624"/>
              <a:ext cx="981" cy="460"/>
            </a:xfrm>
            <a:custGeom>
              <a:avLst/>
              <a:gdLst/>
              <a:ahLst/>
              <a:cxnLst>
                <a:cxn ang="0">
                  <a:pos x="0" y="267"/>
                </a:cxn>
                <a:cxn ang="0">
                  <a:pos x="23" y="244"/>
                </a:cxn>
                <a:cxn ang="0">
                  <a:pos x="51" y="216"/>
                </a:cxn>
                <a:cxn ang="0">
                  <a:pos x="74" y="193"/>
                </a:cxn>
                <a:cxn ang="0">
                  <a:pos x="96" y="170"/>
                </a:cxn>
                <a:cxn ang="0">
                  <a:pos x="125" y="142"/>
                </a:cxn>
                <a:cxn ang="0">
                  <a:pos x="147" y="97"/>
                </a:cxn>
                <a:cxn ang="0">
                  <a:pos x="170" y="51"/>
                </a:cxn>
                <a:cxn ang="0">
                  <a:pos x="198" y="17"/>
                </a:cxn>
                <a:cxn ang="0">
                  <a:pos x="221" y="6"/>
                </a:cxn>
                <a:cxn ang="0">
                  <a:pos x="244" y="23"/>
                </a:cxn>
                <a:cxn ang="0">
                  <a:pos x="272" y="51"/>
                </a:cxn>
                <a:cxn ang="0">
                  <a:pos x="295" y="85"/>
                </a:cxn>
                <a:cxn ang="0">
                  <a:pos x="317" y="119"/>
                </a:cxn>
                <a:cxn ang="0">
                  <a:pos x="346" y="159"/>
                </a:cxn>
                <a:cxn ang="0">
                  <a:pos x="368" y="210"/>
                </a:cxn>
                <a:cxn ang="0">
                  <a:pos x="391" y="278"/>
                </a:cxn>
                <a:cxn ang="0">
                  <a:pos x="419" y="346"/>
                </a:cxn>
                <a:cxn ang="0">
                  <a:pos x="442" y="409"/>
                </a:cxn>
                <a:cxn ang="0">
                  <a:pos x="465" y="448"/>
                </a:cxn>
                <a:cxn ang="0">
                  <a:pos x="493" y="460"/>
                </a:cxn>
                <a:cxn ang="0">
                  <a:pos x="516" y="460"/>
                </a:cxn>
                <a:cxn ang="0">
                  <a:pos x="538" y="448"/>
                </a:cxn>
                <a:cxn ang="0">
                  <a:pos x="567" y="426"/>
                </a:cxn>
                <a:cxn ang="0">
                  <a:pos x="589" y="403"/>
                </a:cxn>
                <a:cxn ang="0">
                  <a:pos x="612" y="380"/>
                </a:cxn>
                <a:cxn ang="0">
                  <a:pos x="641" y="346"/>
                </a:cxn>
                <a:cxn ang="0">
                  <a:pos x="663" y="301"/>
                </a:cxn>
                <a:cxn ang="0">
                  <a:pos x="686" y="250"/>
                </a:cxn>
                <a:cxn ang="0">
                  <a:pos x="714" y="187"/>
                </a:cxn>
                <a:cxn ang="0">
                  <a:pos x="737" y="131"/>
                </a:cxn>
                <a:cxn ang="0">
                  <a:pos x="760" y="91"/>
                </a:cxn>
                <a:cxn ang="0">
                  <a:pos x="788" y="74"/>
                </a:cxn>
                <a:cxn ang="0">
                  <a:pos x="811" y="74"/>
                </a:cxn>
                <a:cxn ang="0">
                  <a:pos x="833" y="80"/>
                </a:cxn>
                <a:cxn ang="0">
                  <a:pos x="862" y="85"/>
                </a:cxn>
                <a:cxn ang="0">
                  <a:pos x="884" y="80"/>
                </a:cxn>
                <a:cxn ang="0">
                  <a:pos x="907" y="57"/>
                </a:cxn>
                <a:cxn ang="0">
                  <a:pos x="935" y="34"/>
                </a:cxn>
                <a:cxn ang="0">
                  <a:pos x="958" y="12"/>
                </a:cxn>
                <a:cxn ang="0">
                  <a:pos x="981" y="0"/>
                </a:cxn>
              </a:cxnLst>
              <a:rect l="0" t="0" r="r" b="b"/>
              <a:pathLst>
                <a:path w="981" h="460">
                  <a:moveTo>
                    <a:pt x="0" y="267"/>
                  </a:moveTo>
                  <a:lnTo>
                    <a:pt x="23" y="244"/>
                  </a:lnTo>
                  <a:lnTo>
                    <a:pt x="51" y="216"/>
                  </a:lnTo>
                  <a:lnTo>
                    <a:pt x="74" y="193"/>
                  </a:lnTo>
                  <a:lnTo>
                    <a:pt x="96" y="170"/>
                  </a:lnTo>
                  <a:lnTo>
                    <a:pt x="125" y="142"/>
                  </a:lnTo>
                  <a:lnTo>
                    <a:pt x="147" y="97"/>
                  </a:lnTo>
                  <a:lnTo>
                    <a:pt x="170" y="51"/>
                  </a:lnTo>
                  <a:lnTo>
                    <a:pt x="198" y="17"/>
                  </a:lnTo>
                  <a:lnTo>
                    <a:pt x="221" y="6"/>
                  </a:lnTo>
                  <a:lnTo>
                    <a:pt x="244" y="23"/>
                  </a:lnTo>
                  <a:lnTo>
                    <a:pt x="272" y="51"/>
                  </a:lnTo>
                  <a:lnTo>
                    <a:pt x="295" y="85"/>
                  </a:lnTo>
                  <a:lnTo>
                    <a:pt x="317" y="119"/>
                  </a:lnTo>
                  <a:lnTo>
                    <a:pt x="346" y="159"/>
                  </a:lnTo>
                  <a:lnTo>
                    <a:pt x="368" y="210"/>
                  </a:lnTo>
                  <a:lnTo>
                    <a:pt x="391" y="278"/>
                  </a:lnTo>
                  <a:lnTo>
                    <a:pt x="419" y="346"/>
                  </a:lnTo>
                  <a:lnTo>
                    <a:pt x="442" y="409"/>
                  </a:lnTo>
                  <a:lnTo>
                    <a:pt x="465" y="448"/>
                  </a:lnTo>
                  <a:lnTo>
                    <a:pt x="493" y="460"/>
                  </a:lnTo>
                  <a:lnTo>
                    <a:pt x="516" y="460"/>
                  </a:lnTo>
                  <a:lnTo>
                    <a:pt x="538" y="448"/>
                  </a:lnTo>
                  <a:lnTo>
                    <a:pt x="567" y="426"/>
                  </a:lnTo>
                  <a:lnTo>
                    <a:pt x="589" y="403"/>
                  </a:lnTo>
                  <a:lnTo>
                    <a:pt x="612" y="380"/>
                  </a:lnTo>
                  <a:lnTo>
                    <a:pt x="641" y="346"/>
                  </a:lnTo>
                  <a:lnTo>
                    <a:pt x="663" y="301"/>
                  </a:lnTo>
                  <a:lnTo>
                    <a:pt x="686" y="250"/>
                  </a:lnTo>
                  <a:lnTo>
                    <a:pt x="714" y="187"/>
                  </a:lnTo>
                  <a:lnTo>
                    <a:pt x="737" y="131"/>
                  </a:lnTo>
                  <a:lnTo>
                    <a:pt x="760" y="91"/>
                  </a:lnTo>
                  <a:lnTo>
                    <a:pt x="788" y="74"/>
                  </a:lnTo>
                  <a:lnTo>
                    <a:pt x="811" y="74"/>
                  </a:lnTo>
                  <a:lnTo>
                    <a:pt x="833" y="80"/>
                  </a:lnTo>
                  <a:lnTo>
                    <a:pt x="862" y="85"/>
                  </a:lnTo>
                  <a:lnTo>
                    <a:pt x="884" y="80"/>
                  </a:lnTo>
                  <a:lnTo>
                    <a:pt x="907" y="57"/>
                  </a:lnTo>
                  <a:lnTo>
                    <a:pt x="935" y="34"/>
                  </a:lnTo>
                  <a:lnTo>
                    <a:pt x="958" y="12"/>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70" name="Freeform 194"/>
            <p:cNvSpPr>
              <a:spLocks/>
            </p:cNvSpPr>
            <p:nvPr/>
          </p:nvSpPr>
          <p:spPr bwMode="auto">
            <a:xfrm>
              <a:off x="237" y="2562"/>
              <a:ext cx="981" cy="567"/>
            </a:xfrm>
            <a:custGeom>
              <a:avLst/>
              <a:gdLst/>
              <a:ahLst/>
              <a:cxnLst>
                <a:cxn ang="0">
                  <a:pos x="0" y="323"/>
                </a:cxn>
                <a:cxn ang="0">
                  <a:pos x="23" y="295"/>
                </a:cxn>
                <a:cxn ang="0">
                  <a:pos x="51" y="266"/>
                </a:cxn>
                <a:cxn ang="0">
                  <a:pos x="74" y="244"/>
                </a:cxn>
                <a:cxn ang="0">
                  <a:pos x="96" y="221"/>
                </a:cxn>
                <a:cxn ang="0">
                  <a:pos x="125" y="193"/>
                </a:cxn>
                <a:cxn ang="0">
                  <a:pos x="147" y="153"/>
                </a:cxn>
                <a:cxn ang="0">
                  <a:pos x="170" y="102"/>
                </a:cxn>
                <a:cxn ang="0">
                  <a:pos x="198" y="68"/>
                </a:cxn>
                <a:cxn ang="0">
                  <a:pos x="221" y="51"/>
                </a:cxn>
                <a:cxn ang="0">
                  <a:pos x="244" y="62"/>
                </a:cxn>
                <a:cxn ang="0">
                  <a:pos x="272" y="91"/>
                </a:cxn>
                <a:cxn ang="0">
                  <a:pos x="295" y="130"/>
                </a:cxn>
                <a:cxn ang="0">
                  <a:pos x="317" y="170"/>
                </a:cxn>
                <a:cxn ang="0">
                  <a:pos x="346" y="215"/>
                </a:cxn>
                <a:cxn ang="0">
                  <a:pos x="368" y="278"/>
                </a:cxn>
                <a:cxn ang="0">
                  <a:pos x="391" y="351"/>
                </a:cxn>
                <a:cxn ang="0">
                  <a:pos x="419" y="437"/>
                </a:cxn>
                <a:cxn ang="0">
                  <a:pos x="442" y="505"/>
                </a:cxn>
                <a:cxn ang="0">
                  <a:pos x="465" y="550"/>
                </a:cxn>
                <a:cxn ang="0">
                  <a:pos x="493" y="567"/>
                </a:cxn>
                <a:cxn ang="0">
                  <a:pos x="516" y="567"/>
                </a:cxn>
                <a:cxn ang="0">
                  <a:pos x="538" y="550"/>
                </a:cxn>
                <a:cxn ang="0">
                  <a:pos x="567" y="533"/>
                </a:cxn>
                <a:cxn ang="0">
                  <a:pos x="589" y="505"/>
                </a:cxn>
                <a:cxn ang="0">
                  <a:pos x="612" y="476"/>
                </a:cxn>
                <a:cxn ang="0">
                  <a:pos x="641" y="437"/>
                </a:cxn>
                <a:cxn ang="0">
                  <a:pos x="663" y="391"/>
                </a:cxn>
                <a:cxn ang="0">
                  <a:pos x="686" y="334"/>
                </a:cxn>
                <a:cxn ang="0">
                  <a:pos x="714" y="272"/>
                </a:cxn>
                <a:cxn ang="0">
                  <a:pos x="737" y="215"/>
                </a:cxn>
                <a:cxn ang="0">
                  <a:pos x="760" y="170"/>
                </a:cxn>
                <a:cxn ang="0">
                  <a:pos x="788" y="142"/>
                </a:cxn>
                <a:cxn ang="0">
                  <a:pos x="811" y="130"/>
                </a:cxn>
                <a:cxn ang="0">
                  <a:pos x="833" y="130"/>
                </a:cxn>
                <a:cxn ang="0">
                  <a:pos x="862" y="125"/>
                </a:cxn>
                <a:cxn ang="0">
                  <a:pos x="884" y="102"/>
                </a:cxn>
                <a:cxn ang="0">
                  <a:pos x="907" y="74"/>
                </a:cxn>
                <a:cxn ang="0">
                  <a:pos x="935" y="40"/>
                </a:cxn>
                <a:cxn ang="0">
                  <a:pos x="958" y="11"/>
                </a:cxn>
                <a:cxn ang="0">
                  <a:pos x="981" y="0"/>
                </a:cxn>
              </a:cxnLst>
              <a:rect l="0" t="0" r="r" b="b"/>
              <a:pathLst>
                <a:path w="981" h="567">
                  <a:moveTo>
                    <a:pt x="0" y="323"/>
                  </a:moveTo>
                  <a:lnTo>
                    <a:pt x="23" y="295"/>
                  </a:lnTo>
                  <a:lnTo>
                    <a:pt x="51" y="266"/>
                  </a:lnTo>
                  <a:lnTo>
                    <a:pt x="74" y="244"/>
                  </a:lnTo>
                  <a:lnTo>
                    <a:pt x="96" y="221"/>
                  </a:lnTo>
                  <a:lnTo>
                    <a:pt x="125" y="193"/>
                  </a:lnTo>
                  <a:lnTo>
                    <a:pt x="147" y="153"/>
                  </a:lnTo>
                  <a:lnTo>
                    <a:pt x="170" y="102"/>
                  </a:lnTo>
                  <a:lnTo>
                    <a:pt x="198" y="68"/>
                  </a:lnTo>
                  <a:lnTo>
                    <a:pt x="221" y="51"/>
                  </a:lnTo>
                  <a:lnTo>
                    <a:pt x="244" y="62"/>
                  </a:lnTo>
                  <a:lnTo>
                    <a:pt x="272" y="91"/>
                  </a:lnTo>
                  <a:lnTo>
                    <a:pt x="295" y="130"/>
                  </a:lnTo>
                  <a:lnTo>
                    <a:pt x="317" y="170"/>
                  </a:lnTo>
                  <a:lnTo>
                    <a:pt x="346" y="215"/>
                  </a:lnTo>
                  <a:lnTo>
                    <a:pt x="368" y="278"/>
                  </a:lnTo>
                  <a:lnTo>
                    <a:pt x="391" y="351"/>
                  </a:lnTo>
                  <a:lnTo>
                    <a:pt x="419" y="437"/>
                  </a:lnTo>
                  <a:lnTo>
                    <a:pt x="442" y="505"/>
                  </a:lnTo>
                  <a:lnTo>
                    <a:pt x="465" y="550"/>
                  </a:lnTo>
                  <a:lnTo>
                    <a:pt x="493" y="567"/>
                  </a:lnTo>
                  <a:lnTo>
                    <a:pt x="516" y="567"/>
                  </a:lnTo>
                  <a:lnTo>
                    <a:pt x="538" y="550"/>
                  </a:lnTo>
                  <a:lnTo>
                    <a:pt x="567" y="533"/>
                  </a:lnTo>
                  <a:lnTo>
                    <a:pt x="589" y="505"/>
                  </a:lnTo>
                  <a:lnTo>
                    <a:pt x="612" y="476"/>
                  </a:lnTo>
                  <a:lnTo>
                    <a:pt x="641" y="437"/>
                  </a:lnTo>
                  <a:lnTo>
                    <a:pt x="663" y="391"/>
                  </a:lnTo>
                  <a:lnTo>
                    <a:pt x="686" y="334"/>
                  </a:lnTo>
                  <a:lnTo>
                    <a:pt x="714" y="272"/>
                  </a:lnTo>
                  <a:lnTo>
                    <a:pt x="737" y="215"/>
                  </a:lnTo>
                  <a:lnTo>
                    <a:pt x="760" y="170"/>
                  </a:lnTo>
                  <a:lnTo>
                    <a:pt x="788" y="142"/>
                  </a:lnTo>
                  <a:lnTo>
                    <a:pt x="811" y="130"/>
                  </a:lnTo>
                  <a:lnTo>
                    <a:pt x="833" y="130"/>
                  </a:lnTo>
                  <a:lnTo>
                    <a:pt x="862" y="125"/>
                  </a:lnTo>
                  <a:lnTo>
                    <a:pt x="884" y="102"/>
                  </a:lnTo>
                  <a:lnTo>
                    <a:pt x="907" y="74"/>
                  </a:lnTo>
                  <a:lnTo>
                    <a:pt x="935" y="40"/>
                  </a:lnTo>
                  <a:lnTo>
                    <a:pt x="958" y="11"/>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71" name="Freeform 195"/>
            <p:cNvSpPr>
              <a:spLocks/>
            </p:cNvSpPr>
            <p:nvPr/>
          </p:nvSpPr>
          <p:spPr bwMode="auto">
            <a:xfrm>
              <a:off x="237" y="2517"/>
              <a:ext cx="981" cy="629"/>
            </a:xfrm>
            <a:custGeom>
              <a:avLst/>
              <a:gdLst/>
              <a:ahLst/>
              <a:cxnLst>
                <a:cxn ang="0">
                  <a:pos x="0" y="357"/>
                </a:cxn>
                <a:cxn ang="0">
                  <a:pos x="23" y="328"/>
                </a:cxn>
                <a:cxn ang="0">
                  <a:pos x="51" y="300"/>
                </a:cxn>
                <a:cxn ang="0">
                  <a:pos x="74" y="277"/>
                </a:cxn>
                <a:cxn ang="0">
                  <a:pos x="96" y="260"/>
                </a:cxn>
                <a:cxn ang="0">
                  <a:pos x="125" y="238"/>
                </a:cxn>
                <a:cxn ang="0">
                  <a:pos x="147" y="198"/>
                </a:cxn>
                <a:cxn ang="0">
                  <a:pos x="170" y="153"/>
                </a:cxn>
                <a:cxn ang="0">
                  <a:pos x="198" y="119"/>
                </a:cxn>
                <a:cxn ang="0">
                  <a:pos x="221" y="96"/>
                </a:cxn>
                <a:cxn ang="0">
                  <a:pos x="244" y="107"/>
                </a:cxn>
                <a:cxn ang="0">
                  <a:pos x="272" y="136"/>
                </a:cxn>
                <a:cxn ang="0">
                  <a:pos x="295" y="170"/>
                </a:cxn>
                <a:cxn ang="0">
                  <a:pos x="317" y="209"/>
                </a:cxn>
                <a:cxn ang="0">
                  <a:pos x="346" y="260"/>
                </a:cxn>
                <a:cxn ang="0">
                  <a:pos x="368" y="323"/>
                </a:cxn>
                <a:cxn ang="0">
                  <a:pos x="391" y="408"/>
                </a:cxn>
                <a:cxn ang="0">
                  <a:pos x="419" y="487"/>
                </a:cxn>
                <a:cxn ang="0">
                  <a:pos x="442" y="561"/>
                </a:cxn>
                <a:cxn ang="0">
                  <a:pos x="465" y="606"/>
                </a:cxn>
                <a:cxn ang="0">
                  <a:pos x="493" y="629"/>
                </a:cxn>
                <a:cxn ang="0">
                  <a:pos x="516" y="629"/>
                </a:cxn>
                <a:cxn ang="0">
                  <a:pos x="538" y="612"/>
                </a:cxn>
                <a:cxn ang="0">
                  <a:pos x="567" y="589"/>
                </a:cxn>
                <a:cxn ang="0">
                  <a:pos x="589" y="561"/>
                </a:cxn>
                <a:cxn ang="0">
                  <a:pos x="612" y="527"/>
                </a:cxn>
                <a:cxn ang="0">
                  <a:pos x="641" y="487"/>
                </a:cxn>
                <a:cxn ang="0">
                  <a:pos x="663" y="442"/>
                </a:cxn>
                <a:cxn ang="0">
                  <a:pos x="686" y="391"/>
                </a:cxn>
                <a:cxn ang="0">
                  <a:pos x="714" y="334"/>
                </a:cxn>
                <a:cxn ang="0">
                  <a:pos x="737" y="277"/>
                </a:cxn>
                <a:cxn ang="0">
                  <a:pos x="760" y="238"/>
                </a:cxn>
                <a:cxn ang="0">
                  <a:pos x="788" y="204"/>
                </a:cxn>
                <a:cxn ang="0">
                  <a:pos x="811" y="187"/>
                </a:cxn>
                <a:cxn ang="0">
                  <a:pos x="833" y="170"/>
                </a:cxn>
                <a:cxn ang="0">
                  <a:pos x="862" y="153"/>
                </a:cxn>
                <a:cxn ang="0">
                  <a:pos x="884" y="124"/>
                </a:cxn>
                <a:cxn ang="0">
                  <a:pos x="907" y="85"/>
                </a:cxn>
                <a:cxn ang="0">
                  <a:pos x="935" y="51"/>
                </a:cxn>
                <a:cxn ang="0">
                  <a:pos x="958" y="17"/>
                </a:cxn>
                <a:cxn ang="0">
                  <a:pos x="981" y="0"/>
                </a:cxn>
              </a:cxnLst>
              <a:rect l="0" t="0" r="r" b="b"/>
              <a:pathLst>
                <a:path w="981" h="629">
                  <a:moveTo>
                    <a:pt x="0" y="357"/>
                  </a:moveTo>
                  <a:lnTo>
                    <a:pt x="23" y="328"/>
                  </a:lnTo>
                  <a:lnTo>
                    <a:pt x="51" y="300"/>
                  </a:lnTo>
                  <a:lnTo>
                    <a:pt x="74" y="277"/>
                  </a:lnTo>
                  <a:lnTo>
                    <a:pt x="96" y="260"/>
                  </a:lnTo>
                  <a:lnTo>
                    <a:pt x="125" y="238"/>
                  </a:lnTo>
                  <a:lnTo>
                    <a:pt x="147" y="198"/>
                  </a:lnTo>
                  <a:lnTo>
                    <a:pt x="170" y="153"/>
                  </a:lnTo>
                  <a:lnTo>
                    <a:pt x="198" y="119"/>
                  </a:lnTo>
                  <a:lnTo>
                    <a:pt x="221" y="96"/>
                  </a:lnTo>
                  <a:lnTo>
                    <a:pt x="244" y="107"/>
                  </a:lnTo>
                  <a:lnTo>
                    <a:pt x="272" y="136"/>
                  </a:lnTo>
                  <a:lnTo>
                    <a:pt x="295" y="170"/>
                  </a:lnTo>
                  <a:lnTo>
                    <a:pt x="317" y="209"/>
                  </a:lnTo>
                  <a:lnTo>
                    <a:pt x="346" y="260"/>
                  </a:lnTo>
                  <a:lnTo>
                    <a:pt x="368" y="323"/>
                  </a:lnTo>
                  <a:lnTo>
                    <a:pt x="391" y="408"/>
                  </a:lnTo>
                  <a:lnTo>
                    <a:pt x="419" y="487"/>
                  </a:lnTo>
                  <a:lnTo>
                    <a:pt x="442" y="561"/>
                  </a:lnTo>
                  <a:lnTo>
                    <a:pt x="465" y="606"/>
                  </a:lnTo>
                  <a:lnTo>
                    <a:pt x="493" y="629"/>
                  </a:lnTo>
                  <a:lnTo>
                    <a:pt x="516" y="629"/>
                  </a:lnTo>
                  <a:lnTo>
                    <a:pt x="538" y="612"/>
                  </a:lnTo>
                  <a:lnTo>
                    <a:pt x="567" y="589"/>
                  </a:lnTo>
                  <a:lnTo>
                    <a:pt x="589" y="561"/>
                  </a:lnTo>
                  <a:lnTo>
                    <a:pt x="612" y="527"/>
                  </a:lnTo>
                  <a:lnTo>
                    <a:pt x="641" y="487"/>
                  </a:lnTo>
                  <a:lnTo>
                    <a:pt x="663" y="442"/>
                  </a:lnTo>
                  <a:lnTo>
                    <a:pt x="686" y="391"/>
                  </a:lnTo>
                  <a:lnTo>
                    <a:pt x="714" y="334"/>
                  </a:lnTo>
                  <a:lnTo>
                    <a:pt x="737" y="277"/>
                  </a:lnTo>
                  <a:lnTo>
                    <a:pt x="760" y="238"/>
                  </a:lnTo>
                  <a:lnTo>
                    <a:pt x="788" y="204"/>
                  </a:lnTo>
                  <a:lnTo>
                    <a:pt x="811" y="187"/>
                  </a:lnTo>
                  <a:lnTo>
                    <a:pt x="833" y="170"/>
                  </a:lnTo>
                  <a:lnTo>
                    <a:pt x="862" y="153"/>
                  </a:lnTo>
                  <a:lnTo>
                    <a:pt x="884" y="124"/>
                  </a:lnTo>
                  <a:lnTo>
                    <a:pt x="907" y="85"/>
                  </a:lnTo>
                  <a:lnTo>
                    <a:pt x="935" y="51"/>
                  </a:lnTo>
                  <a:lnTo>
                    <a:pt x="958" y="17"/>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72" name="Freeform 196"/>
            <p:cNvSpPr>
              <a:spLocks/>
            </p:cNvSpPr>
            <p:nvPr/>
          </p:nvSpPr>
          <p:spPr bwMode="auto">
            <a:xfrm>
              <a:off x="237" y="2585"/>
              <a:ext cx="981" cy="397"/>
            </a:xfrm>
            <a:custGeom>
              <a:avLst/>
              <a:gdLst/>
              <a:ahLst/>
              <a:cxnLst>
                <a:cxn ang="0">
                  <a:pos x="0" y="226"/>
                </a:cxn>
                <a:cxn ang="0">
                  <a:pos x="23" y="221"/>
                </a:cxn>
                <a:cxn ang="0">
                  <a:pos x="51" y="215"/>
                </a:cxn>
                <a:cxn ang="0">
                  <a:pos x="74" y="209"/>
                </a:cxn>
                <a:cxn ang="0">
                  <a:pos x="96" y="215"/>
                </a:cxn>
                <a:cxn ang="0">
                  <a:pos x="125" y="215"/>
                </a:cxn>
                <a:cxn ang="0">
                  <a:pos x="147" y="209"/>
                </a:cxn>
                <a:cxn ang="0">
                  <a:pos x="170" y="204"/>
                </a:cxn>
                <a:cxn ang="0">
                  <a:pos x="198" y="192"/>
                </a:cxn>
                <a:cxn ang="0">
                  <a:pos x="221" y="187"/>
                </a:cxn>
                <a:cxn ang="0">
                  <a:pos x="244" y="187"/>
                </a:cxn>
                <a:cxn ang="0">
                  <a:pos x="272" y="187"/>
                </a:cxn>
                <a:cxn ang="0">
                  <a:pos x="295" y="198"/>
                </a:cxn>
                <a:cxn ang="0">
                  <a:pos x="317" y="209"/>
                </a:cxn>
                <a:cxn ang="0">
                  <a:pos x="346" y="232"/>
                </a:cxn>
                <a:cxn ang="0">
                  <a:pos x="368" y="266"/>
                </a:cxn>
                <a:cxn ang="0">
                  <a:pos x="391" y="306"/>
                </a:cxn>
                <a:cxn ang="0">
                  <a:pos x="419" y="340"/>
                </a:cxn>
                <a:cxn ang="0">
                  <a:pos x="442" y="374"/>
                </a:cxn>
                <a:cxn ang="0">
                  <a:pos x="465" y="391"/>
                </a:cxn>
                <a:cxn ang="0">
                  <a:pos x="493" y="397"/>
                </a:cxn>
                <a:cxn ang="0">
                  <a:pos x="516" y="391"/>
                </a:cxn>
                <a:cxn ang="0">
                  <a:pos x="538" y="374"/>
                </a:cxn>
                <a:cxn ang="0">
                  <a:pos x="567" y="357"/>
                </a:cxn>
                <a:cxn ang="0">
                  <a:pos x="589" y="340"/>
                </a:cxn>
                <a:cxn ang="0">
                  <a:pos x="612" y="317"/>
                </a:cxn>
                <a:cxn ang="0">
                  <a:pos x="641" y="294"/>
                </a:cxn>
                <a:cxn ang="0">
                  <a:pos x="663" y="283"/>
                </a:cxn>
                <a:cxn ang="0">
                  <a:pos x="686" y="266"/>
                </a:cxn>
                <a:cxn ang="0">
                  <a:pos x="714" y="260"/>
                </a:cxn>
                <a:cxn ang="0">
                  <a:pos x="737" y="249"/>
                </a:cxn>
                <a:cxn ang="0">
                  <a:pos x="760" y="243"/>
                </a:cxn>
                <a:cxn ang="0">
                  <a:pos x="788" y="226"/>
                </a:cxn>
                <a:cxn ang="0">
                  <a:pos x="811" y="204"/>
                </a:cxn>
                <a:cxn ang="0">
                  <a:pos x="833" y="175"/>
                </a:cxn>
                <a:cxn ang="0">
                  <a:pos x="862" y="141"/>
                </a:cxn>
                <a:cxn ang="0">
                  <a:pos x="884" y="102"/>
                </a:cxn>
                <a:cxn ang="0">
                  <a:pos x="907" y="68"/>
                </a:cxn>
                <a:cxn ang="0">
                  <a:pos x="935" y="34"/>
                </a:cxn>
                <a:cxn ang="0">
                  <a:pos x="958" y="11"/>
                </a:cxn>
                <a:cxn ang="0">
                  <a:pos x="981" y="0"/>
                </a:cxn>
              </a:cxnLst>
              <a:rect l="0" t="0" r="r" b="b"/>
              <a:pathLst>
                <a:path w="981" h="397">
                  <a:moveTo>
                    <a:pt x="0" y="226"/>
                  </a:moveTo>
                  <a:lnTo>
                    <a:pt x="23" y="221"/>
                  </a:lnTo>
                  <a:lnTo>
                    <a:pt x="51" y="215"/>
                  </a:lnTo>
                  <a:lnTo>
                    <a:pt x="74" y="209"/>
                  </a:lnTo>
                  <a:lnTo>
                    <a:pt x="96" y="215"/>
                  </a:lnTo>
                  <a:lnTo>
                    <a:pt x="125" y="215"/>
                  </a:lnTo>
                  <a:lnTo>
                    <a:pt x="147" y="209"/>
                  </a:lnTo>
                  <a:lnTo>
                    <a:pt x="170" y="204"/>
                  </a:lnTo>
                  <a:lnTo>
                    <a:pt x="198" y="192"/>
                  </a:lnTo>
                  <a:lnTo>
                    <a:pt x="221" y="187"/>
                  </a:lnTo>
                  <a:lnTo>
                    <a:pt x="244" y="187"/>
                  </a:lnTo>
                  <a:lnTo>
                    <a:pt x="272" y="187"/>
                  </a:lnTo>
                  <a:lnTo>
                    <a:pt x="295" y="198"/>
                  </a:lnTo>
                  <a:lnTo>
                    <a:pt x="317" y="209"/>
                  </a:lnTo>
                  <a:lnTo>
                    <a:pt x="346" y="232"/>
                  </a:lnTo>
                  <a:lnTo>
                    <a:pt x="368" y="266"/>
                  </a:lnTo>
                  <a:lnTo>
                    <a:pt x="391" y="306"/>
                  </a:lnTo>
                  <a:lnTo>
                    <a:pt x="419" y="340"/>
                  </a:lnTo>
                  <a:lnTo>
                    <a:pt x="442" y="374"/>
                  </a:lnTo>
                  <a:lnTo>
                    <a:pt x="465" y="391"/>
                  </a:lnTo>
                  <a:lnTo>
                    <a:pt x="493" y="397"/>
                  </a:lnTo>
                  <a:lnTo>
                    <a:pt x="516" y="391"/>
                  </a:lnTo>
                  <a:lnTo>
                    <a:pt x="538" y="374"/>
                  </a:lnTo>
                  <a:lnTo>
                    <a:pt x="567" y="357"/>
                  </a:lnTo>
                  <a:lnTo>
                    <a:pt x="589" y="340"/>
                  </a:lnTo>
                  <a:lnTo>
                    <a:pt x="612" y="317"/>
                  </a:lnTo>
                  <a:lnTo>
                    <a:pt x="641" y="294"/>
                  </a:lnTo>
                  <a:lnTo>
                    <a:pt x="663" y="283"/>
                  </a:lnTo>
                  <a:lnTo>
                    <a:pt x="686" y="266"/>
                  </a:lnTo>
                  <a:lnTo>
                    <a:pt x="714" y="260"/>
                  </a:lnTo>
                  <a:lnTo>
                    <a:pt x="737" y="249"/>
                  </a:lnTo>
                  <a:lnTo>
                    <a:pt x="760" y="243"/>
                  </a:lnTo>
                  <a:lnTo>
                    <a:pt x="788" y="226"/>
                  </a:lnTo>
                  <a:lnTo>
                    <a:pt x="811" y="204"/>
                  </a:lnTo>
                  <a:lnTo>
                    <a:pt x="833" y="175"/>
                  </a:lnTo>
                  <a:lnTo>
                    <a:pt x="862" y="141"/>
                  </a:lnTo>
                  <a:lnTo>
                    <a:pt x="884" y="102"/>
                  </a:lnTo>
                  <a:lnTo>
                    <a:pt x="907" y="68"/>
                  </a:lnTo>
                  <a:lnTo>
                    <a:pt x="935" y="34"/>
                  </a:lnTo>
                  <a:lnTo>
                    <a:pt x="958" y="11"/>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73" name="Freeform 197"/>
            <p:cNvSpPr>
              <a:spLocks/>
            </p:cNvSpPr>
            <p:nvPr/>
          </p:nvSpPr>
          <p:spPr bwMode="auto">
            <a:xfrm>
              <a:off x="237" y="2562"/>
              <a:ext cx="981" cy="459"/>
            </a:xfrm>
            <a:custGeom>
              <a:avLst/>
              <a:gdLst/>
              <a:ahLst/>
              <a:cxnLst>
                <a:cxn ang="0">
                  <a:pos x="0" y="261"/>
                </a:cxn>
                <a:cxn ang="0">
                  <a:pos x="23" y="249"/>
                </a:cxn>
                <a:cxn ang="0">
                  <a:pos x="51" y="238"/>
                </a:cxn>
                <a:cxn ang="0">
                  <a:pos x="74" y="232"/>
                </a:cxn>
                <a:cxn ang="0">
                  <a:pos x="96" y="227"/>
                </a:cxn>
                <a:cxn ang="0">
                  <a:pos x="125" y="227"/>
                </a:cxn>
                <a:cxn ang="0">
                  <a:pos x="147" y="215"/>
                </a:cxn>
                <a:cxn ang="0">
                  <a:pos x="170" y="198"/>
                </a:cxn>
                <a:cxn ang="0">
                  <a:pos x="198" y="181"/>
                </a:cxn>
                <a:cxn ang="0">
                  <a:pos x="221" y="170"/>
                </a:cxn>
                <a:cxn ang="0">
                  <a:pos x="244" y="170"/>
                </a:cxn>
                <a:cxn ang="0">
                  <a:pos x="272" y="176"/>
                </a:cxn>
                <a:cxn ang="0">
                  <a:pos x="295" y="187"/>
                </a:cxn>
                <a:cxn ang="0">
                  <a:pos x="317" y="210"/>
                </a:cxn>
                <a:cxn ang="0">
                  <a:pos x="346" y="244"/>
                </a:cxn>
                <a:cxn ang="0">
                  <a:pos x="368" y="283"/>
                </a:cxn>
                <a:cxn ang="0">
                  <a:pos x="391" y="334"/>
                </a:cxn>
                <a:cxn ang="0">
                  <a:pos x="419" y="386"/>
                </a:cxn>
                <a:cxn ang="0">
                  <a:pos x="442" y="425"/>
                </a:cxn>
                <a:cxn ang="0">
                  <a:pos x="465" y="454"/>
                </a:cxn>
                <a:cxn ang="0">
                  <a:pos x="493" y="459"/>
                </a:cxn>
                <a:cxn ang="0">
                  <a:pos x="516" y="454"/>
                </a:cxn>
                <a:cxn ang="0">
                  <a:pos x="538" y="442"/>
                </a:cxn>
                <a:cxn ang="0">
                  <a:pos x="567" y="420"/>
                </a:cxn>
                <a:cxn ang="0">
                  <a:pos x="589" y="403"/>
                </a:cxn>
                <a:cxn ang="0">
                  <a:pos x="612" y="380"/>
                </a:cxn>
                <a:cxn ang="0">
                  <a:pos x="641" y="357"/>
                </a:cxn>
                <a:cxn ang="0">
                  <a:pos x="663" y="334"/>
                </a:cxn>
                <a:cxn ang="0">
                  <a:pos x="686" y="312"/>
                </a:cxn>
                <a:cxn ang="0">
                  <a:pos x="714" y="295"/>
                </a:cxn>
                <a:cxn ang="0">
                  <a:pos x="737" y="272"/>
                </a:cxn>
                <a:cxn ang="0">
                  <a:pos x="760" y="255"/>
                </a:cxn>
                <a:cxn ang="0">
                  <a:pos x="788" y="232"/>
                </a:cxn>
                <a:cxn ang="0">
                  <a:pos x="811" y="210"/>
                </a:cxn>
                <a:cxn ang="0">
                  <a:pos x="833" y="181"/>
                </a:cxn>
                <a:cxn ang="0">
                  <a:pos x="862" y="147"/>
                </a:cxn>
                <a:cxn ang="0">
                  <a:pos x="884" y="113"/>
                </a:cxn>
                <a:cxn ang="0">
                  <a:pos x="907" y="74"/>
                </a:cxn>
                <a:cxn ang="0">
                  <a:pos x="935" y="40"/>
                </a:cxn>
                <a:cxn ang="0">
                  <a:pos x="958" y="17"/>
                </a:cxn>
                <a:cxn ang="0">
                  <a:pos x="981" y="0"/>
                </a:cxn>
              </a:cxnLst>
              <a:rect l="0" t="0" r="r" b="b"/>
              <a:pathLst>
                <a:path w="981" h="459">
                  <a:moveTo>
                    <a:pt x="0" y="261"/>
                  </a:moveTo>
                  <a:lnTo>
                    <a:pt x="23" y="249"/>
                  </a:lnTo>
                  <a:lnTo>
                    <a:pt x="51" y="238"/>
                  </a:lnTo>
                  <a:lnTo>
                    <a:pt x="74" y="232"/>
                  </a:lnTo>
                  <a:lnTo>
                    <a:pt x="96" y="227"/>
                  </a:lnTo>
                  <a:lnTo>
                    <a:pt x="125" y="227"/>
                  </a:lnTo>
                  <a:lnTo>
                    <a:pt x="147" y="215"/>
                  </a:lnTo>
                  <a:lnTo>
                    <a:pt x="170" y="198"/>
                  </a:lnTo>
                  <a:lnTo>
                    <a:pt x="198" y="181"/>
                  </a:lnTo>
                  <a:lnTo>
                    <a:pt x="221" y="170"/>
                  </a:lnTo>
                  <a:lnTo>
                    <a:pt x="244" y="170"/>
                  </a:lnTo>
                  <a:lnTo>
                    <a:pt x="272" y="176"/>
                  </a:lnTo>
                  <a:lnTo>
                    <a:pt x="295" y="187"/>
                  </a:lnTo>
                  <a:lnTo>
                    <a:pt x="317" y="210"/>
                  </a:lnTo>
                  <a:lnTo>
                    <a:pt x="346" y="244"/>
                  </a:lnTo>
                  <a:lnTo>
                    <a:pt x="368" y="283"/>
                  </a:lnTo>
                  <a:lnTo>
                    <a:pt x="391" y="334"/>
                  </a:lnTo>
                  <a:lnTo>
                    <a:pt x="419" y="386"/>
                  </a:lnTo>
                  <a:lnTo>
                    <a:pt x="442" y="425"/>
                  </a:lnTo>
                  <a:lnTo>
                    <a:pt x="465" y="454"/>
                  </a:lnTo>
                  <a:lnTo>
                    <a:pt x="493" y="459"/>
                  </a:lnTo>
                  <a:lnTo>
                    <a:pt x="516" y="454"/>
                  </a:lnTo>
                  <a:lnTo>
                    <a:pt x="538" y="442"/>
                  </a:lnTo>
                  <a:lnTo>
                    <a:pt x="567" y="420"/>
                  </a:lnTo>
                  <a:lnTo>
                    <a:pt x="589" y="403"/>
                  </a:lnTo>
                  <a:lnTo>
                    <a:pt x="612" y="380"/>
                  </a:lnTo>
                  <a:lnTo>
                    <a:pt x="641" y="357"/>
                  </a:lnTo>
                  <a:lnTo>
                    <a:pt x="663" y="334"/>
                  </a:lnTo>
                  <a:lnTo>
                    <a:pt x="686" y="312"/>
                  </a:lnTo>
                  <a:lnTo>
                    <a:pt x="714" y="295"/>
                  </a:lnTo>
                  <a:lnTo>
                    <a:pt x="737" y="272"/>
                  </a:lnTo>
                  <a:lnTo>
                    <a:pt x="760" y="255"/>
                  </a:lnTo>
                  <a:lnTo>
                    <a:pt x="788" y="232"/>
                  </a:lnTo>
                  <a:lnTo>
                    <a:pt x="811" y="210"/>
                  </a:lnTo>
                  <a:lnTo>
                    <a:pt x="833" y="181"/>
                  </a:lnTo>
                  <a:lnTo>
                    <a:pt x="862" y="147"/>
                  </a:lnTo>
                  <a:lnTo>
                    <a:pt x="884" y="113"/>
                  </a:lnTo>
                  <a:lnTo>
                    <a:pt x="907" y="74"/>
                  </a:lnTo>
                  <a:lnTo>
                    <a:pt x="935" y="40"/>
                  </a:lnTo>
                  <a:lnTo>
                    <a:pt x="958" y="17"/>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74" name="Freeform 198"/>
            <p:cNvSpPr>
              <a:spLocks/>
            </p:cNvSpPr>
            <p:nvPr/>
          </p:nvSpPr>
          <p:spPr bwMode="auto">
            <a:xfrm>
              <a:off x="237" y="2528"/>
              <a:ext cx="981" cy="567"/>
            </a:xfrm>
            <a:custGeom>
              <a:avLst/>
              <a:gdLst/>
              <a:ahLst/>
              <a:cxnLst>
                <a:cxn ang="0">
                  <a:pos x="0" y="312"/>
                </a:cxn>
                <a:cxn ang="0">
                  <a:pos x="23" y="289"/>
                </a:cxn>
                <a:cxn ang="0">
                  <a:pos x="51" y="272"/>
                </a:cxn>
                <a:cxn ang="0">
                  <a:pos x="74" y="261"/>
                </a:cxn>
                <a:cxn ang="0">
                  <a:pos x="96" y="249"/>
                </a:cxn>
                <a:cxn ang="0">
                  <a:pos x="125" y="238"/>
                </a:cxn>
                <a:cxn ang="0">
                  <a:pos x="147" y="215"/>
                </a:cxn>
                <a:cxn ang="0">
                  <a:pos x="170" y="181"/>
                </a:cxn>
                <a:cxn ang="0">
                  <a:pos x="198" y="153"/>
                </a:cxn>
                <a:cxn ang="0">
                  <a:pos x="221" y="130"/>
                </a:cxn>
                <a:cxn ang="0">
                  <a:pos x="244" y="130"/>
                </a:cxn>
                <a:cxn ang="0">
                  <a:pos x="272" y="142"/>
                </a:cxn>
                <a:cxn ang="0">
                  <a:pos x="295" y="170"/>
                </a:cxn>
                <a:cxn ang="0">
                  <a:pos x="317" y="210"/>
                </a:cxn>
                <a:cxn ang="0">
                  <a:pos x="346" y="255"/>
                </a:cxn>
                <a:cxn ang="0">
                  <a:pos x="368" y="317"/>
                </a:cxn>
                <a:cxn ang="0">
                  <a:pos x="391" y="385"/>
                </a:cxn>
                <a:cxn ang="0">
                  <a:pos x="419" y="454"/>
                </a:cxn>
                <a:cxn ang="0">
                  <a:pos x="442" y="510"/>
                </a:cxn>
                <a:cxn ang="0">
                  <a:pos x="465" y="550"/>
                </a:cxn>
                <a:cxn ang="0">
                  <a:pos x="493" y="567"/>
                </a:cxn>
                <a:cxn ang="0">
                  <a:pos x="516" y="567"/>
                </a:cxn>
                <a:cxn ang="0">
                  <a:pos x="538" y="556"/>
                </a:cxn>
                <a:cxn ang="0">
                  <a:pos x="567" y="533"/>
                </a:cxn>
                <a:cxn ang="0">
                  <a:pos x="589" y="510"/>
                </a:cxn>
                <a:cxn ang="0">
                  <a:pos x="612" y="488"/>
                </a:cxn>
                <a:cxn ang="0">
                  <a:pos x="641" y="454"/>
                </a:cxn>
                <a:cxn ang="0">
                  <a:pos x="663" y="420"/>
                </a:cxn>
                <a:cxn ang="0">
                  <a:pos x="686" y="380"/>
                </a:cxn>
                <a:cxn ang="0">
                  <a:pos x="714" y="340"/>
                </a:cxn>
                <a:cxn ang="0">
                  <a:pos x="737" y="300"/>
                </a:cxn>
                <a:cxn ang="0">
                  <a:pos x="760" y="261"/>
                </a:cxn>
                <a:cxn ang="0">
                  <a:pos x="788" y="232"/>
                </a:cxn>
                <a:cxn ang="0">
                  <a:pos x="811" y="204"/>
                </a:cxn>
                <a:cxn ang="0">
                  <a:pos x="833" y="181"/>
                </a:cxn>
                <a:cxn ang="0">
                  <a:pos x="862" y="159"/>
                </a:cxn>
                <a:cxn ang="0">
                  <a:pos x="884" y="125"/>
                </a:cxn>
                <a:cxn ang="0">
                  <a:pos x="907" y="85"/>
                </a:cxn>
                <a:cxn ang="0">
                  <a:pos x="935" y="51"/>
                </a:cxn>
                <a:cxn ang="0">
                  <a:pos x="958" y="17"/>
                </a:cxn>
                <a:cxn ang="0">
                  <a:pos x="981" y="0"/>
                </a:cxn>
              </a:cxnLst>
              <a:rect l="0" t="0" r="r" b="b"/>
              <a:pathLst>
                <a:path w="981" h="567">
                  <a:moveTo>
                    <a:pt x="0" y="312"/>
                  </a:moveTo>
                  <a:lnTo>
                    <a:pt x="23" y="289"/>
                  </a:lnTo>
                  <a:lnTo>
                    <a:pt x="51" y="272"/>
                  </a:lnTo>
                  <a:lnTo>
                    <a:pt x="74" y="261"/>
                  </a:lnTo>
                  <a:lnTo>
                    <a:pt x="96" y="249"/>
                  </a:lnTo>
                  <a:lnTo>
                    <a:pt x="125" y="238"/>
                  </a:lnTo>
                  <a:lnTo>
                    <a:pt x="147" y="215"/>
                  </a:lnTo>
                  <a:lnTo>
                    <a:pt x="170" y="181"/>
                  </a:lnTo>
                  <a:lnTo>
                    <a:pt x="198" y="153"/>
                  </a:lnTo>
                  <a:lnTo>
                    <a:pt x="221" y="130"/>
                  </a:lnTo>
                  <a:lnTo>
                    <a:pt x="244" y="130"/>
                  </a:lnTo>
                  <a:lnTo>
                    <a:pt x="272" y="142"/>
                  </a:lnTo>
                  <a:lnTo>
                    <a:pt x="295" y="170"/>
                  </a:lnTo>
                  <a:lnTo>
                    <a:pt x="317" y="210"/>
                  </a:lnTo>
                  <a:lnTo>
                    <a:pt x="346" y="255"/>
                  </a:lnTo>
                  <a:lnTo>
                    <a:pt x="368" y="317"/>
                  </a:lnTo>
                  <a:lnTo>
                    <a:pt x="391" y="385"/>
                  </a:lnTo>
                  <a:lnTo>
                    <a:pt x="419" y="454"/>
                  </a:lnTo>
                  <a:lnTo>
                    <a:pt x="442" y="510"/>
                  </a:lnTo>
                  <a:lnTo>
                    <a:pt x="465" y="550"/>
                  </a:lnTo>
                  <a:lnTo>
                    <a:pt x="493" y="567"/>
                  </a:lnTo>
                  <a:lnTo>
                    <a:pt x="516" y="567"/>
                  </a:lnTo>
                  <a:lnTo>
                    <a:pt x="538" y="556"/>
                  </a:lnTo>
                  <a:lnTo>
                    <a:pt x="567" y="533"/>
                  </a:lnTo>
                  <a:lnTo>
                    <a:pt x="589" y="510"/>
                  </a:lnTo>
                  <a:lnTo>
                    <a:pt x="612" y="488"/>
                  </a:lnTo>
                  <a:lnTo>
                    <a:pt x="641" y="454"/>
                  </a:lnTo>
                  <a:lnTo>
                    <a:pt x="663" y="420"/>
                  </a:lnTo>
                  <a:lnTo>
                    <a:pt x="686" y="380"/>
                  </a:lnTo>
                  <a:lnTo>
                    <a:pt x="714" y="340"/>
                  </a:lnTo>
                  <a:lnTo>
                    <a:pt x="737" y="300"/>
                  </a:lnTo>
                  <a:lnTo>
                    <a:pt x="760" y="261"/>
                  </a:lnTo>
                  <a:lnTo>
                    <a:pt x="788" y="232"/>
                  </a:lnTo>
                  <a:lnTo>
                    <a:pt x="811" y="204"/>
                  </a:lnTo>
                  <a:lnTo>
                    <a:pt x="833" y="181"/>
                  </a:lnTo>
                  <a:lnTo>
                    <a:pt x="862" y="159"/>
                  </a:lnTo>
                  <a:lnTo>
                    <a:pt x="884" y="125"/>
                  </a:lnTo>
                  <a:lnTo>
                    <a:pt x="907" y="85"/>
                  </a:lnTo>
                  <a:lnTo>
                    <a:pt x="935" y="51"/>
                  </a:lnTo>
                  <a:lnTo>
                    <a:pt x="958" y="17"/>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75" name="Freeform 199"/>
            <p:cNvSpPr>
              <a:spLocks/>
            </p:cNvSpPr>
            <p:nvPr/>
          </p:nvSpPr>
          <p:spPr bwMode="auto">
            <a:xfrm>
              <a:off x="237" y="2534"/>
              <a:ext cx="981" cy="584"/>
            </a:xfrm>
            <a:custGeom>
              <a:avLst/>
              <a:gdLst/>
              <a:ahLst/>
              <a:cxnLst>
                <a:cxn ang="0">
                  <a:pos x="0" y="317"/>
                </a:cxn>
                <a:cxn ang="0">
                  <a:pos x="23" y="294"/>
                </a:cxn>
                <a:cxn ang="0">
                  <a:pos x="51" y="272"/>
                </a:cxn>
                <a:cxn ang="0">
                  <a:pos x="74" y="255"/>
                </a:cxn>
                <a:cxn ang="0">
                  <a:pos x="96" y="243"/>
                </a:cxn>
                <a:cxn ang="0">
                  <a:pos x="125" y="226"/>
                </a:cxn>
                <a:cxn ang="0">
                  <a:pos x="147" y="192"/>
                </a:cxn>
                <a:cxn ang="0">
                  <a:pos x="170" y="153"/>
                </a:cxn>
                <a:cxn ang="0">
                  <a:pos x="198" y="119"/>
                </a:cxn>
                <a:cxn ang="0">
                  <a:pos x="221" y="96"/>
                </a:cxn>
                <a:cxn ang="0">
                  <a:pos x="244" y="90"/>
                </a:cxn>
                <a:cxn ang="0">
                  <a:pos x="272" y="113"/>
                </a:cxn>
                <a:cxn ang="0">
                  <a:pos x="295" y="147"/>
                </a:cxn>
                <a:cxn ang="0">
                  <a:pos x="317" y="187"/>
                </a:cxn>
                <a:cxn ang="0">
                  <a:pos x="346" y="243"/>
                </a:cxn>
                <a:cxn ang="0">
                  <a:pos x="368" y="306"/>
                </a:cxn>
                <a:cxn ang="0">
                  <a:pos x="391" y="385"/>
                </a:cxn>
                <a:cxn ang="0">
                  <a:pos x="419" y="459"/>
                </a:cxn>
                <a:cxn ang="0">
                  <a:pos x="442" y="521"/>
                </a:cxn>
                <a:cxn ang="0">
                  <a:pos x="465" y="567"/>
                </a:cxn>
                <a:cxn ang="0">
                  <a:pos x="493" y="584"/>
                </a:cxn>
                <a:cxn ang="0">
                  <a:pos x="516" y="584"/>
                </a:cxn>
                <a:cxn ang="0">
                  <a:pos x="538" y="572"/>
                </a:cxn>
                <a:cxn ang="0">
                  <a:pos x="567" y="555"/>
                </a:cxn>
                <a:cxn ang="0">
                  <a:pos x="589" y="533"/>
                </a:cxn>
                <a:cxn ang="0">
                  <a:pos x="612" y="504"/>
                </a:cxn>
                <a:cxn ang="0">
                  <a:pos x="641" y="470"/>
                </a:cxn>
                <a:cxn ang="0">
                  <a:pos x="663" y="431"/>
                </a:cxn>
                <a:cxn ang="0">
                  <a:pos x="686" y="385"/>
                </a:cxn>
                <a:cxn ang="0">
                  <a:pos x="714" y="334"/>
                </a:cxn>
                <a:cxn ang="0">
                  <a:pos x="737" y="283"/>
                </a:cxn>
                <a:cxn ang="0">
                  <a:pos x="760" y="238"/>
                </a:cxn>
                <a:cxn ang="0">
                  <a:pos x="788" y="204"/>
                </a:cxn>
                <a:cxn ang="0">
                  <a:pos x="811" y="181"/>
                </a:cxn>
                <a:cxn ang="0">
                  <a:pos x="833" y="164"/>
                </a:cxn>
                <a:cxn ang="0">
                  <a:pos x="862" y="141"/>
                </a:cxn>
                <a:cxn ang="0">
                  <a:pos x="884" y="119"/>
                </a:cxn>
                <a:cxn ang="0">
                  <a:pos x="907" y="79"/>
                </a:cxn>
                <a:cxn ang="0">
                  <a:pos x="935" y="45"/>
                </a:cxn>
                <a:cxn ang="0">
                  <a:pos x="958" y="17"/>
                </a:cxn>
                <a:cxn ang="0">
                  <a:pos x="981" y="0"/>
                </a:cxn>
              </a:cxnLst>
              <a:rect l="0" t="0" r="r" b="b"/>
              <a:pathLst>
                <a:path w="981" h="584">
                  <a:moveTo>
                    <a:pt x="0" y="317"/>
                  </a:moveTo>
                  <a:lnTo>
                    <a:pt x="23" y="294"/>
                  </a:lnTo>
                  <a:lnTo>
                    <a:pt x="51" y="272"/>
                  </a:lnTo>
                  <a:lnTo>
                    <a:pt x="74" y="255"/>
                  </a:lnTo>
                  <a:lnTo>
                    <a:pt x="96" y="243"/>
                  </a:lnTo>
                  <a:lnTo>
                    <a:pt x="125" y="226"/>
                  </a:lnTo>
                  <a:lnTo>
                    <a:pt x="147" y="192"/>
                  </a:lnTo>
                  <a:lnTo>
                    <a:pt x="170" y="153"/>
                  </a:lnTo>
                  <a:lnTo>
                    <a:pt x="198" y="119"/>
                  </a:lnTo>
                  <a:lnTo>
                    <a:pt x="221" y="96"/>
                  </a:lnTo>
                  <a:lnTo>
                    <a:pt x="244" y="90"/>
                  </a:lnTo>
                  <a:lnTo>
                    <a:pt x="272" y="113"/>
                  </a:lnTo>
                  <a:lnTo>
                    <a:pt x="295" y="147"/>
                  </a:lnTo>
                  <a:lnTo>
                    <a:pt x="317" y="187"/>
                  </a:lnTo>
                  <a:lnTo>
                    <a:pt x="346" y="243"/>
                  </a:lnTo>
                  <a:lnTo>
                    <a:pt x="368" y="306"/>
                  </a:lnTo>
                  <a:lnTo>
                    <a:pt x="391" y="385"/>
                  </a:lnTo>
                  <a:lnTo>
                    <a:pt x="419" y="459"/>
                  </a:lnTo>
                  <a:lnTo>
                    <a:pt x="442" y="521"/>
                  </a:lnTo>
                  <a:lnTo>
                    <a:pt x="465" y="567"/>
                  </a:lnTo>
                  <a:lnTo>
                    <a:pt x="493" y="584"/>
                  </a:lnTo>
                  <a:lnTo>
                    <a:pt x="516" y="584"/>
                  </a:lnTo>
                  <a:lnTo>
                    <a:pt x="538" y="572"/>
                  </a:lnTo>
                  <a:lnTo>
                    <a:pt x="567" y="555"/>
                  </a:lnTo>
                  <a:lnTo>
                    <a:pt x="589" y="533"/>
                  </a:lnTo>
                  <a:lnTo>
                    <a:pt x="612" y="504"/>
                  </a:lnTo>
                  <a:lnTo>
                    <a:pt x="641" y="470"/>
                  </a:lnTo>
                  <a:lnTo>
                    <a:pt x="663" y="431"/>
                  </a:lnTo>
                  <a:lnTo>
                    <a:pt x="686" y="385"/>
                  </a:lnTo>
                  <a:lnTo>
                    <a:pt x="714" y="334"/>
                  </a:lnTo>
                  <a:lnTo>
                    <a:pt x="737" y="283"/>
                  </a:lnTo>
                  <a:lnTo>
                    <a:pt x="760" y="238"/>
                  </a:lnTo>
                  <a:lnTo>
                    <a:pt x="788" y="204"/>
                  </a:lnTo>
                  <a:lnTo>
                    <a:pt x="811" y="181"/>
                  </a:lnTo>
                  <a:lnTo>
                    <a:pt x="833" y="164"/>
                  </a:lnTo>
                  <a:lnTo>
                    <a:pt x="862" y="141"/>
                  </a:lnTo>
                  <a:lnTo>
                    <a:pt x="884" y="119"/>
                  </a:lnTo>
                  <a:lnTo>
                    <a:pt x="907" y="79"/>
                  </a:lnTo>
                  <a:lnTo>
                    <a:pt x="935" y="45"/>
                  </a:lnTo>
                  <a:lnTo>
                    <a:pt x="958" y="17"/>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76" name="Freeform 200"/>
            <p:cNvSpPr>
              <a:spLocks/>
            </p:cNvSpPr>
            <p:nvPr/>
          </p:nvSpPr>
          <p:spPr bwMode="auto">
            <a:xfrm>
              <a:off x="237" y="2585"/>
              <a:ext cx="981" cy="533"/>
            </a:xfrm>
            <a:custGeom>
              <a:avLst/>
              <a:gdLst/>
              <a:ahLst/>
              <a:cxnLst>
                <a:cxn ang="0">
                  <a:pos x="0" y="260"/>
                </a:cxn>
                <a:cxn ang="0">
                  <a:pos x="23" y="238"/>
                </a:cxn>
                <a:cxn ang="0">
                  <a:pos x="51" y="215"/>
                </a:cxn>
                <a:cxn ang="0">
                  <a:pos x="74" y="204"/>
                </a:cxn>
                <a:cxn ang="0">
                  <a:pos x="96" y="187"/>
                </a:cxn>
                <a:cxn ang="0">
                  <a:pos x="125" y="164"/>
                </a:cxn>
                <a:cxn ang="0">
                  <a:pos x="147" y="130"/>
                </a:cxn>
                <a:cxn ang="0">
                  <a:pos x="170" y="79"/>
                </a:cxn>
                <a:cxn ang="0">
                  <a:pos x="198" y="28"/>
                </a:cxn>
                <a:cxn ang="0">
                  <a:pos x="221" y="0"/>
                </a:cxn>
                <a:cxn ang="0">
                  <a:pos x="244" y="0"/>
                </a:cxn>
                <a:cxn ang="0">
                  <a:pos x="272" y="22"/>
                </a:cxn>
                <a:cxn ang="0">
                  <a:pos x="295" y="62"/>
                </a:cxn>
                <a:cxn ang="0">
                  <a:pos x="317" y="119"/>
                </a:cxn>
                <a:cxn ang="0">
                  <a:pos x="346" y="181"/>
                </a:cxn>
                <a:cxn ang="0">
                  <a:pos x="368" y="255"/>
                </a:cxn>
                <a:cxn ang="0">
                  <a:pos x="391" y="328"/>
                </a:cxn>
                <a:cxn ang="0">
                  <a:pos x="419" y="402"/>
                </a:cxn>
                <a:cxn ang="0">
                  <a:pos x="442" y="459"/>
                </a:cxn>
                <a:cxn ang="0">
                  <a:pos x="465" y="504"/>
                </a:cxn>
                <a:cxn ang="0">
                  <a:pos x="493" y="527"/>
                </a:cxn>
                <a:cxn ang="0">
                  <a:pos x="516" y="533"/>
                </a:cxn>
                <a:cxn ang="0">
                  <a:pos x="538" y="533"/>
                </a:cxn>
                <a:cxn ang="0">
                  <a:pos x="567" y="521"/>
                </a:cxn>
                <a:cxn ang="0">
                  <a:pos x="589" y="510"/>
                </a:cxn>
                <a:cxn ang="0">
                  <a:pos x="612" y="487"/>
                </a:cxn>
                <a:cxn ang="0">
                  <a:pos x="641" y="448"/>
                </a:cxn>
                <a:cxn ang="0">
                  <a:pos x="663" y="402"/>
                </a:cxn>
                <a:cxn ang="0">
                  <a:pos x="686" y="346"/>
                </a:cxn>
                <a:cxn ang="0">
                  <a:pos x="714" y="283"/>
                </a:cxn>
                <a:cxn ang="0">
                  <a:pos x="737" y="221"/>
                </a:cxn>
                <a:cxn ang="0">
                  <a:pos x="760" y="170"/>
                </a:cxn>
                <a:cxn ang="0">
                  <a:pos x="788" y="136"/>
                </a:cxn>
                <a:cxn ang="0">
                  <a:pos x="811" y="119"/>
                </a:cxn>
                <a:cxn ang="0">
                  <a:pos x="833" y="107"/>
                </a:cxn>
                <a:cxn ang="0">
                  <a:pos x="862" y="107"/>
                </a:cxn>
                <a:cxn ang="0">
                  <a:pos x="884" y="90"/>
                </a:cxn>
                <a:cxn ang="0">
                  <a:pos x="907" y="73"/>
                </a:cxn>
                <a:cxn ang="0">
                  <a:pos x="935" y="45"/>
                </a:cxn>
                <a:cxn ang="0">
                  <a:pos x="958" y="17"/>
                </a:cxn>
                <a:cxn ang="0">
                  <a:pos x="981" y="0"/>
                </a:cxn>
              </a:cxnLst>
              <a:rect l="0" t="0" r="r" b="b"/>
              <a:pathLst>
                <a:path w="981" h="533">
                  <a:moveTo>
                    <a:pt x="0" y="260"/>
                  </a:moveTo>
                  <a:lnTo>
                    <a:pt x="23" y="238"/>
                  </a:lnTo>
                  <a:lnTo>
                    <a:pt x="51" y="215"/>
                  </a:lnTo>
                  <a:lnTo>
                    <a:pt x="74" y="204"/>
                  </a:lnTo>
                  <a:lnTo>
                    <a:pt x="96" y="187"/>
                  </a:lnTo>
                  <a:lnTo>
                    <a:pt x="125" y="164"/>
                  </a:lnTo>
                  <a:lnTo>
                    <a:pt x="147" y="130"/>
                  </a:lnTo>
                  <a:lnTo>
                    <a:pt x="170" y="79"/>
                  </a:lnTo>
                  <a:lnTo>
                    <a:pt x="198" y="28"/>
                  </a:lnTo>
                  <a:lnTo>
                    <a:pt x="221" y="0"/>
                  </a:lnTo>
                  <a:lnTo>
                    <a:pt x="244" y="0"/>
                  </a:lnTo>
                  <a:lnTo>
                    <a:pt x="272" y="22"/>
                  </a:lnTo>
                  <a:lnTo>
                    <a:pt x="295" y="62"/>
                  </a:lnTo>
                  <a:lnTo>
                    <a:pt x="317" y="119"/>
                  </a:lnTo>
                  <a:lnTo>
                    <a:pt x="346" y="181"/>
                  </a:lnTo>
                  <a:lnTo>
                    <a:pt x="368" y="255"/>
                  </a:lnTo>
                  <a:lnTo>
                    <a:pt x="391" y="328"/>
                  </a:lnTo>
                  <a:lnTo>
                    <a:pt x="419" y="402"/>
                  </a:lnTo>
                  <a:lnTo>
                    <a:pt x="442" y="459"/>
                  </a:lnTo>
                  <a:lnTo>
                    <a:pt x="465" y="504"/>
                  </a:lnTo>
                  <a:lnTo>
                    <a:pt x="493" y="527"/>
                  </a:lnTo>
                  <a:lnTo>
                    <a:pt x="516" y="533"/>
                  </a:lnTo>
                  <a:lnTo>
                    <a:pt x="538" y="533"/>
                  </a:lnTo>
                  <a:lnTo>
                    <a:pt x="567" y="521"/>
                  </a:lnTo>
                  <a:lnTo>
                    <a:pt x="589" y="510"/>
                  </a:lnTo>
                  <a:lnTo>
                    <a:pt x="612" y="487"/>
                  </a:lnTo>
                  <a:lnTo>
                    <a:pt x="641" y="448"/>
                  </a:lnTo>
                  <a:lnTo>
                    <a:pt x="663" y="402"/>
                  </a:lnTo>
                  <a:lnTo>
                    <a:pt x="686" y="346"/>
                  </a:lnTo>
                  <a:lnTo>
                    <a:pt x="714" y="283"/>
                  </a:lnTo>
                  <a:lnTo>
                    <a:pt x="737" y="221"/>
                  </a:lnTo>
                  <a:lnTo>
                    <a:pt x="760" y="170"/>
                  </a:lnTo>
                  <a:lnTo>
                    <a:pt x="788" y="136"/>
                  </a:lnTo>
                  <a:lnTo>
                    <a:pt x="811" y="119"/>
                  </a:lnTo>
                  <a:lnTo>
                    <a:pt x="833" y="107"/>
                  </a:lnTo>
                  <a:lnTo>
                    <a:pt x="862" y="107"/>
                  </a:lnTo>
                  <a:lnTo>
                    <a:pt x="884" y="90"/>
                  </a:lnTo>
                  <a:lnTo>
                    <a:pt x="907" y="73"/>
                  </a:lnTo>
                  <a:lnTo>
                    <a:pt x="935" y="45"/>
                  </a:lnTo>
                  <a:lnTo>
                    <a:pt x="958" y="17"/>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77" name="Freeform 201"/>
            <p:cNvSpPr>
              <a:spLocks/>
            </p:cNvSpPr>
            <p:nvPr/>
          </p:nvSpPr>
          <p:spPr bwMode="auto">
            <a:xfrm>
              <a:off x="237" y="2579"/>
              <a:ext cx="981" cy="516"/>
            </a:xfrm>
            <a:custGeom>
              <a:avLst/>
              <a:gdLst/>
              <a:ahLst/>
              <a:cxnLst>
                <a:cxn ang="0">
                  <a:pos x="0" y="272"/>
                </a:cxn>
                <a:cxn ang="0">
                  <a:pos x="23" y="255"/>
                </a:cxn>
                <a:cxn ang="0">
                  <a:pos x="51" y="232"/>
                </a:cxn>
                <a:cxn ang="0">
                  <a:pos x="74" y="215"/>
                </a:cxn>
                <a:cxn ang="0">
                  <a:pos x="96" y="198"/>
                </a:cxn>
                <a:cxn ang="0">
                  <a:pos x="125" y="170"/>
                </a:cxn>
                <a:cxn ang="0">
                  <a:pos x="147" y="125"/>
                </a:cxn>
                <a:cxn ang="0">
                  <a:pos x="170" y="74"/>
                </a:cxn>
                <a:cxn ang="0">
                  <a:pos x="198" y="28"/>
                </a:cxn>
                <a:cxn ang="0">
                  <a:pos x="221" y="0"/>
                </a:cxn>
                <a:cxn ang="0">
                  <a:pos x="244" y="6"/>
                </a:cxn>
                <a:cxn ang="0">
                  <a:pos x="272" y="34"/>
                </a:cxn>
                <a:cxn ang="0">
                  <a:pos x="295" y="79"/>
                </a:cxn>
                <a:cxn ang="0">
                  <a:pos x="317" y="130"/>
                </a:cxn>
                <a:cxn ang="0">
                  <a:pos x="346" y="193"/>
                </a:cxn>
                <a:cxn ang="0">
                  <a:pos x="368" y="255"/>
                </a:cxn>
                <a:cxn ang="0">
                  <a:pos x="391" y="329"/>
                </a:cxn>
                <a:cxn ang="0">
                  <a:pos x="419" y="391"/>
                </a:cxn>
                <a:cxn ang="0">
                  <a:pos x="442" y="448"/>
                </a:cxn>
                <a:cxn ang="0">
                  <a:pos x="465" y="482"/>
                </a:cxn>
                <a:cxn ang="0">
                  <a:pos x="493" y="505"/>
                </a:cxn>
                <a:cxn ang="0">
                  <a:pos x="516" y="516"/>
                </a:cxn>
                <a:cxn ang="0">
                  <a:pos x="538" y="516"/>
                </a:cxn>
                <a:cxn ang="0">
                  <a:pos x="567" y="510"/>
                </a:cxn>
                <a:cxn ang="0">
                  <a:pos x="589" y="499"/>
                </a:cxn>
                <a:cxn ang="0">
                  <a:pos x="612" y="476"/>
                </a:cxn>
                <a:cxn ang="0">
                  <a:pos x="641" y="442"/>
                </a:cxn>
                <a:cxn ang="0">
                  <a:pos x="663" y="397"/>
                </a:cxn>
                <a:cxn ang="0">
                  <a:pos x="686" y="340"/>
                </a:cxn>
                <a:cxn ang="0">
                  <a:pos x="714" y="272"/>
                </a:cxn>
                <a:cxn ang="0">
                  <a:pos x="737" y="210"/>
                </a:cxn>
                <a:cxn ang="0">
                  <a:pos x="760" y="159"/>
                </a:cxn>
                <a:cxn ang="0">
                  <a:pos x="788" y="130"/>
                </a:cxn>
                <a:cxn ang="0">
                  <a:pos x="811" y="119"/>
                </a:cxn>
                <a:cxn ang="0">
                  <a:pos x="833" y="125"/>
                </a:cxn>
                <a:cxn ang="0">
                  <a:pos x="862" y="130"/>
                </a:cxn>
                <a:cxn ang="0">
                  <a:pos x="884" y="130"/>
                </a:cxn>
                <a:cxn ang="0">
                  <a:pos x="907" y="119"/>
                </a:cxn>
                <a:cxn ang="0">
                  <a:pos x="935" y="96"/>
                </a:cxn>
                <a:cxn ang="0">
                  <a:pos x="958" y="79"/>
                </a:cxn>
                <a:cxn ang="0">
                  <a:pos x="981" y="68"/>
                </a:cxn>
              </a:cxnLst>
              <a:rect l="0" t="0" r="r" b="b"/>
              <a:pathLst>
                <a:path w="981" h="516">
                  <a:moveTo>
                    <a:pt x="0" y="272"/>
                  </a:moveTo>
                  <a:lnTo>
                    <a:pt x="23" y="255"/>
                  </a:lnTo>
                  <a:lnTo>
                    <a:pt x="51" y="232"/>
                  </a:lnTo>
                  <a:lnTo>
                    <a:pt x="74" y="215"/>
                  </a:lnTo>
                  <a:lnTo>
                    <a:pt x="96" y="198"/>
                  </a:lnTo>
                  <a:lnTo>
                    <a:pt x="125" y="170"/>
                  </a:lnTo>
                  <a:lnTo>
                    <a:pt x="147" y="125"/>
                  </a:lnTo>
                  <a:lnTo>
                    <a:pt x="170" y="74"/>
                  </a:lnTo>
                  <a:lnTo>
                    <a:pt x="198" y="28"/>
                  </a:lnTo>
                  <a:lnTo>
                    <a:pt x="221" y="0"/>
                  </a:lnTo>
                  <a:lnTo>
                    <a:pt x="244" y="6"/>
                  </a:lnTo>
                  <a:lnTo>
                    <a:pt x="272" y="34"/>
                  </a:lnTo>
                  <a:lnTo>
                    <a:pt x="295" y="79"/>
                  </a:lnTo>
                  <a:lnTo>
                    <a:pt x="317" y="130"/>
                  </a:lnTo>
                  <a:lnTo>
                    <a:pt x="346" y="193"/>
                  </a:lnTo>
                  <a:lnTo>
                    <a:pt x="368" y="255"/>
                  </a:lnTo>
                  <a:lnTo>
                    <a:pt x="391" y="329"/>
                  </a:lnTo>
                  <a:lnTo>
                    <a:pt x="419" y="391"/>
                  </a:lnTo>
                  <a:lnTo>
                    <a:pt x="442" y="448"/>
                  </a:lnTo>
                  <a:lnTo>
                    <a:pt x="465" y="482"/>
                  </a:lnTo>
                  <a:lnTo>
                    <a:pt x="493" y="505"/>
                  </a:lnTo>
                  <a:lnTo>
                    <a:pt x="516" y="516"/>
                  </a:lnTo>
                  <a:lnTo>
                    <a:pt x="538" y="516"/>
                  </a:lnTo>
                  <a:lnTo>
                    <a:pt x="567" y="510"/>
                  </a:lnTo>
                  <a:lnTo>
                    <a:pt x="589" y="499"/>
                  </a:lnTo>
                  <a:lnTo>
                    <a:pt x="612" y="476"/>
                  </a:lnTo>
                  <a:lnTo>
                    <a:pt x="641" y="442"/>
                  </a:lnTo>
                  <a:lnTo>
                    <a:pt x="663" y="397"/>
                  </a:lnTo>
                  <a:lnTo>
                    <a:pt x="686" y="340"/>
                  </a:lnTo>
                  <a:lnTo>
                    <a:pt x="714" y="272"/>
                  </a:lnTo>
                  <a:lnTo>
                    <a:pt x="737" y="210"/>
                  </a:lnTo>
                  <a:lnTo>
                    <a:pt x="760" y="159"/>
                  </a:lnTo>
                  <a:lnTo>
                    <a:pt x="788" y="130"/>
                  </a:lnTo>
                  <a:lnTo>
                    <a:pt x="811" y="119"/>
                  </a:lnTo>
                  <a:lnTo>
                    <a:pt x="833" y="125"/>
                  </a:lnTo>
                  <a:lnTo>
                    <a:pt x="862" y="130"/>
                  </a:lnTo>
                  <a:lnTo>
                    <a:pt x="884" y="130"/>
                  </a:lnTo>
                  <a:lnTo>
                    <a:pt x="907" y="119"/>
                  </a:lnTo>
                  <a:lnTo>
                    <a:pt x="935" y="96"/>
                  </a:lnTo>
                  <a:lnTo>
                    <a:pt x="958" y="79"/>
                  </a:lnTo>
                  <a:lnTo>
                    <a:pt x="981" y="68"/>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78" name="Freeform 202"/>
            <p:cNvSpPr>
              <a:spLocks/>
            </p:cNvSpPr>
            <p:nvPr/>
          </p:nvSpPr>
          <p:spPr bwMode="auto">
            <a:xfrm>
              <a:off x="237" y="2607"/>
              <a:ext cx="981" cy="431"/>
            </a:xfrm>
            <a:custGeom>
              <a:avLst/>
              <a:gdLst/>
              <a:ahLst/>
              <a:cxnLst>
                <a:cxn ang="0">
                  <a:pos x="0" y="261"/>
                </a:cxn>
                <a:cxn ang="0">
                  <a:pos x="23" y="244"/>
                </a:cxn>
                <a:cxn ang="0">
                  <a:pos x="51" y="227"/>
                </a:cxn>
                <a:cxn ang="0">
                  <a:pos x="74" y="204"/>
                </a:cxn>
                <a:cxn ang="0">
                  <a:pos x="96" y="182"/>
                </a:cxn>
                <a:cxn ang="0">
                  <a:pos x="125" y="153"/>
                </a:cxn>
                <a:cxn ang="0">
                  <a:pos x="147" y="108"/>
                </a:cxn>
                <a:cxn ang="0">
                  <a:pos x="170" y="57"/>
                </a:cxn>
                <a:cxn ang="0">
                  <a:pos x="198" y="17"/>
                </a:cxn>
                <a:cxn ang="0">
                  <a:pos x="221" y="0"/>
                </a:cxn>
                <a:cxn ang="0">
                  <a:pos x="244" y="12"/>
                </a:cxn>
                <a:cxn ang="0">
                  <a:pos x="272" y="40"/>
                </a:cxn>
                <a:cxn ang="0">
                  <a:pos x="295" y="85"/>
                </a:cxn>
                <a:cxn ang="0">
                  <a:pos x="317" y="125"/>
                </a:cxn>
                <a:cxn ang="0">
                  <a:pos x="346" y="176"/>
                </a:cxn>
                <a:cxn ang="0">
                  <a:pos x="368" y="227"/>
                </a:cxn>
                <a:cxn ang="0">
                  <a:pos x="391" y="284"/>
                </a:cxn>
                <a:cxn ang="0">
                  <a:pos x="419" y="341"/>
                </a:cxn>
                <a:cxn ang="0">
                  <a:pos x="442" y="380"/>
                </a:cxn>
                <a:cxn ang="0">
                  <a:pos x="465" y="409"/>
                </a:cxn>
                <a:cxn ang="0">
                  <a:pos x="493" y="426"/>
                </a:cxn>
                <a:cxn ang="0">
                  <a:pos x="516" y="431"/>
                </a:cxn>
                <a:cxn ang="0">
                  <a:pos x="538" y="431"/>
                </a:cxn>
                <a:cxn ang="0">
                  <a:pos x="567" y="426"/>
                </a:cxn>
                <a:cxn ang="0">
                  <a:pos x="589" y="414"/>
                </a:cxn>
                <a:cxn ang="0">
                  <a:pos x="612" y="397"/>
                </a:cxn>
                <a:cxn ang="0">
                  <a:pos x="641" y="369"/>
                </a:cxn>
                <a:cxn ang="0">
                  <a:pos x="663" y="329"/>
                </a:cxn>
                <a:cxn ang="0">
                  <a:pos x="686" y="272"/>
                </a:cxn>
                <a:cxn ang="0">
                  <a:pos x="714" y="210"/>
                </a:cxn>
                <a:cxn ang="0">
                  <a:pos x="737" y="153"/>
                </a:cxn>
                <a:cxn ang="0">
                  <a:pos x="760" y="114"/>
                </a:cxn>
                <a:cxn ang="0">
                  <a:pos x="788" y="91"/>
                </a:cxn>
                <a:cxn ang="0">
                  <a:pos x="811" y="97"/>
                </a:cxn>
                <a:cxn ang="0">
                  <a:pos x="833" y="119"/>
                </a:cxn>
                <a:cxn ang="0">
                  <a:pos x="862" y="142"/>
                </a:cxn>
                <a:cxn ang="0">
                  <a:pos x="884" y="148"/>
                </a:cxn>
                <a:cxn ang="0">
                  <a:pos x="907" y="142"/>
                </a:cxn>
                <a:cxn ang="0">
                  <a:pos x="935" y="131"/>
                </a:cxn>
                <a:cxn ang="0">
                  <a:pos x="958" y="119"/>
                </a:cxn>
                <a:cxn ang="0">
                  <a:pos x="981" y="108"/>
                </a:cxn>
              </a:cxnLst>
              <a:rect l="0" t="0" r="r" b="b"/>
              <a:pathLst>
                <a:path w="981" h="431">
                  <a:moveTo>
                    <a:pt x="0" y="261"/>
                  </a:moveTo>
                  <a:lnTo>
                    <a:pt x="23" y="244"/>
                  </a:lnTo>
                  <a:lnTo>
                    <a:pt x="51" y="227"/>
                  </a:lnTo>
                  <a:lnTo>
                    <a:pt x="74" y="204"/>
                  </a:lnTo>
                  <a:lnTo>
                    <a:pt x="96" y="182"/>
                  </a:lnTo>
                  <a:lnTo>
                    <a:pt x="125" y="153"/>
                  </a:lnTo>
                  <a:lnTo>
                    <a:pt x="147" y="108"/>
                  </a:lnTo>
                  <a:lnTo>
                    <a:pt x="170" y="57"/>
                  </a:lnTo>
                  <a:lnTo>
                    <a:pt x="198" y="17"/>
                  </a:lnTo>
                  <a:lnTo>
                    <a:pt x="221" y="0"/>
                  </a:lnTo>
                  <a:lnTo>
                    <a:pt x="244" y="12"/>
                  </a:lnTo>
                  <a:lnTo>
                    <a:pt x="272" y="40"/>
                  </a:lnTo>
                  <a:lnTo>
                    <a:pt x="295" y="85"/>
                  </a:lnTo>
                  <a:lnTo>
                    <a:pt x="317" y="125"/>
                  </a:lnTo>
                  <a:lnTo>
                    <a:pt x="346" y="176"/>
                  </a:lnTo>
                  <a:lnTo>
                    <a:pt x="368" y="227"/>
                  </a:lnTo>
                  <a:lnTo>
                    <a:pt x="391" y="284"/>
                  </a:lnTo>
                  <a:lnTo>
                    <a:pt x="419" y="341"/>
                  </a:lnTo>
                  <a:lnTo>
                    <a:pt x="442" y="380"/>
                  </a:lnTo>
                  <a:lnTo>
                    <a:pt x="465" y="409"/>
                  </a:lnTo>
                  <a:lnTo>
                    <a:pt x="493" y="426"/>
                  </a:lnTo>
                  <a:lnTo>
                    <a:pt x="516" y="431"/>
                  </a:lnTo>
                  <a:lnTo>
                    <a:pt x="538" y="431"/>
                  </a:lnTo>
                  <a:lnTo>
                    <a:pt x="567" y="426"/>
                  </a:lnTo>
                  <a:lnTo>
                    <a:pt x="589" y="414"/>
                  </a:lnTo>
                  <a:lnTo>
                    <a:pt x="612" y="397"/>
                  </a:lnTo>
                  <a:lnTo>
                    <a:pt x="641" y="369"/>
                  </a:lnTo>
                  <a:lnTo>
                    <a:pt x="663" y="329"/>
                  </a:lnTo>
                  <a:lnTo>
                    <a:pt x="686" y="272"/>
                  </a:lnTo>
                  <a:lnTo>
                    <a:pt x="714" y="210"/>
                  </a:lnTo>
                  <a:lnTo>
                    <a:pt x="737" y="153"/>
                  </a:lnTo>
                  <a:lnTo>
                    <a:pt x="760" y="114"/>
                  </a:lnTo>
                  <a:lnTo>
                    <a:pt x="788" y="91"/>
                  </a:lnTo>
                  <a:lnTo>
                    <a:pt x="811" y="97"/>
                  </a:lnTo>
                  <a:lnTo>
                    <a:pt x="833" y="119"/>
                  </a:lnTo>
                  <a:lnTo>
                    <a:pt x="862" y="142"/>
                  </a:lnTo>
                  <a:lnTo>
                    <a:pt x="884" y="148"/>
                  </a:lnTo>
                  <a:lnTo>
                    <a:pt x="907" y="142"/>
                  </a:lnTo>
                  <a:lnTo>
                    <a:pt x="935" y="131"/>
                  </a:lnTo>
                  <a:lnTo>
                    <a:pt x="958" y="119"/>
                  </a:lnTo>
                  <a:lnTo>
                    <a:pt x="981" y="108"/>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79" name="Freeform 203"/>
            <p:cNvSpPr>
              <a:spLocks/>
            </p:cNvSpPr>
            <p:nvPr/>
          </p:nvSpPr>
          <p:spPr bwMode="auto">
            <a:xfrm>
              <a:off x="237" y="2568"/>
              <a:ext cx="981" cy="453"/>
            </a:xfrm>
            <a:custGeom>
              <a:avLst/>
              <a:gdLst/>
              <a:ahLst/>
              <a:cxnLst>
                <a:cxn ang="0">
                  <a:pos x="0" y="266"/>
                </a:cxn>
                <a:cxn ang="0">
                  <a:pos x="23" y="255"/>
                </a:cxn>
                <a:cxn ang="0">
                  <a:pos x="51" y="243"/>
                </a:cxn>
                <a:cxn ang="0">
                  <a:pos x="74" y="226"/>
                </a:cxn>
                <a:cxn ang="0">
                  <a:pos x="96" y="209"/>
                </a:cxn>
                <a:cxn ang="0">
                  <a:pos x="125" y="170"/>
                </a:cxn>
                <a:cxn ang="0">
                  <a:pos x="147" y="124"/>
                </a:cxn>
                <a:cxn ang="0">
                  <a:pos x="170" y="68"/>
                </a:cxn>
                <a:cxn ang="0">
                  <a:pos x="198" y="22"/>
                </a:cxn>
                <a:cxn ang="0">
                  <a:pos x="221" y="0"/>
                </a:cxn>
                <a:cxn ang="0">
                  <a:pos x="244" y="11"/>
                </a:cxn>
                <a:cxn ang="0">
                  <a:pos x="272" y="45"/>
                </a:cxn>
                <a:cxn ang="0">
                  <a:pos x="295" y="90"/>
                </a:cxn>
                <a:cxn ang="0">
                  <a:pos x="317" y="147"/>
                </a:cxn>
                <a:cxn ang="0">
                  <a:pos x="346" y="209"/>
                </a:cxn>
                <a:cxn ang="0">
                  <a:pos x="368" y="260"/>
                </a:cxn>
                <a:cxn ang="0">
                  <a:pos x="391" y="306"/>
                </a:cxn>
                <a:cxn ang="0">
                  <a:pos x="419" y="345"/>
                </a:cxn>
                <a:cxn ang="0">
                  <a:pos x="442" y="368"/>
                </a:cxn>
                <a:cxn ang="0">
                  <a:pos x="465" y="385"/>
                </a:cxn>
                <a:cxn ang="0">
                  <a:pos x="493" y="402"/>
                </a:cxn>
                <a:cxn ang="0">
                  <a:pos x="516" y="414"/>
                </a:cxn>
                <a:cxn ang="0">
                  <a:pos x="538" y="431"/>
                </a:cxn>
                <a:cxn ang="0">
                  <a:pos x="567" y="448"/>
                </a:cxn>
                <a:cxn ang="0">
                  <a:pos x="589" y="453"/>
                </a:cxn>
                <a:cxn ang="0">
                  <a:pos x="612" y="448"/>
                </a:cxn>
                <a:cxn ang="0">
                  <a:pos x="641" y="425"/>
                </a:cxn>
                <a:cxn ang="0">
                  <a:pos x="663" y="385"/>
                </a:cxn>
                <a:cxn ang="0">
                  <a:pos x="686" y="334"/>
                </a:cxn>
                <a:cxn ang="0">
                  <a:pos x="714" y="272"/>
                </a:cxn>
                <a:cxn ang="0">
                  <a:pos x="737" y="215"/>
                </a:cxn>
                <a:cxn ang="0">
                  <a:pos x="760" y="170"/>
                </a:cxn>
                <a:cxn ang="0">
                  <a:pos x="788" y="153"/>
                </a:cxn>
                <a:cxn ang="0">
                  <a:pos x="811" y="164"/>
                </a:cxn>
                <a:cxn ang="0">
                  <a:pos x="833" y="192"/>
                </a:cxn>
                <a:cxn ang="0">
                  <a:pos x="862" y="221"/>
                </a:cxn>
                <a:cxn ang="0">
                  <a:pos x="884" y="249"/>
                </a:cxn>
                <a:cxn ang="0">
                  <a:pos x="907" y="266"/>
                </a:cxn>
                <a:cxn ang="0">
                  <a:pos x="935" y="272"/>
                </a:cxn>
                <a:cxn ang="0">
                  <a:pos x="958" y="272"/>
                </a:cxn>
                <a:cxn ang="0">
                  <a:pos x="981" y="272"/>
                </a:cxn>
              </a:cxnLst>
              <a:rect l="0" t="0" r="r" b="b"/>
              <a:pathLst>
                <a:path w="981" h="453">
                  <a:moveTo>
                    <a:pt x="0" y="266"/>
                  </a:moveTo>
                  <a:lnTo>
                    <a:pt x="23" y="255"/>
                  </a:lnTo>
                  <a:lnTo>
                    <a:pt x="51" y="243"/>
                  </a:lnTo>
                  <a:lnTo>
                    <a:pt x="74" y="226"/>
                  </a:lnTo>
                  <a:lnTo>
                    <a:pt x="96" y="209"/>
                  </a:lnTo>
                  <a:lnTo>
                    <a:pt x="125" y="170"/>
                  </a:lnTo>
                  <a:lnTo>
                    <a:pt x="147" y="124"/>
                  </a:lnTo>
                  <a:lnTo>
                    <a:pt x="170" y="68"/>
                  </a:lnTo>
                  <a:lnTo>
                    <a:pt x="198" y="22"/>
                  </a:lnTo>
                  <a:lnTo>
                    <a:pt x="221" y="0"/>
                  </a:lnTo>
                  <a:lnTo>
                    <a:pt x="244" y="11"/>
                  </a:lnTo>
                  <a:lnTo>
                    <a:pt x="272" y="45"/>
                  </a:lnTo>
                  <a:lnTo>
                    <a:pt x="295" y="90"/>
                  </a:lnTo>
                  <a:lnTo>
                    <a:pt x="317" y="147"/>
                  </a:lnTo>
                  <a:lnTo>
                    <a:pt x="346" y="209"/>
                  </a:lnTo>
                  <a:lnTo>
                    <a:pt x="368" y="260"/>
                  </a:lnTo>
                  <a:lnTo>
                    <a:pt x="391" y="306"/>
                  </a:lnTo>
                  <a:lnTo>
                    <a:pt x="419" y="345"/>
                  </a:lnTo>
                  <a:lnTo>
                    <a:pt x="442" y="368"/>
                  </a:lnTo>
                  <a:lnTo>
                    <a:pt x="465" y="385"/>
                  </a:lnTo>
                  <a:lnTo>
                    <a:pt x="493" y="402"/>
                  </a:lnTo>
                  <a:lnTo>
                    <a:pt x="516" y="414"/>
                  </a:lnTo>
                  <a:lnTo>
                    <a:pt x="538" y="431"/>
                  </a:lnTo>
                  <a:lnTo>
                    <a:pt x="567" y="448"/>
                  </a:lnTo>
                  <a:lnTo>
                    <a:pt x="589" y="453"/>
                  </a:lnTo>
                  <a:lnTo>
                    <a:pt x="612" y="448"/>
                  </a:lnTo>
                  <a:lnTo>
                    <a:pt x="641" y="425"/>
                  </a:lnTo>
                  <a:lnTo>
                    <a:pt x="663" y="385"/>
                  </a:lnTo>
                  <a:lnTo>
                    <a:pt x="686" y="334"/>
                  </a:lnTo>
                  <a:lnTo>
                    <a:pt x="714" y="272"/>
                  </a:lnTo>
                  <a:lnTo>
                    <a:pt x="737" y="215"/>
                  </a:lnTo>
                  <a:lnTo>
                    <a:pt x="760" y="170"/>
                  </a:lnTo>
                  <a:lnTo>
                    <a:pt x="788" y="153"/>
                  </a:lnTo>
                  <a:lnTo>
                    <a:pt x="811" y="164"/>
                  </a:lnTo>
                  <a:lnTo>
                    <a:pt x="833" y="192"/>
                  </a:lnTo>
                  <a:lnTo>
                    <a:pt x="862" y="221"/>
                  </a:lnTo>
                  <a:lnTo>
                    <a:pt x="884" y="249"/>
                  </a:lnTo>
                  <a:lnTo>
                    <a:pt x="907" y="266"/>
                  </a:lnTo>
                  <a:lnTo>
                    <a:pt x="935" y="272"/>
                  </a:lnTo>
                  <a:lnTo>
                    <a:pt x="958" y="272"/>
                  </a:lnTo>
                  <a:lnTo>
                    <a:pt x="981" y="272"/>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80" name="Freeform 204"/>
            <p:cNvSpPr>
              <a:spLocks/>
            </p:cNvSpPr>
            <p:nvPr/>
          </p:nvSpPr>
          <p:spPr bwMode="auto">
            <a:xfrm>
              <a:off x="237" y="2528"/>
              <a:ext cx="981" cy="567"/>
            </a:xfrm>
            <a:custGeom>
              <a:avLst/>
              <a:gdLst/>
              <a:ahLst/>
              <a:cxnLst>
                <a:cxn ang="0">
                  <a:pos x="0" y="283"/>
                </a:cxn>
                <a:cxn ang="0">
                  <a:pos x="23" y="272"/>
                </a:cxn>
                <a:cxn ang="0">
                  <a:pos x="51" y="261"/>
                </a:cxn>
                <a:cxn ang="0">
                  <a:pos x="74" y="249"/>
                </a:cxn>
                <a:cxn ang="0">
                  <a:pos x="96" y="232"/>
                </a:cxn>
                <a:cxn ang="0">
                  <a:pos x="125" y="204"/>
                </a:cxn>
                <a:cxn ang="0">
                  <a:pos x="147" y="159"/>
                </a:cxn>
                <a:cxn ang="0">
                  <a:pos x="170" y="102"/>
                </a:cxn>
                <a:cxn ang="0">
                  <a:pos x="198" y="40"/>
                </a:cxn>
                <a:cxn ang="0">
                  <a:pos x="221" y="6"/>
                </a:cxn>
                <a:cxn ang="0">
                  <a:pos x="244" y="0"/>
                </a:cxn>
                <a:cxn ang="0">
                  <a:pos x="272" y="28"/>
                </a:cxn>
                <a:cxn ang="0">
                  <a:pos x="295" y="85"/>
                </a:cxn>
                <a:cxn ang="0">
                  <a:pos x="317" y="153"/>
                </a:cxn>
                <a:cxn ang="0">
                  <a:pos x="346" y="227"/>
                </a:cxn>
                <a:cxn ang="0">
                  <a:pos x="368" y="300"/>
                </a:cxn>
                <a:cxn ang="0">
                  <a:pos x="391" y="363"/>
                </a:cxn>
                <a:cxn ang="0">
                  <a:pos x="419" y="408"/>
                </a:cxn>
                <a:cxn ang="0">
                  <a:pos x="442" y="448"/>
                </a:cxn>
                <a:cxn ang="0">
                  <a:pos x="465" y="476"/>
                </a:cxn>
                <a:cxn ang="0">
                  <a:pos x="493" y="499"/>
                </a:cxn>
                <a:cxn ang="0">
                  <a:pos x="516" y="522"/>
                </a:cxn>
                <a:cxn ang="0">
                  <a:pos x="538" y="544"/>
                </a:cxn>
                <a:cxn ang="0">
                  <a:pos x="567" y="561"/>
                </a:cxn>
                <a:cxn ang="0">
                  <a:pos x="589" y="567"/>
                </a:cxn>
                <a:cxn ang="0">
                  <a:pos x="612" y="556"/>
                </a:cxn>
                <a:cxn ang="0">
                  <a:pos x="641" y="533"/>
                </a:cxn>
                <a:cxn ang="0">
                  <a:pos x="663" y="488"/>
                </a:cxn>
                <a:cxn ang="0">
                  <a:pos x="686" y="425"/>
                </a:cxn>
                <a:cxn ang="0">
                  <a:pos x="714" y="357"/>
                </a:cxn>
                <a:cxn ang="0">
                  <a:pos x="737" y="289"/>
                </a:cxn>
                <a:cxn ang="0">
                  <a:pos x="760" y="232"/>
                </a:cxn>
                <a:cxn ang="0">
                  <a:pos x="788" y="198"/>
                </a:cxn>
                <a:cxn ang="0">
                  <a:pos x="811" y="187"/>
                </a:cxn>
                <a:cxn ang="0">
                  <a:pos x="833" y="198"/>
                </a:cxn>
                <a:cxn ang="0">
                  <a:pos x="862" y="221"/>
                </a:cxn>
                <a:cxn ang="0">
                  <a:pos x="884" y="238"/>
                </a:cxn>
                <a:cxn ang="0">
                  <a:pos x="907" y="244"/>
                </a:cxn>
                <a:cxn ang="0">
                  <a:pos x="935" y="244"/>
                </a:cxn>
                <a:cxn ang="0">
                  <a:pos x="958" y="238"/>
                </a:cxn>
                <a:cxn ang="0">
                  <a:pos x="981" y="227"/>
                </a:cxn>
              </a:cxnLst>
              <a:rect l="0" t="0" r="r" b="b"/>
              <a:pathLst>
                <a:path w="981" h="567">
                  <a:moveTo>
                    <a:pt x="0" y="283"/>
                  </a:moveTo>
                  <a:lnTo>
                    <a:pt x="23" y="272"/>
                  </a:lnTo>
                  <a:lnTo>
                    <a:pt x="51" y="261"/>
                  </a:lnTo>
                  <a:lnTo>
                    <a:pt x="74" y="249"/>
                  </a:lnTo>
                  <a:lnTo>
                    <a:pt x="96" y="232"/>
                  </a:lnTo>
                  <a:lnTo>
                    <a:pt x="125" y="204"/>
                  </a:lnTo>
                  <a:lnTo>
                    <a:pt x="147" y="159"/>
                  </a:lnTo>
                  <a:lnTo>
                    <a:pt x="170" y="102"/>
                  </a:lnTo>
                  <a:lnTo>
                    <a:pt x="198" y="40"/>
                  </a:lnTo>
                  <a:lnTo>
                    <a:pt x="221" y="6"/>
                  </a:lnTo>
                  <a:lnTo>
                    <a:pt x="244" y="0"/>
                  </a:lnTo>
                  <a:lnTo>
                    <a:pt x="272" y="28"/>
                  </a:lnTo>
                  <a:lnTo>
                    <a:pt x="295" y="85"/>
                  </a:lnTo>
                  <a:lnTo>
                    <a:pt x="317" y="153"/>
                  </a:lnTo>
                  <a:lnTo>
                    <a:pt x="346" y="227"/>
                  </a:lnTo>
                  <a:lnTo>
                    <a:pt x="368" y="300"/>
                  </a:lnTo>
                  <a:lnTo>
                    <a:pt x="391" y="363"/>
                  </a:lnTo>
                  <a:lnTo>
                    <a:pt x="419" y="408"/>
                  </a:lnTo>
                  <a:lnTo>
                    <a:pt x="442" y="448"/>
                  </a:lnTo>
                  <a:lnTo>
                    <a:pt x="465" y="476"/>
                  </a:lnTo>
                  <a:lnTo>
                    <a:pt x="493" y="499"/>
                  </a:lnTo>
                  <a:lnTo>
                    <a:pt x="516" y="522"/>
                  </a:lnTo>
                  <a:lnTo>
                    <a:pt x="538" y="544"/>
                  </a:lnTo>
                  <a:lnTo>
                    <a:pt x="567" y="561"/>
                  </a:lnTo>
                  <a:lnTo>
                    <a:pt x="589" y="567"/>
                  </a:lnTo>
                  <a:lnTo>
                    <a:pt x="612" y="556"/>
                  </a:lnTo>
                  <a:lnTo>
                    <a:pt x="641" y="533"/>
                  </a:lnTo>
                  <a:lnTo>
                    <a:pt x="663" y="488"/>
                  </a:lnTo>
                  <a:lnTo>
                    <a:pt x="686" y="425"/>
                  </a:lnTo>
                  <a:lnTo>
                    <a:pt x="714" y="357"/>
                  </a:lnTo>
                  <a:lnTo>
                    <a:pt x="737" y="289"/>
                  </a:lnTo>
                  <a:lnTo>
                    <a:pt x="760" y="232"/>
                  </a:lnTo>
                  <a:lnTo>
                    <a:pt x="788" y="198"/>
                  </a:lnTo>
                  <a:lnTo>
                    <a:pt x="811" y="187"/>
                  </a:lnTo>
                  <a:lnTo>
                    <a:pt x="833" y="198"/>
                  </a:lnTo>
                  <a:lnTo>
                    <a:pt x="862" y="221"/>
                  </a:lnTo>
                  <a:lnTo>
                    <a:pt x="884" y="238"/>
                  </a:lnTo>
                  <a:lnTo>
                    <a:pt x="907" y="244"/>
                  </a:lnTo>
                  <a:lnTo>
                    <a:pt x="935" y="244"/>
                  </a:lnTo>
                  <a:lnTo>
                    <a:pt x="958" y="238"/>
                  </a:lnTo>
                  <a:lnTo>
                    <a:pt x="981" y="227"/>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81" name="Freeform 205"/>
            <p:cNvSpPr>
              <a:spLocks/>
            </p:cNvSpPr>
            <p:nvPr/>
          </p:nvSpPr>
          <p:spPr bwMode="auto">
            <a:xfrm>
              <a:off x="237" y="2545"/>
              <a:ext cx="981" cy="550"/>
            </a:xfrm>
            <a:custGeom>
              <a:avLst/>
              <a:gdLst/>
              <a:ahLst/>
              <a:cxnLst>
                <a:cxn ang="0">
                  <a:pos x="0" y="261"/>
                </a:cxn>
                <a:cxn ang="0">
                  <a:pos x="23" y="244"/>
                </a:cxn>
                <a:cxn ang="0">
                  <a:pos x="51" y="232"/>
                </a:cxn>
                <a:cxn ang="0">
                  <a:pos x="74" y="227"/>
                </a:cxn>
                <a:cxn ang="0">
                  <a:pos x="96" y="221"/>
                </a:cxn>
                <a:cxn ang="0">
                  <a:pos x="125" y="204"/>
                </a:cxn>
                <a:cxn ang="0">
                  <a:pos x="147" y="164"/>
                </a:cxn>
                <a:cxn ang="0">
                  <a:pos x="170" y="113"/>
                </a:cxn>
                <a:cxn ang="0">
                  <a:pos x="198" y="57"/>
                </a:cxn>
                <a:cxn ang="0">
                  <a:pos x="221" y="17"/>
                </a:cxn>
                <a:cxn ang="0">
                  <a:pos x="244" y="0"/>
                </a:cxn>
                <a:cxn ang="0">
                  <a:pos x="272" y="17"/>
                </a:cxn>
                <a:cxn ang="0">
                  <a:pos x="295" y="68"/>
                </a:cxn>
                <a:cxn ang="0">
                  <a:pos x="317" y="130"/>
                </a:cxn>
                <a:cxn ang="0">
                  <a:pos x="346" y="204"/>
                </a:cxn>
                <a:cxn ang="0">
                  <a:pos x="368" y="278"/>
                </a:cxn>
                <a:cxn ang="0">
                  <a:pos x="391" y="351"/>
                </a:cxn>
                <a:cxn ang="0">
                  <a:pos x="419" y="408"/>
                </a:cxn>
                <a:cxn ang="0">
                  <a:pos x="442" y="454"/>
                </a:cxn>
                <a:cxn ang="0">
                  <a:pos x="465" y="488"/>
                </a:cxn>
                <a:cxn ang="0">
                  <a:pos x="493" y="510"/>
                </a:cxn>
                <a:cxn ang="0">
                  <a:pos x="516" y="527"/>
                </a:cxn>
                <a:cxn ang="0">
                  <a:pos x="538" y="539"/>
                </a:cxn>
                <a:cxn ang="0">
                  <a:pos x="567" y="550"/>
                </a:cxn>
                <a:cxn ang="0">
                  <a:pos x="589" y="550"/>
                </a:cxn>
                <a:cxn ang="0">
                  <a:pos x="612" y="539"/>
                </a:cxn>
                <a:cxn ang="0">
                  <a:pos x="641" y="516"/>
                </a:cxn>
                <a:cxn ang="0">
                  <a:pos x="663" y="471"/>
                </a:cxn>
                <a:cxn ang="0">
                  <a:pos x="686" y="420"/>
                </a:cxn>
                <a:cxn ang="0">
                  <a:pos x="714" y="357"/>
                </a:cxn>
                <a:cxn ang="0">
                  <a:pos x="737" y="295"/>
                </a:cxn>
                <a:cxn ang="0">
                  <a:pos x="760" y="238"/>
                </a:cxn>
                <a:cxn ang="0">
                  <a:pos x="788" y="193"/>
                </a:cxn>
                <a:cxn ang="0">
                  <a:pos x="811" y="176"/>
                </a:cxn>
                <a:cxn ang="0">
                  <a:pos x="833" y="170"/>
                </a:cxn>
                <a:cxn ang="0">
                  <a:pos x="862" y="176"/>
                </a:cxn>
                <a:cxn ang="0">
                  <a:pos x="884" y="176"/>
                </a:cxn>
                <a:cxn ang="0">
                  <a:pos x="907" y="176"/>
                </a:cxn>
                <a:cxn ang="0">
                  <a:pos x="935" y="159"/>
                </a:cxn>
                <a:cxn ang="0">
                  <a:pos x="958" y="147"/>
                </a:cxn>
                <a:cxn ang="0">
                  <a:pos x="981" y="130"/>
                </a:cxn>
              </a:cxnLst>
              <a:rect l="0" t="0" r="r" b="b"/>
              <a:pathLst>
                <a:path w="981" h="550">
                  <a:moveTo>
                    <a:pt x="0" y="261"/>
                  </a:moveTo>
                  <a:lnTo>
                    <a:pt x="23" y="244"/>
                  </a:lnTo>
                  <a:lnTo>
                    <a:pt x="51" y="232"/>
                  </a:lnTo>
                  <a:lnTo>
                    <a:pt x="74" y="227"/>
                  </a:lnTo>
                  <a:lnTo>
                    <a:pt x="96" y="221"/>
                  </a:lnTo>
                  <a:lnTo>
                    <a:pt x="125" y="204"/>
                  </a:lnTo>
                  <a:lnTo>
                    <a:pt x="147" y="164"/>
                  </a:lnTo>
                  <a:lnTo>
                    <a:pt x="170" y="113"/>
                  </a:lnTo>
                  <a:lnTo>
                    <a:pt x="198" y="57"/>
                  </a:lnTo>
                  <a:lnTo>
                    <a:pt x="221" y="17"/>
                  </a:lnTo>
                  <a:lnTo>
                    <a:pt x="244" y="0"/>
                  </a:lnTo>
                  <a:lnTo>
                    <a:pt x="272" y="17"/>
                  </a:lnTo>
                  <a:lnTo>
                    <a:pt x="295" y="68"/>
                  </a:lnTo>
                  <a:lnTo>
                    <a:pt x="317" y="130"/>
                  </a:lnTo>
                  <a:lnTo>
                    <a:pt x="346" y="204"/>
                  </a:lnTo>
                  <a:lnTo>
                    <a:pt x="368" y="278"/>
                  </a:lnTo>
                  <a:lnTo>
                    <a:pt x="391" y="351"/>
                  </a:lnTo>
                  <a:lnTo>
                    <a:pt x="419" y="408"/>
                  </a:lnTo>
                  <a:lnTo>
                    <a:pt x="442" y="454"/>
                  </a:lnTo>
                  <a:lnTo>
                    <a:pt x="465" y="488"/>
                  </a:lnTo>
                  <a:lnTo>
                    <a:pt x="493" y="510"/>
                  </a:lnTo>
                  <a:lnTo>
                    <a:pt x="516" y="527"/>
                  </a:lnTo>
                  <a:lnTo>
                    <a:pt x="538" y="539"/>
                  </a:lnTo>
                  <a:lnTo>
                    <a:pt x="567" y="550"/>
                  </a:lnTo>
                  <a:lnTo>
                    <a:pt x="589" y="550"/>
                  </a:lnTo>
                  <a:lnTo>
                    <a:pt x="612" y="539"/>
                  </a:lnTo>
                  <a:lnTo>
                    <a:pt x="641" y="516"/>
                  </a:lnTo>
                  <a:lnTo>
                    <a:pt x="663" y="471"/>
                  </a:lnTo>
                  <a:lnTo>
                    <a:pt x="686" y="420"/>
                  </a:lnTo>
                  <a:lnTo>
                    <a:pt x="714" y="357"/>
                  </a:lnTo>
                  <a:lnTo>
                    <a:pt x="737" y="295"/>
                  </a:lnTo>
                  <a:lnTo>
                    <a:pt x="760" y="238"/>
                  </a:lnTo>
                  <a:lnTo>
                    <a:pt x="788" y="193"/>
                  </a:lnTo>
                  <a:lnTo>
                    <a:pt x="811" y="176"/>
                  </a:lnTo>
                  <a:lnTo>
                    <a:pt x="833" y="170"/>
                  </a:lnTo>
                  <a:lnTo>
                    <a:pt x="862" y="176"/>
                  </a:lnTo>
                  <a:lnTo>
                    <a:pt x="884" y="176"/>
                  </a:lnTo>
                  <a:lnTo>
                    <a:pt x="907" y="176"/>
                  </a:lnTo>
                  <a:lnTo>
                    <a:pt x="935" y="159"/>
                  </a:lnTo>
                  <a:lnTo>
                    <a:pt x="958" y="147"/>
                  </a:lnTo>
                  <a:lnTo>
                    <a:pt x="981" y="13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82" name="Freeform 206"/>
            <p:cNvSpPr>
              <a:spLocks/>
            </p:cNvSpPr>
            <p:nvPr/>
          </p:nvSpPr>
          <p:spPr bwMode="auto">
            <a:xfrm>
              <a:off x="237" y="2590"/>
              <a:ext cx="981" cy="477"/>
            </a:xfrm>
            <a:custGeom>
              <a:avLst/>
              <a:gdLst/>
              <a:ahLst/>
              <a:cxnLst>
                <a:cxn ang="0">
                  <a:pos x="0" y="216"/>
                </a:cxn>
                <a:cxn ang="0">
                  <a:pos x="23" y="204"/>
                </a:cxn>
                <a:cxn ang="0">
                  <a:pos x="51" y="187"/>
                </a:cxn>
                <a:cxn ang="0">
                  <a:pos x="74" y="182"/>
                </a:cxn>
                <a:cxn ang="0">
                  <a:pos x="96" y="182"/>
                </a:cxn>
                <a:cxn ang="0">
                  <a:pos x="125" y="170"/>
                </a:cxn>
                <a:cxn ang="0">
                  <a:pos x="147" y="148"/>
                </a:cxn>
                <a:cxn ang="0">
                  <a:pos x="170" y="102"/>
                </a:cxn>
                <a:cxn ang="0">
                  <a:pos x="198" y="57"/>
                </a:cxn>
                <a:cxn ang="0">
                  <a:pos x="221" y="17"/>
                </a:cxn>
                <a:cxn ang="0">
                  <a:pos x="244" y="0"/>
                </a:cxn>
                <a:cxn ang="0">
                  <a:pos x="272" y="12"/>
                </a:cxn>
                <a:cxn ang="0">
                  <a:pos x="295" y="51"/>
                </a:cxn>
                <a:cxn ang="0">
                  <a:pos x="317" y="102"/>
                </a:cxn>
                <a:cxn ang="0">
                  <a:pos x="346" y="170"/>
                </a:cxn>
                <a:cxn ang="0">
                  <a:pos x="368" y="238"/>
                </a:cxn>
                <a:cxn ang="0">
                  <a:pos x="391" y="306"/>
                </a:cxn>
                <a:cxn ang="0">
                  <a:pos x="419" y="363"/>
                </a:cxn>
                <a:cxn ang="0">
                  <a:pos x="442" y="409"/>
                </a:cxn>
                <a:cxn ang="0">
                  <a:pos x="465" y="443"/>
                </a:cxn>
                <a:cxn ang="0">
                  <a:pos x="493" y="465"/>
                </a:cxn>
                <a:cxn ang="0">
                  <a:pos x="516" y="477"/>
                </a:cxn>
                <a:cxn ang="0">
                  <a:pos x="538" y="477"/>
                </a:cxn>
                <a:cxn ang="0">
                  <a:pos x="567" y="477"/>
                </a:cxn>
                <a:cxn ang="0">
                  <a:pos x="589" y="471"/>
                </a:cxn>
                <a:cxn ang="0">
                  <a:pos x="612" y="460"/>
                </a:cxn>
                <a:cxn ang="0">
                  <a:pos x="641" y="437"/>
                </a:cxn>
                <a:cxn ang="0">
                  <a:pos x="663" y="403"/>
                </a:cxn>
                <a:cxn ang="0">
                  <a:pos x="686" y="358"/>
                </a:cxn>
                <a:cxn ang="0">
                  <a:pos x="714" y="306"/>
                </a:cxn>
                <a:cxn ang="0">
                  <a:pos x="737" y="255"/>
                </a:cxn>
                <a:cxn ang="0">
                  <a:pos x="760" y="204"/>
                </a:cxn>
                <a:cxn ang="0">
                  <a:pos x="788" y="165"/>
                </a:cxn>
                <a:cxn ang="0">
                  <a:pos x="811" y="142"/>
                </a:cxn>
                <a:cxn ang="0">
                  <a:pos x="833" y="131"/>
                </a:cxn>
                <a:cxn ang="0">
                  <a:pos x="862" y="125"/>
                </a:cxn>
                <a:cxn ang="0">
                  <a:pos x="884" y="114"/>
                </a:cxn>
                <a:cxn ang="0">
                  <a:pos x="907" y="102"/>
                </a:cxn>
                <a:cxn ang="0">
                  <a:pos x="935" y="80"/>
                </a:cxn>
                <a:cxn ang="0">
                  <a:pos x="958" y="57"/>
                </a:cxn>
                <a:cxn ang="0">
                  <a:pos x="981" y="40"/>
                </a:cxn>
              </a:cxnLst>
              <a:rect l="0" t="0" r="r" b="b"/>
              <a:pathLst>
                <a:path w="981" h="477">
                  <a:moveTo>
                    <a:pt x="0" y="216"/>
                  </a:moveTo>
                  <a:lnTo>
                    <a:pt x="23" y="204"/>
                  </a:lnTo>
                  <a:lnTo>
                    <a:pt x="51" y="187"/>
                  </a:lnTo>
                  <a:lnTo>
                    <a:pt x="74" y="182"/>
                  </a:lnTo>
                  <a:lnTo>
                    <a:pt x="96" y="182"/>
                  </a:lnTo>
                  <a:lnTo>
                    <a:pt x="125" y="170"/>
                  </a:lnTo>
                  <a:lnTo>
                    <a:pt x="147" y="148"/>
                  </a:lnTo>
                  <a:lnTo>
                    <a:pt x="170" y="102"/>
                  </a:lnTo>
                  <a:lnTo>
                    <a:pt x="198" y="57"/>
                  </a:lnTo>
                  <a:lnTo>
                    <a:pt x="221" y="17"/>
                  </a:lnTo>
                  <a:lnTo>
                    <a:pt x="244" y="0"/>
                  </a:lnTo>
                  <a:lnTo>
                    <a:pt x="272" y="12"/>
                  </a:lnTo>
                  <a:lnTo>
                    <a:pt x="295" y="51"/>
                  </a:lnTo>
                  <a:lnTo>
                    <a:pt x="317" y="102"/>
                  </a:lnTo>
                  <a:lnTo>
                    <a:pt x="346" y="170"/>
                  </a:lnTo>
                  <a:lnTo>
                    <a:pt x="368" y="238"/>
                  </a:lnTo>
                  <a:lnTo>
                    <a:pt x="391" y="306"/>
                  </a:lnTo>
                  <a:lnTo>
                    <a:pt x="419" y="363"/>
                  </a:lnTo>
                  <a:lnTo>
                    <a:pt x="442" y="409"/>
                  </a:lnTo>
                  <a:lnTo>
                    <a:pt x="465" y="443"/>
                  </a:lnTo>
                  <a:lnTo>
                    <a:pt x="493" y="465"/>
                  </a:lnTo>
                  <a:lnTo>
                    <a:pt x="516" y="477"/>
                  </a:lnTo>
                  <a:lnTo>
                    <a:pt x="538" y="477"/>
                  </a:lnTo>
                  <a:lnTo>
                    <a:pt x="567" y="477"/>
                  </a:lnTo>
                  <a:lnTo>
                    <a:pt x="589" y="471"/>
                  </a:lnTo>
                  <a:lnTo>
                    <a:pt x="612" y="460"/>
                  </a:lnTo>
                  <a:lnTo>
                    <a:pt x="641" y="437"/>
                  </a:lnTo>
                  <a:lnTo>
                    <a:pt x="663" y="403"/>
                  </a:lnTo>
                  <a:lnTo>
                    <a:pt x="686" y="358"/>
                  </a:lnTo>
                  <a:lnTo>
                    <a:pt x="714" y="306"/>
                  </a:lnTo>
                  <a:lnTo>
                    <a:pt x="737" y="255"/>
                  </a:lnTo>
                  <a:lnTo>
                    <a:pt x="760" y="204"/>
                  </a:lnTo>
                  <a:lnTo>
                    <a:pt x="788" y="165"/>
                  </a:lnTo>
                  <a:lnTo>
                    <a:pt x="811" y="142"/>
                  </a:lnTo>
                  <a:lnTo>
                    <a:pt x="833" y="131"/>
                  </a:lnTo>
                  <a:lnTo>
                    <a:pt x="862" y="125"/>
                  </a:lnTo>
                  <a:lnTo>
                    <a:pt x="884" y="114"/>
                  </a:lnTo>
                  <a:lnTo>
                    <a:pt x="907" y="102"/>
                  </a:lnTo>
                  <a:lnTo>
                    <a:pt x="935" y="80"/>
                  </a:lnTo>
                  <a:lnTo>
                    <a:pt x="958" y="57"/>
                  </a:lnTo>
                  <a:lnTo>
                    <a:pt x="981" y="4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83" name="Freeform 207"/>
            <p:cNvSpPr>
              <a:spLocks/>
            </p:cNvSpPr>
            <p:nvPr/>
          </p:nvSpPr>
          <p:spPr bwMode="auto">
            <a:xfrm>
              <a:off x="237" y="2613"/>
              <a:ext cx="981" cy="425"/>
            </a:xfrm>
            <a:custGeom>
              <a:avLst/>
              <a:gdLst/>
              <a:ahLst/>
              <a:cxnLst>
                <a:cxn ang="0">
                  <a:pos x="0" y="193"/>
                </a:cxn>
                <a:cxn ang="0">
                  <a:pos x="23" y="181"/>
                </a:cxn>
                <a:cxn ang="0">
                  <a:pos x="51" y="170"/>
                </a:cxn>
                <a:cxn ang="0">
                  <a:pos x="74" y="164"/>
                </a:cxn>
                <a:cxn ang="0">
                  <a:pos x="96" y="164"/>
                </a:cxn>
                <a:cxn ang="0">
                  <a:pos x="125" y="159"/>
                </a:cxn>
                <a:cxn ang="0">
                  <a:pos x="147" y="142"/>
                </a:cxn>
                <a:cxn ang="0">
                  <a:pos x="170" y="113"/>
                </a:cxn>
                <a:cxn ang="0">
                  <a:pos x="198" y="74"/>
                </a:cxn>
                <a:cxn ang="0">
                  <a:pos x="221" y="45"/>
                </a:cxn>
                <a:cxn ang="0">
                  <a:pos x="244" y="28"/>
                </a:cxn>
                <a:cxn ang="0">
                  <a:pos x="272" y="34"/>
                </a:cxn>
                <a:cxn ang="0">
                  <a:pos x="295" y="62"/>
                </a:cxn>
                <a:cxn ang="0">
                  <a:pos x="317" y="102"/>
                </a:cxn>
                <a:cxn ang="0">
                  <a:pos x="346" y="159"/>
                </a:cxn>
                <a:cxn ang="0">
                  <a:pos x="368" y="215"/>
                </a:cxn>
                <a:cxn ang="0">
                  <a:pos x="391" y="278"/>
                </a:cxn>
                <a:cxn ang="0">
                  <a:pos x="419" y="335"/>
                </a:cxn>
                <a:cxn ang="0">
                  <a:pos x="442" y="380"/>
                </a:cxn>
                <a:cxn ang="0">
                  <a:pos x="465" y="408"/>
                </a:cxn>
                <a:cxn ang="0">
                  <a:pos x="493" y="420"/>
                </a:cxn>
                <a:cxn ang="0">
                  <a:pos x="516" y="425"/>
                </a:cxn>
                <a:cxn ang="0">
                  <a:pos x="538" y="420"/>
                </a:cxn>
                <a:cxn ang="0">
                  <a:pos x="567" y="414"/>
                </a:cxn>
                <a:cxn ang="0">
                  <a:pos x="589" y="408"/>
                </a:cxn>
                <a:cxn ang="0">
                  <a:pos x="612" y="391"/>
                </a:cxn>
                <a:cxn ang="0">
                  <a:pos x="641" y="374"/>
                </a:cxn>
                <a:cxn ang="0">
                  <a:pos x="663" y="346"/>
                </a:cxn>
                <a:cxn ang="0">
                  <a:pos x="686" y="312"/>
                </a:cxn>
                <a:cxn ang="0">
                  <a:pos x="714" y="278"/>
                </a:cxn>
                <a:cxn ang="0">
                  <a:pos x="737" y="238"/>
                </a:cxn>
                <a:cxn ang="0">
                  <a:pos x="760" y="198"/>
                </a:cxn>
                <a:cxn ang="0">
                  <a:pos x="788" y="159"/>
                </a:cxn>
                <a:cxn ang="0">
                  <a:pos x="811" y="136"/>
                </a:cxn>
                <a:cxn ang="0">
                  <a:pos x="833" y="119"/>
                </a:cxn>
                <a:cxn ang="0">
                  <a:pos x="862" y="102"/>
                </a:cxn>
                <a:cxn ang="0">
                  <a:pos x="884" y="91"/>
                </a:cxn>
                <a:cxn ang="0">
                  <a:pos x="907" y="68"/>
                </a:cxn>
                <a:cxn ang="0">
                  <a:pos x="935" y="45"/>
                </a:cxn>
                <a:cxn ang="0">
                  <a:pos x="958" y="17"/>
                </a:cxn>
                <a:cxn ang="0">
                  <a:pos x="981" y="0"/>
                </a:cxn>
              </a:cxnLst>
              <a:rect l="0" t="0" r="r" b="b"/>
              <a:pathLst>
                <a:path w="981" h="425">
                  <a:moveTo>
                    <a:pt x="0" y="193"/>
                  </a:moveTo>
                  <a:lnTo>
                    <a:pt x="23" y="181"/>
                  </a:lnTo>
                  <a:lnTo>
                    <a:pt x="51" y="170"/>
                  </a:lnTo>
                  <a:lnTo>
                    <a:pt x="74" y="164"/>
                  </a:lnTo>
                  <a:lnTo>
                    <a:pt x="96" y="164"/>
                  </a:lnTo>
                  <a:lnTo>
                    <a:pt x="125" y="159"/>
                  </a:lnTo>
                  <a:lnTo>
                    <a:pt x="147" y="142"/>
                  </a:lnTo>
                  <a:lnTo>
                    <a:pt x="170" y="113"/>
                  </a:lnTo>
                  <a:lnTo>
                    <a:pt x="198" y="74"/>
                  </a:lnTo>
                  <a:lnTo>
                    <a:pt x="221" y="45"/>
                  </a:lnTo>
                  <a:lnTo>
                    <a:pt x="244" y="28"/>
                  </a:lnTo>
                  <a:lnTo>
                    <a:pt x="272" y="34"/>
                  </a:lnTo>
                  <a:lnTo>
                    <a:pt x="295" y="62"/>
                  </a:lnTo>
                  <a:lnTo>
                    <a:pt x="317" y="102"/>
                  </a:lnTo>
                  <a:lnTo>
                    <a:pt x="346" y="159"/>
                  </a:lnTo>
                  <a:lnTo>
                    <a:pt x="368" y="215"/>
                  </a:lnTo>
                  <a:lnTo>
                    <a:pt x="391" y="278"/>
                  </a:lnTo>
                  <a:lnTo>
                    <a:pt x="419" y="335"/>
                  </a:lnTo>
                  <a:lnTo>
                    <a:pt x="442" y="380"/>
                  </a:lnTo>
                  <a:lnTo>
                    <a:pt x="465" y="408"/>
                  </a:lnTo>
                  <a:lnTo>
                    <a:pt x="493" y="420"/>
                  </a:lnTo>
                  <a:lnTo>
                    <a:pt x="516" y="425"/>
                  </a:lnTo>
                  <a:lnTo>
                    <a:pt x="538" y="420"/>
                  </a:lnTo>
                  <a:lnTo>
                    <a:pt x="567" y="414"/>
                  </a:lnTo>
                  <a:lnTo>
                    <a:pt x="589" y="408"/>
                  </a:lnTo>
                  <a:lnTo>
                    <a:pt x="612" y="391"/>
                  </a:lnTo>
                  <a:lnTo>
                    <a:pt x="641" y="374"/>
                  </a:lnTo>
                  <a:lnTo>
                    <a:pt x="663" y="346"/>
                  </a:lnTo>
                  <a:lnTo>
                    <a:pt x="686" y="312"/>
                  </a:lnTo>
                  <a:lnTo>
                    <a:pt x="714" y="278"/>
                  </a:lnTo>
                  <a:lnTo>
                    <a:pt x="737" y="238"/>
                  </a:lnTo>
                  <a:lnTo>
                    <a:pt x="760" y="198"/>
                  </a:lnTo>
                  <a:lnTo>
                    <a:pt x="788" y="159"/>
                  </a:lnTo>
                  <a:lnTo>
                    <a:pt x="811" y="136"/>
                  </a:lnTo>
                  <a:lnTo>
                    <a:pt x="833" y="119"/>
                  </a:lnTo>
                  <a:lnTo>
                    <a:pt x="862" y="102"/>
                  </a:lnTo>
                  <a:lnTo>
                    <a:pt x="884" y="91"/>
                  </a:lnTo>
                  <a:lnTo>
                    <a:pt x="907" y="68"/>
                  </a:lnTo>
                  <a:lnTo>
                    <a:pt x="935" y="45"/>
                  </a:lnTo>
                  <a:lnTo>
                    <a:pt x="958" y="17"/>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84" name="Freeform 208"/>
            <p:cNvSpPr>
              <a:spLocks/>
            </p:cNvSpPr>
            <p:nvPr/>
          </p:nvSpPr>
          <p:spPr bwMode="auto">
            <a:xfrm>
              <a:off x="237" y="2585"/>
              <a:ext cx="981" cy="442"/>
            </a:xfrm>
            <a:custGeom>
              <a:avLst/>
              <a:gdLst/>
              <a:ahLst/>
              <a:cxnLst>
                <a:cxn ang="0">
                  <a:pos x="0" y="232"/>
                </a:cxn>
                <a:cxn ang="0">
                  <a:pos x="23" y="215"/>
                </a:cxn>
                <a:cxn ang="0">
                  <a:pos x="51" y="204"/>
                </a:cxn>
                <a:cxn ang="0">
                  <a:pos x="74" y="198"/>
                </a:cxn>
                <a:cxn ang="0">
                  <a:pos x="96" y="198"/>
                </a:cxn>
                <a:cxn ang="0">
                  <a:pos x="125" y="198"/>
                </a:cxn>
                <a:cxn ang="0">
                  <a:pos x="147" y="187"/>
                </a:cxn>
                <a:cxn ang="0">
                  <a:pos x="170" y="164"/>
                </a:cxn>
                <a:cxn ang="0">
                  <a:pos x="198" y="136"/>
                </a:cxn>
                <a:cxn ang="0">
                  <a:pos x="221" y="113"/>
                </a:cxn>
                <a:cxn ang="0">
                  <a:pos x="244" y="107"/>
                </a:cxn>
                <a:cxn ang="0">
                  <a:pos x="272" y="113"/>
                </a:cxn>
                <a:cxn ang="0">
                  <a:pos x="295" y="130"/>
                </a:cxn>
                <a:cxn ang="0">
                  <a:pos x="317" y="158"/>
                </a:cxn>
                <a:cxn ang="0">
                  <a:pos x="346" y="204"/>
                </a:cxn>
                <a:cxn ang="0">
                  <a:pos x="368" y="255"/>
                </a:cxn>
                <a:cxn ang="0">
                  <a:pos x="391" y="306"/>
                </a:cxn>
                <a:cxn ang="0">
                  <a:pos x="419" y="363"/>
                </a:cxn>
                <a:cxn ang="0">
                  <a:pos x="442" y="402"/>
                </a:cxn>
                <a:cxn ang="0">
                  <a:pos x="465" y="431"/>
                </a:cxn>
                <a:cxn ang="0">
                  <a:pos x="493" y="442"/>
                </a:cxn>
                <a:cxn ang="0">
                  <a:pos x="516" y="442"/>
                </a:cxn>
                <a:cxn ang="0">
                  <a:pos x="538" y="431"/>
                </a:cxn>
                <a:cxn ang="0">
                  <a:pos x="567" y="414"/>
                </a:cxn>
                <a:cxn ang="0">
                  <a:pos x="589" y="397"/>
                </a:cxn>
                <a:cxn ang="0">
                  <a:pos x="612" y="380"/>
                </a:cxn>
                <a:cxn ang="0">
                  <a:pos x="641" y="363"/>
                </a:cxn>
                <a:cxn ang="0">
                  <a:pos x="663" y="340"/>
                </a:cxn>
                <a:cxn ang="0">
                  <a:pos x="686" y="311"/>
                </a:cxn>
                <a:cxn ang="0">
                  <a:pos x="714" y="289"/>
                </a:cxn>
                <a:cxn ang="0">
                  <a:pos x="737" y="260"/>
                </a:cxn>
                <a:cxn ang="0">
                  <a:pos x="760" y="226"/>
                </a:cxn>
                <a:cxn ang="0">
                  <a:pos x="788" y="204"/>
                </a:cxn>
                <a:cxn ang="0">
                  <a:pos x="811" y="175"/>
                </a:cxn>
                <a:cxn ang="0">
                  <a:pos x="833" y="153"/>
                </a:cxn>
                <a:cxn ang="0">
                  <a:pos x="862" y="130"/>
                </a:cxn>
                <a:cxn ang="0">
                  <a:pos x="884" y="107"/>
                </a:cxn>
                <a:cxn ang="0">
                  <a:pos x="907" y="73"/>
                </a:cxn>
                <a:cxn ang="0">
                  <a:pos x="935" y="45"/>
                </a:cxn>
                <a:cxn ang="0">
                  <a:pos x="958" y="17"/>
                </a:cxn>
                <a:cxn ang="0">
                  <a:pos x="981" y="0"/>
                </a:cxn>
              </a:cxnLst>
              <a:rect l="0" t="0" r="r" b="b"/>
              <a:pathLst>
                <a:path w="981" h="442">
                  <a:moveTo>
                    <a:pt x="0" y="232"/>
                  </a:moveTo>
                  <a:lnTo>
                    <a:pt x="23" y="215"/>
                  </a:lnTo>
                  <a:lnTo>
                    <a:pt x="51" y="204"/>
                  </a:lnTo>
                  <a:lnTo>
                    <a:pt x="74" y="198"/>
                  </a:lnTo>
                  <a:lnTo>
                    <a:pt x="96" y="198"/>
                  </a:lnTo>
                  <a:lnTo>
                    <a:pt x="125" y="198"/>
                  </a:lnTo>
                  <a:lnTo>
                    <a:pt x="147" y="187"/>
                  </a:lnTo>
                  <a:lnTo>
                    <a:pt x="170" y="164"/>
                  </a:lnTo>
                  <a:lnTo>
                    <a:pt x="198" y="136"/>
                  </a:lnTo>
                  <a:lnTo>
                    <a:pt x="221" y="113"/>
                  </a:lnTo>
                  <a:lnTo>
                    <a:pt x="244" y="107"/>
                  </a:lnTo>
                  <a:lnTo>
                    <a:pt x="272" y="113"/>
                  </a:lnTo>
                  <a:lnTo>
                    <a:pt x="295" y="130"/>
                  </a:lnTo>
                  <a:lnTo>
                    <a:pt x="317" y="158"/>
                  </a:lnTo>
                  <a:lnTo>
                    <a:pt x="346" y="204"/>
                  </a:lnTo>
                  <a:lnTo>
                    <a:pt x="368" y="255"/>
                  </a:lnTo>
                  <a:lnTo>
                    <a:pt x="391" y="306"/>
                  </a:lnTo>
                  <a:lnTo>
                    <a:pt x="419" y="363"/>
                  </a:lnTo>
                  <a:lnTo>
                    <a:pt x="442" y="402"/>
                  </a:lnTo>
                  <a:lnTo>
                    <a:pt x="465" y="431"/>
                  </a:lnTo>
                  <a:lnTo>
                    <a:pt x="493" y="442"/>
                  </a:lnTo>
                  <a:lnTo>
                    <a:pt x="516" y="442"/>
                  </a:lnTo>
                  <a:lnTo>
                    <a:pt x="538" y="431"/>
                  </a:lnTo>
                  <a:lnTo>
                    <a:pt x="567" y="414"/>
                  </a:lnTo>
                  <a:lnTo>
                    <a:pt x="589" y="397"/>
                  </a:lnTo>
                  <a:lnTo>
                    <a:pt x="612" y="380"/>
                  </a:lnTo>
                  <a:lnTo>
                    <a:pt x="641" y="363"/>
                  </a:lnTo>
                  <a:lnTo>
                    <a:pt x="663" y="340"/>
                  </a:lnTo>
                  <a:lnTo>
                    <a:pt x="686" y="311"/>
                  </a:lnTo>
                  <a:lnTo>
                    <a:pt x="714" y="289"/>
                  </a:lnTo>
                  <a:lnTo>
                    <a:pt x="737" y="260"/>
                  </a:lnTo>
                  <a:lnTo>
                    <a:pt x="760" y="226"/>
                  </a:lnTo>
                  <a:lnTo>
                    <a:pt x="788" y="204"/>
                  </a:lnTo>
                  <a:lnTo>
                    <a:pt x="811" y="175"/>
                  </a:lnTo>
                  <a:lnTo>
                    <a:pt x="833" y="153"/>
                  </a:lnTo>
                  <a:lnTo>
                    <a:pt x="862" y="130"/>
                  </a:lnTo>
                  <a:lnTo>
                    <a:pt x="884" y="107"/>
                  </a:lnTo>
                  <a:lnTo>
                    <a:pt x="907" y="73"/>
                  </a:lnTo>
                  <a:lnTo>
                    <a:pt x="935" y="45"/>
                  </a:lnTo>
                  <a:lnTo>
                    <a:pt x="958" y="17"/>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85" name="Freeform 209"/>
            <p:cNvSpPr>
              <a:spLocks/>
            </p:cNvSpPr>
            <p:nvPr/>
          </p:nvSpPr>
          <p:spPr bwMode="auto">
            <a:xfrm>
              <a:off x="237" y="2670"/>
              <a:ext cx="981" cy="255"/>
            </a:xfrm>
            <a:custGeom>
              <a:avLst/>
              <a:gdLst/>
              <a:ahLst/>
              <a:cxnLst>
                <a:cxn ang="0">
                  <a:pos x="0" y="124"/>
                </a:cxn>
                <a:cxn ang="0">
                  <a:pos x="23" y="119"/>
                </a:cxn>
                <a:cxn ang="0">
                  <a:pos x="51" y="119"/>
                </a:cxn>
                <a:cxn ang="0">
                  <a:pos x="74" y="119"/>
                </a:cxn>
                <a:cxn ang="0">
                  <a:pos x="96" y="124"/>
                </a:cxn>
                <a:cxn ang="0">
                  <a:pos x="125" y="136"/>
                </a:cxn>
                <a:cxn ang="0">
                  <a:pos x="147" y="136"/>
                </a:cxn>
                <a:cxn ang="0">
                  <a:pos x="170" y="136"/>
                </a:cxn>
                <a:cxn ang="0">
                  <a:pos x="198" y="119"/>
                </a:cxn>
                <a:cxn ang="0">
                  <a:pos x="221" y="102"/>
                </a:cxn>
                <a:cxn ang="0">
                  <a:pos x="244" y="90"/>
                </a:cxn>
                <a:cxn ang="0">
                  <a:pos x="272" y="85"/>
                </a:cxn>
                <a:cxn ang="0">
                  <a:pos x="295" y="90"/>
                </a:cxn>
                <a:cxn ang="0">
                  <a:pos x="317" y="107"/>
                </a:cxn>
                <a:cxn ang="0">
                  <a:pos x="346" y="130"/>
                </a:cxn>
                <a:cxn ang="0">
                  <a:pos x="368" y="164"/>
                </a:cxn>
                <a:cxn ang="0">
                  <a:pos x="391" y="198"/>
                </a:cxn>
                <a:cxn ang="0">
                  <a:pos x="419" y="226"/>
                </a:cxn>
                <a:cxn ang="0">
                  <a:pos x="442" y="249"/>
                </a:cxn>
                <a:cxn ang="0">
                  <a:pos x="465" y="255"/>
                </a:cxn>
                <a:cxn ang="0">
                  <a:pos x="493" y="255"/>
                </a:cxn>
                <a:cxn ang="0">
                  <a:pos x="516" y="249"/>
                </a:cxn>
                <a:cxn ang="0">
                  <a:pos x="538" y="238"/>
                </a:cxn>
                <a:cxn ang="0">
                  <a:pos x="567" y="226"/>
                </a:cxn>
                <a:cxn ang="0">
                  <a:pos x="589" y="215"/>
                </a:cxn>
                <a:cxn ang="0">
                  <a:pos x="612" y="209"/>
                </a:cxn>
                <a:cxn ang="0">
                  <a:pos x="641" y="204"/>
                </a:cxn>
                <a:cxn ang="0">
                  <a:pos x="663" y="204"/>
                </a:cxn>
                <a:cxn ang="0">
                  <a:pos x="686" y="198"/>
                </a:cxn>
                <a:cxn ang="0">
                  <a:pos x="714" y="192"/>
                </a:cxn>
                <a:cxn ang="0">
                  <a:pos x="737" y="181"/>
                </a:cxn>
                <a:cxn ang="0">
                  <a:pos x="760" y="164"/>
                </a:cxn>
                <a:cxn ang="0">
                  <a:pos x="788" y="147"/>
                </a:cxn>
                <a:cxn ang="0">
                  <a:pos x="811" y="130"/>
                </a:cxn>
                <a:cxn ang="0">
                  <a:pos x="833" y="113"/>
                </a:cxn>
                <a:cxn ang="0">
                  <a:pos x="862" y="96"/>
                </a:cxn>
                <a:cxn ang="0">
                  <a:pos x="884" y="73"/>
                </a:cxn>
                <a:cxn ang="0">
                  <a:pos x="907" y="56"/>
                </a:cxn>
                <a:cxn ang="0">
                  <a:pos x="935" y="34"/>
                </a:cxn>
                <a:cxn ang="0">
                  <a:pos x="958" y="11"/>
                </a:cxn>
                <a:cxn ang="0">
                  <a:pos x="981" y="0"/>
                </a:cxn>
              </a:cxnLst>
              <a:rect l="0" t="0" r="r" b="b"/>
              <a:pathLst>
                <a:path w="981" h="255">
                  <a:moveTo>
                    <a:pt x="0" y="124"/>
                  </a:moveTo>
                  <a:lnTo>
                    <a:pt x="23" y="119"/>
                  </a:lnTo>
                  <a:lnTo>
                    <a:pt x="51" y="119"/>
                  </a:lnTo>
                  <a:lnTo>
                    <a:pt x="74" y="119"/>
                  </a:lnTo>
                  <a:lnTo>
                    <a:pt x="96" y="124"/>
                  </a:lnTo>
                  <a:lnTo>
                    <a:pt x="125" y="136"/>
                  </a:lnTo>
                  <a:lnTo>
                    <a:pt x="147" y="136"/>
                  </a:lnTo>
                  <a:lnTo>
                    <a:pt x="170" y="136"/>
                  </a:lnTo>
                  <a:lnTo>
                    <a:pt x="198" y="119"/>
                  </a:lnTo>
                  <a:lnTo>
                    <a:pt x="221" y="102"/>
                  </a:lnTo>
                  <a:lnTo>
                    <a:pt x="244" y="90"/>
                  </a:lnTo>
                  <a:lnTo>
                    <a:pt x="272" y="85"/>
                  </a:lnTo>
                  <a:lnTo>
                    <a:pt x="295" y="90"/>
                  </a:lnTo>
                  <a:lnTo>
                    <a:pt x="317" y="107"/>
                  </a:lnTo>
                  <a:lnTo>
                    <a:pt x="346" y="130"/>
                  </a:lnTo>
                  <a:lnTo>
                    <a:pt x="368" y="164"/>
                  </a:lnTo>
                  <a:lnTo>
                    <a:pt x="391" y="198"/>
                  </a:lnTo>
                  <a:lnTo>
                    <a:pt x="419" y="226"/>
                  </a:lnTo>
                  <a:lnTo>
                    <a:pt x="442" y="249"/>
                  </a:lnTo>
                  <a:lnTo>
                    <a:pt x="465" y="255"/>
                  </a:lnTo>
                  <a:lnTo>
                    <a:pt x="493" y="255"/>
                  </a:lnTo>
                  <a:lnTo>
                    <a:pt x="516" y="249"/>
                  </a:lnTo>
                  <a:lnTo>
                    <a:pt x="538" y="238"/>
                  </a:lnTo>
                  <a:lnTo>
                    <a:pt x="567" y="226"/>
                  </a:lnTo>
                  <a:lnTo>
                    <a:pt x="589" y="215"/>
                  </a:lnTo>
                  <a:lnTo>
                    <a:pt x="612" y="209"/>
                  </a:lnTo>
                  <a:lnTo>
                    <a:pt x="641" y="204"/>
                  </a:lnTo>
                  <a:lnTo>
                    <a:pt x="663" y="204"/>
                  </a:lnTo>
                  <a:lnTo>
                    <a:pt x="686" y="198"/>
                  </a:lnTo>
                  <a:lnTo>
                    <a:pt x="714" y="192"/>
                  </a:lnTo>
                  <a:lnTo>
                    <a:pt x="737" y="181"/>
                  </a:lnTo>
                  <a:lnTo>
                    <a:pt x="760" y="164"/>
                  </a:lnTo>
                  <a:lnTo>
                    <a:pt x="788" y="147"/>
                  </a:lnTo>
                  <a:lnTo>
                    <a:pt x="811" y="130"/>
                  </a:lnTo>
                  <a:lnTo>
                    <a:pt x="833" y="113"/>
                  </a:lnTo>
                  <a:lnTo>
                    <a:pt x="862" y="96"/>
                  </a:lnTo>
                  <a:lnTo>
                    <a:pt x="884" y="73"/>
                  </a:lnTo>
                  <a:lnTo>
                    <a:pt x="907" y="56"/>
                  </a:lnTo>
                  <a:lnTo>
                    <a:pt x="935" y="34"/>
                  </a:lnTo>
                  <a:lnTo>
                    <a:pt x="958" y="11"/>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86" name="Freeform 210"/>
            <p:cNvSpPr>
              <a:spLocks/>
            </p:cNvSpPr>
            <p:nvPr/>
          </p:nvSpPr>
          <p:spPr bwMode="auto">
            <a:xfrm>
              <a:off x="237" y="2653"/>
              <a:ext cx="981" cy="266"/>
            </a:xfrm>
            <a:custGeom>
              <a:avLst/>
              <a:gdLst/>
              <a:ahLst/>
              <a:cxnLst>
                <a:cxn ang="0">
                  <a:pos x="0" y="147"/>
                </a:cxn>
                <a:cxn ang="0">
                  <a:pos x="23" y="141"/>
                </a:cxn>
                <a:cxn ang="0">
                  <a:pos x="51" y="141"/>
                </a:cxn>
                <a:cxn ang="0">
                  <a:pos x="74" y="141"/>
                </a:cxn>
                <a:cxn ang="0">
                  <a:pos x="96" y="147"/>
                </a:cxn>
                <a:cxn ang="0">
                  <a:pos x="125" y="158"/>
                </a:cxn>
                <a:cxn ang="0">
                  <a:pos x="147" y="164"/>
                </a:cxn>
                <a:cxn ang="0">
                  <a:pos x="170" y="164"/>
                </a:cxn>
                <a:cxn ang="0">
                  <a:pos x="198" y="158"/>
                </a:cxn>
                <a:cxn ang="0">
                  <a:pos x="221" y="147"/>
                </a:cxn>
                <a:cxn ang="0">
                  <a:pos x="244" y="141"/>
                </a:cxn>
                <a:cxn ang="0">
                  <a:pos x="272" y="136"/>
                </a:cxn>
                <a:cxn ang="0">
                  <a:pos x="295" y="136"/>
                </a:cxn>
                <a:cxn ang="0">
                  <a:pos x="317" y="147"/>
                </a:cxn>
                <a:cxn ang="0">
                  <a:pos x="346" y="164"/>
                </a:cxn>
                <a:cxn ang="0">
                  <a:pos x="368" y="187"/>
                </a:cxn>
                <a:cxn ang="0">
                  <a:pos x="391" y="215"/>
                </a:cxn>
                <a:cxn ang="0">
                  <a:pos x="419" y="243"/>
                </a:cxn>
                <a:cxn ang="0">
                  <a:pos x="442" y="260"/>
                </a:cxn>
                <a:cxn ang="0">
                  <a:pos x="465" y="266"/>
                </a:cxn>
                <a:cxn ang="0">
                  <a:pos x="493" y="266"/>
                </a:cxn>
                <a:cxn ang="0">
                  <a:pos x="516" y="260"/>
                </a:cxn>
                <a:cxn ang="0">
                  <a:pos x="538" y="243"/>
                </a:cxn>
                <a:cxn ang="0">
                  <a:pos x="567" y="232"/>
                </a:cxn>
                <a:cxn ang="0">
                  <a:pos x="589" y="215"/>
                </a:cxn>
                <a:cxn ang="0">
                  <a:pos x="612" y="209"/>
                </a:cxn>
                <a:cxn ang="0">
                  <a:pos x="641" y="198"/>
                </a:cxn>
                <a:cxn ang="0">
                  <a:pos x="663" y="192"/>
                </a:cxn>
                <a:cxn ang="0">
                  <a:pos x="686" y="192"/>
                </a:cxn>
                <a:cxn ang="0">
                  <a:pos x="714" y="192"/>
                </a:cxn>
                <a:cxn ang="0">
                  <a:pos x="737" y="187"/>
                </a:cxn>
                <a:cxn ang="0">
                  <a:pos x="760" y="181"/>
                </a:cxn>
                <a:cxn ang="0">
                  <a:pos x="788" y="170"/>
                </a:cxn>
                <a:cxn ang="0">
                  <a:pos x="811" y="153"/>
                </a:cxn>
                <a:cxn ang="0">
                  <a:pos x="833" y="136"/>
                </a:cxn>
                <a:cxn ang="0">
                  <a:pos x="862" y="113"/>
                </a:cxn>
                <a:cxn ang="0">
                  <a:pos x="884" y="85"/>
                </a:cxn>
                <a:cxn ang="0">
                  <a:pos x="907" y="56"/>
                </a:cxn>
                <a:cxn ang="0">
                  <a:pos x="935" y="34"/>
                </a:cxn>
                <a:cxn ang="0">
                  <a:pos x="958" y="17"/>
                </a:cxn>
                <a:cxn ang="0">
                  <a:pos x="981" y="0"/>
                </a:cxn>
              </a:cxnLst>
              <a:rect l="0" t="0" r="r" b="b"/>
              <a:pathLst>
                <a:path w="981" h="266">
                  <a:moveTo>
                    <a:pt x="0" y="147"/>
                  </a:moveTo>
                  <a:lnTo>
                    <a:pt x="23" y="141"/>
                  </a:lnTo>
                  <a:lnTo>
                    <a:pt x="51" y="141"/>
                  </a:lnTo>
                  <a:lnTo>
                    <a:pt x="74" y="141"/>
                  </a:lnTo>
                  <a:lnTo>
                    <a:pt x="96" y="147"/>
                  </a:lnTo>
                  <a:lnTo>
                    <a:pt x="125" y="158"/>
                  </a:lnTo>
                  <a:lnTo>
                    <a:pt x="147" y="164"/>
                  </a:lnTo>
                  <a:lnTo>
                    <a:pt x="170" y="164"/>
                  </a:lnTo>
                  <a:lnTo>
                    <a:pt x="198" y="158"/>
                  </a:lnTo>
                  <a:lnTo>
                    <a:pt x="221" y="147"/>
                  </a:lnTo>
                  <a:lnTo>
                    <a:pt x="244" y="141"/>
                  </a:lnTo>
                  <a:lnTo>
                    <a:pt x="272" y="136"/>
                  </a:lnTo>
                  <a:lnTo>
                    <a:pt x="295" y="136"/>
                  </a:lnTo>
                  <a:lnTo>
                    <a:pt x="317" y="147"/>
                  </a:lnTo>
                  <a:lnTo>
                    <a:pt x="346" y="164"/>
                  </a:lnTo>
                  <a:lnTo>
                    <a:pt x="368" y="187"/>
                  </a:lnTo>
                  <a:lnTo>
                    <a:pt x="391" y="215"/>
                  </a:lnTo>
                  <a:lnTo>
                    <a:pt x="419" y="243"/>
                  </a:lnTo>
                  <a:lnTo>
                    <a:pt x="442" y="260"/>
                  </a:lnTo>
                  <a:lnTo>
                    <a:pt x="465" y="266"/>
                  </a:lnTo>
                  <a:lnTo>
                    <a:pt x="493" y="266"/>
                  </a:lnTo>
                  <a:lnTo>
                    <a:pt x="516" y="260"/>
                  </a:lnTo>
                  <a:lnTo>
                    <a:pt x="538" y="243"/>
                  </a:lnTo>
                  <a:lnTo>
                    <a:pt x="567" y="232"/>
                  </a:lnTo>
                  <a:lnTo>
                    <a:pt x="589" y="215"/>
                  </a:lnTo>
                  <a:lnTo>
                    <a:pt x="612" y="209"/>
                  </a:lnTo>
                  <a:lnTo>
                    <a:pt x="641" y="198"/>
                  </a:lnTo>
                  <a:lnTo>
                    <a:pt x="663" y="192"/>
                  </a:lnTo>
                  <a:lnTo>
                    <a:pt x="686" y="192"/>
                  </a:lnTo>
                  <a:lnTo>
                    <a:pt x="714" y="192"/>
                  </a:lnTo>
                  <a:lnTo>
                    <a:pt x="737" y="187"/>
                  </a:lnTo>
                  <a:lnTo>
                    <a:pt x="760" y="181"/>
                  </a:lnTo>
                  <a:lnTo>
                    <a:pt x="788" y="170"/>
                  </a:lnTo>
                  <a:lnTo>
                    <a:pt x="811" y="153"/>
                  </a:lnTo>
                  <a:lnTo>
                    <a:pt x="833" y="136"/>
                  </a:lnTo>
                  <a:lnTo>
                    <a:pt x="862" y="113"/>
                  </a:lnTo>
                  <a:lnTo>
                    <a:pt x="884" y="85"/>
                  </a:lnTo>
                  <a:lnTo>
                    <a:pt x="907" y="56"/>
                  </a:lnTo>
                  <a:lnTo>
                    <a:pt x="935" y="34"/>
                  </a:lnTo>
                  <a:lnTo>
                    <a:pt x="958" y="17"/>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87" name="Freeform 211"/>
            <p:cNvSpPr>
              <a:spLocks/>
            </p:cNvSpPr>
            <p:nvPr/>
          </p:nvSpPr>
          <p:spPr bwMode="auto">
            <a:xfrm>
              <a:off x="237" y="2749"/>
              <a:ext cx="981" cy="102"/>
            </a:xfrm>
            <a:custGeom>
              <a:avLst/>
              <a:gdLst/>
              <a:ahLst/>
              <a:cxnLst>
                <a:cxn ang="0">
                  <a:pos x="0" y="34"/>
                </a:cxn>
                <a:cxn ang="0">
                  <a:pos x="23" y="34"/>
                </a:cxn>
                <a:cxn ang="0">
                  <a:pos x="51" y="40"/>
                </a:cxn>
                <a:cxn ang="0">
                  <a:pos x="74" y="45"/>
                </a:cxn>
                <a:cxn ang="0">
                  <a:pos x="96" y="57"/>
                </a:cxn>
                <a:cxn ang="0">
                  <a:pos x="125" y="74"/>
                </a:cxn>
                <a:cxn ang="0">
                  <a:pos x="147" y="91"/>
                </a:cxn>
                <a:cxn ang="0">
                  <a:pos x="170" y="96"/>
                </a:cxn>
                <a:cxn ang="0">
                  <a:pos x="198" y="96"/>
                </a:cxn>
                <a:cxn ang="0">
                  <a:pos x="221" y="85"/>
                </a:cxn>
                <a:cxn ang="0">
                  <a:pos x="244" y="68"/>
                </a:cxn>
                <a:cxn ang="0">
                  <a:pos x="272" y="57"/>
                </a:cxn>
                <a:cxn ang="0">
                  <a:pos x="295" y="51"/>
                </a:cxn>
                <a:cxn ang="0">
                  <a:pos x="317" y="51"/>
                </a:cxn>
                <a:cxn ang="0">
                  <a:pos x="346" y="62"/>
                </a:cxn>
                <a:cxn ang="0">
                  <a:pos x="368" y="79"/>
                </a:cxn>
                <a:cxn ang="0">
                  <a:pos x="391" y="91"/>
                </a:cxn>
                <a:cxn ang="0">
                  <a:pos x="419" y="102"/>
                </a:cxn>
                <a:cxn ang="0">
                  <a:pos x="442" y="102"/>
                </a:cxn>
                <a:cxn ang="0">
                  <a:pos x="465" y="102"/>
                </a:cxn>
                <a:cxn ang="0">
                  <a:pos x="493" y="91"/>
                </a:cxn>
                <a:cxn ang="0">
                  <a:pos x="516" y="79"/>
                </a:cxn>
                <a:cxn ang="0">
                  <a:pos x="538" y="62"/>
                </a:cxn>
                <a:cxn ang="0">
                  <a:pos x="567" y="57"/>
                </a:cxn>
                <a:cxn ang="0">
                  <a:pos x="589" y="51"/>
                </a:cxn>
                <a:cxn ang="0">
                  <a:pos x="612" y="57"/>
                </a:cxn>
                <a:cxn ang="0">
                  <a:pos x="641" y="62"/>
                </a:cxn>
                <a:cxn ang="0">
                  <a:pos x="663" y="74"/>
                </a:cxn>
                <a:cxn ang="0">
                  <a:pos x="686" y="85"/>
                </a:cxn>
                <a:cxn ang="0">
                  <a:pos x="714" y="96"/>
                </a:cxn>
                <a:cxn ang="0">
                  <a:pos x="737" y="102"/>
                </a:cxn>
                <a:cxn ang="0">
                  <a:pos x="760" y="102"/>
                </a:cxn>
                <a:cxn ang="0">
                  <a:pos x="788" y="96"/>
                </a:cxn>
                <a:cxn ang="0">
                  <a:pos x="811" y="85"/>
                </a:cxn>
                <a:cxn ang="0">
                  <a:pos x="833" y="74"/>
                </a:cxn>
                <a:cxn ang="0">
                  <a:pos x="862" y="62"/>
                </a:cxn>
                <a:cxn ang="0">
                  <a:pos x="884" y="51"/>
                </a:cxn>
                <a:cxn ang="0">
                  <a:pos x="907" y="40"/>
                </a:cxn>
                <a:cxn ang="0">
                  <a:pos x="935" y="28"/>
                </a:cxn>
                <a:cxn ang="0">
                  <a:pos x="958" y="11"/>
                </a:cxn>
                <a:cxn ang="0">
                  <a:pos x="981" y="0"/>
                </a:cxn>
              </a:cxnLst>
              <a:rect l="0" t="0" r="r" b="b"/>
              <a:pathLst>
                <a:path w="981" h="102">
                  <a:moveTo>
                    <a:pt x="0" y="34"/>
                  </a:moveTo>
                  <a:lnTo>
                    <a:pt x="23" y="34"/>
                  </a:lnTo>
                  <a:lnTo>
                    <a:pt x="51" y="40"/>
                  </a:lnTo>
                  <a:lnTo>
                    <a:pt x="74" y="45"/>
                  </a:lnTo>
                  <a:lnTo>
                    <a:pt x="96" y="57"/>
                  </a:lnTo>
                  <a:lnTo>
                    <a:pt x="125" y="74"/>
                  </a:lnTo>
                  <a:lnTo>
                    <a:pt x="147" y="91"/>
                  </a:lnTo>
                  <a:lnTo>
                    <a:pt x="170" y="96"/>
                  </a:lnTo>
                  <a:lnTo>
                    <a:pt x="198" y="96"/>
                  </a:lnTo>
                  <a:lnTo>
                    <a:pt x="221" y="85"/>
                  </a:lnTo>
                  <a:lnTo>
                    <a:pt x="244" y="68"/>
                  </a:lnTo>
                  <a:lnTo>
                    <a:pt x="272" y="57"/>
                  </a:lnTo>
                  <a:lnTo>
                    <a:pt x="295" y="51"/>
                  </a:lnTo>
                  <a:lnTo>
                    <a:pt x="317" y="51"/>
                  </a:lnTo>
                  <a:lnTo>
                    <a:pt x="346" y="62"/>
                  </a:lnTo>
                  <a:lnTo>
                    <a:pt x="368" y="79"/>
                  </a:lnTo>
                  <a:lnTo>
                    <a:pt x="391" y="91"/>
                  </a:lnTo>
                  <a:lnTo>
                    <a:pt x="419" y="102"/>
                  </a:lnTo>
                  <a:lnTo>
                    <a:pt x="442" y="102"/>
                  </a:lnTo>
                  <a:lnTo>
                    <a:pt x="465" y="102"/>
                  </a:lnTo>
                  <a:lnTo>
                    <a:pt x="493" y="91"/>
                  </a:lnTo>
                  <a:lnTo>
                    <a:pt x="516" y="79"/>
                  </a:lnTo>
                  <a:lnTo>
                    <a:pt x="538" y="62"/>
                  </a:lnTo>
                  <a:lnTo>
                    <a:pt x="567" y="57"/>
                  </a:lnTo>
                  <a:lnTo>
                    <a:pt x="589" y="51"/>
                  </a:lnTo>
                  <a:lnTo>
                    <a:pt x="612" y="57"/>
                  </a:lnTo>
                  <a:lnTo>
                    <a:pt x="641" y="62"/>
                  </a:lnTo>
                  <a:lnTo>
                    <a:pt x="663" y="74"/>
                  </a:lnTo>
                  <a:lnTo>
                    <a:pt x="686" y="85"/>
                  </a:lnTo>
                  <a:lnTo>
                    <a:pt x="714" y="96"/>
                  </a:lnTo>
                  <a:lnTo>
                    <a:pt x="737" y="102"/>
                  </a:lnTo>
                  <a:lnTo>
                    <a:pt x="760" y="102"/>
                  </a:lnTo>
                  <a:lnTo>
                    <a:pt x="788" y="96"/>
                  </a:lnTo>
                  <a:lnTo>
                    <a:pt x="811" y="85"/>
                  </a:lnTo>
                  <a:lnTo>
                    <a:pt x="833" y="74"/>
                  </a:lnTo>
                  <a:lnTo>
                    <a:pt x="862" y="62"/>
                  </a:lnTo>
                  <a:lnTo>
                    <a:pt x="884" y="51"/>
                  </a:lnTo>
                  <a:lnTo>
                    <a:pt x="907" y="40"/>
                  </a:lnTo>
                  <a:lnTo>
                    <a:pt x="935" y="28"/>
                  </a:lnTo>
                  <a:lnTo>
                    <a:pt x="958" y="11"/>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88" name="Freeform 212"/>
            <p:cNvSpPr>
              <a:spLocks/>
            </p:cNvSpPr>
            <p:nvPr/>
          </p:nvSpPr>
          <p:spPr bwMode="auto">
            <a:xfrm>
              <a:off x="237" y="2772"/>
              <a:ext cx="981" cy="90"/>
            </a:xfrm>
            <a:custGeom>
              <a:avLst/>
              <a:gdLst/>
              <a:ahLst/>
              <a:cxnLst>
                <a:cxn ang="0">
                  <a:pos x="0" y="0"/>
                </a:cxn>
                <a:cxn ang="0">
                  <a:pos x="23" y="0"/>
                </a:cxn>
                <a:cxn ang="0">
                  <a:pos x="51" y="5"/>
                </a:cxn>
                <a:cxn ang="0">
                  <a:pos x="74" y="17"/>
                </a:cxn>
                <a:cxn ang="0">
                  <a:pos x="96" y="28"/>
                </a:cxn>
                <a:cxn ang="0">
                  <a:pos x="125" y="51"/>
                </a:cxn>
                <a:cxn ang="0">
                  <a:pos x="147" y="62"/>
                </a:cxn>
                <a:cxn ang="0">
                  <a:pos x="170" y="73"/>
                </a:cxn>
                <a:cxn ang="0">
                  <a:pos x="198" y="62"/>
                </a:cxn>
                <a:cxn ang="0">
                  <a:pos x="221" y="45"/>
                </a:cxn>
                <a:cxn ang="0">
                  <a:pos x="244" y="22"/>
                </a:cxn>
                <a:cxn ang="0">
                  <a:pos x="272" y="5"/>
                </a:cxn>
                <a:cxn ang="0">
                  <a:pos x="295" y="0"/>
                </a:cxn>
                <a:cxn ang="0">
                  <a:pos x="317" y="11"/>
                </a:cxn>
                <a:cxn ang="0">
                  <a:pos x="346" y="22"/>
                </a:cxn>
                <a:cxn ang="0">
                  <a:pos x="368" y="45"/>
                </a:cxn>
                <a:cxn ang="0">
                  <a:pos x="391" y="56"/>
                </a:cxn>
                <a:cxn ang="0">
                  <a:pos x="419" y="68"/>
                </a:cxn>
                <a:cxn ang="0">
                  <a:pos x="442" y="68"/>
                </a:cxn>
                <a:cxn ang="0">
                  <a:pos x="465" y="62"/>
                </a:cxn>
                <a:cxn ang="0">
                  <a:pos x="493" y="51"/>
                </a:cxn>
                <a:cxn ang="0">
                  <a:pos x="516" y="39"/>
                </a:cxn>
                <a:cxn ang="0">
                  <a:pos x="538" y="28"/>
                </a:cxn>
                <a:cxn ang="0">
                  <a:pos x="567" y="22"/>
                </a:cxn>
                <a:cxn ang="0">
                  <a:pos x="589" y="28"/>
                </a:cxn>
                <a:cxn ang="0">
                  <a:pos x="612" y="39"/>
                </a:cxn>
                <a:cxn ang="0">
                  <a:pos x="641" y="51"/>
                </a:cxn>
                <a:cxn ang="0">
                  <a:pos x="663" y="68"/>
                </a:cxn>
                <a:cxn ang="0">
                  <a:pos x="686" y="85"/>
                </a:cxn>
                <a:cxn ang="0">
                  <a:pos x="714" y="90"/>
                </a:cxn>
                <a:cxn ang="0">
                  <a:pos x="737" y="90"/>
                </a:cxn>
                <a:cxn ang="0">
                  <a:pos x="760" y="85"/>
                </a:cxn>
                <a:cxn ang="0">
                  <a:pos x="788" y="73"/>
                </a:cxn>
                <a:cxn ang="0">
                  <a:pos x="811" y="62"/>
                </a:cxn>
                <a:cxn ang="0">
                  <a:pos x="833" y="56"/>
                </a:cxn>
                <a:cxn ang="0">
                  <a:pos x="862" y="56"/>
                </a:cxn>
                <a:cxn ang="0">
                  <a:pos x="884" y="56"/>
                </a:cxn>
                <a:cxn ang="0">
                  <a:pos x="907" y="51"/>
                </a:cxn>
                <a:cxn ang="0">
                  <a:pos x="935" y="45"/>
                </a:cxn>
                <a:cxn ang="0">
                  <a:pos x="958" y="34"/>
                </a:cxn>
                <a:cxn ang="0">
                  <a:pos x="981" y="17"/>
                </a:cxn>
              </a:cxnLst>
              <a:rect l="0" t="0" r="r" b="b"/>
              <a:pathLst>
                <a:path w="981" h="90">
                  <a:moveTo>
                    <a:pt x="0" y="0"/>
                  </a:moveTo>
                  <a:lnTo>
                    <a:pt x="23" y="0"/>
                  </a:lnTo>
                  <a:lnTo>
                    <a:pt x="51" y="5"/>
                  </a:lnTo>
                  <a:lnTo>
                    <a:pt x="74" y="17"/>
                  </a:lnTo>
                  <a:lnTo>
                    <a:pt x="96" y="28"/>
                  </a:lnTo>
                  <a:lnTo>
                    <a:pt x="125" y="51"/>
                  </a:lnTo>
                  <a:lnTo>
                    <a:pt x="147" y="62"/>
                  </a:lnTo>
                  <a:lnTo>
                    <a:pt x="170" y="73"/>
                  </a:lnTo>
                  <a:lnTo>
                    <a:pt x="198" y="62"/>
                  </a:lnTo>
                  <a:lnTo>
                    <a:pt x="221" y="45"/>
                  </a:lnTo>
                  <a:lnTo>
                    <a:pt x="244" y="22"/>
                  </a:lnTo>
                  <a:lnTo>
                    <a:pt x="272" y="5"/>
                  </a:lnTo>
                  <a:lnTo>
                    <a:pt x="295" y="0"/>
                  </a:lnTo>
                  <a:lnTo>
                    <a:pt x="317" y="11"/>
                  </a:lnTo>
                  <a:lnTo>
                    <a:pt x="346" y="22"/>
                  </a:lnTo>
                  <a:lnTo>
                    <a:pt x="368" y="45"/>
                  </a:lnTo>
                  <a:lnTo>
                    <a:pt x="391" y="56"/>
                  </a:lnTo>
                  <a:lnTo>
                    <a:pt x="419" y="68"/>
                  </a:lnTo>
                  <a:lnTo>
                    <a:pt x="442" y="68"/>
                  </a:lnTo>
                  <a:lnTo>
                    <a:pt x="465" y="62"/>
                  </a:lnTo>
                  <a:lnTo>
                    <a:pt x="493" y="51"/>
                  </a:lnTo>
                  <a:lnTo>
                    <a:pt x="516" y="39"/>
                  </a:lnTo>
                  <a:lnTo>
                    <a:pt x="538" y="28"/>
                  </a:lnTo>
                  <a:lnTo>
                    <a:pt x="567" y="22"/>
                  </a:lnTo>
                  <a:lnTo>
                    <a:pt x="589" y="28"/>
                  </a:lnTo>
                  <a:lnTo>
                    <a:pt x="612" y="39"/>
                  </a:lnTo>
                  <a:lnTo>
                    <a:pt x="641" y="51"/>
                  </a:lnTo>
                  <a:lnTo>
                    <a:pt x="663" y="68"/>
                  </a:lnTo>
                  <a:lnTo>
                    <a:pt x="686" y="85"/>
                  </a:lnTo>
                  <a:lnTo>
                    <a:pt x="714" y="90"/>
                  </a:lnTo>
                  <a:lnTo>
                    <a:pt x="737" y="90"/>
                  </a:lnTo>
                  <a:lnTo>
                    <a:pt x="760" y="85"/>
                  </a:lnTo>
                  <a:lnTo>
                    <a:pt x="788" y="73"/>
                  </a:lnTo>
                  <a:lnTo>
                    <a:pt x="811" y="62"/>
                  </a:lnTo>
                  <a:lnTo>
                    <a:pt x="833" y="56"/>
                  </a:lnTo>
                  <a:lnTo>
                    <a:pt x="862" y="56"/>
                  </a:lnTo>
                  <a:lnTo>
                    <a:pt x="884" y="56"/>
                  </a:lnTo>
                  <a:lnTo>
                    <a:pt x="907" y="51"/>
                  </a:lnTo>
                  <a:lnTo>
                    <a:pt x="935" y="45"/>
                  </a:lnTo>
                  <a:lnTo>
                    <a:pt x="958" y="34"/>
                  </a:lnTo>
                  <a:lnTo>
                    <a:pt x="981" y="17"/>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89" name="Freeform 213"/>
            <p:cNvSpPr>
              <a:spLocks/>
            </p:cNvSpPr>
            <p:nvPr/>
          </p:nvSpPr>
          <p:spPr bwMode="auto">
            <a:xfrm>
              <a:off x="237" y="2687"/>
              <a:ext cx="981" cy="249"/>
            </a:xfrm>
            <a:custGeom>
              <a:avLst/>
              <a:gdLst/>
              <a:ahLst/>
              <a:cxnLst>
                <a:cxn ang="0">
                  <a:pos x="0" y="102"/>
                </a:cxn>
                <a:cxn ang="0">
                  <a:pos x="23" y="96"/>
                </a:cxn>
                <a:cxn ang="0">
                  <a:pos x="51" y="90"/>
                </a:cxn>
                <a:cxn ang="0">
                  <a:pos x="74" y="96"/>
                </a:cxn>
                <a:cxn ang="0">
                  <a:pos x="96" y="102"/>
                </a:cxn>
                <a:cxn ang="0">
                  <a:pos x="125" y="107"/>
                </a:cxn>
                <a:cxn ang="0">
                  <a:pos x="147" y="107"/>
                </a:cxn>
                <a:cxn ang="0">
                  <a:pos x="170" y="96"/>
                </a:cxn>
                <a:cxn ang="0">
                  <a:pos x="198" y="73"/>
                </a:cxn>
                <a:cxn ang="0">
                  <a:pos x="221" y="45"/>
                </a:cxn>
                <a:cxn ang="0">
                  <a:pos x="244" y="28"/>
                </a:cxn>
                <a:cxn ang="0">
                  <a:pos x="272" y="22"/>
                </a:cxn>
                <a:cxn ang="0">
                  <a:pos x="295" y="34"/>
                </a:cxn>
                <a:cxn ang="0">
                  <a:pos x="317" y="56"/>
                </a:cxn>
                <a:cxn ang="0">
                  <a:pos x="346" y="96"/>
                </a:cxn>
                <a:cxn ang="0">
                  <a:pos x="368" y="136"/>
                </a:cxn>
                <a:cxn ang="0">
                  <a:pos x="391" y="175"/>
                </a:cxn>
                <a:cxn ang="0">
                  <a:pos x="419" y="209"/>
                </a:cxn>
                <a:cxn ang="0">
                  <a:pos x="442" y="232"/>
                </a:cxn>
                <a:cxn ang="0">
                  <a:pos x="465" y="249"/>
                </a:cxn>
                <a:cxn ang="0">
                  <a:pos x="493" y="249"/>
                </a:cxn>
                <a:cxn ang="0">
                  <a:pos x="516" y="249"/>
                </a:cxn>
                <a:cxn ang="0">
                  <a:pos x="538" y="244"/>
                </a:cxn>
                <a:cxn ang="0">
                  <a:pos x="567" y="238"/>
                </a:cxn>
                <a:cxn ang="0">
                  <a:pos x="589" y="232"/>
                </a:cxn>
                <a:cxn ang="0">
                  <a:pos x="612" y="232"/>
                </a:cxn>
                <a:cxn ang="0">
                  <a:pos x="641" y="226"/>
                </a:cxn>
                <a:cxn ang="0">
                  <a:pos x="663" y="221"/>
                </a:cxn>
                <a:cxn ang="0">
                  <a:pos x="686" y="209"/>
                </a:cxn>
                <a:cxn ang="0">
                  <a:pos x="714" y="192"/>
                </a:cxn>
                <a:cxn ang="0">
                  <a:pos x="737" y="175"/>
                </a:cxn>
                <a:cxn ang="0">
                  <a:pos x="760" y="147"/>
                </a:cxn>
                <a:cxn ang="0">
                  <a:pos x="788" y="124"/>
                </a:cxn>
                <a:cxn ang="0">
                  <a:pos x="811" y="102"/>
                </a:cxn>
                <a:cxn ang="0">
                  <a:pos x="833" y="90"/>
                </a:cxn>
                <a:cxn ang="0">
                  <a:pos x="862" y="79"/>
                </a:cxn>
                <a:cxn ang="0">
                  <a:pos x="884" y="68"/>
                </a:cxn>
                <a:cxn ang="0">
                  <a:pos x="907" y="51"/>
                </a:cxn>
                <a:cxn ang="0">
                  <a:pos x="935" y="34"/>
                </a:cxn>
                <a:cxn ang="0">
                  <a:pos x="958" y="17"/>
                </a:cxn>
                <a:cxn ang="0">
                  <a:pos x="981" y="0"/>
                </a:cxn>
              </a:cxnLst>
              <a:rect l="0" t="0" r="r" b="b"/>
              <a:pathLst>
                <a:path w="981" h="249">
                  <a:moveTo>
                    <a:pt x="0" y="102"/>
                  </a:moveTo>
                  <a:lnTo>
                    <a:pt x="23" y="96"/>
                  </a:lnTo>
                  <a:lnTo>
                    <a:pt x="51" y="90"/>
                  </a:lnTo>
                  <a:lnTo>
                    <a:pt x="74" y="96"/>
                  </a:lnTo>
                  <a:lnTo>
                    <a:pt x="96" y="102"/>
                  </a:lnTo>
                  <a:lnTo>
                    <a:pt x="125" y="107"/>
                  </a:lnTo>
                  <a:lnTo>
                    <a:pt x="147" y="107"/>
                  </a:lnTo>
                  <a:lnTo>
                    <a:pt x="170" y="96"/>
                  </a:lnTo>
                  <a:lnTo>
                    <a:pt x="198" y="73"/>
                  </a:lnTo>
                  <a:lnTo>
                    <a:pt x="221" y="45"/>
                  </a:lnTo>
                  <a:lnTo>
                    <a:pt x="244" y="28"/>
                  </a:lnTo>
                  <a:lnTo>
                    <a:pt x="272" y="22"/>
                  </a:lnTo>
                  <a:lnTo>
                    <a:pt x="295" y="34"/>
                  </a:lnTo>
                  <a:lnTo>
                    <a:pt x="317" y="56"/>
                  </a:lnTo>
                  <a:lnTo>
                    <a:pt x="346" y="96"/>
                  </a:lnTo>
                  <a:lnTo>
                    <a:pt x="368" y="136"/>
                  </a:lnTo>
                  <a:lnTo>
                    <a:pt x="391" y="175"/>
                  </a:lnTo>
                  <a:lnTo>
                    <a:pt x="419" y="209"/>
                  </a:lnTo>
                  <a:lnTo>
                    <a:pt x="442" y="232"/>
                  </a:lnTo>
                  <a:lnTo>
                    <a:pt x="465" y="249"/>
                  </a:lnTo>
                  <a:lnTo>
                    <a:pt x="493" y="249"/>
                  </a:lnTo>
                  <a:lnTo>
                    <a:pt x="516" y="249"/>
                  </a:lnTo>
                  <a:lnTo>
                    <a:pt x="538" y="244"/>
                  </a:lnTo>
                  <a:lnTo>
                    <a:pt x="567" y="238"/>
                  </a:lnTo>
                  <a:lnTo>
                    <a:pt x="589" y="232"/>
                  </a:lnTo>
                  <a:lnTo>
                    <a:pt x="612" y="232"/>
                  </a:lnTo>
                  <a:lnTo>
                    <a:pt x="641" y="226"/>
                  </a:lnTo>
                  <a:lnTo>
                    <a:pt x="663" y="221"/>
                  </a:lnTo>
                  <a:lnTo>
                    <a:pt x="686" y="209"/>
                  </a:lnTo>
                  <a:lnTo>
                    <a:pt x="714" y="192"/>
                  </a:lnTo>
                  <a:lnTo>
                    <a:pt x="737" y="175"/>
                  </a:lnTo>
                  <a:lnTo>
                    <a:pt x="760" y="147"/>
                  </a:lnTo>
                  <a:lnTo>
                    <a:pt x="788" y="124"/>
                  </a:lnTo>
                  <a:lnTo>
                    <a:pt x="811" y="102"/>
                  </a:lnTo>
                  <a:lnTo>
                    <a:pt x="833" y="90"/>
                  </a:lnTo>
                  <a:lnTo>
                    <a:pt x="862" y="79"/>
                  </a:lnTo>
                  <a:lnTo>
                    <a:pt x="884" y="68"/>
                  </a:lnTo>
                  <a:lnTo>
                    <a:pt x="907" y="51"/>
                  </a:lnTo>
                  <a:lnTo>
                    <a:pt x="935" y="34"/>
                  </a:lnTo>
                  <a:lnTo>
                    <a:pt x="958" y="17"/>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90" name="Freeform 214"/>
            <p:cNvSpPr>
              <a:spLocks/>
            </p:cNvSpPr>
            <p:nvPr/>
          </p:nvSpPr>
          <p:spPr bwMode="auto">
            <a:xfrm>
              <a:off x="237" y="2670"/>
              <a:ext cx="981" cy="272"/>
            </a:xfrm>
            <a:custGeom>
              <a:avLst/>
              <a:gdLst/>
              <a:ahLst/>
              <a:cxnLst>
                <a:cxn ang="0">
                  <a:pos x="0" y="107"/>
                </a:cxn>
                <a:cxn ang="0">
                  <a:pos x="23" y="102"/>
                </a:cxn>
                <a:cxn ang="0">
                  <a:pos x="51" y="96"/>
                </a:cxn>
                <a:cxn ang="0">
                  <a:pos x="74" y="102"/>
                </a:cxn>
                <a:cxn ang="0">
                  <a:pos x="96" y="113"/>
                </a:cxn>
                <a:cxn ang="0">
                  <a:pos x="125" y="119"/>
                </a:cxn>
                <a:cxn ang="0">
                  <a:pos x="147" y="113"/>
                </a:cxn>
                <a:cxn ang="0">
                  <a:pos x="170" y="96"/>
                </a:cxn>
                <a:cxn ang="0">
                  <a:pos x="198" y="62"/>
                </a:cxn>
                <a:cxn ang="0">
                  <a:pos x="221" y="28"/>
                </a:cxn>
                <a:cxn ang="0">
                  <a:pos x="244" y="5"/>
                </a:cxn>
                <a:cxn ang="0">
                  <a:pos x="272" y="0"/>
                </a:cxn>
                <a:cxn ang="0">
                  <a:pos x="295" y="17"/>
                </a:cxn>
                <a:cxn ang="0">
                  <a:pos x="317" y="51"/>
                </a:cxn>
                <a:cxn ang="0">
                  <a:pos x="346" y="96"/>
                </a:cxn>
                <a:cxn ang="0">
                  <a:pos x="368" y="141"/>
                </a:cxn>
                <a:cxn ang="0">
                  <a:pos x="391" y="187"/>
                </a:cxn>
                <a:cxn ang="0">
                  <a:pos x="419" y="215"/>
                </a:cxn>
                <a:cxn ang="0">
                  <a:pos x="442" y="243"/>
                </a:cxn>
                <a:cxn ang="0">
                  <a:pos x="465" y="255"/>
                </a:cxn>
                <a:cxn ang="0">
                  <a:pos x="493" y="261"/>
                </a:cxn>
                <a:cxn ang="0">
                  <a:pos x="516" y="261"/>
                </a:cxn>
                <a:cxn ang="0">
                  <a:pos x="538" y="261"/>
                </a:cxn>
                <a:cxn ang="0">
                  <a:pos x="567" y="266"/>
                </a:cxn>
                <a:cxn ang="0">
                  <a:pos x="589" y="266"/>
                </a:cxn>
                <a:cxn ang="0">
                  <a:pos x="612" y="272"/>
                </a:cxn>
                <a:cxn ang="0">
                  <a:pos x="641" y="272"/>
                </a:cxn>
                <a:cxn ang="0">
                  <a:pos x="663" y="266"/>
                </a:cxn>
                <a:cxn ang="0">
                  <a:pos x="686" y="255"/>
                </a:cxn>
                <a:cxn ang="0">
                  <a:pos x="714" y="232"/>
                </a:cxn>
                <a:cxn ang="0">
                  <a:pos x="737" y="204"/>
                </a:cxn>
                <a:cxn ang="0">
                  <a:pos x="760" y="170"/>
                </a:cxn>
                <a:cxn ang="0">
                  <a:pos x="788" y="141"/>
                </a:cxn>
                <a:cxn ang="0">
                  <a:pos x="811" y="119"/>
                </a:cxn>
                <a:cxn ang="0">
                  <a:pos x="833" y="107"/>
                </a:cxn>
                <a:cxn ang="0">
                  <a:pos x="862" y="102"/>
                </a:cxn>
                <a:cxn ang="0">
                  <a:pos x="884" y="102"/>
                </a:cxn>
                <a:cxn ang="0">
                  <a:pos x="907" y="96"/>
                </a:cxn>
                <a:cxn ang="0">
                  <a:pos x="935" y="90"/>
                </a:cxn>
                <a:cxn ang="0">
                  <a:pos x="958" y="73"/>
                </a:cxn>
                <a:cxn ang="0">
                  <a:pos x="981" y="56"/>
                </a:cxn>
              </a:cxnLst>
              <a:rect l="0" t="0" r="r" b="b"/>
              <a:pathLst>
                <a:path w="981" h="272">
                  <a:moveTo>
                    <a:pt x="0" y="107"/>
                  </a:moveTo>
                  <a:lnTo>
                    <a:pt x="23" y="102"/>
                  </a:lnTo>
                  <a:lnTo>
                    <a:pt x="51" y="96"/>
                  </a:lnTo>
                  <a:lnTo>
                    <a:pt x="74" y="102"/>
                  </a:lnTo>
                  <a:lnTo>
                    <a:pt x="96" y="113"/>
                  </a:lnTo>
                  <a:lnTo>
                    <a:pt x="125" y="119"/>
                  </a:lnTo>
                  <a:lnTo>
                    <a:pt x="147" y="113"/>
                  </a:lnTo>
                  <a:lnTo>
                    <a:pt x="170" y="96"/>
                  </a:lnTo>
                  <a:lnTo>
                    <a:pt x="198" y="62"/>
                  </a:lnTo>
                  <a:lnTo>
                    <a:pt x="221" y="28"/>
                  </a:lnTo>
                  <a:lnTo>
                    <a:pt x="244" y="5"/>
                  </a:lnTo>
                  <a:lnTo>
                    <a:pt x="272" y="0"/>
                  </a:lnTo>
                  <a:lnTo>
                    <a:pt x="295" y="17"/>
                  </a:lnTo>
                  <a:lnTo>
                    <a:pt x="317" y="51"/>
                  </a:lnTo>
                  <a:lnTo>
                    <a:pt x="346" y="96"/>
                  </a:lnTo>
                  <a:lnTo>
                    <a:pt x="368" y="141"/>
                  </a:lnTo>
                  <a:lnTo>
                    <a:pt x="391" y="187"/>
                  </a:lnTo>
                  <a:lnTo>
                    <a:pt x="419" y="215"/>
                  </a:lnTo>
                  <a:lnTo>
                    <a:pt x="442" y="243"/>
                  </a:lnTo>
                  <a:lnTo>
                    <a:pt x="465" y="255"/>
                  </a:lnTo>
                  <a:lnTo>
                    <a:pt x="493" y="261"/>
                  </a:lnTo>
                  <a:lnTo>
                    <a:pt x="516" y="261"/>
                  </a:lnTo>
                  <a:lnTo>
                    <a:pt x="538" y="261"/>
                  </a:lnTo>
                  <a:lnTo>
                    <a:pt x="567" y="266"/>
                  </a:lnTo>
                  <a:lnTo>
                    <a:pt x="589" y="266"/>
                  </a:lnTo>
                  <a:lnTo>
                    <a:pt x="612" y="272"/>
                  </a:lnTo>
                  <a:lnTo>
                    <a:pt x="641" y="272"/>
                  </a:lnTo>
                  <a:lnTo>
                    <a:pt x="663" y="266"/>
                  </a:lnTo>
                  <a:lnTo>
                    <a:pt x="686" y="255"/>
                  </a:lnTo>
                  <a:lnTo>
                    <a:pt x="714" y="232"/>
                  </a:lnTo>
                  <a:lnTo>
                    <a:pt x="737" y="204"/>
                  </a:lnTo>
                  <a:lnTo>
                    <a:pt x="760" y="170"/>
                  </a:lnTo>
                  <a:lnTo>
                    <a:pt x="788" y="141"/>
                  </a:lnTo>
                  <a:lnTo>
                    <a:pt x="811" y="119"/>
                  </a:lnTo>
                  <a:lnTo>
                    <a:pt x="833" y="107"/>
                  </a:lnTo>
                  <a:lnTo>
                    <a:pt x="862" y="102"/>
                  </a:lnTo>
                  <a:lnTo>
                    <a:pt x="884" y="102"/>
                  </a:lnTo>
                  <a:lnTo>
                    <a:pt x="907" y="96"/>
                  </a:lnTo>
                  <a:lnTo>
                    <a:pt x="935" y="90"/>
                  </a:lnTo>
                  <a:lnTo>
                    <a:pt x="958" y="73"/>
                  </a:lnTo>
                  <a:lnTo>
                    <a:pt x="981" y="56"/>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91" name="Freeform 215"/>
            <p:cNvSpPr>
              <a:spLocks/>
            </p:cNvSpPr>
            <p:nvPr/>
          </p:nvSpPr>
          <p:spPr bwMode="auto">
            <a:xfrm>
              <a:off x="237" y="2607"/>
              <a:ext cx="981" cy="380"/>
            </a:xfrm>
            <a:custGeom>
              <a:avLst/>
              <a:gdLst/>
              <a:ahLst/>
              <a:cxnLst>
                <a:cxn ang="0">
                  <a:pos x="0" y="153"/>
                </a:cxn>
                <a:cxn ang="0">
                  <a:pos x="23" y="148"/>
                </a:cxn>
                <a:cxn ang="0">
                  <a:pos x="51" y="148"/>
                </a:cxn>
                <a:cxn ang="0">
                  <a:pos x="74" y="153"/>
                </a:cxn>
                <a:cxn ang="0">
                  <a:pos x="96" y="159"/>
                </a:cxn>
                <a:cxn ang="0">
                  <a:pos x="125" y="165"/>
                </a:cxn>
                <a:cxn ang="0">
                  <a:pos x="147" y="153"/>
                </a:cxn>
                <a:cxn ang="0">
                  <a:pos x="170" y="125"/>
                </a:cxn>
                <a:cxn ang="0">
                  <a:pos x="198" y="80"/>
                </a:cxn>
                <a:cxn ang="0">
                  <a:pos x="221" y="34"/>
                </a:cxn>
                <a:cxn ang="0">
                  <a:pos x="244" y="6"/>
                </a:cxn>
                <a:cxn ang="0">
                  <a:pos x="272" y="0"/>
                </a:cxn>
                <a:cxn ang="0">
                  <a:pos x="295" y="29"/>
                </a:cxn>
                <a:cxn ang="0">
                  <a:pos x="317" y="80"/>
                </a:cxn>
                <a:cxn ang="0">
                  <a:pos x="346" y="136"/>
                </a:cxn>
                <a:cxn ang="0">
                  <a:pos x="368" y="193"/>
                </a:cxn>
                <a:cxn ang="0">
                  <a:pos x="391" y="238"/>
                </a:cxn>
                <a:cxn ang="0">
                  <a:pos x="419" y="267"/>
                </a:cxn>
                <a:cxn ang="0">
                  <a:pos x="442" y="289"/>
                </a:cxn>
                <a:cxn ang="0">
                  <a:pos x="465" y="301"/>
                </a:cxn>
                <a:cxn ang="0">
                  <a:pos x="493" y="312"/>
                </a:cxn>
                <a:cxn ang="0">
                  <a:pos x="516" y="324"/>
                </a:cxn>
                <a:cxn ang="0">
                  <a:pos x="538" y="335"/>
                </a:cxn>
                <a:cxn ang="0">
                  <a:pos x="567" y="352"/>
                </a:cxn>
                <a:cxn ang="0">
                  <a:pos x="589" y="369"/>
                </a:cxn>
                <a:cxn ang="0">
                  <a:pos x="612" y="380"/>
                </a:cxn>
                <a:cxn ang="0">
                  <a:pos x="641" y="380"/>
                </a:cxn>
                <a:cxn ang="0">
                  <a:pos x="663" y="375"/>
                </a:cxn>
                <a:cxn ang="0">
                  <a:pos x="686" y="352"/>
                </a:cxn>
                <a:cxn ang="0">
                  <a:pos x="714" y="324"/>
                </a:cxn>
                <a:cxn ang="0">
                  <a:pos x="737" y="284"/>
                </a:cxn>
                <a:cxn ang="0">
                  <a:pos x="760" y="244"/>
                </a:cxn>
                <a:cxn ang="0">
                  <a:pos x="788" y="204"/>
                </a:cxn>
                <a:cxn ang="0">
                  <a:pos x="811" y="182"/>
                </a:cxn>
                <a:cxn ang="0">
                  <a:pos x="833" y="170"/>
                </a:cxn>
                <a:cxn ang="0">
                  <a:pos x="862" y="182"/>
                </a:cxn>
                <a:cxn ang="0">
                  <a:pos x="884" y="193"/>
                </a:cxn>
                <a:cxn ang="0">
                  <a:pos x="907" y="204"/>
                </a:cxn>
                <a:cxn ang="0">
                  <a:pos x="935" y="204"/>
                </a:cxn>
                <a:cxn ang="0">
                  <a:pos x="958" y="193"/>
                </a:cxn>
                <a:cxn ang="0">
                  <a:pos x="981" y="182"/>
                </a:cxn>
              </a:cxnLst>
              <a:rect l="0" t="0" r="r" b="b"/>
              <a:pathLst>
                <a:path w="981" h="380">
                  <a:moveTo>
                    <a:pt x="0" y="153"/>
                  </a:moveTo>
                  <a:lnTo>
                    <a:pt x="23" y="148"/>
                  </a:lnTo>
                  <a:lnTo>
                    <a:pt x="51" y="148"/>
                  </a:lnTo>
                  <a:lnTo>
                    <a:pt x="74" y="153"/>
                  </a:lnTo>
                  <a:lnTo>
                    <a:pt x="96" y="159"/>
                  </a:lnTo>
                  <a:lnTo>
                    <a:pt x="125" y="165"/>
                  </a:lnTo>
                  <a:lnTo>
                    <a:pt x="147" y="153"/>
                  </a:lnTo>
                  <a:lnTo>
                    <a:pt x="170" y="125"/>
                  </a:lnTo>
                  <a:lnTo>
                    <a:pt x="198" y="80"/>
                  </a:lnTo>
                  <a:lnTo>
                    <a:pt x="221" y="34"/>
                  </a:lnTo>
                  <a:lnTo>
                    <a:pt x="244" y="6"/>
                  </a:lnTo>
                  <a:lnTo>
                    <a:pt x="272" y="0"/>
                  </a:lnTo>
                  <a:lnTo>
                    <a:pt x="295" y="29"/>
                  </a:lnTo>
                  <a:lnTo>
                    <a:pt x="317" y="80"/>
                  </a:lnTo>
                  <a:lnTo>
                    <a:pt x="346" y="136"/>
                  </a:lnTo>
                  <a:lnTo>
                    <a:pt x="368" y="193"/>
                  </a:lnTo>
                  <a:lnTo>
                    <a:pt x="391" y="238"/>
                  </a:lnTo>
                  <a:lnTo>
                    <a:pt x="419" y="267"/>
                  </a:lnTo>
                  <a:lnTo>
                    <a:pt x="442" y="289"/>
                  </a:lnTo>
                  <a:lnTo>
                    <a:pt x="465" y="301"/>
                  </a:lnTo>
                  <a:lnTo>
                    <a:pt x="493" y="312"/>
                  </a:lnTo>
                  <a:lnTo>
                    <a:pt x="516" y="324"/>
                  </a:lnTo>
                  <a:lnTo>
                    <a:pt x="538" y="335"/>
                  </a:lnTo>
                  <a:lnTo>
                    <a:pt x="567" y="352"/>
                  </a:lnTo>
                  <a:lnTo>
                    <a:pt x="589" y="369"/>
                  </a:lnTo>
                  <a:lnTo>
                    <a:pt x="612" y="380"/>
                  </a:lnTo>
                  <a:lnTo>
                    <a:pt x="641" y="380"/>
                  </a:lnTo>
                  <a:lnTo>
                    <a:pt x="663" y="375"/>
                  </a:lnTo>
                  <a:lnTo>
                    <a:pt x="686" y="352"/>
                  </a:lnTo>
                  <a:lnTo>
                    <a:pt x="714" y="324"/>
                  </a:lnTo>
                  <a:lnTo>
                    <a:pt x="737" y="284"/>
                  </a:lnTo>
                  <a:lnTo>
                    <a:pt x="760" y="244"/>
                  </a:lnTo>
                  <a:lnTo>
                    <a:pt x="788" y="204"/>
                  </a:lnTo>
                  <a:lnTo>
                    <a:pt x="811" y="182"/>
                  </a:lnTo>
                  <a:lnTo>
                    <a:pt x="833" y="170"/>
                  </a:lnTo>
                  <a:lnTo>
                    <a:pt x="862" y="182"/>
                  </a:lnTo>
                  <a:lnTo>
                    <a:pt x="884" y="193"/>
                  </a:lnTo>
                  <a:lnTo>
                    <a:pt x="907" y="204"/>
                  </a:lnTo>
                  <a:lnTo>
                    <a:pt x="935" y="204"/>
                  </a:lnTo>
                  <a:lnTo>
                    <a:pt x="958" y="193"/>
                  </a:lnTo>
                  <a:lnTo>
                    <a:pt x="981" y="182"/>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92" name="Freeform 216"/>
            <p:cNvSpPr>
              <a:spLocks/>
            </p:cNvSpPr>
            <p:nvPr/>
          </p:nvSpPr>
          <p:spPr bwMode="auto">
            <a:xfrm>
              <a:off x="237" y="2556"/>
              <a:ext cx="981" cy="471"/>
            </a:xfrm>
            <a:custGeom>
              <a:avLst/>
              <a:gdLst/>
              <a:ahLst/>
              <a:cxnLst>
                <a:cxn ang="0">
                  <a:pos x="0" y="199"/>
                </a:cxn>
                <a:cxn ang="0">
                  <a:pos x="23" y="193"/>
                </a:cxn>
                <a:cxn ang="0">
                  <a:pos x="51" y="187"/>
                </a:cxn>
                <a:cxn ang="0">
                  <a:pos x="74" y="193"/>
                </a:cxn>
                <a:cxn ang="0">
                  <a:pos x="96" y="199"/>
                </a:cxn>
                <a:cxn ang="0">
                  <a:pos x="125" y="193"/>
                </a:cxn>
                <a:cxn ang="0">
                  <a:pos x="147" y="170"/>
                </a:cxn>
                <a:cxn ang="0">
                  <a:pos x="170" y="131"/>
                </a:cxn>
                <a:cxn ang="0">
                  <a:pos x="198" y="80"/>
                </a:cxn>
                <a:cxn ang="0">
                  <a:pos x="221" y="29"/>
                </a:cxn>
                <a:cxn ang="0">
                  <a:pos x="244" y="0"/>
                </a:cxn>
                <a:cxn ang="0">
                  <a:pos x="272" y="0"/>
                </a:cxn>
                <a:cxn ang="0">
                  <a:pos x="295" y="46"/>
                </a:cxn>
                <a:cxn ang="0">
                  <a:pos x="317" y="108"/>
                </a:cxn>
                <a:cxn ang="0">
                  <a:pos x="346" y="176"/>
                </a:cxn>
                <a:cxn ang="0">
                  <a:pos x="368" y="238"/>
                </a:cxn>
                <a:cxn ang="0">
                  <a:pos x="391" y="278"/>
                </a:cxn>
                <a:cxn ang="0">
                  <a:pos x="419" y="306"/>
                </a:cxn>
                <a:cxn ang="0">
                  <a:pos x="442" y="323"/>
                </a:cxn>
                <a:cxn ang="0">
                  <a:pos x="465" y="335"/>
                </a:cxn>
                <a:cxn ang="0">
                  <a:pos x="493" y="346"/>
                </a:cxn>
                <a:cxn ang="0">
                  <a:pos x="516" y="369"/>
                </a:cxn>
                <a:cxn ang="0">
                  <a:pos x="538" y="397"/>
                </a:cxn>
                <a:cxn ang="0">
                  <a:pos x="567" y="426"/>
                </a:cxn>
                <a:cxn ang="0">
                  <a:pos x="589" y="448"/>
                </a:cxn>
                <a:cxn ang="0">
                  <a:pos x="612" y="465"/>
                </a:cxn>
                <a:cxn ang="0">
                  <a:pos x="641" y="471"/>
                </a:cxn>
                <a:cxn ang="0">
                  <a:pos x="663" y="454"/>
                </a:cxn>
                <a:cxn ang="0">
                  <a:pos x="686" y="431"/>
                </a:cxn>
                <a:cxn ang="0">
                  <a:pos x="714" y="392"/>
                </a:cxn>
                <a:cxn ang="0">
                  <a:pos x="737" y="346"/>
                </a:cxn>
                <a:cxn ang="0">
                  <a:pos x="760" y="295"/>
                </a:cxn>
                <a:cxn ang="0">
                  <a:pos x="788" y="255"/>
                </a:cxn>
                <a:cxn ang="0">
                  <a:pos x="811" y="233"/>
                </a:cxn>
                <a:cxn ang="0">
                  <a:pos x="833" y="233"/>
                </a:cxn>
                <a:cxn ang="0">
                  <a:pos x="862" y="250"/>
                </a:cxn>
                <a:cxn ang="0">
                  <a:pos x="884" y="278"/>
                </a:cxn>
                <a:cxn ang="0">
                  <a:pos x="907" y="301"/>
                </a:cxn>
                <a:cxn ang="0">
                  <a:pos x="935" y="318"/>
                </a:cxn>
                <a:cxn ang="0">
                  <a:pos x="958" y="318"/>
                </a:cxn>
                <a:cxn ang="0">
                  <a:pos x="981" y="312"/>
                </a:cxn>
              </a:cxnLst>
              <a:rect l="0" t="0" r="r" b="b"/>
              <a:pathLst>
                <a:path w="981" h="471">
                  <a:moveTo>
                    <a:pt x="0" y="199"/>
                  </a:moveTo>
                  <a:lnTo>
                    <a:pt x="23" y="193"/>
                  </a:lnTo>
                  <a:lnTo>
                    <a:pt x="51" y="187"/>
                  </a:lnTo>
                  <a:lnTo>
                    <a:pt x="74" y="193"/>
                  </a:lnTo>
                  <a:lnTo>
                    <a:pt x="96" y="199"/>
                  </a:lnTo>
                  <a:lnTo>
                    <a:pt x="125" y="193"/>
                  </a:lnTo>
                  <a:lnTo>
                    <a:pt x="147" y="170"/>
                  </a:lnTo>
                  <a:lnTo>
                    <a:pt x="170" y="131"/>
                  </a:lnTo>
                  <a:lnTo>
                    <a:pt x="198" y="80"/>
                  </a:lnTo>
                  <a:lnTo>
                    <a:pt x="221" y="29"/>
                  </a:lnTo>
                  <a:lnTo>
                    <a:pt x="244" y="0"/>
                  </a:lnTo>
                  <a:lnTo>
                    <a:pt x="272" y="0"/>
                  </a:lnTo>
                  <a:lnTo>
                    <a:pt x="295" y="46"/>
                  </a:lnTo>
                  <a:lnTo>
                    <a:pt x="317" y="108"/>
                  </a:lnTo>
                  <a:lnTo>
                    <a:pt x="346" y="176"/>
                  </a:lnTo>
                  <a:lnTo>
                    <a:pt x="368" y="238"/>
                  </a:lnTo>
                  <a:lnTo>
                    <a:pt x="391" y="278"/>
                  </a:lnTo>
                  <a:lnTo>
                    <a:pt x="419" y="306"/>
                  </a:lnTo>
                  <a:lnTo>
                    <a:pt x="442" y="323"/>
                  </a:lnTo>
                  <a:lnTo>
                    <a:pt x="465" y="335"/>
                  </a:lnTo>
                  <a:lnTo>
                    <a:pt x="493" y="346"/>
                  </a:lnTo>
                  <a:lnTo>
                    <a:pt x="516" y="369"/>
                  </a:lnTo>
                  <a:lnTo>
                    <a:pt x="538" y="397"/>
                  </a:lnTo>
                  <a:lnTo>
                    <a:pt x="567" y="426"/>
                  </a:lnTo>
                  <a:lnTo>
                    <a:pt x="589" y="448"/>
                  </a:lnTo>
                  <a:lnTo>
                    <a:pt x="612" y="465"/>
                  </a:lnTo>
                  <a:lnTo>
                    <a:pt x="641" y="471"/>
                  </a:lnTo>
                  <a:lnTo>
                    <a:pt x="663" y="454"/>
                  </a:lnTo>
                  <a:lnTo>
                    <a:pt x="686" y="431"/>
                  </a:lnTo>
                  <a:lnTo>
                    <a:pt x="714" y="392"/>
                  </a:lnTo>
                  <a:lnTo>
                    <a:pt x="737" y="346"/>
                  </a:lnTo>
                  <a:lnTo>
                    <a:pt x="760" y="295"/>
                  </a:lnTo>
                  <a:lnTo>
                    <a:pt x="788" y="255"/>
                  </a:lnTo>
                  <a:lnTo>
                    <a:pt x="811" y="233"/>
                  </a:lnTo>
                  <a:lnTo>
                    <a:pt x="833" y="233"/>
                  </a:lnTo>
                  <a:lnTo>
                    <a:pt x="862" y="250"/>
                  </a:lnTo>
                  <a:lnTo>
                    <a:pt x="884" y="278"/>
                  </a:lnTo>
                  <a:lnTo>
                    <a:pt x="907" y="301"/>
                  </a:lnTo>
                  <a:lnTo>
                    <a:pt x="935" y="318"/>
                  </a:lnTo>
                  <a:lnTo>
                    <a:pt x="958" y="318"/>
                  </a:lnTo>
                  <a:lnTo>
                    <a:pt x="981" y="312"/>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193" name="Freeform 217"/>
            <p:cNvSpPr>
              <a:spLocks/>
            </p:cNvSpPr>
            <p:nvPr/>
          </p:nvSpPr>
          <p:spPr bwMode="auto">
            <a:xfrm>
              <a:off x="237" y="2517"/>
              <a:ext cx="981" cy="504"/>
            </a:xfrm>
            <a:custGeom>
              <a:avLst/>
              <a:gdLst/>
              <a:ahLst/>
              <a:cxnLst>
                <a:cxn ang="0">
                  <a:pos x="0" y="238"/>
                </a:cxn>
                <a:cxn ang="0">
                  <a:pos x="23" y="232"/>
                </a:cxn>
                <a:cxn ang="0">
                  <a:pos x="51" y="226"/>
                </a:cxn>
                <a:cxn ang="0">
                  <a:pos x="74" y="226"/>
                </a:cxn>
                <a:cxn ang="0">
                  <a:pos x="96" y="221"/>
                </a:cxn>
                <a:cxn ang="0">
                  <a:pos x="125" y="204"/>
                </a:cxn>
                <a:cxn ang="0">
                  <a:pos x="147" y="170"/>
                </a:cxn>
                <a:cxn ang="0">
                  <a:pos x="170" y="119"/>
                </a:cxn>
                <a:cxn ang="0">
                  <a:pos x="198" y="62"/>
                </a:cxn>
                <a:cxn ang="0">
                  <a:pos x="221" y="17"/>
                </a:cxn>
                <a:cxn ang="0">
                  <a:pos x="244" y="0"/>
                </a:cxn>
                <a:cxn ang="0">
                  <a:pos x="272" y="17"/>
                </a:cxn>
                <a:cxn ang="0">
                  <a:pos x="295" y="73"/>
                </a:cxn>
                <a:cxn ang="0">
                  <a:pos x="317" y="141"/>
                </a:cxn>
                <a:cxn ang="0">
                  <a:pos x="346" y="215"/>
                </a:cxn>
                <a:cxn ang="0">
                  <a:pos x="368" y="272"/>
                </a:cxn>
                <a:cxn ang="0">
                  <a:pos x="391" y="306"/>
                </a:cxn>
                <a:cxn ang="0">
                  <a:pos x="419" y="311"/>
                </a:cxn>
                <a:cxn ang="0">
                  <a:pos x="442" y="311"/>
                </a:cxn>
                <a:cxn ang="0">
                  <a:pos x="465" y="311"/>
                </a:cxn>
                <a:cxn ang="0">
                  <a:pos x="493" y="328"/>
                </a:cxn>
                <a:cxn ang="0">
                  <a:pos x="516" y="357"/>
                </a:cxn>
                <a:cxn ang="0">
                  <a:pos x="538" y="396"/>
                </a:cxn>
                <a:cxn ang="0">
                  <a:pos x="567" y="442"/>
                </a:cxn>
                <a:cxn ang="0">
                  <a:pos x="589" y="476"/>
                </a:cxn>
                <a:cxn ang="0">
                  <a:pos x="612" y="499"/>
                </a:cxn>
                <a:cxn ang="0">
                  <a:pos x="641" y="504"/>
                </a:cxn>
                <a:cxn ang="0">
                  <a:pos x="663" y="493"/>
                </a:cxn>
                <a:cxn ang="0">
                  <a:pos x="686" y="470"/>
                </a:cxn>
                <a:cxn ang="0">
                  <a:pos x="714" y="431"/>
                </a:cxn>
                <a:cxn ang="0">
                  <a:pos x="737" y="379"/>
                </a:cxn>
                <a:cxn ang="0">
                  <a:pos x="760" y="334"/>
                </a:cxn>
                <a:cxn ang="0">
                  <a:pos x="788" y="300"/>
                </a:cxn>
                <a:cxn ang="0">
                  <a:pos x="811" y="289"/>
                </a:cxn>
                <a:cxn ang="0">
                  <a:pos x="833" y="306"/>
                </a:cxn>
                <a:cxn ang="0">
                  <a:pos x="862" y="340"/>
                </a:cxn>
                <a:cxn ang="0">
                  <a:pos x="884" y="385"/>
                </a:cxn>
                <a:cxn ang="0">
                  <a:pos x="907" y="431"/>
                </a:cxn>
                <a:cxn ang="0">
                  <a:pos x="935" y="465"/>
                </a:cxn>
                <a:cxn ang="0">
                  <a:pos x="958" y="487"/>
                </a:cxn>
                <a:cxn ang="0">
                  <a:pos x="981" y="493"/>
                </a:cxn>
              </a:cxnLst>
              <a:rect l="0" t="0" r="r" b="b"/>
              <a:pathLst>
                <a:path w="981" h="504">
                  <a:moveTo>
                    <a:pt x="0" y="238"/>
                  </a:moveTo>
                  <a:lnTo>
                    <a:pt x="23" y="232"/>
                  </a:lnTo>
                  <a:lnTo>
                    <a:pt x="51" y="226"/>
                  </a:lnTo>
                  <a:lnTo>
                    <a:pt x="74" y="226"/>
                  </a:lnTo>
                  <a:lnTo>
                    <a:pt x="96" y="221"/>
                  </a:lnTo>
                  <a:lnTo>
                    <a:pt x="125" y="204"/>
                  </a:lnTo>
                  <a:lnTo>
                    <a:pt x="147" y="170"/>
                  </a:lnTo>
                  <a:lnTo>
                    <a:pt x="170" y="119"/>
                  </a:lnTo>
                  <a:lnTo>
                    <a:pt x="198" y="62"/>
                  </a:lnTo>
                  <a:lnTo>
                    <a:pt x="221" y="17"/>
                  </a:lnTo>
                  <a:lnTo>
                    <a:pt x="244" y="0"/>
                  </a:lnTo>
                  <a:lnTo>
                    <a:pt x="272" y="17"/>
                  </a:lnTo>
                  <a:lnTo>
                    <a:pt x="295" y="73"/>
                  </a:lnTo>
                  <a:lnTo>
                    <a:pt x="317" y="141"/>
                  </a:lnTo>
                  <a:lnTo>
                    <a:pt x="346" y="215"/>
                  </a:lnTo>
                  <a:lnTo>
                    <a:pt x="368" y="272"/>
                  </a:lnTo>
                  <a:lnTo>
                    <a:pt x="391" y="306"/>
                  </a:lnTo>
                  <a:lnTo>
                    <a:pt x="419" y="311"/>
                  </a:lnTo>
                  <a:lnTo>
                    <a:pt x="442" y="311"/>
                  </a:lnTo>
                  <a:lnTo>
                    <a:pt x="465" y="311"/>
                  </a:lnTo>
                  <a:lnTo>
                    <a:pt x="493" y="328"/>
                  </a:lnTo>
                  <a:lnTo>
                    <a:pt x="516" y="357"/>
                  </a:lnTo>
                  <a:lnTo>
                    <a:pt x="538" y="396"/>
                  </a:lnTo>
                  <a:lnTo>
                    <a:pt x="567" y="442"/>
                  </a:lnTo>
                  <a:lnTo>
                    <a:pt x="589" y="476"/>
                  </a:lnTo>
                  <a:lnTo>
                    <a:pt x="612" y="499"/>
                  </a:lnTo>
                  <a:lnTo>
                    <a:pt x="641" y="504"/>
                  </a:lnTo>
                  <a:lnTo>
                    <a:pt x="663" y="493"/>
                  </a:lnTo>
                  <a:lnTo>
                    <a:pt x="686" y="470"/>
                  </a:lnTo>
                  <a:lnTo>
                    <a:pt x="714" y="431"/>
                  </a:lnTo>
                  <a:lnTo>
                    <a:pt x="737" y="379"/>
                  </a:lnTo>
                  <a:lnTo>
                    <a:pt x="760" y="334"/>
                  </a:lnTo>
                  <a:lnTo>
                    <a:pt x="788" y="300"/>
                  </a:lnTo>
                  <a:lnTo>
                    <a:pt x="811" y="289"/>
                  </a:lnTo>
                  <a:lnTo>
                    <a:pt x="833" y="306"/>
                  </a:lnTo>
                  <a:lnTo>
                    <a:pt x="862" y="340"/>
                  </a:lnTo>
                  <a:lnTo>
                    <a:pt x="884" y="385"/>
                  </a:lnTo>
                  <a:lnTo>
                    <a:pt x="907" y="431"/>
                  </a:lnTo>
                  <a:lnTo>
                    <a:pt x="935" y="465"/>
                  </a:lnTo>
                  <a:lnTo>
                    <a:pt x="958" y="487"/>
                  </a:lnTo>
                  <a:lnTo>
                    <a:pt x="981" y="493"/>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194" name="Freeform 218"/>
            <p:cNvSpPr>
              <a:spLocks/>
            </p:cNvSpPr>
            <p:nvPr/>
          </p:nvSpPr>
          <p:spPr bwMode="auto">
            <a:xfrm>
              <a:off x="237" y="2573"/>
              <a:ext cx="981" cy="579"/>
            </a:xfrm>
            <a:custGeom>
              <a:avLst/>
              <a:gdLst/>
              <a:ahLst/>
              <a:cxnLst>
                <a:cxn ang="0">
                  <a:pos x="0" y="210"/>
                </a:cxn>
                <a:cxn ang="0">
                  <a:pos x="23" y="210"/>
                </a:cxn>
                <a:cxn ang="0">
                  <a:pos x="51" y="204"/>
                </a:cxn>
                <a:cxn ang="0">
                  <a:pos x="74" y="193"/>
                </a:cxn>
                <a:cxn ang="0">
                  <a:pos x="96" y="176"/>
                </a:cxn>
                <a:cxn ang="0">
                  <a:pos x="125" y="142"/>
                </a:cxn>
                <a:cxn ang="0">
                  <a:pos x="147" y="97"/>
                </a:cxn>
                <a:cxn ang="0">
                  <a:pos x="170" y="57"/>
                </a:cxn>
                <a:cxn ang="0">
                  <a:pos x="198" y="17"/>
                </a:cxn>
                <a:cxn ang="0">
                  <a:pos x="221" y="0"/>
                </a:cxn>
                <a:cxn ang="0">
                  <a:pos x="244" y="12"/>
                </a:cxn>
                <a:cxn ang="0">
                  <a:pos x="272" y="40"/>
                </a:cxn>
                <a:cxn ang="0">
                  <a:pos x="295" y="85"/>
                </a:cxn>
                <a:cxn ang="0">
                  <a:pos x="317" y="142"/>
                </a:cxn>
                <a:cxn ang="0">
                  <a:pos x="346" y="193"/>
                </a:cxn>
                <a:cxn ang="0">
                  <a:pos x="368" y="221"/>
                </a:cxn>
                <a:cxn ang="0">
                  <a:pos x="391" y="233"/>
                </a:cxn>
                <a:cxn ang="0">
                  <a:pos x="419" y="221"/>
                </a:cxn>
                <a:cxn ang="0">
                  <a:pos x="442" y="199"/>
                </a:cxn>
                <a:cxn ang="0">
                  <a:pos x="465" y="182"/>
                </a:cxn>
                <a:cxn ang="0">
                  <a:pos x="493" y="182"/>
                </a:cxn>
                <a:cxn ang="0">
                  <a:pos x="516" y="199"/>
                </a:cxn>
                <a:cxn ang="0">
                  <a:pos x="538" y="238"/>
                </a:cxn>
                <a:cxn ang="0">
                  <a:pos x="567" y="278"/>
                </a:cxn>
                <a:cxn ang="0">
                  <a:pos x="589" y="312"/>
                </a:cxn>
                <a:cxn ang="0">
                  <a:pos x="612" y="340"/>
                </a:cxn>
                <a:cxn ang="0">
                  <a:pos x="641" y="352"/>
                </a:cxn>
                <a:cxn ang="0">
                  <a:pos x="663" y="352"/>
                </a:cxn>
                <a:cxn ang="0">
                  <a:pos x="686" y="335"/>
                </a:cxn>
                <a:cxn ang="0">
                  <a:pos x="714" y="306"/>
                </a:cxn>
                <a:cxn ang="0">
                  <a:pos x="737" y="278"/>
                </a:cxn>
                <a:cxn ang="0">
                  <a:pos x="760" y="250"/>
                </a:cxn>
                <a:cxn ang="0">
                  <a:pos x="788" y="244"/>
                </a:cxn>
                <a:cxn ang="0">
                  <a:pos x="811" y="261"/>
                </a:cxn>
                <a:cxn ang="0">
                  <a:pos x="833" y="306"/>
                </a:cxn>
                <a:cxn ang="0">
                  <a:pos x="862" y="363"/>
                </a:cxn>
                <a:cxn ang="0">
                  <a:pos x="884" y="420"/>
                </a:cxn>
                <a:cxn ang="0">
                  <a:pos x="907" y="477"/>
                </a:cxn>
                <a:cxn ang="0">
                  <a:pos x="935" y="528"/>
                </a:cxn>
                <a:cxn ang="0">
                  <a:pos x="958" y="562"/>
                </a:cxn>
                <a:cxn ang="0">
                  <a:pos x="981" y="579"/>
                </a:cxn>
              </a:cxnLst>
              <a:rect l="0" t="0" r="r" b="b"/>
              <a:pathLst>
                <a:path w="981" h="579">
                  <a:moveTo>
                    <a:pt x="0" y="210"/>
                  </a:moveTo>
                  <a:lnTo>
                    <a:pt x="23" y="210"/>
                  </a:lnTo>
                  <a:lnTo>
                    <a:pt x="51" y="204"/>
                  </a:lnTo>
                  <a:lnTo>
                    <a:pt x="74" y="193"/>
                  </a:lnTo>
                  <a:lnTo>
                    <a:pt x="96" y="176"/>
                  </a:lnTo>
                  <a:lnTo>
                    <a:pt x="125" y="142"/>
                  </a:lnTo>
                  <a:lnTo>
                    <a:pt x="147" y="97"/>
                  </a:lnTo>
                  <a:lnTo>
                    <a:pt x="170" y="57"/>
                  </a:lnTo>
                  <a:lnTo>
                    <a:pt x="198" y="17"/>
                  </a:lnTo>
                  <a:lnTo>
                    <a:pt x="221" y="0"/>
                  </a:lnTo>
                  <a:lnTo>
                    <a:pt x="244" y="12"/>
                  </a:lnTo>
                  <a:lnTo>
                    <a:pt x="272" y="40"/>
                  </a:lnTo>
                  <a:lnTo>
                    <a:pt x="295" y="85"/>
                  </a:lnTo>
                  <a:lnTo>
                    <a:pt x="317" y="142"/>
                  </a:lnTo>
                  <a:lnTo>
                    <a:pt x="346" y="193"/>
                  </a:lnTo>
                  <a:lnTo>
                    <a:pt x="368" y="221"/>
                  </a:lnTo>
                  <a:lnTo>
                    <a:pt x="391" y="233"/>
                  </a:lnTo>
                  <a:lnTo>
                    <a:pt x="419" y="221"/>
                  </a:lnTo>
                  <a:lnTo>
                    <a:pt x="442" y="199"/>
                  </a:lnTo>
                  <a:lnTo>
                    <a:pt x="465" y="182"/>
                  </a:lnTo>
                  <a:lnTo>
                    <a:pt x="493" y="182"/>
                  </a:lnTo>
                  <a:lnTo>
                    <a:pt x="516" y="199"/>
                  </a:lnTo>
                  <a:lnTo>
                    <a:pt x="538" y="238"/>
                  </a:lnTo>
                  <a:lnTo>
                    <a:pt x="567" y="278"/>
                  </a:lnTo>
                  <a:lnTo>
                    <a:pt x="589" y="312"/>
                  </a:lnTo>
                  <a:lnTo>
                    <a:pt x="612" y="340"/>
                  </a:lnTo>
                  <a:lnTo>
                    <a:pt x="641" y="352"/>
                  </a:lnTo>
                  <a:lnTo>
                    <a:pt x="663" y="352"/>
                  </a:lnTo>
                  <a:lnTo>
                    <a:pt x="686" y="335"/>
                  </a:lnTo>
                  <a:lnTo>
                    <a:pt x="714" y="306"/>
                  </a:lnTo>
                  <a:lnTo>
                    <a:pt x="737" y="278"/>
                  </a:lnTo>
                  <a:lnTo>
                    <a:pt x="760" y="250"/>
                  </a:lnTo>
                  <a:lnTo>
                    <a:pt x="788" y="244"/>
                  </a:lnTo>
                  <a:lnTo>
                    <a:pt x="811" y="261"/>
                  </a:lnTo>
                  <a:lnTo>
                    <a:pt x="833" y="306"/>
                  </a:lnTo>
                  <a:lnTo>
                    <a:pt x="862" y="363"/>
                  </a:lnTo>
                  <a:lnTo>
                    <a:pt x="884" y="420"/>
                  </a:lnTo>
                  <a:lnTo>
                    <a:pt x="907" y="477"/>
                  </a:lnTo>
                  <a:lnTo>
                    <a:pt x="935" y="528"/>
                  </a:lnTo>
                  <a:lnTo>
                    <a:pt x="958" y="562"/>
                  </a:lnTo>
                  <a:lnTo>
                    <a:pt x="981" y="579"/>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195" name="Freeform 219"/>
            <p:cNvSpPr>
              <a:spLocks/>
            </p:cNvSpPr>
            <p:nvPr/>
          </p:nvSpPr>
          <p:spPr bwMode="auto">
            <a:xfrm>
              <a:off x="237" y="2534"/>
              <a:ext cx="981" cy="810"/>
            </a:xfrm>
            <a:custGeom>
              <a:avLst/>
              <a:gdLst/>
              <a:ahLst/>
              <a:cxnLst>
                <a:cxn ang="0">
                  <a:pos x="0" y="243"/>
                </a:cxn>
                <a:cxn ang="0">
                  <a:pos x="23" y="243"/>
                </a:cxn>
                <a:cxn ang="0">
                  <a:pos x="51" y="243"/>
                </a:cxn>
                <a:cxn ang="0">
                  <a:pos x="74" y="238"/>
                </a:cxn>
                <a:cxn ang="0">
                  <a:pos x="96" y="232"/>
                </a:cxn>
                <a:cxn ang="0">
                  <a:pos x="125" y="221"/>
                </a:cxn>
                <a:cxn ang="0">
                  <a:pos x="147" y="221"/>
                </a:cxn>
                <a:cxn ang="0">
                  <a:pos x="170" y="215"/>
                </a:cxn>
                <a:cxn ang="0">
                  <a:pos x="198" y="215"/>
                </a:cxn>
                <a:cxn ang="0">
                  <a:pos x="221" y="209"/>
                </a:cxn>
                <a:cxn ang="0">
                  <a:pos x="244" y="204"/>
                </a:cxn>
                <a:cxn ang="0">
                  <a:pos x="272" y="204"/>
                </a:cxn>
                <a:cxn ang="0">
                  <a:pos x="295" y="209"/>
                </a:cxn>
                <a:cxn ang="0">
                  <a:pos x="317" y="221"/>
                </a:cxn>
                <a:cxn ang="0">
                  <a:pos x="346" y="226"/>
                </a:cxn>
                <a:cxn ang="0">
                  <a:pos x="368" y="215"/>
                </a:cxn>
                <a:cxn ang="0">
                  <a:pos x="391" y="187"/>
                </a:cxn>
                <a:cxn ang="0">
                  <a:pos x="419" y="136"/>
                </a:cxn>
                <a:cxn ang="0">
                  <a:pos x="442" y="79"/>
                </a:cxn>
                <a:cxn ang="0">
                  <a:pos x="465" y="34"/>
                </a:cxn>
                <a:cxn ang="0">
                  <a:pos x="493" y="5"/>
                </a:cxn>
                <a:cxn ang="0">
                  <a:pos x="516" y="0"/>
                </a:cxn>
                <a:cxn ang="0">
                  <a:pos x="538" y="22"/>
                </a:cxn>
                <a:cxn ang="0">
                  <a:pos x="567" y="56"/>
                </a:cxn>
                <a:cxn ang="0">
                  <a:pos x="589" y="96"/>
                </a:cxn>
                <a:cxn ang="0">
                  <a:pos x="612" y="153"/>
                </a:cxn>
                <a:cxn ang="0">
                  <a:pos x="641" y="209"/>
                </a:cxn>
                <a:cxn ang="0">
                  <a:pos x="663" y="272"/>
                </a:cxn>
                <a:cxn ang="0">
                  <a:pos x="686" y="323"/>
                </a:cxn>
                <a:cxn ang="0">
                  <a:pos x="714" y="351"/>
                </a:cxn>
                <a:cxn ang="0">
                  <a:pos x="737" y="368"/>
                </a:cxn>
                <a:cxn ang="0">
                  <a:pos x="760" y="368"/>
                </a:cxn>
                <a:cxn ang="0">
                  <a:pos x="788" y="379"/>
                </a:cxn>
                <a:cxn ang="0">
                  <a:pos x="811" y="408"/>
                </a:cxn>
                <a:cxn ang="0">
                  <a:pos x="833" y="459"/>
                </a:cxn>
                <a:cxn ang="0">
                  <a:pos x="862" y="527"/>
                </a:cxn>
                <a:cxn ang="0">
                  <a:pos x="884" y="601"/>
                </a:cxn>
                <a:cxn ang="0">
                  <a:pos x="907" y="674"/>
                </a:cxn>
                <a:cxn ang="0">
                  <a:pos x="935" y="737"/>
                </a:cxn>
                <a:cxn ang="0">
                  <a:pos x="958" y="788"/>
                </a:cxn>
                <a:cxn ang="0">
                  <a:pos x="981" y="810"/>
                </a:cxn>
              </a:cxnLst>
              <a:rect l="0" t="0" r="r" b="b"/>
              <a:pathLst>
                <a:path w="981" h="810">
                  <a:moveTo>
                    <a:pt x="0" y="243"/>
                  </a:moveTo>
                  <a:lnTo>
                    <a:pt x="23" y="243"/>
                  </a:lnTo>
                  <a:lnTo>
                    <a:pt x="51" y="243"/>
                  </a:lnTo>
                  <a:lnTo>
                    <a:pt x="74" y="238"/>
                  </a:lnTo>
                  <a:lnTo>
                    <a:pt x="96" y="232"/>
                  </a:lnTo>
                  <a:lnTo>
                    <a:pt x="125" y="221"/>
                  </a:lnTo>
                  <a:lnTo>
                    <a:pt x="147" y="221"/>
                  </a:lnTo>
                  <a:lnTo>
                    <a:pt x="170" y="215"/>
                  </a:lnTo>
                  <a:lnTo>
                    <a:pt x="198" y="215"/>
                  </a:lnTo>
                  <a:lnTo>
                    <a:pt x="221" y="209"/>
                  </a:lnTo>
                  <a:lnTo>
                    <a:pt x="244" y="204"/>
                  </a:lnTo>
                  <a:lnTo>
                    <a:pt x="272" y="204"/>
                  </a:lnTo>
                  <a:lnTo>
                    <a:pt x="295" y="209"/>
                  </a:lnTo>
                  <a:lnTo>
                    <a:pt x="317" y="221"/>
                  </a:lnTo>
                  <a:lnTo>
                    <a:pt x="346" y="226"/>
                  </a:lnTo>
                  <a:lnTo>
                    <a:pt x="368" y="215"/>
                  </a:lnTo>
                  <a:lnTo>
                    <a:pt x="391" y="187"/>
                  </a:lnTo>
                  <a:lnTo>
                    <a:pt x="419" y="136"/>
                  </a:lnTo>
                  <a:lnTo>
                    <a:pt x="442" y="79"/>
                  </a:lnTo>
                  <a:lnTo>
                    <a:pt x="465" y="34"/>
                  </a:lnTo>
                  <a:lnTo>
                    <a:pt x="493" y="5"/>
                  </a:lnTo>
                  <a:lnTo>
                    <a:pt x="516" y="0"/>
                  </a:lnTo>
                  <a:lnTo>
                    <a:pt x="538" y="22"/>
                  </a:lnTo>
                  <a:lnTo>
                    <a:pt x="567" y="56"/>
                  </a:lnTo>
                  <a:lnTo>
                    <a:pt x="589" y="96"/>
                  </a:lnTo>
                  <a:lnTo>
                    <a:pt x="612" y="153"/>
                  </a:lnTo>
                  <a:lnTo>
                    <a:pt x="641" y="209"/>
                  </a:lnTo>
                  <a:lnTo>
                    <a:pt x="663" y="272"/>
                  </a:lnTo>
                  <a:lnTo>
                    <a:pt x="686" y="323"/>
                  </a:lnTo>
                  <a:lnTo>
                    <a:pt x="714" y="351"/>
                  </a:lnTo>
                  <a:lnTo>
                    <a:pt x="737" y="368"/>
                  </a:lnTo>
                  <a:lnTo>
                    <a:pt x="760" y="368"/>
                  </a:lnTo>
                  <a:lnTo>
                    <a:pt x="788" y="379"/>
                  </a:lnTo>
                  <a:lnTo>
                    <a:pt x="811" y="408"/>
                  </a:lnTo>
                  <a:lnTo>
                    <a:pt x="833" y="459"/>
                  </a:lnTo>
                  <a:lnTo>
                    <a:pt x="862" y="527"/>
                  </a:lnTo>
                  <a:lnTo>
                    <a:pt x="884" y="601"/>
                  </a:lnTo>
                  <a:lnTo>
                    <a:pt x="907" y="674"/>
                  </a:lnTo>
                  <a:lnTo>
                    <a:pt x="935" y="737"/>
                  </a:lnTo>
                  <a:lnTo>
                    <a:pt x="958" y="788"/>
                  </a:lnTo>
                  <a:lnTo>
                    <a:pt x="981" y="81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196" name="Freeform 220"/>
            <p:cNvSpPr>
              <a:spLocks/>
            </p:cNvSpPr>
            <p:nvPr/>
          </p:nvSpPr>
          <p:spPr bwMode="auto">
            <a:xfrm>
              <a:off x="237" y="2602"/>
              <a:ext cx="981" cy="640"/>
            </a:xfrm>
            <a:custGeom>
              <a:avLst/>
              <a:gdLst/>
              <a:ahLst/>
              <a:cxnLst>
                <a:cxn ang="0">
                  <a:pos x="0" y="136"/>
                </a:cxn>
                <a:cxn ang="0">
                  <a:pos x="23" y="136"/>
                </a:cxn>
                <a:cxn ang="0">
                  <a:pos x="51" y="136"/>
                </a:cxn>
                <a:cxn ang="0">
                  <a:pos x="74" y="141"/>
                </a:cxn>
                <a:cxn ang="0">
                  <a:pos x="96" y="147"/>
                </a:cxn>
                <a:cxn ang="0">
                  <a:pos x="125" y="158"/>
                </a:cxn>
                <a:cxn ang="0">
                  <a:pos x="147" y="158"/>
                </a:cxn>
                <a:cxn ang="0">
                  <a:pos x="170" y="153"/>
                </a:cxn>
                <a:cxn ang="0">
                  <a:pos x="198" y="130"/>
                </a:cxn>
                <a:cxn ang="0">
                  <a:pos x="221" y="102"/>
                </a:cxn>
                <a:cxn ang="0">
                  <a:pos x="244" y="73"/>
                </a:cxn>
                <a:cxn ang="0">
                  <a:pos x="272" y="62"/>
                </a:cxn>
                <a:cxn ang="0">
                  <a:pos x="295" y="68"/>
                </a:cxn>
                <a:cxn ang="0">
                  <a:pos x="317" y="96"/>
                </a:cxn>
                <a:cxn ang="0">
                  <a:pos x="346" y="124"/>
                </a:cxn>
                <a:cxn ang="0">
                  <a:pos x="368" y="136"/>
                </a:cxn>
                <a:cxn ang="0">
                  <a:pos x="391" y="124"/>
                </a:cxn>
                <a:cxn ang="0">
                  <a:pos x="419" y="90"/>
                </a:cxn>
                <a:cxn ang="0">
                  <a:pos x="442" y="51"/>
                </a:cxn>
                <a:cxn ang="0">
                  <a:pos x="465" y="17"/>
                </a:cxn>
                <a:cxn ang="0">
                  <a:pos x="493" y="0"/>
                </a:cxn>
                <a:cxn ang="0">
                  <a:pos x="516" y="5"/>
                </a:cxn>
                <a:cxn ang="0">
                  <a:pos x="538" y="34"/>
                </a:cxn>
                <a:cxn ang="0">
                  <a:pos x="567" y="79"/>
                </a:cxn>
                <a:cxn ang="0">
                  <a:pos x="589" y="124"/>
                </a:cxn>
                <a:cxn ang="0">
                  <a:pos x="612" y="181"/>
                </a:cxn>
                <a:cxn ang="0">
                  <a:pos x="641" y="238"/>
                </a:cxn>
                <a:cxn ang="0">
                  <a:pos x="663" y="294"/>
                </a:cxn>
                <a:cxn ang="0">
                  <a:pos x="686" y="334"/>
                </a:cxn>
                <a:cxn ang="0">
                  <a:pos x="714" y="357"/>
                </a:cxn>
                <a:cxn ang="0">
                  <a:pos x="737" y="357"/>
                </a:cxn>
                <a:cxn ang="0">
                  <a:pos x="760" y="340"/>
                </a:cxn>
                <a:cxn ang="0">
                  <a:pos x="788" y="323"/>
                </a:cxn>
                <a:cxn ang="0">
                  <a:pos x="811" y="323"/>
                </a:cxn>
                <a:cxn ang="0">
                  <a:pos x="833" y="351"/>
                </a:cxn>
                <a:cxn ang="0">
                  <a:pos x="862" y="402"/>
                </a:cxn>
                <a:cxn ang="0">
                  <a:pos x="884" y="465"/>
                </a:cxn>
                <a:cxn ang="0">
                  <a:pos x="907" y="527"/>
                </a:cxn>
                <a:cxn ang="0">
                  <a:pos x="935" y="584"/>
                </a:cxn>
                <a:cxn ang="0">
                  <a:pos x="958" y="623"/>
                </a:cxn>
                <a:cxn ang="0">
                  <a:pos x="981" y="640"/>
                </a:cxn>
              </a:cxnLst>
              <a:rect l="0" t="0" r="r" b="b"/>
              <a:pathLst>
                <a:path w="981" h="640">
                  <a:moveTo>
                    <a:pt x="0" y="136"/>
                  </a:moveTo>
                  <a:lnTo>
                    <a:pt x="23" y="136"/>
                  </a:lnTo>
                  <a:lnTo>
                    <a:pt x="51" y="136"/>
                  </a:lnTo>
                  <a:lnTo>
                    <a:pt x="74" y="141"/>
                  </a:lnTo>
                  <a:lnTo>
                    <a:pt x="96" y="147"/>
                  </a:lnTo>
                  <a:lnTo>
                    <a:pt x="125" y="158"/>
                  </a:lnTo>
                  <a:lnTo>
                    <a:pt x="147" y="158"/>
                  </a:lnTo>
                  <a:lnTo>
                    <a:pt x="170" y="153"/>
                  </a:lnTo>
                  <a:lnTo>
                    <a:pt x="198" y="130"/>
                  </a:lnTo>
                  <a:lnTo>
                    <a:pt x="221" y="102"/>
                  </a:lnTo>
                  <a:lnTo>
                    <a:pt x="244" y="73"/>
                  </a:lnTo>
                  <a:lnTo>
                    <a:pt x="272" y="62"/>
                  </a:lnTo>
                  <a:lnTo>
                    <a:pt x="295" y="68"/>
                  </a:lnTo>
                  <a:lnTo>
                    <a:pt x="317" y="96"/>
                  </a:lnTo>
                  <a:lnTo>
                    <a:pt x="346" y="124"/>
                  </a:lnTo>
                  <a:lnTo>
                    <a:pt x="368" y="136"/>
                  </a:lnTo>
                  <a:lnTo>
                    <a:pt x="391" y="124"/>
                  </a:lnTo>
                  <a:lnTo>
                    <a:pt x="419" y="90"/>
                  </a:lnTo>
                  <a:lnTo>
                    <a:pt x="442" y="51"/>
                  </a:lnTo>
                  <a:lnTo>
                    <a:pt x="465" y="17"/>
                  </a:lnTo>
                  <a:lnTo>
                    <a:pt x="493" y="0"/>
                  </a:lnTo>
                  <a:lnTo>
                    <a:pt x="516" y="5"/>
                  </a:lnTo>
                  <a:lnTo>
                    <a:pt x="538" y="34"/>
                  </a:lnTo>
                  <a:lnTo>
                    <a:pt x="567" y="79"/>
                  </a:lnTo>
                  <a:lnTo>
                    <a:pt x="589" y="124"/>
                  </a:lnTo>
                  <a:lnTo>
                    <a:pt x="612" y="181"/>
                  </a:lnTo>
                  <a:lnTo>
                    <a:pt x="641" y="238"/>
                  </a:lnTo>
                  <a:lnTo>
                    <a:pt x="663" y="294"/>
                  </a:lnTo>
                  <a:lnTo>
                    <a:pt x="686" y="334"/>
                  </a:lnTo>
                  <a:lnTo>
                    <a:pt x="714" y="357"/>
                  </a:lnTo>
                  <a:lnTo>
                    <a:pt x="737" y="357"/>
                  </a:lnTo>
                  <a:lnTo>
                    <a:pt x="760" y="340"/>
                  </a:lnTo>
                  <a:lnTo>
                    <a:pt x="788" y="323"/>
                  </a:lnTo>
                  <a:lnTo>
                    <a:pt x="811" y="323"/>
                  </a:lnTo>
                  <a:lnTo>
                    <a:pt x="833" y="351"/>
                  </a:lnTo>
                  <a:lnTo>
                    <a:pt x="862" y="402"/>
                  </a:lnTo>
                  <a:lnTo>
                    <a:pt x="884" y="465"/>
                  </a:lnTo>
                  <a:lnTo>
                    <a:pt x="907" y="527"/>
                  </a:lnTo>
                  <a:lnTo>
                    <a:pt x="935" y="584"/>
                  </a:lnTo>
                  <a:lnTo>
                    <a:pt x="958" y="623"/>
                  </a:lnTo>
                  <a:lnTo>
                    <a:pt x="981" y="64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197" name="Freeform 221"/>
            <p:cNvSpPr>
              <a:spLocks/>
            </p:cNvSpPr>
            <p:nvPr/>
          </p:nvSpPr>
          <p:spPr bwMode="auto">
            <a:xfrm>
              <a:off x="237" y="2653"/>
              <a:ext cx="981" cy="419"/>
            </a:xfrm>
            <a:custGeom>
              <a:avLst/>
              <a:gdLst/>
              <a:ahLst/>
              <a:cxnLst>
                <a:cxn ang="0">
                  <a:pos x="0" y="79"/>
                </a:cxn>
                <a:cxn ang="0">
                  <a:pos x="23" y="79"/>
                </a:cxn>
                <a:cxn ang="0">
                  <a:pos x="51" y="85"/>
                </a:cxn>
                <a:cxn ang="0">
                  <a:pos x="74" y="90"/>
                </a:cxn>
                <a:cxn ang="0">
                  <a:pos x="96" y="107"/>
                </a:cxn>
                <a:cxn ang="0">
                  <a:pos x="125" y="124"/>
                </a:cxn>
                <a:cxn ang="0">
                  <a:pos x="147" y="136"/>
                </a:cxn>
                <a:cxn ang="0">
                  <a:pos x="170" y="124"/>
                </a:cxn>
                <a:cxn ang="0">
                  <a:pos x="198" y="96"/>
                </a:cxn>
                <a:cxn ang="0">
                  <a:pos x="221" y="56"/>
                </a:cxn>
                <a:cxn ang="0">
                  <a:pos x="244" y="17"/>
                </a:cxn>
                <a:cxn ang="0">
                  <a:pos x="272" y="0"/>
                </a:cxn>
                <a:cxn ang="0">
                  <a:pos x="295" y="11"/>
                </a:cxn>
                <a:cxn ang="0">
                  <a:pos x="317" y="39"/>
                </a:cxn>
                <a:cxn ang="0">
                  <a:pos x="346" y="79"/>
                </a:cxn>
                <a:cxn ang="0">
                  <a:pos x="368" y="102"/>
                </a:cxn>
                <a:cxn ang="0">
                  <a:pos x="391" y="107"/>
                </a:cxn>
                <a:cxn ang="0">
                  <a:pos x="419" y="96"/>
                </a:cxn>
                <a:cxn ang="0">
                  <a:pos x="442" y="73"/>
                </a:cxn>
                <a:cxn ang="0">
                  <a:pos x="465" y="56"/>
                </a:cxn>
                <a:cxn ang="0">
                  <a:pos x="493" y="45"/>
                </a:cxn>
                <a:cxn ang="0">
                  <a:pos x="516" y="51"/>
                </a:cxn>
                <a:cxn ang="0">
                  <a:pos x="538" y="73"/>
                </a:cxn>
                <a:cxn ang="0">
                  <a:pos x="567" y="102"/>
                </a:cxn>
                <a:cxn ang="0">
                  <a:pos x="589" y="141"/>
                </a:cxn>
                <a:cxn ang="0">
                  <a:pos x="612" y="187"/>
                </a:cxn>
                <a:cxn ang="0">
                  <a:pos x="641" y="226"/>
                </a:cxn>
                <a:cxn ang="0">
                  <a:pos x="663" y="266"/>
                </a:cxn>
                <a:cxn ang="0">
                  <a:pos x="686" y="295"/>
                </a:cxn>
                <a:cxn ang="0">
                  <a:pos x="714" y="306"/>
                </a:cxn>
                <a:cxn ang="0">
                  <a:pos x="737" y="295"/>
                </a:cxn>
                <a:cxn ang="0">
                  <a:pos x="760" y="272"/>
                </a:cxn>
                <a:cxn ang="0">
                  <a:pos x="788" y="243"/>
                </a:cxn>
                <a:cxn ang="0">
                  <a:pos x="811" y="232"/>
                </a:cxn>
                <a:cxn ang="0">
                  <a:pos x="833" y="243"/>
                </a:cxn>
                <a:cxn ang="0">
                  <a:pos x="862" y="272"/>
                </a:cxn>
                <a:cxn ang="0">
                  <a:pos x="884" y="317"/>
                </a:cxn>
                <a:cxn ang="0">
                  <a:pos x="907" y="363"/>
                </a:cxn>
                <a:cxn ang="0">
                  <a:pos x="935" y="397"/>
                </a:cxn>
                <a:cxn ang="0">
                  <a:pos x="958" y="419"/>
                </a:cxn>
                <a:cxn ang="0">
                  <a:pos x="981" y="419"/>
                </a:cxn>
              </a:cxnLst>
              <a:rect l="0" t="0" r="r" b="b"/>
              <a:pathLst>
                <a:path w="981" h="419">
                  <a:moveTo>
                    <a:pt x="0" y="79"/>
                  </a:moveTo>
                  <a:lnTo>
                    <a:pt x="23" y="79"/>
                  </a:lnTo>
                  <a:lnTo>
                    <a:pt x="51" y="85"/>
                  </a:lnTo>
                  <a:lnTo>
                    <a:pt x="74" y="90"/>
                  </a:lnTo>
                  <a:lnTo>
                    <a:pt x="96" y="107"/>
                  </a:lnTo>
                  <a:lnTo>
                    <a:pt x="125" y="124"/>
                  </a:lnTo>
                  <a:lnTo>
                    <a:pt x="147" y="136"/>
                  </a:lnTo>
                  <a:lnTo>
                    <a:pt x="170" y="124"/>
                  </a:lnTo>
                  <a:lnTo>
                    <a:pt x="198" y="96"/>
                  </a:lnTo>
                  <a:lnTo>
                    <a:pt x="221" y="56"/>
                  </a:lnTo>
                  <a:lnTo>
                    <a:pt x="244" y="17"/>
                  </a:lnTo>
                  <a:lnTo>
                    <a:pt x="272" y="0"/>
                  </a:lnTo>
                  <a:lnTo>
                    <a:pt x="295" y="11"/>
                  </a:lnTo>
                  <a:lnTo>
                    <a:pt x="317" y="39"/>
                  </a:lnTo>
                  <a:lnTo>
                    <a:pt x="346" y="79"/>
                  </a:lnTo>
                  <a:lnTo>
                    <a:pt x="368" y="102"/>
                  </a:lnTo>
                  <a:lnTo>
                    <a:pt x="391" y="107"/>
                  </a:lnTo>
                  <a:lnTo>
                    <a:pt x="419" y="96"/>
                  </a:lnTo>
                  <a:lnTo>
                    <a:pt x="442" y="73"/>
                  </a:lnTo>
                  <a:lnTo>
                    <a:pt x="465" y="56"/>
                  </a:lnTo>
                  <a:lnTo>
                    <a:pt x="493" y="45"/>
                  </a:lnTo>
                  <a:lnTo>
                    <a:pt x="516" y="51"/>
                  </a:lnTo>
                  <a:lnTo>
                    <a:pt x="538" y="73"/>
                  </a:lnTo>
                  <a:lnTo>
                    <a:pt x="567" y="102"/>
                  </a:lnTo>
                  <a:lnTo>
                    <a:pt x="589" y="141"/>
                  </a:lnTo>
                  <a:lnTo>
                    <a:pt x="612" y="187"/>
                  </a:lnTo>
                  <a:lnTo>
                    <a:pt x="641" y="226"/>
                  </a:lnTo>
                  <a:lnTo>
                    <a:pt x="663" y="266"/>
                  </a:lnTo>
                  <a:lnTo>
                    <a:pt x="686" y="295"/>
                  </a:lnTo>
                  <a:lnTo>
                    <a:pt x="714" y="306"/>
                  </a:lnTo>
                  <a:lnTo>
                    <a:pt x="737" y="295"/>
                  </a:lnTo>
                  <a:lnTo>
                    <a:pt x="760" y="272"/>
                  </a:lnTo>
                  <a:lnTo>
                    <a:pt x="788" y="243"/>
                  </a:lnTo>
                  <a:lnTo>
                    <a:pt x="811" y="232"/>
                  </a:lnTo>
                  <a:lnTo>
                    <a:pt x="833" y="243"/>
                  </a:lnTo>
                  <a:lnTo>
                    <a:pt x="862" y="272"/>
                  </a:lnTo>
                  <a:lnTo>
                    <a:pt x="884" y="317"/>
                  </a:lnTo>
                  <a:lnTo>
                    <a:pt x="907" y="363"/>
                  </a:lnTo>
                  <a:lnTo>
                    <a:pt x="935" y="397"/>
                  </a:lnTo>
                  <a:lnTo>
                    <a:pt x="958" y="419"/>
                  </a:lnTo>
                  <a:lnTo>
                    <a:pt x="981" y="419"/>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198" name="Freeform 222"/>
            <p:cNvSpPr>
              <a:spLocks/>
            </p:cNvSpPr>
            <p:nvPr/>
          </p:nvSpPr>
          <p:spPr bwMode="auto">
            <a:xfrm>
              <a:off x="237" y="2704"/>
              <a:ext cx="981" cy="261"/>
            </a:xfrm>
            <a:custGeom>
              <a:avLst/>
              <a:gdLst/>
              <a:ahLst/>
              <a:cxnLst>
                <a:cxn ang="0">
                  <a:pos x="0" y="39"/>
                </a:cxn>
                <a:cxn ang="0">
                  <a:pos x="23" y="39"/>
                </a:cxn>
                <a:cxn ang="0">
                  <a:pos x="51" y="45"/>
                </a:cxn>
                <a:cxn ang="0">
                  <a:pos x="74" y="56"/>
                </a:cxn>
                <a:cxn ang="0">
                  <a:pos x="96" y="79"/>
                </a:cxn>
                <a:cxn ang="0">
                  <a:pos x="125" y="102"/>
                </a:cxn>
                <a:cxn ang="0">
                  <a:pos x="147" y="113"/>
                </a:cxn>
                <a:cxn ang="0">
                  <a:pos x="170" y="113"/>
                </a:cxn>
                <a:cxn ang="0">
                  <a:pos x="198" y="96"/>
                </a:cxn>
                <a:cxn ang="0">
                  <a:pos x="221" y="56"/>
                </a:cxn>
                <a:cxn ang="0">
                  <a:pos x="244" y="22"/>
                </a:cxn>
                <a:cxn ang="0">
                  <a:pos x="272" y="0"/>
                </a:cxn>
                <a:cxn ang="0">
                  <a:pos x="295" y="0"/>
                </a:cxn>
                <a:cxn ang="0">
                  <a:pos x="317" y="22"/>
                </a:cxn>
                <a:cxn ang="0">
                  <a:pos x="346" y="51"/>
                </a:cxn>
                <a:cxn ang="0">
                  <a:pos x="368" y="73"/>
                </a:cxn>
                <a:cxn ang="0">
                  <a:pos x="391" y="79"/>
                </a:cxn>
                <a:cxn ang="0">
                  <a:pos x="419" y="79"/>
                </a:cxn>
                <a:cxn ang="0">
                  <a:pos x="442" y="68"/>
                </a:cxn>
                <a:cxn ang="0">
                  <a:pos x="465" y="51"/>
                </a:cxn>
                <a:cxn ang="0">
                  <a:pos x="493" y="39"/>
                </a:cxn>
                <a:cxn ang="0">
                  <a:pos x="516" y="39"/>
                </a:cxn>
                <a:cxn ang="0">
                  <a:pos x="538" y="45"/>
                </a:cxn>
                <a:cxn ang="0">
                  <a:pos x="567" y="56"/>
                </a:cxn>
                <a:cxn ang="0">
                  <a:pos x="589" y="85"/>
                </a:cxn>
                <a:cxn ang="0">
                  <a:pos x="612" y="119"/>
                </a:cxn>
                <a:cxn ang="0">
                  <a:pos x="641" y="153"/>
                </a:cxn>
                <a:cxn ang="0">
                  <a:pos x="663" y="187"/>
                </a:cxn>
                <a:cxn ang="0">
                  <a:pos x="686" y="209"/>
                </a:cxn>
                <a:cxn ang="0">
                  <a:pos x="714" y="221"/>
                </a:cxn>
                <a:cxn ang="0">
                  <a:pos x="737" y="215"/>
                </a:cxn>
                <a:cxn ang="0">
                  <a:pos x="760" y="192"/>
                </a:cxn>
                <a:cxn ang="0">
                  <a:pos x="788" y="175"/>
                </a:cxn>
                <a:cxn ang="0">
                  <a:pos x="811" y="158"/>
                </a:cxn>
                <a:cxn ang="0">
                  <a:pos x="833" y="164"/>
                </a:cxn>
                <a:cxn ang="0">
                  <a:pos x="862" y="181"/>
                </a:cxn>
                <a:cxn ang="0">
                  <a:pos x="884" y="209"/>
                </a:cxn>
                <a:cxn ang="0">
                  <a:pos x="907" y="238"/>
                </a:cxn>
                <a:cxn ang="0">
                  <a:pos x="935" y="255"/>
                </a:cxn>
                <a:cxn ang="0">
                  <a:pos x="958" y="261"/>
                </a:cxn>
                <a:cxn ang="0">
                  <a:pos x="981" y="249"/>
                </a:cxn>
              </a:cxnLst>
              <a:rect l="0" t="0" r="r" b="b"/>
              <a:pathLst>
                <a:path w="981" h="261">
                  <a:moveTo>
                    <a:pt x="0" y="39"/>
                  </a:moveTo>
                  <a:lnTo>
                    <a:pt x="23" y="39"/>
                  </a:lnTo>
                  <a:lnTo>
                    <a:pt x="51" y="45"/>
                  </a:lnTo>
                  <a:lnTo>
                    <a:pt x="74" y="56"/>
                  </a:lnTo>
                  <a:lnTo>
                    <a:pt x="96" y="79"/>
                  </a:lnTo>
                  <a:lnTo>
                    <a:pt x="125" y="102"/>
                  </a:lnTo>
                  <a:lnTo>
                    <a:pt x="147" y="113"/>
                  </a:lnTo>
                  <a:lnTo>
                    <a:pt x="170" y="113"/>
                  </a:lnTo>
                  <a:lnTo>
                    <a:pt x="198" y="96"/>
                  </a:lnTo>
                  <a:lnTo>
                    <a:pt x="221" y="56"/>
                  </a:lnTo>
                  <a:lnTo>
                    <a:pt x="244" y="22"/>
                  </a:lnTo>
                  <a:lnTo>
                    <a:pt x="272" y="0"/>
                  </a:lnTo>
                  <a:lnTo>
                    <a:pt x="295" y="0"/>
                  </a:lnTo>
                  <a:lnTo>
                    <a:pt x="317" y="22"/>
                  </a:lnTo>
                  <a:lnTo>
                    <a:pt x="346" y="51"/>
                  </a:lnTo>
                  <a:lnTo>
                    <a:pt x="368" y="73"/>
                  </a:lnTo>
                  <a:lnTo>
                    <a:pt x="391" y="79"/>
                  </a:lnTo>
                  <a:lnTo>
                    <a:pt x="419" y="79"/>
                  </a:lnTo>
                  <a:lnTo>
                    <a:pt x="442" y="68"/>
                  </a:lnTo>
                  <a:lnTo>
                    <a:pt x="465" y="51"/>
                  </a:lnTo>
                  <a:lnTo>
                    <a:pt x="493" y="39"/>
                  </a:lnTo>
                  <a:lnTo>
                    <a:pt x="516" y="39"/>
                  </a:lnTo>
                  <a:lnTo>
                    <a:pt x="538" y="45"/>
                  </a:lnTo>
                  <a:lnTo>
                    <a:pt x="567" y="56"/>
                  </a:lnTo>
                  <a:lnTo>
                    <a:pt x="589" y="85"/>
                  </a:lnTo>
                  <a:lnTo>
                    <a:pt x="612" y="119"/>
                  </a:lnTo>
                  <a:lnTo>
                    <a:pt x="641" y="153"/>
                  </a:lnTo>
                  <a:lnTo>
                    <a:pt x="663" y="187"/>
                  </a:lnTo>
                  <a:lnTo>
                    <a:pt x="686" y="209"/>
                  </a:lnTo>
                  <a:lnTo>
                    <a:pt x="714" y="221"/>
                  </a:lnTo>
                  <a:lnTo>
                    <a:pt x="737" y="215"/>
                  </a:lnTo>
                  <a:lnTo>
                    <a:pt x="760" y="192"/>
                  </a:lnTo>
                  <a:lnTo>
                    <a:pt x="788" y="175"/>
                  </a:lnTo>
                  <a:lnTo>
                    <a:pt x="811" y="158"/>
                  </a:lnTo>
                  <a:lnTo>
                    <a:pt x="833" y="164"/>
                  </a:lnTo>
                  <a:lnTo>
                    <a:pt x="862" y="181"/>
                  </a:lnTo>
                  <a:lnTo>
                    <a:pt x="884" y="209"/>
                  </a:lnTo>
                  <a:lnTo>
                    <a:pt x="907" y="238"/>
                  </a:lnTo>
                  <a:lnTo>
                    <a:pt x="935" y="255"/>
                  </a:lnTo>
                  <a:lnTo>
                    <a:pt x="958" y="261"/>
                  </a:lnTo>
                  <a:lnTo>
                    <a:pt x="981" y="249"/>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199" name="Freeform 223"/>
            <p:cNvSpPr>
              <a:spLocks/>
            </p:cNvSpPr>
            <p:nvPr/>
          </p:nvSpPr>
          <p:spPr bwMode="auto">
            <a:xfrm>
              <a:off x="237" y="2732"/>
              <a:ext cx="981" cy="164"/>
            </a:xfrm>
            <a:custGeom>
              <a:avLst/>
              <a:gdLst/>
              <a:ahLst/>
              <a:cxnLst>
                <a:cxn ang="0">
                  <a:pos x="0" y="28"/>
                </a:cxn>
                <a:cxn ang="0">
                  <a:pos x="23" y="28"/>
                </a:cxn>
                <a:cxn ang="0">
                  <a:pos x="51" y="34"/>
                </a:cxn>
                <a:cxn ang="0">
                  <a:pos x="74" y="45"/>
                </a:cxn>
                <a:cxn ang="0">
                  <a:pos x="96" y="62"/>
                </a:cxn>
                <a:cxn ang="0">
                  <a:pos x="125" y="79"/>
                </a:cxn>
                <a:cxn ang="0">
                  <a:pos x="147" y="91"/>
                </a:cxn>
                <a:cxn ang="0">
                  <a:pos x="170" y="91"/>
                </a:cxn>
                <a:cxn ang="0">
                  <a:pos x="198" y="74"/>
                </a:cxn>
                <a:cxn ang="0">
                  <a:pos x="221" y="45"/>
                </a:cxn>
                <a:cxn ang="0">
                  <a:pos x="244" y="17"/>
                </a:cxn>
                <a:cxn ang="0">
                  <a:pos x="272" y="0"/>
                </a:cxn>
                <a:cxn ang="0">
                  <a:pos x="295" y="0"/>
                </a:cxn>
                <a:cxn ang="0">
                  <a:pos x="317" y="17"/>
                </a:cxn>
                <a:cxn ang="0">
                  <a:pos x="346" y="40"/>
                </a:cxn>
                <a:cxn ang="0">
                  <a:pos x="368" y="68"/>
                </a:cxn>
                <a:cxn ang="0">
                  <a:pos x="391" y="85"/>
                </a:cxn>
                <a:cxn ang="0">
                  <a:pos x="419" y="91"/>
                </a:cxn>
                <a:cxn ang="0">
                  <a:pos x="442" y="91"/>
                </a:cxn>
                <a:cxn ang="0">
                  <a:pos x="465" y="85"/>
                </a:cxn>
                <a:cxn ang="0">
                  <a:pos x="493" y="79"/>
                </a:cxn>
                <a:cxn ang="0">
                  <a:pos x="516" y="74"/>
                </a:cxn>
                <a:cxn ang="0">
                  <a:pos x="538" y="68"/>
                </a:cxn>
                <a:cxn ang="0">
                  <a:pos x="567" y="74"/>
                </a:cxn>
                <a:cxn ang="0">
                  <a:pos x="589" y="85"/>
                </a:cxn>
                <a:cxn ang="0">
                  <a:pos x="612" y="102"/>
                </a:cxn>
                <a:cxn ang="0">
                  <a:pos x="641" y="125"/>
                </a:cxn>
                <a:cxn ang="0">
                  <a:pos x="663" y="142"/>
                </a:cxn>
                <a:cxn ang="0">
                  <a:pos x="686" y="159"/>
                </a:cxn>
                <a:cxn ang="0">
                  <a:pos x="714" y="164"/>
                </a:cxn>
                <a:cxn ang="0">
                  <a:pos x="737" y="159"/>
                </a:cxn>
                <a:cxn ang="0">
                  <a:pos x="760" y="142"/>
                </a:cxn>
                <a:cxn ang="0">
                  <a:pos x="788" y="119"/>
                </a:cxn>
                <a:cxn ang="0">
                  <a:pos x="811" y="108"/>
                </a:cxn>
                <a:cxn ang="0">
                  <a:pos x="833" y="102"/>
                </a:cxn>
                <a:cxn ang="0">
                  <a:pos x="862" y="108"/>
                </a:cxn>
                <a:cxn ang="0">
                  <a:pos x="884" y="119"/>
                </a:cxn>
                <a:cxn ang="0">
                  <a:pos x="907" y="130"/>
                </a:cxn>
                <a:cxn ang="0">
                  <a:pos x="935" y="130"/>
                </a:cxn>
                <a:cxn ang="0">
                  <a:pos x="958" y="125"/>
                </a:cxn>
                <a:cxn ang="0">
                  <a:pos x="981" y="113"/>
                </a:cxn>
              </a:cxnLst>
              <a:rect l="0" t="0" r="r" b="b"/>
              <a:pathLst>
                <a:path w="981" h="164">
                  <a:moveTo>
                    <a:pt x="0" y="28"/>
                  </a:moveTo>
                  <a:lnTo>
                    <a:pt x="23" y="28"/>
                  </a:lnTo>
                  <a:lnTo>
                    <a:pt x="51" y="34"/>
                  </a:lnTo>
                  <a:lnTo>
                    <a:pt x="74" y="45"/>
                  </a:lnTo>
                  <a:lnTo>
                    <a:pt x="96" y="62"/>
                  </a:lnTo>
                  <a:lnTo>
                    <a:pt x="125" y="79"/>
                  </a:lnTo>
                  <a:lnTo>
                    <a:pt x="147" y="91"/>
                  </a:lnTo>
                  <a:lnTo>
                    <a:pt x="170" y="91"/>
                  </a:lnTo>
                  <a:lnTo>
                    <a:pt x="198" y="74"/>
                  </a:lnTo>
                  <a:lnTo>
                    <a:pt x="221" y="45"/>
                  </a:lnTo>
                  <a:lnTo>
                    <a:pt x="244" y="17"/>
                  </a:lnTo>
                  <a:lnTo>
                    <a:pt x="272" y="0"/>
                  </a:lnTo>
                  <a:lnTo>
                    <a:pt x="295" y="0"/>
                  </a:lnTo>
                  <a:lnTo>
                    <a:pt x="317" y="17"/>
                  </a:lnTo>
                  <a:lnTo>
                    <a:pt x="346" y="40"/>
                  </a:lnTo>
                  <a:lnTo>
                    <a:pt x="368" y="68"/>
                  </a:lnTo>
                  <a:lnTo>
                    <a:pt x="391" y="85"/>
                  </a:lnTo>
                  <a:lnTo>
                    <a:pt x="419" y="91"/>
                  </a:lnTo>
                  <a:lnTo>
                    <a:pt x="442" y="91"/>
                  </a:lnTo>
                  <a:lnTo>
                    <a:pt x="465" y="85"/>
                  </a:lnTo>
                  <a:lnTo>
                    <a:pt x="493" y="79"/>
                  </a:lnTo>
                  <a:lnTo>
                    <a:pt x="516" y="74"/>
                  </a:lnTo>
                  <a:lnTo>
                    <a:pt x="538" y="68"/>
                  </a:lnTo>
                  <a:lnTo>
                    <a:pt x="567" y="74"/>
                  </a:lnTo>
                  <a:lnTo>
                    <a:pt x="589" y="85"/>
                  </a:lnTo>
                  <a:lnTo>
                    <a:pt x="612" y="102"/>
                  </a:lnTo>
                  <a:lnTo>
                    <a:pt x="641" y="125"/>
                  </a:lnTo>
                  <a:lnTo>
                    <a:pt x="663" y="142"/>
                  </a:lnTo>
                  <a:lnTo>
                    <a:pt x="686" y="159"/>
                  </a:lnTo>
                  <a:lnTo>
                    <a:pt x="714" y="164"/>
                  </a:lnTo>
                  <a:lnTo>
                    <a:pt x="737" y="159"/>
                  </a:lnTo>
                  <a:lnTo>
                    <a:pt x="760" y="142"/>
                  </a:lnTo>
                  <a:lnTo>
                    <a:pt x="788" y="119"/>
                  </a:lnTo>
                  <a:lnTo>
                    <a:pt x="811" y="108"/>
                  </a:lnTo>
                  <a:lnTo>
                    <a:pt x="833" y="102"/>
                  </a:lnTo>
                  <a:lnTo>
                    <a:pt x="862" y="108"/>
                  </a:lnTo>
                  <a:lnTo>
                    <a:pt x="884" y="119"/>
                  </a:lnTo>
                  <a:lnTo>
                    <a:pt x="907" y="130"/>
                  </a:lnTo>
                  <a:lnTo>
                    <a:pt x="935" y="130"/>
                  </a:lnTo>
                  <a:lnTo>
                    <a:pt x="958" y="125"/>
                  </a:lnTo>
                  <a:lnTo>
                    <a:pt x="981" y="113"/>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200" name="Freeform 224"/>
            <p:cNvSpPr>
              <a:spLocks/>
            </p:cNvSpPr>
            <p:nvPr/>
          </p:nvSpPr>
          <p:spPr bwMode="auto">
            <a:xfrm>
              <a:off x="237" y="2551"/>
              <a:ext cx="981" cy="601"/>
            </a:xfrm>
            <a:custGeom>
              <a:avLst/>
              <a:gdLst/>
              <a:ahLst/>
              <a:cxnLst>
                <a:cxn ang="0">
                  <a:pos x="0" y="192"/>
                </a:cxn>
                <a:cxn ang="0">
                  <a:pos x="23" y="198"/>
                </a:cxn>
                <a:cxn ang="0">
                  <a:pos x="51" y="204"/>
                </a:cxn>
                <a:cxn ang="0">
                  <a:pos x="74" y="221"/>
                </a:cxn>
                <a:cxn ang="0">
                  <a:pos x="96" y="243"/>
                </a:cxn>
                <a:cxn ang="0">
                  <a:pos x="125" y="277"/>
                </a:cxn>
                <a:cxn ang="0">
                  <a:pos x="147" y="311"/>
                </a:cxn>
                <a:cxn ang="0">
                  <a:pos x="170" y="334"/>
                </a:cxn>
                <a:cxn ang="0">
                  <a:pos x="198" y="340"/>
                </a:cxn>
                <a:cxn ang="0">
                  <a:pos x="221" y="317"/>
                </a:cxn>
                <a:cxn ang="0">
                  <a:pos x="244" y="283"/>
                </a:cxn>
                <a:cxn ang="0">
                  <a:pos x="272" y="249"/>
                </a:cxn>
                <a:cxn ang="0">
                  <a:pos x="295" y="226"/>
                </a:cxn>
                <a:cxn ang="0">
                  <a:pos x="317" y="215"/>
                </a:cxn>
                <a:cxn ang="0">
                  <a:pos x="346" y="209"/>
                </a:cxn>
                <a:cxn ang="0">
                  <a:pos x="368" y="198"/>
                </a:cxn>
                <a:cxn ang="0">
                  <a:pos x="391" y="175"/>
                </a:cxn>
                <a:cxn ang="0">
                  <a:pos x="419" y="136"/>
                </a:cxn>
                <a:cxn ang="0">
                  <a:pos x="442" y="90"/>
                </a:cxn>
                <a:cxn ang="0">
                  <a:pos x="465" y="51"/>
                </a:cxn>
                <a:cxn ang="0">
                  <a:pos x="493" y="17"/>
                </a:cxn>
                <a:cxn ang="0">
                  <a:pos x="516" y="0"/>
                </a:cxn>
                <a:cxn ang="0">
                  <a:pos x="538" y="0"/>
                </a:cxn>
                <a:cxn ang="0">
                  <a:pos x="567" y="11"/>
                </a:cxn>
                <a:cxn ang="0">
                  <a:pos x="589" y="51"/>
                </a:cxn>
                <a:cxn ang="0">
                  <a:pos x="612" y="102"/>
                </a:cxn>
                <a:cxn ang="0">
                  <a:pos x="641" y="170"/>
                </a:cxn>
                <a:cxn ang="0">
                  <a:pos x="663" y="243"/>
                </a:cxn>
                <a:cxn ang="0">
                  <a:pos x="686" y="306"/>
                </a:cxn>
                <a:cxn ang="0">
                  <a:pos x="714" y="351"/>
                </a:cxn>
                <a:cxn ang="0">
                  <a:pos x="737" y="374"/>
                </a:cxn>
                <a:cxn ang="0">
                  <a:pos x="760" y="380"/>
                </a:cxn>
                <a:cxn ang="0">
                  <a:pos x="788" y="380"/>
                </a:cxn>
                <a:cxn ang="0">
                  <a:pos x="811" y="385"/>
                </a:cxn>
                <a:cxn ang="0">
                  <a:pos x="833" y="408"/>
                </a:cxn>
                <a:cxn ang="0">
                  <a:pos x="862" y="448"/>
                </a:cxn>
                <a:cxn ang="0">
                  <a:pos x="884" y="493"/>
                </a:cxn>
                <a:cxn ang="0">
                  <a:pos x="907" y="544"/>
                </a:cxn>
                <a:cxn ang="0">
                  <a:pos x="935" y="578"/>
                </a:cxn>
                <a:cxn ang="0">
                  <a:pos x="958" y="595"/>
                </a:cxn>
                <a:cxn ang="0">
                  <a:pos x="981" y="601"/>
                </a:cxn>
              </a:cxnLst>
              <a:rect l="0" t="0" r="r" b="b"/>
              <a:pathLst>
                <a:path w="981" h="601">
                  <a:moveTo>
                    <a:pt x="0" y="192"/>
                  </a:moveTo>
                  <a:lnTo>
                    <a:pt x="23" y="198"/>
                  </a:lnTo>
                  <a:lnTo>
                    <a:pt x="51" y="204"/>
                  </a:lnTo>
                  <a:lnTo>
                    <a:pt x="74" y="221"/>
                  </a:lnTo>
                  <a:lnTo>
                    <a:pt x="96" y="243"/>
                  </a:lnTo>
                  <a:lnTo>
                    <a:pt x="125" y="277"/>
                  </a:lnTo>
                  <a:lnTo>
                    <a:pt x="147" y="311"/>
                  </a:lnTo>
                  <a:lnTo>
                    <a:pt x="170" y="334"/>
                  </a:lnTo>
                  <a:lnTo>
                    <a:pt x="198" y="340"/>
                  </a:lnTo>
                  <a:lnTo>
                    <a:pt x="221" y="317"/>
                  </a:lnTo>
                  <a:lnTo>
                    <a:pt x="244" y="283"/>
                  </a:lnTo>
                  <a:lnTo>
                    <a:pt x="272" y="249"/>
                  </a:lnTo>
                  <a:lnTo>
                    <a:pt x="295" y="226"/>
                  </a:lnTo>
                  <a:lnTo>
                    <a:pt x="317" y="215"/>
                  </a:lnTo>
                  <a:lnTo>
                    <a:pt x="346" y="209"/>
                  </a:lnTo>
                  <a:lnTo>
                    <a:pt x="368" y="198"/>
                  </a:lnTo>
                  <a:lnTo>
                    <a:pt x="391" y="175"/>
                  </a:lnTo>
                  <a:lnTo>
                    <a:pt x="419" y="136"/>
                  </a:lnTo>
                  <a:lnTo>
                    <a:pt x="442" y="90"/>
                  </a:lnTo>
                  <a:lnTo>
                    <a:pt x="465" y="51"/>
                  </a:lnTo>
                  <a:lnTo>
                    <a:pt x="493" y="17"/>
                  </a:lnTo>
                  <a:lnTo>
                    <a:pt x="516" y="0"/>
                  </a:lnTo>
                  <a:lnTo>
                    <a:pt x="538" y="0"/>
                  </a:lnTo>
                  <a:lnTo>
                    <a:pt x="567" y="11"/>
                  </a:lnTo>
                  <a:lnTo>
                    <a:pt x="589" y="51"/>
                  </a:lnTo>
                  <a:lnTo>
                    <a:pt x="612" y="102"/>
                  </a:lnTo>
                  <a:lnTo>
                    <a:pt x="641" y="170"/>
                  </a:lnTo>
                  <a:lnTo>
                    <a:pt x="663" y="243"/>
                  </a:lnTo>
                  <a:lnTo>
                    <a:pt x="686" y="306"/>
                  </a:lnTo>
                  <a:lnTo>
                    <a:pt x="714" y="351"/>
                  </a:lnTo>
                  <a:lnTo>
                    <a:pt x="737" y="374"/>
                  </a:lnTo>
                  <a:lnTo>
                    <a:pt x="760" y="380"/>
                  </a:lnTo>
                  <a:lnTo>
                    <a:pt x="788" y="380"/>
                  </a:lnTo>
                  <a:lnTo>
                    <a:pt x="811" y="385"/>
                  </a:lnTo>
                  <a:lnTo>
                    <a:pt x="833" y="408"/>
                  </a:lnTo>
                  <a:lnTo>
                    <a:pt x="862" y="448"/>
                  </a:lnTo>
                  <a:lnTo>
                    <a:pt x="884" y="493"/>
                  </a:lnTo>
                  <a:lnTo>
                    <a:pt x="907" y="544"/>
                  </a:lnTo>
                  <a:lnTo>
                    <a:pt x="935" y="578"/>
                  </a:lnTo>
                  <a:lnTo>
                    <a:pt x="958" y="595"/>
                  </a:lnTo>
                  <a:lnTo>
                    <a:pt x="981" y="601"/>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201" name="Freeform 225"/>
            <p:cNvSpPr>
              <a:spLocks/>
            </p:cNvSpPr>
            <p:nvPr/>
          </p:nvSpPr>
          <p:spPr bwMode="auto">
            <a:xfrm>
              <a:off x="237" y="2426"/>
              <a:ext cx="981" cy="879"/>
            </a:xfrm>
            <a:custGeom>
              <a:avLst/>
              <a:gdLst/>
              <a:ahLst/>
              <a:cxnLst>
                <a:cxn ang="0">
                  <a:pos x="0" y="329"/>
                </a:cxn>
                <a:cxn ang="0">
                  <a:pos x="23" y="334"/>
                </a:cxn>
                <a:cxn ang="0">
                  <a:pos x="51" y="346"/>
                </a:cxn>
                <a:cxn ang="0">
                  <a:pos x="74" y="357"/>
                </a:cxn>
                <a:cxn ang="0">
                  <a:pos x="96" y="374"/>
                </a:cxn>
                <a:cxn ang="0">
                  <a:pos x="125" y="402"/>
                </a:cxn>
                <a:cxn ang="0">
                  <a:pos x="147" y="442"/>
                </a:cxn>
                <a:cxn ang="0">
                  <a:pos x="170" y="476"/>
                </a:cxn>
                <a:cxn ang="0">
                  <a:pos x="198" y="493"/>
                </a:cxn>
                <a:cxn ang="0">
                  <a:pos x="221" y="487"/>
                </a:cxn>
                <a:cxn ang="0">
                  <a:pos x="244" y="459"/>
                </a:cxn>
                <a:cxn ang="0">
                  <a:pos x="272" y="425"/>
                </a:cxn>
                <a:cxn ang="0">
                  <a:pos x="295" y="391"/>
                </a:cxn>
                <a:cxn ang="0">
                  <a:pos x="317" y="363"/>
                </a:cxn>
                <a:cxn ang="0">
                  <a:pos x="346" y="340"/>
                </a:cxn>
                <a:cxn ang="0">
                  <a:pos x="368" y="312"/>
                </a:cxn>
                <a:cxn ang="0">
                  <a:pos x="391" y="261"/>
                </a:cxn>
                <a:cxn ang="0">
                  <a:pos x="419" y="204"/>
                </a:cxn>
                <a:cxn ang="0">
                  <a:pos x="442" y="136"/>
                </a:cxn>
                <a:cxn ang="0">
                  <a:pos x="465" y="79"/>
                </a:cxn>
                <a:cxn ang="0">
                  <a:pos x="493" y="34"/>
                </a:cxn>
                <a:cxn ang="0">
                  <a:pos x="516" y="6"/>
                </a:cxn>
                <a:cxn ang="0">
                  <a:pos x="538" y="0"/>
                </a:cxn>
                <a:cxn ang="0">
                  <a:pos x="567" y="17"/>
                </a:cxn>
                <a:cxn ang="0">
                  <a:pos x="589" y="62"/>
                </a:cxn>
                <a:cxn ang="0">
                  <a:pos x="612" y="125"/>
                </a:cxn>
                <a:cxn ang="0">
                  <a:pos x="641" y="215"/>
                </a:cxn>
                <a:cxn ang="0">
                  <a:pos x="663" y="306"/>
                </a:cxn>
                <a:cxn ang="0">
                  <a:pos x="686" y="391"/>
                </a:cxn>
                <a:cxn ang="0">
                  <a:pos x="714" y="453"/>
                </a:cxn>
                <a:cxn ang="0">
                  <a:pos x="737" y="493"/>
                </a:cxn>
                <a:cxn ang="0">
                  <a:pos x="760" y="516"/>
                </a:cxn>
                <a:cxn ang="0">
                  <a:pos x="788" y="527"/>
                </a:cxn>
                <a:cxn ang="0">
                  <a:pos x="811" y="550"/>
                </a:cxn>
                <a:cxn ang="0">
                  <a:pos x="833" y="595"/>
                </a:cxn>
                <a:cxn ang="0">
                  <a:pos x="862" y="652"/>
                </a:cxn>
                <a:cxn ang="0">
                  <a:pos x="884" y="720"/>
                </a:cxn>
                <a:cxn ang="0">
                  <a:pos x="907" y="782"/>
                </a:cxn>
                <a:cxn ang="0">
                  <a:pos x="935" y="833"/>
                </a:cxn>
                <a:cxn ang="0">
                  <a:pos x="958" y="867"/>
                </a:cxn>
                <a:cxn ang="0">
                  <a:pos x="981" y="879"/>
                </a:cxn>
              </a:cxnLst>
              <a:rect l="0" t="0" r="r" b="b"/>
              <a:pathLst>
                <a:path w="981" h="879">
                  <a:moveTo>
                    <a:pt x="0" y="329"/>
                  </a:moveTo>
                  <a:lnTo>
                    <a:pt x="23" y="334"/>
                  </a:lnTo>
                  <a:lnTo>
                    <a:pt x="51" y="346"/>
                  </a:lnTo>
                  <a:lnTo>
                    <a:pt x="74" y="357"/>
                  </a:lnTo>
                  <a:lnTo>
                    <a:pt x="96" y="374"/>
                  </a:lnTo>
                  <a:lnTo>
                    <a:pt x="125" y="402"/>
                  </a:lnTo>
                  <a:lnTo>
                    <a:pt x="147" y="442"/>
                  </a:lnTo>
                  <a:lnTo>
                    <a:pt x="170" y="476"/>
                  </a:lnTo>
                  <a:lnTo>
                    <a:pt x="198" y="493"/>
                  </a:lnTo>
                  <a:lnTo>
                    <a:pt x="221" y="487"/>
                  </a:lnTo>
                  <a:lnTo>
                    <a:pt x="244" y="459"/>
                  </a:lnTo>
                  <a:lnTo>
                    <a:pt x="272" y="425"/>
                  </a:lnTo>
                  <a:lnTo>
                    <a:pt x="295" y="391"/>
                  </a:lnTo>
                  <a:lnTo>
                    <a:pt x="317" y="363"/>
                  </a:lnTo>
                  <a:lnTo>
                    <a:pt x="346" y="340"/>
                  </a:lnTo>
                  <a:lnTo>
                    <a:pt x="368" y="312"/>
                  </a:lnTo>
                  <a:lnTo>
                    <a:pt x="391" y="261"/>
                  </a:lnTo>
                  <a:lnTo>
                    <a:pt x="419" y="204"/>
                  </a:lnTo>
                  <a:lnTo>
                    <a:pt x="442" y="136"/>
                  </a:lnTo>
                  <a:lnTo>
                    <a:pt x="465" y="79"/>
                  </a:lnTo>
                  <a:lnTo>
                    <a:pt x="493" y="34"/>
                  </a:lnTo>
                  <a:lnTo>
                    <a:pt x="516" y="6"/>
                  </a:lnTo>
                  <a:lnTo>
                    <a:pt x="538" y="0"/>
                  </a:lnTo>
                  <a:lnTo>
                    <a:pt x="567" y="17"/>
                  </a:lnTo>
                  <a:lnTo>
                    <a:pt x="589" y="62"/>
                  </a:lnTo>
                  <a:lnTo>
                    <a:pt x="612" y="125"/>
                  </a:lnTo>
                  <a:lnTo>
                    <a:pt x="641" y="215"/>
                  </a:lnTo>
                  <a:lnTo>
                    <a:pt x="663" y="306"/>
                  </a:lnTo>
                  <a:lnTo>
                    <a:pt x="686" y="391"/>
                  </a:lnTo>
                  <a:lnTo>
                    <a:pt x="714" y="453"/>
                  </a:lnTo>
                  <a:lnTo>
                    <a:pt x="737" y="493"/>
                  </a:lnTo>
                  <a:lnTo>
                    <a:pt x="760" y="516"/>
                  </a:lnTo>
                  <a:lnTo>
                    <a:pt x="788" y="527"/>
                  </a:lnTo>
                  <a:lnTo>
                    <a:pt x="811" y="550"/>
                  </a:lnTo>
                  <a:lnTo>
                    <a:pt x="833" y="595"/>
                  </a:lnTo>
                  <a:lnTo>
                    <a:pt x="862" y="652"/>
                  </a:lnTo>
                  <a:lnTo>
                    <a:pt x="884" y="720"/>
                  </a:lnTo>
                  <a:lnTo>
                    <a:pt x="907" y="782"/>
                  </a:lnTo>
                  <a:lnTo>
                    <a:pt x="935" y="833"/>
                  </a:lnTo>
                  <a:lnTo>
                    <a:pt x="958" y="867"/>
                  </a:lnTo>
                  <a:lnTo>
                    <a:pt x="981" y="879"/>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202" name="Freeform 226"/>
            <p:cNvSpPr>
              <a:spLocks/>
            </p:cNvSpPr>
            <p:nvPr/>
          </p:nvSpPr>
          <p:spPr bwMode="auto">
            <a:xfrm>
              <a:off x="237" y="2386"/>
              <a:ext cx="981" cy="970"/>
            </a:xfrm>
            <a:custGeom>
              <a:avLst/>
              <a:gdLst/>
              <a:ahLst/>
              <a:cxnLst>
                <a:cxn ang="0">
                  <a:pos x="0" y="391"/>
                </a:cxn>
                <a:cxn ang="0">
                  <a:pos x="23" y="403"/>
                </a:cxn>
                <a:cxn ang="0">
                  <a:pos x="51" y="408"/>
                </a:cxn>
                <a:cxn ang="0">
                  <a:pos x="74" y="420"/>
                </a:cxn>
                <a:cxn ang="0">
                  <a:pos x="96" y="431"/>
                </a:cxn>
                <a:cxn ang="0">
                  <a:pos x="125" y="454"/>
                </a:cxn>
                <a:cxn ang="0">
                  <a:pos x="147" y="488"/>
                </a:cxn>
                <a:cxn ang="0">
                  <a:pos x="170" y="522"/>
                </a:cxn>
                <a:cxn ang="0">
                  <a:pos x="198" y="550"/>
                </a:cxn>
                <a:cxn ang="0">
                  <a:pos x="221" y="556"/>
                </a:cxn>
                <a:cxn ang="0">
                  <a:pos x="244" y="545"/>
                </a:cxn>
                <a:cxn ang="0">
                  <a:pos x="272" y="510"/>
                </a:cxn>
                <a:cxn ang="0">
                  <a:pos x="295" y="476"/>
                </a:cxn>
                <a:cxn ang="0">
                  <a:pos x="317" y="437"/>
                </a:cxn>
                <a:cxn ang="0">
                  <a:pos x="346" y="403"/>
                </a:cxn>
                <a:cxn ang="0">
                  <a:pos x="368" y="357"/>
                </a:cxn>
                <a:cxn ang="0">
                  <a:pos x="391" y="301"/>
                </a:cxn>
                <a:cxn ang="0">
                  <a:pos x="419" y="233"/>
                </a:cxn>
                <a:cxn ang="0">
                  <a:pos x="442" y="159"/>
                </a:cxn>
                <a:cxn ang="0">
                  <a:pos x="465" y="91"/>
                </a:cxn>
                <a:cxn ang="0">
                  <a:pos x="493" y="40"/>
                </a:cxn>
                <a:cxn ang="0">
                  <a:pos x="516" y="12"/>
                </a:cxn>
                <a:cxn ang="0">
                  <a:pos x="538" y="0"/>
                </a:cxn>
                <a:cxn ang="0">
                  <a:pos x="567" y="12"/>
                </a:cxn>
                <a:cxn ang="0">
                  <a:pos x="589" y="51"/>
                </a:cxn>
                <a:cxn ang="0">
                  <a:pos x="612" y="114"/>
                </a:cxn>
                <a:cxn ang="0">
                  <a:pos x="641" y="204"/>
                </a:cxn>
                <a:cxn ang="0">
                  <a:pos x="663" y="295"/>
                </a:cxn>
                <a:cxn ang="0">
                  <a:pos x="686" y="380"/>
                </a:cxn>
                <a:cxn ang="0">
                  <a:pos x="714" y="448"/>
                </a:cxn>
                <a:cxn ang="0">
                  <a:pos x="737" y="488"/>
                </a:cxn>
                <a:cxn ang="0">
                  <a:pos x="760" y="516"/>
                </a:cxn>
                <a:cxn ang="0">
                  <a:pos x="788" y="550"/>
                </a:cxn>
                <a:cxn ang="0">
                  <a:pos x="811" y="590"/>
                </a:cxn>
                <a:cxn ang="0">
                  <a:pos x="833" y="647"/>
                </a:cxn>
                <a:cxn ang="0">
                  <a:pos x="862" y="715"/>
                </a:cxn>
                <a:cxn ang="0">
                  <a:pos x="884" y="788"/>
                </a:cxn>
                <a:cxn ang="0">
                  <a:pos x="907" y="862"/>
                </a:cxn>
                <a:cxn ang="0">
                  <a:pos x="935" y="913"/>
                </a:cxn>
                <a:cxn ang="0">
                  <a:pos x="958" y="953"/>
                </a:cxn>
                <a:cxn ang="0">
                  <a:pos x="981" y="970"/>
                </a:cxn>
              </a:cxnLst>
              <a:rect l="0" t="0" r="r" b="b"/>
              <a:pathLst>
                <a:path w="981" h="970">
                  <a:moveTo>
                    <a:pt x="0" y="391"/>
                  </a:moveTo>
                  <a:lnTo>
                    <a:pt x="23" y="403"/>
                  </a:lnTo>
                  <a:lnTo>
                    <a:pt x="51" y="408"/>
                  </a:lnTo>
                  <a:lnTo>
                    <a:pt x="74" y="420"/>
                  </a:lnTo>
                  <a:lnTo>
                    <a:pt x="96" y="431"/>
                  </a:lnTo>
                  <a:lnTo>
                    <a:pt x="125" y="454"/>
                  </a:lnTo>
                  <a:lnTo>
                    <a:pt x="147" y="488"/>
                  </a:lnTo>
                  <a:lnTo>
                    <a:pt x="170" y="522"/>
                  </a:lnTo>
                  <a:lnTo>
                    <a:pt x="198" y="550"/>
                  </a:lnTo>
                  <a:lnTo>
                    <a:pt x="221" y="556"/>
                  </a:lnTo>
                  <a:lnTo>
                    <a:pt x="244" y="545"/>
                  </a:lnTo>
                  <a:lnTo>
                    <a:pt x="272" y="510"/>
                  </a:lnTo>
                  <a:lnTo>
                    <a:pt x="295" y="476"/>
                  </a:lnTo>
                  <a:lnTo>
                    <a:pt x="317" y="437"/>
                  </a:lnTo>
                  <a:lnTo>
                    <a:pt x="346" y="403"/>
                  </a:lnTo>
                  <a:lnTo>
                    <a:pt x="368" y="357"/>
                  </a:lnTo>
                  <a:lnTo>
                    <a:pt x="391" y="301"/>
                  </a:lnTo>
                  <a:lnTo>
                    <a:pt x="419" y="233"/>
                  </a:lnTo>
                  <a:lnTo>
                    <a:pt x="442" y="159"/>
                  </a:lnTo>
                  <a:lnTo>
                    <a:pt x="465" y="91"/>
                  </a:lnTo>
                  <a:lnTo>
                    <a:pt x="493" y="40"/>
                  </a:lnTo>
                  <a:lnTo>
                    <a:pt x="516" y="12"/>
                  </a:lnTo>
                  <a:lnTo>
                    <a:pt x="538" y="0"/>
                  </a:lnTo>
                  <a:lnTo>
                    <a:pt x="567" y="12"/>
                  </a:lnTo>
                  <a:lnTo>
                    <a:pt x="589" y="51"/>
                  </a:lnTo>
                  <a:lnTo>
                    <a:pt x="612" y="114"/>
                  </a:lnTo>
                  <a:lnTo>
                    <a:pt x="641" y="204"/>
                  </a:lnTo>
                  <a:lnTo>
                    <a:pt x="663" y="295"/>
                  </a:lnTo>
                  <a:lnTo>
                    <a:pt x="686" y="380"/>
                  </a:lnTo>
                  <a:lnTo>
                    <a:pt x="714" y="448"/>
                  </a:lnTo>
                  <a:lnTo>
                    <a:pt x="737" y="488"/>
                  </a:lnTo>
                  <a:lnTo>
                    <a:pt x="760" y="516"/>
                  </a:lnTo>
                  <a:lnTo>
                    <a:pt x="788" y="550"/>
                  </a:lnTo>
                  <a:lnTo>
                    <a:pt x="811" y="590"/>
                  </a:lnTo>
                  <a:lnTo>
                    <a:pt x="833" y="647"/>
                  </a:lnTo>
                  <a:lnTo>
                    <a:pt x="862" y="715"/>
                  </a:lnTo>
                  <a:lnTo>
                    <a:pt x="884" y="788"/>
                  </a:lnTo>
                  <a:lnTo>
                    <a:pt x="907" y="862"/>
                  </a:lnTo>
                  <a:lnTo>
                    <a:pt x="935" y="913"/>
                  </a:lnTo>
                  <a:lnTo>
                    <a:pt x="958" y="953"/>
                  </a:lnTo>
                  <a:lnTo>
                    <a:pt x="981" y="97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203" name="Freeform 227"/>
            <p:cNvSpPr>
              <a:spLocks/>
            </p:cNvSpPr>
            <p:nvPr/>
          </p:nvSpPr>
          <p:spPr bwMode="auto">
            <a:xfrm>
              <a:off x="237" y="2403"/>
              <a:ext cx="981" cy="919"/>
            </a:xfrm>
            <a:custGeom>
              <a:avLst/>
              <a:gdLst/>
              <a:ahLst/>
              <a:cxnLst>
                <a:cxn ang="0">
                  <a:pos x="0" y="403"/>
                </a:cxn>
                <a:cxn ang="0">
                  <a:pos x="23" y="414"/>
                </a:cxn>
                <a:cxn ang="0">
                  <a:pos x="51" y="425"/>
                </a:cxn>
                <a:cxn ang="0">
                  <a:pos x="74" y="425"/>
                </a:cxn>
                <a:cxn ang="0">
                  <a:pos x="96" y="431"/>
                </a:cxn>
                <a:cxn ang="0">
                  <a:pos x="125" y="448"/>
                </a:cxn>
                <a:cxn ang="0">
                  <a:pos x="147" y="471"/>
                </a:cxn>
                <a:cxn ang="0">
                  <a:pos x="170" y="505"/>
                </a:cxn>
                <a:cxn ang="0">
                  <a:pos x="198" y="539"/>
                </a:cxn>
                <a:cxn ang="0">
                  <a:pos x="221" y="556"/>
                </a:cxn>
                <a:cxn ang="0">
                  <a:pos x="244" y="556"/>
                </a:cxn>
                <a:cxn ang="0">
                  <a:pos x="272" y="533"/>
                </a:cxn>
                <a:cxn ang="0">
                  <a:pos x="295" y="499"/>
                </a:cxn>
                <a:cxn ang="0">
                  <a:pos x="317" y="454"/>
                </a:cxn>
                <a:cxn ang="0">
                  <a:pos x="346" y="408"/>
                </a:cxn>
                <a:cxn ang="0">
                  <a:pos x="368" y="363"/>
                </a:cxn>
                <a:cxn ang="0">
                  <a:pos x="391" y="306"/>
                </a:cxn>
                <a:cxn ang="0">
                  <a:pos x="419" y="238"/>
                </a:cxn>
                <a:cxn ang="0">
                  <a:pos x="442" y="165"/>
                </a:cxn>
                <a:cxn ang="0">
                  <a:pos x="465" y="102"/>
                </a:cxn>
                <a:cxn ang="0">
                  <a:pos x="493" y="51"/>
                </a:cxn>
                <a:cxn ang="0">
                  <a:pos x="516" y="12"/>
                </a:cxn>
                <a:cxn ang="0">
                  <a:pos x="538" y="0"/>
                </a:cxn>
                <a:cxn ang="0">
                  <a:pos x="567" y="6"/>
                </a:cxn>
                <a:cxn ang="0">
                  <a:pos x="589" y="34"/>
                </a:cxn>
                <a:cxn ang="0">
                  <a:pos x="612" y="91"/>
                </a:cxn>
                <a:cxn ang="0">
                  <a:pos x="641" y="165"/>
                </a:cxn>
                <a:cxn ang="0">
                  <a:pos x="663" y="244"/>
                </a:cxn>
                <a:cxn ang="0">
                  <a:pos x="686" y="318"/>
                </a:cxn>
                <a:cxn ang="0">
                  <a:pos x="714" y="369"/>
                </a:cxn>
                <a:cxn ang="0">
                  <a:pos x="737" y="408"/>
                </a:cxn>
                <a:cxn ang="0">
                  <a:pos x="760" y="442"/>
                </a:cxn>
                <a:cxn ang="0">
                  <a:pos x="788" y="482"/>
                </a:cxn>
                <a:cxn ang="0">
                  <a:pos x="811" y="539"/>
                </a:cxn>
                <a:cxn ang="0">
                  <a:pos x="833" y="613"/>
                </a:cxn>
                <a:cxn ang="0">
                  <a:pos x="862" y="686"/>
                </a:cxn>
                <a:cxn ang="0">
                  <a:pos x="884" y="760"/>
                </a:cxn>
                <a:cxn ang="0">
                  <a:pos x="907" y="822"/>
                </a:cxn>
                <a:cxn ang="0">
                  <a:pos x="935" y="873"/>
                </a:cxn>
                <a:cxn ang="0">
                  <a:pos x="958" y="907"/>
                </a:cxn>
                <a:cxn ang="0">
                  <a:pos x="981" y="919"/>
                </a:cxn>
              </a:cxnLst>
              <a:rect l="0" t="0" r="r" b="b"/>
              <a:pathLst>
                <a:path w="981" h="919">
                  <a:moveTo>
                    <a:pt x="0" y="403"/>
                  </a:moveTo>
                  <a:lnTo>
                    <a:pt x="23" y="414"/>
                  </a:lnTo>
                  <a:lnTo>
                    <a:pt x="51" y="425"/>
                  </a:lnTo>
                  <a:lnTo>
                    <a:pt x="74" y="425"/>
                  </a:lnTo>
                  <a:lnTo>
                    <a:pt x="96" y="431"/>
                  </a:lnTo>
                  <a:lnTo>
                    <a:pt x="125" y="448"/>
                  </a:lnTo>
                  <a:lnTo>
                    <a:pt x="147" y="471"/>
                  </a:lnTo>
                  <a:lnTo>
                    <a:pt x="170" y="505"/>
                  </a:lnTo>
                  <a:lnTo>
                    <a:pt x="198" y="539"/>
                  </a:lnTo>
                  <a:lnTo>
                    <a:pt x="221" y="556"/>
                  </a:lnTo>
                  <a:lnTo>
                    <a:pt x="244" y="556"/>
                  </a:lnTo>
                  <a:lnTo>
                    <a:pt x="272" y="533"/>
                  </a:lnTo>
                  <a:lnTo>
                    <a:pt x="295" y="499"/>
                  </a:lnTo>
                  <a:lnTo>
                    <a:pt x="317" y="454"/>
                  </a:lnTo>
                  <a:lnTo>
                    <a:pt x="346" y="408"/>
                  </a:lnTo>
                  <a:lnTo>
                    <a:pt x="368" y="363"/>
                  </a:lnTo>
                  <a:lnTo>
                    <a:pt x="391" y="306"/>
                  </a:lnTo>
                  <a:lnTo>
                    <a:pt x="419" y="238"/>
                  </a:lnTo>
                  <a:lnTo>
                    <a:pt x="442" y="165"/>
                  </a:lnTo>
                  <a:lnTo>
                    <a:pt x="465" y="102"/>
                  </a:lnTo>
                  <a:lnTo>
                    <a:pt x="493" y="51"/>
                  </a:lnTo>
                  <a:lnTo>
                    <a:pt x="516" y="12"/>
                  </a:lnTo>
                  <a:lnTo>
                    <a:pt x="538" y="0"/>
                  </a:lnTo>
                  <a:lnTo>
                    <a:pt x="567" y="6"/>
                  </a:lnTo>
                  <a:lnTo>
                    <a:pt x="589" y="34"/>
                  </a:lnTo>
                  <a:lnTo>
                    <a:pt x="612" y="91"/>
                  </a:lnTo>
                  <a:lnTo>
                    <a:pt x="641" y="165"/>
                  </a:lnTo>
                  <a:lnTo>
                    <a:pt x="663" y="244"/>
                  </a:lnTo>
                  <a:lnTo>
                    <a:pt x="686" y="318"/>
                  </a:lnTo>
                  <a:lnTo>
                    <a:pt x="714" y="369"/>
                  </a:lnTo>
                  <a:lnTo>
                    <a:pt x="737" y="408"/>
                  </a:lnTo>
                  <a:lnTo>
                    <a:pt x="760" y="442"/>
                  </a:lnTo>
                  <a:lnTo>
                    <a:pt x="788" y="482"/>
                  </a:lnTo>
                  <a:lnTo>
                    <a:pt x="811" y="539"/>
                  </a:lnTo>
                  <a:lnTo>
                    <a:pt x="833" y="613"/>
                  </a:lnTo>
                  <a:lnTo>
                    <a:pt x="862" y="686"/>
                  </a:lnTo>
                  <a:lnTo>
                    <a:pt x="884" y="760"/>
                  </a:lnTo>
                  <a:lnTo>
                    <a:pt x="907" y="822"/>
                  </a:lnTo>
                  <a:lnTo>
                    <a:pt x="935" y="873"/>
                  </a:lnTo>
                  <a:lnTo>
                    <a:pt x="958" y="907"/>
                  </a:lnTo>
                  <a:lnTo>
                    <a:pt x="981" y="919"/>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204" name="Rectangle 228"/>
            <p:cNvSpPr>
              <a:spLocks noChangeArrowheads="1"/>
            </p:cNvSpPr>
            <p:nvPr/>
          </p:nvSpPr>
          <p:spPr bwMode="auto">
            <a:xfrm>
              <a:off x="724" y="3639"/>
              <a:ext cx="246"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time (ms)</a:t>
              </a:r>
              <a:endParaRPr lang="en-US"/>
            </a:p>
          </p:txBody>
        </p:sp>
        <p:sp>
          <p:nvSpPr>
            <p:cNvPr id="205" name="Rectangle 229"/>
            <p:cNvSpPr>
              <a:spLocks noChangeArrowheads="1"/>
            </p:cNvSpPr>
            <p:nvPr/>
          </p:nvSpPr>
          <p:spPr bwMode="auto">
            <a:xfrm>
              <a:off x="549" y="2160"/>
              <a:ext cx="587"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Observed (adjusted) 1</a:t>
              </a:r>
              <a:endParaRPr lang="en-US"/>
            </a:p>
          </p:txBody>
        </p:sp>
      </p:grpSp>
      <p:grpSp>
        <p:nvGrpSpPr>
          <p:cNvPr id="206" name="Group 822"/>
          <p:cNvGrpSpPr>
            <a:grpSpLocks/>
          </p:cNvGrpSpPr>
          <p:nvPr/>
        </p:nvGrpSpPr>
        <p:grpSpPr bwMode="auto">
          <a:xfrm>
            <a:off x="6372225" y="3535363"/>
            <a:ext cx="2154237" cy="2484437"/>
            <a:chOff x="3067" y="2160"/>
            <a:chExt cx="1357" cy="1565"/>
          </a:xfrm>
        </p:grpSpPr>
        <p:sp>
          <p:nvSpPr>
            <p:cNvPr id="207" name="Freeform 235"/>
            <p:cNvSpPr>
              <a:spLocks/>
            </p:cNvSpPr>
            <p:nvPr/>
          </p:nvSpPr>
          <p:spPr bwMode="auto">
            <a:xfrm>
              <a:off x="3634"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08" name="Freeform 236"/>
            <p:cNvSpPr>
              <a:spLocks/>
            </p:cNvSpPr>
            <p:nvPr/>
          </p:nvSpPr>
          <p:spPr bwMode="auto">
            <a:xfrm>
              <a:off x="3883"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09" name="Freeform 237"/>
            <p:cNvSpPr>
              <a:spLocks/>
            </p:cNvSpPr>
            <p:nvPr/>
          </p:nvSpPr>
          <p:spPr bwMode="auto">
            <a:xfrm>
              <a:off x="4127"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0" name="Freeform 238"/>
            <p:cNvSpPr>
              <a:spLocks/>
            </p:cNvSpPr>
            <p:nvPr/>
          </p:nvSpPr>
          <p:spPr bwMode="auto">
            <a:xfrm>
              <a:off x="4377" y="2290"/>
              <a:ext cx="0" cy="1230"/>
            </a:xfrm>
            <a:custGeom>
              <a:avLst/>
              <a:gdLst/>
              <a:ahLst/>
              <a:cxnLst>
                <a:cxn ang="0">
                  <a:pos x="0" y="217"/>
                </a:cxn>
                <a:cxn ang="0">
                  <a:pos x="0" y="0"/>
                </a:cxn>
                <a:cxn ang="0">
                  <a:pos x="0" y="0"/>
                </a:cxn>
              </a:cxnLst>
              <a:rect l="0" t="0" r="r" b="b"/>
              <a:pathLst>
                <a:path h="217">
                  <a:moveTo>
                    <a:pt x="0" y="217"/>
                  </a:moveTo>
                  <a:lnTo>
                    <a:pt x="0" y="0"/>
                  </a:lnTo>
                  <a:lnTo>
                    <a:pt x="0"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1" name="Freeform 239"/>
            <p:cNvSpPr>
              <a:spLocks/>
            </p:cNvSpPr>
            <p:nvPr/>
          </p:nvSpPr>
          <p:spPr bwMode="auto">
            <a:xfrm>
              <a:off x="3146" y="3520"/>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2" name="Freeform 240"/>
            <p:cNvSpPr>
              <a:spLocks/>
            </p:cNvSpPr>
            <p:nvPr/>
          </p:nvSpPr>
          <p:spPr bwMode="auto">
            <a:xfrm>
              <a:off x="3146" y="3344"/>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3" name="Freeform 241"/>
            <p:cNvSpPr>
              <a:spLocks/>
            </p:cNvSpPr>
            <p:nvPr/>
          </p:nvSpPr>
          <p:spPr bwMode="auto">
            <a:xfrm>
              <a:off x="3146" y="3169"/>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4" name="Freeform 242"/>
            <p:cNvSpPr>
              <a:spLocks/>
            </p:cNvSpPr>
            <p:nvPr/>
          </p:nvSpPr>
          <p:spPr bwMode="auto">
            <a:xfrm>
              <a:off x="3146" y="2993"/>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5" name="Freeform 243"/>
            <p:cNvSpPr>
              <a:spLocks/>
            </p:cNvSpPr>
            <p:nvPr/>
          </p:nvSpPr>
          <p:spPr bwMode="auto">
            <a:xfrm>
              <a:off x="3146" y="2817"/>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6" name="Freeform 244"/>
            <p:cNvSpPr>
              <a:spLocks/>
            </p:cNvSpPr>
            <p:nvPr/>
          </p:nvSpPr>
          <p:spPr bwMode="auto">
            <a:xfrm>
              <a:off x="3146" y="2641"/>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7" name="Freeform 245"/>
            <p:cNvSpPr>
              <a:spLocks/>
            </p:cNvSpPr>
            <p:nvPr/>
          </p:nvSpPr>
          <p:spPr bwMode="auto">
            <a:xfrm>
              <a:off x="3146" y="2466"/>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8" name="Freeform 246"/>
            <p:cNvSpPr>
              <a:spLocks/>
            </p:cNvSpPr>
            <p:nvPr/>
          </p:nvSpPr>
          <p:spPr bwMode="auto">
            <a:xfrm>
              <a:off x="3146" y="2290"/>
              <a:ext cx="1231" cy="0"/>
            </a:xfrm>
            <a:custGeom>
              <a:avLst/>
              <a:gdLst/>
              <a:ahLst/>
              <a:cxnLst>
                <a:cxn ang="0">
                  <a:pos x="0" y="0"/>
                </a:cxn>
                <a:cxn ang="0">
                  <a:pos x="217" y="0"/>
                </a:cxn>
                <a:cxn ang="0">
                  <a:pos x="217" y="0"/>
                </a:cxn>
              </a:cxnLst>
              <a:rect l="0" t="0" r="r" b="b"/>
              <a:pathLst>
                <a:path w="217">
                  <a:moveTo>
                    <a:pt x="0" y="0"/>
                  </a:moveTo>
                  <a:lnTo>
                    <a:pt x="217" y="0"/>
                  </a:lnTo>
                  <a:lnTo>
                    <a:pt x="217" y="0"/>
                  </a:lnTo>
                </a:path>
              </a:pathLst>
            </a:custGeom>
            <a:noFill/>
            <a:ln w="0">
              <a:solidFill>
                <a:srgbClr val="000000"/>
              </a:solidFill>
              <a:prstDash val="sysDot"/>
              <a:round/>
              <a:headEnd/>
              <a:tailEnd/>
            </a:ln>
          </p:spPr>
          <p:txBody>
            <a:bodyPr>
              <a:prstTxWarp prst="textNoShape">
                <a:avLst/>
              </a:prstTxWarp>
            </a:bodyPr>
            <a:lstStyle/>
            <a:p>
              <a:endParaRPr lang="en-US"/>
            </a:p>
          </p:txBody>
        </p:sp>
        <p:sp>
          <p:nvSpPr>
            <p:cNvPr id="219" name="Line 247"/>
            <p:cNvSpPr>
              <a:spLocks noChangeShapeType="1"/>
            </p:cNvSpPr>
            <p:nvPr/>
          </p:nvSpPr>
          <p:spPr bwMode="auto">
            <a:xfrm>
              <a:off x="3146" y="2290"/>
              <a:ext cx="123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20" name="Freeform 248"/>
            <p:cNvSpPr>
              <a:spLocks/>
            </p:cNvSpPr>
            <p:nvPr/>
          </p:nvSpPr>
          <p:spPr bwMode="auto">
            <a:xfrm>
              <a:off x="3146" y="2290"/>
              <a:ext cx="1231" cy="1230"/>
            </a:xfrm>
            <a:custGeom>
              <a:avLst/>
              <a:gdLst/>
              <a:ahLst/>
              <a:cxnLst>
                <a:cxn ang="0">
                  <a:pos x="0" y="217"/>
                </a:cxn>
                <a:cxn ang="0">
                  <a:pos x="217" y="217"/>
                </a:cxn>
                <a:cxn ang="0">
                  <a:pos x="217" y="0"/>
                </a:cxn>
              </a:cxnLst>
              <a:rect l="0" t="0" r="r" b="b"/>
              <a:pathLst>
                <a:path w="217" h="217">
                  <a:moveTo>
                    <a:pt x="0" y="217"/>
                  </a:moveTo>
                  <a:lnTo>
                    <a:pt x="217" y="217"/>
                  </a:lnTo>
                  <a:lnTo>
                    <a:pt x="217" y="0"/>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221" name="Line 249"/>
            <p:cNvSpPr>
              <a:spLocks noChangeShapeType="1"/>
            </p:cNvSpPr>
            <p:nvPr/>
          </p:nvSpPr>
          <p:spPr bwMode="auto">
            <a:xfrm flipV="1">
              <a:off x="3146" y="2290"/>
              <a:ext cx="0" cy="1230"/>
            </a:xfrm>
            <a:prstGeom prst="line">
              <a:avLst/>
            </a:prstGeom>
            <a:noFill/>
            <a:ln w="0">
              <a:solidFill>
                <a:srgbClr val="000000"/>
              </a:solidFill>
              <a:round/>
              <a:headEnd/>
              <a:tailEnd/>
            </a:ln>
          </p:spPr>
          <p:txBody>
            <a:bodyPr>
              <a:prstTxWarp prst="textNoShape">
                <a:avLst/>
              </a:prstTxWarp>
            </a:bodyPr>
            <a:lstStyle/>
            <a:p>
              <a:endParaRPr lang="en-US"/>
            </a:p>
          </p:txBody>
        </p:sp>
        <p:sp>
          <p:nvSpPr>
            <p:cNvPr id="222" name="Line 250"/>
            <p:cNvSpPr>
              <a:spLocks noChangeShapeType="1"/>
            </p:cNvSpPr>
            <p:nvPr/>
          </p:nvSpPr>
          <p:spPr bwMode="auto">
            <a:xfrm>
              <a:off x="3146" y="3520"/>
              <a:ext cx="123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23" name="Line 251"/>
            <p:cNvSpPr>
              <a:spLocks noChangeShapeType="1"/>
            </p:cNvSpPr>
            <p:nvPr/>
          </p:nvSpPr>
          <p:spPr bwMode="auto">
            <a:xfrm flipV="1">
              <a:off x="3146" y="2290"/>
              <a:ext cx="0" cy="1230"/>
            </a:xfrm>
            <a:prstGeom prst="line">
              <a:avLst/>
            </a:prstGeom>
            <a:noFill/>
            <a:ln w="0">
              <a:solidFill>
                <a:srgbClr val="000000"/>
              </a:solidFill>
              <a:round/>
              <a:headEnd/>
              <a:tailEnd/>
            </a:ln>
          </p:spPr>
          <p:txBody>
            <a:bodyPr>
              <a:prstTxWarp prst="textNoShape">
                <a:avLst/>
              </a:prstTxWarp>
            </a:bodyPr>
            <a:lstStyle/>
            <a:p>
              <a:endParaRPr lang="en-US"/>
            </a:p>
          </p:txBody>
        </p:sp>
        <p:sp>
          <p:nvSpPr>
            <p:cNvPr id="224" name="Line 252"/>
            <p:cNvSpPr>
              <a:spLocks noChangeShapeType="1"/>
            </p:cNvSpPr>
            <p:nvPr/>
          </p:nvSpPr>
          <p:spPr bwMode="auto">
            <a:xfrm flipV="1">
              <a:off x="3146"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25" name="Line 253"/>
            <p:cNvSpPr>
              <a:spLocks noChangeShapeType="1"/>
            </p:cNvSpPr>
            <p:nvPr/>
          </p:nvSpPr>
          <p:spPr bwMode="auto">
            <a:xfrm>
              <a:off x="3146"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26" name="Rectangle 254"/>
            <p:cNvSpPr>
              <a:spLocks noChangeArrowheads="1"/>
            </p:cNvSpPr>
            <p:nvPr/>
          </p:nvSpPr>
          <p:spPr bwMode="auto">
            <a:xfrm>
              <a:off x="3129" y="3543"/>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0</a:t>
              </a:r>
              <a:endParaRPr lang="en-US"/>
            </a:p>
          </p:txBody>
        </p:sp>
        <p:sp>
          <p:nvSpPr>
            <p:cNvPr id="227" name="Line 255"/>
            <p:cNvSpPr>
              <a:spLocks noChangeShapeType="1"/>
            </p:cNvSpPr>
            <p:nvPr/>
          </p:nvSpPr>
          <p:spPr bwMode="auto">
            <a:xfrm flipV="1">
              <a:off x="3390"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28" name="Line 256"/>
            <p:cNvSpPr>
              <a:spLocks noChangeShapeType="1"/>
            </p:cNvSpPr>
            <p:nvPr/>
          </p:nvSpPr>
          <p:spPr bwMode="auto">
            <a:xfrm>
              <a:off x="3390"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29" name="Rectangle 257"/>
            <p:cNvSpPr>
              <a:spLocks noChangeArrowheads="1"/>
            </p:cNvSpPr>
            <p:nvPr/>
          </p:nvSpPr>
          <p:spPr bwMode="auto">
            <a:xfrm>
              <a:off x="3356" y="3543"/>
              <a:ext cx="66"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50</a:t>
              </a:r>
              <a:endParaRPr lang="en-US"/>
            </a:p>
          </p:txBody>
        </p:sp>
        <p:sp>
          <p:nvSpPr>
            <p:cNvPr id="230" name="Line 258"/>
            <p:cNvSpPr>
              <a:spLocks noChangeShapeType="1"/>
            </p:cNvSpPr>
            <p:nvPr/>
          </p:nvSpPr>
          <p:spPr bwMode="auto">
            <a:xfrm flipV="1">
              <a:off x="3634"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31" name="Line 259"/>
            <p:cNvSpPr>
              <a:spLocks noChangeShapeType="1"/>
            </p:cNvSpPr>
            <p:nvPr/>
          </p:nvSpPr>
          <p:spPr bwMode="auto">
            <a:xfrm>
              <a:off x="3634"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32" name="Rectangle 260"/>
            <p:cNvSpPr>
              <a:spLocks noChangeArrowheads="1"/>
            </p:cNvSpPr>
            <p:nvPr/>
          </p:nvSpPr>
          <p:spPr bwMode="auto">
            <a:xfrm>
              <a:off x="3583"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100</a:t>
              </a:r>
              <a:endParaRPr lang="en-US"/>
            </a:p>
          </p:txBody>
        </p:sp>
        <p:sp>
          <p:nvSpPr>
            <p:cNvPr id="233" name="Line 261"/>
            <p:cNvSpPr>
              <a:spLocks noChangeShapeType="1"/>
            </p:cNvSpPr>
            <p:nvPr/>
          </p:nvSpPr>
          <p:spPr bwMode="auto">
            <a:xfrm flipV="1">
              <a:off x="3883"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34" name="Line 262"/>
            <p:cNvSpPr>
              <a:spLocks noChangeShapeType="1"/>
            </p:cNvSpPr>
            <p:nvPr/>
          </p:nvSpPr>
          <p:spPr bwMode="auto">
            <a:xfrm>
              <a:off x="3883"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35" name="Rectangle 263"/>
            <p:cNvSpPr>
              <a:spLocks noChangeArrowheads="1"/>
            </p:cNvSpPr>
            <p:nvPr/>
          </p:nvSpPr>
          <p:spPr bwMode="auto">
            <a:xfrm>
              <a:off x="3832"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150</a:t>
              </a:r>
              <a:endParaRPr lang="en-US"/>
            </a:p>
          </p:txBody>
        </p:sp>
        <p:sp>
          <p:nvSpPr>
            <p:cNvPr id="236" name="Line 264"/>
            <p:cNvSpPr>
              <a:spLocks noChangeShapeType="1"/>
            </p:cNvSpPr>
            <p:nvPr/>
          </p:nvSpPr>
          <p:spPr bwMode="auto">
            <a:xfrm flipV="1">
              <a:off x="4127"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37" name="Line 265"/>
            <p:cNvSpPr>
              <a:spLocks noChangeShapeType="1"/>
            </p:cNvSpPr>
            <p:nvPr/>
          </p:nvSpPr>
          <p:spPr bwMode="auto">
            <a:xfrm>
              <a:off x="4127"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38" name="Rectangle 266"/>
            <p:cNvSpPr>
              <a:spLocks noChangeArrowheads="1"/>
            </p:cNvSpPr>
            <p:nvPr/>
          </p:nvSpPr>
          <p:spPr bwMode="auto">
            <a:xfrm>
              <a:off x="4076"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200</a:t>
              </a:r>
              <a:endParaRPr lang="en-US"/>
            </a:p>
          </p:txBody>
        </p:sp>
        <p:sp>
          <p:nvSpPr>
            <p:cNvPr id="239" name="Line 267"/>
            <p:cNvSpPr>
              <a:spLocks noChangeShapeType="1"/>
            </p:cNvSpPr>
            <p:nvPr/>
          </p:nvSpPr>
          <p:spPr bwMode="auto">
            <a:xfrm flipV="1">
              <a:off x="4377" y="3509"/>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40" name="Line 268"/>
            <p:cNvSpPr>
              <a:spLocks noChangeShapeType="1"/>
            </p:cNvSpPr>
            <p:nvPr/>
          </p:nvSpPr>
          <p:spPr bwMode="auto">
            <a:xfrm>
              <a:off x="4377" y="2290"/>
              <a:ext cx="0" cy="11"/>
            </a:xfrm>
            <a:prstGeom prst="line">
              <a:avLst/>
            </a:prstGeom>
            <a:noFill/>
            <a:ln w="0">
              <a:solidFill>
                <a:srgbClr val="000000"/>
              </a:solidFill>
              <a:round/>
              <a:headEnd/>
              <a:tailEnd/>
            </a:ln>
          </p:spPr>
          <p:txBody>
            <a:bodyPr>
              <a:prstTxWarp prst="textNoShape">
                <a:avLst/>
              </a:prstTxWarp>
            </a:bodyPr>
            <a:lstStyle/>
            <a:p>
              <a:endParaRPr lang="en-US"/>
            </a:p>
          </p:txBody>
        </p:sp>
        <p:sp>
          <p:nvSpPr>
            <p:cNvPr id="241" name="Rectangle 269"/>
            <p:cNvSpPr>
              <a:spLocks noChangeArrowheads="1"/>
            </p:cNvSpPr>
            <p:nvPr/>
          </p:nvSpPr>
          <p:spPr bwMode="auto">
            <a:xfrm>
              <a:off x="4325" y="3543"/>
              <a:ext cx="99"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250</a:t>
              </a:r>
              <a:endParaRPr lang="en-US"/>
            </a:p>
          </p:txBody>
        </p:sp>
        <p:sp>
          <p:nvSpPr>
            <p:cNvPr id="242" name="Line 270"/>
            <p:cNvSpPr>
              <a:spLocks noChangeShapeType="1"/>
            </p:cNvSpPr>
            <p:nvPr/>
          </p:nvSpPr>
          <p:spPr bwMode="auto">
            <a:xfrm>
              <a:off x="3146" y="3520"/>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43" name="Line 271"/>
            <p:cNvSpPr>
              <a:spLocks noChangeShapeType="1"/>
            </p:cNvSpPr>
            <p:nvPr/>
          </p:nvSpPr>
          <p:spPr bwMode="auto">
            <a:xfrm flipH="1">
              <a:off x="4360" y="3520"/>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44" name="Rectangle 272"/>
            <p:cNvSpPr>
              <a:spLocks noChangeArrowheads="1"/>
            </p:cNvSpPr>
            <p:nvPr/>
          </p:nvSpPr>
          <p:spPr bwMode="auto">
            <a:xfrm>
              <a:off x="3067" y="3475"/>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-8</a:t>
              </a:r>
              <a:endParaRPr lang="en-US"/>
            </a:p>
          </p:txBody>
        </p:sp>
        <p:sp>
          <p:nvSpPr>
            <p:cNvPr id="245" name="Line 273"/>
            <p:cNvSpPr>
              <a:spLocks noChangeShapeType="1"/>
            </p:cNvSpPr>
            <p:nvPr/>
          </p:nvSpPr>
          <p:spPr bwMode="auto">
            <a:xfrm>
              <a:off x="3146" y="3344"/>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46" name="Line 274"/>
            <p:cNvSpPr>
              <a:spLocks noChangeShapeType="1"/>
            </p:cNvSpPr>
            <p:nvPr/>
          </p:nvSpPr>
          <p:spPr bwMode="auto">
            <a:xfrm flipH="1">
              <a:off x="4360" y="3344"/>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47" name="Rectangle 275"/>
            <p:cNvSpPr>
              <a:spLocks noChangeArrowheads="1"/>
            </p:cNvSpPr>
            <p:nvPr/>
          </p:nvSpPr>
          <p:spPr bwMode="auto">
            <a:xfrm>
              <a:off x="3067" y="3299"/>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-6</a:t>
              </a:r>
              <a:endParaRPr lang="en-US"/>
            </a:p>
          </p:txBody>
        </p:sp>
        <p:sp>
          <p:nvSpPr>
            <p:cNvPr id="248" name="Line 276"/>
            <p:cNvSpPr>
              <a:spLocks noChangeShapeType="1"/>
            </p:cNvSpPr>
            <p:nvPr/>
          </p:nvSpPr>
          <p:spPr bwMode="auto">
            <a:xfrm>
              <a:off x="3146" y="3169"/>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49" name="Line 277"/>
            <p:cNvSpPr>
              <a:spLocks noChangeShapeType="1"/>
            </p:cNvSpPr>
            <p:nvPr/>
          </p:nvSpPr>
          <p:spPr bwMode="auto">
            <a:xfrm flipH="1">
              <a:off x="4360" y="3169"/>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0" name="Rectangle 278"/>
            <p:cNvSpPr>
              <a:spLocks noChangeArrowheads="1"/>
            </p:cNvSpPr>
            <p:nvPr/>
          </p:nvSpPr>
          <p:spPr bwMode="auto">
            <a:xfrm>
              <a:off x="3067" y="3123"/>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-4</a:t>
              </a:r>
              <a:endParaRPr lang="en-US"/>
            </a:p>
          </p:txBody>
        </p:sp>
        <p:sp>
          <p:nvSpPr>
            <p:cNvPr id="251" name="Line 279"/>
            <p:cNvSpPr>
              <a:spLocks noChangeShapeType="1"/>
            </p:cNvSpPr>
            <p:nvPr/>
          </p:nvSpPr>
          <p:spPr bwMode="auto">
            <a:xfrm>
              <a:off x="3146" y="2993"/>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2" name="Line 280"/>
            <p:cNvSpPr>
              <a:spLocks noChangeShapeType="1"/>
            </p:cNvSpPr>
            <p:nvPr/>
          </p:nvSpPr>
          <p:spPr bwMode="auto">
            <a:xfrm flipH="1">
              <a:off x="4360" y="2993"/>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3" name="Rectangle 281"/>
            <p:cNvSpPr>
              <a:spLocks noChangeArrowheads="1"/>
            </p:cNvSpPr>
            <p:nvPr/>
          </p:nvSpPr>
          <p:spPr bwMode="auto">
            <a:xfrm>
              <a:off x="3067" y="2948"/>
              <a:ext cx="5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a:t>
              </a:r>
              <a:endParaRPr lang="en-US"/>
            </a:p>
          </p:txBody>
        </p:sp>
        <p:sp>
          <p:nvSpPr>
            <p:cNvPr id="254" name="Line 282"/>
            <p:cNvSpPr>
              <a:spLocks noChangeShapeType="1"/>
            </p:cNvSpPr>
            <p:nvPr/>
          </p:nvSpPr>
          <p:spPr bwMode="auto">
            <a:xfrm>
              <a:off x="3146" y="2817"/>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5" name="Line 283"/>
            <p:cNvSpPr>
              <a:spLocks noChangeShapeType="1"/>
            </p:cNvSpPr>
            <p:nvPr/>
          </p:nvSpPr>
          <p:spPr bwMode="auto">
            <a:xfrm flipH="1">
              <a:off x="4360" y="2817"/>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6" name="Rectangle 284"/>
            <p:cNvSpPr>
              <a:spLocks noChangeArrowheads="1"/>
            </p:cNvSpPr>
            <p:nvPr/>
          </p:nvSpPr>
          <p:spPr bwMode="auto">
            <a:xfrm>
              <a:off x="3090" y="2772"/>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0</a:t>
              </a:r>
              <a:endParaRPr lang="en-US"/>
            </a:p>
          </p:txBody>
        </p:sp>
        <p:sp>
          <p:nvSpPr>
            <p:cNvPr id="257" name="Line 285"/>
            <p:cNvSpPr>
              <a:spLocks noChangeShapeType="1"/>
            </p:cNvSpPr>
            <p:nvPr/>
          </p:nvSpPr>
          <p:spPr bwMode="auto">
            <a:xfrm>
              <a:off x="3146" y="2641"/>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8" name="Line 286"/>
            <p:cNvSpPr>
              <a:spLocks noChangeShapeType="1"/>
            </p:cNvSpPr>
            <p:nvPr/>
          </p:nvSpPr>
          <p:spPr bwMode="auto">
            <a:xfrm flipH="1">
              <a:off x="4360" y="2641"/>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59" name="Rectangle 287"/>
            <p:cNvSpPr>
              <a:spLocks noChangeArrowheads="1"/>
            </p:cNvSpPr>
            <p:nvPr/>
          </p:nvSpPr>
          <p:spPr bwMode="auto">
            <a:xfrm>
              <a:off x="3090" y="2596"/>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2</a:t>
              </a:r>
              <a:endParaRPr lang="en-US"/>
            </a:p>
          </p:txBody>
        </p:sp>
        <p:sp>
          <p:nvSpPr>
            <p:cNvPr id="260" name="Line 288"/>
            <p:cNvSpPr>
              <a:spLocks noChangeShapeType="1"/>
            </p:cNvSpPr>
            <p:nvPr/>
          </p:nvSpPr>
          <p:spPr bwMode="auto">
            <a:xfrm>
              <a:off x="3146" y="2466"/>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61" name="Line 289"/>
            <p:cNvSpPr>
              <a:spLocks noChangeShapeType="1"/>
            </p:cNvSpPr>
            <p:nvPr/>
          </p:nvSpPr>
          <p:spPr bwMode="auto">
            <a:xfrm flipH="1">
              <a:off x="4360" y="2466"/>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62" name="Rectangle 290"/>
            <p:cNvSpPr>
              <a:spLocks noChangeArrowheads="1"/>
            </p:cNvSpPr>
            <p:nvPr/>
          </p:nvSpPr>
          <p:spPr bwMode="auto">
            <a:xfrm>
              <a:off x="3090" y="2420"/>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4</a:t>
              </a:r>
              <a:endParaRPr lang="en-US"/>
            </a:p>
          </p:txBody>
        </p:sp>
        <p:sp>
          <p:nvSpPr>
            <p:cNvPr id="263" name="Line 291"/>
            <p:cNvSpPr>
              <a:spLocks noChangeShapeType="1"/>
            </p:cNvSpPr>
            <p:nvPr/>
          </p:nvSpPr>
          <p:spPr bwMode="auto">
            <a:xfrm>
              <a:off x="3146" y="2290"/>
              <a:ext cx="1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64" name="Line 292"/>
            <p:cNvSpPr>
              <a:spLocks noChangeShapeType="1"/>
            </p:cNvSpPr>
            <p:nvPr/>
          </p:nvSpPr>
          <p:spPr bwMode="auto">
            <a:xfrm flipH="1">
              <a:off x="4360" y="2290"/>
              <a:ext cx="1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65" name="Rectangle 293"/>
            <p:cNvSpPr>
              <a:spLocks noChangeArrowheads="1"/>
            </p:cNvSpPr>
            <p:nvPr/>
          </p:nvSpPr>
          <p:spPr bwMode="auto">
            <a:xfrm>
              <a:off x="3090" y="2245"/>
              <a:ext cx="33"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6</a:t>
              </a:r>
              <a:endParaRPr lang="en-US"/>
            </a:p>
          </p:txBody>
        </p:sp>
        <p:sp>
          <p:nvSpPr>
            <p:cNvPr id="266" name="Line 294"/>
            <p:cNvSpPr>
              <a:spLocks noChangeShapeType="1"/>
            </p:cNvSpPr>
            <p:nvPr/>
          </p:nvSpPr>
          <p:spPr bwMode="auto">
            <a:xfrm>
              <a:off x="3146" y="2290"/>
              <a:ext cx="123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267" name="Freeform 295"/>
            <p:cNvSpPr>
              <a:spLocks/>
            </p:cNvSpPr>
            <p:nvPr/>
          </p:nvSpPr>
          <p:spPr bwMode="auto">
            <a:xfrm>
              <a:off x="3146" y="2290"/>
              <a:ext cx="1231" cy="1230"/>
            </a:xfrm>
            <a:custGeom>
              <a:avLst/>
              <a:gdLst/>
              <a:ahLst/>
              <a:cxnLst>
                <a:cxn ang="0">
                  <a:pos x="0" y="217"/>
                </a:cxn>
                <a:cxn ang="0">
                  <a:pos x="217" y="217"/>
                </a:cxn>
                <a:cxn ang="0">
                  <a:pos x="217" y="0"/>
                </a:cxn>
              </a:cxnLst>
              <a:rect l="0" t="0" r="r" b="b"/>
              <a:pathLst>
                <a:path w="217" h="217">
                  <a:moveTo>
                    <a:pt x="0" y="217"/>
                  </a:moveTo>
                  <a:lnTo>
                    <a:pt x="217" y="217"/>
                  </a:lnTo>
                  <a:lnTo>
                    <a:pt x="217" y="0"/>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268" name="Line 296"/>
            <p:cNvSpPr>
              <a:spLocks noChangeShapeType="1"/>
            </p:cNvSpPr>
            <p:nvPr/>
          </p:nvSpPr>
          <p:spPr bwMode="auto">
            <a:xfrm flipV="1">
              <a:off x="3146" y="2290"/>
              <a:ext cx="0" cy="1230"/>
            </a:xfrm>
            <a:prstGeom prst="line">
              <a:avLst/>
            </a:prstGeom>
            <a:noFill/>
            <a:ln w="0">
              <a:solidFill>
                <a:srgbClr val="000000"/>
              </a:solidFill>
              <a:round/>
              <a:headEnd/>
              <a:tailEnd/>
            </a:ln>
          </p:spPr>
          <p:txBody>
            <a:bodyPr>
              <a:prstTxWarp prst="textNoShape">
                <a:avLst/>
              </a:prstTxWarp>
            </a:bodyPr>
            <a:lstStyle/>
            <a:p>
              <a:endParaRPr lang="en-US"/>
            </a:p>
          </p:txBody>
        </p:sp>
        <p:sp>
          <p:nvSpPr>
            <p:cNvPr id="269" name="Freeform 297"/>
            <p:cNvSpPr>
              <a:spLocks/>
            </p:cNvSpPr>
            <p:nvPr/>
          </p:nvSpPr>
          <p:spPr bwMode="auto">
            <a:xfrm>
              <a:off x="3146" y="2602"/>
              <a:ext cx="981" cy="334"/>
            </a:xfrm>
            <a:custGeom>
              <a:avLst/>
              <a:gdLst/>
              <a:ahLst/>
              <a:cxnLst>
                <a:cxn ang="0">
                  <a:pos x="0" y="198"/>
                </a:cxn>
                <a:cxn ang="0">
                  <a:pos x="23" y="198"/>
                </a:cxn>
                <a:cxn ang="0">
                  <a:pos x="51" y="198"/>
                </a:cxn>
                <a:cxn ang="0">
                  <a:pos x="74" y="198"/>
                </a:cxn>
                <a:cxn ang="0">
                  <a:pos x="97" y="198"/>
                </a:cxn>
                <a:cxn ang="0">
                  <a:pos x="125" y="198"/>
                </a:cxn>
                <a:cxn ang="0">
                  <a:pos x="148" y="198"/>
                </a:cxn>
                <a:cxn ang="0">
                  <a:pos x="170" y="198"/>
                </a:cxn>
                <a:cxn ang="0">
                  <a:pos x="199" y="198"/>
                </a:cxn>
                <a:cxn ang="0">
                  <a:pos x="221" y="198"/>
                </a:cxn>
                <a:cxn ang="0">
                  <a:pos x="244" y="198"/>
                </a:cxn>
                <a:cxn ang="0">
                  <a:pos x="272" y="198"/>
                </a:cxn>
                <a:cxn ang="0">
                  <a:pos x="295" y="204"/>
                </a:cxn>
                <a:cxn ang="0">
                  <a:pos x="318" y="221"/>
                </a:cxn>
                <a:cxn ang="0">
                  <a:pos x="346" y="238"/>
                </a:cxn>
                <a:cxn ang="0">
                  <a:pos x="369" y="260"/>
                </a:cxn>
                <a:cxn ang="0">
                  <a:pos x="391" y="289"/>
                </a:cxn>
                <a:cxn ang="0">
                  <a:pos x="420" y="311"/>
                </a:cxn>
                <a:cxn ang="0">
                  <a:pos x="442" y="329"/>
                </a:cxn>
                <a:cxn ang="0">
                  <a:pos x="465" y="334"/>
                </a:cxn>
                <a:cxn ang="0">
                  <a:pos x="494" y="334"/>
                </a:cxn>
                <a:cxn ang="0">
                  <a:pos x="516" y="329"/>
                </a:cxn>
                <a:cxn ang="0">
                  <a:pos x="539" y="311"/>
                </a:cxn>
                <a:cxn ang="0">
                  <a:pos x="567" y="294"/>
                </a:cxn>
                <a:cxn ang="0">
                  <a:pos x="590" y="272"/>
                </a:cxn>
                <a:cxn ang="0">
                  <a:pos x="613" y="255"/>
                </a:cxn>
                <a:cxn ang="0">
                  <a:pos x="641" y="243"/>
                </a:cxn>
                <a:cxn ang="0">
                  <a:pos x="664" y="238"/>
                </a:cxn>
                <a:cxn ang="0">
                  <a:pos x="686" y="232"/>
                </a:cxn>
                <a:cxn ang="0">
                  <a:pos x="715" y="232"/>
                </a:cxn>
                <a:cxn ang="0">
                  <a:pos x="737" y="232"/>
                </a:cxn>
                <a:cxn ang="0">
                  <a:pos x="760" y="226"/>
                </a:cxn>
                <a:cxn ang="0">
                  <a:pos x="788" y="215"/>
                </a:cxn>
                <a:cxn ang="0">
                  <a:pos x="811" y="204"/>
                </a:cxn>
                <a:cxn ang="0">
                  <a:pos x="834" y="187"/>
                </a:cxn>
                <a:cxn ang="0">
                  <a:pos x="862" y="158"/>
                </a:cxn>
                <a:cxn ang="0">
                  <a:pos x="885" y="124"/>
                </a:cxn>
                <a:cxn ang="0">
                  <a:pos x="907" y="90"/>
                </a:cxn>
                <a:cxn ang="0">
                  <a:pos x="936" y="51"/>
                </a:cxn>
                <a:cxn ang="0">
                  <a:pos x="958" y="22"/>
                </a:cxn>
                <a:cxn ang="0">
                  <a:pos x="981" y="0"/>
                </a:cxn>
              </a:cxnLst>
              <a:rect l="0" t="0" r="r" b="b"/>
              <a:pathLst>
                <a:path w="981" h="334">
                  <a:moveTo>
                    <a:pt x="0" y="198"/>
                  </a:moveTo>
                  <a:lnTo>
                    <a:pt x="23" y="198"/>
                  </a:lnTo>
                  <a:lnTo>
                    <a:pt x="51" y="198"/>
                  </a:lnTo>
                  <a:lnTo>
                    <a:pt x="74" y="198"/>
                  </a:lnTo>
                  <a:lnTo>
                    <a:pt x="97" y="198"/>
                  </a:lnTo>
                  <a:lnTo>
                    <a:pt x="125" y="198"/>
                  </a:lnTo>
                  <a:lnTo>
                    <a:pt x="148" y="198"/>
                  </a:lnTo>
                  <a:lnTo>
                    <a:pt x="170" y="198"/>
                  </a:lnTo>
                  <a:lnTo>
                    <a:pt x="199" y="198"/>
                  </a:lnTo>
                  <a:lnTo>
                    <a:pt x="221" y="198"/>
                  </a:lnTo>
                  <a:lnTo>
                    <a:pt x="244" y="198"/>
                  </a:lnTo>
                  <a:lnTo>
                    <a:pt x="272" y="198"/>
                  </a:lnTo>
                  <a:lnTo>
                    <a:pt x="295" y="204"/>
                  </a:lnTo>
                  <a:lnTo>
                    <a:pt x="318" y="221"/>
                  </a:lnTo>
                  <a:lnTo>
                    <a:pt x="346" y="238"/>
                  </a:lnTo>
                  <a:lnTo>
                    <a:pt x="369" y="260"/>
                  </a:lnTo>
                  <a:lnTo>
                    <a:pt x="391" y="289"/>
                  </a:lnTo>
                  <a:lnTo>
                    <a:pt x="420" y="311"/>
                  </a:lnTo>
                  <a:lnTo>
                    <a:pt x="442" y="329"/>
                  </a:lnTo>
                  <a:lnTo>
                    <a:pt x="465" y="334"/>
                  </a:lnTo>
                  <a:lnTo>
                    <a:pt x="494" y="334"/>
                  </a:lnTo>
                  <a:lnTo>
                    <a:pt x="516" y="329"/>
                  </a:lnTo>
                  <a:lnTo>
                    <a:pt x="539" y="311"/>
                  </a:lnTo>
                  <a:lnTo>
                    <a:pt x="567" y="294"/>
                  </a:lnTo>
                  <a:lnTo>
                    <a:pt x="590" y="272"/>
                  </a:lnTo>
                  <a:lnTo>
                    <a:pt x="613" y="255"/>
                  </a:lnTo>
                  <a:lnTo>
                    <a:pt x="641" y="243"/>
                  </a:lnTo>
                  <a:lnTo>
                    <a:pt x="664" y="238"/>
                  </a:lnTo>
                  <a:lnTo>
                    <a:pt x="686" y="232"/>
                  </a:lnTo>
                  <a:lnTo>
                    <a:pt x="715" y="232"/>
                  </a:lnTo>
                  <a:lnTo>
                    <a:pt x="737" y="232"/>
                  </a:lnTo>
                  <a:lnTo>
                    <a:pt x="760" y="226"/>
                  </a:lnTo>
                  <a:lnTo>
                    <a:pt x="788" y="215"/>
                  </a:lnTo>
                  <a:lnTo>
                    <a:pt x="811" y="204"/>
                  </a:lnTo>
                  <a:lnTo>
                    <a:pt x="834" y="187"/>
                  </a:lnTo>
                  <a:lnTo>
                    <a:pt x="862" y="158"/>
                  </a:lnTo>
                  <a:lnTo>
                    <a:pt x="885" y="124"/>
                  </a:lnTo>
                  <a:lnTo>
                    <a:pt x="907" y="90"/>
                  </a:lnTo>
                  <a:lnTo>
                    <a:pt x="936" y="51"/>
                  </a:lnTo>
                  <a:lnTo>
                    <a:pt x="958" y="22"/>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270" name="Freeform 298"/>
            <p:cNvSpPr>
              <a:spLocks/>
            </p:cNvSpPr>
            <p:nvPr/>
          </p:nvSpPr>
          <p:spPr bwMode="auto">
            <a:xfrm>
              <a:off x="3146" y="2675"/>
              <a:ext cx="981" cy="210"/>
            </a:xfrm>
            <a:custGeom>
              <a:avLst/>
              <a:gdLst/>
              <a:ahLst/>
              <a:cxnLst>
                <a:cxn ang="0">
                  <a:pos x="0" y="142"/>
                </a:cxn>
                <a:cxn ang="0">
                  <a:pos x="23" y="142"/>
                </a:cxn>
                <a:cxn ang="0">
                  <a:pos x="51" y="142"/>
                </a:cxn>
                <a:cxn ang="0">
                  <a:pos x="74" y="142"/>
                </a:cxn>
                <a:cxn ang="0">
                  <a:pos x="97" y="142"/>
                </a:cxn>
                <a:cxn ang="0">
                  <a:pos x="125" y="142"/>
                </a:cxn>
                <a:cxn ang="0">
                  <a:pos x="148" y="142"/>
                </a:cxn>
                <a:cxn ang="0">
                  <a:pos x="170" y="142"/>
                </a:cxn>
                <a:cxn ang="0">
                  <a:pos x="199" y="142"/>
                </a:cxn>
                <a:cxn ang="0">
                  <a:pos x="221" y="142"/>
                </a:cxn>
                <a:cxn ang="0">
                  <a:pos x="244" y="142"/>
                </a:cxn>
                <a:cxn ang="0">
                  <a:pos x="272" y="142"/>
                </a:cxn>
                <a:cxn ang="0">
                  <a:pos x="295" y="148"/>
                </a:cxn>
                <a:cxn ang="0">
                  <a:pos x="318" y="159"/>
                </a:cxn>
                <a:cxn ang="0">
                  <a:pos x="346" y="170"/>
                </a:cxn>
                <a:cxn ang="0">
                  <a:pos x="369" y="187"/>
                </a:cxn>
                <a:cxn ang="0">
                  <a:pos x="391" y="199"/>
                </a:cxn>
                <a:cxn ang="0">
                  <a:pos x="420" y="204"/>
                </a:cxn>
                <a:cxn ang="0">
                  <a:pos x="442" y="210"/>
                </a:cxn>
                <a:cxn ang="0">
                  <a:pos x="465" y="204"/>
                </a:cxn>
                <a:cxn ang="0">
                  <a:pos x="494" y="199"/>
                </a:cxn>
                <a:cxn ang="0">
                  <a:pos x="516" y="182"/>
                </a:cxn>
                <a:cxn ang="0">
                  <a:pos x="539" y="165"/>
                </a:cxn>
                <a:cxn ang="0">
                  <a:pos x="567" y="153"/>
                </a:cxn>
                <a:cxn ang="0">
                  <a:pos x="590" y="136"/>
                </a:cxn>
                <a:cxn ang="0">
                  <a:pos x="613" y="131"/>
                </a:cxn>
                <a:cxn ang="0">
                  <a:pos x="641" y="131"/>
                </a:cxn>
                <a:cxn ang="0">
                  <a:pos x="664" y="136"/>
                </a:cxn>
                <a:cxn ang="0">
                  <a:pos x="686" y="142"/>
                </a:cxn>
                <a:cxn ang="0">
                  <a:pos x="715" y="148"/>
                </a:cxn>
                <a:cxn ang="0">
                  <a:pos x="737" y="159"/>
                </a:cxn>
                <a:cxn ang="0">
                  <a:pos x="760" y="159"/>
                </a:cxn>
                <a:cxn ang="0">
                  <a:pos x="788" y="159"/>
                </a:cxn>
                <a:cxn ang="0">
                  <a:pos x="811" y="153"/>
                </a:cxn>
                <a:cxn ang="0">
                  <a:pos x="834" y="142"/>
                </a:cxn>
                <a:cxn ang="0">
                  <a:pos x="862" y="125"/>
                </a:cxn>
                <a:cxn ang="0">
                  <a:pos x="885" y="102"/>
                </a:cxn>
                <a:cxn ang="0">
                  <a:pos x="907" y="74"/>
                </a:cxn>
                <a:cxn ang="0">
                  <a:pos x="936" y="46"/>
                </a:cxn>
                <a:cxn ang="0">
                  <a:pos x="958" y="23"/>
                </a:cxn>
                <a:cxn ang="0">
                  <a:pos x="981" y="0"/>
                </a:cxn>
              </a:cxnLst>
              <a:rect l="0" t="0" r="r" b="b"/>
              <a:pathLst>
                <a:path w="981" h="210">
                  <a:moveTo>
                    <a:pt x="0" y="142"/>
                  </a:moveTo>
                  <a:lnTo>
                    <a:pt x="23" y="142"/>
                  </a:lnTo>
                  <a:lnTo>
                    <a:pt x="51" y="142"/>
                  </a:lnTo>
                  <a:lnTo>
                    <a:pt x="74" y="142"/>
                  </a:lnTo>
                  <a:lnTo>
                    <a:pt x="97" y="142"/>
                  </a:lnTo>
                  <a:lnTo>
                    <a:pt x="125" y="142"/>
                  </a:lnTo>
                  <a:lnTo>
                    <a:pt x="148" y="142"/>
                  </a:lnTo>
                  <a:lnTo>
                    <a:pt x="170" y="142"/>
                  </a:lnTo>
                  <a:lnTo>
                    <a:pt x="199" y="142"/>
                  </a:lnTo>
                  <a:lnTo>
                    <a:pt x="221" y="142"/>
                  </a:lnTo>
                  <a:lnTo>
                    <a:pt x="244" y="142"/>
                  </a:lnTo>
                  <a:lnTo>
                    <a:pt x="272" y="142"/>
                  </a:lnTo>
                  <a:lnTo>
                    <a:pt x="295" y="148"/>
                  </a:lnTo>
                  <a:lnTo>
                    <a:pt x="318" y="159"/>
                  </a:lnTo>
                  <a:lnTo>
                    <a:pt x="346" y="170"/>
                  </a:lnTo>
                  <a:lnTo>
                    <a:pt x="369" y="187"/>
                  </a:lnTo>
                  <a:lnTo>
                    <a:pt x="391" y="199"/>
                  </a:lnTo>
                  <a:lnTo>
                    <a:pt x="420" y="204"/>
                  </a:lnTo>
                  <a:lnTo>
                    <a:pt x="442" y="210"/>
                  </a:lnTo>
                  <a:lnTo>
                    <a:pt x="465" y="204"/>
                  </a:lnTo>
                  <a:lnTo>
                    <a:pt x="494" y="199"/>
                  </a:lnTo>
                  <a:lnTo>
                    <a:pt x="516" y="182"/>
                  </a:lnTo>
                  <a:lnTo>
                    <a:pt x="539" y="165"/>
                  </a:lnTo>
                  <a:lnTo>
                    <a:pt x="567" y="153"/>
                  </a:lnTo>
                  <a:lnTo>
                    <a:pt x="590" y="136"/>
                  </a:lnTo>
                  <a:lnTo>
                    <a:pt x="613" y="131"/>
                  </a:lnTo>
                  <a:lnTo>
                    <a:pt x="641" y="131"/>
                  </a:lnTo>
                  <a:lnTo>
                    <a:pt x="664" y="136"/>
                  </a:lnTo>
                  <a:lnTo>
                    <a:pt x="686" y="142"/>
                  </a:lnTo>
                  <a:lnTo>
                    <a:pt x="715" y="148"/>
                  </a:lnTo>
                  <a:lnTo>
                    <a:pt x="737" y="159"/>
                  </a:lnTo>
                  <a:lnTo>
                    <a:pt x="760" y="159"/>
                  </a:lnTo>
                  <a:lnTo>
                    <a:pt x="788" y="159"/>
                  </a:lnTo>
                  <a:lnTo>
                    <a:pt x="811" y="153"/>
                  </a:lnTo>
                  <a:lnTo>
                    <a:pt x="834" y="142"/>
                  </a:lnTo>
                  <a:lnTo>
                    <a:pt x="862" y="125"/>
                  </a:lnTo>
                  <a:lnTo>
                    <a:pt x="885" y="102"/>
                  </a:lnTo>
                  <a:lnTo>
                    <a:pt x="907" y="74"/>
                  </a:lnTo>
                  <a:lnTo>
                    <a:pt x="936" y="46"/>
                  </a:lnTo>
                  <a:lnTo>
                    <a:pt x="958" y="23"/>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271" name="Freeform 299"/>
            <p:cNvSpPr>
              <a:spLocks/>
            </p:cNvSpPr>
            <p:nvPr/>
          </p:nvSpPr>
          <p:spPr bwMode="auto">
            <a:xfrm>
              <a:off x="3146" y="2743"/>
              <a:ext cx="981" cy="114"/>
            </a:xfrm>
            <a:custGeom>
              <a:avLst/>
              <a:gdLst/>
              <a:ahLst/>
              <a:cxnLst>
                <a:cxn ang="0">
                  <a:pos x="0" y="85"/>
                </a:cxn>
                <a:cxn ang="0">
                  <a:pos x="23" y="85"/>
                </a:cxn>
                <a:cxn ang="0">
                  <a:pos x="51" y="85"/>
                </a:cxn>
                <a:cxn ang="0">
                  <a:pos x="74" y="85"/>
                </a:cxn>
                <a:cxn ang="0">
                  <a:pos x="97" y="85"/>
                </a:cxn>
                <a:cxn ang="0">
                  <a:pos x="125" y="85"/>
                </a:cxn>
                <a:cxn ang="0">
                  <a:pos x="148" y="85"/>
                </a:cxn>
                <a:cxn ang="0">
                  <a:pos x="170" y="85"/>
                </a:cxn>
                <a:cxn ang="0">
                  <a:pos x="199" y="85"/>
                </a:cxn>
                <a:cxn ang="0">
                  <a:pos x="221" y="85"/>
                </a:cxn>
                <a:cxn ang="0">
                  <a:pos x="244" y="85"/>
                </a:cxn>
                <a:cxn ang="0">
                  <a:pos x="272" y="91"/>
                </a:cxn>
                <a:cxn ang="0">
                  <a:pos x="295" y="91"/>
                </a:cxn>
                <a:cxn ang="0">
                  <a:pos x="318" y="102"/>
                </a:cxn>
                <a:cxn ang="0">
                  <a:pos x="346" y="108"/>
                </a:cxn>
                <a:cxn ang="0">
                  <a:pos x="369" y="114"/>
                </a:cxn>
                <a:cxn ang="0">
                  <a:pos x="391" y="114"/>
                </a:cxn>
                <a:cxn ang="0">
                  <a:pos x="420" y="108"/>
                </a:cxn>
                <a:cxn ang="0">
                  <a:pos x="442" y="97"/>
                </a:cxn>
                <a:cxn ang="0">
                  <a:pos x="465" y="80"/>
                </a:cxn>
                <a:cxn ang="0">
                  <a:pos x="494" y="68"/>
                </a:cxn>
                <a:cxn ang="0">
                  <a:pos x="516" y="46"/>
                </a:cxn>
                <a:cxn ang="0">
                  <a:pos x="539" y="29"/>
                </a:cxn>
                <a:cxn ang="0">
                  <a:pos x="567" y="17"/>
                </a:cxn>
                <a:cxn ang="0">
                  <a:pos x="590" y="12"/>
                </a:cxn>
                <a:cxn ang="0">
                  <a:pos x="613" y="12"/>
                </a:cxn>
                <a:cxn ang="0">
                  <a:pos x="641" y="23"/>
                </a:cxn>
                <a:cxn ang="0">
                  <a:pos x="664" y="34"/>
                </a:cxn>
                <a:cxn ang="0">
                  <a:pos x="686" y="57"/>
                </a:cxn>
                <a:cxn ang="0">
                  <a:pos x="715" y="74"/>
                </a:cxn>
                <a:cxn ang="0">
                  <a:pos x="737" y="91"/>
                </a:cxn>
                <a:cxn ang="0">
                  <a:pos x="760" y="102"/>
                </a:cxn>
                <a:cxn ang="0">
                  <a:pos x="788" y="108"/>
                </a:cxn>
                <a:cxn ang="0">
                  <a:pos x="811" y="108"/>
                </a:cxn>
                <a:cxn ang="0">
                  <a:pos x="834" y="102"/>
                </a:cxn>
                <a:cxn ang="0">
                  <a:pos x="862" y="91"/>
                </a:cxn>
                <a:cxn ang="0">
                  <a:pos x="885" y="80"/>
                </a:cxn>
                <a:cxn ang="0">
                  <a:pos x="907" y="63"/>
                </a:cxn>
                <a:cxn ang="0">
                  <a:pos x="936" y="46"/>
                </a:cxn>
                <a:cxn ang="0">
                  <a:pos x="958" y="23"/>
                </a:cxn>
                <a:cxn ang="0">
                  <a:pos x="981" y="0"/>
                </a:cxn>
              </a:cxnLst>
              <a:rect l="0" t="0" r="r" b="b"/>
              <a:pathLst>
                <a:path w="981" h="114">
                  <a:moveTo>
                    <a:pt x="0" y="85"/>
                  </a:moveTo>
                  <a:lnTo>
                    <a:pt x="23" y="85"/>
                  </a:lnTo>
                  <a:lnTo>
                    <a:pt x="51" y="85"/>
                  </a:lnTo>
                  <a:lnTo>
                    <a:pt x="74" y="85"/>
                  </a:lnTo>
                  <a:lnTo>
                    <a:pt x="97" y="85"/>
                  </a:lnTo>
                  <a:lnTo>
                    <a:pt x="125" y="85"/>
                  </a:lnTo>
                  <a:lnTo>
                    <a:pt x="148" y="85"/>
                  </a:lnTo>
                  <a:lnTo>
                    <a:pt x="170" y="85"/>
                  </a:lnTo>
                  <a:lnTo>
                    <a:pt x="199" y="85"/>
                  </a:lnTo>
                  <a:lnTo>
                    <a:pt x="221" y="85"/>
                  </a:lnTo>
                  <a:lnTo>
                    <a:pt x="244" y="85"/>
                  </a:lnTo>
                  <a:lnTo>
                    <a:pt x="272" y="91"/>
                  </a:lnTo>
                  <a:lnTo>
                    <a:pt x="295" y="91"/>
                  </a:lnTo>
                  <a:lnTo>
                    <a:pt x="318" y="102"/>
                  </a:lnTo>
                  <a:lnTo>
                    <a:pt x="346" y="108"/>
                  </a:lnTo>
                  <a:lnTo>
                    <a:pt x="369" y="114"/>
                  </a:lnTo>
                  <a:lnTo>
                    <a:pt x="391" y="114"/>
                  </a:lnTo>
                  <a:lnTo>
                    <a:pt x="420" y="108"/>
                  </a:lnTo>
                  <a:lnTo>
                    <a:pt x="442" y="97"/>
                  </a:lnTo>
                  <a:lnTo>
                    <a:pt x="465" y="80"/>
                  </a:lnTo>
                  <a:lnTo>
                    <a:pt x="494" y="68"/>
                  </a:lnTo>
                  <a:lnTo>
                    <a:pt x="516" y="46"/>
                  </a:lnTo>
                  <a:lnTo>
                    <a:pt x="539" y="29"/>
                  </a:lnTo>
                  <a:lnTo>
                    <a:pt x="567" y="17"/>
                  </a:lnTo>
                  <a:lnTo>
                    <a:pt x="590" y="12"/>
                  </a:lnTo>
                  <a:lnTo>
                    <a:pt x="613" y="12"/>
                  </a:lnTo>
                  <a:lnTo>
                    <a:pt x="641" y="23"/>
                  </a:lnTo>
                  <a:lnTo>
                    <a:pt x="664" y="34"/>
                  </a:lnTo>
                  <a:lnTo>
                    <a:pt x="686" y="57"/>
                  </a:lnTo>
                  <a:lnTo>
                    <a:pt x="715" y="74"/>
                  </a:lnTo>
                  <a:lnTo>
                    <a:pt x="737" y="91"/>
                  </a:lnTo>
                  <a:lnTo>
                    <a:pt x="760" y="102"/>
                  </a:lnTo>
                  <a:lnTo>
                    <a:pt x="788" y="108"/>
                  </a:lnTo>
                  <a:lnTo>
                    <a:pt x="811" y="108"/>
                  </a:lnTo>
                  <a:lnTo>
                    <a:pt x="834" y="102"/>
                  </a:lnTo>
                  <a:lnTo>
                    <a:pt x="862" y="91"/>
                  </a:lnTo>
                  <a:lnTo>
                    <a:pt x="885" y="80"/>
                  </a:lnTo>
                  <a:lnTo>
                    <a:pt x="907" y="63"/>
                  </a:lnTo>
                  <a:lnTo>
                    <a:pt x="936" y="46"/>
                  </a:lnTo>
                  <a:lnTo>
                    <a:pt x="958" y="23"/>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272" name="Freeform 300"/>
            <p:cNvSpPr>
              <a:spLocks/>
            </p:cNvSpPr>
            <p:nvPr/>
          </p:nvSpPr>
          <p:spPr bwMode="auto">
            <a:xfrm>
              <a:off x="3146" y="2687"/>
              <a:ext cx="981" cy="187"/>
            </a:xfrm>
            <a:custGeom>
              <a:avLst/>
              <a:gdLst/>
              <a:ahLst/>
              <a:cxnLst>
                <a:cxn ang="0">
                  <a:pos x="0" y="158"/>
                </a:cxn>
                <a:cxn ang="0">
                  <a:pos x="23" y="158"/>
                </a:cxn>
                <a:cxn ang="0">
                  <a:pos x="51" y="158"/>
                </a:cxn>
                <a:cxn ang="0">
                  <a:pos x="74" y="158"/>
                </a:cxn>
                <a:cxn ang="0">
                  <a:pos x="97" y="158"/>
                </a:cxn>
                <a:cxn ang="0">
                  <a:pos x="125" y="158"/>
                </a:cxn>
                <a:cxn ang="0">
                  <a:pos x="148" y="158"/>
                </a:cxn>
                <a:cxn ang="0">
                  <a:pos x="170" y="158"/>
                </a:cxn>
                <a:cxn ang="0">
                  <a:pos x="199" y="158"/>
                </a:cxn>
                <a:cxn ang="0">
                  <a:pos x="221" y="158"/>
                </a:cxn>
                <a:cxn ang="0">
                  <a:pos x="244" y="158"/>
                </a:cxn>
                <a:cxn ang="0">
                  <a:pos x="272" y="164"/>
                </a:cxn>
                <a:cxn ang="0">
                  <a:pos x="295" y="164"/>
                </a:cxn>
                <a:cxn ang="0">
                  <a:pos x="318" y="170"/>
                </a:cxn>
                <a:cxn ang="0">
                  <a:pos x="346" y="170"/>
                </a:cxn>
                <a:cxn ang="0">
                  <a:pos x="369" y="164"/>
                </a:cxn>
                <a:cxn ang="0">
                  <a:pos x="391" y="147"/>
                </a:cxn>
                <a:cxn ang="0">
                  <a:pos x="420" y="124"/>
                </a:cxn>
                <a:cxn ang="0">
                  <a:pos x="442" y="102"/>
                </a:cxn>
                <a:cxn ang="0">
                  <a:pos x="465" y="73"/>
                </a:cxn>
                <a:cxn ang="0">
                  <a:pos x="494" y="51"/>
                </a:cxn>
                <a:cxn ang="0">
                  <a:pos x="516" y="28"/>
                </a:cxn>
                <a:cxn ang="0">
                  <a:pos x="539" y="11"/>
                </a:cxn>
                <a:cxn ang="0">
                  <a:pos x="567" y="0"/>
                </a:cxn>
                <a:cxn ang="0">
                  <a:pos x="590" y="5"/>
                </a:cxn>
                <a:cxn ang="0">
                  <a:pos x="613" y="11"/>
                </a:cxn>
                <a:cxn ang="0">
                  <a:pos x="641" y="34"/>
                </a:cxn>
                <a:cxn ang="0">
                  <a:pos x="664" y="56"/>
                </a:cxn>
                <a:cxn ang="0">
                  <a:pos x="686" y="85"/>
                </a:cxn>
                <a:cxn ang="0">
                  <a:pos x="715" y="119"/>
                </a:cxn>
                <a:cxn ang="0">
                  <a:pos x="737" y="141"/>
                </a:cxn>
                <a:cxn ang="0">
                  <a:pos x="760" y="164"/>
                </a:cxn>
                <a:cxn ang="0">
                  <a:pos x="788" y="175"/>
                </a:cxn>
                <a:cxn ang="0">
                  <a:pos x="811" y="187"/>
                </a:cxn>
                <a:cxn ang="0">
                  <a:pos x="834" y="187"/>
                </a:cxn>
                <a:cxn ang="0">
                  <a:pos x="862" y="187"/>
                </a:cxn>
                <a:cxn ang="0">
                  <a:pos x="885" y="187"/>
                </a:cxn>
                <a:cxn ang="0">
                  <a:pos x="907" y="181"/>
                </a:cxn>
                <a:cxn ang="0">
                  <a:pos x="936" y="175"/>
                </a:cxn>
                <a:cxn ang="0">
                  <a:pos x="958" y="158"/>
                </a:cxn>
                <a:cxn ang="0">
                  <a:pos x="981" y="141"/>
                </a:cxn>
              </a:cxnLst>
              <a:rect l="0" t="0" r="r" b="b"/>
              <a:pathLst>
                <a:path w="981" h="187">
                  <a:moveTo>
                    <a:pt x="0" y="158"/>
                  </a:moveTo>
                  <a:lnTo>
                    <a:pt x="23" y="158"/>
                  </a:lnTo>
                  <a:lnTo>
                    <a:pt x="51" y="158"/>
                  </a:lnTo>
                  <a:lnTo>
                    <a:pt x="74" y="158"/>
                  </a:lnTo>
                  <a:lnTo>
                    <a:pt x="97" y="158"/>
                  </a:lnTo>
                  <a:lnTo>
                    <a:pt x="125" y="158"/>
                  </a:lnTo>
                  <a:lnTo>
                    <a:pt x="148" y="158"/>
                  </a:lnTo>
                  <a:lnTo>
                    <a:pt x="170" y="158"/>
                  </a:lnTo>
                  <a:lnTo>
                    <a:pt x="199" y="158"/>
                  </a:lnTo>
                  <a:lnTo>
                    <a:pt x="221" y="158"/>
                  </a:lnTo>
                  <a:lnTo>
                    <a:pt x="244" y="158"/>
                  </a:lnTo>
                  <a:lnTo>
                    <a:pt x="272" y="164"/>
                  </a:lnTo>
                  <a:lnTo>
                    <a:pt x="295" y="164"/>
                  </a:lnTo>
                  <a:lnTo>
                    <a:pt x="318" y="170"/>
                  </a:lnTo>
                  <a:lnTo>
                    <a:pt x="346" y="170"/>
                  </a:lnTo>
                  <a:lnTo>
                    <a:pt x="369" y="164"/>
                  </a:lnTo>
                  <a:lnTo>
                    <a:pt x="391" y="147"/>
                  </a:lnTo>
                  <a:lnTo>
                    <a:pt x="420" y="124"/>
                  </a:lnTo>
                  <a:lnTo>
                    <a:pt x="442" y="102"/>
                  </a:lnTo>
                  <a:lnTo>
                    <a:pt x="465" y="73"/>
                  </a:lnTo>
                  <a:lnTo>
                    <a:pt x="494" y="51"/>
                  </a:lnTo>
                  <a:lnTo>
                    <a:pt x="516" y="28"/>
                  </a:lnTo>
                  <a:lnTo>
                    <a:pt x="539" y="11"/>
                  </a:lnTo>
                  <a:lnTo>
                    <a:pt x="567" y="0"/>
                  </a:lnTo>
                  <a:lnTo>
                    <a:pt x="590" y="5"/>
                  </a:lnTo>
                  <a:lnTo>
                    <a:pt x="613" y="11"/>
                  </a:lnTo>
                  <a:lnTo>
                    <a:pt x="641" y="34"/>
                  </a:lnTo>
                  <a:lnTo>
                    <a:pt x="664" y="56"/>
                  </a:lnTo>
                  <a:lnTo>
                    <a:pt x="686" y="85"/>
                  </a:lnTo>
                  <a:lnTo>
                    <a:pt x="715" y="119"/>
                  </a:lnTo>
                  <a:lnTo>
                    <a:pt x="737" y="141"/>
                  </a:lnTo>
                  <a:lnTo>
                    <a:pt x="760" y="164"/>
                  </a:lnTo>
                  <a:lnTo>
                    <a:pt x="788" y="175"/>
                  </a:lnTo>
                  <a:lnTo>
                    <a:pt x="811" y="187"/>
                  </a:lnTo>
                  <a:lnTo>
                    <a:pt x="834" y="187"/>
                  </a:lnTo>
                  <a:lnTo>
                    <a:pt x="862" y="187"/>
                  </a:lnTo>
                  <a:lnTo>
                    <a:pt x="885" y="187"/>
                  </a:lnTo>
                  <a:lnTo>
                    <a:pt x="907" y="181"/>
                  </a:lnTo>
                  <a:lnTo>
                    <a:pt x="936" y="175"/>
                  </a:lnTo>
                  <a:lnTo>
                    <a:pt x="958" y="158"/>
                  </a:lnTo>
                  <a:lnTo>
                    <a:pt x="981" y="141"/>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273" name="Freeform 301"/>
            <p:cNvSpPr>
              <a:spLocks/>
            </p:cNvSpPr>
            <p:nvPr/>
          </p:nvSpPr>
          <p:spPr bwMode="auto">
            <a:xfrm>
              <a:off x="3146" y="2624"/>
              <a:ext cx="981" cy="329"/>
            </a:xfrm>
            <a:custGeom>
              <a:avLst/>
              <a:gdLst/>
              <a:ahLst/>
              <a:cxnLst>
                <a:cxn ang="0">
                  <a:pos x="0" y="221"/>
                </a:cxn>
                <a:cxn ang="0">
                  <a:pos x="23" y="221"/>
                </a:cxn>
                <a:cxn ang="0">
                  <a:pos x="51" y="221"/>
                </a:cxn>
                <a:cxn ang="0">
                  <a:pos x="74" y="221"/>
                </a:cxn>
                <a:cxn ang="0">
                  <a:pos x="97" y="221"/>
                </a:cxn>
                <a:cxn ang="0">
                  <a:pos x="125" y="221"/>
                </a:cxn>
                <a:cxn ang="0">
                  <a:pos x="148" y="221"/>
                </a:cxn>
                <a:cxn ang="0">
                  <a:pos x="170" y="221"/>
                </a:cxn>
                <a:cxn ang="0">
                  <a:pos x="199" y="221"/>
                </a:cxn>
                <a:cxn ang="0">
                  <a:pos x="221" y="221"/>
                </a:cxn>
                <a:cxn ang="0">
                  <a:pos x="244" y="221"/>
                </a:cxn>
                <a:cxn ang="0">
                  <a:pos x="272" y="221"/>
                </a:cxn>
                <a:cxn ang="0">
                  <a:pos x="295" y="227"/>
                </a:cxn>
                <a:cxn ang="0">
                  <a:pos x="318" y="233"/>
                </a:cxn>
                <a:cxn ang="0">
                  <a:pos x="346" y="233"/>
                </a:cxn>
                <a:cxn ang="0">
                  <a:pos x="369" y="216"/>
                </a:cxn>
                <a:cxn ang="0">
                  <a:pos x="391" y="187"/>
                </a:cxn>
                <a:cxn ang="0">
                  <a:pos x="420" y="148"/>
                </a:cxn>
                <a:cxn ang="0">
                  <a:pos x="442" y="108"/>
                </a:cxn>
                <a:cxn ang="0">
                  <a:pos x="465" y="68"/>
                </a:cxn>
                <a:cxn ang="0">
                  <a:pos x="494" y="34"/>
                </a:cxn>
                <a:cxn ang="0">
                  <a:pos x="516" y="12"/>
                </a:cxn>
                <a:cxn ang="0">
                  <a:pos x="539" y="0"/>
                </a:cxn>
                <a:cxn ang="0">
                  <a:pos x="567" y="0"/>
                </a:cxn>
                <a:cxn ang="0">
                  <a:pos x="590" y="17"/>
                </a:cxn>
                <a:cxn ang="0">
                  <a:pos x="613" y="46"/>
                </a:cxn>
                <a:cxn ang="0">
                  <a:pos x="641" y="80"/>
                </a:cxn>
                <a:cxn ang="0">
                  <a:pos x="664" y="114"/>
                </a:cxn>
                <a:cxn ang="0">
                  <a:pos x="686" y="148"/>
                </a:cxn>
                <a:cxn ang="0">
                  <a:pos x="715" y="187"/>
                </a:cxn>
                <a:cxn ang="0">
                  <a:pos x="737" y="216"/>
                </a:cxn>
                <a:cxn ang="0">
                  <a:pos x="760" y="244"/>
                </a:cxn>
                <a:cxn ang="0">
                  <a:pos x="788" y="261"/>
                </a:cxn>
                <a:cxn ang="0">
                  <a:pos x="811" y="278"/>
                </a:cxn>
                <a:cxn ang="0">
                  <a:pos x="834" y="289"/>
                </a:cxn>
                <a:cxn ang="0">
                  <a:pos x="862" y="307"/>
                </a:cxn>
                <a:cxn ang="0">
                  <a:pos x="885" y="318"/>
                </a:cxn>
                <a:cxn ang="0">
                  <a:pos x="907" y="324"/>
                </a:cxn>
                <a:cxn ang="0">
                  <a:pos x="936" y="329"/>
                </a:cxn>
                <a:cxn ang="0">
                  <a:pos x="958" y="329"/>
                </a:cxn>
                <a:cxn ang="0">
                  <a:pos x="981" y="312"/>
                </a:cxn>
              </a:cxnLst>
              <a:rect l="0" t="0" r="r" b="b"/>
              <a:pathLst>
                <a:path w="981" h="329">
                  <a:moveTo>
                    <a:pt x="0" y="221"/>
                  </a:moveTo>
                  <a:lnTo>
                    <a:pt x="23" y="221"/>
                  </a:lnTo>
                  <a:lnTo>
                    <a:pt x="51" y="221"/>
                  </a:lnTo>
                  <a:lnTo>
                    <a:pt x="74" y="221"/>
                  </a:lnTo>
                  <a:lnTo>
                    <a:pt x="97" y="221"/>
                  </a:lnTo>
                  <a:lnTo>
                    <a:pt x="125" y="221"/>
                  </a:lnTo>
                  <a:lnTo>
                    <a:pt x="148" y="221"/>
                  </a:lnTo>
                  <a:lnTo>
                    <a:pt x="170" y="221"/>
                  </a:lnTo>
                  <a:lnTo>
                    <a:pt x="199" y="221"/>
                  </a:lnTo>
                  <a:lnTo>
                    <a:pt x="221" y="221"/>
                  </a:lnTo>
                  <a:lnTo>
                    <a:pt x="244" y="221"/>
                  </a:lnTo>
                  <a:lnTo>
                    <a:pt x="272" y="221"/>
                  </a:lnTo>
                  <a:lnTo>
                    <a:pt x="295" y="227"/>
                  </a:lnTo>
                  <a:lnTo>
                    <a:pt x="318" y="233"/>
                  </a:lnTo>
                  <a:lnTo>
                    <a:pt x="346" y="233"/>
                  </a:lnTo>
                  <a:lnTo>
                    <a:pt x="369" y="216"/>
                  </a:lnTo>
                  <a:lnTo>
                    <a:pt x="391" y="187"/>
                  </a:lnTo>
                  <a:lnTo>
                    <a:pt x="420" y="148"/>
                  </a:lnTo>
                  <a:lnTo>
                    <a:pt x="442" y="108"/>
                  </a:lnTo>
                  <a:lnTo>
                    <a:pt x="465" y="68"/>
                  </a:lnTo>
                  <a:lnTo>
                    <a:pt x="494" y="34"/>
                  </a:lnTo>
                  <a:lnTo>
                    <a:pt x="516" y="12"/>
                  </a:lnTo>
                  <a:lnTo>
                    <a:pt x="539" y="0"/>
                  </a:lnTo>
                  <a:lnTo>
                    <a:pt x="567" y="0"/>
                  </a:lnTo>
                  <a:lnTo>
                    <a:pt x="590" y="17"/>
                  </a:lnTo>
                  <a:lnTo>
                    <a:pt x="613" y="46"/>
                  </a:lnTo>
                  <a:lnTo>
                    <a:pt x="641" y="80"/>
                  </a:lnTo>
                  <a:lnTo>
                    <a:pt x="664" y="114"/>
                  </a:lnTo>
                  <a:lnTo>
                    <a:pt x="686" y="148"/>
                  </a:lnTo>
                  <a:lnTo>
                    <a:pt x="715" y="187"/>
                  </a:lnTo>
                  <a:lnTo>
                    <a:pt x="737" y="216"/>
                  </a:lnTo>
                  <a:lnTo>
                    <a:pt x="760" y="244"/>
                  </a:lnTo>
                  <a:lnTo>
                    <a:pt x="788" y="261"/>
                  </a:lnTo>
                  <a:lnTo>
                    <a:pt x="811" y="278"/>
                  </a:lnTo>
                  <a:lnTo>
                    <a:pt x="834" y="289"/>
                  </a:lnTo>
                  <a:lnTo>
                    <a:pt x="862" y="307"/>
                  </a:lnTo>
                  <a:lnTo>
                    <a:pt x="885" y="318"/>
                  </a:lnTo>
                  <a:lnTo>
                    <a:pt x="907" y="324"/>
                  </a:lnTo>
                  <a:lnTo>
                    <a:pt x="936" y="329"/>
                  </a:lnTo>
                  <a:lnTo>
                    <a:pt x="958" y="329"/>
                  </a:lnTo>
                  <a:lnTo>
                    <a:pt x="981" y="312"/>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274" name="Freeform 302"/>
            <p:cNvSpPr>
              <a:spLocks/>
            </p:cNvSpPr>
            <p:nvPr/>
          </p:nvSpPr>
          <p:spPr bwMode="auto">
            <a:xfrm>
              <a:off x="3146" y="2687"/>
              <a:ext cx="981" cy="232"/>
            </a:xfrm>
            <a:custGeom>
              <a:avLst/>
              <a:gdLst/>
              <a:ahLst/>
              <a:cxnLst>
                <a:cxn ang="0">
                  <a:pos x="0" y="124"/>
                </a:cxn>
                <a:cxn ang="0">
                  <a:pos x="23" y="124"/>
                </a:cxn>
                <a:cxn ang="0">
                  <a:pos x="51" y="124"/>
                </a:cxn>
                <a:cxn ang="0">
                  <a:pos x="74" y="124"/>
                </a:cxn>
                <a:cxn ang="0">
                  <a:pos x="97" y="124"/>
                </a:cxn>
                <a:cxn ang="0">
                  <a:pos x="125" y="124"/>
                </a:cxn>
                <a:cxn ang="0">
                  <a:pos x="148" y="124"/>
                </a:cxn>
                <a:cxn ang="0">
                  <a:pos x="170" y="124"/>
                </a:cxn>
                <a:cxn ang="0">
                  <a:pos x="199" y="124"/>
                </a:cxn>
                <a:cxn ang="0">
                  <a:pos x="221" y="124"/>
                </a:cxn>
                <a:cxn ang="0">
                  <a:pos x="244" y="130"/>
                </a:cxn>
                <a:cxn ang="0">
                  <a:pos x="272" y="130"/>
                </a:cxn>
                <a:cxn ang="0">
                  <a:pos x="295" y="136"/>
                </a:cxn>
                <a:cxn ang="0">
                  <a:pos x="318" y="147"/>
                </a:cxn>
                <a:cxn ang="0">
                  <a:pos x="346" y="153"/>
                </a:cxn>
                <a:cxn ang="0">
                  <a:pos x="369" y="153"/>
                </a:cxn>
                <a:cxn ang="0">
                  <a:pos x="391" y="136"/>
                </a:cxn>
                <a:cxn ang="0">
                  <a:pos x="420" y="107"/>
                </a:cxn>
                <a:cxn ang="0">
                  <a:pos x="442" y="79"/>
                </a:cxn>
                <a:cxn ang="0">
                  <a:pos x="465" y="45"/>
                </a:cxn>
                <a:cxn ang="0">
                  <a:pos x="494" y="17"/>
                </a:cxn>
                <a:cxn ang="0">
                  <a:pos x="516" y="0"/>
                </a:cxn>
                <a:cxn ang="0">
                  <a:pos x="539" y="0"/>
                </a:cxn>
                <a:cxn ang="0">
                  <a:pos x="567" y="5"/>
                </a:cxn>
                <a:cxn ang="0">
                  <a:pos x="590" y="22"/>
                </a:cxn>
                <a:cxn ang="0">
                  <a:pos x="613" y="51"/>
                </a:cxn>
                <a:cxn ang="0">
                  <a:pos x="641" y="73"/>
                </a:cxn>
                <a:cxn ang="0">
                  <a:pos x="664" y="102"/>
                </a:cxn>
                <a:cxn ang="0">
                  <a:pos x="686" y="130"/>
                </a:cxn>
                <a:cxn ang="0">
                  <a:pos x="715" y="147"/>
                </a:cxn>
                <a:cxn ang="0">
                  <a:pos x="737" y="170"/>
                </a:cxn>
                <a:cxn ang="0">
                  <a:pos x="760" y="181"/>
                </a:cxn>
                <a:cxn ang="0">
                  <a:pos x="788" y="192"/>
                </a:cxn>
                <a:cxn ang="0">
                  <a:pos x="811" y="204"/>
                </a:cxn>
                <a:cxn ang="0">
                  <a:pos x="834" y="209"/>
                </a:cxn>
                <a:cxn ang="0">
                  <a:pos x="862" y="215"/>
                </a:cxn>
                <a:cxn ang="0">
                  <a:pos x="885" y="221"/>
                </a:cxn>
                <a:cxn ang="0">
                  <a:pos x="907" y="226"/>
                </a:cxn>
                <a:cxn ang="0">
                  <a:pos x="936" y="232"/>
                </a:cxn>
                <a:cxn ang="0">
                  <a:pos x="958" y="226"/>
                </a:cxn>
                <a:cxn ang="0">
                  <a:pos x="981" y="215"/>
                </a:cxn>
              </a:cxnLst>
              <a:rect l="0" t="0" r="r" b="b"/>
              <a:pathLst>
                <a:path w="981" h="232">
                  <a:moveTo>
                    <a:pt x="0" y="124"/>
                  </a:moveTo>
                  <a:lnTo>
                    <a:pt x="23" y="124"/>
                  </a:lnTo>
                  <a:lnTo>
                    <a:pt x="51" y="124"/>
                  </a:lnTo>
                  <a:lnTo>
                    <a:pt x="74" y="124"/>
                  </a:lnTo>
                  <a:lnTo>
                    <a:pt x="97" y="124"/>
                  </a:lnTo>
                  <a:lnTo>
                    <a:pt x="125" y="124"/>
                  </a:lnTo>
                  <a:lnTo>
                    <a:pt x="148" y="124"/>
                  </a:lnTo>
                  <a:lnTo>
                    <a:pt x="170" y="124"/>
                  </a:lnTo>
                  <a:lnTo>
                    <a:pt x="199" y="124"/>
                  </a:lnTo>
                  <a:lnTo>
                    <a:pt x="221" y="124"/>
                  </a:lnTo>
                  <a:lnTo>
                    <a:pt x="244" y="130"/>
                  </a:lnTo>
                  <a:lnTo>
                    <a:pt x="272" y="130"/>
                  </a:lnTo>
                  <a:lnTo>
                    <a:pt x="295" y="136"/>
                  </a:lnTo>
                  <a:lnTo>
                    <a:pt x="318" y="147"/>
                  </a:lnTo>
                  <a:lnTo>
                    <a:pt x="346" y="153"/>
                  </a:lnTo>
                  <a:lnTo>
                    <a:pt x="369" y="153"/>
                  </a:lnTo>
                  <a:lnTo>
                    <a:pt x="391" y="136"/>
                  </a:lnTo>
                  <a:lnTo>
                    <a:pt x="420" y="107"/>
                  </a:lnTo>
                  <a:lnTo>
                    <a:pt x="442" y="79"/>
                  </a:lnTo>
                  <a:lnTo>
                    <a:pt x="465" y="45"/>
                  </a:lnTo>
                  <a:lnTo>
                    <a:pt x="494" y="17"/>
                  </a:lnTo>
                  <a:lnTo>
                    <a:pt x="516" y="0"/>
                  </a:lnTo>
                  <a:lnTo>
                    <a:pt x="539" y="0"/>
                  </a:lnTo>
                  <a:lnTo>
                    <a:pt x="567" y="5"/>
                  </a:lnTo>
                  <a:lnTo>
                    <a:pt x="590" y="22"/>
                  </a:lnTo>
                  <a:lnTo>
                    <a:pt x="613" y="51"/>
                  </a:lnTo>
                  <a:lnTo>
                    <a:pt x="641" y="73"/>
                  </a:lnTo>
                  <a:lnTo>
                    <a:pt x="664" y="102"/>
                  </a:lnTo>
                  <a:lnTo>
                    <a:pt x="686" y="130"/>
                  </a:lnTo>
                  <a:lnTo>
                    <a:pt x="715" y="147"/>
                  </a:lnTo>
                  <a:lnTo>
                    <a:pt x="737" y="170"/>
                  </a:lnTo>
                  <a:lnTo>
                    <a:pt x="760" y="181"/>
                  </a:lnTo>
                  <a:lnTo>
                    <a:pt x="788" y="192"/>
                  </a:lnTo>
                  <a:lnTo>
                    <a:pt x="811" y="204"/>
                  </a:lnTo>
                  <a:lnTo>
                    <a:pt x="834" y="209"/>
                  </a:lnTo>
                  <a:lnTo>
                    <a:pt x="862" y="215"/>
                  </a:lnTo>
                  <a:lnTo>
                    <a:pt x="885" y="221"/>
                  </a:lnTo>
                  <a:lnTo>
                    <a:pt x="907" y="226"/>
                  </a:lnTo>
                  <a:lnTo>
                    <a:pt x="936" y="232"/>
                  </a:lnTo>
                  <a:lnTo>
                    <a:pt x="958" y="226"/>
                  </a:lnTo>
                  <a:lnTo>
                    <a:pt x="981" y="215"/>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275" name="Freeform 303"/>
            <p:cNvSpPr>
              <a:spLocks/>
            </p:cNvSpPr>
            <p:nvPr/>
          </p:nvSpPr>
          <p:spPr bwMode="auto">
            <a:xfrm>
              <a:off x="3146" y="2602"/>
              <a:ext cx="981" cy="414"/>
            </a:xfrm>
            <a:custGeom>
              <a:avLst/>
              <a:gdLst/>
              <a:ahLst/>
              <a:cxnLst>
                <a:cxn ang="0">
                  <a:pos x="0" y="221"/>
                </a:cxn>
                <a:cxn ang="0">
                  <a:pos x="23" y="221"/>
                </a:cxn>
                <a:cxn ang="0">
                  <a:pos x="51" y="221"/>
                </a:cxn>
                <a:cxn ang="0">
                  <a:pos x="74" y="221"/>
                </a:cxn>
                <a:cxn ang="0">
                  <a:pos x="97" y="221"/>
                </a:cxn>
                <a:cxn ang="0">
                  <a:pos x="125" y="221"/>
                </a:cxn>
                <a:cxn ang="0">
                  <a:pos x="148" y="221"/>
                </a:cxn>
                <a:cxn ang="0">
                  <a:pos x="170" y="221"/>
                </a:cxn>
                <a:cxn ang="0">
                  <a:pos x="199" y="221"/>
                </a:cxn>
                <a:cxn ang="0">
                  <a:pos x="221" y="221"/>
                </a:cxn>
                <a:cxn ang="0">
                  <a:pos x="244" y="221"/>
                </a:cxn>
                <a:cxn ang="0">
                  <a:pos x="272" y="221"/>
                </a:cxn>
                <a:cxn ang="0">
                  <a:pos x="295" y="226"/>
                </a:cxn>
                <a:cxn ang="0">
                  <a:pos x="318" y="238"/>
                </a:cxn>
                <a:cxn ang="0">
                  <a:pos x="346" y="238"/>
                </a:cxn>
                <a:cxn ang="0">
                  <a:pos x="369" y="226"/>
                </a:cxn>
                <a:cxn ang="0">
                  <a:pos x="391" y="192"/>
                </a:cxn>
                <a:cxn ang="0">
                  <a:pos x="420" y="147"/>
                </a:cxn>
                <a:cxn ang="0">
                  <a:pos x="442" y="102"/>
                </a:cxn>
                <a:cxn ang="0">
                  <a:pos x="465" y="56"/>
                </a:cxn>
                <a:cxn ang="0">
                  <a:pos x="494" y="17"/>
                </a:cxn>
                <a:cxn ang="0">
                  <a:pos x="516" y="0"/>
                </a:cxn>
                <a:cxn ang="0">
                  <a:pos x="539" y="0"/>
                </a:cxn>
                <a:cxn ang="0">
                  <a:pos x="567" y="22"/>
                </a:cxn>
                <a:cxn ang="0">
                  <a:pos x="590" y="51"/>
                </a:cxn>
                <a:cxn ang="0">
                  <a:pos x="613" y="90"/>
                </a:cxn>
                <a:cxn ang="0">
                  <a:pos x="641" y="130"/>
                </a:cxn>
                <a:cxn ang="0">
                  <a:pos x="664" y="170"/>
                </a:cxn>
                <a:cxn ang="0">
                  <a:pos x="686" y="204"/>
                </a:cxn>
                <a:cxn ang="0">
                  <a:pos x="715" y="238"/>
                </a:cxn>
                <a:cxn ang="0">
                  <a:pos x="737" y="260"/>
                </a:cxn>
                <a:cxn ang="0">
                  <a:pos x="760" y="283"/>
                </a:cxn>
                <a:cxn ang="0">
                  <a:pos x="788" y="306"/>
                </a:cxn>
                <a:cxn ang="0">
                  <a:pos x="811" y="317"/>
                </a:cxn>
                <a:cxn ang="0">
                  <a:pos x="834" y="334"/>
                </a:cxn>
                <a:cxn ang="0">
                  <a:pos x="862" y="351"/>
                </a:cxn>
                <a:cxn ang="0">
                  <a:pos x="885" y="374"/>
                </a:cxn>
                <a:cxn ang="0">
                  <a:pos x="907" y="397"/>
                </a:cxn>
                <a:cxn ang="0">
                  <a:pos x="936" y="408"/>
                </a:cxn>
                <a:cxn ang="0">
                  <a:pos x="958" y="414"/>
                </a:cxn>
                <a:cxn ang="0">
                  <a:pos x="981" y="402"/>
                </a:cxn>
              </a:cxnLst>
              <a:rect l="0" t="0" r="r" b="b"/>
              <a:pathLst>
                <a:path w="981" h="414">
                  <a:moveTo>
                    <a:pt x="0" y="221"/>
                  </a:moveTo>
                  <a:lnTo>
                    <a:pt x="23" y="221"/>
                  </a:lnTo>
                  <a:lnTo>
                    <a:pt x="51" y="221"/>
                  </a:lnTo>
                  <a:lnTo>
                    <a:pt x="74" y="221"/>
                  </a:lnTo>
                  <a:lnTo>
                    <a:pt x="97" y="221"/>
                  </a:lnTo>
                  <a:lnTo>
                    <a:pt x="125" y="221"/>
                  </a:lnTo>
                  <a:lnTo>
                    <a:pt x="148" y="221"/>
                  </a:lnTo>
                  <a:lnTo>
                    <a:pt x="170" y="221"/>
                  </a:lnTo>
                  <a:lnTo>
                    <a:pt x="199" y="221"/>
                  </a:lnTo>
                  <a:lnTo>
                    <a:pt x="221" y="221"/>
                  </a:lnTo>
                  <a:lnTo>
                    <a:pt x="244" y="221"/>
                  </a:lnTo>
                  <a:lnTo>
                    <a:pt x="272" y="221"/>
                  </a:lnTo>
                  <a:lnTo>
                    <a:pt x="295" y="226"/>
                  </a:lnTo>
                  <a:lnTo>
                    <a:pt x="318" y="238"/>
                  </a:lnTo>
                  <a:lnTo>
                    <a:pt x="346" y="238"/>
                  </a:lnTo>
                  <a:lnTo>
                    <a:pt x="369" y="226"/>
                  </a:lnTo>
                  <a:lnTo>
                    <a:pt x="391" y="192"/>
                  </a:lnTo>
                  <a:lnTo>
                    <a:pt x="420" y="147"/>
                  </a:lnTo>
                  <a:lnTo>
                    <a:pt x="442" y="102"/>
                  </a:lnTo>
                  <a:lnTo>
                    <a:pt x="465" y="56"/>
                  </a:lnTo>
                  <a:lnTo>
                    <a:pt x="494" y="17"/>
                  </a:lnTo>
                  <a:lnTo>
                    <a:pt x="516" y="0"/>
                  </a:lnTo>
                  <a:lnTo>
                    <a:pt x="539" y="0"/>
                  </a:lnTo>
                  <a:lnTo>
                    <a:pt x="567" y="22"/>
                  </a:lnTo>
                  <a:lnTo>
                    <a:pt x="590" y="51"/>
                  </a:lnTo>
                  <a:lnTo>
                    <a:pt x="613" y="90"/>
                  </a:lnTo>
                  <a:lnTo>
                    <a:pt x="641" y="130"/>
                  </a:lnTo>
                  <a:lnTo>
                    <a:pt x="664" y="170"/>
                  </a:lnTo>
                  <a:lnTo>
                    <a:pt x="686" y="204"/>
                  </a:lnTo>
                  <a:lnTo>
                    <a:pt x="715" y="238"/>
                  </a:lnTo>
                  <a:lnTo>
                    <a:pt x="737" y="260"/>
                  </a:lnTo>
                  <a:lnTo>
                    <a:pt x="760" y="283"/>
                  </a:lnTo>
                  <a:lnTo>
                    <a:pt x="788" y="306"/>
                  </a:lnTo>
                  <a:lnTo>
                    <a:pt x="811" y="317"/>
                  </a:lnTo>
                  <a:lnTo>
                    <a:pt x="834" y="334"/>
                  </a:lnTo>
                  <a:lnTo>
                    <a:pt x="862" y="351"/>
                  </a:lnTo>
                  <a:lnTo>
                    <a:pt x="885" y="374"/>
                  </a:lnTo>
                  <a:lnTo>
                    <a:pt x="907" y="397"/>
                  </a:lnTo>
                  <a:lnTo>
                    <a:pt x="936" y="408"/>
                  </a:lnTo>
                  <a:lnTo>
                    <a:pt x="958" y="414"/>
                  </a:lnTo>
                  <a:lnTo>
                    <a:pt x="981" y="402"/>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276" name="Freeform 304"/>
            <p:cNvSpPr>
              <a:spLocks/>
            </p:cNvSpPr>
            <p:nvPr/>
          </p:nvSpPr>
          <p:spPr bwMode="auto">
            <a:xfrm>
              <a:off x="3146" y="2466"/>
              <a:ext cx="981" cy="691"/>
            </a:xfrm>
            <a:custGeom>
              <a:avLst/>
              <a:gdLst/>
              <a:ahLst/>
              <a:cxnLst>
                <a:cxn ang="0">
                  <a:pos x="0" y="396"/>
                </a:cxn>
                <a:cxn ang="0">
                  <a:pos x="23" y="396"/>
                </a:cxn>
                <a:cxn ang="0">
                  <a:pos x="51" y="396"/>
                </a:cxn>
                <a:cxn ang="0">
                  <a:pos x="74" y="396"/>
                </a:cxn>
                <a:cxn ang="0">
                  <a:pos x="97" y="396"/>
                </a:cxn>
                <a:cxn ang="0">
                  <a:pos x="125" y="396"/>
                </a:cxn>
                <a:cxn ang="0">
                  <a:pos x="148" y="396"/>
                </a:cxn>
                <a:cxn ang="0">
                  <a:pos x="170" y="396"/>
                </a:cxn>
                <a:cxn ang="0">
                  <a:pos x="199" y="396"/>
                </a:cxn>
                <a:cxn ang="0">
                  <a:pos x="221" y="396"/>
                </a:cxn>
                <a:cxn ang="0">
                  <a:pos x="244" y="396"/>
                </a:cxn>
                <a:cxn ang="0">
                  <a:pos x="272" y="396"/>
                </a:cxn>
                <a:cxn ang="0">
                  <a:pos x="295" y="396"/>
                </a:cxn>
                <a:cxn ang="0">
                  <a:pos x="318" y="396"/>
                </a:cxn>
                <a:cxn ang="0">
                  <a:pos x="346" y="385"/>
                </a:cxn>
                <a:cxn ang="0">
                  <a:pos x="369" y="345"/>
                </a:cxn>
                <a:cxn ang="0">
                  <a:pos x="391" y="283"/>
                </a:cxn>
                <a:cxn ang="0">
                  <a:pos x="420" y="215"/>
                </a:cxn>
                <a:cxn ang="0">
                  <a:pos x="442" y="141"/>
                </a:cxn>
                <a:cxn ang="0">
                  <a:pos x="465" y="79"/>
                </a:cxn>
                <a:cxn ang="0">
                  <a:pos x="494" y="28"/>
                </a:cxn>
                <a:cxn ang="0">
                  <a:pos x="516" y="0"/>
                </a:cxn>
                <a:cxn ang="0">
                  <a:pos x="539" y="0"/>
                </a:cxn>
                <a:cxn ang="0">
                  <a:pos x="567" y="22"/>
                </a:cxn>
                <a:cxn ang="0">
                  <a:pos x="590" y="62"/>
                </a:cxn>
                <a:cxn ang="0">
                  <a:pos x="613" y="119"/>
                </a:cxn>
                <a:cxn ang="0">
                  <a:pos x="641" y="175"/>
                </a:cxn>
                <a:cxn ang="0">
                  <a:pos x="664" y="232"/>
                </a:cxn>
                <a:cxn ang="0">
                  <a:pos x="686" y="289"/>
                </a:cxn>
                <a:cxn ang="0">
                  <a:pos x="715" y="340"/>
                </a:cxn>
                <a:cxn ang="0">
                  <a:pos x="737" y="385"/>
                </a:cxn>
                <a:cxn ang="0">
                  <a:pos x="760" y="430"/>
                </a:cxn>
                <a:cxn ang="0">
                  <a:pos x="788" y="465"/>
                </a:cxn>
                <a:cxn ang="0">
                  <a:pos x="811" y="499"/>
                </a:cxn>
                <a:cxn ang="0">
                  <a:pos x="834" y="527"/>
                </a:cxn>
                <a:cxn ang="0">
                  <a:pos x="862" y="567"/>
                </a:cxn>
                <a:cxn ang="0">
                  <a:pos x="885" y="606"/>
                </a:cxn>
                <a:cxn ang="0">
                  <a:pos x="907" y="646"/>
                </a:cxn>
                <a:cxn ang="0">
                  <a:pos x="936" y="674"/>
                </a:cxn>
                <a:cxn ang="0">
                  <a:pos x="958" y="691"/>
                </a:cxn>
                <a:cxn ang="0">
                  <a:pos x="981" y="680"/>
                </a:cxn>
              </a:cxnLst>
              <a:rect l="0" t="0" r="r" b="b"/>
              <a:pathLst>
                <a:path w="981" h="691">
                  <a:moveTo>
                    <a:pt x="0" y="396"/>
                  </a:moveTo>
                  <a:lnTo>
                    <a:pt x="23" y="396"/>
                  </a:lnTo>
                  <a:lnTo>
                    <a:pt x="51" y="396"/>
                  </a:lnTo>
                  <a:lnTo>
                    <a:pt x="74" y="396"/>
                  </a:lnTo>
                  <a:lnTo>
                    <a:pt x="97" y="396"/>
                  </a:lnTo>
                  <a:lnTo>
                    <a:pt x="125" y="396"/>
                  </a:lnTo>
                  <a:lnTo>
                    <a:pt x="148" y="396"/>
                  </a:lnTo>
                  <a:lnTo>
                    <a:pt x="170" y="396"/>
                  </a:lnTo>
                  <a:lnTo>
                    <a:pt x="199" y="396"/>
                  </a:lnTo>
                  <a:lnTo>
                    <a:pt x="221" y="396"/>
                  </a:lnTo>
                  <a:lnTo>
                    <a:pt x="244" y="396"/>
                  </a:lnTo>
                  <a:lnTo>
                    <a:pt x="272" y="396"/>
                  </a:lnTo>
                  <a:lnTo>
                    <a:pt x="295" y="396"/>
                  </a:lnTo>
                  <a:lnTo>
                    <a:pt x="318" y="396"/>
                  </a:lnTo>
                  <a:lnTo>
                    <a:pt x="346" y="385"/>
                  </a:lnTo>
                  <a:lnTo>
                    <a:pt x="369" y="345"/>
                  </a:lnTo>
                  <a:lnTo>
                    <a:pt x="391" y="283"/>
                  </a:lnTo>
                  <a:lnTo>
                    <a:pt x="420" y="215"/>
                  </a:lnTo>
                  <a:lnTo>
                    <a:pt x="442" y="141"/>
                  </a:lnTo>
                  <a:lnTo>
                    <a:pt x="465" y="79"/>
                  </a:lnTo>
                  <a:lnTo>
                    <a:pt x="494" y="28"/>
                  </a:lnTo>
                  <a:lnTo>
                    <a:pt x="516" y="0"/>
                  </a:lnTo>
                  <a:lnTo>
                    <a:pt x="539" y="0"/>
                  </a:lnTo>
                  <a:lnTo>
                    <a:pt x="567" y="22"/>
                  </a:lnTo>
                  <a:lnTo>
                    <a:pt x="590" y="62"/>
                  </a:lnTo>
                  <a:lnTo>
                    <a:pt x="613" y="119"/>
                  </a:lnTo>
                  <a:lnTo>
                    <a:pt x="641" y="175"/>
                  </a:lnTo>
                  <a:lnTo>
                    <a:pt x="664" y="232"/>
                  </a:lnTo>
                  <a:lnTo>
                    <a:pt x="686" y="289"/>
                  </a:lnTo>
                  <a:lnTo>
                    <a:pt x="715" y="340"/>
                  </a:lnTo>
                  <a:lnTo>
                    <a:pt x="737" y="385"/>
                  </a:lnTo>
                  <a:lnTo>
                    <a:pt x="760" y="430"/>
                  </a:lnTo>
                  <a:lnTo>
                    <a:pt x="788" y="465"/>
                  </a:lnTo>
                  <a:lnTo>
                    <a:pt x="811" y="499"/>
                  </a:lnTo>
                  <a:lnTo>
                    <a:pt x="834" y="527"/>
                  </a:lnTo>
                  <a:lnTo>
                    <a:pt x="862" y="567"/>
                  </a:lnTo>
                  <a:lnTo>
                    <a:pt x="885" y="606"/>
                  </a:lnTo>
                  <a:lnTo>
                    <a:pt x="907" y="646"/>
                  </a:lnTo>
                  <a:lnTo>
                    <a:pt x="936" y="674"/>
                  </a:lnTo>
                  <a:lnTo>
                    <a:pt x="958" y="691"/>
                  </a:lnTo>
                  <a:lnTo>
                    <a:pt x="981" y="68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277" name="Freeform 305"/>
            <p:cNvSpPr>
              <a:spLocks/>
            </p:cNvSpPr>
            <p:nvPr/>
          </p:nvSpPr>
          <p:spPr bwMode="auto">
            <a:xfrm>
              <a:off x="3146" y="2392"/>
              <a:ext cx="981" cy="850"/>
            </a:xfrm>
            <a:custGeom>
              <a:avLst/>
              <a:gdLst/>
              <a:ahLst/>
              <a:cxnLst>
                <a:cxn ang="0">
                  <a:pos x="0" y="487"/>
                </a:cxn>
                <a:cxn ang="0">
                  <a:pos x="23" y="487"/>
                </a:cxn>
                <a:cxn ang="0">
                  <a:pos x="51" y="487"/>
                </a:cxn>
                <a:cxn ang="0">
                  <a:pos x="74" y="487"/>
                </a:cxn>
                <a:cxn ang="0">
                  <a:pos x="97" y="487"/>
                </a:cxn>
                <a:cxn ang="0">
                  <a:pos x="125" y="487"/>
                </a:cxn>
                <a:cxn ang="0">
                  <a:pos x="148" y="487"/>
                </a:cxn>
                <a:cxn ang="0">
                  <a:pos x="170" y="487"/>
                </a:cxn>
                <a:cxn ang="0">
                  <a:pos x="199" y="487"/>
                </a:cxn>
                <a:cxn ang="0">
                  <a:pos x="221" y="487"/>
                </a:cxn>
                <a:cxn ang="0">
                  <a:pos x="244" y="487"/>
                </a:cxn>
                <a:cxn ang="0">
                  <a:pos x="272" y="493"/>
                </a:cxn>
                <a:cxn ang="0">
                  <a:pos x="295" y="493"/>
                </a:cxn>
                <a:cxn ang="0">
                  <a:pos x="318" y="482"/>
                </a:cxn>
                <a:cxn ang="0">
                  <a:pos x="346" y="459"/>
                </a:cxn>
                <a:cxn ang="0">
                  <a:pos x="369" y="408"/>
                </a:cxn>
                <a:cxn ang="0">
                  <a:pos x="391" y="329"/>
                </a:cxn>
                <a:cxn ang="0">
                  <a:pos x="420" y="244"/>
                </a:cxn>
                <a:cxn ang="0">
                  <a:pos x="442" y="159"/>
                </a:cxn>
                <a:cxn ang="0">
                  <a:pos x="465" y="85"/>
                </a:cxn>
                <a:cxn ang="0">
                  <a:pos x="494" y="34"/>
                </a:cxn>
                <a:cxn ang="0">
                  <a:pos x="516" y="0"/>
                </a:cxn>
                <a:cxn ang="0">
                  <a:pos x="539" y="0"/>
                </a:cxn>
                <a:cxn ang="0">
                  <a:pos x="567" y="23"/>
                </a:cxn>
                <a:cxn ang="0">
                  <a:pos x="590" y="74"/>
                </a:cxn>
                <a:cxn ang="0">
                  <a:pos x="613" y="130"/>
                </a:cxn>
                <a:cxn ang="0">
                  <a:pos x="641" y="198"/>
                </a:cxn>
                <a:cxn ang="0">
                  <a:pos x="664" y="266"/>
                </a:cxn>
                <a:cxn ang="0">
                  <a:pos x="686" y="329"/>
                </a:cxn>
                <a:cxn ang="0">
                  <a:pos x="715" y="391"/>
                </a:cxn>
                <a:cxn ang="0">
                  <a:pos x="737" y="448"/>
                </a:cxn>
                <a:cxn ang="0">
                  <a:pos x="760" y="499"/>
                </a:cxn>
                <a:cxn ang="0">
                  <a:pos x="788" y="544"/>
                </a:cxn>
                <a:cxn ang="0">
                  <a:pos x="811" y="590"/>
                </a:cxn>
                <a:cxn ang="0">
                  <a:pos x="834" y="635"/>
                </a:cxn>
                <a:cxn ang="0">
                  <a:pos x="862" y="680"/>
                </a:cxn>
                <a:cxn ang="0">
                  <a:pos x="885" y="737"/>
                </a:cxn>
                <a:cxn ang="0">
                  <a:pos x="907" y="788"/>
                </a:cxn>
                <a:cxn ang="0">
                  <a:pos x="936" y="828"/>
                </a:cxn>
                <a:cxn ang="0">
                  <a:pos x="958" y="850"/>
                </a:cxn>
                <a:cxn ang="0">
                  <a:pos x="981" y="845"/>
                </a:cxn>
              </a:cxnLst>
              <a:rect l="0" t="0" r="r" b="b"/>
              <a:pathLst>
                <a:path w="981" h="850">
                  <a:moveTo>
                    <a:pt x="0" y="487"/>
                  </a:moveTo>
                  <a:lnTo>
                    <a:pt x="23" y="487"/>
                  </a:lnTo>
                  <a:lnTo>
                    <a:pt x="51" y="487"/>
                  </a:lnTo>
                  <a:lnTo>
                    <a:pt x="74" y="487"/>
                  </a:lnTo>
                  <a:lnTo>
                    <a:pt x="97" y="487"/>
                  </a:lnTo>
                  <a:lnTo>
                    <a:pt x="125" y="487"/>
                  </a:lnTo>
                  <a:lnTo>
                    <a:pt x="148" y="487"/>
                  </a:lnTo>
                  <a:lnTo>
                    <a:pt x="170" y="487"/>
                  </a:lnTo>
                  <a:lnTo>
                    <a:pt x="199" y="487"/>
                  </a:lnTo>
                  <a:lnTo>
                    <a:pt x="221" y="487"/>
                  </a:lnTo>
                  <a:lnTo>
                    <a:pt x="244" y="487"/>
                  </a:lnTo>
                  <a:lnTo>
                    <a:pt x="272" y="493"/>
                  </a:lnTo>
                  <a:lnTo>
                    <a:pt x="295" y="493"/>
                  </a:lnTo>
                  <a:lnTo>
                    <a:pt x="318" y="482"/>
                  </a:lnTo>
                  <a:lnTo>
                    <a:pt x="346" y="459"/>
                  </a:lnTo>
                  <a:lnTo>
                    <a:pt x="369" y="408"/>
                  </a:lnTo>
                  <a:lnTo>
                    <a:pt x="391" y="329"/>
                  </a:lnTo>
                  <a:lnTo>
                    <a:pt x="420" y="244"/>
                  </a:lnTo>
                  <a:lnTo>
                    <a:pt x="442" y="159"/>
                  </a:lnTo>
                  <a:lnTo>
                    <a:pt x="465" y="85"/>
                  </a:lnTo>
                  <a:lnTo>
                    <a:pt x="494" y="34"/>
                  </a:lnTo>
                  <a:lnTo>
                    <a:pt x="516" y="0"/>
                  </a:lnTo>
                  <a:lnTo>
                    <a:pt x="539" y="0"/>
                  </a:lnTo>
                  <a:lnTo>
                    <a:pt x="567" y="23"/>
                  </a:lnTo>
                  <a:lnTo>
                    <a:pt x="590" y="74"/>
                  </a:lnTo>
                  <a:lnTo>
                    <a:pt x="613" y="130"/>
                  </a:lnTo>
                  <a:lnTo>
                    <a:pt x="641" y="198"/>
                  </a:lnTo>
                  <a:lnTo>
                    <a:pt x="664" y="266"/>
                  </a:lnTo>
                  <a:lnTo>
                    <a:pt x="686" y="329"/>
                  </a:lnTo>
                  <a:lnTo>
                    <a:pt x="715" y="391"/>
                  </a:lnTo>
                  <a:lnTo>
                    <a:pt x="737" y="448"/>
                  </a:lnTo>
                  <a:lnTo>
                    <a:pt x="760" y="499"/>
                  </a:lnTo>
                  <a:lnTo>
                    <a:pt x="788" y="544"/>
                  </a:lnTo>
                  <a:lnTo>
                    <a:pt x="811" y="590"/>
                  </a:lnTo>
                  <a:lnTo>
                    <a:pt x="834" y="635"/>
                  </a:lnTo>
                  <a:lnTo>
                    <a:pt x="862" y="680"/>
                  </a:lnTo>
                  <a:lnTo>
                    <a:pt x="885" y="737"/>
                  </a:lnTo>
                  <a:lnTo>
                    <a:pt x="907" y="788"/>
                  </a:lnTo>
                  <a:lnTo>
                    <a:pt x="936" y="828"/>
                  </a:lnTo>
                  <a:lnTo>
                    <a:pt x="958" y="850"/>
                  </a:lnTo>
                  <a:lnTo>
                    <a:pt x="981" y="845"/>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278" name="Freeform 306"/>
            <p:cNvSpPr>
              <a:spLocks/>
            </p:cNvSpPr>
            <p:nvPr/>
          </p:nvSpPr>
          <p:spPr bwMode="auto">
            <a:xfrm>
              <a:off x="3146" y="2347"/>
              <a:ext cx="981" cy="946"/>
            </a:xfrm>
            <a:custGeom>
              <a:avLst/>
              <a:gdLst/>
              <a:ahLst/>
              <a:cxnLst>
                <a:cxn ang="0">
                  <a:pos x="0" y="561"/>
                </a:cxn>
                <a:cxn ang="0">
                  <a:pos x="23" y="561"/>
                </a:cxn>
                <a:cxn ang="0">
                  <a:pos x="51" y="561"/>
                </a:cxn>
                <a:cxn ang="0">
                  <a:pos x="74" y="561"/>
                </a:cxn>
                <a:cxn ang="0">
                  <a:pos x="97" y="561"/>
                </a:cxn>
                <a:cxn ang="0">
                  <a:pos x="125" y="561"/>
                </a:cxn>
                <a:cxn ang="0">
                  <a:pos x="148" y="561"/>
                </a:cxn>
                <a:cxn ang="0">
                  <a:pos x="170" y="561"/>
                </a:cxn>
                <a:cxn ang="0">
                  <a:pos x="199" y="561"/>
                </a:cxn>
                <a:cxn ang="0">
                  <a:pos x="221" y="561"/>
                </a:cxn>
                <a:cxn ang="0">
                  <a:pos x="244" y="561"/>
                </a:cxn>
                <a:cxn ang="0">
                  <a:pos x="272" y="561"/>
                </a:cxn>
                <a:cxn ang="0">
                  <a:pos x="295" y="555"/>
                </a:cxn>
                <a:cxn ang="0">
                  <a:pos x="318" y="544"/>
                </a:cxn>
                <a:cxn ang="0">
                  <a:pos x="346" y="510"/>
                </a:cxn>
                <a:cxn ang="0">
                  <a:pos x="369" y="442"/>
                </a:cxn>
                <a:cxn ang="0">
                  <a:pos x="391" y="357"/>
                </a:cxn>
                <a:cxn ang="0">
                  <a:pos x="420" y="260"/>
                </a:cxn>
                <a:cxn ang="0">
                  <a:pos x="442" y="170"/>
                </a:cxn>
                <a:cxn ang="0">
                  <a:pos x="465" y="96"/>
                </a:cxn>
                <a:cxn ang="0">
                  <a:pos x="494" y="39"/>
                </a:cxn>
                <a:cxn ang="0">
                  <a:pos x="516" y="11"/>
                </a:cxn>
                <a:cxn ang="0">
                  <a:pos x="539" y="0"/>
                </a:cxn>
                <a:cxn ang="0">
                  <a:pos x="567" y="22"/>
                </a:cxn>
                <a:cxn ang="0">
                  <a:pos x="590" y="68"/>
                </a:cxn>
                <a:cxn ang="0">
                  <a:pos x="613" y="130"/>
                </a:cxn>
                <a:cxn ang="0">
                  <a:pos x="641" y="198"/>
                </a:cxn>
                <a:cxn ang="0">
                  <a:pos x="664" y="266"/>
                </a:cxn>
                <a:cxn ang="0">
                  <a:pos x="686" y="340"/>
                </a:cxn>
                <a:cxn ang="0">
                  <a:pos x="715" y="408"/>
                </a:cxn>
                <a:cxn ang="0">
                  <a:pos x="737" y="470"/>
                </a:cxn>
                <a:cxn ang="0">
                  <a:pos x="760" y="527"/>
                </a:cxn>
                <a:cxn ang="0">
                  <a:pos x="788" y="584"/>
                </a:cxn>
                <a:cxn ang="0">
                  <a:pos x="811" y="635"/>
                </a:cxn>
                <a:cxn ang="0">
                  <a:pos x="834" y="686"/>
                </a:cxn>
                <a:cxn ang="0">
                  <a:pos x="862" y="742"/>
                </a:cxn>
                <a:cxn ang="0">
                  <a:pos x="885" y="805"/>
                </a:cxn>
                <a:cxn ang="0">
                  <a:pos x="907" y="867"/>
                </a:cxn>
                <a:cxn ang="0">
                  <a:pos x="936" y="918"/>
                </a:cxn>
                <a:cxn ang="0">
                  <a:pos x="958" y="946"/>
                </a:cxn>
                <a:cxn ang="0">
                  <a:pos x="981" y="946"/>
                </a:cxn>
              </a:cxnLst>
              <a:rect l="0" t="0" r="r" b="b"/>
              <a:pathLst>
                <a:path w="981" h="946">
                  <a:moveTo>
                    <a:pt x="0" y="561"/>
                  </a:moveTo>
                  <a:lnTo>
                    <a:pt x="23" y="561"/>
                  </a:lnTo>
                  <a:lnTo>
                    <a:pt x="51" y="561"/>
                  </a:lnTo>
                  <a:lnTo>
                    <a:pt x="74" y="561"/>
                  </a:lnTo>
                  <a:lnTo>
                    <a:pt x="97" y="561"/>
                  </a:lnTo>
                  <a:lnTo>
                    <a:pt x="125" y="561"/>
                  </a:lnTo>
                  <a:lnTo>
                    <a:pt x="148" y="561"/>
                  </a:lnTo>
                  <a:lnTo>
                    <a:pt x="170" y="561"/>
                  </a:lnTo>
                  <a:lnTo>
                    <a:pt x="199" y="561"/>
                  </a:lnTo>
                  <a:lnTo>
                    <a:pt x="221" y="561"/>
                  </a:lnTo>
                  <a:lnTo>
                    <a:pt x="244" y="561"/>
                  </a:lnTo>
                  <a:lnTo>
                    <a:pt x="272" y="561"/>
                  </a:lnTo>
                  <a:lnTo>
                    <a:pt x="295" y="555"/>
                  </a:lnTo>
                  <a:lnTo>
                    <a:pt x="318" y="544"/>
                  </a:lnTo>
                  <a:lnTo>
                    <a:pt x="346" y="510"/>
                  </a:lnTo>
                  <a:lnTo>
                    <a:pt x="369" y="442"/>
                  </a:lnTo>
                  <a:lnTo>
                    <a:pt x="391" y="357"/>
                  </a:lnTo>
                  <a:lnTo>
                    <a:pt x="420" y="260"/>
                  </a:lnTo>
                  <a:lnTo>
                    <a:pt x="442" y="170"/>
                  </a:lnTo>
                  <a:lnTo>
                    <a:pt x="465" y="96"/>
                  </a:lnTo>
                  <a:lnTo>
                    <a:pt x="494" y="39"/>
                  </a:lnTo>
                  <a:lnTo>
                    <a:pt x="516" y="11"/>
                  </a:lnTo>
                  <a:lnTo>
                    <a:pt x="539" y="0"/>
                  </a:lnTo>
                  <a:lnTo>
                    <a:pt x="567" y="22"/>
                  </a:lnTo>
                  <a:lnTo>
                    <a:pt x="590" y="68"/>
                  </a:lnTo>
                  <a:lnTo>
                    <a:pt x="613" y="130"/>
                  </a:lnTo>
                  <a:lnTo>
                    <a:pt x="641" y="198"/>
                  </a:lnTo>
                  <a:lnTo>
                    <a:pt x="664" y="266"/>
                  </a:lnTo>
                  <a:lnTo>
                    <a:pt x="686" y="340"/>
                  </a:lnTo>
                  <a:lnTo>
                    <a:pt x="715" y="408"/>
                  </a:lnTo>
                  <a:lnTo>
                    <a:pt x="737" y="470"/>
                  </a:lnTo>
                  <a:lnTo>
                    <a:pt x="760" y="527"/>
                  </a:lnTo>
                  <a:lnTo>
                    <a:pt x="788" y="584"/>
                  </a:lnTo>
                  <a:lnTo>
                    <a:pt x="811" y="635"/>
                  </a:lnTo>
                  <a:lnTo>
                    <a:pt x="834" y="686"/>
                  </a:lnTo>
                  <a:lnTo>
                    <a:pt x="862" y="742"/>
                  </a:lnTo>
                  <a:lnTo>
                    <a:pt x="885" y="805"/>
                  </a:lnTo>
                  <a:lnTo>
                    <a:pt x="907" y="867"/>
                  </a:lnTo>
                  <a:lnTo>
                    <a:pt x="936" y="918"/>
                  </a:lnTo>
                  <a:lnTo>
                    <a:pt x="958" y="946"/>
                  </a:lnTo>
                  <a:lnTo>
                    <a:pt x="981" y="946"/>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279" name="Freeform 307"/>
            <p:cNvSpPr>
              <a:spLocks/>
            </p:cNvSpPr>
            <p:nvPr/>
          </p:nvSpPr>
          <p:spPr bwMode="auto">
            <a:xfrm>
              <a:off x="3146" y="2347"/>
              <a:ext cx="981" cy="963"/>
            </a:xfrm>
            <a:custGeom>
              <a:avLst/>
              <a:gdLst/>
              <a:ahLst/>
              <a:cxnLst>
                <a:cxn ang="0">
                  <a:pos x="0" y="578"/>
                </a:cxn>
                <a:cxn ang="0">
                  <a:pos x="23" y="578"/>
                </a:cxn>
                <a:cxn ang="0">
                  <a:pos x="51" y="578"/>
                </a:cxn>
                <a:cxn ang="0">
                  <a:pos x="74" y="578"/>
                </a:cxn>
                <a:cxn ang="0">
                  <a:pos x="97" y="578"/>
                </a:cxn>
                <a:cxn ang="0">
                  <a:pos x="125" y="578"/>
                </a:cxn>
                <a:cxn ang="0">
                  <a:pos x="148" y="578"/>
                </a:cxn>
                <a:cxn ang="0">
                  <a:pos x="170" y="578"/>
                </a:cxn>
                <a:cxn ang="0">
                  <a:pos x="199" y="578"/>
                </a:cxn>
                <a:cxn ang="0">
                  <a:pos x="221" y="578"/>
                </a:cxn>
                <a:cxn ang="0">
                  <a:pos x="244" y="578"/>
                </a:cxn>
                <a:cxn ang="0">
                  <a:pos x="272" y="578"/>
                </a:cxn>
                <a:cxn ang="0">
                  <a:pos x="295" y="572"/>
                </a:cxn>
                <a:cxn ang="0">
                  <a:pos x="318" y="549"/>
                </a:cxn>
                <a:cxn ang="0">
                  <a:pos x="346" y="510"/>
                </a:cxn>
                <a:cxn ang="0">
                  <a:pos x="369" y="436"/>
                </a:cxn>
                <a:cxn ang="0">
                  <a:pos x="391" y="351"/>
                </a:cxn>
                <a:cxn ang="0">
                  <a:pos x="420" y="255"/>
                </a:cxn>
                <a:cxn ang="0">
                  <a:pos x="442" y="170"/>
                </a:cxn>
                <a:cxn ang="0">
                  <a:pos x="465" y="96"/>
                </a:cxn>
                <a:cxn ang="0">
                  <a:pos x="494" y="45"/>
                </a:cxn>
                <a:cxn ang="0">
                  <a:pos x="516" y="11"/>
                </a:cxn>
                <a:cxn ang="0">
                  <a:pos x="539" y="0"/>
                </a:cxn>
                <a:cxn ang="0">
                  <a:pos x="567" y="17"/>
                </a:cxn>
                <a:cxn ang="0">
                  <a:pos x="590" y="56"/>
                </a:cxn>
                <a:cxn ang="0">
                  <a:pos x="613" y="113"/>
                </a:cxn>
                <a:cxn ang="0">
                  <a:pos x="641" y="175"/>
                </a:cxn>
                <a:cxn ang="0">
                  <a:pos x="664" y="243"/>
                </a:cxn>
                <a:cxn ang="0">
                  <a:pos x="686" y="311"/>
                </a:cxn>
                <a:cxn ang="0">
                  <a:pos x="715" y="379"/>
                </a:cxn>
                <a:cxn ang="0">
                  <a:pos x="737" y="442"/>
                </a:cxn>
                <a:cxn ang="0">
                  <a:pos x="760" y="504"/>
                </a:cxn>
                <a:cxn ang="0">
                  <a:pos x="788" y="561"/>
                </a:cxn>
                <a:cxn ang="0">
                  <a:pos x="811" y="612"/>
                </a:cxn>
                <a:cxn ang="0">
                  <a:pos x="834" y="669"/>
                </a:cxn>
                <a:cxn ang="0">
                  <a:pos x="862" y="737"/>
                </a:cxn>
                <a:cxn ang="0">
                  <a:pos x="885" y="805"/>
                </a:cxn>
                <a:cxn ang="0">
                  <a:pos x="907" y="873"/>
                </a:cxn>
                <a:cxn ang="0">
                  <a:pos x="936" y="929"/>
                </a:cxn>
                <a:cxn ang="0">
                  <a:pos x="958" y="963"/>
                </a:cxn>
                <a:cxn ang="0">
                  <a:pos x="981" y="963"/>
                </a:cxn>
              </a:cxnLst>
              <a:rect l="0" t="0" r="r" b="b"/>
              <a:pathLst>
                <a:path w="981" h="963">
                  <a:moveTo>
                    <a:pt x="0" y="578"/>
                  </a:moveTo>
                  <a:lnTo>
                    <a:pt x="23" y="578"/>
                  </a:lnTo>
                  <a:lnTo>
                    <a:pt x="51" y="578"/>
                  </a:lnTo>
                  <a:lnTo>
                    <a:pt x="74" y="578"/>
                  </a:lnTo>
                  <a:lnTo>
                    <a:pt x="97" y="578"/>
                  </a:lnTo>
                  <a:lnTo>
                    <a:pt x="125" y="578"/>
                  </a:lnTo>
                  <a:lnTo>
                    <a:pt x="148" y="578"/>
                  </a:lnTo>
                  <a:lnTo>
                    <a:pt x="170" y="578"/>
                  </a:lnTo>
                  <a:lnTo>
                    <a:pt x="199" y="578"/>
                  </a:lnTo>
                  <a:lnTo>
                    <a:pt x="221" y="578"/>
                  </a:lnTo>
                  <a:lnTo>
                    <a:pt x="244" y="578"/>
                  </a:lnTo>
                  <a:lnTo>
                    <a:pt x="272" y="578"/>
                  </a:lnTo>
                  <a:lnTo>
                    <a:pt x="295" y="572"/>
                  </a:lnTo>
                  <a:lnTo>
                    <a:pt x="318" y="549"/>
                  </a:lnTo>
                  <a:lnTo>
                    <a:pt x="346" y="510"/>
                  </a:lnTo>
                  <a:lnTo>
                    <a:pt x="369" y="436"/>
                  </a:lnTo>
                  <a:lnTo>
                    <a:pt x="391" y="351"/>
                  </a:lnTo>
                  <a:lnTo>
                    <a:pt x="420" y="255"/>
                  </a:lnTo>
                  <a:lnTo>
                    <a:pt x="442" y="170"/>
                  </a:lnTo>
                  <a:lnTo>
                    <a:pt x="465" y="96"/>
                  </a:lnTo>
                  <a:lnTo>
                    <a:pt x="494" y="45"/>
                  </a:lnTo>
                  <a:lnTo>
                    <a:pt x="516" y="11"/>
                  </a:lnTo>
                  <a:lnTo>
                    <a:pt x="539" y="0"/>
                  </a:lnTo>
                  <a:lnTo>
                    <a:pt x="567" y="17"/>
                  </a:lnTo>
                  <a:lnTo>
                    <a:pt x="590" y="56"/>
                  </a:lnTo>
                  <a:lnTo>
                    <a:pt x="613" y="113"/>
                  </a:lnTo>
                  <a:lnTo>
                    <a:pt x="641" y="175"/>
                  </a:lnTo>
                  <a:lnTo>
                    <a:pt x="664" y="243"/>
                  </a:lnTo>
                  <a:lnTo>
                    <a:pt x="686" y="311"/>
                  </a:lnTo>
                  <a:lnTo>
                    <a:pt x="715" y="379"/>
                  </a:lnTo>
                  <a:lnTo>
                    <a:pt x="737" y="442"/>
                  </a:lnTo>
                  <a:lnTo>
                    <a:pt x="760" y="504"/>
                  </a:lnTo>
                  <a:lnTo>
                    <a:pt x="788" y="561"/>
                  </a:lnTo>
                  <a:lnTo>
                    <a:pt x="811" y="612"/>
                  </a:lnTo>
                  <a:lnTo>
                    <a:pt x="834" y="669"/>
                  </a:lnTo>
                  <a:lnTo>
                    <a:pt x="862" y="737"/>
                  </a:lnTo>
                  <a:lnTo>
                    <a:pt x="885" y="805"/>
                  </a:lnTo>
                  <a:lnTo>
                    <a:pt x="907" y="873"/>
                  </a:lnTo>
                  <a:lnTo>
                    <a:pt x="936" y="929"/>
                  </a:lnTo>
                  <a:lnTo>
                    <a:pt x="958" y="963"/>
                  </a:lnTo>
                  <a:lnTo>
                    <a:pt x="981" y="963"/>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280" name="Freeform 308"/>
            <p:cNvSpPr>
              <a:spLocks/>
            </p:cNvSpPr>
            <p:nvPr/>
          </p:nvSpPr>
          <p:spPr bwMode="auto">
            <a:xfrm>
              <a:off x="3146" y="2364"/>
              <a:ext cx="981" cy="946"/>
            </a:xfrm>
            <a:custGeom>
              <a:avLst/>
              <a:gdLst/>
              <a:ahLst/>
              <a:cxnLst>
                <a:cxn ang="0">
                  <a:pos x="0" y="572"/>
                </a:cxn>
                <a:cxn ang="0">
                  <a:pos x="23" y="572"/>
                </a:cxn>
                <a:cxn ang="0">
                  <a:pos x="51" y="572"/>
                </a:cxn>
                <a:cxn ang="0">
                  <a:pos x="74" y="572"/>
                </a:cxn>
                <a:cxn ang="0">
                  <a:pos x="97" y="572"/>
                </a:cxn>
                <a:cxn ang="0">
                  <a:pos x="125" y="572"/>
                </a:cxn>
                <a:cxn ang="0">
                  <a:pos x="148" y="572"/>
                </a:cxn>
                <a:cxn ang="0">
                  <a:pos x="170" y="572"/>
                </a:cxn>
                <a:cxn ang="0">
                  <a:pos x="199" y="572"/>
                </a:cxn>
                <a:cxn ang="0">
                  <a:pos x="221" y="572"/>
                </a:cxn>
                <a:cxn ang="0">
                  <a:pos x="244" y="572"/>
                </a:cxn>
                <a:cxn ang="0">
                  <a:pos x="272" y="567"/>
                </a:cxn>
                <a:cxn ang="0">
                  <a:pos x="295" y="561"/>
                </a:cxn>
                <a:cxn ang="0">
                  <a:pos x="318" y="538"/>
                </a:cxn>
                <a:cxn ang="0">
                  <a:pos x="346" y="493"/>
                </a:cxn>
                <a:cxn ang="0">
                  <a:pos x="369" y="419"/>
                </a:cxn>
                <a:cxn ang="0">
                  <a:pos x="391" y="328"/>
                </a:cxn>
                <a:cxn ang="0">
                  <a:pos x="420" y="238"/>
                </a:cxn>
                <a:cxn ang="0">
                  <a:pos x="442" y="158"/>
                </a:cxn>
                <a:cxn ang="0">
                  <a:pos x="465" y="96"/>
                </a:cxn>
                <a:cxn ang="0">
                  <a:pos x="494" y="45"/>
                </a:cxn>
                <a:cxn ang="0">
                  <a:pos x="516" y="11"/>
                </a:cxn>
                <a:cxn ang="0">
                  <a:pos x="539" y="0"/>
                </a:cxn>
                <a:cxn ang="0">
                  <a:pos x="567" y="17"/>
                </a:cxn>
                <a:cxn ang="0">
                  <a:pos x="590" y="45"/>
                </a:cxn>
                <a:cxn ang="0">
                  <a:pos x="613" y="96"/>
                </a:cxn>
                <a:cxn ang="0">
                  <a:pos x="641" y="153"/>
                </a:cxn>
                <a:cxn ang="0">
                  <a:pos x="664" y="215"/>
                </a:cxn>
                <a:cxn ang="0">
                  <a:pos x="686" y="277"/>
                </a:cxn>
                <a:cxn ang="0">
                  <a:pos x="715" y="345"/>
                </a:cxn>
                <a:cxn ang="0">
                  <a:pos x="737" y="408"/>
                </a:cxn>
                <a:cxn ang="0">
                  <a:pos x="760" y="464"/>
                </a:cxn>
                <a:cxn ang="0">
                  <a:pos x="788" y="521"/>
                </a:cxn>
                <a:cxn ang="0">
                  <a:pos x="811" y="578"/>
                </a:cxn>
                <a:cxn ang="0">
                  <a:pos x="834" y="635"/>
                </a:cxn>
                <a:cxn ang="0">
                  <a:pos x="862" y="697"/>
                </a:cxn>
                <a:cxn ang="0">
                  <a:pos x="885" y="771"/>
                </a:cxn>
                <a:cxn ang="0">
                  <a:pos x="907" y="839"/>
                </a:cxn>
                <a:cxn ang="0">
                  <a:pos x="936" y="901"/>
                </a:cxn>
                <a:cxn ang="0">
                  <a:pos x="958" y="941"/>
                </a:cxn>
                <a:cxn ang="0">
                  <a:pos x="981" y="946"/>
                </a:cxn>
              </a:cxnLst>
              <a:rect l="0" t="0" r="r" b="b"/>
              <a:pathLst>
                <a:path w="981" h="946">
                  <a:moveTo>
                    <a:pt x="0" y="572"/>
                  </a:moveTo>
                  <a:lnTo>
                    <a:pt x="23" y="572"/>
                  </a:lnTo>
                  <a:lnTo>
                    <a:pt x="51" y="572"/>
                  </a:lnTo>
                  <a:lnTo>
                    <a:pt x="74" y="572"/>
                  </a:lnTo>
                  <a:lnTo>
                    <a:pt x="97" y="572"/>
                  </a:lnTo>
                  <a:lnTo>
                    <a:pt x="125" y="572"/>
                  </a:lnTo>
                  <a:lnTo>
                    <a:pt x="148" y="572"/>
                  </a:lnTo>
                  <a:lnTo>
                    <a:pt x="170" y="572"/>
                  </a:lnTo>
                  <a:lnTo>
                    <a:pt x="199" y="572"/>
                  </a:lnTo>
                  <a:lnTo>
                    <a:pt x="221" y="572"/>
                  </a:lnTo>
                  <a:lnTo>
                    <a:pt x="244" y="572"/>
                  </a:lnTo>
                  <a:lnTo>
                    <a:pt x="272" y="567"/>
                  </a:lnTo>
                  <a:lnTo>
                    <a:pt x="295" y="561"/>
                  </a:lnTo>
                  <a:lnTo>
                    <a:pt x="318" y="538"/>
                  </a:lnTo>
                  <a:lnTo>
                    <a:pt x="346" y="493"/>
                  </a:lnTo>
                  <a:lnTo>
                    <a:pt x="369" y="419"/>
                  </a:lnTo>
                  <a:lnTo>
                    <a:pt x="391" y="328"/>
                  </a:lnTo>
                  <a:lnTo>
                    <a:pt x="420" y="238"/>
                  </a:lnTo>
                  <a:lnTo>
                    <a:pt x="442" y="158"/>
                  </a:lnTo>
                  <a:lnTo>
                    <a:pt x="465" y="96"/>
                  </a:lnTo>
                  <a:lnTo>
                    <a:pt x="494" y="45"/>
                  </a:lnTo>
                  <a:lnTo>
                    <a:pt x="516" y="11"/>
                  </a:lnTo>
                  <a:lnTo>
                    <a:pt x="539" y="0"/>
                  </a:lnTo>
                  <a:lnTo>
                    <a:pt x="567" y="17"/>
                  </a:lnTo>
                  <a:lnTo>
                    <a:pt x="590" y="45"/>
                  </a:lnTo>
                  <a:lnTo>
                    <a:pt x="613" y="96"/>
                  </a:lnTo>
                  <a:lnTo>
                    <a:pt x="641" y="153"/>
                  </a:lnTo>
                  <a:lnTo>
                    <a:pt x="664" y="215"/>
                  </a:lnTo>
                  <a:lnTo>
                    <a:pt x="686" y="277"/>
                  </a:lnTo>
                  <a:lnTo>
                    <a:pt x="715" y="345"/>
                  </a:lnTo>
                  <a:lnTo>
                    <a:pt x="737" y="408"/>
                  </a:lnTo>
                  <a:lnTo>
                    <a:pt x="760" y="464"/>
                  </a:lnTo>
                  <a:lnTo>
                    <a:pt x="788" y="521"/>
                  </a:lnTo>
                  <a:lnTo>
                    <a:pt x="811" y="578"/>
                  </a:lnTo>
                  <a:lnTo>
                    <a:pt x="834" y="635"/>
                  </a:lnTo>
                  <a:lnTo>
                    <a:pt x="862" y="697"/>
                  </a:lnTo>
                  <a:lnTo>
                    <a:pt x="885" y="771"/>
                  </a:lnTo>
                  <a:lnTo>
                    <a:pt x="907" y="839"/>
                  </a:lnTo>
                  <a:lnTo>
                    <a:pt x="936" y="901"/>
                  </a:lnTo>
                  <a:lnTo>
                    <a:pt x="958" y="941"/>
                  </a:lnTo>
                  <a:lnTo>
                    <a:pt x="981" y="946"/>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281" name="Freeform 309"/>
            <p:cNvSpPr>
              <a:spLocks/>
            </p:cNvSpPr>
            <p:nvPr/>
          </p:nvSpPr>
          <p:spPr bwMode="auto">
            <a:xfrm>
              <a:off x="3146" y="2335"/>
              <a:ext cx="981" cy="987"/>
            </a:xfrm>
            <a:custGeom>
              <a:avLst/>
              <a:gdLst/>
              <a:ahLst/>
              <a:cxnLst>
                <a:cxn ang="0">
                  <a:pos x="0" y="618"/>
                </a:cxn>
                <a:cxn ang="0">
                  <a:pos x="23" y="618"/>
                </a:cxn>
                <a:cxn ang="0">
                  <a:pos x="51" y="618"/>
                </a:cxn>
                <a:cxn ang="0">
                  <a:pos x="74" y="618"/>
                </a:cxn>
                <a:cxn ang="0">
                  <a:pos x="97" y="618"/>
                </a:cxn>
                <a:cxn ang="0">
                  <a:pos x="125" y="618"/>
                </a:cxn>
                <a:cxn ang="0">
                  <a:pos x="148" y="618"/>
                </a:cxn>
                <a:cxn ang="0">
                  <a:pos x="170" y="618"/>
                </a:cxn>
                <a:cxn ang="0">
                  <a:pos x="199" y="618"/>
                </a:cxn>
                <a:cxn ang="0">
                  <a:pos x="221" y="618"/>
                </a:cxn>
                <a:cxn ang="0">
                  <a:pos x="244" y="618"/>
                </a:cxn>
                <a:cxn ang="0">
                  <a:pos x="272" y="613"/>
                </a:cxn>
                <a:cxn ang="0">
                  <a:pos x="295" y="601"/>
                </a:cxn>
                <a:cxn ang="0">
                  <a:pos x="318" y="578"/>
                </a:cxn>
                <a:cxn ang="0">
                  <a:pos x="346" y="527"/>
                </a:cxn>
                <a:cxn ang="0">
                  <a:pos x="369" y="448"/>
                </a:cxn>
                <a:cxn ang="0">
                  <a:pos x="391" y="352"/>
                </a:cxn>
                <a:cxn ang="0">
                  <a:pos x="420" y="255"/>
                </a:cxn>
                <a:cxn ang="0">
                  <a:pos x="442" y="176"/>
                </a:cxn>
                <a:cxn ang="0">
                  <a:pos x="465" y="102"/>
                </a:cxn>
                <a:cxn ang="0">
                  <a:pos x="494" y="51"/>
                </a:cxn>
                <a:cxn ang="0">
                  <a:pos x="516" y="17"/>
                </a:cxn>
                <a:cxn ang="0">
                  <a:pos x="539" y="0"/>
                </a:cxn>
                <a:cxn ang="0">
                  <a:pos x="567" y="12"/>
                </a:cxn>
                <a:cxn ang="0">
                  <a:pos x="590" y="46"/>
                </a:cxn>
                <a:cxn ang="0">
                  <a:pos x="613" y="91"/>
                </a:cxn>
                <a:cxn ang="0">
                  <a:pos x="641" y="153"/>
                </a:cxn>
                <a:cxn ang="0">
                  <a:pos x="664" y="221"/>
                </a:cxn>
                <a:cxn ang="0">
                  <a:pos x="686" y="289"/>
                </a:cxn>
                <a:cxn ang="0">
                  <a:pos x="715" y="363"/>
                </a:cxn>
                <a:cxn ang="0">
                  <a:pos x="737" y="431"/>
                </a:cxn>
                <a:cxn ang="0">
                  <a:pos x="760" y="493"/>
                </a:cxn>
                <a:cxn ang="0">
                  <a:pos x="788" y="550"/>
                </a:cxn>
                <a:cxn ang="0">
                  <a:pos x="811" y="607"/>
                </a:cxn>
                <a:cxn ang="0">
                  <a:pos x="834" y="669"/>
                </a:cxn>
                <a:cxn ang="0">
                  <a:pos x="862" y="737"/>
                </a:cxn>
                <a:cxn ang="0">
                  <a:pos x="885" y="805"/>
                </a:cxn>
                <a:cxn ang="0">
                  <a:pos x="907" y="879"/>
                </a:cxn>
                <a:cxn ang="0">
                  <a:pos x="936" y="941"/>
                </a:cxn>
                <a:cxn ang="0">
                  <a:pos x="958" y="981"/>
                </a:cxn>
                <a:cxn ang="0">
                  <a:pos x="981" y="987"/>
                </a:cxn>
              </a:cxnLst>
              <a:rect l="0" t="0" r="r" b="b"/>
              <a:pathLst>
                <a:path w="981" h="987">
                  <a:moveTo>
                    <a:pt x="0" y="618"/>
                  </a:moveTo>
                  <a:lnTo>
                    <a:pt x="23" y="618"/>
                  </a:lnTo>
                  <a:lnTo>
                    <a:pt x="51" y="618"/>
                  </a:lnTo>
                  <a:lnTo>
                    <a:pt x="74" y="618"/>
                  </a:lnTo>
                  <a:lnTo>
                    <a:pt x="97" y="618"/>
                  </a:lnTo>
                  <a:lnTo>
                    <a:pt x="125" y="618"/>
                  </a:lnTo>
                  <a:lnTo>
                    <a:pt x="148" y="618"/>
                  </a:lnTo>
                  <a:lnTo>
                    <a:pt x="170" y="618"/>
                  </a:lnTo>
                  <a:lnTo>
                    <a:pt x="199" y="618"/>
                  </a:lnTo>
                  <a:lnTo>
                    <a:pt x="221" y="618"/>
                  </a:lnTo>
                  <a:lnTo>
                    <a:pt x="244" y="618"/>
                  </a:lnTo>
                  <a:lnTo>
                    <a:pt x="272" y="613"/>
                  </a:lnTo>
                  <a:lnTo>
                    <a:pt x="295" y="601"/>
                  </a:lnTo>
                  <a:lnTo>
                    <a:pt x="318" y="578"/>
                  </a:lnTo>
                  <a:lnTo>
                    <a:pt x="346" y="527"/>
                  </a:lnTo>
                  <a:lnTo>
                    <a:pt x="369" y="448"/>
                  </a:lnTo>
                  <a:lnTo>
                    <a:pt x="391" y="352"/>
                  </a:lnTo>
                  <a:lnTo>
                    <a:pt x="420" y="255"/>
                  </a:lnTo>
                  <a:lnTo>
                    <a:pt x="442" y="176"/>
                  </a:lnTo>
                  <a:lnTo>
                    <a:pt x="465" y="102"/>
                  </a:lnTo>
                  <a:lnTo>
                    <a:pt x="494" y="51"/>
                  </a:lnTo>
                  <a:lnTo>
                    <a:pt x="516" y="17"/>
                  </a:lnTo>
                  <a:lnTo>
                    <a:pt x="539" y="0"/>
                  </a:lnTo>
                  <a:lnTo>
                    <a:pt x="567" y="12"/>
                  </a:lnTo>
                  <a:lnTo>
                    <a:pt x="590" y="46"/>
                  </a:lnTo>
                  <a:lnTo>
                    <a:pt x="613" y="91"/>
                  </a:lnTo>
                  <a:lnTo>
                    <a:pt x="641" y="153"/>
                  </a:lnTo>
                  <a:lnTo>
                    <a:pt x="664" y="221"/>
                  </a:lnTo>
                  <a:lnTo>
                    <a:pt x="686" y="289"/>
                  </a:lnTo>
                  <a:lnTo>
                    <a:pt x="715" y="363"/>
                  </a:lnTo>
                  <a:lnTo>
                    <a:pt x="737" y="431"/>
                  </a:lnTo>
                  <a:lnTo>
                    <a:pt x="760" y="493"/>
                  </a:lnTo>
                  <a:lnTo>
                    <a:pt x="788" y="550"/>
                  </a:lnTo>
                  <a:lnTo>
                    <a:pt x="811" y="607"/>
                  </a:lnTo>
                  <a:lnTo>
                    <a:pt x="834" y="669"/>
                  </a:lnTo>
                  <a:lnTo>
                    <a:pt x="862" y="737"/>
                  </a:lnTo>
                  <a:lnTo>
                    <a:pt x="885" y="805"/>
                  </a:lnTo>
                  <a:lnTo>
                    <a:pt x="907" y="879"/>
                  </a:lnTo>
                  <a:lnTo>
                    <a:pt x="936" y="941"/>
                  </a:lnTo>
                  <a:lnTo>
                    <a:pt x="958" y="981"/>
                  </a:lnTo>
                  <a:lnTo>
                    <a:pt x="981" y="98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282" name="Freeform 310"/>
            <p:cNvSpPr>
              <a:spLocks/>
            </p:cNvSpPr>
            <p:nvPr/>
          </p:nvSpPr>
          <p:spPr bwMode="auto">
            <a:xfrm>
              <a:off x="3146" y="2330"/>
              <a:ext cx="981" cy="980"/>
            </a:xfrm>
            <a:custGeom>
              <a:avLst/>
              <a:gdLst/>
              <a:ahLst/>
              <a:cxnLst>
                <a:cxn ang="0">
                  <a:pos x="0" y="618"/>
                </a:cxn>
                <a:cxn ang="0">
                  <a:pos x="23" y="618"/>
                </a:cxn>
                <a:cxn ang="0">
                  <a:pos x="51" y="618"/>
                </a:cxn>
                <a:cxn ang="0">
                  <a:pos x="74" y="618"/>
                </a:cxn>
                <a:cxn ang="0">
                  <a:pos x="97" y="618"/>
                </a:cxn>
                <a:cxn ang="0">
                  <a:pos x="125" y="618"/>
                </a:cxn>
                <a:cxn ang="0">
                  <a:pos x="148" y="618"/>
                </a:cxn>
                <a:cxn ang="0">
                  <a:pos x="170" y="618"/>
                </a:cxn>
                <a:cxn ang="0">
                  <a:pos x="199" y="618"/>
                </a:cxn>
                <a:cxn ang="0">
                  <a:pos x="221" y="618"/>
                </a:cxn>
                <a:cxn ang="0">
                  <a:pos x="244" y="618"/>
                </a:cxn>
                <a:cxn ang="0">
                  <a:pos x="272" y="612"/>
                </a:cxn>
                <a:cxn ang="0">
                  <a:pos x="295" y="606"/>
                </a:cxn>
                <a:cxn ang="0">
                  <a:pos x="318" y="583"/>
                </a:cxn>
                <a:cxn ang="0">
                  <a:pos x="346" y="532"/>
                </a:cxn>
                <a:cxn ang="0">
                  <a:pos x="369" y="459"/>
                </a:cxn>
                <a:cxn ang="0">
                  <a:pos x="391" y="362"/>
                </a:cxn>
                <a:cxn ang="0">
                  <a:pos x="420" y="266"/>
                </a:cxn>
                <a:cxn ang="0">
                  <a:pos x="442" y="175"/>
                </a:cxn>
                <a:cxn ang="0">
                  <a:pos x="465" y="107"/>
                </a:cxn>
                <a:cxn ang="0">
                  <a:pos x="494" y="51"/>
                </a:cxn>
                <a:cxn ang="0">
                  <a:pos x="516" y="11"/>
                </a:cxn>
                <a:cxn ang="0">
                  <a:pos x="539" y="0"/>
                </a:cxn>
                <a:cxn ang="0">
                  <a:pos x="567" y="11"/>
                </a:cxn>
                <a:cxn ang="0">
                  <a:pos x="590" y="45"/>
                </a:cxn>
                <a:cxn ang="0">
                  <a:pos x="613" y="96"/>
                </a:cxn>
                <a:cxn ang="0">
                  <a:pos x="641" y="158"/>
                </a:cxn>
                <a:cxn ang="0">
                  <a:pos x="664" y="232"/>
                </a:cxn>
                <a:cxn ang="0">
                  <a:pos x="686" y="306"/>
                </a:cxn>
                <a:cxn ang="0">
                  <a:pos x="715" y="379"/>
                </a:cxn>
                <a:cxn ang="0">
                  <a:pos x="737" y="447"/>
                </a:cxn>
                <a:cxn ang="0">
                  <a:pos x="760" y="515"/>
                </a:cxn>
                <a:cxn ang="0">
                  <a:pos x="788" y="572"/>
                </a:cxn>
                <a:cxn ang="0">
                  <a:pos x="811" y="629"/>
                </a:cxn>
                <a:cxn ang="0">
                  <a:pos x="834" y="686"/>
                </a:cxn>
                <a:cxn ang="0">
                  <a:pos x="862" y="748"/>
                </a:cxn>
                <a:cxn ang="0">
                  <a:pos x="885" y="822"/>
                </a:cxn>
                <a:cxn ang="0">
                  <a:pos x="907" y="890"/>
                </a:cxn>
                <a:cxn ang="0">
                  <a:pos x="936" y="946"/>
                </a:cxn>
                <a:cxn ang="0">
                  <a:pos x="958" y="980"/>
                </a:cxn>
                <a:cxn ang="0">
                  <a:pos x="981" y="980"/>
                </a:cxn>
              </a:cxnLst>
              <a:rect l="0" t="0" r="r" b="b"/>
              <a:pathLst>
                <a:path w="981" h="980">
                  <a:moveTo>
                    <a:pt x="0" y="618"/>
                  </a:moveTo>
                  <a:lnTo>
                    <a:pt x="23" y="618"/>
                  </a:lnTo>
                  <a:lnTo>
                    <a:pt x="51" y="618"/>
                  </a:lnTo>
                  <a:lnTo>
                    <a:pt x="74" y="618"/>
                  </a:lnTo>
                  <a:lnTo>
                    <a:pt x="97" y="618"/>
                  </a:lnTo>
                  <a:lnTo>
                    <a:pt x="125" y="618"/>
                  </a:lnTo>
                  <a:lnTo>
                    <a:pt x="148" y="618"/>
                  </a:lnTo>
                  <a:lnTo>
                    <a:pt x="170" y="618"/>
                  </a:lnTo>
                  <a:lnTo>
                    <a:pt x="199" y="618"/>
                  </a:lnTo>
                  <a:lnTo>
                    <a:pt x="221" y="618"/>
                  </a:lnTo>
                  <a:lnTo>
                    <a:pt x="244" y="618"/>
                  </a:lnTo>
                  <a:lnTo>
                    <a:pt x="272" y="612"/>
                  </a:lnTo>
                  <a:lnTo>
                    <a:pt x="295" y="606"/>
                  </a:lnTo>
                  <a:lnTo>
                    <a:pt x="318" y="583"/>
                  </a:lnTo>
                  <a:lnTo>
                    <a:pt x="346" y="532"/>
                  </a:lnTo>
                  <a:lnTo>
                    <a:pt x="369" y="459"/>
                  </a:lnTo>
                  <a:lnTo>
                    <a:pt x="391" y="362"/>
                  </a:lnTo>
                  <a:lnTo>
                    <a:pt x="420" y="266"/>
                  </a:lnTo>
                  <a:lnTo>
                    <a:pt x="442" y="175"/>
                  </a:lnTo>
                  <a:lnTo>
                    <a:pt x="465" y="107"/>
                  </a:lnTo>
                  <a:lnTo>
                    <a:pt x="494" y="51"/>
                  </a:lnTo>
                  <a:lnTo>
                    <a:pt x="516" y="11"/>
                  </a:lnTo>
                  <a:lnTo>
                    <a:pt x="539" y="0"/>
                  </a:lnTo>
                  <a:lnTo>
                    <a:pt x="567" y="11"/>
                  </a:lnTo>
                  <a:lnTo>
                    <a:pt x="590" y="45"/>
                  </a:lnTo>
                  <a:lnTo>
                    <a:pt x="613" y="96"/>
                  </a:lnTo>
                  <a:lnTo>
                    <a:pt x="641" y="158"/>
                  </a:lnTo>
                  <a:lnTo>
                    <a:pt x="664" y="232"/>
                  </a:lnTo>
                  <a:lnTo>
                    <a:pt x="686" y="306"/>
                  </a:lnTo>
                  <a:lnTo>
                    <a:pt x="715" y="379"/>
                  </a:lnTo>
                  <a:lnTo>
                    <a:pt x="737" y="447"/>
                  </a:lnTo>
                  <a:lnTo>
                    <a:pt x="760" y="515"/>
                  </a:lnTo>
                  <a:lnTo>
                    <a:pt x="788" y="572"/>
                  </a:lnTo>
                  <a:lnTo>
                    <a:pt x="811" y="629"/>
                  </a:lnTo>
                  <a:lnTo>
                    <a:pt x="834" y="686"/>
                  </a:lnTo>
                  <a:lnTo>
                    <a:pt x="862" y="748"/>
                  </a:lnTo>
                  <a:lnTo>
                    <a:pt x="885" y="822"/>
                  </a:lnTo>
                  <a:lnTo>
                    <a:pt x="907" y="890"/>
                  </a:lnTo>
                  <a:lnTo>
                    <a:pt x="936" y="946"/>
                  </a:lnTo>
                  <a:lnTo>
                    <a:pt x="958" y="980"/>
                  </a:lnTo>
                  <a:lnTo>
                    <a:pt x="981" y="98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283" name="Freeform 311"/>
            <p:cNvSpPr>
              <a:spLocks/>
            </p:cNvSpPr>
            <p:nvPr/>
          </p:nvSpPr>
          <p:spPr bwMode="auto">
            <a:xfrm>
              <a:off x="3146" y="2330"/>
              <a:ext cx="981" cy="958"/>
            </a:xfrm>
            <a:custGeom>
              <a:avLst/>
              <a:gdLst/>
              <a:ahLst/>
              <a:cxnLst>
                <a:cxn ang="0">
                  <a:pos x="0" y="606"/>
                </a:cxn>
                <a:cxn ang="0">
                  <a:pos x="23" y="606"/>
                </a:cxn>
                <a:cxn ang="0">
                  <a:pos x="51" y="606"/>
                </a:cxn>
                <a:cxn ang="0">
                  <a:pos x="74" y="606"/>
                </a:cxn>
                <a:cxn ang="0">
                  <a:pos x="97" y="606"/>
                </a:cxn>
                <a:cxn ang="0">
                  <a:pos x="125" y="606"/>
                </a:cxn>
                <a:cxn ang="0">
                  <a:pos x="148" y="606"/>
                </a:cxn>
                <a:cxn ang="0">
                  <a:pos x="170" y="606"/>
                </a:cxn>
                <a:cxn ang="0">
                  <a:pos x="199" y="606"/>
                </a:cxn>
                <a:cxn ang="0">
                  <a:pos x="221" y="606"/>
                </a:cxn>
                <a:cxn ang="0">
                  <a:pos x="244" y="606"/>
                </a:cxn>
                <a:cxn ang="0">
                  <a:pos x="272" y="606"/>
                </a:cxn>
                <a:cxn ang="0">
                  <a:pos x="295" y="601"/>
                </a:cxn>
                <a:cxn ang="0">
                  <a:pos x="318" y="578"/>
                </a:cxn>
                <a:cxn ang="0">
                  <a:pos x="346" y="538"/>
                </a:cxn>
                <a:cxn ang="0">
                  <a:pos x="369" y="464"/>
                </a:cxn>
                <a:cxn ang="0">
                  <a:pos x="391" y="374"/>
                </a:cxn>
                <a:cxn ang="0">
                  <a:pos x="420" y="277"/>
                </a:cxn>
                <a:cxn ang="0">
                  <a:pos x="442" y="187"/>
                </a:cxn>
                <a:cxn ang="0">
                  <a:pos x="465" y="113"/>
                </a:cxn>
                <a:cxn ang="0">
                  <a:pos x="494" y="56"/>
                </a:cxn>
                <a:cxn ang="0">
                  <a:pos x="516" y="17"/>
                </a:cxn>
                <a:cxn ang="0">
                  <a:pos x="539" y="0"/>
                </a:cxn>
                <a:cxn ang="0">
                  <a:pos x="567" y="17"/>
                </a:cxn>
                <a:cxn ang="0">
                  <a:pos x="590" y="51"/>
                </a:cxn>
                <a:cxn ang="0">
                  <a:pos x="613" y="107"/>
                </a:cxn>
                <a:cxn ang="0">
                  <a:pos x="641" y="170"/>
                </a:cxn>
                <a:cxn ang="0">
                  <a:pos x="664" y="243"/>
                </a:cxn>
                <a:cxn ang="0">
                  <a:pos x="686" y="323"/>
                </a:cxn>
                <a:cxn ang="0">
                  <a:pos x="715" y="396"/>
                </a:cxn>
                <a:cxn ang="0">
                  <a:pos x="737" y="464"/>
                </a:cxn>
                <a:cxn ang="0">
                  <a:pos x="760" y="532"/>
                </a:cxn>
                <a:cxn ang="0">
                  <a:pos x="788" y="589"/>
                </a:cxn>
                <a:cxn ang="0">
                  <a:pos x="811" y="640"/>
                </a:cxn>
                <a:cxn ang="0">
                  <a:pos x="834" y="697"/>
                </a:cxn>
                <a:cxn ang="0">
                  <a:pos x="862" y="754"/>
                </a:cxn>
                <a:cxn ang="0">
                  <a:pos x="885" y="816"/>
                </a:cxn>
                <a:cxn ang="0">
                  <a:pos x="907" y="878"/>
                </a:cxn>
                <a:cxn ang="0">
                  <a:pos x="936" y="929"/>
                </a:cxn>
                <a:cxn ang="0">
                  <a:pos x="958" y="958"/>
                </a:cxn>
                <a:cxn ang="0">
                  <a:pos x="981" y="952"/>
                </a:cxn>
              </a:cxnLst>
              <a:rect l="0" t="0" r="r" b="b"/>
              <a:pathLst>
                <a:path w="981" h="958">
                  <a:moveTo>
                    <a:pt x="0" y="606"/>
                  </a:moveTo>
                  <a:lnTo>
                    <a:pt x="23" y="606"/>
                  </a:lnTo>
                  <a:lnTo>
                    <a:pt x="51" y="606"/>
                  </a:lnTo>
                  <a:lnTo>
                    <a:pt x="74" y="606"/>
                  </a:lnTo>
                  <a:lnTo>
                    <a:pt x="97" y="606"/>
                  </a:lnTo>
                  <a:lnTo>
                    <a:pt x="125" y="606"/>
                  </a:lnTo>
                  <a:lnTo>
                    <a:pt x="148" y="606"/>
                  </a:lnTo>
                  <a:lnTo>
                    <a:pt x="170" y="606"/>
                  </a:lnTo>
                  <a:lnTo>
                    <a:pt x="199" y="606"/>
                  </a:lnTo>
                  <a:lnTo>
                    <a:pt x="221" y="606"/>
                  </a:lnTo>
                  <a:lnTo>
                    <a:pt x="244" y="606"/>
                  </a:lnTo>
                  <a:lnTo>
                    <a:pt x="272" y="606"/>
                  </a:lnTo>
                  <a:lnTo>
                    <a:pt x="295" y="601"/>
                  </a:lnTo>
                  <a:lnTo>
                    <a:pt x="318" y="578"/>
                  </a:lnTo>
                  <a:lnTo>
                    <a:pt x="346" y="538"/>
                  </a:lnTo>
                  <a:lnTo>
                    <a:pt x="369" y="464"/>
                  </a:lnTo>
                  <a:lnTo>
                    <a:pt x="391" y="374"/>
                  </a:lnTo>
                  <a:lnTo>
                    <a:pt x="420" y="277"/>
                  </a:lnTo>
                  <a:lnTo>
                    <a:pt x="442" y="187"/>
                  </a:lnTo>
                  <a:lnTo>
                    <a:pt x="465" y="113"/>
                  </a:lnTo>
                  <a:lnTo>
                    <a:pt x="494" y="56"/>
                  </a:lnTo>
                  <a:lnTo>
                    <a:pt x="516" y="17"/>
                  </a:lnTo>
                  <a:lnTo>
                    <a:pt x="539" y="0"/>
                  </a:lnTo>
                  <a:lnTo>
                    <a:pt x="567" y="17"/>
                  </a:lnTo>
                  <a:lnTo>
                    <a:pt x="590" y="51"/>
                  </a:lnTo>
                  <a:lnTo>
                    <a:pt x="613" y="107"/>
                  </a:lnTo>
                  <a:lnTo>
                    <a:pt x="641" y="170"/>
                  </a:lnTo>
                  <a:lnTo>
                    <a:pt x="664" y="243"/>
                  </a:lnTo>
                  <a:lnTo>
                    <a:pt x="686" y="323"/>
                  </a:lnTo>
                  <a:lnTo>
                    <a:pt x="715" y="396"/>
                  </a:lnTo>
                  <a:lnTo>
                    <a:pt x="737" y="464"/>
                  </a:lnTo>
                  <a:lnTo>
                    <a:pt x="760" y="532"/>
                  </a:lnTo>
                  <a:lnTo>
                    <a:pt x="788" y="589"/>
                  </a:lnTo>
                  <a:lnTo>
                    <a:pt x="811" y="640"/>
                  </a:lnTo>
                  <a:lnTo>
                    <a:pt x="834" y="697"/>
                  </a:lnTo>
                  <a:lnTo>
                    <a:pt x="862" y="754"/>
                  </a:lnTo>
                  <a:lnTo>
                    <a:pt x="885" y="816"/>
                  </a:lnTo>
                  <a:lnTo>
                    <a:pt x="907" y="878"/>
                  </a:lnTo>
                  <a:lnTo>
                    <a:pt x="936" y="929"/>
                  </a:lnTo>
                  <a:lnTo>
                    <a:pt x="958" y="958"/>
                  </a:lnTo>
                  <a:lnTo>
                    <a:pt x="981" y="952"/>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284" name="Freeform 312"/>
            <p:cNvSpPr>
              <a:spLocks/>
            </p:cNvSpPr>
            <p:nvPr/>
          </p:nvSpPr>
          <p:spPr bwMode="auto">
            <a:xfrm>
              <a:off x="3146" y="2369"/>
              <a:ext cx="981" cy="862"/>
            </a:xfrm>
            <a:custGeom>
              <a:avLst/>
              <a:gdLst/>
              <a:ahLst/>
              <a:cxnLst>
                <a:cxn ang="0">
                  <a:pos x="0" y="550"/>
                </a:cxn>
                <a:cxn ang="0">
                  <a:pos x="23" y="550"/>
                </a:cxn>
                <a:cxn ang="0">
                  <a:pos x="51" y="550"/>
                </a:cxn>
                <a:cxn ang="0">
                  <a:pos x="74" y="550"/>
                </a:cxn>
                <a:cxn ang="0">
                  <a:pos x="97" y="550"/>
                </a:cxn>
                <a:cxn ang="0">
                  <a:pos x="125" y="550"/>
                </a:cxn>
                <a:cxn ang="0">
                  <a:pos x="148" y="550"/>
                </a:cxn>
                <a:cxn ang="0">
                  <a:pos x="170" y="550"/>
                </a:cxn>
                <a:cxn ang="0">
                  <a:pos x="199" y="550"/>
                </a:cxn>
                <a:cxn ang="0">
                  <a:pos x="221" y="550"/>
                </a:cxn>
                <a:cxn ang="0">
                  <a:pos x="244" y="550"/>
                </a:cxn>
                <a:cxn ang="0">
                  <a:pos x="272" y="544"/>
                </a:cxn>
                <a:cxn ang="0">
                  <a:pos x="295" y="544"/>
                </a:cxn>
                <a:cxn ang="0">
                  <a:pos x="318" y="533"/>
                </a:cxn>
                <a:cxn ang="0">
                  <a:pos x="346" y="499"/>
                </a:cxn>
                <a:cxn ang="0">
                  <a:pos x="369" y="437"/>
                </a:cxn>
                <a:cxn ang="0">
                  <a:pos x="391" y="352"/>
                </a:cxn>
                <a:cxn ang="0">
                  <a:pos x="420" y="267"/>
                </a:cxn>
                <a:cxn ang="0">
                  <a:pos x="442" y="182"/>
                </a:cxn>
                <a:cxn ang="0">
                  <a:pos x="465" y="108"/>
                </a:cxn>
                <a:cxn ang="0">
                  <a:pos x="494" y="51"/>
                </a:cxn>
                <a:cxn ang="0">
                  <a:pos x="516" y="12"/>
                </a:cxn>
                <a:cxn ang="0">
                  <a:pos x="539" y="0"/>
                </a:cxn>
                <a:cxn ang="0">
                  <a:pos x="567" y="12"/>
                </a:cxn>
                <a:cxn ang="0">
                  <a:pos x="590" y="51"/>
                </a:cxn>
                <a:cxn ang="0">
                  <a:pos x="613" y="102"/>
                </a:cxn>
                <a:cxn ang="0">
                  <a:pos x="641" y="165"/>
                </a:cxn>
                <a:cxn ang="0">
                  <a:pos x="664" y="238"/>
                </a:cxn>
                <a:cxn ang="0">
                  <a:pos x="686" y="312"/>
                </a:cxn>
                <a:cxn ang="0">
                  <a:pos x="715" y="380"/>
                </a:cxn>
                <a:cxn ang="0">
                  <a:pos x="737" y="448"/>
                </a:cxn>
                <a:cxn ang="0">
                  <a:pos x="760" y="505"/>
                </a:cxn>
                <a:cxn ang="0">
                  <a:pos x="788" y="556"/>
                </a:cxn>
                <a:cxn ang="0">
                  <a:pos x="811" y="601"/>
                </a:cxn>
                <a:cxn ang="0">
                  <a:pos x="834" y="647"/>
                </a:cxn>
                <a:cxn ang="0">
                  <a:pos x="862" y="698"/>
                </a:cxn>
                <a:cxn ang="0">
                  <a:pos x="885" y="749"/>
                </a:cxn>
                <a:cxn ang="0">
                  <a:pos x="907" y="800"/>
                </a:cxn>
                <a:cxn ang="0">
                  <a:pos x="936" y="845"/>
                </a:cxn>
                <a:cxn ang="0">
                  <a:pos x="958" y="862"/>
                </a:cxn>
                <a:cxn ang="0">
                  <a:pos x="981" y="851"/>
                </a:cxn>
              </a:cxnLst>
              <a:rect l="0" t="0" r="r" b="b"/>
              <a:pathLst>
                <a:path w="981" h="862">
                  <a:moveTo>
                    <a:pt x="0" y="550"/>
                  </a:moveTo>
                  <a:lnTo>
                    <a:pt x="23" y="550"/>
                  </a:lnTo>
                  <a:lnTo>
                    <a:pt x="51" y="550"/>
                  </a:lnTo>
                  <a:lnTo>
                    <a:pt x="74" y="550"/>
                  </a:lnTo>
                  <a:lnTo>
                    <a:pt x="97" y="550"/>
                  </a:lnTo>
                  <a:lnTo>
                    <a:pt x="125" y="550"/>
                  </a:lnTo>
                  <a:lnTo>
                    <a:pt x="148" y="550"/>
                  </a:lnTo>
                  <a:lnTo>
                    <a:pt x="170" y="550"/>
                  </a:lnTo>
                  <a:lnTo>
                    <a:pt x="199" y="550"/>
                  </a:lnTo>
                  <a:lnTo>
                    <a:pt x="221" y="550"/>
                  </a:lnTo>
                  <a:lnTo>
                    <a:pt x="244" y="550"/>
                  </a:lnTo>
                  <a:lnTo>
                    <a:pt x="272" y="544"/>
                  </a:lnTo>
                  <a:lnTo>
                    <a:pt x="295" y="544"/>
                  </a:lnTo>
                  <a:lnTo>
                    <a:pt x="318" y="533"/>
                  </a:lnTo>
                  <a:lnTo>
                    <a:pt x="346" y="499"/>
                  </a:lnTo>
                  <a:lnTo>
                    <a:pt x="369" y="437"/>
                  </a:lnTo>
                  <a:lnTo>
                    <a:pt x="391" y="352"/>
                  </a:lnTo>
                  <a:lnTo>
                    <a:pt x="420" y="267"/>
                  </a:lnTo>
                  <a:lnTo>
                    <a:pt x="442" y="182"/>
                  </a:lnTo>
                  <a:lnTo>
                    <a:pt x="465" y="108"/>
                  </a:lnTo>
                  <a:lnTo>
                    <a:pt x="494" y="51"/>
                  </a:lnTo>
                  <a:lnTo>
                    <a:pt x="516" y="12"/>
                  </a:lnTo>
                  <a:lnTo>
                    <a:pt x="539" y="0"/>
                  </a:lnTo>
                  <a:lnTo>
                    <a:pt x="567" y="12"/>
                  </a:lnTo>
                  <a:lnTo>
                    <a:pt x="590" y="51"/>
                  </a:lnTo>
                  <a:lnTo>
                    <a:pt x="613" y="102"/>
                  </a:lnTo>
                  <a:lnTo>
                    <a:pt x="641" y="165"/>
                  </a:lnTo>
                  <a:lnTo>
                    <a:pt x="664" y="238"/>
                  </a:lnTo>
                  <a:lnTo>
                    <a:pt x="686" y="312"/>
                  </a:lnTo>
                  <a:lnTo>
                    <a:pt x="715" y="380"/>
                  </a:lnTo>
                  <a:lnTo>
                    <a:pt x="737" y="448"/>
                  </a:lnTo>
                  <a:lnTo>
                    <a:pt x="760" y="505"/>
                  </a:lnTo>
                  <a:lnTo>
                    <a:pt x="788" y="556"/>
                  </a:lnTo>
                  <a:lnTo>
                    <a:pt x="811" y="601"/>
                  </a:lnTo>
                  <a:lnTo>
                    <a:pt x="834" y="647"/>
                  </a:lnTo>
                  <a:lnTo>
                    <a:pt x="862" y="698"/>
                  </a:lnTo>
                  <a:lnTo>
                    <a:pt x="885" y="749"/>
                  </a:lnTo>
                  <a:lnTo>
                    <a:pt x="907" y="800"/>
                  </a:lnTo>
                  <a:lnTo>
                    <a:pt x="936" y="845"/>
                  </a:lnTo>
                  <a:lnTo>
                    <a:pt x="958" y="862"/>
                  </a:lnTo>
                  <a:lnTo>
                    <a:pt x="981" y="851"/>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285" name="Freeform 313"/>
            <p:cNvSpPr>
              <a:spLocks/>
            </p:cNvSpPr>
            <p:nvPr/>
          </p:nvSpPr>
          <p:spPr bwMode="auto">
            <a:xfrm>
              <a:off x="3146" y="2432"/>
              <a:ext cx="981" cy="725"/>
            </a:xfrm>
            <a:custGeom>
              <a:avLst/>
              <a:gdLst/>
              <a:ahLst/>
              <a:cxnLst>
                <a:cxn ang="0">
                  <a:pos x="0" y="464"/>
                </a:cxn>
                <a:cxn ang="0">
                  <a:pos x="23" y="464"/>
                </a:cxn>
                <a:cxn ang="0">
                  <a:pos x="51" y="464"/>
                </a:cxn>
                <a:cxn ang="0">
                  <a:pos x="74" y="464"/>
                </a:cxn>
                <a:cxn ang="0">
                  <a:pos x="97" y="464"/>
                </a:cxn>
                <a:cxn ang="0">
                  <a:pos x="125" y="464"/>
                </a:cxn>
                <a:cxn ang="0">
                  <a:pos x="148" y="464"/>
                </a:cxn>
                <a:cxn ang="0">
                  <a:pos x="170" y="464"/>
                </a:cxn>
                <a:cxn ang="0">
                  <a:pos x="199" y="464"/>
                </a:cxn>
                <a:cxn ang="0">
                  <a:pos x="221" y="464"/>
                </a:cxn>
                <a:cxn ang="0">
                  <a:pos x="244" y="464"/>
                </a:cxn>
                <a:cxn ang="0">
                  <a:pos x="272" y="464"/>
                </a:cxn>
                <a:cxn ang="0">
                  <a:pos x="295" y="464"/>
                </a:cxn>
                <a:cxn ang="0">
                  <a:pos x="318" y="459"/>
                </a:cxn>
                <a:cxn ang="0">
                  <a:pos x="346" y="430"/>
                </a:cxn>
                <a:cxn ang="0">
                  <a:pos x="369" y="385"/>
                </a:cxn>
                <a:cxn ang="0">
                  <a:pos x="391" y="317"/>
                </a:cxn>
                <a:cxn ang="0">
                  <a:pos x="420" y="238"/>
                </a:cxn>
                <a:cxn ang="0">
                  <a:pos x="442" y="164"/>
                </a:cxn>
                <a:cxn ang="0">
                  <a:pos x="465" y="102"/>
                </a:cxn>
                <a:cxn ang="0">
                  <a:pos x="494" y="45"/>
                </a:cxn>
                <a:cxn ang="0">
                  <a:pos x="516" y="11"/>
                </a:cxn>
                <a:cxn ang="0">
                  <a:pos x="539" y="0"/>
                </a:cxn>
                <a:cxn ang="0">
                  <a:pos x="567" y="11"/>
                </a:cxn>
                <a:cxn ang="0">
                  <a:pos x="590" y="39"/>
                </a:cxn>
                <a:cxn ang="0">
                  <a:pos x="613" y="90"/>
                </a:cxn>
                <a:cxn ang="0">
                  <a:pos x="641" y="147"/>
                </a:cxn>
                <a:cxn ang="0">
                  <a:pos x="664" y="209"/>
                </a:cxn>
                <a:cxn ang="0">
                  <a:pos x="686" y="277"/>
                </a:cxn>
                <a:cxn ang="0">
                  <a:pos x="715" y="340"/>
                </a:cxn>
                <a:cxn ang="0">
                  <a:pos x="737" y="396"/>
                </a:cxn>
                <a:cxn ang="0">
                  <a:pos x="760" y="447"/>
                </a:cxn>
                <a:cxn ang="0">
                  <a:pos x="788" y="487"/>
                </a:cxn>
                <a:cxn ang="0">
                  <a:pos x="811" y="527"/>
                </a:cxn>
                <a:cxn ang="0">
                  <a:pos x="834" y="561"/>
                </a:cxn>
                <a:cxn ang="0">
                  <a:pos x="862" y="601"/>
                </a:cxn>
                <a:cxn ang="0">
                  <a:pos x="885" y="640"/>
                </a:cxn>
                <a:cxn ang="0">
                  <a:pos x="907" y="680"/>
                </a:cxn>
                <a:cxn ang="0">
                  <a:pos x="936" y="714"/>
                </a:cxn>
                <a:cxn ang="0">
                  <a:pos x="958" y="725"/>
                </a:cxn>
                <a:cxn ang="0">
                  <a:pos x="981" y="714"/>
                </a:cxn>
              </a:cxnLst>
              <a:rect l="0" t="0" r="r" b="b"/>
              <a:pathLst>
                <a:path w="981" h="725">
                  <a:moveTo>
                    <a:pt x="0" y="464"/>
                  </a:moveTo>
                  <a:lnTo>
                    <a:pt x="23" y="464"/>
                  </a:lnTo>
                  <a:lnTo>
                    <a:pt x="51" y="464"/>
                  </a:lnTo>
                  <a:lnTo>
                    <a:pt x="74" y="464"/>
                  </a:lnTo>
                  <a:lnTo>
                    <a:pt x="97" y="464"/>
                  </a:lnTo>
                  <a:lnTo>
                    <a:pt x="125" y="464"/>
                  </a:lnTo>
                  <a:lnTo>
                    <a:pt x="148" y="464"/>
                  </a:lnTo>
                  <a:lnTo>
                    <a:pt x="170" y="464"/>
                  </a:lnTo>
                  <a:lnTo>
                    <a:pt x="199" y="464"/>
                  </a:lnTo>
                  <a:lnTo>
                    <a:pt x="221" y="464"/>
                  </a:lnTo>
                  <a:lnTo>
                    <a:pt x="244" y="464"/>
                  </a:lnTo>
                  <a:lnTo>
                    <a:pt x="272" y="464"/>
                  </a:lnTo>
                  <a:lnTo>
                    <a:pt x="295" y="464"/>
                  </a:lnTo>
                  <a:lnTo>
                    <a:pt x="318" y="459"/>
                  </a:lnTo>
                  <a:lnTo>
                    <a:pt x="346" y="430"/>
                  </a:lnTo>
                  <a:lnTo>
                    <a:pt x="369" y="385"/>
                  </a:lnTo>
                  <a:lnTo>
                    <a:pt x="391" y="317"/>
                  </a:lnTo>
                  <a:lnTo>
                    <a:pt x="420" y="238"/>
                  </a:lnTo>
                  <a:lnTo>
                    <a:pt x="442" y="164"/>
                  </a:lnTo>
                  <a:lnTo>
                    <a:pt x="465" y="102"/>
                  </a:lnTo>
                  <a:lnTo>
                    <a:pt x="494" y="45"/>
                  </a:lnTo>
                  <a:lnTo>
                    <a:pt x="516" y="11"/>
                  </a:lnTo>
                  <a:lnTo>
                    <a:pt x="539" y="0"/>
                  </a:lnTo>
                  <a:lnTo>
                    <a:pt x="567" y="11"/>
                  </a:lnTo>
                  <a:lnTo>
                    <a:pt x="590" y="39"/>
                  </a:lnTo>
                  <a:lnTo>
                    <a:pt x="613" y="90"/>
                  </a:lnTo>
                  <a:lnTo>
                    <a:pt x="641" y="147"/>
                  </a:lnTo>
                  <a:lnTo>
                    <a:pt x="664" y="209"/>
                  </a:lnTo>
                  <a:lnTo>
                    <a:pt x="686" y="277"/>
                  </a:lnTo>
                  <a:lnTo>
                    <a:pt x="715" y="340"/>
                  </a:lnTo>
                  <a:lnTo>
                    <a:pt x="737" y="396"/>
                  </a:lnTo>
                  <a:lnTo>
                    <a:pt x="760" y="447"/>
                  </a:lnTo>
                  <a:lnTo>
                    <a:pt x="788" y="487"/>
                  </a:lnTo>
                  <a:lnTo>
                    <a:pt x="811" y="527"/>
                  </a:lnTo>
                  <a:lnTo>
                    <a:pt x="834" y="561"/>
                  </a:lnTo>
                  <a:lnTo>
                    <a:pt x="862" y="601"/>
                  </a:lnTo>
                  <a:lnTo>
                    <a:pt x="885" y="640"/>
                  </a:lnTo>
                  <a:lnTo>
                    <a:pt x="907" y="680"/>
                  </a:lnTo>
                  <a:lnTo>
                    <a:pt x="936" y="714"/>
                  </a:lnTo>
                  <a:lnTo>
                    <a:pt x="958" y="725"/>
                  </a:lnTo>
                  <a:lnTo>
                    <a:pt x="981" y="714"/>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286" name="Freeform 314"/>
            <p:cNvSpPr>
              <a:spLocks/>
            </p:cNvSpPr>
            <p:nvPr/>
          </p:nvSpPr>
          <p:spPr bwMode="auto">
            <a:xfrm>
              <a:off x="3146" y="2528"/>
              <a:ext cx="981" cy="527"/>
            </a:xfrm>
            <a:custGeom>
              <a:avLst/>
              <a:gdLst/>
              <a:ahLst/>
              <a:cxnLst>
                <a:cxn ang="0">
                  <a:pos x="0" y="334"/>
                </a:cxn>
                <a:cxn ang="0">
                  <a:pos x="23" y="334"/>
                </a:cxn>
                <a:cxn ang="0">
                  <a:pos x="51" y="334"/>
                </a:cxn>
                <a:cxn ang="0">
                  <a:pos x="74" y="334"/>
                </a:cxn>
                <a:cxn ang="0">
                  <a:pos x="97" y="334"/>
                </a:cxn>
                <a:cxn ang="0">
                  <a:pos x="125" y="334"/>
                </a:cxn>
                <a:cxn ang="0">
                  <a:pos x="148" y="334"/>
                </a:cxn>
                <a:cxn ang="0">
                  <a:pos x="170" y="334"/>
                </a:cxn>
                <a:cxn ang="0">
                  <a:pos x="199" y="334"/>
                </a:cxn>
                <a:cxn ang="0">
                  <a:pos x="221" y="334"/>
                </a:cxn>
                <a:cxn ang="0">
                  <a:pos x="244" y="334"/>
                </a:cxn>
                <a:cxn ang="0">
                  <a:pos x="272" y="340"/>
                </a:cxn>
                <a:cxn ang="0">
                  <a:pos x="295" y="340"/>
                </a:cxn>
                <a:cxn ang="0">
                  <a:pos x="318" y="340"/>
                </a:cxn>
                <a:cxn ang="0">
                  <a:pos x="346" y="329"/>
                </a:cxn>
                <a:cxn ang="0">
                  <a:pos x="369" y="300"/>
                </a:cxn>
                <a:cxn ang="0">
                  <a:pos x="391" y="249"/>
                </a:cxn>
                <a:cxn ang="0">
                  <a:pos x="420" y="193"/>
                </a:cxn>
                <a:cxn ang="0">
                  <a:pos x="442" y="136"/>
                </a:cxn>
                <a:cxn ang="0">
                  <a:pos x="465" y="85"/>
                </a:cxn>
                <a:cxn ang="0">
                  <a:pos x="494" y="40"/>
                </a:cxn>
                <a:cxn ang="0">
                  <a:pos x="516" y="11"/>
                </a:cxn>
                <a:cxn ang="0">
                  <a:pos x="539" y="0"/>
                </a:cxn>
                <a:cxn ang="0">
                  <a:pos x="567" y="11"/>
                </a:cxn>
                <a:cxn ang="0">
                  <a:pos x="590" y="40"/>
                </a:cxn>
                <a:cxn ang="0">
                  <a:pos x="613" y="79"/>
                </a:cxn>
                <a:cxn ang="0">
                  <a:pos x="641" y="125"/>
                </a:cxn>
                <a:cxn ang="0">
                  <a:pos x="664" y="170"/>
                </a:cxn>
                <a:cxn ang="0">
                  <a:pos x="686" y="221"/>
                </a:cxn>
                <a:cxn ang="0">
                  <a:pos x="715" y="272"/>
                </a:cxn>
                <a:cxn ang="0">
                  <a:pos x="737" y="312"/>
                </a:cxn>
                <a:cxn ang="0">
                  <a:pos x="760" y="351"/>
                </a:cxn>
                <a:cxn ang="0">
                  <a:pos x="788" y="380"/>
                </a:cxn>
                <a:cxn ang="0">
                  <a:pos x="811" y="408"/>
                </a:cxn>
                <a:cxn ang="0">
                  <a:pos x="834" y="431"/>
                </a:cxn>
                <a:cxn ang="0">
                  <a:pos x="862" y="454"/>
                </a:cxn>
                <a:cxn ang="0">
                  <a:pos x="885" y="482"/>
                </a:cxn>
                <a:cxn ang="0">
                  <a:pos x="907" y="505"/>
                </a:cxn>
                <a:cxn ang="0">
                  <a:pos x="936" y="522"/>
                </a:cxn>
                <a:cxn ang="0">
                  <a:pos x="958" y="527"/>
                </a:cxn>
                <a:cxn ang="0">
                  <a:pos x="981" y="510"/>
                </a:cxn>
              </a:cxnLst>
              <a:rect l="0" t="0" r="r" b="b"/>
              <a:pathLst>
                <a:path w="981" h="527">
                  <a:moveTo>
                    <a:pt x="0" y="334"/>
                  </a:moveTo>
                  <a:lnTo>
                    <a:pt x="23" y="334"/>
                  </a:lnTo>
                  <a:lnTo>
                    <a:pt x="51" y="334"/>
                  </a:lnTo>
                  <a:lnTo>
                    <a:pt x="74" y="334"/>
                  </a:lnTo>
                  <a:lnTo>
                    <a:pt x="97" y="334"/>
                  </a:lnTo>
                  <a:lnTo>
                    <a:pt x="125" y="334"/>
                  </a:lnTo>
                  <a:lnTo>
                    <a:pt x="148" y="334"/>
                  </a:lnTo>
                  <a:lnTo>
                    <a:pt x="170" y="334"/>
                  </a:lnTo>
                  <a:lnTo>
                    <a:pt x="199" y="334"/>
                  </a:lnTo>
                  <a:lnTo>
                    <a:pt x="221" y="334"/>
                  </a:lnTo>
                  <a:lnTo>
                    <a:pt x="244" y="334"/>
                  </a:lnTo>
                  <a:lnTo>
                    <a:pt x="272" y="340"/>
                  </a:lnTo>
                  <a:lnTo>
                    <a:pt x="295" y="340"/>
                  </a:lnTo>
                  <a:lnTo>
                    <a:pt x="318" y="340"/>
                  </a:lnTo>
                  <a:lnTo>
                    <a:pt x="346" y="329"/>
                  </a:lnTo>
                  <a:lnTo>
                    <a:pt x="369" y="300"/>
                  </a:lnTo>
                  <a:lnTo>
                    <a:pt x="391" y="249"/>
                  </a:lnTo>
                  <a:lnTo>
                    <a:pt x="420" y="193"/>
                  </a:lnTo>
                  <a:lnTo>
                    <a:pt x="442" y="136"/>
                  </a:lnTo>
                  <a:lnTo>
                    <a:pt x="465" y="85"/>
                  </a:lnTo>
                  <a:lnTo>
                    <a:pt x="494" y="40"/>
                  </a:lnTo>
                  <a:lnTo>
                    <a:pt x="516" y="11"/>
                  </a:lnTo>
                  <a:lnTo>
                    <a:pt x="539" y="0"/>
                  </a:lnTo>
                  <a:lnTo>
                    <a:pt x="567" y="11"/>
                  </a:lnTo>
                  <a:lnTo>
                    <a:pt x="590" y="40"/>
                  </a:lnTo>
                  <a:lnTo>
                    <a:pt x="613" y="79"/>
                  </a:lnTo>
                  <a:lnTo>
                    <a:pt x="641" y="125"/>
                  </a:lnTo>
                  <a:lnTo>
                    <a:pt x="664" y="170"/>
                  </a:lnTo>
                  <a:lnTo>
                    <a:pt x="686" y="221"/>
                  </a:lnTo>
                  <a:lnTo>
                    <a:pt x="715" y="272"/>
                  </a:lnTo>
                  <a:lnTo>
                    <a:pt x="737" y="312"/>
                  </a:lnTo>
                  <a:lnTo>
                    <a:pt x="760" y="351"/>
                  </a:lnTo>
                  <a:lnTo>
                    <a:pt x="788" y="380"/>
                  </a:lnTo>
                  <a:lnTo>
                    <a:pt x="811" y="408"/>
                  </a:lnTo>
                  <a:lnTo>
                    <a:pt x="834" y="431"/>
                  </a:lnTo>
                  <a:lnTo>
                    <a:pt x="862" y="454"/>
                  </a:lnTo>
                  <a:lnTo>
                    <a:pt x="885" y="482"/>
                  </a:lnTo>
                  <a:lnTo>
                    <a:pt x="907" y="505"/>
                  </a:lnTo>
                  <a:lnTo>
                    <a:pt x="936" y="522"/>
                  </a:lnTo>
                  <a:lnTo>
                    <a:pt x="958" y="527"/>
                  </a:lnTo>
                  <a:lnTo>
                    <a:pt x="981" y="51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287" name="Freeform 315"/>
            <p:cNvSpPr>
              <a:spLocks/>
            </p:cNvSpPr>
            <p:nvPr/>
          </p:nvSpPr>
          <p:spPr bwMode="auto">
            <a:xfrm>
              <a:off x="3146" y="2602"/>
              <a:ext cx="981" cy="351"/>
            </a:xfrm>
            <a:custGeom>
              <a:avLst/>
              <a:gdLst/>
              <a:ahLst/>
              <a:cxnLst>
                <a:cxn ang="0">
                  <a:pos x="0" y="266"/>
                </a:cxn>
                <a:cxn ang="0">
                  <a:pos x="23" y="266"/>
                </a:cxn>
                <a:cxn ang="0">
                  <a:pos x="51" y="266"/>
                </a:cxn>
                <a:cxn ang="0">
                  <a:pos x="74" y="266"/>
                </a:cxn>
                <a:cxn ang="0">
                  <a:pos x="97" y="266"/>
                </a:cxn>
                <a:cxn ang="0">
                  <a:pos x="125" y="266"/>
                </a:cxn>
                <a:cxn ang="0">
                  <a:pos x="148" y="266"/>
                </a:cxn>
                <a:cxn ang="0">
                  <a:pos x="170" y="266"/>
                </a:cxn>
                <a:cxn ang="0">
                  <a:pos x="199" y="266"/>
                </a:cxn>
                <a:cxn ang="0">
                  <a:pos x="221" y="266"/>
                </a:cxn>
                <a:cxn ang="0">
                  <a:pos x="244" y="266"/>
                </a:cxn>
                <a:cxn ang="0">
                  <a:pos x="272" y="266"/>
                </a:cxn>
                <a:cxn ang="0">
                  <a:pos x="295" y="272"/>
                </a:cxn>
                <a:cxn ang="0">
                  <a:pos x="318" y="272"/>
                </a:cxn>
                <a:cxn ang="0">
                  <a:pos x="346" y="260"/>
                </a:cxn>
                <a:cxn ang="0">
                  <a:pos x="369" y="238"/>
                </a:cxn>
                <a:cxn ang="0">
                  <a:pos x="391" y="204"/>
                </a:cxn>
                <a:cxn ang="0">
                  <a:pos x="420" y="164"/>
                </a:cxn>
                <a:cxn ang="0">
                  <a:pos x="442" y="124"/>
                </a:cxn>
                <a:cxn ang="0">
                  <a:pos x="465" y="85"/>
                </a:cxn>
                <a:cxn ang="0">
                  <a:pos x="494" y="51"/>
                </a:cxn>
                <a:cxn ang="0">
                  <a:pos x="516" y="22"/>
                </a:cxn>
                <a:cxn ang="0">
                  <a:pos x="539" y="5"/>
                </a:cxn>
                <a:cxn ang="0">
                  <a:pos x="567" y="0"/>
                </a:cxn>
                <a:cxn ang="0">
                  <a:pos x="590" y="11"/>
                </a:cxn>
                <a:cxn ang="0">
                  <a:pos x="613" y="34"/>
                </a:cxn>
                <a:cxn ang="0">
                  <a:pos x="641" y="62"/>
                </a:cxn>
                <a:cxn ang="0">
                  <a:pos x="664" y="102"/>
                </a:cxn>
                <a:cxn ang="0">
                  <a:pos x="686" y="141"/>
                </a:cxn>
                <a:cxn ang="0">
                  <a:pos x="715" y="181"/>
                </a:cxn>
                <a:cxn ang="0">
                  <a:pos x="737" y="221"/>
                </a:cxn>
                <a:cxn ang="0">
                  <a:pos x="760" y="255"/>
                </a:cxn>
                <a:cxn ang="0">
                  <a:pos x="788" y="277"/>
                </a:cxn>
                <a:cxn ang="0">
                  <a:pos x="811" y="294"/>
                </a:cxn>
                <a:cxn ang="0">
                  <a:pos x="834" y="311"/>
                </a:cxn>
                <a:cxn ang="0">
                  <a:pos x="862" y="323"/>
                </a:cxn>
                <a:cxn ang="0">
                  <a:pos x="885" y="334"/>
                </a:cxn>
                <a:cxn ang="0">
                  <a:pos x="907" y="346"/>
                </a:cxn>
                <a:cxn ang="0">
                  <a:pos x="936" y="351"/>
                </a:cxn>
                <a:cxn ang="0">
                  <a:pos x="958" y="346"/>
                </a:cxn>
                <a:cxn ang="0">
                  <a:pos x="981" y="329"/>
                </a:cxn>
              </a:cxnLst>
              <a:rect l="0" t="0" r="r" b="b"/>
              <a:pathLst>
                <a:path w="981" h="351">
                  <a:moveTo>
                    <a:pt x="0" y="266"/>
                  </a:moveTo>
                  <a:lnTo>
                    <a:pt x="23" y="266"/>
                  </a:lnTo>
                  <a:lnTo>
                    <a:pt x="51" y="266"/>
                  </a:lnTo>
                  <a:lnTo>
                    <a:pt x="74" y="266"/>
                  </a:lnTo>
                  <a:lnTo>
                    <a:pt x="97" y="266"/>
                  </a:lnTo>
                  <a:lnTo>
                    <a:pt x="125" y="266"/>
                  </a:lnTo>
                  <a:lnTo>
                    <a:pt x="148" y="266"/>
                  </a:lnTo>
                  <a:lnTo>
                    <a:pt x="170" y="266"/>
                  </a:lnTo>
                  <a:lnTo>
                    <a:pt x="199" y="266"/>
                  </a:lnTo>
                  <a:lnTo>
                    <a:pt x="221" y="266"/>
                  </a:lnTo>
                  <a:lnTo>
                    <a:pt x="244" y="266"/>
                  </a:lnTo>
                  <a:lnTo>
                    <a:pt x="272" y="266"/>
                  </a:lnTo>
                  <a:lnTo>
                    <a:pt x="295" y="272"/>
                  </a:lnTo>
                  <a:lnTo>
                    <a:pt x="318" y="272"/>
                  </a:lnTo>
                  <a:lnTo>
                    <a:pt x="346" y="260"/>
                  </a:lnTo>
                  <a:lnTo>
                    <a:pt x="369" y="238"/>
                  </a:lnTo>
                  <a:lnTo>
                    <a:pt x="391" y="204"/>
                  </a:lnTo>
                  <a:lnTo>
                    <a:pt x="420" y="164"/>
                  </a:lnTo>
                  <a:lnTo>
                    <a:pt x="442" y="124"/>
                  </a:lnTo>
                  <a:lnTo>
                    <a:pt x="465" y="85"/>
                  </a:lnTo>
                  <a:lnTo>
                    <a:pt x="494" y="51"/>
                  </a:lnTo>
                  <a:lnTo>
                    <a:pt x="516" y="22"/>
                  </a:lnTo>
                  <a:lnTo>
                    <a:pt x="539" y="5"/>
                  </a:lnTo>
                  <a:lnTo>
                    <a:pt x="567" y="0"/>
                  </a:lnTo>
                  <a:lnTo>
                    <a:pt x="590" y="11"/>
                  </a:lnTo>
                  <a:lnTo>
                    <a:pt x="613" y="34"/>
                  </a:lnTo>
                  <a:lnTo>
                    <a:pt x="641" y="62"/>
                  </a:lnTo>
                  <a:lnTo>
                    <a:pt x="664" y="102"/>
                  </a:lnTo>
                  <a:lnTo>
                    <a:pt x="686" y="141"/>
                  </a:lnTo>
                  <a:lnTo>
                    <a:pt x="715" y="181"/>
                  </a:lnTo>
                  <a:lnTo>
                    <a:pt x="737" y="221"/>
                  </a:lnTo>
                  <a:lnTo>
                    <a:pt x="760" y="255"/>
                  </a:lnTo>
                  <a:lnTo>
                    <a:pt x="788" y="277"/>
                  </a:lnTo>
                  <a:lnTo>
                    <a:pt x="811" y="294"/>
                  </a:lnTo>
                  <a:lnTo>
                    <a:pt x="834" y="311"/>
                  </a:lnTo>
                  <a:lnTo>
                    <a:pt x="862" y="323"/>
                  </a:lnTo>
                  <a:lnTo>
                    <a:pt x="885" y="334"/>
                  </a:lnTo>
                  <a:lnTo>
                    <a:pt x="907" y="346"/>
                  </a:lnTo>
                  <a:lnTo>
                    <a:pt x="936" y="351"/>
                  </a:lnTo>
                  <a:lnTo>
                    <a:pt x="958" y="346"/>
                  </a:lnTo>
                  <a:lnTo>
                    <a:pt x="981" y="329"/>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288" name="Freeform 316"/>
            <p:cNvSpPr>
              <a:spLocks/>
            </p:cNvSpPr>
            <p:nvPr/>
          </p:nvSpPr>
          <p:spPr bwMode="auto">
            <a:xfrm>
              <a:off x="3146" y="2511"/>
              <a:ext cx="981" cy="544"/>
            </a:xfrm>
            <a:custGeom>
              <a:avLst/>
              <a:gdLst/>
              <a:ahLst/>
              <a:cxnLst>
                <a:cxn ang="0">
                  <a:pos x="0" y="385"/>
                </a:cxn>
                <a:cxn ang="0">
                  <a:pos x="23" y="385"/>
                </a:cxn>
                <a:cxn ang="0">
                  <a:pos x="51" y="385"/>
                </a:cxn>
                <a:cxn ang="0">
                  <a:pos x="74" y="385"/>
                </a:cxn>
                <a:cxn ang="0">
                  <a:pos x="97" y="385"/>
                </a:cxn>
                <a:cxn ang="0">
                  <a:pos x="125" y="385"/>
                </a:cxn>
                <a:cxn ang="0">
                  <a:pos x="148" y="385"/>
                </a:cxn>
                <a:cxn ang="0">
                  <a:pos x="170" y="385"/>
                </a:cxn>
                <a:cxn ang="0">
                  <a:pos x="199" y="385"/>
                </a:cxn>
                <a:cxn ang="0">
                  <a:pos x="221" y="385"/>
                </a:cxn>
                <a:cxn ang="0">
                  <a:pos x="244" y="385"/>
                </a:cxn>
                <a:cxn ang="0">
                  <a:pos x="272" y="385"/>
                </a:cxn>
                <a:cxn ang="0">
                  <a:pos x="295" y="385"/>
                </a:cxn>
                <a:cxn ang="0">
                  <a:pos x="318" y="380"/>
                </a:cxn>
                <a:cxn ang="0">
                  <a:pos x="346" y="357"/>
                </a:cxn>
                <a:cxn ang="0">
                  <a:pos x="369" y="317"/>
                </a:cxn>
                <a:cxn ang="0">
                  <a:pos x="391" y="261"/>
                </a:cxn>
                <a:cxn ang="0">
                  <a:pos x="420" y="204"/>
                </a:cxn>
                <a:cxn ang="0">
                  <a:pos x="442" y="147"/>
                </a:cxn>
                <a:cxn ang="0">
                  <a:pos x="465" y="96"/>
                </a:cxn>
                <a:cxn ang="0">
                  <a:pos x="494" y="51"/>
                </a:cxn>
                <a:cxn ang="0">
                  <a:pos x="516" y="17"/>
                </a:cxn>
                <a:cxn ang="0">
                  <a:pos x="539" y="0"/>
                </a:cxn>
                <a:cxn ang="0">
                  <a:pos x="567" y="0"/>
                </a:cxn>
                <a:cxn ang="0">
                  <a:pos x="590" y="17"/>
                </a:cxn>
                <a:cxn ang="0">
                  <a:pos x="613" y="45"/>
                </a:cxn>
                <a:cxn ang="0">
                  <a:pos x="641" y="91"/>
                </a:cxn>
                <a:cxn ang="0">
                  <a:pos x="664" y="142"/>
                </a:cxn>
                <a:cxn ang="0">
                  <a:pos x="686" y="198"/>
                </a:cxn>
                <a:cxn ang="0">
                  <a:pos x="715" y="255"/>
                </a:cxn>
                <a:cxn ang="0">
                  <a:pos x="737" y="306"/>
                </a:cxn>
                <a:cxn ang="0">
                  <a:pos x="760" y="346"/>
                </a:cxn>
                <a:cxn ang="0">
                  <a:pos x="788" y="385"/>
                </a:cxn>
                <a:cxn ang="0">
                  <a:pos x="811" y="414"/>
                </a:cxn>
                <a:cxn ang="0">
                  <a:pos x="834" y="442"/>
                </a:cxn>
                <a:cxn ang="0">
                  <a:pos x="862" y="471"/>
                </a:cxn>
                <a:cxn ang="0">
                  <a:pos x="885" y="493"/>
                </a:cxn>
                <a:cxn ang="0">
                  <a:pos x="907" y="522"/>
                </a:cxn>
                <a:cxn ang="0">
                  <a:pos x="936" y="539"/>
                </a:cxn>
                <a:cxn ang="0">
                  <a:pos x="958" y="544"/>
                </a:cxn>
                <a:cxn ang="0">
                  <a:pos x="981" y="527"/>
                </a:cxn>
              </a:cxnLst>
              <a:rect l="0" t="0" r="r" b="b"/>
              <a:pathLst>
                <a:path w="981" h="544">
                  <a:moveTo>
                    <a:pt x="0" y="385"/>
                  </a:moveTo>
                  <a:lnTo>
                    <a:pt x="23" y="385"/>
                  </a:lnTo>
                  <a:lnTo>
                    <a:pt x="51" y="385"/>
                  </a:lnTo>
                  <a:lnTo>
                    <a:pt x="74" y="385"/>
                  </a:lnTo>
                  <a:lnTo>
                    <a:pt x="97" y="385"/>
                  </a:lnTo>
                  <a:lnTo>
                    <a:pt x="125" y="385"/>
                  </a:lnTo>
                  <a:lnTo>
                    <a:pt x="148" y="385"/>
                  </a:lnTo>
                  <a:lnTo>
                    <a:pt x="170" y="385"/>
                  </a:lnTo>
                  <a:lnTo>
                    <a:pt x="199" y="385"/>
                  </a:lnTo>
                  <a:lnTo>
                    <a:pt x="221" y="385"/>
                  </a:lnTo>
                  <a:lnTo>
                    <a:pt x="244" y="385"/>
                  </a:lnTo>
                  <a:lnTo>
                    <a:pt x="272" y="385"/>
                  </a:lnTo>
                  <a:lnTo>
                    <a:pt x="295" y="385"/>
                  </a:lnTo>
                  <a:lnTo>
                    <a:pt x="318" y="380"/>
                  </a:lnTo>
                  <a:lnTo>
                    <a:pt x="346" y="357"/>
                  </a:lnTo>
                  <a:lnTo>
                    <a:pt x="369" y="317"/>
                  </a:lnTo>
                  <a:lnTo>
                    <a:pt x="391" y="261"/>
                  </a:lnTo>
                  <a:lnTo>
                    <a:pt x="420" y="204"/>
                  </a:lnTo>
                  <a:lnTo>
                    <a:pt x="442" y="147"/>
                  </a:lnTo>
                  <a:lnTo>
                    <a:pt x="465" y="96"/>
                  </a:lnTo>
                  <a:lnTo>
                    <a:pt x="494" y="51"/>
                  </a:lnTo>
                  <a:lnTo>
                    <a:pt x="516" y="17"/>
                  </a:lnTo>
                  <a:lnTo>
                    <a:pt x="539" y="0"/>
                  </a:lnTo>
                  <a:lnTo>
                    <a:pt x="567" y="0"/>
                  </a:lnTo>
                  <a:lnTo>
                    <a:pt x="590" y="17"/>
                  </a:lnTo>
                  <a:lnTo>
                    <a:pt x="613" y="45"/>
                  </a:lnTo>
                  <a:lnTo>
                    <a:pt x="641" y="91"/>
                  </a:lnTo>
                  <a:lnTo>
                    <a:pt x="664" y="142"/>
                  </a:lnTo>
                  <a:lnTo>
                    <a:pt x="686" y="198"/>
                  </a:lnTo>
                  <a:lnTo>
                    <a:pt x="715" y="255"/>
                  </a:lnTo>
                  <a:lnTo>
                    <a:pt x="737" y="306"/>
                  </a:lnTo>
                  <a:lnTo>
                    <a:pt x="760" y="346"/>
                  </a:lnTo>
                  <a:lnTo>
                    <a:pt x="788" y="385"/>
                  </a:lnTo>
                  <a:lnTo>
                    <a:pt x="811" y="414"/>
                  </a:lnTo>
                  <a:lnTo>
                    <a:pt x="834" y="442"/>
                  </a:lnTo>
                  <a:lnTo>
                    <a:pt x="862" y="471"/>
                  </a:lnTo>
                  <a:lnTo>
                    <a:pt x="885" y="493"/>
                  </a:lnTo>
                  <a:lnTo>
                    <a:pt x="907" y="522"/>
                  </a:lnTo>
                  <a:lnTo>
                    <a:pt x="936" y="539"/>
                  </a:lnTo>
                  <a:lnTo>
                    <a:pt x="958" y="544"/>
                  </a:lnTo>
                  <a:lnTo>
                    <a:pt x="981" y="52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289" name="Freeform 317"/>
            <p:cNvSpPr>
              <a:spLocks/>
            </p:cNvSpPr>
            <p:nvPr/>
          </p:nvSpPr>
          <p:spPr bwMode="auto">
            <a:xfrm>
              <a:off x="3146" y="2426"/>
              <a:ext cx="981" cy="726"/>
            </a:xfrm>
            <a:custGeom>
              <a:avLst/>
              <a:gdLst/>
              <a:ahLst/>
              <a:cxnLst>
                <a:cxn ang="0">
                  <a:pos x="0" y="493"/>
                </a:cxn>
                <a:cxn ang="0">
                  <a:pos x="23" y="493"/>
                </a:cxn>
                <a:cxn ang="0">
                  <a:pos x="51" y="493"/>
                </a:cxn>
                <a:cxn ang="0">
                  <a:pos x="74" y="493"/>
                </a:cxn>
                <a:cxn ang="0">
                  <a:pos x="97" y="493"/>
                </a:cxn>
                <a:cxn ang="0">
                  <a:pos x="125" y="493"/>
                </a:cxn>
                <a:cxn ang="0">
                  <a:pos x="148" y="493"/>
                </a:cxn>
                <a:cxn ang="0">
                  <a:pos x="170" y="493"/>
                </a:cxn>
                <a:cxn ang="0">
                  <a:pos x="199" y="493"/>
                </a:cxn>
                <a:cxn ang="0">
                  <a:pos x="221" y="493"/>
                </a:cxn>
                <a:cxn ang="0">
                  <a:pos x="244" y="493"/>
                </a:cxn>
                <a:cxn ang="0">
                  <a:pos x="272" y="493"/>
                </a:cxn>
                <a:cxn ang="0">
                  <a:pos x="295" y="487"/>
                </a:cxn>
                <a:cxn ang="0">
                  <a:pos x="318" y="476"/>
                </a:cxn>
                <a:cxn ang="0">
                  <a:pos x="346" y="448"/>
                </a:cxn>
                <a:cxn ang="0">
                  <a:pos x="369" y="391"/>
                </a:cxn>
                <a:cxn ang="0">
                  <a:pos x="391" y="317"/>
                </a:cxn>
                <a:cxn ang="0">
                  <a:pos x="420" y="244"/>
                </a:cxn>
                <a:cxn ang="0">
                  <a:pos x="442" y="170"/>
                </a:cxn>
                <a:cxn ang="0">
                  <a:pos x="465" y="108"/>
                </a:cxn>
                <a:cxn ang="0">
                  <a:pos x="494" y="57"/>
                </a:cxn>
                <a:cxn ang="0">
                  <a:pos x="516" y="17"/>
                </a:cxn>
                <a:cxn ang="0">
                  <a:pos x="539" y="0"/>
                </a:cxn>
                <a:cxn ang="0">
                  <a:pos x="567" y="0"/>
                </a:cxn>
                <a:cxn ang="0">
                  <a:pos x="590" y="28"/>
                </a:cxn>
                <a:cxn ang="0">
                  <a:pos x="613" y="68"/>
                </a:cxn>
                <a:cxn ang="0">
                  <a:pos x="641" y="125"/>
                </a:cxn>
                <a:cxn ang="0">
                  <a:pos x="664" y="187"/>
                </a:cxn>
                <a:cxn ang="0">
                  <a:pos x="686" y="249"/>
                </a:cxn>
                <a:cxn ang="0">
                  <a:pos x="715" y="317"/>
                </a:cxn>
                <a:cxn ang="0">
                  <a:pos x="737" y="380"/>
                </a:cxn>
                <a:cxn ang="0">
                  <a:pos x="760" y="431"/>
                </a:cxn>
                <a:cxn ang="0">
                  <a:pos x="788" y="476"/>
                </a:cxn>
                <a:cxn ang="0">
                  <a:pos x="811" y="516"/>
                </a:cxn>
                <a:cxn ang="0">
                  <a:pos x="834" y="556"/>
                </a:cxn>
                <a:cxn ang="0">
                  <a:pos x="862" y="595"/>
                </a:cxn>
                <a:cxn ang="0">
                  <a:pos x="885" y="641"/>
                </a:cxn>
                <a:cxn ang="0">
                  <a:pos x="907" y="680"/>
                </a:cxn>
                <a:cxn ang="0">
                  <a:pos x="936" y="714"/>
                </a:cxn>
                <a:cxn ang="0">
                  <a:pos x="958" y="726"/>
                </a:cxn>
                <a:cxn ang="0">
                  <a:pos x="981" y="714"/>
                </a:cxn>
              </a:cxnLst>
              <a:rect l="0" t="0" r="r" b="b"/>
              <a:pathLst>
                <a:path w="981" h="726">
                  <a:moveTo>
                    <a:pt x="0" y="493"/>
                  </a:moveTo>
                  <a:lnTo>
                    <a:pt x="23" y="493"/>
                  </a:lnTo>
                  <a:lnTo>
                    <a:pt x="51" y="493"/>
                  </a:lnTo>
                  <a:lnTo>
                    <a:pt x="74" y="493"/>
                  </a:lnTo>
                  <a:lnTo>
                    <a:pt x="97" y="493"/>
                  </a:lnTo>
                  <a:lnTo>
                    <a:pt x="125" y="493"/>
                  </a:lnTo>
                  <a:lnTo>
                    <a:pt x="148" y="493"/>
                  </a:lnTo>
                  <a:lnTo>
                    <a:pt x="170" y="493"/>
                  </a:lnTo>
                  <a:lnTo>
                    <a:pt x="199" y="493"/>
                  </a:lnTo>
                  <a:lnTo>
                    <a:pt x="221" y="493"/>
                  </a:lnTo>
                  <a:lnTo>
                    <a:pt x="244" y="493"/>
                  </a:lnTo>
                  <a:lnTo>
                    <a:pt x="272" y="493"/>
                  </a:lnTo>
                  <a:lnTo>
                    <a:pt x="295" y="487"/>
                  </a:lnTo>
                  <a:lnTo>
                    <a:pt x="318" y="476"/>
                  </a:lnTo>
                  <a:lnTo>
                    <a:pt x="346" y="448"/>
                  </a:lnTo>
                  <a:lnTo>
                    <a:pt x="369" y="391"/>
                  </a:lnTo>
                  <a:lnTo>
                    <a:pt x="391" y="317"/>
                  </a:lnTo>
                  <a:lnTo>
                    <a:pt x="420" y="244"/>
                  </a:lnTo>
                  <a:lnTo>
                    <a:pt x="442" y="170"/>
                  </a:lnTo>
                  <a:lnTo>
                    <a:pt x="465" y="108"/>
                  </a:lnTo>
                  <a:lnTo>
                    <a:pt x="494" y="57"/>
                  </a:lnTo>
                  <a:lnTo>
                    <a:pt x="516" y="17"/>
                  </a:lnTo>
                  <a:lnTo>
                    <a:pt x="539" y="0"/>
                  </a:lnTo>
                  <a:lnTo>
                    <a:pt x="567" y="0"/>
                  </a:lnTo>
                  <a:lnTo>
                    <a:pt x="590" y="28"/>
                  </a:lnTo>
                  <a:lnTo>
                    <a:pt x="613" y="68"/>
                  </a:lnTo>
                  <a:lnTo>
                    <a:pt x="641" y="125"/>
                  </a:lnTo>
                  <a:lnTo>
                    <a:pt x="664" y="187"/>
                  </a:lnTo>
                  <a:lnTo>
                    <a:pt x="686" y="249"/>
                  </a:lnTo>
                  <a:lnTo>
                    <a:pt x="715" y="317"/>
                  </a:lnTo>
                  <a:lnTo>
                    <a:pt x="737" y="380"/>
                  </a:lnTo>
                  <a:lnTo>
                    <a:pt x="760" y="431"/>
                  </a:lnTo>
                  <a:lnTo>
                    <a:pt x="788" y="476"/>
                  </a:lnTo>
                  <a:lnTo>
                    <a:pt x="811" y="516"/>
                  </a:lnTo>
                  <a:lnTo>
                    <a:pt x="834" y="556"/>
                  </a:lnTo>
                  <a:lnTo>
                    <a:pt x="862" y="595"/>
                  </a:lnTo>
                  <a:lnTo>
                    <a:pt x="885" y="641"/>
                  </a:lnTo>
                  <a:lnTo>
                    <a:pt x="907" y="680"/>
                  </a:lnTo>
                  <a:lnTo>
                    <a:pt x="936" y="714"/>
                  </a:lnTo>
                  <a:lnTo>
                    <a:pt x="958" y="726"/>
                  </a:lnTo>
                  <a:lnTo>
                    <a:pt x="981" y="714"/>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290" name="Freeform 318"/>
            <p:cNvSpPr>
              <a:spLocks/>
            </p:cNvSpPr>
            <p:nvPr/>
          </p:nvSpPr>
          <p:spPr bwMode="auto">
            <a:xfrm>
              <a:off x="3146" y="2364"/>
              <a:ext cx="981" cy="867"/>
            </a:xfrm>
            <a:custGeom>
              <a:avLst/>
              <a:gdLst/>
              <a:ahLst/>
              <a:cxnLst>
                <a:cxn ang="0">
                  <a:pos x="0" y="572"/>
                </a:cxn>
                <a:cxn ang="0">
                  <a:pos x="23" y="572"/>
                </a:cxn>
                <a:cxn ang="0">
                  <a:pos x="51" y="572"/>
                </a:cxn>
                <a:cxn ang="0">
                  <a:pos x="74" y="572"/>
                </a:cxn>
                <a:cxn ang="0">
                  <a:pos x="97" y="572"/>
                </a:cxn>
                <a:cxn ang="0">
                  <a:pos x="125" y="572"/>
                </a:cxn>
                <a:cxn ang="0">
                  <a:pos x="148" y="572"/>
                </a:cxn>
                <a:cxn ang="0">
                  <a:pos x="170" y="572"/>
                </a:cxn>
                <a:cxn ang="0">
                  <a:pos x="199" y="572"/>
                </a:cxn>
                <a:cxn ang="0">
                  <a:pos x="221" y="572"/>
                </a:cxn>
                <a:cxn ang="0">
                  <a:pos x="244" y="572"/>
                </a:cxn>
                <a:cxn ang="0">
                  <a:pos x="272" y="572"/>
                </a:cxn>
                <a:cxn ang="0">
                  <a:pos x="295" y="567"/>
                </a:cxn>
                <a:cxn ang="0">
                  <a:pos x="318" y="549"/>
                </a:cxn>
                <a:cxn ang="0">
                  <a:pos x="346" y="510"/>
                </a:cxn>
                <a:cxn ang="0">
                  <a:pos x="369" y="442"/>
                </a:cxn>
                <a:cxn ang="0">
                  <a:pos x="391" y="357"/>
                </a:cxn>
                <a:cxn ang="0">
                  <a:pos x="420" y="266"/>
                </a:cxn>
                <a:cxn ang="0">
                  <a:pos x="442" y="187"/>
                </a:cxn>
                <a:cxn ang="0">
                  <a:pos x="465" y="113"/>
                </a:cxn>
                <a:cxn ang="0">
                  <a:pos x="494" y="62"/>
                </a:cxn>
                <a:cxn ang="0">
                  <a:pos x="516" y="22"/>
                </a:cxn>
                <a:cxn ang="0">
                  <a:pos x="539" y="0"/>
                </a:cxn>
                <a:cxn ang="0">
                  <a:pos x="567" y="5"/>
                </a:cxn>
                <a:cxn ang="0">
                  <a:pos x="590" y="34"/>
                </a:cxn>
                <a:cxn ang="0">
                  <a:pos x="613" y="79"/>
                </a:cxn>
                <a:cxn ang="0">
                  <a:pos x="641" y="141"/>
                </a:cxn>
                <a:cxn ang="0">
                  <a:pos x="664" y="209"/>
                </a:cxn>
                <a:cxn ang="0">
                  <a:pos x="686" y="283"/>
                </a:cxn>
                <a:cxn ang="0">
                  <a:pos x="715" y="357"/>
                </a:cxn>
                <a:cxn ang="0">
                  <a:pos x="737" y="425"/>
                </a:cxn>
                <a:cxn ang="0">
                  <a:pos x="760" y="487"/>
                </a:cxn>
                <a:cxn ang="0">
                  <a:pos x="788" y="544"/>
                </a:cxn>
                <a:cxn ang="0">
                  <a:pos x="811" y="589"/>
                </a:cxn>
                <a:cxn ang="0">
                  <a:pos x="834" y="640"/>
                </a:cxn>
                <a:cxn ang="0">
                  <a:pos x="862" y="691"/>
                </a:cxn>
                <a:cxn ang="0">
                  <a:pos x="885" y="748"/>
                </a:cxn>
                <a:cxn ang="0">
                  <a:pos x="907" y="799"/>
                </a:cxn>
                <a:cxn ang="0">
                  <a:pos x="936" y="844"/>
                </a:cxn>
                <a:cxn ang="0">
                  <a:pos x="958" y="867"/>
                </a:cxn>
                <a:cxn ang="0">
                  <a:pos x="981" y="861"/>
                </a:cxn>
              </a:cxnLst>
              <a:rect l="0" t="0" r="r" b="b"/>
              <a:pathLst>
                <a:path w="981" h="867">
                  <a:moveTo>
                    <a:pt x="0" y="572"/>
                  </a:moveTo>
                  <a:lnTo>
                    <a:pt x="23" y="572"/>
                  </a:lnTo>
                  <a:lnTo>
                    <a:pt x="51" y="572"/>
                  </a:lnTo>
                  <a:lnTo>
                    <a:pt x="74" y="572"/>
                  </a:lnTo>
                  <a:lnTo>
                    <a:pt x="97" y="572"/>
                  </a:lnTo>
                  <a:lnTo>
                    <a:pt x="125" y="572"/>
                  </a:lnTo>
                  <a:lnTo>
                    <a:pt x="148" y="572"/>
                  </a:lnTo>
                  <a:lnTo>
                    <a:pt x="170" y="572"/>
                  </a:lnTo>
                  <a:lnTo>
                    <a:pt x="199" y="572"/>
                  </a:lnTo>
                  <a:lnTo>
                    <a:pt x="221" y="572"/>
                  </a:lnTo>
                  <a:lnTo>
                    <a:pt x="244" y="572"/>
                  </a:lnTo>
                  <a:lnTo>
                    <a:pt x="272" y="572"/>
                  </a:lnTo>
                  <a:lnTo>
                    <a:pt x="295" y="567"/>
                  </a:lnTo>
                  <a:lnTo>
                    <a:pt x="318" y="549"/>
                  </a:lnTo>
                  <a:lnTo>
                    <a:pt x="346" y="510"/>
                  </a:lnTo>
                  <a:lnTo>
                    <a:pt x="369" y="442"/>
                  </a:lnTo>
                  <a:lnTo>
                    <a:pt x="391" y="357"/>
                  </a:lnTo>
                  <a:lnTo>
                    <a:pt x="420" y="266"/>
                  </a:lnTo>
                  <a:lnTo>
                    <a:pt x="442" y="187"/>
                  </a:lnTo>
                  <a:lnTo>
                    <a:pt x="465" y="113"/>
                  </a:lnTo>
                  <a:lnTo>
                    <a:pt x="494" y="62"/>
                  </a:lnTo>
                  <a:lnTo>
                    <a:pt x="516" y="22"/>
                  </a:lnTo>
                  <a:lnTo>
                    <a:pt x="539" y="0"/>
                  </a:lnTo>
                  <a:lnTo>
                    <a:pt x="567" y="5"/>
                  </a:lnTo>
                  <a:lnTo>
                    <a:pt x="590" y="34"/>
                  </a:lnTo>
                  <a:lnTo>
                    <a:pt x="613" y="79"/>
                  </a:lnTo>
                  <a:lnTo>
                    <a:pt x="641" y="141"/>
                  </a:lnTo>
                  <a:lnTo>
                    <a:pt x="664" y="209"/>
                  </a:lnTo>
                  <a:lnTo>
                    <a:pt x="686" y="283"/>
                  </a:lnTo>
                  <a:lnTo>
                    <a:pt x="715" y="357"/>
                  </a:lnTo>
                  <a:lnTo>
                    <a:pt x="737" y="425"/>
                  </a:lnTo>
                  <a:lnTo>
                    <a:pt x="760" y="487"/>
                  </a:lnTo>
                  <a:lnTo>
                    <a:pt x="788" y="544"/>
                  </a:lnTo>
                  <a:lnTo>
                    <a:pt x="811" y="589"/>
                  </a:lnTo>
                  <a:lnTo>
                    <a:pt x="834" y="640"/>
                  </a:lnTo>
                  <a:lnTo>
                    <a:pt x="862" y="691"/>
                  </a:lnTo>
                  <a:lnTo>
                    <a:pt x="885" y="748"/>
                  </a:lnTo>
                  <a:lnTo>
                    <a:pt x="907" y="799"/>
                  </a:lnTo>
                  <a:lnTo>
                    <a:pt x="936" y="844"/>
                  </a:lnTo>
                  <a:lnTo>
                    <a:pt x="958" y="867"/>
                  </a:lnTo>
                  <a:lnTo>
                    <a:pt x="981" y="861"/>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291" name="Freeform 319"/>
            <p:cNvSpPr>
              <a:spLocks/>
            </p:cNvSpPr>
            <p:nvPr/>
          </p:nvSpPr>
          <p:spPr bwMode="auto">
            <a:xfrm>
              <a:off x="3146" y="2335"/>
              <a:ext cx="981" cy="953"/>
            </a:xfrm>
            <a:custGeom>
              <a:avLst/>
              <a:gdLst/>
              <a:ahLst/>
              <a:cxnLst>
                <a:cxn ang="0">
                  <a:pos x="0" y="618"/>
                </a:cxn>
                <a:cxn ang="0">
                  <a:pos x="23" y="618"/>
                </a:cxn>
                <a:cxn ang="0">
                  <a:pos x="51" y="618"/>
                </a:cxn>
                <a:cxn ang="0">
                  <a:pos x="74" y="618"/>
                </a:cxn>
                <a:cxn ang="0">
                  <a:pos x="97" y="618"/>
                </a:cxn>
                <a:cxn ang="0">
                  <a:pos x="125" y="618"/>
                </a:cxn>
                <a:cxn ang="0">
                  <a:pos x="148" y="618"/>
                </a:cxn>
                <a:cxn ang="0">
                  <a:pos x="170" y="618"/>
                </a:cxn>
                <a:cxn ang="0">
                  <a:pos x="199" y="618"/>
                </a:cxn>
                <a:cxn ang="0">
                  <a:pos x="221" y="618"/>
                </a:cxn>
                <a:cxn ang="0">
                  <a:pos x="244" y="618"/>
                </a:cxn>
                <a:cxn ang="0">
                  <a:pos x="272" y="613"/>
                </a:cxn>
                <a:cxn ang="0">
                  <a:pos x="295" y="607"/>
                </a:cxn>
                <a:cxn ang="0">
                  <a:pos x="318" y="584"/>
                </a:cxn>
                <a:cxn ang="0">
                  <a:pos x="346" y="533"/>
                </a:cxn>
                <a:cxn ang="0">
                  <a:pos x="369" y="459"/>
                </a:cxn>
                <a:cxn ang="0">
                  <a:pos x="391" y="363"/>
                </a:cxn>
                <a:cxn ang="0">
                  <a:pos x="420" y="267"/>
                </a:cxn>
                <a:cxn ang="0">
                  <a:pos x="442" y="182"/>
                </a:cxn>
                <a:cxn ang="0">
                  <a:pos x="465" y="108"/>
                </a:cxn>
                <a:cxn ang="0">
                  <a:pos x="494" y="57"/>
                </a:cxn>
                <a:cxn ang="0">
                  <a:pos x="516" y="17"/>
                </a:cxn>
                <a:cxn ang="0">
                  <a:pos x="539" y="0"/>
                </a:cxn>
                <a:cxn ang="0">
                  <a:pos x="567" y="6"/>
                </a:cxn>
                <a:cxn ang="0">
                  <a:pos x="590" y="34"/>
                </a:cxn>
                <a:cxn ang="0">
                  <a:pos x="613" y="85"/>
                </a:cxn>
                <a:cxn ang="0">
                  <a:pos x="641" y="148"/>
                </a:cxn>
                <a:cxn ang="0">
                  <a:pos x="664" y="221"/>
                </a:cxn>
                <a:cxn ang="0">
                  <a:pos x="686" y="295"/>
                </a:cxn>
                <a:cxn ang="0">
                  <a:pos x="715" y="369"/>
                </a:cxn>
                <a:cxn ang="0">
                  <a:pos x="737" y="442"/>
                </a:cxn>
                <a:cxn ang="0">
                  <a:pos x="760" y="505"/>
                </a:cxn>
                <a:cxn ang="0">
                  <a:pos x="788" y="567"/>
                </a:cxn>
                <a:cxn ang="0">
                  <a:pos x="811" y="618"/>
                </a:cxn>
                <a:cxn ang="0">
                  <a:pos x="834" y="675"/>
                </a:cxn>
                <a:cxn ang="0">
                  <a:pos x="862" y="737"/>
                </a:cxn>
                <a:cxn ang="0">
                  <a:pos x="885" y="800"/>
                </a:cxn>
                <a:cxn ang="0">
                  <a:pos x="907" y="862"/>
                </a:cxn>
                <a:cxn ang="0">
                  <a:pos x="936" y="919"/>
                </a:cxn>
                <a:cxn ang="0">
                  <a:pos x="958" y="953"/>
                </a:cxn>
                <a:cxn ang="0">
                  <a:pos x="981" y="953"/>
                </a:cxn>
              </a:cxnLst>
              <a:rect l="0" t="0" r="r" b="b"/>
              <a:pathLst>
                <a:path w="981" h="953">
                  <a:moveTo>
                    <a:pt x="0" y="618"/>
                  </a:moveTo>
                  <a:lnTo>
                    <a:pt x="23" y="618"/>
                  </a:lnTo>
                  <a:lnTo>
                    <a:pt x="51" y="618"/>
                  </a:lnTo>
                  <a:lnTo>
                    <a:pt x="74" y="618"/>
                  </a:lnTo>
                  <a:lnTo>
                    <a:pt x="97" y="618"/>
                  </a:lnTo>
                  <a:lnTo>
                    <a:pt x="125" y="618"/>
                  </a:lnTo>
                  <a:lnTo>
                    <a:pt x="148" y="618"/>
                  </a:lnTo>
                  <a:lnTo>
                    <a:pt x="170" y="618"/>
                  </a:lnTo>
                  <a:lnTo>
                    <a:pt x="199" y="618"/>
                  </a:lnTo>
                  <a:lnTo>
                    <a:pt x="221" y="618"/>
                  </a:lnTo>
                  <a:lnTo>
                    <a:pt x="244" y="618"/>
                  </a:lnTo>
                  <a:lnTo>
                    <a:pt x="272" y="613"/>
                  </a:lnTo>
                  <a:lnTo>
                    <a:pt x="295" y="607"/>
                  </a:lnTo>
                  <a:lnTo>
                    <a:pt x="318" y="584"/>
                  </a:lnTo>
                  <a:lnTo>
                    <a:pt x="346" y="533"/>
                  </a:lnTo>
                  <a:lnTo>
                    <a:pt x="369" y="459"/>
                  </a:lnTo>
                  <a:lnTo>
                    <a:pt x="391" y="363"/>
                  </a:lnTo>
                  <a:lnTo>
                    <a:pt x="420" y="267"/>
                  </a:lnTo>
                  <a:lnTo>
                    <a:pt x="442" y="182"/>
                  </a:lnTo>
                  <a:lnTo>
                    <a:pt x="465" y="108"/>
                  </a:lnTo>
                  <a:lnTo>
                    <a:pt x="494" y="57"/>
                  </a:lnTo>
                  <a:lnTo>
                    <a:pt x="516" y="17"/>
                  </a:lnTo>
                  <a:lnTo>
                    <a:pt x="539" y="0"/>
                  </a:lnTo>
                  <a:lnTo>
                    <a:pt x="567" y="6"/>
                  </a:lnTo>
                  <a:lnTo>
                    <a:pt x="590" y="34"/>
                  </a:lnTo>
                  <a:lnTo>
                    <a:pt x="613" y="85"/>
                  </a:lnTo>
                  <a:lnTo>
                    <a:pt x="641" y="148"/>
                  </a:lnTo>
                  <a:lnTo>
                    <a:pt x="664" y="221"/>
                  </a:lnTo>
                  <a:lnTo>
                    <a:pt x="686" y="295"/>
                  </a:lnTo>
                  <a:lnTo>
                    <a:pt x="715" y="369"/>
                  </a:lnTo>
                  <a:lnTo>
                    <a:pt x="737" y="442"/>
                  </a:lnTo>
                  <a:lnTo>
                    <a:pt x="760" y="505"/>
                  </a:lnTo>
                  <a:lnTo>
                    <a:pt x="788" y="567"/>
                  </a:lnTo>
                  <a:lnTo>
                    <a:pt x="811" y="618"/>
                  </a:lnTo>
                  <a:lnTo>
                    <a:pt x="834" y="675"/>
                  </a:lnTo>
                  <a:lnTo>
                    <a:pt x="862" y="737"/>
                  </a:lnTo>
                  <a:lnTo>
                    <a:pt x="885" y="800"/>
                  </a:lnTo>
                  <a:lnTo>
                    <a:pt x="907" y="862"/>
                  </a:lnTo>
                  <a:lnTo>
                    <a:pt x="936" y="919"/>
                  </a:lnTo>
                  <a:lnTo>
                    <a:pt x="958" y="953"/>
                  </a:lnTo>
                  <a:lnTo>
                    <a:pt x="981" y="953"/>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292" name="Freeform 320"/>
            <p:cNvSpPr>
              <a:spLocks/>
            </p:cNvSpPr>
            <p:nvPr/>
          </p:nvSpPr>
          <p:spPr bwMode="auto">
            <a:xfrm>
              <a:off x="3146" y="2330"/>
              <a:ext cx="981" cy="992"/>
            </a:xfrm>
            <a:custGeom>
              <a:avLst/>
              <a:gdLst/>
              <a:ahLst/>
              <a:cxnLst>
                <a:cxn ang="0">
                  <a:pos x="0" y="629"/>
                </a:cxn>
                <a:cxn ang="0">
                  <a:pos x="23" y="629"/>
                </a:cxn>
                <a:cxn ang="0">
                  <a:pos x="51" y="629"/>
                </a:cxn>
                <a:cxn ang="0">
                  <a:pos x="74" y="629"/>
                </a:cxn>
                <a:cxn ang="0">
                  <a:pos x="97" y="629"/>
                </a:cxn>
                <a:cxn ang="0">
                  <a:pos x="125" y="629"/>
                </a:cxn>
                <a:cxn ang="0">
                  <a:pos x="148" y="629"/>
                </a:cxn>
                <a:cxn ang="0">
                  <a:pos x="170" y="629"/>
                </a:cxn>
                <a:cxn ang="0">
                  <a:pos x="199" y="629"/>
                </a:cxn>
                <a:cxn ang="0">
                  <a:pos x="221" y="629"/>
                </a:cxn>
                <a:cxn ang="0">
                  <a:pos x="244" y="629"/>
                </a:cxn>
                <a:cxn ang="0">
                  <a:pos x="272" y="623"/>
                </a:cxn>
                <a:cxn ang="0">
                  <a:pos x="295" y="612"/>
                </a:cxn>
                <a:cxn ang="0">
                  <a:pos x="318" y="589"/>
                </a:cxn>
                <a:cxn ang="0">
                  <a:pos x="346" y="532"/>
                </a:cxn>
                <a:cxn ang="0">
                  <a:pos x="369" y="453"/>
                </a:cxn>
                <a:cxn ang="0">
                  <a:pos x="391" y="357"/>
                </a:cxn>
                <a:cxn ang="0">
                  <a:pos x="420" y="260"/>
                </a:cxn>
                <a:cxn ang="0">
                  <a:pos x="442" y="175"/>
                </a:cxn>
                <a:cxn ang="0">
                  <a:pos x="465" y="107"/>
                </a:cxn>
                <a:cxn ang="0">
                  <a:pos x="494" y="51"/>
                </a:cxn>
                <a:cxn ang="0">
                  <a:pos x="516" y="17"/>
                </a:cxn>
                <a:cxn ang="0">
                  <a:pos x="539" y="0"/>
                </a:cxn>
                <a:cxn ang="0">
                  <a:pos x="567" y="5"/>
                </a:cxn>
                <a:cxn ang="0">
                  <a:pos x="590" y="39"/>
                </a:cxn>
                <a:cxn ang="0">
                  <a:pos x="613" y="90"/>
                </a:cxn>
                <a:cxn ang="0">
                  <a:pos x="641" y="153"/>
                </a:cxn>
                <a:cxn ang="0">
                  <a:pos x="664" y="221"/>
                </a:cxn>
                <a:cxn ang="0">
                  <a:pos x="686" y="294"/>
                </a:cxn>
                <a:cxn ang="0">
                  <a:pos x="715" y="368"/>
                </a:cxn>
                <a:cxn ang="0">
                  <a:pos x="737" y="436"/>
                </a:cxn>
                <a:cxn ang="0">
                  <a:pos x="760" y="498"/>
                </a:cxn>
                <a:cxn ang="0">
                  <a:pos x="788" y="561"/>
                </a:cxn>
                <a:cxn ang="0">
                  <a:pos x="811" y="618"/>
                </a:cxn>
                <a:cxn ang="0">
                  <a:pos x="834" y="674"/>
                </a:cxn>
                <a:cxn ang="0">
                  <a:pos x="862" y="737"/>
                </a:cxn>
                <a:cxn ang="0">
                  <a:pos x="885" y="810"/>
                </a:cxn>
                <a:cxn ang="0">
                  <a:pos x="907" y="884"/>
                </a:cxn>
                <a:cxn ang="0">
                  <a:pos x="936" y="946"/>
                </a:cxn>
                <a:cxn ang="0">
                  <a:pos x="958" y="986"/>
                </a:cxn>
                <a:cxn ang="0">
                  <a:pos x="981" y="992"/>
                </a:cxn>
              </a:cxnLst>
              <a:rect l="0" t="0" r="r" b="b"/>
              <a:pathLst>
                <a:path w="981" h="992">
                  <a:moveTo>
                    <a:pt x="0" y="629"/>
                  </a:moveTo>
                  <a:lnTo>
                    <a:pt x="23" y="629"/>
                  </a:lnTo>
                  <a:lnTo>
                    <a:pt x="51" y="629"/>
                  </a:lnTo>
                  <a:lnTo>
                    <a:pt x="74" y="629"/>
                  </a:lnTo>
                  <a:lnTo>
                    <a:pt x="97" y="629"/>
                  </a:lnTo>
                  <a:lnTo>
                    <a:pt x="125" y="629"/>
                  </a:lnTo>
                  <a:lnTo>
                    <a:pt x="148" y="629"/>
                  </a:lnTo>
                  <a:lnTo>
                    <a:pt x="170" y="629"/>
                  </a:lnTo>
                  <a:lnTo>
                    <a:pt x="199" y="629"/>
                  </a:lnTo>
                  <a:lnTo>
                    <a:pt x="221" y="629"/>
                  </a:lnTo>
                  <a:lnTo>
                    <a:pt x="244" y="629"/>
                  </a:lnTo>
                  <a:lnTo>
                    <a:pt x="272" y="623"/>
                  </a:lnTo>
                  <a:lnTo>
                    <a:pt x="295" y="612"/>
                  </a:lnTo>
                  <a:lnTo>
                    <a:pt x="318" y="589"/>
                  </a:lnTo>
                  <a:lnTo>
                    <a:pt x="346" y="532"/>
                  </a:lnTo>
                  <a:lnTo>
                    <a:pt x="369" y="453"/>
                  </a:lnTo>
                  <a:lnTo>
                    <a:pt x="391" y="357"/>
                  </a:lnTo>
                  <a:lnTo>
                    <a:pt x="420" y="260"/>
                  </a:lnTo>
                  <a:lnTo>
                    <a:pt x="442" y="175"/>
                  </a:lnTo>
                  <a:lnTo>
                    <a:pt x="465" y="107"/>
                  </a:lnTo>
                  <a:lnTo>
                    <a:pt x="494" y="51"/>
                  </a:lnTo>
                  <a:lnTo>
                    <a:pt x="516" y="17"/>
                  </a:lnTo>
                  <a:lnTo>
                    <a:pt x="539" y="0"/>
                  </a:lnTo>
                  <a:lnTo>
                    <a:pt x="567" y="5"/>
                  </a:lnTo>
                  <a:lnTo>
                    <a:pt x="590" y="39"/>
                  </a:lnTo>
                  <a:lnTo>
                    <a:pt x="613" y="90"/>
                  </a:lnTo>
                  <a:lnTo>
                    <a:pt x="641" y="153"/>
                  </a:lnTo>
                  <a:lnTo>
                    <a:pt x="664" y="221"/>
                  </a:lnTo>
                  <a:lnTo>
                    <a:pt x="686" y="294"/>
                  </a:lnTo>
                  <a:lnTo>
                    <a:pt x="715" y="368"/>
                  </a:lnTo>
                  <a:lnTo>
                    <a:pt x="737" y="436"/>
                  </a:lnTo>
                  <a:lnTo>
                    <a:pt x="760" y="498"/>
                  </a:lnTo>
                  <a:lnTo>
                    <a:pt x="788" y="561"/>
                  </a:lnTo>
                  <a:lnTo>
                    <a:pt x="811" y="618"/>
                  </a:lnTo>
                  <a:lnTo>
                    <a:pt x="834" y="674"/>
                  </a:lnTo>
                  <a:lnTo>
                    <a:pt x="862" y="737"/>
                  </a:lnTo>
                  <a:lnTo>
                    <a:pt x="885" y="810"/>
                  </a:lnTo>
                  <a:lnTo>
                    <a:pt x="907" y="884"/>
                  </a:lnTo>
                  <a:lnTo>
                    <a:pt x="936" y="946"/>
                  </a:lnTo>
                  <a:lnTo>
                    <a:pt x="958" y="986"/>
                  </a:lnTo>
                  <a:lnTo>
                    <a:pt x="981" y="992"/>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293" name="Freeform 321"/>
            <p:cNvSpPr>
              <a:spLocks/>
            </p:cNvSpPr>
            <p:nvPr/>
          </p:nvSpPr>
          <p:spPr bwMode="auto">
            <a:xfrm>
              <a:off x="3146" y="2335"/>
              <a:ext cx="981" cy="992"/>
            </a:xfrm>
            <a:custGeom>
              <a:avLst/>
              <a:gdLst/>
              <a:ahLst/>
              <a:cxnLst>
                <a:cxn ang="0">
                  <a:pos x="0" y="624"/>
                </a:cxn>
                <a:cxn ang="0">
                  <a:pos x="23" y="624"/>
                </a:cxn>
                <a:cxn ang="0">
                  <a:pos x="51" y="624"/>
                </a:cxn>
                <a:cxn ang="0">
                  <a:pos x="74" y="624"/>
                </a:cxn>
                <a:cxn ang="0">
                  <a:pos x="97" y="624"/>
                </a:cxn>
                <a:cxn ang="0">
                  <a:pos x="125" y="624"/>
                </a:cxn>
                <a:cxn ang="0">
                  <a:pos x="148" y="624"/>
                </a:cxn>
                <a:cxn ang="0">
                  <a:pos x="170" y="624"/>
                </a:cxn>
                <a:cxn ang="0">
                  <a:pos x="199" y="624"/>
                </a:cxn>
                <a:cxn ang="0">
                  <a:pos x="221" y="624"/>
                </a:cxn>
                <a:cxn ang="0">
                  <a:pos x="244" y="624"/>
                </a:cxn>
                <a:cxn ang="0">
                  <a:pos x="272" y="618"/>
                </a:cxn>
                <a:cxn ang="0">
                  <a:pos x="295" y="607"/>
                </a:cxn>
                <a:cxn ang="0">
                  <a:pos x="318" y="578"/>
                </a:cxn>
                <a:cxn ang="0">
                  <a:pos x="346" y="527"/>
                </a:cxn>
                <a:cxn ang="0">
                  <a:pos x="369" y="442"/>
                </a:cxn>
                <a:cxn ang="0">
                  <a:pos x="391" y="346"/>
                </a:cxn>
                <a:cxn ang="0">
                  <a:pos x="420" y="250"/>
                </a:cxn>
                <a:cxn ang="0">
                  <a:pos x="442" y="170"/>
                </a:cxn>
                <a:cxn ang="0">
                  <a:pos x="465" y="102"/>
                </a:cxn>
                <a:cxn ang="0">
                  <a:pos x="494" y="51"/>
                </a:cxn>
                <a:cxn ang="0">
                  <a:pos x="516" y="17"/>
                </a:cxn>
                <a:cxn ang="0">
                  <a:pos x="539" y="0"/>
                </a:cxn>
                <a:cxn ang="0">
                  <a:pos x="567" y="12"/>
                </a:cxn>
                <a:cxn ang="0">
                  <a:pos x="590" y="40"/>
                </a:cxn>
                <a:cxn ang="0">
                  <a:pos x="613" y="85"/>
                </a:cxn>
                <a:cxn ang="0">
                  <a:pos x="641" y="148"/>
                </a:cxn>
                <a:cxn ang="0">
                  <a:pos x="664" y="216"/>
                </a:cxn>
                <a:cxn ang="0">
                  <a:pos x="686" y="284"/>
                </a:cxn>
                <a:cxn ang="0">
                  <a:pos x="715" y="357"/>
                </a:cxn>
                <a:cxn ang="0">
                  <a:pos x="737" y="425"/>
                </a:cxn>
                <a:cxn ang="0">
                  <a:pos x="760" y="488"/>
                </a:cxn>
                <a:cxn ang="0">
                  <a:pos x="788" y="544"/>
                </a:cxn>
                <a:cxn ang="0">
                  <a:pos x="811" y="601"/>
                </a:cxn>
                <a:cxn ang="0">
                  <a:pos x="834" y="664"/>
                </a:cxn>
                <a:cxn ang="0">
                  <a:pos x="862" y="732"/>
                </a:cxn>
                <a:cxn ang="0">
                  <a:pos x="885" y="800"/>
                </a:cxn>
                <a:cxn ang="0">
                  <a:pos x="907" y="873"/>
                </a:cxn>
                <a:cxn ang="0">
                  <a:pos x="936" y="941"/>
                </a:cxn>
                <a:cxn ang="0">
                  <a:pos x="958" y="981"/>
                </a:cxn>
                <a:cxn ang="0">
                  <a:pos x="981" y="992"/>
                </a:cxn>
              </a:cxnLst>
              <a:rect l="0" t="0" r="r" b="b"/>
              <a:pathLst>
                <a:path w="981" h="992">
                  <a:moveTo>
                    <a:pt x="0" y="624"/>
                  </a:moveTo>
                  <a:lnTo>
                    <a:pt x="23" y="624"/>
                  </a:lnTo>
                  <a:lnTo>
                    <a:pt x="51" y="624"/>
                  </a:lnTo>
                  <a:lnTo>
                    <a:pt x="74" y="624"/>
                  </a:lnTo>
                  <a:lnTo>
                    <a:pt x="97" y="624"/>
                  </a:lnTo>
                  <a:lnTo>
                    <a:pt x="125" y="624"/>
                  </a:lnTo>
                  <a:lnTo>
                    <a:pt x="148" y="624"/>
                  </a:lnTo>
                  <a:lnTo>
                    <a:pt x="170" y="624"/>
                  </a:lnTo>
                  <a:lnTo>
                    <a:pt x="199" y="624"/>
                  </a:lnTo>
                  <a:lnTo>
                    <a:pt x="221" y="624"/>
                  </a:lnTo>
                  <a:lnTo>
                    <a:pt x="244" y="624"/>
                  </a:lnTo>
                  <a:lnTo>
                    <a:pt x="272" y="618"/>
                  </a:lnTo>
                  <a:lnTo>
                    <a:pt x="295" y="607"/>
                  </a:lnTo>
                  <a:lnTo>
                    <a:pt x="318" y="578"/>
                  </a:lnTo>
                  <a:lnTo>
                    <a:pt x="346" y="527"/>
                  </a:lnTo>
                  <a:lnTo>
                    <a:pt x="369" y="442"/>
                  </a:lnTo>
                  <a:lnTo>
                    <a:pt x="391" y="346"/>
                  </a:lnTo>
                  <a:lnTo>
                    <a:pt x="420" y="250"/>
                  </a:lnTo>
                  <a:lnTo>
                    <a:pt x="442" y="170"/>
                  </a:lnTo>
                  <a:lnTo>
                    <a:pt x="465" y="102"/>
                  </a:lnTo>
                  <a:lnTo>
                    <a:pt x="494" y="51"/>
                  </a:lnTo>
                  <a:lnTo>
                    <a:pt x="516" y="17"/>
                  </a:lnTo>
                  <a:lnTo>
                    <a:pt x="539" y="0"/>
                  </a:lnTo>
                  <a:lnTo>
                    <a:pt x="567" y="12"/>
                  </a:lnTo>
                  <a:lnTo>
                    <a:pt x="590" y="40"/>
                  </a:lnTo>
                  <a:lnTo>
                    <a:pt x="613" y="85"/>
                  </a:lnTo>
                  <a:lnTo>
                    <a:pt x="641" y="148"/>
                  </a:lnTo>
                  <a:lnTo>
                    <a:pt x="664" y="216"/>
                  </a:lnTo>
                  <a:lnTo>
                    <a:pt x="686" y="284"/>
                  </a:lnTo>
                  <a:lnTo>
                    <a:pt x="715" y="357"/>
                  </a:lnTo>
                  <a:lnTo>
                    <a:pt x="737" y="425"/>
                  </a:lnTo>
                  <a:lnTo>
                    <a:pt x="760" y="488"/>
                  </a:lnTo>
                  <a:lnTo>
                    <a:pt x="788" y="544"/>
                  </a:lnTo>
                  <a:lnTo>
                    <a:pt x="811" y="601"/>
                  </a:lnTo>
                  <a:lnTo>
                    <a:pt x="834" y="664"/>
                  </a:lnTo>
                  <a:lnTo>
                    <a:pt x="862" y="732"/>
                  </a:lnTo>
                  <a:lnTo>
                    <a:pt x="885" y="800"/>
                  </a:lnTo>
                  <a:lnTo>
                    <a:pt x="907" y="873"/>
                  </a:lnTo>
                  <a:lnTo>
                    <a:pt x="936" y="941"/>
                  </a:lnTo>
                  <a:lnTo>
                    <a:pt x="958" y="981"/>
                  </a:lnTo>
                  <a:lnTo>
                    <a:pt x="981" y="992"/>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294" name="Freeform 322"/>
            <p:cNvSpPr>
              <a:spLocks/>
            </p:cNvSpPr>
            <p:nvPr/>
          </p:nvSpPr>
          <p:spPr bwMode="auto">
            <a:xfrm>
              <a:off x="3146" y="2352"/>
              <a:ext cx="981" cy="975"/>
            </a:xfrm>
            <a:custGeom>
              <a:avLst/>
              <a:gdLst/>
              <a:ahLst/>
              <a:cxnLst>
                <a:cxn ang="0">
                  <a:pos x="0" y="607"/>
                </a:cxn>
                <a:cxn ang="0">
                  <a:pos x="23" y="607"/>
                </a:cxn>
                <a:cxn ang="0">
                  <a:pos x="51" y="607"/>
                </a:cxn>
                <a:cxn ang="0">
                  <a:pos x="74" y="607"/>
                </a:cxn>
                <a:cxn ang="0">
                  <a:pos x="97" y="607"/>
                </a:cxn>
                <a:cxn ang="0">
                  <a:pos x="125" y="607"/>
                </a:cxn>
                <a:cxn ang="0">
                  <a:pos x="148" y="607"/>
                </a:cxn>
                <a:cxn ang="0">
                  <a:pos x="170" y="607"/>
                </a:cxn>
                <a:cxn ang="0">
                  <a:pos x="199" y="607"/>
                </a:cxn>
                <a:cxn ang="0">
                  <a:pos x="221" y="607"/>
                </a:cxn>
                <a:cxn ang="0">
                  <a:pos x="244" y="607"/>
                </a:cxn>
                <a:cxn ang="0">
                  <a:pos x="272" y="601"/>
                </a:cxn>
                <a:cxn ang="0">
                  <a:pos x="295" y="590"/>
                </a:cxn>
                <a:cxn ang="0">
                  <a:pos x="318" y="561"/>
                </a:cxn>
                <a:cxn ang="0">
                  <a:pos x="346" y="505"/>
                </a:cxn>
                <a:cxn ang="0">
                  <a:pos x="369" y="420"/>
                </a:cxn>
                <a:cxn ang="0">
                  <a:pos x="391" y="323"/>
                </a:cxn>
                <a:cxn ang="0">
                  <a:pos x="420" y="233"/>
                </a:cxn>
                <a:cxn ang="0">
                  <a:pos x="442" y="153"/>
                </a:cxn>
                <a:cxn ang="0">
                  <a:pos x="465" y="91"/>
                </a:cxn>
                <a:cxn ang="0">
                  <a:pos x="494" y="46"/>
                </a:cxn>
                <a:cxn ang="0">
                  <a:pos x="516" y="12"/>
                </a:cxn>
                <a:cxn ang="0">
                  <a:pos x="539" y="0"/>
                </a:cxn>
                <a:cxn ang="0">
                  <a:pos x="567" y="12"/>
                </a:cxn>
                <a:cxn ang="0">
                  <a:pos x="590" y="40"/>
                </a:cxn>
                <a:cxn ang="0">
                  <a:pos x="613" y="85"/>
                </a:cxn>
                <a:cxn ang="0">
                  <a:pos x="641" y="148"/>
                </a:cxn>
                <a:cxn ang="0">
                  <a:pos x="664" y="210"/>
                </a:cxn>
                <a:cxn ang="0">
                  <a:pos x="686" y="272"/>
                </a:cxn>
                <a:cxn ang="0">
                  <a:pos x="715" y="340"/>
                </a:cxn>
                <a:cxn ang="0">
                  <a:pos x="737" y="403"/>
                </a:cxn>
                <a:cxn ang="0">
                  <a:pos x="760" y="465"/>
                </a:cxn>
                <a:cxn ang="0">
                  <a:pos x="788" y="522"/>
                </a:cxn>
                <a:cxn ang="0">
                  <a:pos x="811" y="573"/>
                </a:cxn>
                <a:cxn ang="0">
                  <a:pos x="834" y="630"/>
                </a:cxn>
                <a:cxn ang="0">
                  <a:pos x="862" y="698"/>
                </a:cxn>
                <a:cxn ang="0">
                  <a:pos x="885" y="771"/>
                </a:cxn>
                <a:cxn ang="0">
                  <a:pos x="907" y="845"/>
                </a:cxn>
                <a:cxn ang="0">
                  <a:pos x="936" y="913"/>
                </a:cxn>
                <a:cxn ang="0">
                  <a:pos x="958" y="958"/>
                </a:cxn>
                <a:cxn ang="0">
                  <a:pos x="981" y="975"/>
                </a:cxn>
              </a:cxnLst>
              <a:rect l="0" t="0" r="r" b="b"/>
              <a:pathLst>
                <a:path w="981" h="975">
                  <a:moveTo>
                    <a:pt x="0" y="607"/>
                  </a:moveTo>
                  <a:lnTo>
                    <a:pt x="23" y="607"/>
                  </a:lnTo>
                  <a:lnTo>
                    <a:pt x="51" y="607"/>
                  </a:lnTo>
                  <a:lnTo>
                    <a:pt x="74" y="607"/>
                  </a:lnTo>
                  <a:lnTo>
                    <a:pt x="97" y="607"/>
                  </a:lnTo>
                  <a:lnTo>
                    <a:pt x="125" y="607"/>
                  </a:lnTo>
                  <a:lnTo>
                    <a:pt x="148" y="607"/>
                  </a:lnTo>
                  <a:lnTo>
                    <a:pt x="170" y="607"/>
                  </a:lnTo>
                  <a:lnTo>
                    <a:pt x="199" y="607"/>
                  </a:lnTo>
                  <a:lnTo>
                    <a:pt x="221" y="607"/>
                  </a:lnTo>
                  <a:lnTo>
                    <a:pt x="244" y="607"/>
                  </a:lnTo>
                  <a:lnTo>
                    <a:pt x="272" y="601"/>
                  </a:lnTo>
                  <a:lnTo>
                    <a:pt x="295" y="590"/>
                  </a:lnTo>
                  <a:lnTo>
                    <a:pt x="318" y="561"/>
                  </a:lnTo>
                  <a:lnTo>
                    <a:pt x="346" y="505"/>
                  </a:lnTo>
                  <a:lnTo>
                    <a:pt x="369" y="420"/>
                  </a:lnTo>
                  <a:lnTo>
                    <a:pt x="391" y="323"/>
                  </a:lnTo>
                  <a:lnTo>
                    <a:pt x="420" y="233"/>
                  </a:lnTo>
                  <a:lnTo>
                    <a:pt x="442" y="153"/>
                  </a:lnTo>
                  <a:lnTo>
                    <a:pt x="465" y="91"/>
                  </a:lnTo>
                  <a:lnTo>
                    <a:pt x="494" y="46"/>
                  </a:lnTo>
                  <a:lnTo>
                    <a:pt x="516" y="12"/>
                  </a:lnTo>
                  <a:lnTo>
                    <a:pt x="539" y="0"/>
                  </a:lnTo>
                  <a:lnTo>
                    <a:pt x="567" y="12"/>
                  </a:lnTo>
                  <a:lnTo>
                    <a:pt x="590" y="40"/>
                  </a:lnTo>
                  <a:lnTo>
                    <a:pt x="613" y="85"/>
                  </a:lnTo>
                  <a:lnTo>
                    <a:pt x="641" y="148"/>
                  </a:lnTo>
                  <a:lnTo>
                    <a:pt x="664" y="210"/>
                  </a:lnTo>
                  <a:lnTo>
                    <a:pt x="686" y="272"/>
                  </a:lnTo>
                  <a:lnTo>
                    <a:pt x="715" y="340"/>
                  </a:lnTo>
                  <a:lnTo>
                    <a:pt x="737" y="403"/>
                  </a:lnTo>
                  <a:lnTo>
                    <a:pt x="760" y="465"/>
                  </a:lnTo>
                  <a:lnTo>
                    <a:pt x="788" y="522"/>
                  </a:lnTo>
                  <a:lnTo>
                    <a:pt x="811" y="573"/>
                  </a:lnTo>
                  <a:lnTo>
                    <a:pt x="834" y="630"/>
                  </a:lnTo>
                  <a:lnTo>
                    <a:pt x="862" y="698"/>
                  </a:lnTo>
                  <a:lnTo>
                    <a:pt x="885" y="771"/>
                  </a:lnTo>
                  <a:lnTo>
                    <a:pt x="907" y="845"/>
                  </a:lnTo>
                  <a:lnTo>
                    <a:pt x="936" y="913"/>
                  </a:lnTo>
                  <a:lnTo>
                    <a:pt x="958" y="958"/>
                  </a:lnTo>
                  <a:lnTo>
                    <a:pt x="981" y="975"/>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295" name="Freeform 323"/>
            <p:cNvSpPr>
              <a:spLocks/>
            </p:cNvSpPr>
            <p:nvPr/>
          </p:nvSpPr>
          <p:spPr bwMode="auto">
            <a:xfrm>
              <a:off x="3146" y="2352"/>
              <a:ext cx="981" cy="970"/>
            </a:xfrm>
            <a:custGeom>
              <a:avLst/>
              <a:gdLst/>
              <a:ahLst/>
              <a:cxnLst>
                <a:cxn ang="0">
                  <a:pos x="0" y="607"/>
                </a:cxn>
                <a:cxn ang="0">
                  <a:pos x="23" y="607"/>
                </a:cxn>
                <a:cxn ang="0">
                  <a:pos x="51" y="607"/>
                </a:cxn>
                <a:cxn ang="0">
                  <a:pos x="74" y="607"/>
                </a:cxn>
                <a:cxn ang="0">
                  <a:pos x="97" y="607"/>
                </a:cxn>
                <a:cxn ang="0">
                  <a:pos x="125" y="607"/>
                </a:cxn>
                <a:cxn ang="0">
                  <a:pos x="148" y="607"/>
                </a:cxn>
                <a:cxn ang="0">
                  <a:pos x="170" y="607"/>
                </a:cxn>
                <a:cxn ang="0">
                  <a:pos x="199" y="607"/>
                </a:cxn>
                <a:cxn ang="0">
                  <a:pos x="221" y="607"/>
                </a:cxn>
                <a:cxn ang="0">
                  <a:pos x="244" y="607"/>
                </a:cxn>
                <a:cxn ang="0">
                  <a:pos x="272" y="601"/>
                </a:cxn>
                <a:cxn ang="0">
                  <a:pos x="295" y="590"/>
                </a:cxn>
                <a:cxn ang="0">
                  <a:pos x="318" y="561"/>
                </a:cxn>
                <a:cxn ang="0">
                  <a:pos x="346" y="505"/>
                </a:cxn>
                <a:cxn ang="0">
                  <a:pos x="369" y="425"/>
                </a:cxn>
                <a:cxn ang="0">
                  <a:pos x="391" y="329"/>
                </a:cxn>
                <a:cxn ang="0">
                  <a:pos x="420" y="233"/>
                </a:cxn>
                <a:cxn ang="0">
                  <a:pos x="442" y="153"/>
                </a:cxn>
                <a:cxn ang="0">
                  <a:pos x="465" y="91"/>
                </a:cxn>
                <a:cxn ang="0">
                  <a:pos x="494" y="40"/>
                </a:cxn>
                <a:cxn ang="0">
                  <a:pos x="516" y="12"/>
                </a:cxn>
                <a:cxn ang="0">
                  <a:pos x="539" y="0"/>
                </a:cxn>
                <a:cxn ang="0">
                  <a:pos x="567" y="6"/>
                </a:cxn>
                <a:cxn ang="0">
                  <a:pos x="590" y="34"/>
                </a:cxn>
                <a:cxn ang="0">
                  <a:pos x="613" y="85"/>
                </a:cxn>
                <a:cxn ang="0">
                  <a:pos x="641" y="142"/>
                </a:cxn>
                <a:cxn ang="0">
                  <a:pos x="664" y="204"/>
                </a:cxn>
                <a:cxn ang="0">
                  <a:pos x="686" y="272"/>
                </a:cxn>
                <a:cxn ang="0">
                  <a:pos x="715" y="340"/>
                </a:cxn>
                <a:cxn ang="0">
                  <a:pos x="737" y="408"/>
                </a:cxn>
                <a:cxn ang="0">
                  <a:pos x="760" y="471"/>
                </a:cxn>
                <a:cxn ang="0">
                  <a:pos x="788" y="522"/>
                </a:cxn>
                <a:cxn ang="0">
                  <a:pos x="811" y="579"/>
                </a:cxn>
                <a:cxn ang="0">
                  <a:pos x="834" y="635"/>
                </a:cxn>
                <a:cxn ang="0">
                  <a:pos x="862" y="703"/>
                </a:cxn>
                <a:cxn ang="0">
                  <a:pos x="885" y="777"/>
                </a:cxn>
                <a:cxn ang="0">
                  <a:pos x="907" y="851"/>
                </a:cxn>
                <a:cxn ang="0">
                  <a:pos x="936" y="913"/>
                </a:cxn>
                <a:cxn ang="0">
                  <a:pos x="958" y="958"/>
                </a:cxn>
                <a:cxn ang="0">
                  <a:pos x="981" y="970"/>
                </a:cxn>
              </a:cxnLst>
              <a:rect l="0" t="0" r="r" b="b"/>
              <a:pathLst>
                <a:path w="981" h="970">
                  <a:moveTo>
                    <a:pt x="0" y="607"/>
                  </a:moveTo>
                  <a:lnTo>
                    <a:pt x="23" y="607"/>
                  </a:lnTo>
                  <a:lnTo>
                    <a:pt x="51" y="607"/>
                  </a:lnTo>
                  <a:lnTo>
                    <a:pt x="74" y="607"/>
                  </a:lnTo>
                  <a:lnTo>
                    <a:pt x="97" y="607"/>
                  </a:lnTo>
                  <a:lnTo>
                    <a:pt x="125" y="607"/>
                  </a:lnTo>
                  <a:lnTo>
                    <a:pt x="148" y="607"/>
                  </a:lnTo>
                  <a:lnTo>
                    <a:pt x="170" y="607"/>
                  </a:lnTo>
                  <a:lnTo>
                    <a:pt x="199" y="607"/>
                  </a:lnTo>
                  <a:lnTo>
                    <a:pt x="221" y="607"/>
                  </a:lnTo>
                  <a:lnTo>
                    <a:pt x="244" y="607"/>
                  </a:lnTo>
                  <a:lnTo>
                    <a:pt x="272" y="601"/>
                  </a:lnTo>
                  <a:lnTo>
                    <a:pt x="295" y="590"/>
                  </a:lnTo>
                  <a:lnTo>
                    <a:pt x="318" y="561"/>
                  </a:lnTo>
                  <a:lnTo>
                    <a:pt x="346" y="505"/>
                  </a:lnTo>
                  <a:lnTo>
                    <a:pt x="369" y="425"/>
                  </a:lnTo>
                  <a:lnTo>
                    <a:pt x="391" y="329"/>
                  </a:lnTo>
                  <a:lnTo>
                    <a:pt x="420" y="233"/>
                  </a:lnTo>
                  <a:lnTo>
                    <a:pt x="442" y="153"/>
                  </a:lnTo>
                  <a:lnTo>
                    <a:pt x="465" y="91"/>
                  </a:lnTo>
                  <a:lnTo>
                    <a:pt x="494" y="40"/>
                  </a:lnTo>
                  <a:lnTo>
                    <a:pt x="516" y="12"/>
                  </a:lnTo>
                  <a:lnTo>
                    <a:pt x="539" y="0"/>
                  </a:lnTo>
                  <a:lnTo>
                    <a:pt x="567" y="6"/>
                  </a:lnTo>
                  <a:lnTo>
                    <a:pt x="590" y="34"/>
                  </a:lnTo>
                  <a:lnTo>
                    <a:pt x="613" y="85"/>
                  </a:lnTo>
                  <a:lnTo>
                    <a:pt x="641" y="142"/>
                  </a:lnTo>
                  <a:lnTo>
                    <a:pt x="664" y="204"/>
                  </a:lnTo>
                  <a:lnTo>
                    <a:pt x="686" y="272"/>
                  </a:lnTo>
                  <a:lnTo>
                    <a:pt x="715" y="340"/>
                  </a:lnTo>
                  <a:lnTo>
                    <a:pt x="737" y="408"/>
                  </a:lnTo>
                  <a:lnTo>
                    <a:pt x="760" y="471"/>
                  </a:lnTo>
                  <a:lnTo>
                    <a:pt x="788" y="522"/>
                  </a:lnTo>
                  <a:lnTo>
                    <a:pt x="811" y="579"/>
                  </a:lnTo>
                  <a:lnTo>
                    <a:pt x="834" y="635"/>
                  </a:lnTo>
                  <a:lnTo>
                    <a:pt x="862" y="703"/>
                  </a:lnTo>
                  <a:lnTo>
                    <a:pt x="885" y="777"/>
                  </a:lnTo>
                  <a:lnTo>
                    <a:pt x="907" y="851"/>
                  </a:lnTo>
                  <a:lnTo>
                    <a:pt x="936" y="913"/>
                  </a:lnTo>
                  <a:lnTo>
                    <a:pt x="958" y="958"/>
                  </a:lnTo>
                  <a:lnTo>
                    <a:pt x="981" y="97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296" name="Freeform 324"/>
            <p:cNvSpPr>
              <a:spLocks/>
            </p:cNvSpPr>
            <p:nvPr/>
          </p:nvSpPr>
          <p:spPr bwMode="auto">
            <a:xfrm>
              <a:off x="3146" y="2352"/>
              <a:ext cx="981" cy="936"/>
            </a:xfrm>
            <a:custGeom>
              <a:avLst/>
              <a:gdLst/>
              <a:ahLst/>
              <a:cxnLst>
                <a:cxn ang="0">
                  <a:pos x="0" y="601"/>
                </a:cxn>
                <a:cxn ang="0">
                  <a:pos x="23" y="601"/>
                </a:cxn>
                <a:cxn ang="0">
                  <a:pos x="51" y="601"/>
                </a:cxn>
                <a:cxn ang="0">
                  <a:pos x="74" y="601"/>
                </a:cxn>
                <a:cxn ang="0">
                  <a:pos x="97" y="601"/>
                </a:cxn>
                <a:cxn ang="0">
                  <a:pos x="125" y="601"/>
                </a:cxn>
                <a:cxn ang="0">
                  <a:pos x="148" y="601"/>
                </a:cxn>
                <a:cxn ang="0">
                  <a:pos x="170" y="601"/>
                </a:cxn>
                <a:cxn ang="0">
                  <a:pos x="199" y="601"/>
                </a:cxn>
                <a:cxn ang="0">
                  <a:pos x="221" y="601"/>
                </a:cxn>
                <a:cxn ang="0">
                  <a:pos x="244" y="601"/>
                </a:cxn>
                <a:cxn ang="0">
                  <a:pos x="272" y="596"/>
                </a:cxn>
                <a:cxn ang="0">
                  <a:pos x="295" y="590"/>
                </a:cxn>
                <a:cxn ang="0">
                  <a:pos x="318" y="561"/>
                </a:cxn>
                <a:cxn ang="0">
                  <a:pos x="346" y="510"/>
                </a:cxn>
                <a:cxn ang="0">
                  <a:pos x="369" y="431"/>
                </a:cxn>
                <a:cxn ang="0">
                  <a:pos x="391" y="340"/>
                </a:cxn>
                <a:cxn ang="0">
                  <a:pos x="420" y="250"/>
                </a:cxn>
                <a:cxn ang="0">
                  <a:pos x="442" y="165"/>
                </a:cxn>
                <a:cxn ang="0">
                  <a:pos x="465" y="102"/>
                </a:cxn>
                <a:cxn ang="0">
                  <a:pos x="494" y="51"/>
                </a:cxn>
                <a:cxn ang="0">
                  <a:pos x="516" y="17"/>
                </a:cxn>
                <a:cxn ang="0">
                  <a:pos x="539" y="0"/>
                </a:cxn>
                <a:cxn ang="0">
                  <a:pos x="567" y="12"/>
                </a:cxn>
                <a:cxn ang="0">
                  <a:pos x="590" y="40"/>
                </a:cxn>
                <a:cxn ang="0">
                  <a:pos x="613" y="85"/>
                </a:cxn>
                <a:cxn ang="0">
                  <a:pos x="641" y="142"/>
                </a:cxn>
                <a:cxn ang="0">
                  <a:pos x="664" y="210"/>
                </a:cxn>
                <a:cxn ang="0">
                  <a:pos x="686" y="278"/>
                </a:cxn>
                <a:cxn ang="0">
                  <a:pos x="715" y="352"/>
                </a:cxn>
                <a:cxn ang="0">
                  <a:pos x="737" y="414"/>
                </a:cxn>
                <a:cxn ang="0">
                  <a:pos x="760" y="476"/>
                </a:cxn>
                <a:cxn ang="0">
                  <a:pos x="788" y="533"/>
                </a:cxn>
                <a:cxn ang="0">
                  <a:pos x="811" y="584"/>
                </a:cxn>
                <a:cxn ang="0">
                  <a:pos x="834" y="641"/>
                </a:cxn>
                <a:cxn ang="0">
                  <a:pos x="862" y="703"/>
                </a:cxn>
                <a:cxn ang="0">
                  <a:pos x="885" y="771"/>
                </a:cxn>
                <a:cxn ang="0">
                  <a:pos x="907" y="834"/>
                </a:cxn>
                <a:cxn ang="0">
                  <a:pos x="936" y="896"/>
                </a:cxn>
                <a:cxn ang="0">
                  <a:pos x="958" y="930"/>
                </a:cxn>
                <a:cxn ang="0">
                  <a:pos x="981" y="936"/>
                </a:cxn>
              </a:cxnLst>
              <a:rect l="0" t="0" r="r" b="b"/>
              <a:pathLst>
                <a:path w="981" h="936">
                  <a:moveTo>
                    <a:pt x="0" y="601"/>
                  </a:moveTo>
                  <a:lnTo>
                    <a:pt x="23" y="601"/>
                  </a:lnTo>
                  <a:lnTo>
                    <a:pt x="51" y="601"/>
                  </a:lnTo>
                  <a:lnTo>
                    <a:pt x="74" y="601"/>
                  </a:lnTo>
                  <a:lnTo>
                    <a:pt x="97" y="601"/>
                  </a:lnTo>
                  <a:lnTo>
                    <a:pt x="125" y="601"/>
                  </a:lnTo>
                  <a:lnTo>
                    <a:pt x="148" y="601"/>
                  </a:lnTo>
                  <a:lnTo>
                    <a:pt x="170" y="601"/>
                  </a:lnTo>
                  <a:lnTo>
                    <a:pt x="199" y="601"/>
                  </a:lnTo>
                  <a:lnTo>
                    <a:pt x="221" y="601"/>
                  </a:lnTo>
                  <a:lnTo>
                    <a:pt x="244" y="601"/>
                  </a:lnTo>
                  <a:lnTo>
                    <a:pt x="272" y="596"/>
                  </a:lnTo>
                  <a:lnTo>
                    <a:pt x="295" y="590"/>
                  </a:lnTo>
                  <a:lnTo>
                    <a:pt x="318" y="561"/>
                  </a:lnTo>
                  <a:lnTo>
                    <a:pt x="346" y="510"/>
                  </a:lnTo>
                  <a:lnTo>
                    <a:pt x="369" y="431"/>
                  </a:lnTo>
                  <a:lnTo>
                    <a:pt x="391" y="340"/>
                  </a:lnTo>
                  <a:lnTo>
                    <a:pt x="420" y="250"/>
                  </a:lnTo>
                  <a:lnTo>
                    <a:pt x="442" y="165"/>
                  </a:lnTo>
                  <a:lnTo>
                    <a:pt x="465" y="102"/>
                  </a:lnTo>
                  <a:lnTo>
                    <a:pt x="494" y="51"/>
                  </a:lnTo>
                  <a:lnTo>
                    <a:pt x="516" y="17"/>
                  </a:lnTo>
                  <a:lnTo>
                    <a:pt x="539" y="0"/>
                  </a:lnTo>
                  <a:lnTo>
                    <a:pt x="567" y="12"/>
                  </a:lnTo>
                  <a:lnTo>
                    <a:pt x="590" y="40"/>
                  </a:lnTo>
                  <a:lnTo>
                    <a:pt x="613" y="85"/>
                  </a:lnTo>
                  <a:lnTo>
                    <a:pt x="641" y="142"/>
                  </a:lnTo>
                  <a:lnTo>
                    <a:pt x="664" y="210"/>
                  </a:lnTo>
                  <a:lnTo>
                    <a:pt x="686" y="278"/>
                  </a:lnTo>
                  <a:lnTo>
                    <a:pt x="715" y="352"/>
                  </a:lnTo>
                  <a:lnTo>
                    <a:pt x="737" y="414"/>
                  </a:lnTo>
                  <a:lnTo>
                    <a:pt x="760" y="476"/>
                  </a:lnTo>
                  <a:lnTo>
                    <a:pt x="788" y="533"/>
                  </a:lnTo>
                  <a:lnTo>
                    <a:pt x="811" y="584"/>
                  </a:lnTo>
                  <a:lnTo>
                    <a:pt x="834" y="641"/>
                  </a:lnTo>
                  <a:lnTo>
                    <a:pt x="862" y="703"/>
                  </a:lnTo>
                  <a:lnTo>
                    <a:pt x="885" y="771"/>
                  </a:lnTo>
                  <a:lnTo>
                    <a:pt x="907" y="834"/>
                  </a:lnTo>
                  <a:lnTo>
                    <a:pt x="936" y="896"/>
                  </a:lnTo>
                  <a:lnTo>
                    <a:pt x="958" y="930"/>
                  </a:lnTo>
                  <a:lnTo>
                    <a:pt x="981" y="936"/>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297" name="Freeform 325"/>
            <p:cNvSpPr>
              <a:spLocks/>
            </p:cNvSpPr>
            <p:nvPr/>
          </p:nvSpPr>
          <p:spPr bwMode="auto">
            <a:xfrm>
              <a:off x="3146" y="2386"/>
              <a:ext cx="981" cy="839"/>
            </a:xfrm>
            <a:custGeom>
              <a:avLst/>
              <a:gdLst/>
              <a:ahLst/>
              <a:cxnLst>
                <a:cxn ang="0">
                  <a:pos x="0" y="556"/>
                </a:cxn>
                <a:cxn ang="0">
                  <a:pos x="23" y="556"/>
                </a:cxn>
                <a:cxn ang="0">
                  <a:pos x="51" y="556"/>
                </a:cxn>
                <a:cxn ang="0">
                  <a:pos x="74" y="556"/>
                </a:cxn>
                <a:cxn ang="0">
                  <a:pos x="97" y="556"/>
                </a:cxn>
                <a:cxn ang="0">
                  <a:pos x="125" y="556"/>
                </a:cxn>
                <a:cxn ang="0">
                  <a:pos x="148" y="556"/>
                </a:cxn>
                <a:cxn ang="0">
                  <a:pos x="170" y="556"/>
                </a:cxn>
                <a:cxn ang="0">
                  <a:pos x="199" y="556"/>
                </a:cxn>
                <a:cxn ang="0">
                  <a:pos x="221" y="556"/>
                </a:cxn>
                <a:cxn ang="0">
                  <a:pos x="244" y="556"/>
                </a:cxn>
                <a:cxn ang="0">
                  <a:pos x="272" y="556"/>
                </a:cxn>
                <a:cxn ang="0">
                  <a:pos x="295" y="545"/>
                </a:cxn>
                <a:cxn ang="0">
                  <a:pos x="318" y="527"/>
                </a:cxn>
                <a:cxn ang="0">
                  <a:pos x="346" y="482"/>
                </a:cxn>
                <a:cxn ang="0">
                  <a:pos x="369" y="414"/>
                </a:cxn>
                <a:cxn ang="0">
                  <a:pos x="391" y="329"/>
                </a:cxn>
                <a:cxn ang="0">
                  <a:pos x="420" y="244"/>
                </a:cxn>
                <a:cxn ang="0">
                  <a:pos x="442" y="165"/>
                </a:cxn>
                <a:cxn ang="0">
                  <a:pos x="465" y="102"/>
                </a:cxn>
                <a:cxn ang="0">
                  <a:pos x="494" y="51"/>
                </a:cxn>
                <a:cxn ang="0">
                  <a:pos x="516" y="17"/>
                </a:cxn>
                <a:cxn ang="0">
                  <a:pos x="539" y="0"/>
                </a:cxn>
                <a:cxn ang="0">
                  <a:pos x="567" y="0"/>
                </a:cxn>
                <a:cxn ang="0">
                  <a:pos x="590" y="29"/>
                </a:cxn>
                <a:cxn ang="0">
                  <a:pos x="613" y="74"/>
                </a:cxn>
                <a:cxn ang="0">
                  <a:pos x="641" y="125"/>
                </a:cxn>
                <a:cxn ang="0">
                  <a:pos x="664" y="193"/>
                </a:cxn>
                <a:cxn ang="0">
                  <a:pos x="686" y="261"/>
                </a:cxn>
                <a:cxn ang="0">
                  <a:pos x="715" y="329"/>
                </a:cxn>
                <a:cxn ang="0">
                  <a:pos x="737" y="391"/>
                </a:cxn>
                <a:cxn ang="0">
                  <a:pos x="760" y="454"/>
                </a:cxn>
                <a:cxn ang="0">
                  <a:pos x="788" y="505"/>
                </a:cxn>
                <a:cxn ang="0">
                  <a:pos x="811" y="550"/>
                </a:cxn>
                <a:cxn ang="0">
                  <a:pos x="834" y="601"/>
                </a:cxn>
                <a:cxn ang="0">
                  <a:pos x="862" y="652"/>
                </a:cxn>
                <a:cxn ang="0">
                  <a:pos x="885" y="709"/>
                </a:cxn>
                <a:cxn ang="0">
                  <a:pos x="907" y="766"/>
                </a:cxn>
                <a:cxn ang="0">
                  <a:pos x="936" y="811"/>
                </a:cxn>
                <a:cxn ang="0">
                  <a:pos x="958" y="839"/>
                </a:cxn>
                <a:cxn ang="0">
                  <a:pos x="981" y="839"/>
                </a:cxn>
              </a:cxnLst>
              <a:rect l="0" t="0" r="r" b="b"/>
              <a:pathLst>
                <a:path w="981" h="839">
                  <a:moveTo>
                    <a:pt x="0" y="556"/>
                  </a:moveTo>
                  <a:lnTo>
                    <a:pt x="23" y="556"/>
                  </a:lnTo>
                  <a:lnTo>
                    <a:pt x="51" y="556"/>
                  </a:lnTo>
                  <a:lnTo>
                    <a:pt x="74" y="556"/>
                  </a:lnTo>
                  <a:lnTo>
                    <a:pt x="97" y="556"/>
                  </a:lnTo>
                  <a:lnTo>
                    <a:pt x="125" y="556"/>
                  </a:lnTo>
                  <a:lnTo>
                    <a:pt x="148" y="556"/>
                  </a:lnTo>
                  <a:lnTo>
                    <a:pt x="170" y="556"/>
                  </a:lnTo>
                  <a:lnTo>
                    <a:pt x="199" y="556"/>
                  </a:lnTo>
                  <a:lnTo>
                    <a:pt x="221" y="556"/>
                  </a:lnTo>
                  <a:lnTo>
                    <a:pt x="244" y="556"/>
                  </a:lnTo>
                  <a:lnTo>
                    <a:pt x="272" y="556"/>
                  </a:lnTo>
                  <a:lnTo>
                    <a:pt x="295" y="545"/>
                  </a:lnTo>
                  <a:lnTo>
                    <a:pt x="318" y="527"/>
                  </a:lnTo>
                  <a:lnTo>
                    <a:pt x="346" y="482"/>
                  </a:lnTo>
                  <a:lnTo>
                    <a:pt x="369" y="414"/>
                  </a:lnTo>
                  <a:lnTo>
                    <a:pt x="391" y="329"/>
                  </a:lnTo>
                  <a:lnTo>
                    <a:pt x="420" y="244"/>
                  </a:lnTo>
                  <a:lnTo>
                    <a:pt x="442" y="165"/>
                  </a:lnTo>
                  <a:lnTo>
                    <a:pt x="465" y="102"/>
                  </a:lnTo>
                  <a:lnTo>
                    <a:pt x="494" y="51"/>
                  </a:lnTo>
                  <a:lnTo>
                    <a:pt x="516" y="17"/>
                  </a:lnTo>
                  <a:lnTo>
                    <a:pt x="539" y="0"/>
                  </a:lnTo>
                  <a:lnTo>
                    <a:pt x="567" y="0"/>
                  </a:lnTo>
                  <a:lnTo>
                    <a:pt x="590" y="29"/>
                  </a:lnTo>
                  <a:lnTo>
                    <a:pt x="613" y="74"/>
                  </a:lnTo>
                  <a:lnTo>
                    <a:pt x="641" y="125"/>
                  </a:lnTo>
                  <a:lnTo>
                    <a:pt x="664" y="193"/>
                  </a:lnTo>
                  <a:lnTo>
                    <a:pt x="686" y="261"/>
                  </a:lnTo>
                  <a:lnTo>
                    <a:pt x="715" y="329"/>
                  </a:lnTo>
                  <a:lnTo>
                    <a:pt x="737" y="391"/>
                  </a:lnTo>
                  <a:lnTo>
                    <a:pt x="760" y="454"/>
                  </a:lnTo>
                  <a:lnTo>
                    <a:pt x="788" y="505"/>
                  </a:lnTo>
                  <a:lnTo>
                    <a:pt x="811" y="550"/>
                  </a:lnTo>
                  <a:lnTo>
                    <a:pt x="834" y="601"/>
                  </a:lnTo>
                  <a:lnTo>
                    <a:pt x="862" y="652"/>
                  </a:lnTo>
                  <a:lnTo>
                    <a:pt x="885" y="709"/>
                  </a:lnTo>
                  <a:lnTo>
                    <a:pt x="907" y="766"/>
                  </a:lnTo>
                  <a:lnTo>
                    <a:pt x="936" y="811"/>
                  </a:lnTo>
                  <a:lnTo>
                    <a:pt x="958" y="839"/>
                  </a:lnTo>
                  <a:lnTo>
                    <a:pt x="981" y="839"/>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298" name="Freeform 326"/>
            <p:cNvSpPr>
              <a:spLocks/>
            </p:cNvSpPr>
            <p:nvPr/>
          </p:nvSpPr>
          <p:spPr bwMode="auto">
            <a:xfrm>
              <a:off x="3146" y="2443"/>
              <a:ext cx="981" cy="703"/>
            </a:xfrm>
            <a:custGeom>
              <a:avLst/>
              <a:gdLst/>
              <a:ahLst/>
              <a:cxnLst>
                <a:cxn ang="0">
                  <a:pos x="0" y="482"/>
                </a:cxn>
                <a:cxn ang="0">
                  <a:pos x="23" y="482"/>
                </a:cxn>
                <a:cxn ang="0">
                  <a:pos x="51" y="482"/>
                </a:cxn>
                <a:cxn ang="0">
                  <a:pos x="74" y="482"/>
                </a:cxn>
                <a:cxn ang="0">
                  <a:pos x="97" y="482"/>
                </a:cxn>
                <a:cxn ang="0">
                  <a:pos x="125" y="482"/>
                </a:cxn>
                <a:cxn ang="0">
                  <a:pos x="148" y="482"/>
                </a:cxn>
                <a:cxn ang="0">
                  <a:pos x="170" y="482"/>
                </a:cxn>
                <a:cxn ang="0">
                  <a:pos x="199" y="482"/>
                </a:cxn>
                <a:cxn ang="0">
                  <a:pos x="221" y="482"/>
                </a:cxn>
                <a:cxn ang="0">
                  <a:pos x="244" y="482"/>
                </a:cxn>
                <a:cxn ang="0">
                  <a:pos x="272" y="482"/>
                </a:cxn>
                <a:cxn ang="0">
                  <a:pos x="295" y="476"/>
                </a:cxn>
                <a:cxn ang="0">
                  <a:pos x="318" y="459"/>
                </a:cxn>
                <a:cxn ang="0">
                  <a:pos x="346" y="425"/>
                </a:cxn>
                <a:cxn ang="0">
                  <a:pos x="369" y="368"/>
                </a:cxn>
                <a:cxn ang="0">
                  <a:pos x="391" y="295"/>
                </a:cxn>
                <a:cxn ang="0">
                  <a:pos x="420" y="221"/>
                </a:cxn>
                <a:cxn ang="0">
                  <a:pos x="442" y="159"/>
                </a:cxn>
                <a:cxn ang="0">
                  <a:pos x="465" y="96"/>
                </a:cxn>
                <a:cxn ang="0">
                  <a:pos x="494" y="51"/>
                </a:cxn>
                <a:cxn ang="0">
                  <a:pos x="516" y="17"/>
                </a:cxn>
                <a:cxn ang="0">
                  <a:pos x="539" y="0"/>
                </a:cxn>
                <a:cxn ang="0">
                  <a:pos x="567" y="0"/>
                </a:cxn>
                <a:cxn ang="0">
                  <a:pos x="590" y="17"/>
                </a:cxn>
                <a:cxn ang="0">
                  <a:pos x="613" y="57"/>
                </a:cxn>
                <a:cxn ang="0">
                  <a:pos x="641" y="108"/>
                </a:cxn>
                <a:cxn ang="0">
                  <a:pos x="664" y="164"/>
                </a:cxn>
                <a:cxn ang="0">
                  <a:pos x="686" y="227"/>
                </a:cxn>
                <a:cxn ang="0">
                  <a:pos x="715" y="289"/>
                </a:cxn>
                <a:cxn ang="0">
                  <a:pos x="737" y="346"/>
                </a:cxn>
                <a:cxn ang="0">
                  <a:pos x="760" y="397"/>
                </a:cxn>
                <a:cxn ang="0">
                  <a:pos x="788" y="442"/>
                </a:cxn>
                <a:cxn ang="0">
                  <a:pos x="811" y="482"/>
                </a:cxn>
                <a:cxn ang="0">
                  <a:pos x="834" y="522"/>
                </a:cxn>
                <a:cxn ang="0">
                  <a:pos x="862" y="567"/>
                </a:cxn>
                <a:cxn ang="0">
                  <a:pos x="885" y="612"/>
                </a:cxn>
                <a:cxn ang="0">
                  <a:pos x="907" y="652"/>
                </a:cxn>
                <a:cxn ang="0">
                  <a:pos x="936" y="686"/>
                </a:cxn>
                <a:cxn ang="0">
                  <a:pos x="958" y="703"/>
                </a:cxn>
                <a:cxn ang="0">
                  <a:pos x="981" y="697"/>
                </a:cxn>
              </a:cxnLst>
              <a:rect l="0" t="0" r="r" b="b"/>
              <a:pathLst>
                <a:path w="981" h="703">
                  <a:moveTo>
                    <a:pt x="0" y="482"/>
                  </a:moveTo>
                  <a:lnTo>
                    <a:pt x="23" y="482"/>
                  </a:lnTo>
                  <a:lnTo>
                    <a:pt x="51" y="482"/>
                  </a:lnTo>
                  <a:lnTo>
                    <a:pt x="74" y="482"/>
                  </a:lnTo>
                  <a:lnTo>
                    <a:pt x="97" y="482"/>
                  </a:lnTo>
                  <a:lnTo>
                    <a:pt x="125" y="482"/>
                  </a:lnTo>
                  <a:lnTo>
                    <a:pt x="148" y="482"/>
                  </a:lnTo>
                  <a:lnTo>
                    <a:pt x="170" y="482"/>
                  </a:lnTo>
                  <a:lnTo>
                    <a:pt x="199" y="482"/>
                  </a:lnTo>
                  <a:lnTo>
                    <a:pt x="221" y="482"/>
                  </a:lnTo>
                  <a:lnTo>
                    <a:pt x="244" y="482"/>
                  </a:lnTo>
                  <a:lnTo>
                    <a:pt x="272" y="482"/>
                  </a:lnTo>
                  <a:lnTo>
                    <a:pt x="295" y="476"/>
                  </a:lnTo>
                  <a:lnTo>
                    <a:pt x="318" y="459"/>
                  </a:lnTo>
                  <a:lnTo>
                    <a:pt x="346" y="425"/>
                  </a:lnTo>
                  <a:lnTo>
                    <a:pt x="369" y="368"/>
                  </a:lnTo>
                  <a:lnTo>
                    <a:pt x="391" y="295"/>
                  </a:lnTo>
                  <a:lnTo>
                    <a:pt x="420" y="221"/>
                  </a:lnTo>
                  <a:lnTo>
                    <a:pt x="442" y="159"/>
                  </a:lnTo>
                  <a:lnTo>
                    <a:pt x="465" y="96"/>
                  </a:lnTo>
                  <a:lnTo>
                    <a:pt x="494" y="51"/>
                  </a:lnTo>
                  <a:lnTo>
                    <a:pt x="516" y="17"/>
                  </a:lnTo>
                  <a:lnTo>
                    <a:pt x="539" y="0"/>
                  </a:lnTo>
                  <a:lnTo>
                    <a:pt x="567" y="0"/>
                  </a:lnTo>
                  <a:lnTo>
                    <a:pt x="590" y="17"/>
                  </a:lnTo>
                  <a:lnTo>
                    <a:pt x="613" y="57"/>
                  </a:lnTo>
                  <a:lnTo>
                    <a:pt x="641" y="108"/>
                  </a:lnTo>
                  <a:lnTo>
                    <a:pt x="664" y="164"/>
                  </a:lnTo>
                  <a:lnTo>
                    <a:pt x="686" y="227"/>
                  </a:lnTo>
                  <a:lnTo>
                    <a:pt x="715" y="289"/>
                  </a:lnTo>
                  <a:lnTo>
                    <a:pt x="737" y="346"/>
                  </a:lnTo>
                  <a:lnTo>
                    <a:pt x="760" y="397"/>
                  </a:lnTo>
                  <a:lnTo>
                    <a:pt x="788" y="442"/>
                  </a:lnTo>
                  <a:lnTo>
                    <a:pt x="811" y="482"/>
                  </a:lnTo>
                  <a:lnTo>
                    <a:pt x="834" y="522"/>
                  </a:lnTo>
                  <a:lnTo>
                    <a:pt x="862" y="567"/>
                  </a:lnTo>
                  <a:lnTo>
                    <a:pt x="885" y="612"/>
                  </a:lnTo>
                  <a:lnTo>
                    <a:pt x="907" y="652"/>
                  </a:lnTo>
                  <a:lnTo>
                    <a:pt x="936" y="686"/>
                  </a:lnTo>
                  <a:lnTo>
                    <a:pt x="958" y="703"/>
                  </a:lnTo>
                  <a:lnTo>
                    <a:pt x="981" y="697"/>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299" name="Freeform 327"/>
            <p:cNvSpPr>
              <a:spLocks/>
            </p:cNvSpPr>
            <p:nvPr/>
          </p:nvSpPr>
          <p:spPr bwMode="auto">
            <a:xfrm>
              <a:off x="3146" y="2528"/>
              <a:ext cx="981" cy="510"/>
            </a:xfrm>
            <a:custGeom>
              <a:avLst/>
              <a:gdLst/>
              <a:ahLst/>
              <a:cxnLst>
                <a:cxn ang="0">
                  <a:pos x="0" y="374"/>
                </a:cxn>
                <a:cxn ang="0">
                  <a:pos x="23" y="374"/>
                </a:cxn>
                <a:cxn ang="0">
                  <a:pos x="51" y="374"/>
                </a:cxn>
                <a:cxn ang="0">
                  <a:pos x="74" y="374"/>
                </a:cxn>
                <a:cxn ang="0">
                  <a:pos x="97" y="374"/>
                </a:cxn>
                <a:cxn ang="0">
                  <a:pos x="125" y="374"/>
                </a:cxn>
                <a:cxn ang="0">
                  <a:pos x="148" y="374"/>
                </a:cxn>
                <a:cxn ang="0">
                  <a:pos x="170" y="374"/>
                </a:cxn>
                <a:cxn ang="0">
                  <a:pos x="199" y="374"/>
                </a:cxn>
                <a:cxn ang="0">
                  <a:pos x="221" y="374"/>
                </a:cxn>
                <a:cxn ang="0">
                  <a:pos x="244" y="374"/>
                </a:cxn>
                <a:cxn ang="0">
                  <a:pos x="272" y="374"/>
                </a:cxn>
                <a:cxn ang="0">
                  <a:pos x="295" y="368"/>
                </a:cxn>
                <a:cxn ang="0">
                  <a:pos x="318" y="363"/>
                </a:cxn>
                <a:cxn ang="0">
                  <a:pos x="346" y="340"/>
                </a:cxn>
                <a:cxn ang="0">
                  <a:pos x="369" y="295"/>
                </a:cxn>
                <a:cxn ang="0">
                  <a:pos x="391" y="244"/>
                </a:cxn>
                <a:cxn ang="0">
                  <a:pos x="420" y="193"/>
                </a:cxn>
                <a:cxn ang="0">
                  <a:pos x="442" y="136"/>
                </a:cxn>
                <a:cxn ang="0">
                  <a:pos x="465" y="91"/>
                </a:cxn>
                <a:cxn ang="0">
                  <a:pos x="494" y="57"/>
                </a:cxn>
                <a:cxn ang="0">
                  <a:pos x="516" y="23"/>
                </a:cxn>
                <a:cxn ang="0">
                  <a:pos x="539" y="6"/>
                </a:cxn>
                <a:cxn ang="0">
                  <a:pos x="567" y="0"/>
                </a:cxn>
                <a:cxn ang="0">
                  <a:pos x="590" y="11"/>
                </a:cxn>
                <a:cxn ang="0">
                  <a:pos x="613" y="40"/>
                </a:cxn>
                <a:cxn ang="0">
                  <a:pos x="641" y="79"/>
                </a:cxn>
                <a:cxn ang="0">
                  <a:pos x="664" y="125"/>
                </a:cxn>
                <a:cxn ang="0">
                  <a:pos x="686" y="176"/>
                </a:cxn>
                <a:cxn ang="0">
                  <a:pos x="715" y="227"/>
                </a:cxn>
                <a:cxn ang="0">
                  <a:pos x="737" y="272"/>
                </a:cxn>
                <a:cxn ang="0">
                  <a:pos x="760" y="317"/>
                </a:cxn>
                <a:cxn ang="0">
                  <a:pos x="788" y="351"/>
                </a:cxn>
                <a:cxn ang="0">
                  <a:pos x="811" y="380"/>
                </a:cxn>
                <a:cxn ang="0">
                  <a:pos x="834" y="408"/>
                </a:cxn>
                <a:cxn ang="0">
                  <a:pos x="862" y="431"/>
                </a:cxn>
                <a:cxn ang="0">
                  <a:pos x="885" y="459"/>
                </a:cxn>
                <a:cxn ang="0">
                  <a:pos x="907" y="482"/>
                </a:cxn>
                <a:cxn ang="0">
                  <a:pos x="936" y="505"/>
                </a:cxn>
                <a:cxn ang="0">
                  <a:pos x="958" y="510"/>
                </a:cxn>
                <a:cxn ang="0">
                  <a:pos x="981" y="493"/>
                </a:cxn>
              </a:cxnLst>
              <a:rect l="0" t="0" r="r" b="b"/>
              <a:pathLst>
                <a:path w="981" h="510">
                  <a:moveTo>
                    <a:pt x="0" y="374"/>
                  </a:moveTo>
                  <a:lnTo>
                    <a:pt x="23" y="374"/>
                  </a:lnTo>
                  <a:lnTo>
                    <a:pt x="51" y="374"/>
                  </a:lnTo>
                  <a:lnTo>
                    <a:pt x="74" y="374"/>
                  </a:lnTo>
                  <a:lnTo>
                    <a:pt x="97" y="374"/>
                  </a:lnTo>
                  <a:lnTo>
                    <a:pt x="125" y="374"/>
                  </a:lnTo>
                  <a:lnTo>
                    <a:pt x="148" y="374"/>
                  </a:lnTo>
                  <a:lnTo>
                    <a:pt x="170" y="374"/>
                  </a:lnTo>
                  <a:lnTo>
                    <a:pt x="199" y="374"/>
                  </a:lnTo>
                  <a:lnTo>
                    <a:pt x="221" y="374"/>
                  </a:lnTo>
                  <a:lnTo>
                    <a:pt x="244" y="374"/>
                  </a:lnTo>
                  <a:lnTo>
                    <a:pt x="272" y="374"/>
                  </a:lnTo>
                  <a:lnTo>
                    <a:pt x="295" y="368"/>
                  </a:lnTo>
                  <a:lnTo>
                    <a:pt x="318" y="363"/>
                  </a:lnTo>
                  <a:lnTo>
                    <a:pt x="346" y="340"/>
                  </a:lnTo>
                  <a:lnTo>
                    <a:pt x="369" y="295"/>
                  </a:lnTo>
                  <a:lnTo>
                    <a:pt x="391" y="244"/>
                  </a:lnTo>
                  <a:lnTo>
                    <a:pt x="420" y="193"/>
                  </a:lnTo>
                  <a:lnTo>
                    <a:pt x="442" y="136"/>
                  </a:lnTo>
                  <a:lnTo>
                    <a:pt x="465" y="91"/>
                  </a:lnTo>
                  <a:lnTo>
                    <a:pt x="494" y="57"/>
                  </a:lnTo>
                  <a:lnTo>
                    <a:pt x="516" y="23"/>
                  </a:lnTo>
                  <a:lnTo>
                    <a:pt x="539" y="6"/>
                  </a:lnTo>
                  <a:lnTo>
                    <a:pt x="567" y="0"/>
                  </a:lnTo>
                  <a:lnTo>
                    <a:pt x="590" y="11"/>
                  </a:lnTo>
                  <a:lnTo>
                    <a:pt x="613" y="40"/>
                  </a:lnTo>
                  <a:lnTo>
                    <a:pt x="641" y="79"/>
                  </a:lnTo>
                  <a:lnTo>
                    <a:pt x="664" y="125"/>
                  </a:lnTo>
                  <a:lnTo>
                    <a:pt x="686" y="176"/>
                  </a:lnTo>
                  <a:lnTo>
                    <a:pt x="715" y="227"/>
                  </a:lnTo>
                  <a:lnTo>
                    <a:pt x="737" y="272"/>
                  </a:lnTo>
                  <a:lnTo>
                    <a:pt x="760" y="317"/>
                  </a:lnTo>
                  <a:lnTo>
                    <a:pt x="788" y="351"/>
                  </a:lnTo>
                  <a:lnTo>
                    <a:pt x="811" y="380"/>
                  </a:lnTo>
                  <a:lnTo>
                    <a:pt x="834" y="408"/>
                  </a:lnTo>
                  <a:lnTo>
                    <a:pt x="862" y="431"/>
                  </a:lnTo>
                  <a:lnTo>
                    <a:pt x="885" y="459"/>
                  </a:lnTo>
                  <a:lnTo>
                    <a:pt x="907" y="482"/>
                  </a:lnTo>
                  <a:lnTo>
                    <a:pt x="936" y="505"/>
                  </a:lnTo>
                  <a:lnTo>
                    <a:pt x="958" y="510"/>
                  </a:lnTo>
                  <a:lnTo>
                    <a:pt x="981" y="493"/>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00" name="Freeform 328"/>
            <p:cNvSpPr>
              <a:spLocks/>
            </p:cNvSpPr>
            <p:nvPr/>
          </p:nvSpPr>
          <p:spPr bwMode="auto">
            <a:xfrm>
              <a:off x="3146" y="2624"/>
              <a:ext cx="981" cy="295"/>
            </a:xfrm>
            <a:custGeom>
              <a:avLst/>
              <a:gdLst/>
              <a:ahLst/>
              <a:cxnLst>
                <a:cxn ang="0">
                  <a:pos x="0" y="250"/>
                </a:cxn>
                <a:cxn ang="0">
                  <a:pos x="23" y="250"/>
                </a:cxn>
                <a:cxn ang="0">
                  <a:pos x="51" y="250"/>
                </a:cxn>
                <a:cxn ang="0">
                  <a:pos x="74" y="250"/>
                </a:cxn>
                <a:cxn ang="0">
                  <a:pos x="97" y="250"/>
                </a:cxn>
                <a:cxn ang="0">
                  <a:pos x="125" y="250"/>
                </a:cxn>
                <a:cxn ang="0">
                  <a:pos x="148" y="250"/>
                </a:cxn>
                <a:cxn ang="0">
                  <a:pos x="170" y="250"/>
                </a:cxn>
                <a:cxn ang="0">
                  <a:pos x="199" y="250"/>
                </a:cxn>
                <a:cxn ang="0">
                  <a:pos x="221" y="250"/>
                </a:cxn>
                <a:cxn ang="0">
                  <a:pos x="244" y="250"/>
                </a:cxn>
                <a:cxn ang="0">
                  <a:pos x="272" y="250"/>
                </a:cxn>
                <a:cxn ang="0">
                  <a:pos x="295" y="250"/>
                </a:cxn>
                <a:cxn ang="0">
                  <a:pos x="318" y="250"/>
                </a:cxn>
                <a:cxn ang="0">
                  <a:pos x="346" y="238"/>
                </a:cxn>
                <a:cxn ang="0">
                  <a:pos x="369" y="216"/>
                </a:cxn>
                <a:cxn ang="0">
                  <a:pos x="391" y="187"/>
                </a:cxn>
                <a:cxn ang="0">
                  <a:pos x="420" y="153"/>
                </a:cxn>
                <a:cxn ang="0">
                  <a:pos x="442" y="119"/>
                </a:cxn>
                <a:cxn ang="0">
                  <a:pos x="465" y="85"/>
                </a:cxn>
                <a:cxn ang="0">
                  <a:pos x="494" y="57"/>
                </a:cxn>
                <a:cxn ang="0">
                  <a:pos x="516" y="29"/>
                </a:cxn>
                <a:cxn ang="0">
                  <a:pos x="539" y="6"/>
                </a:cxn>
                <a:cxn ang="0">
                  <a:pos x="567" y="0"/>
                </a:cxn>
                <a:cxn ang="0">
                  <a:pos x="590" y="0"/>
                </a:cxn>
                <a:cxn ang="0">
                  <a:pos x="613" y="17"/>
                </a:cxn>
                <a:cxn ang="0">
                  <a:pos x="641" y="46"/>
                </a:cxn>
                <a:cxn ang="0">
                  <a:pos x="664" y="80"/>
                </a:cxn>
                <a:cxn ang="0">
                  <a:pos x="686" y="119"/>
                </a:cxn>
                <a:cxn ang="0">
                  <a:pos x="715" y="153"/>
                </a:cxn>
                <a:cxn ang="0">
                  <a:pos x="737" y="193"/>
                </a:cxn>
                <a:cxn ang="0">
                  <a:pos x="760" y="221"/>
                </a:cxn>
                <a:cxn ang="0">
                  <a:pos x="788" y="244"/>
                </a:cxn>
                <a:cxn ang="0">
                  <a:pos x="811" y="261"/>
                </a:cxn>
                <a:cxn ang="0">
                  <a:pos x="834" y="272"/>
                </a:cxn>
                <a:cxn ang="0">
                  <a:pos x="862" y="278"/>
                </a:cxn>
                <a:cxn ang="0">
                  <a:pos x="885" y="289"/>
                </a:cxn>
                <a:cxn ang="0">
                  <a:pos x="907" y="295"/>
                </a:cxn>
                <a:cxn ang="0">
                  <a:pos x="936" y="295"/>
                </a:cxn>
                <a:cxn ang="0">
                  <a:pos x="958" y="289"/>
                </a:cxn>
                <a:cxn ang="0">
                  <a:pos x="981" y="272"/>
                </a:cxn>
              </a:cxnLst>
              <a:rect l="0" t="0" r="r" b="b"/>
              <a:pathLst>
                <a:path w="981" h="295">
                  <a:moveTo>
                    <a:pt x="0" y="250"/>
                  </a:moveTo>
                  <a:lnTo>
                    <a:pt x="23" y="250"/>
                  </a:lnTo>
                  <a:lnTo>
                    <a:pt x="51" y="250"/>
                  </a:lnTo>
                  <a:lnTo>
                    <a:pt x="74" y="250"/>
                  </a:lnTo>
                  <a:lnTo>
                    <a:pt x="97" y="250"/>
                  </a:lnTo>
                  <a:lnTo>
                    <a:pt x="125" y="250"/>
                  </a:lnTo>
                  <a:lnTo>
                    <a:pt x="148" y="250"/>
                  </a:lnTo>
                  <a:lnTo>
                    <a:pt x="170" y="250"/>
                  </a:lnTo>
                  <a:lnTo>
                    <a:pt x="199" y="250"/>
                  </a:lnTo>
                  <a:lnTo>
                    <a:pt x="221" y="250"/>
                  </a:lnTo>
                  <a:lnTo>
                    <a:pt x="244" y="250"/>
                  </a:lnTo>
                  <a:lnTo>
                    <a:pt x="272" y="250"/>
                  </a:lnTo>
                  <a:lnTo>
                    <a:pt x="295" y="250"/>
                  </a:lnTo>
                  <a:lnTo>
                    <a:pt x="318" y="250"/>
                  </a:lnTo>
                  <a:lnTo>
                    <a:pt x="346" y="238"/>
                  </a:lnTo>
                  <a:lnTo>
                    <a:pt x="369" y="216"/>
                  </a:lnTo>
                  <a:lnTo>
                    <a:pt x="391" y="187"/>
                  </a:lnTo>
                  <a:lnTo>
                    <a:pt x="420" y="153"/>
                  </a:lnTo>
                  <a:lnTo>
                    <a:pt x="442" y="119"/>
                  </a:lnTo>
                  <a:lnTo>
                    <a:pt x="465" y="85"/>
                  </a:lnTo>
                  <a:lnTo>
                    <a:pt x="494" y="57"/>
                  </a:lnTo>
                  <a:lnTo>
                    <a:pt x="516" y="29"/>
                  </a:lnTo>
                  <a:lnTo>
                    <a:pt x="539" y="6"/>
                  </a:lnTo>
                  <a:lnTo>
                    <a:pt x="567" y="0"/>
                  </a:lnTo>
                  <a:lnTo>
                    <a:pt x="590" y="0"/>
                  </a:lnTo>
                  <a:lnTo>
                    <a:pt x="613" y="17"/>
                  </a:lnTo>
                  <a:lnTo>
                    <a:pt x="641" y="46"/>
                  </a:lnTo>
                  <a:lnTo>
                    <a:pt x="664" y="80"/>
                  </a:lnTo>
                  <a:lnTo>
                    <a:pt x="686" y="119"/>
                  </a:lnTo>
                  <a:lnTo>
                    <a:pt x="715" y="153"/>
                  </a:lnTo>
                  <a:lnTo>
                    <a:pt x="737" y="193"/>
                  </a:lnTo>
                  <a:lnTo>
                    <a:pt x="760" y="221"/>
                  </a:lnTo>
                  <a:lnTo>
                    <a:pt x="788" y="244"/>
                  </a:lnTo>
                  <a:lnTo>
                    <a:pt x="811" y="261"/>
                  </a:lnTo>
                  <a:lnTo>
                    <a:pt x="834" y="272"/>
                  </a:lnTo>
                  <a:lnTo>
                    <a:pt x="862" y="278"/>
                  </a:lnTo>
                  <a:lnTo>
                    <a:pt x="885" y="289"/>
                  </a:lnTo>
                  <a:lnTo>
                    <a:pt x="907" y="295"/>
                  </a:lnTo>
                  <a:lnTo>
                    <a:pt x="936" y="295"/>
                  </a:lnTo>
                  <a:lnTo>
                    <a:pt x="958" y="289"/>
                  </a:lnTo>
                  <a:lnTo>
                    <a:pt x="981" y="272"/>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01" name="Freeform 329"/>
            <p:cNvSpPr>
              <a:spLocks/>
            </p:cNvSpPr>
            <p:nvPr/>
          </p:nvSpPr>
          <p:spPr bwMode="auto">
            <a:xfrm>
              <a:off x="3146" y="2607"/>
              <a:ext cx="981" cy="312"/>
            </a:xfrm>
            <a:custGeom>
              <a:avLst/>
              <a:gdLst/>
              <a:ahLst/>
              <a:cxnLst>
                <a:cxn ang="0">
                  <a:pos x="0" y="204"/>
                </a:cxn>
                <a:cxn ang="0">
                  <a:pos x="23" y="204"/>
                </a:cxn>
                <a:cxn ang="0">
                  <a:pos x="51" y="204"/>
                </a:cxn>
                <a:cxn ang="0">
                  <a:pos x="74" y="204"/>
                </a:cxn>
                <a:cxn ang="0">
                  <a:pos x="97" y="204"/>
                </a:cxn>
                <a:cxn ang="0">
                  <a:pos x="125" y="204"/>
                </a:cxn>
                <a:cxn ang="0">
                  <a:pos x="148" y="204"/>
                </a:cxn>
                <a:cxn ang="0">
                  <a:pos x="170" y="204"/>
                </a:cxn>
                <a:cxn ang="0">
                  <a:pos x="199" y="204"/>
                </a:cxn>
                <a:cxn ang="0">
                  <a:pos x="221" y="204"/>
                </a:cxn>
                <a:cxn ang="0">
                  <a:pos x="244" y="204"/>
                </a:cxn>
                <a:cxn ang="0">
                  <a:pos x="272" y="210"/>
                </a:cxn>
                <a:cxn ang="0">
                  <a:pos x="295" y="210"/>
                </a:cxn>
                <a:cxn ang="0">
                  <a:pos x="318" y="221"/>
                </a:cxn>
                <a:cxn ang="0">
                  <a:pos x="346" y="238"/>
                </a:cxn>
                <a:cxn ang="0">
                  <a:pos x="369" y="255"/>
                </a:cxn>
                <a:cxn ang="0">
                  <a:pos x="391" y="278"/>
                </a:cxn>
                <a:cxn ang="0">
                  <a:pos x="420" y="295"/>
                </a:cxn>
                <a:cxn ang="0">
                  <a:pos x="442" y="306"/>
                </a:cxn>
                <a:cxn ang="0">
                  <a:pos x="465" y="312"/>
                </a:cxn>
                <a:cxn ang="0">
                  <a:pos x="494" y="312"/>
                </a:cxn>
                <a:cxn ang="0">
                  <a:pos x="516" y="301"/>
                </a:cxn>
                <a:cxn ang="0">
                  <a:pos x="539" y="284"/>
                </a:cxn>
                <a:cxn ang="0">
                  <a:pos x="567" y="261"/>
                </a:cxn>
                <a:cxn ang="0">
                  <a:pos x="590" y="244"/>
                </a:cxn>
                <a:cxn ang="0">
                  <a:pos x="613" y="227"/>
                </a:cxn>
                <a:cxn ang="0">
                  <a:pos x="641" y="216"/>
                </a:cxn>
                <a:cxn ang="0">
                  <a:pos x="664" y="216"/>
                </a:cxn>
                <a:cxn ang="0">
                  <a:pos x="686" y="216"/>
                </a:cxn>
                <a:cxn ang="0">
                  <a:pos x="715" y="221"/>
                </a:cxn>
                <a:cxn ang="0">
                  <a:pos x="737" y="221"/>
                </a:cxn>
                <a:cxn ang="0">
                  <a:pos x="760" y="221"/>
                </a:cxn>
                <a:cxn ang="0">
                  <a:pos x="788" y="216"/>
                </a:cxn>
                <a:cxn ang="0">
                  <a:pos x="811" y="204"/>
                </a:cxn>
                <a:cxn ang="0">
                  <a:pos x="834" y="187"/>
                </a:cxn>
                <a:cxn ang="0">
                  <a:pos x="862" y="159"/>
                </a:cxn>
                <a:cxn ang="0">
                  <a:pos x="885" y="131"/>
                </a:cxn>
                <a:cxn ang="0">
                  <a:pos x="907" y="91"/>
                </a:cxn>
                <a:cxn ang="0">
                  <a:pos x="936" y="57"/>
                </a:cxn>
                <a:cxn ang="0">
                  <a:pos x="958" y="23"/>
                </a:cxn>
                <a:cxn ang="0">
                  <a:pos x="981" y="0"/>
                </a:cxn>
              </a:cxnLst>
              <a:rect l="0" t="0" r="r" b="b"/>
              <a:pathLst>
                <a:path w="981" h="312">
                  <a:moveTo>
                    <a:pt x="0" y="204"/>
                  </a:moveTo>
                  <a:lnTo>
                    <a:pt x="23" y="204"/>
                  </a:lnTo>
                  <a:lnTo>
                    <a:pt x="51" y="204"/>
                  </a:lnTo>
                  <a:lnTo>
                    <a:pt x="74" y="204"/>
                  </a:lnTo>
                  <a:lnTo>
                    <a:pt x="97" y="204"/>
                  </a:lnTo>
                  <a:lnTo>
                    <a:pt x="125" y="204"/>
                  </a:lnTo>
                  <a:lnTo>
                    <a:pt x="148" y="204"/>
                  </a:lnTo>
                  <a:lnTo>
                    <a:pt x="170" y="204"/>
                  </a:lnTo>
                  <a:lnTo>
                    <a:pt x="199" y="204"/>
                  </a:lnTo>
                  <a:lnTo>
                    <a:pt x="221" y="204"/>
                  </a:lnTo>
                  <a:lnTo>
                    <a:pt x="244" y="204"/>
                  </a:lnTo>
                  <a:lnTo>
                    <a:pt x="272" y="210"/>
                  </a:lnTo>
                  <a:lnTo>
                    <a:pt x="295" y="210"/>
                  </a:lnTo>
                  <a:lnTo>
                    <a:pt x="318" y="221"/>
                  </a:lnTo>
                  <a:lnTo>
                    <a:pt x="346" y="238"/>
                  </a:lnTo>
                  <a:lnTo>
                    <a:pt x="369" y="255"/>
                  </a:lnTo>
                  <a:lnTo>
                    <a:pt x="391" y="278"/>
                  </a:lnTo>
                  <a:lnTo>
                    <a:pt x="420" y="295"/>
                  </a:lnTo>
                  <a:lnTo>
                    <a:pt x="442" y="306"/>
                  </a:lnTo>
                  <a:lnTo>
                    <a:pt x="465" y="312"/>
                  </a:lnTo>
                  <a:lnTo>
                    <a:pt x="494" y="312"/>
                  </a:lnTo>
                  <a:lnTo>
                    <a:pt x="516" y="301"/>
                  </a:lnTo>
                  <a:lnTo>
                    <a:pt x="539" y="284"/>
                  </a:lnTo>
                  <a:lnTo>
                    <a:pt x="567" y="261"/>
                  </a:lnTo>
                  <a:lnTo>
                    <a:pt x="590" y="244"/>
                  </a:lnTo>
                  <a:lnTo>
                    <a:pt x="613" y="227"/>
                  </a:lnTo>
                  <a:lnTo>
                    <a:pt x="641" y="216"/>
                  </a:lnTo>
                  <a:lnTo>
                    <a:pt x="664" y="216"/>
                  </a:lnTo>
                  <a:lnTo>
                    <a:pt x="686" y="216"/>
                  </a:lnTo>
                  <a:lnTo>
                    <a:pt x="715" y="221"/>
                  </a:lnTo>
                  <a:lnTo>
                    <a:pt x="737" y="221"/>
                  </a:lnTo>
                  <a:lnTo>
                    <a:pt x="760" y="221"/>
                  </a:lnTo>
                  <a:lnTo>
                    <a:pt x="788" y="216"/>
                  </a:lnTo>
                  <a:lnTo>
                    <a:pt x="811" y="204"/>
                  </a:lnTo>
                  <a:lnTo>
                    <a:pt x="834" y="187"/>
                  </a:lnTo>
                  <a:lnTo>
                    <a:pt x="862" y="159"/>
                  </a:lnTo>
                  <a:lnTo>
                    <a:pt x="885" y="131"/>
                  </a:lnTo>
                  <a:lnTo>
                    <a:pt x="907" y="91"/>
                  </a:lnTo>
                  <a:lnTo>
                    <a:pt x="936" y="57"/>
                  </a:lnTo>
                  <a:lnTo>
                    <a:pt x="958" y="23"/>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02" name="Freeform 330"/>
            <p:cNvSpPr>
              <a:spLocks/>
            </p:cNvSpPr>
            <p:nvPr/>
          </p:nvSpPr>
          <p:spPr bwMode="auto">
            <a:xfrm>
              <a:off x="3146" y="2681"/>
              <a:ext cx="981" cy="187"/>
            </a:xfrm>
            <a:custGeom>
              <a:avLst/>
              <a:gdLst/>
              <a:ahLst/>
              <a:cxnLst>
                <a:cxn ang="0">
                  <a:pos x="0" y="153"/>
                </a:cxn>
                <a:cxn ang="0">
                  <a:pos x="23" y="153"/>
                </a:cxn>
                <a:cxn ang="0">
                  <a:pos x="51" y="153"/>
                </a:cxn>
                <a:cxn ang="0">
                  <a:pos x="74" y="153"/>
                </a:cxn>
                <a:cxn ang="0">
                  <a:pos x="97" y="153"/>
                </a:cxn>
                <a:cxn ang="0">
                  <a:pos x="125" y="153"/>
                </a:cxn>
                <a:cxn ang="0">
                  <a:pos x="148" y="153"/>
                </a:cxn>
                <a:cxn ang="0">
                  <a:pos x="170" y="153"/>
                </a:cxn>
                <a:cxn ang="0">
                  <a:pos x="199" y="153"/>
                </a:cxn>
                <a:cxn ang="0">
                  <a:pos x="221" y="153"/>
                </a:cxn>
                <a:cxn ang="0">
                  <a:pos x="244" y="153"/>
                </a:cxn>
                <a:cxn ang="0">
                  <a:pos x="272" y="153"/>
                </a:cxn>
                <a:cxn ang="0">
                  <a:pos x="295" y="153"/>
                </a:cxn>
                <a:cxn ang="0">
                  <a:pos x="318" y="164"/>
                </a:cxn>
                <a:cxn ang="0">
                  <a:pos x="346" y="170"/>
                </a:cxn>
                <a:cxn ang="0">
                  <a:pos x="369" y="176"/>
                </a:cxn>
                <a:cxn ang="0">
                  <a:pos x="391" y="181"/>
                </a:cxn>
                <a:cxn ang="0">
                  <a:pos x="420" y="187"/>
                </a:cxn>
                <a:cxn ang="0">
                  <a:pos x="442" y="187"/>
                </a:cxn>
                <a:cxn ang="0">
                  <a:pos x="465" y="181"/>
                </a:cxn>
                <a:cxn ang="0">
                  <a:pos x="494" y="170"/>
                </a:cxn>
                <a:cxn ang="0">
                  <a:pos x="516" y="153"/>
                </a:cxn>
                <a:cxn ang="0">
                  <a:pos x="539" y="136"/>
                </a:cxn>
                <a:cxn ang="0">
                  <a:pos x="567" y="119"/>
                </a:cxn>
                <a:cxn ang="0">
                  <a:pos x="590" y="102"/>
                </a:cxn>
                <a:cxn ang="0">
                  <a:pos x="613" y="96"/>
                </a:cxn>
                <a:cxn ang="0">
                  <a:pos x="641" y="96"/>
                </a:cxn>
                <a:cxn ang="0">
                  <a:pos x="664" y="108"/>
                </a:cxn>
                <a:cxn ang="0">
                  <a:pos x="686" y="119"/>
                </a:cxn>
                <a:cxn ang="0">
                  <a:pos x="715" y="136"/>
                </a:cxn>
                <a:cxn ang="0">
                  <a:pos x="737" y="147"/>
                </a:cxn>
                <a:cxn ang="0">
                  <a:pos x="760" y="153"/>
                </a:cxn>
                <a:cxn ang="0">
                  <a:pos x="788" y="159"/>
                </a:cxn>
                <a:cxn ang="0">
                  <a:pos x="811" y="153"/>
                </a:cxn>
                <a:cxn ang="0">
                  <a:pos x="834" y="142"/>
                </a:cxn>
                <a:cxn ang="0">
                  <a:pos x="862" y="125"/>
                </a:cxn>
                <a:cxn ang="0">
                  <a:pos x="885" y="102"/>
                </a:cxn>
                <a:cxn ang="0">
                  <a:pos x="907" y="74"/>
                </a:cxn>
                <a:cxn ang="0">
                  <a:pos x="936" y="51"/>
                </a:cxn>
                <a:cxn ang="0">
                  <a:pos x="958" y="23"/>
                </a:cxn>
                <a:cxn ang="0">
                  <a:pos x="981" y="0"/>
                </a:cxn>
              </a:cxnLst>
              <a:rect l="0" t="0" r="r" b="b"/>
              <a:pathLst>
                <a:path w="981" h="187">
                  <a:moveTo>
                    <a:pt x="0" y="153"/>
                  </a:moveTo>
                  <a:lnTo>
                    <a:pt x="23" y="153"/>
                  </a:lnTo>
                  <a:lnTo>
                    <a:pt x="51" y="153"/>
                  </a:lnTo>
                  <a:lnTo>
                    <a:pt x="74" y="153"/>
                  </a:lnTo>
                  <a:lnTo>
                    <a:pt x="97" y="153"/>
                  </a:lnTo>
                  <a:lnTo>
                    <a:pt x="125" y="153"/>
                  </a:lnTo>
                  <a:lnTo>
                    <a:pt x="148" y="153"/>
                  </a:lnTo>
                  <a:lnTo>
                    <a:pt x="170" y="153"/>
                  </a:lnTo>
                  <a:lnTo>
                    <a:pt x="199" y="153"/>
                  </a:lnTo>
                  <a:lnTo>
                    <a:pt x="221" y="153"/>
                  </a:lnTo>
                  <a:lnTo>
                    <a:pt x="244" y="153"/>
                  </a:lnTo>
                  <a:lnTo>
                    <a:pt x="272" y="153"/>
                  </a:lnTo>
                  <a:lnTo>
                    <a:pt x="295" y="153"/>
                  </a:lnTo>
                  <a:lnTo>
                    <a:pt x="318" y="164"/>
                  </a:lnTo>
                  <a:lnTo>
                    <a:pt x="346" y="170"/>
                  </a:lnTo>
                  <a:lnTo>
                    <a:pt x="369" y="176"/>
                  </a:lnTo>
                  <a:lnTo>
                    <a:pt x="391" y="181"/>
                  </a:lnTo>
                  <a:lnTo>
                    <a:pt x="420" y="187"/>
                  </a:lnTo>
                  <a:lnTo>
                    <a:pt x="442" y="187"/>
                  </a:lnTo>
                  <a:lnTo>
                    <a:pt x="465" y="181"/>
                  </a:lnTo>
                  <a:lnTo>
                    <a:pt x="494" y="170"/>
                  </a:lnTo>
                  <a:lnTo>
                    <a:pt x="516" y="153"/>
                  </a:lnTo>
                  <a:lnTo>
                    <a:pt x="539" y="136"/>
                  </a:lnTo>
                  <a:lnTo>
                    <a:pt x="567" y="119"/>
                  </a:lnTo>
                  <a:lnTo>
                    <a:pt x="590" y="102"/>
                  </a:lnTo>
                  <a:lnTo>
                    <a:pt x="613" y="96"/>
                  </a:lnTo>
                  <a:lnTo>
                    <a:pt x="641" y="96"/>
                  </a:lnTo>
                  <a:lnTo>
                    <a:pt x="664" y="108"/>
                  </a:lnTo>
                  <a:lnTo>
                    <a:pt x="686" y="119"/>
                  </a:lnTo>
                  <a:lnTo>
                    <a:pt x="715" y="136"/>
                  </a:lnTo>
                  <a:lnTo>
                    <a:pt x="737" y="147"/>
                  </a:lnTo>
                  <a:lnTo>
                    <a:pt x="760" y="153"/>
                  </a:lnTo>
                  <a:lnTo>
                    <a:pt x="788" y="159"/>
                  </a:lnTo>
                  <a:lnTo>
                    <a:pt x="811" y="153"/>
                  </a:lnTo>
                  <a:lnTo>
                    <a:pt x="834" y="142"/>
                  </a:lnTo>
                  <a:lnTo>
                    <a:pt x="862" y="125"/>
                  </a:lnTo>
                  <a:lnTo>
                    <a:pt x="885" y="102"/>
                  </a:lnTo>
                  <a:lnTo>
                    <a:pt x="907" y="74"/>
                  </a:lnTo>
                  <a:lnTo>
                    <a:pt x="936" y="51"/>
                  </a:lnTo>
                  <a:lnTo>
                    <a:pt x="958" y="23"/>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03" name="Freeform 331"/>
            <p:cNvSpPr>
              <a:spLocks/>
            </p:cNvSpPr>
            <p:nvPr/>
          </p:nvSpPr>
          <p:spPr bwMode="auto">
            <a:xfrm>
              <a:off x="3146" y="2681"/>
              <a:ext cx="981" cy="187"/>
            </a:xfrm>
            <a:custGeom>
              <a:avLst/>
              <a:gdLst/>
              <a:ahLst/>
              <a:cxnLst>
                <a:cxn ang="0">
                  <a:pos x="0" y="181"/>
                </a:cxn>
                <a:cxn ang="0">
                  <a:pos x="23" y="181"/>
                </a:cxn>
                <a:cxn ang="0">
                  <a:pos x="51" y="181"/>
                </a:cxn>
                <a:cxn ang="0">
                  <a:pos x="74" y="181"/>
                </a:cxn>
                <a:cxn ang="0">
                  <a:pos x="97" y="181"/>
                </a:cxn>
                <a:cxn ang="0">
                  <a:pos x="125" y="181"/>
                </a:cxn>
                <a:cxn ang="0">
                  <a:pos x="148" y="181"/>
                </a:cxn>
                <a:cxn ang="0">
                  <a:pos x="170" y="181"/>
                </a:cxn>
                <a:cxn ang="0">
                  <a:pos x="199" y="181"/>
                </a:cxn>
                <a:cxn ang="0">
                  <a:pos x="221" y="181"/>
                </a:cxn>
                <a:cxn ang="0">
                  <a:pos x="244" y="187"/>
                </a:cxn>
                <a:cxn ang="0">
                  <a:pos x="272" y="187"/>
                </a:cxn>
                <a:cxn ang="0">
                  <a:pos x="295" y="181"/>
                </a:cxn>
                <a:cxn ang="0">
                  <a:pos x="318" y="181"/>
                </a:cxn>
                <a:cxn ang="0">
                  <a:pos x="346" y="176"/>
                </a:cxn>
                <a:cxn ang="0">
                  <a:pos x="369" y="159"/>
                </a:cxn>
                <a:cxn ang="0">
                  <a:pos x="391" y="142"/>
                </a:cxn>
                <a:cxn ang="0">
                  <a:pos x="420" y="119"/>
                </a:cxn>
                <a:cxn ang="0">
                  <a:pos x="442" y="96"/>
                </a:cxn>
                <a:cxn ang="0">
                  <a:pos x="465" y="74"/>
                </a:cxn>
                <a:cxn ang="0">
                  <a:pos x="494" y="57"/>
                </a:cxn>
                <a:cxn ang="0">
                  <a:pos x="516" y="34"/>
                </a:cxn>
                <a:cxn ang="0">
                  <a:pos x="539" y="17"/>
                </a:cxn>
                <a:cxn ang="0">
                  <a:pos x="567" y="6"/>
                </a:cxn>
                <a:cxn ang="0">
                  <a:pos x="590" y="0"/>
                </a:cxn>
                <a:cxn ang="0">
                  <a:pos x="613" y="11"/>
                </a:cxn>
                <a:cxn ang="0">
                  <a:pos x="641" y="28"/>
                </a:cxn>
                <a:cxn ang="0">
                  <a:pos x="664" y="51"/>
                </a:cxn>
                <a:cxn ang="0">
                  <a:pos x="686" y="79"/>
                </a:cxn>
                <a:cxn ang="0">
                  <a:pos x="715" y="108"/>
                </a:cxn>
                <a:cxn ang="0">
                  <a:pos x="737" y="136"/>
                </a:cxn>
                <a:cxn ang="0">
                  <a:pos x="760" y="153"/>
                </a:cxn>
                <a:cxn ang="0">
                  <a:pos x="788" y="170"/>
                </a:cxn>
                <a:cxn ang="0">
                  <a:pos x="811" y="181"/>
                </a:cxn>
                <a:cxn ang="0">
                  <a:pos x="834" y="181"/>
                </a:cxn>
                <a:cxn ang="0">
                  <a:pos x="862" y="181"/>
                </a:cxn>
                <a:cxn ang="0">
                  <a:pos x="885" y="181"/>
                </a:cxn>
                <a:cxn ang="0">
                  <a:pos x="907" y="181"/>
                </a:cxn>
                <a:cxn ang="0">
                  <a:pos x="936" y="176"/>
                </a:cxn>
                <a:cxn ang="0">
                  <a:pos x="958" y="164"/>
                </a:cxn>
                <a:cxn ang="0">
                  <a:pos x="981" y="147"/>
                </a:cxn>
              </a:cxnLst>
              <a:rect l="0" t="0" r="r" b="b"/>
              <a:pathLst>
                <a:path w="981" h="187">
                  <a:moveTo>
                    <a:pt x="0" y="181"/>
                  </a:moveTo>
                  <a:lnTo>
                    <a:pt x="23" y="181"/>
                  </a:lnTo>
                  <a:lnTo>
                    <a:pt x="51" y="181"/>
                  </a:lnTo>
                  <a:lnTo>
                    <a:pt x="74" y="181"/>
                  </a:lnTo>
                  <a:lnTo>
                    <a:pt x="97" y="181"/>
                  </a:lnTo>
                  <a:lnTo>
                    <a:pt x="125" y="181"/>
                  </a:lnTo>
                  <a:lnTo>
                    <a:pt x="148" y="181"/>
                  </a:lnTo>
                  <a:lnTo>
                    <a:pt x="170" y="181"/>
                  </a:lnTo>
                  <a:lnTo>
                    <a:pt x="199" y="181"/>
                  </a:lnTo>
                  <a:lnTo>
                    <a:pt x="221" y="181"/>
                  </a:lnTo>
                  <a:lnTo>
                    <a:pt x="244" y="187"/>
                  </a:lnTo>
                  <a:lnTo>
                    <a:pt x="272" y="187"/>
                  </a:lnTo>
                  <a:lnTo>
                    <a:pt x="295" y="181"/>
                  </a:lnTo>
                  <a:lnTo>
                    <a:pt x="318" y="181"/>
                  </a:lnTo>
                  <a:lnTo>
                    <a:pt x="346" y="176"/>
                  </a:lnTo>
                  <a:lnTo>
                    <a:pt x="369" y="159"/>
                  </a:lnTo>
                  <a:lnTo>
                    <a:pt x="391" y="142"/>
                  </a:lnTo>
                  <a:lnTo>
                    <a:pt x="420" y="119"/>
                  </a:lnTo>
                  <a:lnTo>
                    <a:pt x="442" y="96"/>
                  </a:lnTo>
                  <a:lnTo>
                    <a:pt x="465" y="74"/>
                  </a:lnTo>
                  <a:lnTo>
                    <a:pt x="494" y="57"/>
                  </a:lnTo>
                  <a:lnTo>
                    <a:pt x="516" y="34"/>
                  </a:lnTo>
                  <a:lnTo>
                    <a:pt x="539" y="17"/>
                  </a:lnTo>
                  <a:lnTo>
                    <a:pt x="567" y="6"/>
                  </a:lnTo>
                  <a:lnTo>
                    <a:pt x="590" y="0"/>
                  </a:lnTo>
                  <a:lnTo>
                    <a:pt x="613" y="11"/>
                  </a:lnTo>
                  <a:lnTo>
                    <a:pt x="641" y="28"/>
                  </a:lnTo>
                  <a:lnTo>
                    <a:pt x="664" y="51"/>
                  </a:lnTo>
                  <a:lnTo>
                    <a:pt x="686" y="79"/>
                  </a:lnTo>
                  <a:lnTo>
                    <a:pt x="715" y="108"/>
                  </a:lnTo>
                  <a:lnTo>
                    <a:pt x="737" y="136"/>
                  </a:lnTo>
                  <a:lnTo>
                    <a:pt x="760" y="153"/>
                  </a:lnTo>
                  <a:lnTo>
                    <a:pt x="788" y="170"/>
                  </a:lnTo>
                  <a:lnTo>
                    <a:pt x="811" y="181"/>
                  </a:lnTo>
                  <a:lnTo>
                    <a:pt x="834" y="181"/>
                  </a:lnTo>
                  <a:lnTo>
                    <a:pt x="862" y="181"/>
                  </a:lnTo>
                  <a:lnTo>
                    <a:pt x="885" y="181"/>
                  </a:lnTo>
                  <a:lnTo>
                    <a:pt x="907" y="181"/>
                  </a:lnTo>
                  <a:lnTo>
                    <a:pt x="936" y="176"/>
                  </a:lnTo>
                  <a:lnTo>
                    <a:pt x="958" y="164"/>
                  </a:lnTo>
                  <a:lnTo>
                    <a:pt x="981" y="147"/>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04" name="Freeform 332"/>
            <p:cNvSpPr>
              <a:spLocks/>
            </p:cNvSpPr>
            <p:nvPr/>
          </p:nvSpPr>
          <p:spPr bwMode="auto">
            <a:xfrm>
              <a:off x="3146" y="2607"/>
              <a:ext cx="981" cy="363"/>
            </a:xfrm>
            <a:custGeom>
              <a:avLst/>
              <a:gdLst/>
              <a:ahLst/>
              <a:cxnLst>
                <a:cxn ang="0">
                  <a:pos x="0" y="278"/>
                </a:cxn>
                <a:cxn ang="0">
                  <a:pos x="23" y="278"/>
                </a:cxn>
                <a:cxn ang="0">
                  <a:pos x="51" y="278"/>
                </a:cxn>
                <a:cxn ang="0">
                  <a:pos x="74" y="278"/>
                </a:cxn>
                <a:cxn ang="0">
                  <a:pos x="97" y="278"/>
                </a:cxn>
                <a:cxn ang="0">
                  <a:pos x="125" y="278"/>
                </a:cxn>
                <a:cxn ang="0">
                  <a:pos x="148" y="278"/>
                </a:cxn>
                <a:cxn ang="0">
                  <a:pos x="170" y="278"/>
                </a:cxn>
                <a:cxn ang="0">
                  <a:pos x="199" y="278"/>
                </a:cxn>
                <a:cxn ang="0">
                  <a:pos x="221" y="278"/>
                </a:cxn>
                <a:cxn ang="0">
                  <a:pos x="244" y="278"/>
                </a:cxn>
                <a:cxn ang="0">
                  <a:pos x="272" y="278"/>
                </a:cxn>
                <a:cxn ang="0">
                  <a:pos x="295" y="272"/>
                </a:cxn>
                <a:cxn ang="0">
                  <a:pos x="318" y="267"/>
                </a:cxn>
                <a:cxn ang="0">
                  <a:pos x="346" y="244"/>
                </a:cxn>
                <a:cxn ang="0">
                  <a:pos x="369" y="210"/>
                </a:cxn>
                <a:cxn ang="0">
                  <a:pos x="391" y="170"/>
                </a:cxn>
                <a:cxn ang="0">
                  <a:pos x="420" y="131"/>
                </a:cxn>
                <a:cxn ang="0">
                  <a:pos x="442" y="97"/>
                </a:cxn>
                <a:cxn ang="0">
                  <a:pos x="465" y="68"/>
                </a:cxn>
                <a:cxn ang="0">
                  <a:pos x="494" y="40"/>
                </a:cxn>
                <a:cxn ang="0">
                  <a:pos x="516" y="17"/>
                </a:cxn>
                <a:cxn ang="0">
                  <a:pos x="539" y="6"/>
                </a:cxn>
                <a:cxn ang="0">
                  <a:pos x="567" y="0"/>
                </a:cxn>
                <a:cxn ang="0">
                  <a:pos x="590" y="6"/>
                </a:cxn>
                <a:cxn ang="0">
                  <a:pos x="613" y="29"/>
                </a:cxn>
                <a:cxn ang="0">
                  <a:pos x="641" y="51"/>
                </a:cxn>
                <a:cxn ang="0">
                  <a:pos x="664" y="85"/>
                </a:cxn>
                <a:cxn ang="0">
                  <a:pos x="686" y="125"/>
                </a:cxn>
                <a:cxn ang="0">
                  <a:pos x="715" y="159"/>
                </a:cxn>
                <a:cxn ang="0">
                  <a:pos x="737" y="199"/>
                </a:cxn>
                <a:cxn ang="0">
                  <a:pos x="760" y="227"/>
                </a:cxn>
                <a:cxn ang="0">
                  <a:pos x="788" y="250"/>
                </a:cxn>
                <a:cxn ang="0">
                  <a:pos x="811" y="272"/>
                </a:cxn>
                <a:cxn ang="0">
                  <a:pos x="834" y="289"/>
                </a:cxn>
                <a:cxn ang="0">
                  <a:pos x="862" y="306"/>
                </a:cxn>
                <a:cxn ang="0">
                  <a:pos x="885" y="324"/>
                </a:cxn>
                <a:cxn ang="0">
                  <a:pos x="907" y="341"/>
                </a:cxn>
                <a:cxn ang="0">
                  <a:pos x="936" y="358"/>
                </a:cxn>
                <a:cxn ang="0">
                  <a:pos x="958" y="363"/>
                </a:cxn>
                <a:cxn ang="0">
                  <a:pos x="981" y="352"/>
                </a:cxn>
              </a:cxnLst>
              <a:rect l="0" t="0" r="r" b="b"/>
              <a:pathLst>
                <a:path w="981" h="363">
                  <a:moveTo>
                    <a:pt x="0" y="278"/>
                  </a:moveTo>
                  <a:lnTo>
                    <a:pt x="23" y="278"/>
                  </a:lnTo>
                  <a:lnTo>
                    <a:pt x="51" y="278"/>
                  </a:lnTo>
                  <a:lnTo>
                    <a:pt x="74" y="278"/>
                  </a:lnTo>
                  <a:lnTo>
                    <a:pt x="97" y="278"/>
                  </a:lnTo>
                  <a:lnTo>
                    <a:pt x="125" y="278"/>
                  </a:lnTo>
                  <a:lnTo>
                    <a:pt x="148" y="278"/>
                  </a:lnTo>
                  <a:lnTo>
                    <a:pt x="170" y="278"/>
                  </a:lnTo>
                  <a:lnTo>
                    <a:pt x="199" y="278"/>
                  </a:lnTo>
                  <a:lnTo>
                    <a:pt x="221" y="278"/>
                  </a:lnTo>
                  <a:lnTo>
                    <a:pt x="244" y="278"/>
                  </a:lnTo>
                  <a:lnTo>
                    <a:pt x="272" y="278"/>
                  </a:lnTo>
                  <a:lnTo>
                    <a:pt x="295" y="272"/>
                  </a:lnTo>
                  <a:lnTo>
                    <a:pt x="318" y="267"/>
                  </a:lnTo>
                  <a:lnTo>
                    <a:pt x="346" y="244"/>
                  </a:lnTo>
                  <a:lnTo>
                    <a:pt x="369" y="210"/>
                  </a:lnTo>
                  <a:lnTo>
                    <a:pt x="391" y="170"/>
                  </a:lnTo>
                  <a:lnTo>
                    <a:pt x="420" y="131"/>
                  </a:lnTo>
                  <a:lnTo>
                    <a:pt x="442" y="97"/>
                  </a:lnTo>
                  <a:lnTo>
                    <a:pt x="465" y="68"/>
                  </a:lnTo>
                  <a:lnTo>
                    <a:pt x="494" y="40"/>
                  </a:lnTo>
                  <a:lnTo>
                    <a:pt x="516" y="17"/>
                  </a:lnTo>
                  <a:lnTo>
                    <a:pt x="539" y="6"/>
                  </a:lnTo>
                  <a:lnTo>
                    <a:pt x="567" y="0"/>
                  </a:lnTo>
                  <a:lnTo>
                    <a:pt x="590" y="6"/>
                  </a:lnTo>
                  <a:lnTo>
                    <a:pt x="613" y="29"/>
                  </a:lnTo>
                  <a:lnTo>
                    <a:pt x="641" y="51"/>
                  </a:lnTo>
                  <a:lnTo>
                    <a:pt x="664" y="85"/>
                  </a:lnTo>
                  <a:lnTo>
                    <a:pt x="686" y="125"/>
                  </a:lnTo>
                  <a:lnTo>
                    <a:pt x="715" y="159"/>
                  </a:lnTo>
                  <a:lnTo>
                    <a:pt x="737" y="199"/>
                  </a:lnTo>
                  <a:lnTo>
                    <a:pt x="760" y="227"/>
                  </a:lnTo>
                  <a:lnTo>
                    <a:pt x="788" y="250"/>
                  </a:lnTo>
                  <a:lnTo>
                    <a:pt x="811" y="272"/>
                  </a:lnTo>
                  <a:lnTo>
                    <a:pt x="834" y="289"/>
                  </a:lnTo>
                  <a:lnTo>
                    <a:pt x="862" y="306"/>
                  </a:lnTo>
                  <a:lnTo>
                    <a:pt x="885" y="324"/>
                  </a:lnTo>
                  <a:lnTo>
                    <a:pt x="907" y="341"/>
                  </a:lnTo>
                  <a:lnTo>
                    <a:pt x="936" y="358"/>
                  </a:lnTo>
                  <a:lnTo>
                    <a:pt x="958" y="363"/>
                  </a:lnTo>
                  <a:lnTo>
                    <a:pt x="981" y="352"/>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05" name="Freeform 333"/>
            <p:cNvSpPr>
              <a:spLocks/>
            </p:cNvSpPr>
            <p:nvPr/>
          </p:nvSpPr>
          <p:spPr bwMode="auto">
            <a:xfrm>
              <a:off x="3146" y="2500"/>
              <a:ext cx="981" cy="612"/>
            </a:xfrm>
            <a:custGeom>
              <a:avLst/>
              <a:gdLst/>
              <a:ahLst/>
              <a:cxnLst>
                <a:cxn ang="0">
                  <a:pos x="0" y="413"/>
                </a:cxn>
                <a:cxn ang="0">
                  <a:pos x="23" y="413"/>
                </a:cxn>
                <a:cxn ang="0">
                  <a:pos x="51" y="413"/>
                </a:cxn>
                <a:cxn ang="0">
                  <a:pos x="74" y="413"/>
                </a:cxn>
                <a:cxn ang="0">
                  <a:pos x="97" y="413"/>
                </a:cxn>
                <a:cxn ang="0">
                  <a:pos x="125" y="413"/>
                </a:cxn>
                <a:cxn ang="0">
                  <a:pos x="148" y="413"/>
                </a:cxn>
                <a:cxn ang="0">
                  <a:pos x="170" y="413"/>
                </a:cxn>
                <a:cxn ang="0">
                  <a:pos x="199" y="413"/>
                </a:cxn>
                <a:cxn ang="0">
                  <a:pos x="221" y="413"/>
                </a:cxn>
                <a:cxn ang="0">
                  <a:pos x="244" y="413"/>
                </a:cxn>
                <a:cxn ang="0">
                  <a:pos x="272" y="413"/>
                </a:cxn>
                <a:cxn ang="0">
                  <a:pos x="295" y="408"/>
                </a:cxn>
                <a:cxn ang="0">
                  <a:pos x="318" y="391"/>
                </a:cxn>
                <a:cxn ang="0">
                  <a:pos x="346" y="357"/>
                </a:cxn>
                <a:cxn ang="0">
                  <a:pos x="369" y="300"/>
                </a:cxn>
                <a:cxn ang="0">
                  <a:pos x="391" y="238"/>
                </a:cxn>
                <a:cxn ang="0">
                  <a:pos x="420" y="175"/>
                </a:cxn>
                <a:cxn ang="0">
                  <a:pos x="442" y="119"/>
                </a:cxn>
                <a:cxn ang="0">
                  <a:pos x="465" y="73"/>
                </a:cxn>
                <a:cxn ang="0">
                  <a:pos x="494" y="39"/>
                </a:cxn>
                <a:cxn ang="0">
                  <a:pos x="516" y="11"/>
                </a:cxn>
                <a:cxn ang="0">
                  <a:pos x="539" y="0"/>
                </a:cxn>
                <a:cxn ang="0">
                  <a:pos x="567" y="0"/>
                </a:cxn>
                <a:cxn ang="0">
                  <a:pos x="590" y="17"/>
                </a:cxn>
                <a:cxn ang="0">
                  <a:pos x="613" y="45"/>
                </a:cxn>
                <a:cxn ang="0">
                  <a:pos x="641" y="90"/>
                </a:cxn>
                <a:cxn ang="0">
                  <a:pos x="664" y="136"/>
                </a:cxn>
                <a:cxn ang="0">
                  <a:pos x="686" y="187"/>
                </a:cxn>
                <a:cxn ang="0">
                  <a:pos x="715" y="238"/>
                </a:cxn>
                <a:cxn ang="0">
                  <a:pos x="737" y="289"/>
                </a:cxn>
                <a:cxn ang="0">
                  <a:pos x="760" y="334"/>
                </a:cxn>
                <a:cxn ang="0">
                  <a:pos x="788" y="368"/>
                </a:cxn>
                <a:cxn ang="0">
                  <a:pos x="811" y="408"/>
                </a:cxn>
                <a:cxn ang="0">
                  <a:pos x="834" y="442"/>
                </a:cxn>
                <a:cxn ang="0">
                  <a:pos x="862" y="482"/>
                </a:cxn>
                <a:cxn ang="0">
                  <a:pos x="885" y="521"/>
                </a:cxn>
                <a:cxn ang="0">
                  <a:pos x="907" y="561"/>
                </a:cxn>
                <a:cxn ang="0">
                  <a:pos x="936" y="589"/>
                </a:cxn>
                <a:cxn ang="0">
                  <a:pos x="958" y="612"/>
                </a:cxn>
                <a:cxn ang="0">
                  <a:pos x="981" y="606"/>
                </a:cxn>
              </a:cxnLst>
              <a:rect l="0" t="0" r="r" b="b"/>
              <a:pathLst>
                <a:path w="981" h="612">
                  <a:moveTo>
                    <a:pt x="0" y="413"/>
                  </a:moveTo>
                  <a:lnTo>
                    <a:pt x="23" y="413"/>
                  </a:lnTo>
                  <a:lnTo>
                    <a:pt x="51" y="413"/>
                  </a:lnTo>
                  <a:lnTo>
                    <a:pt x="74" y="413"/>
                  </a:lnTo>
                  <a:lnTo>
                    <a:pt x="97" y="413"/>
                  </a:lnTo>
                  <a:lnTo>
                    <a:pt x="125" y="413"/>
                  </a:lnTo>
                  <a:lnTo>
                    <a:pt x="148" y="413"/>
                  </a:lnTo>
                  <a:lnTo>
                    <a:pt x="170" y="413"/>
                  </a:lnTo>
                  <a:lnTo>
                    <a:pt x="199" y="413"/>
                  </a:lnTo>
                  <a:lnTo>
                    <a:pt x="221" y="413"/>
                  </a:lnTo>
                  <a:lnTo>
                    <a:pt x="244" y="413"/>
                  </a:lnTo>
                  <a:lnTo>
                    <a:pt x="272" y="413"/>
                  </a:lnTo>
                  <a:lnTo>
                    <a:pt x="295" y="408"/>
                  </a:lnTo>
                  <a:lnTo>
                    <a:pt x="318" y="391"/>
                  </a:lnTo>
                  <a:lnTo>
                    <a:pt x="346" y="357"/>
                  </a:lnTo>
                  <a:lnTo>
                    <a:pt x="369" y="300"/>
                  </a:lnTo>
                  <a:lnTo>
                    <a:pt x="391" y="238"/>
                  </a:lnTo>
                  <a:lnTo>
                    <a:pt x="420" y="175"/>
                  </a:lnTo>
                  <a:lnTo>
                    <a:pt x="442" y="119"/>
                  </a:lnTo>
                  <a:lnTo>
                    <a:pt x="465" y="73"/>
                  </a:lnTo>
                  <a:lnTo>
                    <a:pt x="494" y="39"/>
                  </a:lnTo>
                  <a:lnTo>
                    <a:pt x="516" y="11"/>
                  </a:lnTo>
                  <a:lnTo>
                    <a:pt x="539" y="0"/>
                  </a:lnTo>
                  <a:lnTo>
                    <a:pt x="567" y="0"/>
                  </a:lnTo>
                  <a:lnTo>
                    <a:pt x="590" y="17"/>
                  </a:lnTo>
                  <a:lnTo>
                    <a:pt x="613" y="45"/>
                  </a:lnTo>
                  <a:lnTo>
                    <a:pt x="641" y="90"/>
                  </a:lnTo>
                  <a:lnTo>
                    <a:pt x="664" y="136"/>
                  </a:lnTo>
                  <a:lnTo>
                    <a:pt x="686" y="187"/>
                  </a:lnTo>
                  <a:lnTo>
                    <a:pt x="715" y="238"/>
                  </a:lnTo>
                  <a:lnTo>
                    <a:pt x="737" y="289"/>
                  </a:lnTo>
                  <a:lnTo>
                    <a:pt x="760" y="334"/>
                  </a:lnTo>
                  <a:lnTo>
                    <a:pt x="788" y="368"/>
                  </a:lnTo>
                  <a:lnTo>
                    <a:pt x="811" y="408"/>
                  </a:lnTo>
                  <a:lnTo>
                    <a:pt x="834" y="442"/>
                  </a:lnTo>
                  <a:lnTo>
                    <a:pt x="862" y="482"/>
                  </a:lnTo>
                  <a:lnTo>
                    <a:pt x="885" y="521"/>
                  </a:lnTo>
                  <a:lnTo>
                    <a:pt x="907" y="561"/>
                  </a:lnTo>
                  <a:lnTo>
                    <a:pt x="936" y="589"/>
                  </a:lnTo>
                  <a:lnTo>
                    <a:pt x="958" y="612"/>
                  </a:lnTo>
                  <a:lnTo>
                    <a:pt x="981" y="606"/>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06" name="Freeform 334"/>
            <p:cNvSpPr>
              <a:spLocks/>
            </p:cNvSpPr>
            <p:nvPr/>
          </p:nvSpPr>
          <p:spPr bwMode="auto">
            <a:xfrm>
              <a:off x="3146" y="2426"/>
              <a:ext cx="981" cy="799"/>
            </a:xfrm>
            <a:custGeom>
              <a:avLst/>
              <a:gdLst/>
              <a:ahLst/>
              <a:cxnLst>
                <a:cxn ang="0">
                  <a:pos x="0" y="505"/>
                </a:cxn>
                <a:cxn ang="0">
                  <a:pos x="23" y="505"/>
                </a:cxn>
                <a:cxn ang="0">
                  <a:pos x="51" y="505"/>
                </a:cxn>
                <a:cxn ang="0">
                  <a:pos x="74" y="505"/>
                </a:cxn>
                <a:cxn ang="0">
                  <a:pos x="97" y="505"/>
                </a:cxn>
                <a:cxn ang="0">
                  <a:pos x="125" y="505"/>
                </a:cxn>
                <a:cxn ang="0">
                  <a:pos x="148" y="505"/>
                </a:cxn>
                <a:cxn ang="0">
                  <a:pos x="170" y="505"/>
                </a:cxn>
                <a:cxn ang="0">
                  <a:pos x="199" y="505"/>
                </a:cxn>
                <a:cxn ang="0">
                  <a:pos x="221" y="505"/>
                </a:cxn>
                <a:cxn ang="0">
                  <a:pos x="244" y="505"/>
                </a:cxn>
                <a:cxn ang="0">
                  <a:pos x="272" y="505"/>
                </a:cxn>
                <a:cxn ang="0">
                  <a:pos x="295" y="493"/>
                </a:cxn>
                <a:cxn ang="0">
                  <a:pos x="318" y="470"/>
                </a:cxn>
                <a:cxn ang="0">
                  <a:pos x="346" y="425"/>
                </a:cxn>
                <a:cxn ang="0">
                  <a:pos x="369" y="357"/>
                </a:cxn>
                <a:cxn ang="0">
                  <a:pos x="391" y="278"/>
                </a:cxn>
                <a:cxn ang="0">
                  <a:pos x="420" y="198"/>
                </a:cxn>
                <a:cxn ang="0">
                  <a:pos x="442" y="130"/>
                </a:cxn>
                <a:cxn ang="0">
                  <a:pos x="465" y="79"/>
                </a:cxn>
                <a:cxn ang="0">
                  <a:pos x="494" y="40"/>
                </a:cxn>
                <a:cxn ang="0">
                  <a:pos x="516" y="11"/>
                </a:cxn>
                <a:cxn ang="0">
                  <a:pos x="539" y="0"/>
                </a:cxn>
                <a:cxn ang="0">
                  <a:pos x="567" y="11"/>
                </a:cxn>
                <a:cxn ang="0">
                  <a:pos x="590" y="34"/>
                </a:cxn>
                <a:cxn ang="0">
                  <a:pos x="613" y="74"/>
                </a:cxn>
                <a:cxn ang="0">
                  <a:pos x="641" y="125"/>
                </a:cxn>
                <a:cxn ang="0">
                  <a:pos x="664" y="176"/>
                </a:cxn>
                <a:cxn ang="0">
                  <a:pos x="686" y="238"/>
                </a:cxn>
                <a:cxn ang="0">
                  <a:pos x="715" y="295"/>
                </a:cxn>
                <a:cxn ang="0">
                  <a:pos x="737" y="346"/>
                </a:cxn>
                <a:cxn ang="0">
                  <a:pos x="760" y="397"/>
                </a:cxn>
                <a:cxn ang="0">
                  <a:pos x="788" y="448"/>
                </a:cxn>
                <a:cxn ang="0">
                  <a:pos x="811" y="487"/>
                </a:cxn>
                <a:cxn ang="0">
                  <a:pos x="834" y="539"/>
                </a:cxn>
                <a:cxn ang="0">
                  <a:pos x="862" y="590"/>
                </a:cxn>
                <a:cxn ang="0">
                  <a:pos x="885" y="652"/>
                </a:cxn>
                <a:cxn ang="0">
                  <a:pos x="907" y="709"/>
                </a:cxn>
                <a:cxn ang="0">
                  <a:pos x="936" y="760"/>
                </a:cxn>
                <a:cxn ang="0">
                  <a:pos x="958" y="794"/>
                </a:cxn>
                <a:cxn ang="0">
                  <a:pos x="981" y="799"/>
                </a:cxn>
              </a:cxnLst>
              <a:rect l="0" t="0" r="r" b="b"/>
              <a:pathLst>
                <a:path w="981" h="799">
                  <a:moveTo>
                    <a:pt x="0" y="505"/>
                  </a:moveTo>
                  <a:lnTo>
                    <a:pt x="23" y="505"/>
                  </a:lnTo>
                  <a:lnTo>
                    <a:pt x="51" y="505"/>
                  </a:lnTo>
                  <a:lnTo>
                    <a:pt x="74" y="505"/>
                  </a:lnTo>
                  <a:lnTo>
                    <a:pt x="97" y="505"/>
                  </a:lnTo>
                  <a:lnTo>
                    <a:pt x="125" y="505"/>
                  </a:lnTo>
                  <a:lnTo>
                    <a:pt x="148" y="505"/>
                  </a:lnTo>
                  <a:lnTo>
                    <a:pt x="170" y="505"/>
                  </a:lnTo>
                  <a:lnTo>
                    <a:pt x="199" y="505"/>
                  </a:lnTo>
                  <a:lnTo>
                    <a:pt x="221" y="505"/>
                  </a:lnTo>
                  <a:lnTo>
                    <a:pt x="244" y="505"/>
                  </a:lnTo>
                  <a:lnTo>
                    <a:pt x="272" y="505"/>
                  </a:lnTo>
                  <a:lnTo>
                    <a:pt x="295" y="493"/>
                  </a:lnTo>
                  <a:lnTo>
                    <a:pt x="318" y="470"/>
                  </a:lnTo>
                  <a:lnTo>
                    <a:pt x="346" y="425"/>
                  </a:lnTo>
                  <a:lnTo>
                    <a:pt x="369" y="357"/>
                  </a:lnTo>
                  <a:lnTo>
                    <a:pt x="391" y="278"/>
                  </a:lnTo>
                  <a:lnTo>
                    <a:pt x="420" y="198"/>
                  </a:lnTo>
                  <a:lnTo>
                    <a:pt x="442" y="130"/>
                  </a:lnTo>
                  <a:lnTo>
                    <a:pt x="465" y="79"/>
                  </a:lnTo>
                  <a:lnTo>
                    <a:pt x="494" y="40"/>
                  </a:lnTo>
                  <a:lnTo>
                    <a:pt x="516" y="11"/>
                  </a:lnTo>
                  <a:lnTo>
                    <a:pt x="539" y="0"/>
                  </a:lnTo>
                  <a:lnTo>
                    <a:pt x="567" y="11"/>
                  </a:lnTo>
                  <a:lnTo>
                    <a:pt x="590" y="34"/>
                  </a:lnTo>
                  <a:lnTo>
                    <a:pt x="613" y="74"/>
                  </a:lnTo>
                  <a:lnTo>
                    <a:pt x="641" y="125"/>
                  </a:lnTo>
                  <a:lnTo>
                    <a:pt x="664" y="176"/>
                  </a:lnTo>
                  <a:lnTo>
                    <a:pt x="686" y="238"/>
                  </a:lnTo>
                  <a:lnTo>
                    <a:pt x="715" y="295"/>
                  </a:lnTo>
                  <a:lnTo>
                    <a:pt x="737" y="346"/>
                  </a:lnTo>
                  <a:lnTo>
                    <a:pt x="760" y="397"/>
                  </a:lnTo>
                  <a:lnTo>
                    <a:pt x="788" y="448"/>
                  </a:lnTo>
                  <a:lnTo>
                    <a:pt x="811" y="487"/>
                  </a:lnTo>
                  <a:lnTo>
                    <a:pt x="834" y="539"/>
                  </a:lnTo>
                  <a:lnTo>
                    <a:pt x="862" y="590"/>
                  </a:lnTo>
                  <a:lnTo>
                    <a:pt x="885" y="652"/>
                  </a:lnTo>
                  <a:lnTo>
                    <a:pt x="907" y="709"/>
                  </a:lnTo>
                  <a:lnTo>
                    <a:pt x="936" y="760"/>
                  </a:lnTo>
                  <a:lnTo>
                    <a:pt x="958" y="794"/>
                  </a:lnTo>
                  <a:lnTo>
                    <a:pt x="981" y="799"/>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07" name="Freeform 335"/>
            <p:cNvSpPr>
              <a:spLocks/>
            </p:cNvSpPr>
            <p:nvPr/>
          </p:nvSpPr>
          <p:spPr bwMode="auto">
            <a:xfrm>
              <a:off x="3146" y="2398"/>
              <a:ext cx="981" cy="890"/>
            </a:xfrm>
            <a:custGeom>
              <a:avLst/>
              <a:gdLst/>
              <a:ahLst/>
              <a:cxnLst>
                <a:cxn ang="0">
                  <a:pos x="0" y="544"/>
                </a:cxn>
                <a:cxn ang="0">
                  <a:pos x="23" y="544"/>
                </a:cxn>
                <a:cxn ang="0">
                  <a:pos x="51" y="544"/>
                </a:cxn>
                <a:cxn ang="0">
                  <a:pos x="74" y="544"/>
                </a:cxn>
                <a:cxn ang="0">
                  <a:pos x="97" y="544"/>
                </a:cxn>
                <a:cxn ang="0">
                  <a:pos x="125" y="544"/>
                </a:cxn>
                <a:cxn ang="0">
                  <a:pos x="148" y="544"/>
                </a:cxn>
                <a:cxn ang="0">
                  <a:pos x="170" y="544"/>
                </a:cxn>
                <a:cxn ang="0">
                  <a:pos x="199" y="544"/>
                </a:cxn>
                <a:cxn ang="0">
                  <a:pos x="221" y="544"/>
                </a:cxn>
                <a:cxn ang="0">
                  <a:pos x="244" y="544"/>
                </a:cxn>
                <a:cxn ang="0">
                  <a:pos x="272" y="544"/>
                </a:cxn>
                <a:cxn ang="0">
                  <a:pos x="295" y="533"/>
                </a:cxn>
                <a:cxn ang="0">
                  <a:pos x="318" y="498"/>
                </a:cxn>
                <a:cxn ang="0">
                  <a:pos x="346" y="447"/>
                </a:cxn>
                <a:cxn ang="0">
                  <a:pos x="369" y="374"/>
                </a:cxn>
                <a:cxn ang="0">
                  <a:pos x="391" y="283"/>
                </a:cxn>
                <a:cxn ang="0">
                  <a:pos x="420" y="198"/>
                </a:cxn>
                <a:cxn ang="0">
                  <a:pos x="442" y="130"/>
                </a:cxn>
                <a:cxn ang="0">
                  <a:pos x="465" y="73"/>
                </a:cxn>
                <a:cxn ang="0">
                  <a:pos x="494" y="34"/>
                </a:cxn>
                <a:cxn ang="0">
                  <a:pos x="516" y="5"/>
                </a:cxn>
                <a:cxn ang="0">
                  <a:pos x="539" y="0"/>
                </a:cxn>
                <a:cxn ang="0">
                  <a:pos x="567" y="11"/>
                </a:cxn>
                <a:cxn ang="0">
                  <a:pos x="590" y="39"/>
                </a:cxn>
                <a:cxn ang="0">
                  <a:pos x="613" y="85"/>
                </a:cxn>
                <a:cxn ang="0">
                  <a:pos x="641" y="136"/>
                </a:cxn>
                <a:cxn ang="0">
                  <a:pos x="664" y="192"/>
                </a:cxn>
                <a:cxn ang="0">
                  <a:pos x="686" y="249"/>
                </a:cxn>
                <a:cxn ang="0">
                  <a:pos x="715" y="311"/>
                </a:cxn>
                <a:cxn ang="0">
                  <a:pos x="737" y="368"/>
                </a:cxn>
                <a:cxn ang="0">
                  <a:pos x="760" y="419"/>
                </a:cxn>
                <a:cxn ang="0">
                  <a:pos x="788" y="470"/>
                </a:cxn>
                <a:cxn ang="0">
                  <a:pos x="811" y="521"/>
                </a:cxn>
                <a:cxn ang="0">
                  <a:pos x="834" y="572"/>
                </a:cxn>
                <a:cxn ang="0">
                  <a:pos x="862" y="635"/>
                </a:cxn>
                <a:cxn ang="0">
                  <a:pos x="885" y="703"/>
                </a:cxn>
                <a:cxn ang="0">
                  <a:pos x="907" y="771"/>
                </a:cxn>
                <a:cxn ang="0">
                  <a:pos x="936" y="833"/>
                </a:cxn>
                <a:cxn ang="0">
                  <a:pos x="958" y="878"/>
                </a:cxn>
                <a:cxn ang="0">
                  <a:pos x="981" y="890"/>
                </a:cxn>
              </a:cxnLst>
              <a:rect l="0" t="0" r="r" b="b"/>
              <a:pathLst>
                <a:path w="981" h="890">
                  <a:moveTo>
                    <a:pt x="0" y="544"/>
                  </a:moveTo>
                  <a:lnTo>
                    <a:pt x="23" y="544"/>
                  </a:lnTo>
                  <a:lnTo>
                    <a:pt x="51" y="544"/>
                  </a:lnTo>
                  <a:lnTo>
                    <a:pt x="74" y="544"/>
                  </a:lnTo>
                  <a:lnTo>
                    <a:pt x="97" y="544"/>
                  </a:lnTo>
                  <a:lnTo>
                    <a:pt x="125" y="544"/>
                  </a:lnTo>
                  <a:lnTo>
                    <a:pt x="148" y="544"/>
                  </a:lnTo>
                  <a:lnTo>
                    <a:pt x="170" y="544"/>
                  </a:lnTo>
                  <a:lnTo>
                    <a:pt x="199" y="544"/>
                  </a:lnTo>
                  <a:lnTo>
                    <a:pt x="221" y="544"/>
                  </a:lnTo>
                  <a:lnTo>
                    <a:pt x="244" y="544"/>
                  </a:lnTo>
                  <a:lnTo>
                    <a:pt x="272" y="544"/>
                  </a:lnTo>
                  <a:lnTo>
                    <a:pt x="295" y="533"/>
                  </a:lnTo>
                  <a:lnTo>
                    <a:pt x="318" y="498"/>
                  </a:lnTo>
                  <a:lnTo>
                    <a:pt x="346" y="447"/>
                  </a:lnTo>
                  <a:lnTo>
                    <a:pt x="369" y="374"/>
                  </a:lnTo>
                  <a:lnTo>
                    <a:pt x="391" y="283"/>
                  </a:lnTo>
                  <a:lnTo>
                    <a:pt x="420" y="198"/>
                  </a:lnTo>
                  <a:lnTo>
                    <a:pt x="442" y="130"/>
                  </a:lnTo>
                  <a:lnTo>
                    <a:pt x="465" y="73"/>
                  </a:lnTo>
                  <a:lnTo>
                    <a:pt x="494" y="34"/>
                  </a:lnTo>
                  <a:lnTo>
                    <a:pt x="516" y="5"/>
                  </a:lnTo>
                  <a:lnTo>
                    <a:pt x="539" y="0"/>
                  </a:lnTo>
                  <a:lnTo>
                    <a:pt x="567" y="11"/>
                  </a:lnTo>
                  <a:lnTo>
                    <a:pt x="590" y="39"/>
                  </a:lnTo>
                  <a:lnTo>
                    <a:pt x="613" y="85"/>
                  </a:lnTo>
                  <a:lnTo>
                    <a:pt x="641" y="136"/>
                  </a:lnTo>
                  <a:lnTo>
                    <a:pt x="664" y="192"/>
                  </a:lnTo>
                  <a:lnTo>
                    <a:pt x="686" y="249"/>
                  </a:lnTo>
                  <a:lnTo>
                    <a:pt x="715" y="311"/>
                  </a:lnTo>
                  <a:lnTo>
                    <a:pt x="737" y="368"/>
                  </a:lnTo>
                  <a:lnTo>
                    <a:pt x="760" y="419"/>
                  </a:lnTo>
                  <a:lnTo>
                    <a:pt x="788" y="470"/>
                  </a:lnTo>
                  <a:lnTo>
                    <a:pt x="811" y="521"/>
                  </a:lnTo>
                  <a:lnTo>
                    <a:pt x="834" y="572"/>
                  </a:lnTo>
                  <a:lnTo>
                    <a:pt x="862" y="635"/>
                  </a:lnTo>
                  <a:lnTo>
                    <a:pt x="885" y="703"/>
                  </a:lnTo>
                  <a:lnTo>
                    <a:pt x="907" y="771"/>
                  </a:lnTo>
                  <a:lnTo>
                    <a:pt x="936" y="833"/>
                  </a:lnTo>
                  <a:lnTo>
                    <a:pt x="958" y="878"/>
                  </a:lnTo>
                  <a:lnTo>
                    <a:pt x="981" y="89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08" name="Freeform 336"/>
            <p:cNvSpPr>
              <a:spLocks/>
            </p:cNvSpPr>
            <p:nvPr/>
          </p:nvSpPr>
          <p:spPr bwMode="auto">
            <a:xfrm>
              <a:off x="3146" y="2392"/>
              <a:ext cx="981" cy="918"/>
            </a:xfrm>
            <a:custGeom>
              <a:avLst/>
              <a:gdLst/>
              <a:ahLst/>
              <a:cxnLst>
                <a:cxn ang="0">
                  <a:pos x="0" y="556"/>
                </a:cxn>
                <a:cxn ang="0">
                  <a:pos x="23" y="556"/>
                </a:cxn>
                <a:cxn ang="0">
                  <a:pos x="51" y="556"/>
                </a:cxn>
                <a:cxn ang="0">
                  <a:pos x="74" y="556"/>
                </a:cxn>
                <a:cxn ang="0">
                  <a:pos x="97" y="556"/>
                </a:cxn>
                <a:cxn ang="0">
                  <a:pos x="125" y="556"/>
                </a:cxn>
                <a:cxn ang="0">
                  <a:pos x="148" y="556"/>
                </a:cxn>
                <a:cxn ang="0">
                  <a:pos x="170" y="556"/>
                </a:cxn>
                <a:cxn ang="0">
                  <a:pos x="199" y="556"/>
                </a:cxn>
                <a:cxn ang="0">
                  <a:pos x="221" y="556"/>
                </a:cxn>
                <a:cxn ang="0">
                  <a:pos x="244" y="556"/>
                </a:cxn>
                <a:cxn ang="0">
                  <a:pos x="272" y="550"/>
                </a:cxn>
                <a:cxn ang="0">
                  <a:pos x="295" y="539"/>
                </a:cxn>
                <a:cxn ang="0">
                  <a:pos x="318" y="504"/>
                </a:cxn>
                <a:cxn ang="0">
                  <a:pos x="346" y="448"/>
                </a:cxn>
                <a:cxn ang="0">
                  <a:pos x="369" y="368"/>
                </a:cxn>
                <a:cxn ang="0">
                  <a:pos x="391" y="283"/>
                </a:cxn>
                <a:cxn ang="0">
                  <a:pos x="420" y="193"/>
                </a:cxn>
                <a:cxn ang="0">
                  <a:pos x="442" y="125"/>
                </a:cxn>
                <a:cxn ang="0">
                  <a:pos x="465" y="68"/>
                </a:cxn>
                <a:cxn ang="0">
                  <a:pos x="494" y="28"/>
                </a:cxn>
                <a:cxn ang="0">
                  <a:pos x="516" y="6"/>
                </a:cxn>
                <a:cxn ang="0">
                  <a:pos x="539" y="0"/>
                </a:cxn>
                <a:cxn ang="0">
                  <a:pos x="567" y="11"/>
                </a:cxn>
                <a:cxn ang="0">
                  <a:pos x="590" y="45"/>
                </a:cxn>
                <a:cxn ang="0">
                  <a:pos x="613" y="85"/>
                </a:cxn>
                <a:cxn ang="0">
                  <a:pos x="641" y="142"/>
                </a:cxn>
                <a:cxn ang="0">
                  <a:pos x="664" y="198"/>
                </a:cxn>
                <a:cxn ang="0">
                  <a:pos x="686" y="255"/>
                </a:cxn>
                <a:cxn ang="0">
                  <a:pos x="715" y="312"/>
                </a:cxn>
                <a:cxn ang="0">
                  <a:pos x="737" y="368"/>
                </a:cxn>
                <a:cxn ang="0">
                  <a:pos x="760" y="419"/>
                </a:cxn>
                <a:cxn ang="0">
                  <a:pos x="788" y="470"/>
                </a:cxn>
                <a:cxn ang="0">
                  <a:pos x="811" y="521"/>
                </a:cxn>
                <a:cxn ang="0">
                  <a:pos x="834" y="573"/>
                </a:cxn>
                <a:cxn ang="0">
                  <a:pos x="862" y="635"/>
                </a:cxn>
                <a:cxn ang="0">
                  <a:pos x="885" y="709"/>
                </a:cxn>
                <a:cxn ang="0">
                  <a:pos x="907" y="782"/>
                </a:cxn>
                <a:cxn ang="0">
                  <a:pos x="936" y="850"/>
                </a:cxn>
                <a:cxn ang="0">
                  <a:pos x="958" y="901"/>
                </a:cxn>
                <a:cxn ang="0">
                  <a:pos x="981" y="918"/>
                </a:cxn>
              </a:cxnLst>
              <a:rect l="0" t="0" r="r" b="b"/>
              <a:pathLst>
                <a:path w="981" h="918">
                  <a:moveTo>
                    <a:pt x="0" y="556"/>
                  </a:moveTo>
                  <a:lnTo>
                    <a:pt x="23" y="556"/>
                  </a:lnTo>
                  <a:lnTo>
                    <a:pt x="51" y="556"/>
                  </a:lnTo>
                  <a:lnTo>
                    <a:pt x="74" y="556"/>
                  </a:lnTo>
                  <a:lnTo>
                    <a:pt x="97" y="556"/>
                  </a:lnTo>
                  <a:lnTo>
                    <a:pt x="125" y="556"/>
                  </a:lnTo>
                  <a:lnTo>
                    <a:pt x="148" y="556"/>
                  </a:lnTo>
                  <a:lnTo>
                    <a:pt x="170" y="556"/>
                  </a:lnTo>
                  <a:lnTo>
                    <a:pt x="199" y="556"/>
                  </a:lnTo>
                  <a:lnTo>
                    <a:pt x="221" y="556"/>
                  </a:lnTo>
                  <a:lnTo>
                    <a:pt x="244" y="556"/>
                  </a:lnTo>
                  <a:lnTo>
                    <a:pt x="272" y="550"/>
                  </a:lnTo>
                  <a:lnTo>
                    <a:pt x="295" y="539"/>
                  </a:lnTo>
                  <a:lnTo>
                    <a:pt x="318" y="504"/>
                  </a:lnTo>
                  <a:lnTo>
                    <a:pt x="346" y="448"/>
                  </a:lnTo>
                  <a:lnTo>
                    <a:pt x="369" y="368"/>
                  </a:lnTo>
                  <a:lnTo>
                    <a:pt x="391" y="283"/>
                  </a:lnTo>
                  <a:lnTo>
                    <a:pt x="420" y="193"/>
                  </a:lnTo>
                  <a:lnTo>
                    <a:pt x="442" y="125"/>
                  </a:lnTo>
                  <a:lnTo>
                    <a:pt x="465" y="68"/>
                  </a:lnTo>
                  <a:lnTo>
                    <a:pt x="494" y="28"/>
                  </a:lnTo>
                  <a:lnTo>
                    <a:pt x="516" y="6"/>
                  </a:lnTo>
                  <a:lnTo>
                    <a:pt x="539" y="0"/>
                  </a:lnTo>
                  <a:lnTo>
                    <a:pt x="567" y="11"/>
                  </a:lnTo>
                  <a:lnTo>
                    <a:pt x="590" y="45"/>
                  </a:lnTo>
                  <a:lnTo>
                    <a:pt x="613" y="85"/>
                  </a:lnTo>
                  <a:lnTo>
                    <a:pt x="641" y="142"/>
                  </a:lnTo>
                  <a:lnTo>
                    <a:pt x="664" y="198"/>
                  </a:lnTo>
                  <a:lnTo>
                    <a:pt x="686" y="255"/>
                  </a:lnTo>
                  <a:lnTo>
                    <a:pt x="715" y="312"/>
                  </a:lnTo>
                  <a:lnTo>
                    <a:pt x="737" y="368"/>
                  </a:lnTo>
                  <a:lnTo>
                    <a:pt x="760" y="419"/>
                  </a:lnTo>
                  <a:lnTo>
                    <a:pt x="788" y="470"/>
                  </a:lnTo>
                  <a:lnTo>
                    <a:pt x="811" y="521"/>
                  </a:lnTo>
                  <a:lnTo>
                    <a:pt x="834" y="573"/>
                  </a:lnTo>
                  <a:lnTo>
                    <a:pt x="862" y="635"/>
                  </a:lnTo>
                  <a:lnTo>
                    <a:pt x="885" y="709"/>
                  </a:lnTo>
                  <a:lnTo>
                    <a:pt x="907" y="782"/>
                  </a:lnTo>
                  <a:lnTo>
                    <a:pt x="936" y="850"/>
                  </a:lnTo>
                  <a:lnTo>
                    <a:pt x="958" y="901"/>
                  </a:lnTo>
                  <a:lnTo>
                    <a:pt x="981" y="918"/>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09" name="Freeform 337"/>
            <p:cNvSpPr>
              <a:spLocks/>
            </p:cNvSpPr>
            <p:nvPr/>
          </p:nvSpPr>
          <p:spPr bwMode="auto">
            <a:xfrm>
              <a:off x="3146" y="2398"/>
              <a:ext cx="981" cy="912"/>
            </a:xfrm>
            <a:custGeom>
              <a:avLst/>
              <a:gdLst/>
              <a:ahLst/>
              <a:cxnLst>
                <a:cxn ang="0">
                  <a:pos x="0" y="550"/>
                </a:cxn>
                <a:cxn ang="0">
                  <a:pos x="23" y="550"/>
                </a:cxn>
                <a:cxn ang="0">
                  <a:pos x="51" y="550"/>
                </a:cxn>
                <a:cxn ang="0">
                  <a:pos x="74" y="550"/>
                </a:cxn>
                <a:cxn ang="0">
                  <a:pos x="97" y="550"/>
                </a:cxn>
                <a:cxn ang="0">
                  <a:pos x="125" y="550"/>
                </a:cxn>
                <a:cxn ang="0">
                  <a:pos x="148" y="550"/>
                </a:cxn>
                <a:cxn ang="0">
                  <a:pos x="170" y="550"/>
                </a:cxn>
                <a:cxn ang="0">
                  <a:pos x="199" y="550"/>
                </a:cxn>
                <a:cxn ang="0">
                  <a:pos x="221" y="550"/>
                </a:cxn>
                <a:cxn ang="0">
                  <a:pos x="244" y="550"/>
                </a:cxn>
                <a:cxn ang="0">
                  <a:pos x="272" y="544"/>
                </a:cxn>
                <a:cxn ang="0">
                  <a:pos x="295" y="533"/>
                </a:cxn>
                <a:cxn ang="0">
                  <a:pos x="318" y="498"/>
                </a:cxn>
                <a:cxn ang="0">
                  <a:pos x="346" y="442"/>
                </a:cxn>
                <a:cxn ang="0">
                  <a:pos x="369" y="362"/>
                </a:cxn>
                <a:cxn ang="0">
                  <a:pos x="391" y="272"/>
                </a:cxn>
                <a:cxn ang="0">
                  <a:pos x="420" y="187"/>
                </a:cxn>
                <a:cxn ang="0">
                  <a:pos x="442" y="119"/>
                </a:cxn>
                <a:cxn ang="0">
                  <a:pos x="465" y="68"/>
                </a:cxn>
                <a:cxn ang="0">
                  <a:pos x="494" y="28"/>
                </a:cxn>
                <a:cxn ang="0">
                  <a:pos x="516" y="5"/>
                </a:cxn>
                <a:cxn ang="0">
                  <a:pos x="539" y="0"/>
                </a:cxn>
                <a:cxn ang="0">
                  <a:pos x="567" y="17"/>
                </a:cxn>
                <a:cxn ang="0">
                  <a:pos x="590" y="45"/>
                </a:cxn>
                <a:cxn ang="0">
                  <a:pos x="613" y="90"/>
                </a:cxn>
                <a:cxn ang="0">
                  <a:pos x="641" y="141"/>
                </a:cxn>
                <a:cxn ang="0">
                  <a:pos x="664" y="192"/>
                </a:cxn>
                <a:cxn ang="0">
                  <a:pos x="686" y="249"/>
                </a:cxn>
                <a:cxn ang="0">
                  <a:pos x="715" y="306"/>
                </a:cxn>
                <a:cxn ang="0">
                  <a:pos x="737" y="357"/>
                </a:cxn>
                <a:cxn ang="0">
                  <a:pos x="760" y="408"/>
                </a:cxn>
                <a:cxn ang="0">
                  <a:pos x="788" y="459"/>
                </a:cxn>
                <a:cxn ang="0">
                  <a:pos x="811" y="504"/>
                </a:cxn>
                <a:cxn ang="0">
                  <a:pos x="834" y="561"/>
                </a:cxn>
                <a:cxn ang="0">
                  <a:pos x="862" y="623"/>
                </a:cxn>
                <a:cxn ang="0">
                  <a:pos x="885" y="697"/>
                </a:cxn>
                <a:cxn ang="0">
                  <a:pos x="907" y="771"/>
                </a:cxn>
                <a:cxn ang="0">
                  <a:pos x="936" y="839"/>
                </a:cxn>
                <a:cxn ang="0">
                  <a:pos x="958" y="890"/>
                </a:cxn>
                <a:cxn ang="0">
                  <a:pos x="981" y="912"/>
                </a:cxn>
              </a:cxnLst>
              <a:rect l="0" t="0" r="r" b="b"/>
              <a:pathLst>
                <a:path w="981" h="912">
                  <a:moveTo>
                    <a:pt x="0" y="550"/>
                  </a:moveTo>
                  <a:lnTo>
                    <a:pt x="23" y="550"/>
                  </a:lnTo>
                  <a:lnTo>
                    <a:pt x="51" y="550"/>
                  </a:lnTo>
                  <a:lnTo>
                    <a:pt x="74" y="550"/>
                  </a:lnTo>
                  <a:lnTo>
                    <a:pt x="97" y="550"/>
                  </a:lnTo>
                  <a:lnTo>
                    <a:pt x="125" y="550"/>
                  </a:lnTo>
                  <a:lnTo>
                    <a:pt x="148" y="550"/>
                  </a:lnTo>
                  <a:lnTo>
                    <a:pt x="170" y="550"/>
                  </a:lnTo>
                  <a:lnTo>
                    <a:pt x="199" y="550"/>
                  </a:lnTo>
                  <a:lnTo>
                    <a:pt x="221" y="550"/>
                  </a:lnTo>
                  <a:lnTo>
                    <a:pt x="244" y="550"/>
                  </a:lnTo>
                  <a:lnTo>
                    <a:pt x="272" y="544"/>
                  </a:lnTo>
                  <a:lnTo>
                    <a:pt x="295" y="533"/>
                  </a:lnTo>
                  <a:lnTo>
                    <a:pt x="318" y="498"/>
                  </a:lnTo>
                  <a:lnTo>
                    <a:pt x="346" y="442"/>
                  </a:lnTo>
                  <a:lnTo>
                    <a:pt x="369" y="362"/>
                  </a:lnTo>
                  <a:lnTo>
                    <a:pt x="391" y="272"/>
                  </a:lnTo>
                  <a:lnTo>
                    <a:pt x="420" y="187"/>
                  </a:lnTo>
                  <a:lnTo>
                    <a:pt x="442" y="119"/>
                  </a:lnTo>
                  <a:lnTo>
                    <a:pt x="465" y="68"/>
                  </a:lnTo>
                  <a:lnTo>
                    <a:pt x="494" y="28"/>
                  </a:lnTo>
                  <a:lnTo>
                    <a:pt x="516" y="5"/>
                  </a:lnTo>
                  <a:lnTo>
                    <a:pt x="539" y="0"/>
                  </a:lnTo>
                  <a:lnTo>
                    <a:pt x="567" y="17"/>
                  </a:lnTo>
                  <a:lnTo>
                    <a:pt x="590" y="45"/>
                  </a:lnTo>
                  <a:lnTo>
                    <a:pt x="613" y="90"/>
                  </a:lnTo>
                  <a:lnTo>
                    <a:pt x="641" y="141"/>
                  </a:lnTo>
                  <a:lnTo>
                    <a:pt x="664" y="192"/>
                  </a:lnTo>
                  <a:lnTo>
                    <a:pt x="686" y="249"/>
                  </a:lnTo>
                  <a:lnTo>
                    <a:pt x="715" y="306"/>
                  </a:lnTo>
                  <a:lnTo>
                    <a:pt x="737" y="357"/>
                  </a:lnTo>
                  <a:lnTo>
                    <a:pt x="760" y="408"/>
                  </a:lnTo>
                  <a:lnTo>
                    <a:pt x="788" y="459"/>
                  </a:lnTo>
                  <a:lnTo>
                    <a:pt x="811" y="504"/>
                  </a:lnTo>
                  <a:lnTo>
                    <a:pt x="834" y="561"/>
                  </a:lnTo>
                  <a:lnTo>
                    <a:pt x="862" y="623"/>
                  </a:lnTo>
                  <a:lnTo>
                    <a:pt x="885" y="697"/>
                  </a:lnTo>
                  <a:lnTo>
                    <a:pt x="907" y="771"/>
                  </a:lnTo>
                  <a:lnTo>
                    <a:pt x="936" y="839"/>
                  </a:lnTo>
                  <a:lnTo>
                    <a:pt x="958" y="890"/>
                  </a:lnTo>
                  <a:lnTo>
                    <a:pt x="981" y="912"/>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10" name="Freeform 338"/>
            <p:cNvSpPr>
              <a:spLocks/>
            </p:cNvSpPr>
            <p:nvPr/>
          </p:nvSpPr>
          <p:spPr bwMode="auto">
            <a:xfrm>
              <a:off x="3146" y="2466"/>
              <a:ext cx="981" cy="816"/>
            </a:xfrm>
            <a:custGeom>
              <a:avLst/>
              <a:gdLst/>
              <a:ahLst/>
              <a:cxnLst>
                <a:cxn ang="0">
                  <a:pos x="0" y="465"/>
                </a:cxn>
                <a:cxn ang="0">
                  <a:pos x="23" y="465"/>
                </a:cxn>
                <a:cxn ang="0">
                  <a:pos x="51" y="465"/>
                </a:cxn>
                <a:cxn ang="0">
                  <a:pos x="74" y="465"/>
                </a:cxn>
                <a:cxn ang="0">
                  <a:pos x="97" y="465"/>
                </a:cxn>
                <a:cxn ang="0">
                  <a:pos x="125" y="465"/>
                </a:cxn>
                <a:cxn ang="0">
                  <a:pos x="148" y="465"/>
                </a:cxn>
                <a:cxn ang="0">
                  <a:pos x="170" y="465"/>
                </a:cxn>
                <a:cxn ang="0">
                  <a:pos x="199" y="465"/>
                </a:cxn>
                <a:cxn ang="0">
                  <a:pos x="221" y="465"/>
                </a:cxn>
                <a:cxn ang="0">
                  <a:pos x="244" y="459"/>
                </a:cxn>
                <a:cxn ang="0">
                  <a:pos x="272" y="459"/>
                </a:cxn>
                <a:cxn ang="0">
                  <a:pos x="295" y="442"/>
                </a:cxn>
                <a:cxn ang="0">
                  <a:pos x="318" y="408"/>
                </a:cxn>
                <a:cxn ang="0">
                  <a:pos x="346" y="351"/>
                </a:cxn>
                <a:cxn ang="0">
                  <a:pos x="369" y="277"/>
                </a:cxn>
                <a:cxn ang="0">
                  <a:pos x="391" y="198"/>
                </a:cxn>
                <a:cxn ang="0">
                  <a:pos x="420" y="124"/>
                </a:cxn>
                <a:cxn ang="0">
                  <a:pos x="442" y="73"/>
                </a:cxn>
                <a:cxn ang="0">
                  <a:pos x="465" y="34"/>
                </a:cxn>
                <a:cxn ang="0">
                  <a:pos x="494" y="11"/>
                </a:cxn>
                <a:cxn ang="0">
                  <a:pos x="516" y="0"/>
                </a:cxn>
                <a:cxn ang="0">
                  <a:pos x="539" y="5"/>
                </a:cxn>
                <a:cxn ang="0">
                  <a:pos x="567" y="22"/>
                </a:cxn>
                <a:cxn ang="0">
                  <a:pos x="590" y="56"/>
                </a:cxn>
                <a:cxn ang="0">
                  <a:pos x="613" y="96"/>
                </a:cxn>
                <a:cxn ang="0">
                  <a:pos x="641" y="136"/>
                </a:cxn>
                <a:cxn ang="0">
                  <a:pos x="664" y="175"/>
                </a:cxn>
                <a:cxn ang="0">
                  <a:pos x="686" y="221"/>
                </a:cxn>
                <a:cxn ang="0">
                  <a:pos x="715" y="260"/>
                </a:cxn>
                <a:cxn ang="0">
                  <a:pos x="737" y="294"/>
                </a:cxn>
                <a:cxn ang="0">
                  <a:pos x="760" y="334"/>
                </a:cxn>
                <a:cxn ang="0">
                  <a:pos x="788" y="374"/>
                </a:cxn>
                <a:cxn ang="0">
                  <a:pos x="811" y="413"/>
                </a:cxn>
                <a:cxn ang="0">
                  <a:pos x="834" y="459"/>
                </a:cxn>
                <a:cxn ang="0">
                  <a:pos x="862" y="521"/>
                </a:cxn>
                <a:cxn ang="0">
                  <a:pos x="885" y="589"/>
                </a:cxn>
                <a:cxn ang="0">
                  <a:pos x="907" y="663"/>
                </a:cxn>
                <a:cxn ang="0">
                  <a:pos x="936" y="731"/>
                </a:cxn>
                <a:cxn ang="0">
                  <a:pos x="958" y="788"/>
                </a:cxn>
                <a:cxn ang="0">
                  <a:pos x="981" y="816"/>
                </a:cxn>
              </a:cxnLst>
              <a:rect l="0" t="0" r="r" b="b"/>
              <a:pathLst>
                <a:path w="981" h="816">
                  <a:moveTo>
                    <a:pt x="0" y="465"/>
                  </a:moveTo>
                  <a:lnTo>
                    <a:pt x="23" y="465"/>
                  </a:lnTo>
                  <a:lnTo>
                    <a:pt x="51" y="465"/>
                  </a:lnTo>
                  <a:lnTo>
                    <a:pt x="74" y="465"/>
                  </a:lnTo>
                  <a:lnTo>
                    <a:pt x="97" y="465"/>
                  </a:lnTo>
                  <a:lnTo>
                    <a:pt x="125" y="465"/>
                  </a:lnTo>
                  <a:lnTo>
                    <a:pt x="148" y="465"/>
                  </a:lnTo>
                  <a:lnTo>
                    <a:pt x="170" y="465"/>
                  </a:lnTo>
                  <a:lnTo>
                    <a:pt x="199" y="465"/>
                  </a:lnTo>
                  <a:lnTo>
                    <a:pt x="221" y="465"/>
                  </a:lnTo>
                  <a:lnTo>
                    <a:pt x="244" y="459"/>
                  </a:lnTo>
                  <a:lnTo>
                    <a:pt x="272" y="459"/>
                  </a:lnTo>
                  <a:lnTo>
                    <a:pt x="295" y="442"/>
                  </a:lnTo>
                  <a:lnTo>
                    <a:pt x="318" y="408"/>
                  </a:lnTo>
                  <a:lnTo>
                    <a:pt x="346" y="351"/>
                  </a:lnTo>
                  <a:lnTo>
                    <a:pt x="369" y="277"/>
                  </a:lnTo>
                  <a:lnTo>
                    <a:pt x="391" y="198"/>
                  </a:lnTo>
                  <a:lnTo>
                    <a:pt x="420" y="124"/>
                  </a:lnTo>
                  <a:lnTo>
                    <a:pt x="442" y="73"/>
                  </a:lnTo>
                  <a:lnTo>
                    <a:pt x="465" y="34"/>
                  </a:lnTo>
                  <a:lnTo>
                    <a:pt x="494" y="11"/>
                  </a:lnTo>
                  <a:lnTo>
                    <a:pt x="516" y="0"/>
                  </a:lnTo>
                  <a:lnTo>
                    <a:pt x="539" y="5"/>
                  </a:lnTo>
                  <a:lnTo>
                    <a:pt x="567" y="22"/>
                  </a:lnTo>
                  <a:lnTo>
                    <a:pt x="590" y="56"/>
                  </a:lnTo>
                  <a:lnTo>
                    <a:pt x="613" y="96"/>
                  </a:lnTo>
                  <a:lnTo>
                    <a:pt x="641" y="136"/>
                  </a:lnTo>
                  <a:lnTo>
                    <a:pt x="664" y="175"/>
                  </a:lnTo>
                  <a:lnTo>
                    <a:pt x="686" y="221"/>
                  </a:lnTo>
                  <a:lnTo>
                    <a:pt x="715" y="260"/>
                  </a:lnTo>
                  <a:lnTo>
                    <a:pt x="737" y="294"/>
                  </a:lnTo>
                  <a:lnTo>
                    <a:pt x="760" y="334"/>
                  </a:lnTo>
                  <a:lnTo>
                    <a:pt x="788" y="374"/>
                  </a:lnTo>
                  <a:lnTo>
                    <a:pt x="811" y="413"/>
                  </a:lnTo>
                  <a:lnTo>
                    <a:pt x="834" y="459"/>
                  </a:lnTo>
                  <a:lnTo>
                    <a:pt x="862" y="521"/>
                  </a:lnTo>
                  <a:lnTo>
                    <a:pt x="885" y="589"/>
                  </a:lnTo>
                  <a:lnTo>
                    <a:pt x="907" y="663"/>
                  </a:lnTo>
                  <a:lnTo>
                    <a:pt x="936" y="731"/>
                  </a:lnTo>
                  <a:lnTo>
                    <a:pt x="958" y="788"/>
                  </a:lnTo>
                  <a:lnTo>
                    <a:pt x="981" y="816"/>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11" name="Freeform 339"/>
            <p:cNvSpPr>
              <a:spLocks/>
            </p:cNvSpPr>
            <p:nvPr/>
          </p:nvSpPr>
          <p:spPr bwMode="auto">
            <a:xfrm>
              <a:off x="3146" y="2466"/>
              <a:ext cx="981" cy="816"/>
            </a:xfrm>
            <a:custGeom>
              <a:avLst/>
              <a:gdLst/>
              <a:ahLst/>
              <a:cxnLst>
                <a:cxn ang="0">
                  <a:pos x="0" y="459"/>
                </a:cxn>
                <a:cxn ang="0">
                  <a:pos x="23" y="459"/>
                </a:cxn>
                <a:cxn ang="0">
                  <a:pos x="51" y="459"/>
                </a:cxn>
                <a:cxn ang="0">
                  <a:pos x="74" y="459"/>
                </a:cxn>
                <a:cxn ang="0">
                  <a:pos x="97" y="459"/>
                </a:cxn>
                <a:cxn ang="0">
                  <a:pos x="125" y="459"/>
                </a:cxn>
                <a:cxn ang="0">
                  <a:pos x="148" y="459"/>
                </a:cxn>
                <a:cxn ang="0">
                  <a:pos x="170" y="459"/>
                </a:cxn>
                <a:cxn ang="0">
                  <a:pos x="199" y="459"/>
                </a:cxn>
                <a:cxn ang="0">
                  <a:pos x="221" y="459"/>
                </a:cxn>
                <a:cxn ang="0">
                  <a:pos x="244" y="453"/>
                </a:cxn>
                <a:cxn ang="0">
                  <a:pos x="272" y="453"/>
                </a:cxn>
                <a:cxn ang="0">
                  <a:pos x="295" y="436"/>
                </a:cxn>
                <a:cxn ang="0">
                  <a:pos x="318" y="402"/>
                </a:cxn>
                <a:cxn ang="0">
                  <a:pos x="346" y="351"/>
                </a:cxn>
                <a:cxn ang="0">
                  <a:pos x="369" y="277"/>
                </a:cxn>
                <a:cxn ang="0">
                  <a:pos x="391" y="198"/>
                </a:cxn>
                <a:cxn ang="0">
                  <a:pos x="420" y="124"/>
                </a:cxn>
                <a:cxn ang="0">
                  <a:pos x="442" y="68"/>
                </a:cxn>
                <a:cxn ang="0">
                  <a:pos x="465" y="28"/>
                </a:cxn>
                <a:cxn ang="0">
                  <a:pos x="494" y="5"/>
                </a:cxn>
                <a:cxn ang="0">
                  <a:pos x="516" y="0"/>
                </a:cxn>
                <a:cxn ang="0">
                  <a:pos x="539" y="5"/>
                </a:cxn>
                <a:cxn ang="0">
                  <a:pos x="567" y="22"/>
                </a:cxn>
                <a:cxn ang="0">
                  <a:pos x="590" y="56"/>
                </a:cxn>
                <a:cxn ang="0">
                  <a:pos x="613" y="96"/>
                </a:cxn>
                <a:cxn ang="0">
                  <a:pos x="641" y="136"/>
                </a:cxn>
                <a:cxn ang="0">
                  <a:pos x="664" y="175"/>
                </a:cxn>
                <a:cxn ang="0">
                  <a:pos x="686" y="221"/>
                </a:cxn>
                <a:cxn ang="0">
                  <a:pos x="715" y="260"/>
                </a:cxn>
                <a:cxn ang="0">
                  <a:pos x="737" y="300"/>
                </a:cxn>
                <a:cxn ang="0">
                  <a:pos x="760" y="340"/>
                </a:cxn>
                <a:cxn ang="0">
                  <a:pos x="788" y="379"/>
                </a:cxn>
                <a:cxn ang="0">
                  <a:pos x="811" y="425"/>
                </a:cxn>
                <a:cxn ang="0">
                  <a:pos x="834" y="470"/>
                </a:cxn>
                <a:cxn ang="0">
                  <a:pos x="862" y="533"/>
                </a:cxn>
                <a:cxn ang="0">
                  <a:pos x="885" y="601"/>
                </a:cxn>
                <a:cxn ang="0">
                  <a:pos x="907" y="669"/>
                </a:cxn>
                <a:cxn ang="0">
                  <a:pos x="936" y="737"/>
                </a:cxn>
                <a:cxn ang="0">
                  <a:pos x="958" y="788"/>
                </a:cxn>
                <a:cxn ang="0">
                  <a:pos x="981" y="816"/>
                </a:cxn>
              </a:cxnLst>
              <a:rect l="0" t="0" r="r" b="b"/>
              <a:pathLst>
                <a:path w="981" h="816">
                  <a:moveTo>
                    <a:pt x="0" y="459"/>
                  </a:moveTo>
                  <a:lnTo>
                    <a:pt x="23" y="459"/>
                  </a:lnTo>
                  <a:lnTo>
                    <a:pt x="51" y="459"/>
                  </a:lnTo>
                  <a:lnTo>
                    <a:pt x="74" y="459"/>
                  </a:lnTo>
                  <a:lnTo>
                    <a:pt x="97" y="459"/>
                  </a:lnTo>
                  <a:lnTo>
                    <a:pt x="125" y="459"/>
                  </a:lnTo>
                  <a:lnTo>
                    <a:pt x="148" y="459"/>
                  </a:lnTo>
                  <a:lnTo>
                    <a:pt x="170" y="459"/>
                  </a:lnTo>
                  <a:lnTo>
                    <a:pt x="199" y="459"/>
                  </a:lnTo>
                  <a:lnTo>
                    <a:pt x="221" y="459"/>
                  </a:lnTo>
                  <a:lnTo>
                    <a:pt x="244" y="453"/>
                  </a:lnTo>
                  <a:lnTo>
                    <a:pt x="272" y="453"/>
                  </a:lnTo>
                  <a:lnTo>
                    <a:pt x="295" y="436"/>
                  </a:lnTo>
                  <a:lnTo>
                    <a:pt x="318" y="402"/>
                  </a:lnTo>
                  <a:lnTo>
                    <a:pt x="346" y="351"/>
                  </a:lnTo>
                  <a:lnTo>
                    <a:pt x="369" y="277"/>
                  </a:lnTo>
                  <a:lnTo>
                    <a:pt x="391" y="198"/>
                  </a:lnTo>
                  <a:lnTo>
                    <a:pt x="420" y="124"/>
                  </a:lnTo>
                  <a:lnTo>
                    <a:pt x="442" y="68"/>
                  </a:lnTo>
                  <a:lnTo>
                    <a:pt x="465" y="28"/>
                  </a:lnTo>
                  <a:lnTo>
                    <a:pt x="494" y="5"/>
                  </a:lnTo>
                  <a:lnTo>
                    <a:pt x="516" y="0"/>
                  </a:lnTo>
                  <a:lnTo>
                    <a:pt x="539" y="5"/>
                  </a:lnTo>
                  <a:lnTo>
                    <a:pt x="567" y="22"/>
                  </a:lnTo>
                  <a:lnTo>
                    <a:pt x="590" y="56"/>
                  </a:lnTo>
                  <a:lnTo>
                    <a:pt x="613" y="96"/>
                  </a:lnTo>
                  <a:lnTo>
                    <a:pt x="641" y="136"/>
                  </a:lnTo>
                  <a:lnTo>
                    <a:pt x="664" y="175"/>
                  </a:lnTo>
                  <a:lnTo>
                    <a:pt x="686" y="221"/>
                  </a:lnTo>
                  <a:lnTo>
                    <a:pt x="715" y="260"/>
                  </a:lnTo>
                  <a:lnTo>
                    <a:pt x="737" y="300"/>
                  </a:lnTo>
                  <a:lnTo>
                    <a:pt x="760" y="340"/>
                  </a:lnTo>
                  <a:lnTo>
                    <a:pt x="788" y="379"/>
                  </a:lnTo>
                  <a:lnTo>
                    <a:pt x="811" y="425"/>
                  </a:lnTo>
                  <a:lnTo>
                    <a:pt x="834" y="470"/>
                  </a:lnTo>
                  <a:lnTo>
                    <a:pt x="862" y="533"/>
                  </a:lnTo>
                  <a:lnTo>
                    <a:pt x="885" y="601"/>
                  </a:lnTo>
                  <a:lnTo>
                    <a:pt x="907" y="669"/>
                  </a:lnTo>
                  <a:lnTo>
                    <a:pt x="936" y="737"/>
                  </a:lnTo>
                  <a:lnTo>
                    <a:pt x="958" y="788"/>
                  </a:lnTo>
                  <a:lnTo>
                    <a:pt x="981" y="816"/>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12" name="Freeform 340"/>
            <p:cNvSpPr>
              <a:spLocks/>
            </p:cNvSpPr>
            <p:nvPr/>
          </p:nvSpPr>
          <p:spPr bwMode="auto">
            <a:xfrm>
              <a:off x="3146" y="2500"/>
              <a:ext cx="981" cy="714"/>
            </a:xfrm>
            <a:custGeom>
              <a:avLst/>
              <a:gdLst/>
              <a:ahLst/>
              <a:cxnLst>
                <a:cxn ang="0">
                  <a:pos x="0" y="413"/>
                </a:cxn>
                <a:cxn ang="0">
                  <a:pos x="23" y="413"/>
                </a:cxn>
                <a:cxn ang="0">
                  <a:pos x="51" y="413"/>
                </a:cxn>
                <a:cxn ang="0">
                  <a:pos x="74" y="413"/>
                </a:cxn>
                <a:cxn ang="0">
                  <a:pos x="97" y="413"/>
                </a:cxn>
                <a:cxn ang="0">
                  <a:pos x="125" y="413"/>
                </a:cxn>
                <a:cxn ang="0">
                  <a:pos x="148" y="413"/>
                </a:cxn>
                <a:cxn ang="0">
                  <a:pos x="170" y="413"/>
                </a:cxn>
                <a:cxn ang="0">
                  <a:pos x="199" y="413"/>
                </a:cxn>
                <a:cxn ang="0">
                  <a:pos x="221" y="413"/>
                </a:cxn>
                <a:cxn ang="0">
                  <a:pos x="244" y="413"/>
                </a:cxn>
                <a:cxn ang="0">
                  <a:pos x="272" y="408"/>
                </a:cxn>
                <a:cxn ang="0">
                  <a:pos x="295" y="396"/>
                </a:cxn>
                <a:cxn ang="0">
                  <a:pos x="318" y="368"/>
                </a:cxn>
                <a:cxn ang="0">
                  <a:pos x="346" y="323"/>
                </a:cxn>
                <a:cxn ang="0">
                  <a:pos x="369" y="255"/>
                </a:cxn>
                <a:cxn ang="0">
                  <a:pos x="391" y="187"/>
                </a:cxn>
                <a:cxn ang="0">
                  <a:pos x="420" y="119"/>
                </a:cxn>
                <a:cxn ang="0">
                  <a:pos x="442" y="68"/>
                </a:cxn>
                <a:cxn ang="0">
                  <a:pos x="465" y="34"/>
                </a:cxn>
                <a:cxn ang="0">
                  <a:pos x="494" y="11"/>
                </a:cxn>
                <a:cxn ang="0">
                  <a:pos x="516" y="0"/>
                </a:cxn>
                <a:cxn ang="0">
                  <a:pos x="539" y="0"/>
                </a:cxn>
                <a:cxn ang="0">
                  <a:pos x="567" y="17"/>
                </a:cxn>
                <a:cxn ang="0">
                  <a:pos x="590" y="45"/>
                </a:cxn>
                <a:cxn ang="0">
                  <a:pos x="613" y="79"/>
                </a:cxn>
                <a:cxn ang="0">
                  <a:pos x="641" y="119"/>
                </a:cxn>
                <a:cxn ang="0">
                  <a:pos x="664" y="158"/>
                </a:cxn>
                <a:cxn ang="0">
                  <a:pos x="686" y="198"/>
                </a:cxn>
                <a:cxn ang="0">
                  <a:pos x="715" y="238"/>
                </a:cxn>
                <a:cxn ang="0">
                  <a:pos x="737" y="277"/>
                </a:cxn>
                <a:cxn ang="0">
                  <a:pos x="760" y="317"/>
                </a:cxn>
                <a:cxn ang="0">
                  <a:pos x="788" y="351"/>
                </a:cxn>
                <a:cxn ang="0">
                  <a:pos x="811" y="391"/>
                </a:cxn>
                <a:cxn ang="0">
                  <a:pos x="834" y="436"/>
                </a:cxn>
                <a:cxn ang="0">
                  <a:pos x="862" y="487"/>
                </a:cxn>
                <a:cxn ang="0">
                  <a:pos x="885" y="544"/>
                </a:cxn>
                <a:cxn ang="0">
                  <a:pos x="907" y="601"/>
                </a:cxn>
                <a:cxn ang="0">
                  <a:pos x="936" y="657"/>
                </a:cxn>
                <a:cxn ang="0">
                  <a:pos x="958" y="697"/>
                </a:cxn>
                <a:cxn ang="0">
                  <a:pos x="981" y="714"/>
                </a:cxn>
              </a:cxnLst>
              <a:rect l="0" t="0" r="r" b="b"/>
              <a:pathLst>
                <a:path w="981" h="714">
                  <a:moveTo>
                    <a:pt x="0" y="413"/>
                  </a:moveTo>
                  <a:lnTo>
                    <a:pt x="23" y="413"/>
                  </a:lnTo>
                  <a:lnTo>
                    <a:pt x="51" y="413"/>
                  </a:lnTo>
                  <a:lnTo>
                    <a:pt x="74" y="413"/>
                  </a:lnTo>
                  <a:lnTo>
                    <a:pt x="97" y="413"/>
                  </a:lnTo>
                  <a:lnTo>
                    <a:pt x="125" y="413"/>
                  </a:lnTo>
                  <a:lnTo>
                    <a:pt x="148" y="413"/>
                  </a:lnTo>
                  <a:lnTo>
                    <a:pt x="170" y="413"/>
                  </a:lnTo>
                  <a:lnTo>
                    <a:pt x="199" y="413"/>
                  </a:lnTo>
                  <a:lnTo>
                    <a:pt x="221" y="413"/>
                  </a:lnTo>
                  <a:lnTo>
                    <a:pt x="244" y="413"/>
                  </a:lnTo>
                  <a:lnTo>
                    <a:pt x="272" y="408"/>
                  </a:lnTo>
                  <a:lnTo>
                    <a:pt x="295" y="396"/>
                  </a:lnTo>
                  <a:lnTo>
                    <a:pt x="318" y="368"/>
                  </a:lnTo>
                  <a:lnTo>
                    <a:pt x="346" y="323"/>
                  </a:lnTo>
                  <a:lnTo>
                    <a:pt x="369" y="255"/>
                  </a:lnTo>
                  <a:lnTo>
                    <a:pt x="391" y="187"/>
                  </a:lnTo>
                  <a:lnTo>
                    <a:pt x="420" y="119"/>
                  </a:lnTo>
                  <a:lnTo>
                    <a:pt x="442" y="68"/>
                  </a:lnTo>
                  <a:lnTo>
                    <a:pt x="465" y="34"/>
                  </a:lnTo>
                  <a:lnTo>
                    <a:pt x="494" y="11"/>
                  </a:lnTo>
                  <a:lnTo>
                    <a:pt x="516" y="0"/>
                  </a:lnTo>
                  <a:lnTo>
                    <a:pt x="539" y="0"/>
                  </a:lnTo>
                  <a:lnTo>
                    <a:pt x="567" y="17"/>
                  </a:lnTo>
                  <a:lnTo>
                    <a:pt x="590" y="45"/>
                  </a:lnTo>
                  <a:lnTo>
                    <a:pt x="613" y="79"/>
                  </a:lnTo>
                  <a:lnTo>
                    <a:pt x="641" y="119"/>
                  </a:lnTo>
                  <a:lnTo>
                    <a:pt x="664" y="158"/>
                  </a:lnTo>
                  <a:lnTo>
                    <a:pt x="686" y="198"/>
                  </a:lnTo>
                  <a:lnTo>
                    <a:pt x="715" y="238"/>
                  </a:lnTo>
                  <a:lnTo>
                    <a:pt x="737" y="277"/>
                  </a:lnTo>
                  <a:lnTo>
                    <a:pt x="760" y="317"/>
                  </a:lnTo>
                  <a:lnTo>
                    <a:pt x="788" y="351"/>
                  </a:lnTo>
                  <a:lnTo>
                    <a:pt x="811" y="391"/>
                  </a:lnTo>
                  <a:lnTo>
                    <a:pt x="834" y="436"/>
                  </a:lnTo>
                  <a:lnTo>
                    <a:pt x="862" y="487"/>
                  </a:lnTo>
                  <a:lnTo>
                    <a:pt x="885" y="544"/>
                  </a:lnTo>
                  <a:lnTo>
                    <a:pt x="907" y="601"/>
                  </a:lnTo>
                  <a:lnTo>
                    <a:pt x="936" y="657"/>
                  </a:lnTo>
                  <a:lnTo>
                    <a:pt x="958" y="697"/>
                  </a:lnTo>
                  <a:lnTo>
                    <a:pt x="981" y="714"/>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13" name="Freeform 341"/>
            <p:cNvSpPr>
              <a:spLocks/>
            </p:cNvSpPr>
            <p:nvPr/>
          </p:nvSpPr>
          <p:spPr bwMode="auto">
            <a:xfrm>
              <a:off x="3146" y="2585"/>
              <a:ext cx="981" cy="476"/>
            </a:xfrm>
            <a:custGeom>
              <a:avLst/>
              <a:gdLst/>
              <a:ahLst/>
              <a:cxnLst>
                <a:cxn ang="0">
                  <a:pos x="0" y="306"/>
                </a:cxn>
                <a:cxn ang="0">
                  <a:pos x="23" y="306"/>
                </a:cxn>
                <a:cxn ang="0">
                  <a:pos x="51" y="306"/>
                </a:cxn>
                <a:cxn ang="0">
                  <a:pos x="74" y="306"/>
                </a:cxn>
                <a:cxn ang="0">
                  <a:pos x="97" y="306"/>
                </a:cxn>
                <a:cxn ang="0">
                  <a:pos x="125" y="306"/>
                </a:cxn>
                <a:cxn ang="0">
                  <a:pos x="148" y="306"/>
                </a:cxn>
                <a:cxn ang="0">
                  <a:pos x="170" y="306"/>
                </a:cxn>
                <a:cxn ang="0">
                  <a:pos x="199" y="306"/>
                </a:cxn>
                <a:cxn ang="0">
                  <a:pos x="221" y="306"/>
                </a:cxn>
                <a:cxn ang="0">
                  <a:pos x="244" y="306"/>
                </a:cxn>
                <a:cxn ang="0">
                  <a:pos x="272" y="306"/>
                </a:cxn>
                <a:cxn ang="0">
                  <a:pos x="295" y="294"/>
                </a:cxn>
                <a:cxn ang="0">
                  <a:pos x="318" y="277"/>
                </a:cxn>
                <a:cxn ang="0">
                  <a:pos x="346" y="243"/>
                </a:cxn>
                <a:cxn ang="0">
                  <a:pos x="369" y="198"/>
                </a:cxn>
                <a:cxn ang="0">
                  <a:pos x="391" y="147"/>
                </a:cxn>
                <a:cxn ang="0">
                  <a:pos x="420" y="102"/>
                </a:cxn>
                <a:cxn ang="0">
                  <a:pos x="442" y="62"/>
                </a:cxn>
                <a:cxn ang="0">
                  <a:pos x="465" y="34"/>
                </a:cxn>
                <a:cxn ang="0">
                  <a:pos x="494" y="17"/>
                </a:cxn>
                <a:cxn ang="0">
                  <a:pos x="516" y="5"/>
                </a:cxn>
                <a:cxn ang="0">
                  <a:pos x="539" y="0"/>
                </a:cxn>
                <a:cxn ang="0">
                  <a:pos x="567" y="5"/>
                </a:cxn>
                <a:cxn ang="0">
                  <a:pos x="590" y="22"/>
                </a:cxn>
                <a:cxn ang="0">
                  <a:pos x="613" y="45"/>
                </a:cxn>
                <a:cxn ang="0">
                  <a:pos x="641" y="73"/>
                </a:cxn>
                <a:cxn ang="0">
                  <a:pos x="664" y="107"/>
                </a:cxn>
                <a:cxn ang="0">
                  <a:pos x="686" y="141"/>
                </a:cxn>
                <a:cxn ang="0">
                  <a:pos x="715" y="175"/>
                </a:cxn>
                <a:cxn ang="0">
                  <a:pos x="737" y="209"/>
                </a:cxn>
                <a:cxn ang="0">
                  <a:pos x="760" y="238"/>
                </a:cxn>
                <a:cxn ang="0">
                  <a:pos x="788" y="266"/>
                </a:cxn>
                <a:cxn ang="0">
                  <a:pos x="811" y="294"/>
                </a:cxn>
                <a:cxn ang="0">
                  <a:pos x="834" y="323"/>
                </a:cxn>
                <a:cxn ang="0">
                  <a:pos x="862" y="351"/>
                </a:cxn>
                <a:cxn ang="0">
                  <a:pos x="885" y="385"/>
                </a:cxn>
                <a:cxn ang="0">
                  <a:pos x="907" y="419"/>
                </a:cxn>
                <a:cxn ang="0">
                  <a:pos x="936" y="448"/>
                </a:cxn>
                <a:cxn ang="0">
                  <a:pos x="958" y="470"/>
                </a:cxn>
                <a:cxn ang="0">
                  <a:pos x="981" y="476"/>
                </a:cxn>
              </a:cxnLst>
              <a:rect l="0" t="0" r="r" b="b"/>
              <a:pathLst>
                <a:path w="981" h="476">
                  <a:moveTo>
                    <a:pt x="0" y="306"/>
                  </a:moveTo>
                  <a:lnTo>
                    <a:pt x="23" y="306"/>
                  </a:lnTo>
                  <a:lnTo>
                    <a:pt x="51" y="306"/>
                  </a:lnTo>
                  <a:lnTo>
                    <a:pt x="74" y="306"/>
                  </a:lnTo>
                  <a:lnTo>
                    <a:pt x="97" y="306"/>
                  </a:lnTo>
                  <a:lnTo>
                    <a:pt x="125" y="306"/>
                  </a:lnTo>
                  <a:lnTo>
                    <a:pt x="148" y="306"/>
                  </a:lnTo>
                  <a:lnTo>
                    <a:pt x="170" y="306"/>
                  </a:lnTo>
                  <a:lnTo>
                    <a:pt x="199" y="306"/>
                  </a:lnTo>
                  <a:lnTo>
                    <a:pt x="221" y="306"/>
                  </a:lnTo>
                  <a:lnTo>
                    <a:pt x="244" y="306"/>
                  </a:lnTo>
                  <a:lnTo>
                    <a:pt x="272" y="306"/>
                  </a:lnTo>
                  <a:lnTo>
                    <a:pt x="295" y="294"/>
                  </a:lnTo>
                  <a:lnTo>
                    <a:pt x="318" y="277"/>
                  </a:lnTo>
                  <a:lnTo>
                    <a:pt x="346" y="243"/>
                  </a:lnTo>
                  <a:lnTo>
                    <a:pt x="369" y="198"/>
                  </a:lnTo>
                  <a:lnTo>
                    <a:pt x="391" y="147"/>
                  </a:lnTo>
                  <a:lnTo>
                    <a:pt x="420" y="102"/>
                  </a:lnTo>
                  <a:lnTo>
                    <a:pt x="442" y="62"/>
                  </a:lnTo>
                  <a:lnTo>
                    <a:pt x="465" y="34"/>
                  </a:lnTo>
                  <a:lnTo>
                    <a:pt x="494" y="17"/>
                  </a:lnTo>
                  <a:lnTo>
                    <a:pt x="516" y="5"/>
                  </a:lnTo>
                  <a:lnTo>
                    <a:pt x="539" y="0"/>
                  </a:lnTo>
                  <a:lnTo>
                    <a:pt x="567" y="5"/>
                  </a:lnTo>
                  <a:lnTo>
                    <a:pt x="590" y="22"/>
                  </a:lnTo>
                  <a:lnTo>
                    <a:pt x="613" y="45"/>
                  </a:lnTo>
                  <a:lnTo>
                    <a:pt x="641" y="73"/>
                  </a:lnTo>
                  <a:lnTo>
                    <a:pt x="664" y="107"/>
                  </a:lnTo>
                  <a:lnTo>
                    <a:pt x="686" y="141"/>
                  </a:lnTo>
                  <a:lnTo>
                    <a:pt x="715" y="175"/>
                  </a:lnTo>
                  <a:lnTo>
                    <a:pt x="737" y="209"/>
                  </a:lnTo>
                  <a:lnTo>
                    <a:pt x="760" y="238"/>
                  </a:lnTo>
                  <a:lnTo>
                    <a:pt x="788" y="266"/>
                  </a:lnTo>
                  <a:lnTo>
                    <a:pt x="811" y="294"/>
                  </a:lnTo>
                  <a:lnTo>
                    <a:pt x="834" y="323"/>
                  </a:lnTo>
                  <a:lnTo>
                    <a:pt x="862" y="351"/>
                  </a:lnTo>
                  <a:lnTo>
                    <a:pt x="885" y="385"/>
                  </a:lnTo>
                  <a:lnTo>
                    <a:pt x="907" y="419"/>
                  </a:lnTo>
                  <a:lnTo>
                    <a:pt x="936" y="448"/>
                  </a:lnTo>
                  <a:lnTo>
                    <a:pt x="958" y="470"/>
                  </a:lnTo>
                  <a:lnTo>
                    <a:pt x="981" y="476"/>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14" name="Freeform 342"/>
            <p:cNvSpPr>
              <a:spLocks/>
            </p:cNvSpPr>
            <p:nvPr/>
          </p:nvSpPr>
          <p:spPr bwMode="auto">
            <a:xfrm>
              <a:off x="3146" y="2568"/>
              <a:ext cx="981" cy="640"/>
            </a:xfrm>
            <a:custGeom>
              <a:avLst/>
              <a:gdLst/>
              <a:ahLst/>
              <a:cxnLst>
                <a:cxn ang="0">
                  <a:pos x="0" y="311"/>
                </a:cxn>
                <a:cxn ang="0">
                  <a:pos x="23" y="311"/>
                </a:cxn>
                <a:cxn ang="0">
                  <a:pos x="51" y="311"/>
                </a:cxn>
                <a:cxn ang="0">
                  <a:pos x="74" y="311"/>
                </a:cxn>
                <a:cxn ang="0">
                  <a:pos x="97" y="311"/>
                </a:cxn>
                <a:cxn ang="0">
                  <a:pos x="125" y="311"/>
                </a:cxn>
                <a:cxn ang="0">
                  <a:pos x="148" y="311"/>
                </a:cxn>
                <a:cxn ang="0">
                  <a:pos x="170" y="311"/>
                </a:cxn>
                <a:cxn ang="0">
                  <a:pos x="199" y="311"/>
                </a:cxn>
                <a:cxn ang="0">
                  <a:pos x="221" y="311"/>
                </a:cxn>
                <a:cxn ang="0">
                  <a:pos x="244" y="311"/>
                </a:cxn>
                <a:cxn ang="0">
                  <a:pos x="272" y="306"/>
                </a:cxn>
                <a:cxn ang="0">
                  <a:pos x="295" y="289"/>
                </a:cxn>
                <a:cxn ang="0">
                  <a:pos x="318" y="249"/>
                </a:cxn>
                <a:cxn ang="0">
                  <a:pos x="346" y="198"/>
                </a:cxn>
                <a:cxn ang="0">
                  <a:pos x="369" y="136"/>
                </a:cxn>
                <a:cxn ang="0">
                  <a:pos x="391" y="79"/>
                </a:cxn>
                <a:cxn ang="0">
                  <a:pos x="420" y="34"/>
                </a:cxn>
                <a:cxn ang="0">
                  <a:pos x="442" y="5"/>
                </a:cxn>
                <a:cxn ang="0">
                  <a:pos x="465" y="0"/>
                </a:cxn>
                <a:cxn ang="0">
                  <a:pos x="494" y="5"/>
                </a:cxn>
                <a:cxn ang="0">
                  <a:pos x="516" y="28"/>
                </a:cxn>
                <a:cxn ang="0">
                  <a:pos x="539" y="56"/>
                </a:cxn>
                <a:cxn ang="0">
                  <a:pos x="567" y="85"/>
                </a:cxn>
                <a:cxn ang="0">
                  <a:pos x="590" y="119"/>
                </a:cxn>
                <a:cxn ang="0">
                  <a:pos x="613" y="153"/>
                </a:cxn>
                <a:cxn ang="0">
                  <a:pos x="641" y="175"/>
                </a:cxn>
                <a:cxn ang="0">
                  <a:pos x="664" y="187"/>
                </a:cxn>
                <a:cxn ang="0">
                  <a:pos x="686" y="198"/>
                </a:cxn>
                <a:cxn ang="0">
                  <a:pos x="715" y="204"/>
                </a:cxn>
                <a:cxn ang="0">
                  <a:pos x="737" y="215"/>
                </a:cxn>
                <a:cxn ang="0">
                  <a:pos x="760" y="226"/>
                </a:cxn>
                <a:cxn ang="0">
                  <a:pos x="788" y="243"/>
                </a:cxn>
                <a:cxn ang="0">
                  <a:pos x="811" y="266"/>
                </a:cxn>
                <a:cxn ang="0">
                  <a:pos x="834" y="306"/>
                </a:cxn>
                <a:cxn ang="0">
                  <a:pos x="862" y="351"/>
                </a:cxn>
                <a:cxn ang="0">
                  <a:pos x="885" y="408"/>
                </a:cxn>
                <a:cxn ang="0">
                  <a:pos x="907" y="476"/>
                </a:cxn>
                <a:cxn ang="0">
                  <a:pos x="936" y="538"/>
                </a:cxn>
                <a:cxn ang="0">
                  <a:pos x="958" y="601"/>
                </a:cxn>
                <a:cxn ang="0">
                  <a:pos x="981" y="640"/>
                </a:cxn>
              </a:cxnLst>
              <a:rect l="0" t="0" r="r" b="b"/>
              <a:pathLst>
                <a:path w="981" h="640">
                  <a:moveTo>
                    <a:pt x="0" y="311"/>
                  </a:moveTo>
                  <a:lnTo>
                    <a:pt x="23" y="311"/>
                  </a:lnTo>
                  <a:lnTo>
                    <a:pt x="51" y="311"/>
                  </a:lnTo>
                  <a:lnTo>
                    <a:pt x="74" y="311"/>
                  </a:lnTo>
                  <a:lnTo>
                    <a:pt x="97" y="311"/>
                  </a:lnTo>
                  <a:lnTo>
                    <a:pt x="125" y="311"/>
                  </a:lnTo>
                  <a:lnTo>
                    <a:pt x="148" y="311"/>
                  </a:lnTo>
                  <a:lnTo>
                    <a:pt x="170" y="311"/>
                  </a:lnTo>
                  <a:lnTo>
                    <a:pt x="199" y="311"/>
                  </a:lnTo>
                  <a:lnTo>
                    <a:pt x="221" y="311"/>
                  </a:lnTo>
                  <a:lnTo>
                    <a:pt x="244" y="311"/>
                  </a:lnTo>
                  <a:lnTo>
                    <a:pt x="272" y="306"/>
                  </a:lnTo>
                  <a:lnTo>
                    <a:pt x="295" y="289"/>
                  </a:lnTo>
                  <a:lnTo>
                    <a:pt x="318" y="249"/>
                  </a:lnTo>
                  <a:lnTo>
                    <a:pt x="346" y="198"/>
                  </a:lnTo>
                  <a:lnTo>
                    <a:pt x="369" y="136"/>
                  </a:lnTo>
                  <a:lnTo>
                    <a:pt x="391" y="79"/>
                  </a:lnTo>
                  <a:lnTo>
                    <a:pt x="420" y="34"/>
                  </a:lnTo>
                  <a:lnTo>
                    <a:pt x="442" y="5"/>
                  </a:lnTo>
                  <a:lnTo>
                    <a:pt x="465" y="0"/>
                  </a:lnTo>
                  <a:lnTo>
                    <a:pt x="494" y="5"/>
                  </a:lnTo>
                  <a:lnTo>
                    <a:pt x="516" y="28"/>
                  </a:lnTo>
                  <a:lnTo>
                    <a:pt x="539" y="56"/>
                  </a:lnTo>
                  <a:lnTo>
                    <a:pt x="567" y="85"/>
                  </a:lnTo>
                  <a:lnTo>
                    <a:pt x="590" y="119"/>
                  </a:lnTo>
                  <a:lnTo>
                    <a:pt x="613" y="153"/>
                  </a:lnTo>
                  <a:lnTo>
                    <a:pt x="641" y="175"/>
                  </a:lnTo>
                  <a:lnTo>
                    <a:pt x="664" y="187"/>
                  </a:lnTo>
                  <a:lnTo>
                    <a:pt x="686" y="198"/>
                  </a:lnTo>
                  <a:lnTo>
                    <a:pt x="715" y="204"/>
                  </a:lnTo>
                  <a:lnTo>
                    <a:pt x="737" y="215"/>
                  </a:lnTo>
                  <a:lnTo>
                    <a:pt x="760" y="226"/>
                  </a:lnTo>
                  <a:lnTo>
                    <a:pt x="788" y="243"/>
                  </a:lnTo>
                  <a:lnTo>
                    <a:pt x="811" y="266"/>
                  </a:lnTo>
                  <a:lnTo>
                    <a:pt x="834" y="306"/>
                  </a:lnTo>
                  <a:lnTo>
                    <a:pt x="862" y="351"/>
                  </a:lnTo>
                  <a:lnTo>
                    <a:pt x="885" y="408"/>
                  </a:lnTo>
                  <a:lnTo>
                    <a:pt x="907" y="476"/>
                  </a:lnTo>
                  <a:lnTo>
                    <a:pt x="936" y="538"/>
                  </a:lnTo>
                  <a:lnTo>
                    <a:pt x="958" y="601"/>
                  </a:lnTo>
                  <a:lnTo>
                    <a:pt x="981" y="64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15" name="Freeform 343"/>
            <p:cNvSpPr>
              <a:spLocks/>
            </p:cNvSpPr>
            <p:nvPr/>
          </p:nvSpPr>
          <p:spPr bwMode="auto">
            <a:xfrm>
              <a:off x="3146" y="2607"/>
              <a:ext cx="981" cy="522"/>
            </a:xfrm>
            <a:custGeom>
              <a:avLst/>
              <a:gdLst/>
              <a:ahLst/>
              <a:cxnLst>
                <a:cxn ang="0">
                  <a:pos x="0" y="255"/>
                </a:cxn>
                <a:cxn ang="0">
                  <a:pos x="23" y="255"/>
                </a:cxn>
                <a:cxn ang="0">
                  <a:pos x="51" y="255"/>
                </a:cxn>
                <a:cxn ang="0">
                  <a:pos x="74" y="255"/>
                </a:cxn>
                <a:cxn ang="0">
                  <a:pos x="97" y="255"/>
                </a:cxn>
                <a:cxn ang="0">
                  <a:pos x="125" y="255"/>
                </a:cxn>
                <a:cxn ang="0">
                  <a:pos x="148" y="255"/>
                </a:cxn>
                <a:cxn ang="0">
                  <a:pos x="170" y="255"/>
                </a:cxn>
                <a:cxn ang="0">
                  <a:pos x="199" y="255"/>
                </a:cxn>
                <a:cxn ang="0">
                  <a:pos x="221" y="255"/>
                </a:cxn>
                <a:cxn ang="0">
                  <a:pos x="244" y="255"/>
                </a:cxn>
                <a:cxn ang="0">
                  <a:pos x="272" y="250"/>
                </a:cxn>
                <a:cxn ang="0">
                  <a:pos x="295" y="233"/>
                </a:cxn>
                <a:cxn ang="0">
                  <a:pos x="318" y="204"/>
                </a:cxn>
                <a:cxn ang="0">
                  <a:pos x="346" y="159"/>
                </a:cxn>
                <a:cxn ang="0">
                  <a:pos x="369" y="108"/>
                </a:cxn>
                <a:cxn ang="0">
                  <a:pos x="391" y="63"/>
                </a:cxn>
                <a:cxn ang="0">
                  <a:pos x="420" y="29"/>
                </a:cxn>
                <a:cxn ang="0">
                  <a:pos x="442" y="6"/>
                </a:cxn>
                <a:cxn ang="0">
                  <a:pos x="465" y="0"/>
                </a:cxn>
                <a:cxn ang="0">
                  <a:pos x="494" y="12"/>
                </a:cxn>
                <a:cxn ang="0">
                  <a:pos x="516" y="34"/>
                </a:cxn>
                <a:cxn ang="0">
                  <a:pos x="539" y="57"/>
                </a:cxn>
                <a:cxn ang="0">
                  <a:pos x="567" y="91"/>
                </a:cxn>
                <a:cxn ang="0">
                  <a:pos x="590" y="114"/>
                </a:cxn>
                <a:cxn ang="0">
                  <a:pos x="613" y="142"/>
                </a:cxn>
                <a:cxn ang="0">
                  <a:pos x="641" y="153"/>
                </a:cxn>
                <a:cxn ang="0">
                  <a:pos x="664" y="165"/>
                </a:cxn>
                <a:cxn ang="0">
                  <a:pos x="686" y="176"/>
                </a:cxn>
                <a:cxn ang="0">
                  <a:pos x="715" y="182"/>
                </a:cxn>
                <a:cxn ang="0">
                  <a:pos x="737" y="187"/>
                </a:cxn>
                <a:cxn ang="0">
                  <a:pos x="760" y="199"/>
                </a:cxn>
                <a:cxn ang="0">
                  <a:pos x="788" y="216"/>
                </a:cxn>
                <a:cxn ang="0">
                  <a:pos x="811" y="238"/>
                </a:cxn>
                <a:cxn ang="0">
                  <a:pos x="834" y="267"/>
                </a:cxn>
                <a:cxn ang="0">
                  <a:pos x="862" y="306"/>
                </a:cxn>
                <a:cxn ang="0">
                  <a:pos x="885" y="352"/>
                </a:cxn>
                <a:cxn ang="0">
                  <a:pos x="907" y="403"/>
                </a:cxn>
                <a:cxn ang="0">
                  <a:pos x="936" y="448"/>
                </a:cxn>
                <a:cxn ang="0">
                  <a:pos x="958" y="488"/>
                </a:cxn>
                <a:cxn ang="0">
                  <a:pos x="981" y="522"/>
                </a:cxn>
              </a:cxnLst>
              <a:rect l="0" t="0" r="r" b="b"/>
              <a:pathLst>
                <a:path w="981" h="522">
                  <a:moveTo>
                    <a:pt x="0" y="255"/>
                  </a:moveTo>
                  <a:lnTo>
                    <a:pt x="23" y="255"/>
                  </a:lnTo>
                  <a:lnTo>
                    <a:pt x="51" y="255"/>
                  </a:lnTo>
                  <a:lnTo>
                    <a:pt x="74" y="255"/>
                  </a:lnTo>
                  <a:lnTo>
                    <a:pt x="97" y="255"/>
                  </a:lnTo>
                  <a:lnTo>
                    <a:pt x="125" y="255"/>
                  </a:lnTo>
                  <a:lnTo>
                    <a:pt x="148" y="255"/>
                  </a:lnTo>
                  <a:lnTo>
                    <a:pt x="170" y="255"/>
                  </a:lnTo>
                  <a:lnTo>
                    <a:pt x="199" y="255"/>
                  </a:lnTo>
                  <a:lnTo>
                    <a:pt x="221" y="255"/>
                  </a:lnTo>
                  <a:lnTo>
                    <a:pt x="244" y="255"/>
                  </a:lnTo>
                  <a:lnTo>
                    <a:pt x="272" y="250"/>
                  </a:lnTo>
                  <a:lnTo>
                    <a:pt x="295" y="233"/>
                  </a:lnTo>
                  <a:lnTo>
                    <a:pt x="318" y="204"/>
                  </a:lnTo>
                  <a:lnTo>
                    <a:pt x="346" y="159"/>
                  </a:lnTo>
                  <a:lnTo>
                    <a:pt x="369" y="108"/>
                  </a:lnTo>
                  <a:lnTo>
                    <a:pt x="391" y="63"/>
                  </a:lnTo>
                  <a:lnTo>
                    <a:pt x="420" y="29"/>
                  </a:lnTo>
                  <a:lnTo>
                    <a:pt x="442" y="6"/>
                  </a:lnTo>
                  <a:lnTo>
                    <a:pt x="465" y="0"/>
                  </a:lnTo>
                  <a:lnTo>
                    <a:pt x="494" y="12"/>
                  </a:lnTo>
                  <a:lnTo>
                    <a:pt x="516" y="34"/>
                  </a:lnTo>
                  <a:lnTo>
                    <a:pt x="539" y="57"/>
                  </a:lnTo>
                  <a:lnTo>
                    <a:pt x="567" y="91"/>
                  </a:lnTo>
                  <a:lnTo>
                    <a:pt x="590" y="114"/>
                  </a:lnTo>
                  <a:lnTo>
                    <a:pt x="613" y="142"/>
                  </a:lnTo>
                  <a:lnTo>
                    <a:pt x="641" y="153"/>
                  </a:lnTo>
                  <a:lnTo>
                    <a:pt x="664" y="165"/>
                  </a:lnTo>
                  <a:lnTo>
                    <a:pt x="686" y="176"/>
                  </a:lnTo>
                  <a:lnTo>
                    <a:pt x="715" y="182"/>
                  </a:lnTo>
                  <a:lnTo>
                    <a:pt x="737" y="187"/>
                  </a:lnTo>
                  <a:lnTo>
                    <a:pt x="760" y="199"/>
                  </a:lnTo>
                  <a:lnTo>
                    <a:pt x="788" y="216"/>
                  </a:lnTo>
                  <a:lnTo>
                    <a:pt x="811" y="238"/>
                  </a:lnTo>
                  <a:lnTo>
                    <a:pt x="834" y="267"/>
                  </a:lnTo>
                  <a:lnTo>
                    <a:pt x="862" y="306"/>
                  </a:lnTo>
                  <a:lnTo>
                    <a:pt x="885" y="352"/>
                  </a:lnTo>
                  <a:lnTo>
                    <a:pt x="907" y="403"/>
                  </a:lnTo>
                  <a:lnTo>
                    <a:pt x="936" y="448"/>
                  </a:lnTo>
                  <a:lnTo>
                    <a:pt x="958" y="488"/>
                  </a:lnTo>
                  <a:lnTo>
                    <a:pt x="981" y="522"/>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16" name="Freeform 344"/>
            <p:cNvSpPr>
              <a:spLocks/>
            </p:cNvSpPr>
            <p:nvPr/>
          </p:nvSpPr>
          <p:spPr bwMode="auto">
            <a:xfrm>
              <a:off x="3146" y="2738"/>
              <a:ext cx="981" cy="147"/>
            </a:xfrm>
            <a:custGeom>
              <a:avLst/>
              <a:gdLst/>
              <a:ahLst/>
              <a:cxnLst>
                <a:cxn ang="0">
                  <a:pos x="0" y="107"/>
                </a:cxn>
                <a:cxn ang="0">
                  <a:pos x="23" y="107"/>
                </a:cxn>
                <a:cxn ang="0">
                  <a:pos x="51" y="107"/>
                </a:cxn>
                <a:cxn ang="0">
                  <a:pos x="74" y="107"/>
                </a:cxn>
                <a:cxn ang="0">
                  <a:pos x="97" y="107"/>
                </a:cxn>
                <a:cxn ang="0">
                  <a:pos x="125" y="107"/>
                </a:cxn>
                <a:cxn ang="0">
                  <a:pos x="148" y="107"/>
                </a:cxn>
                <a:cxn ang="0">
                  <a:pos x="170" y="107"/>
                </a:cxn>
                <a:cxn ang="0">
                  <a:pos x="199" y="107"/>
                </a:cxn>
                <a:cxn ang="0">
                  <a:pos x="221" y="107"/>
                </a:cxn>
                <a:cxn ang="0">
                  <a:pos x="244" y="107"/>
                </a:cxn>
                <a:cxn ang="0">
                  <a:pos x="272" y="102"/>
                </a:cxn>
                <a:cxn ang="0">
                  <a:pos x="295" y="96"/>
                </a:cxn>
                <a:cxn ang="0">
                  <a:pos x="318" y="79"/>
                </a:cxn>
                <a:cxn ang="0">
                  <a:pos x="346" y="56"/>
                </a:cxn>
                <a:cxn ang="0">
                  <a:pos x="369" y="34"/>
                </a:cxn>
                <a:cxn ang="0">
                  <a:pos x="391" y="17"/>
                </a:cxn>
                <a:cxn ang="0">
                  <a:pos x="420" y="5"/>
                </a:cxn>
                <a:cxn ang="0">
                  <a:pos x="442" y="0"/>
                </a:cxn>
                <a:cxn ang="0">
                  <a:pos x="465" y="5"/>
                </a:cxn>
                <a:cxn ang="0">
                  <a:pos x="494" y="17"/>
                </a:cxn>
                <a:cxn ang="0">
                  <a:pos x="516" y="28"/>
                </a:cxn>
                <a:cxn ang="0">
                  <a:pos x="539" y="39"/>
                </a:cxn>
                <a:cxn ang="0">
                  <a:pos x="567" y="45"/>
                </a:cxn>
                <a:cxn ang="0">
                  <a:pos x="590" y="56"/>
                </a:cxn>
                <a:cxn ang="0">
                  <a:pos x="613" y="62"/>
                </a:cxn>
                <a:cxn ang="0">
                  <a:pos x="641" y="68"/>
                </a:cxn>
                <a:cxn ang="0">
                  <a:pos x="664" y="73"/>
                </a:cxn>
                <a:cxn ang="0">
                  <a:pos x="686" y="73"/>
                </a:cxn>
                <a:cxn ang="0">
                  <a:pos x="715" y="79"/>
                </a:cxn>
                <a:cxn ang="0">
                  <a:pos x="737" y="79"/>
                </a:cxn>
                <a:cxn ang="0">
                  <a:pos x="760" y="79"/>
                </a:cxn>
                <a:cxn ang="0">
                  <a:pos x="788" y="85"/>
                </a:cxn>
                <a:cxn ang="0">
                  <a:pos x="811" y="85"/>
                </a:cxn>
                <a:cxn ang="0">
                  <a:pos x="834" y="90"/>
                </a:cxn>
                <a:cxn ang="0">
                  <a:pos x="862" y="96"/>
                </a:cxn>
                <a:cxn ang="0">
                  <a:pos x="885" y="107"/>
                </a:cxn>
                <a:cxn ang="0">
                  <a:pos x="907" y="119"/>
                </a:cxn>
                <a:cxn ang="0">
                  <a:pos x="936" y="130"/>
                </a:cxn>
                <a:cxn ang="0">
                  <a:pos x="958" y="141"/>
                </a:cxn>
                <a:cxn ang="0">
                  <a:pos x="981" y="147"/>
                </a:cxn>
              </a:cxnLst>
              <a:rect l="0" t="0" r="r" b="b"/>
              <a:pathLst>
                <a:path w="981" h="147">
                  <a:moveTo>
                    <a:pt x="0" y="107"/>
                  </a:moveTo>
                  <a:lnTo>
                    <a:pt x="23" y="107"/>
                  </a:lnTo>
                  <a:lnTo>
                    <a:pt x="51" y="107"/>
                  </a:lnTo>
                  <a:lnTo>
                    <a:pt x="74" y="107"/>
                  </a:lnTo>
                  <a:lnTo>
                    <a:pt x="97" y="107"/>
                  </a:lnTo>
                  <a:lnTo>
                    <a:pt x="125" y="107"/>
                  </a:lnTo>
                  <a:lnTo>
                    <a:pt x="148" y="107"/>
                  </a:lnTo>
                  <a:lnTo>
                    <a:pt x="170" y="107"/>
                  </a:lnTo>
                  <a:lnTo>
                    <a:pt x="199" y="107"/>
                  </a:lnTo>
                  <a:lnTo>
                    <a:pt x="221" y="107"/>
                  </a:lnTo>
                  <a:lnTo>
                    <a:pt x="244" y="107"/>
                  </a:lnTo>
                  <a:lnTo>
                    <a:pt x="272" y="102"/>
                  </a:lnTo>
                  <a:lnTo>
                    <a:pt x="295" y="96"/>
                  </a:lnTo>
                  <a:lnTo>
                    <a:pt x="318" y="79"/>
                  </a:lnTo>
                  <a:lnTo>
                    <a:pt x="346" y="56"/>
                  </a:lnTo>
                  <a:lnTo>
                    <a:pt x="369" y="34"/>
                  </a:lnTo>
                  <a:lnTo>
                    <a:pt x="391" y="17"/>
                  </a:lnTo>
                  <a:lnTo>
                    <a:pt x="420" y="5"/>
                  </a:lnTo>
                  <a:lnTo>
                    <a:pt x="442" y="0"/>
                  </a:lnTo>
                  <a:lnTo>
                    <a:pt x="465" y="5"/>
                  </a:lnTo>
                  <a:lnTo>
                    <a:pt x="494" y="17"/>
                  </a:lnTo>
                  <a:lnTo>
                    <a:pt x="516" y="28"/>
                  </a:lnTo>
                  <a:lnTo>
                    <a:pt x="539" y="39"/>
                  </a:lnTo>
                  <a:lnTo>
                    <a:pt x="567" y="45"/>
                  </a:lnTo>
                  <a:lnTo>
                    <a:pt x="590" y="56"/>
                  </a:lnTo>
                  <a:lnTo>
                    <a:pt x="613" y="62"/>
                  </a:lnTo>
                  <a:lnTo>
                    <a:pt x="641" y="68"/>
                  </a:lnTo>
                  <a:lnTo>
                    <a:pt x="664" y="73"/>
                  </a:lnTo>
                  <a:lnTo>
                    <a:pt x="686" y="73"/>
                  </a:lnTo>
                  <a:lnTo>
                    <a:pt x="715" y="79"/>
                  </a:lnTo>
                  <a:lnTo>
                    <a:pt x="737" y="79"/>
                  </a:lnTo>
                  <a:lnTo>
                    <a:pt x="760" y="79"/>
                  </a:lnTo>
                  <a:lnTo>
                    <a:pt x="788" y="85"/>
                  </a:lnTo>
                  <a:lnTo>
                    <a:pt x="811" y="85"/>
                  </a:lnTo>
                  <a:lnTo>
                    <a:pt x="834" y="90"/>
                  </a:lnTo>
                  <a:lnTo>
                    <a:pt x="862" y="96"/>
                  </a:lnTo>
                  <a:lnTo>
                    <a:pt x="885" y="107"/>
                  </a:lnTo>
                  <a:lnTo>
                    <a:pt x="907" y="119"/>
                  </a:lnTo>
                  <a:lnTo>
                    <a:pt x="936" y="130"/>
                  </a:lnTo>
                  <a:lnTo>
                    <a:pt x="958" y="141"/>
                  </a:lnTo>
                  <a:lnTo>
                    <a:pt x="981" y="14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17" name="Freeform 345"/>
            <p:cNvSpPr>
              <a:spLocks/>
            </p:cNvSpPr>
            <p:nvPr/>
          </p:nvSpPr>
          <p:spPr bwMode="auto">
            <a:xfrm>
              <a:off x="3146" y="2766"/>
              <a:ext cx="981" cy="85"/>
            </a:xfrm>
            <a:custGeom>
              <a:avLst/>
              <a:gdLst/>
              <a:ahLst/>
              <a:cxnLst>
                <a:cxn ang="0">
                  <a:pos x="0" y="85"/>
                </a:cxn>
                <a:cxn ang="0">
                  <a:pos x="23" y="85"/>
                </a:cxn>
                <a:cxn ang="0">
                  <a:pos x="51" y="85"/>
                </a:cxn>
                <a:cxn ang="0">
                  <a:pos x="74" y="85"/>
                </a:cxn>
                <a:cxn ang="0">
                  <a:pos x="97" y="85"/>
                </a:cxn>
                <a:cxn ang="0">
                  <a:pos x="125" y="85"/>
                </a:cxn>
                <a:cxn ang="0">
                  <a:pos x="148" y="85"/>
                </a:cxn>
                <a:cxn ang="0">
                  <a:pos x="170" y="85"/>
                </a:cxn>
                <a:cxn ang="0">
                  <a:pos x="199" y="85"/>
                </a:cxn>
                <a:cxn ang="0">
                  <a:pos x="221" y="85"/>
                </a:cxn>
                <a:cxn ang="0">
                  <a:pos x="244" y="85"/>
                </a:cxn>
                <a:cxn ang="0">
                  <a:pos x="272" y="79"/>
                </a:cxn>
                <a:cxn ang="0">
                  <a:pos x="295" y="79"/>
                </a:cxn>
                <a:cxn ang="0">
                  <a:pos x="318" y="68"/>
                </a:cxn>
                <a:cxn ang="0">
                  <a:pos x="346" y="57"/>
                </a:cxn>
                <a:cxn ang="0">
                  <a:pos x="369" y="45"/>
                </a:cxn>
                <a:cxn ang="0">
                  <a:pos x="391" y="34"/>
                </a:cxn>
                <a:cxn ang="0">
                  <a:pos x="420" y="28"/>
                </a:cxn>
                <a:cxn ang="0">
                  <a:pos x="442" y="23"/>
                </a:cxn>
                <a:cxn ang="0">
                  <a:pos x="465" y="23"/>
                </a:cxn>
                <a:cxn ang="0">
                  <a:pos x="494" y="17"/>
                </a:cxn>
                <a:cxn ang="0">
                  <a:pos x="516" y="11"/>
                </a:cxn>
                <a:cxn ang="0">
                  <a:pos x="539" y="6"/>
                </a:cxn>
                <a:cxn ang="0">
                  <a:pos x="567" y="6"/>
                </a:cxn>
                <a:cxn ang="0">
                  <a:pos x="590" y="0"/>
                </a:cxn>
                <a:cxn ang="0">
                  <a:pos x="613" y="6"/>
                </a:cxn>
                <a:cxn ang="0">
                  <a:pos x="641" y="11"/>
                </a:cxn>
                <a:cxn ang="0">
                  <a:pos x="664" y="23"/>
                </a:cxn>
                <a:cxn ang="0">
                  <a:pos x="686" y="34"/>
                </a:cxn>
                <a:cxn ang="0">
                  <a:pos x="715" y="45"/>
                </a:cxn>
                <a:cxn ang="0">
                  <a:pos x="737" y="57"/>
                </a:cxn>
                <a:cxn ang="0">
                  <a:pos x="760" y="62"/>
                </a:cxn>
                <a:cxn ang="0">
                  <a:pos x="788" y="62"/>
                </a:cxn>
                <a:cxn ang="0">
                  <a:pos x="811" y="62"/>
                </a:cxn>
                <a:cxn ang="0">
                  <a:pos x="834" y="62"/>
                </a:cxn>
                <a:cxn ang="0">
                  <a:pos x="862" y="57"/>
                </a:cxn>
                <a:cxn ang="0">
                  <a:pos x="885" y="51"/>
                </a:cxn>
                <a:cxn ang="0">
                  <a:pos x="907" y="45"/>
                </a:cxn>
                <a:cxn ang="0">
                  <a:pos x="936" y="45"/>
                </a:cxn>
                <a:cxn ang="0">
                  <a:pos x="958" y="40"/>
                </a:cxn>
                <a:cxn ang="0">
                  <a:pos x="981" y="34"/>
                </a:cxn>
              </a:cxnLst>
              <a:rect l="0" t="0" r="r" b="b"/>
              <a:pathLst>
                <a:path w="981" h="85">
                  <a:moveTo>
                    <a:pt x="0" y="85"/>
                  </a:moveTo>
                  <a:lnTo>
                    <a:pt x="23" y="85"/>
                  </a:lnTo>
                  <a:lnTo>
                    <a:pt x="51" y="85"/>
                  </a:lnTo>
                  <a:lnTo>
                    <a:pt x="74" y="85"/>
                  </a:lnTo>
                  <a:lnTo>
                    <a:pt x="97" y="85"/>
                  </a:lnTo>
                  <a:lnTo>
                    <a:pt x="125" y="85"/>
                  </a:lnTo>
                  <a:lnTo>
                    <a:pt x="148" y="85"/>
                  </a:lnTo>
                  <a:lnTo>
                    <a:pt x="170" y="85"/>
                  </a:lnTo>
                  <a:lnTo>
                    <a:pt x="199" y="85"/>
                  </a:lnTo>
                  <a:lnTo>
                    <a:pt x="221" y="85"/>
                  </a:lnTo>
                  <a:lnTo>
                    <a:pt x="244" y="85"/>
                  </a:lnTo>
                  <a:lnTo>
                    <a:pt x="272" y="79"/>
                  </a:lnTo>
                  <a:lnTo>
                    <a:pt x="295" y="79"/>
                  </a:lnTo>
                  <a:lnTo>
                    <a:pt x="318" y="68"/>
                  </a:lnTo>
                  <a:lnTo>
                    <a:pt x="346" y="57"/>
                  </a:lnTo>
                  <a:lnTo>
                    <a:pt x="369" y="45"/>
                  </a:lnTo>
                  <a:lnTo>
                    <a:pt x="391" y="34"/>
                  </a:lnTo>
                  <a:lnTo>
                    <a:pt x="420" y="28"/>
                  </a:lnTo>
                  <a:lnTo>
                    <a:pt x="442" y="23"/>
                  </a:lnTo>
                  <a:lnTo>
                    <a:pt x="465" y="23"/>
                  </a:lnTo>
                  <a:lnTo>
                    <a:pt x="494" y="17"/>
                  </a:lnTo>
                  <a:lnTo>
                    <a:pt x="516" y="11"/>
                  </a:lnTo>
                  <a:lnTo>
                    <a:pt x="539" y="6"/>
                  </a:lnTo>
                  <a:lnTo>
                    <a:pt x="567" y="6"/>
                  </a:lnTo>
                  <a:lnTo>
                    <a:pt x="590" y="0"/>
                  </a:lnTo>
                  <a:lnTo>
                    <a:pt x="613" y="6"/>
                  </a:lnTo>
                  <a:lnTo>
                    <a:pt x="641" y="11"/>
                  </a:lnTo>
                  <a:lnTo>
                    <a:pt x="664" y="23"/>
                  </a:lnTo>
                  <a:lnTo>
                    <a:pt x="686" y="34"/>
                  </a:lnTo>
                  <a:lnTo>
                    <a:pt x="715" y="45"/>
                  </a:lnTo>
                  <a:lnTo>
                    <a:pt x="737" y="57"/>
                  </a:lnTo>
                  <a:lnTo>
                    <a:pt x="760" y="62"/>
                  </a:lnTo>
                  <a:lnTo>
                    <a:pt x="788" y="62"/>
                  </a:lnTo>
                  <a:lnTo>
                    <a:pt x="811" y="62"/>
                  </a:lnTo>
                  <a:lnTo>
                    <a:pt x="834" y="62"/>
                  </a:lnTo>
                  <a:lnTo>
                    <a:pt x="862" y="57"/>
                  </a:lnTo>
                  <a:lnTo>
                    <a:pt x="885" y="51"/>
                  </a:lnTo>
                  <a:lnTo>
                    <a:pt x="907" y="45"/>
                  </a:lnTo>
                  <a:lnTo>
                    <a:pt x="936" y="45"/>
                  </a:lnTo>
                  <a:lnTo>
                    <a:pt x="958" y="40"/>
                  </a:lnTo>
                  <a:lnTo>
                    <a:pt x="981" y="34"/>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18" name="Freeform 346"/>
            <p:cNvSpPr>
              <a:spLocks/>
            </p:cNvSpPr>
            <p:nvPr/>
          </p:nvSpPr>
          <p:spPr bwMode="auto">
            <a:xfrm>
              <a:off x="3146" y="2704"/>
              <a:ext cx="981" cy="141"/>
            </a:xfrm>
            <a:custGeom>
              <a:avLst/>
              <a:gdLst/>
              <a:ahLst/>
              <a:cxnLst>
                <a:cxn ang="0">
                  <a:pos x="0" y="136"/>
                </a:cxn>
                <a:cxn ang="0">
                  <a:pos x="23" y="136"/>
                </a:cxn>
                <a:cxn ang="0">
                  <a:pos x="51" y="136"/>
                </a:cxn>
                <a:cxn ang="0">
                  <a:pos x="74" y="136"/>
                </a:cxn>
                <a:cxn ang="0">
                  <a:pos x="97" y="136"/>
                </a:cxn>
                <a:cxn ang="0">
                  <a:pos x="125" y="136"/>
                </a:cxn>
                <a:cxn ang="0">
                  <a:pos x="148" y="136"/>
                </a:cxn>
                <a:cxn ang="0">
                  <a:pos x="170" y="136"/>
                </a:cxn>
                <a:cxn ang="0">
                  <a:pos x="199" y="136"/>
                </a:cxn>
                <a:cxn ang="0">
                  <a:pos x="221" y="136"/>
                </a:cxn>
                <a:cxn ang="0">
                  <a:pos x="244" y="136"/>
                </a:cxn>
                <a:cxn ang="0">
                  <a:pos x="272" y="136"/>
                </a:cxn>
                <a:cxn ang="0">
                  <a:pos x="295" y="136"/>
                </a:cxn>
                <a:cxn ang="0">
                  <a:pos x="318" y="136"/>
                </a:cxn>
                <a:cxn ang="0">
                  <a:pos x="346" y="136"/>
                </a:cxn>
                <a:cxn ang="0">
                  <a:pos x="369" y="136"/>
                </a:cxn>
                <a:cxn ang="0">
                  <a:pos x="391" y="141"/>
                </a:cxn>
                <a:cxn ang="0">
                  <a:pos x="420" y="141"/>
                </a:cxn>
                <a:cxn ang="0">
                  <a:pos x="442" y="141"/>
                </a:cxn>
                <a:cxn ang="0">
                  <a:pos x="465" y="141"/>
                </a:cxn>
                <a:cxn ang="0">
                  <a:pos x="494" y="136"/>
                </a:cxn>
                <a:cxn ang="0">
                  <a:pos x="516" y="124"/>
                </a:cxn>
                <a:cxn ang="0">
                  <a:pos x="539" y="107"/>
                </a:cxn>
                <a:cxn ang="0">
                  <a:pos x="567" y="96"/>
                </a:cxn>
                <a:cxn ang="0">
                  <a:pos x="590" y="85"/>
                </a:cxn>
                <a:cxn ang="0">
                  <a:pos x="613" y="79"/>
                </a:cxn>
                <a:cxn ang="0">
                  <a:pos x="641" y="79"/>
                </a:cxn>
                <a:cxn ang="0">
                  <a:pos x="664" y="90"/>
                </a:cxn>
                <a:cxn ang="0">
                  <a:pos x="686" y="102"/>
                </a:cxn>
                <a:cxn ang="0">
                  <a:pos x="715" y="113"/>
                </a:cxn>
                <a:cxn ang="0">
                  <a:pos x="737" y="124"/>
                </a:cxn>
                <a:cxn ang="0">
                  <a:pos x="760" y="124"/>
                </a:cxn>
                <a:cxn ang="0">
                  <a:pos x="788" y="124"/>
                </a:cxn>
                <a:cxn ang="0">
                  <a:pos x="811" y="119"/>
                </a:cxn>
                <a:cxn ang="0">
                  <a:pos x="834" y="107"/>
                </a:cxn>
                <a:cxn ang="0">
                  <a:pos x="862" y="90"/>
                </a:cxn>
                <a:cxn ang="0">
                  <a:pos x="885" y="73"/>
                </a:cxn>
                <a:cxn ang="0">
                  <a:pos x="907" y="51"/>
                </a:cxn>
                <a:cxn ang="0">
                  <a:pos x="936" y="34"/>
                </a:cxn>
                <a:cxn ang="0">
                  <a:pos x="958" y="11"/>
                </a:cxn>
                <a:cxn ang="0">
                  <a:pos x="981" y="0"/>
                </a:cxn>
              </a:cxnLst>
              <a:rect l="0" t="0" r="r" b="b"/>
              <a:pathLst>
                <a:path w="981" h="141">
                  <a:moveTo>
                    <a:pt x="0" y="136"/>
                  </a:moveTo>
                  <a:lnTo>
                    <a:pt x="23" y="136"/>
                  </a:lnTo>
                  <a:lnTo>
                    <a:pt x="51" y="136"/>
                  </a:lnTo>
                  <a:lnTo>
                    <a:pt x="74" y="136"/>
                  </a:lnTo>
                  <a:lnTo>
                    <a:pt x="97" y="136"/>
                  </a:lnTo>
                  <a:lnTo>
                    <a:pt x="125" y="136"/>
                  </a:lnTo>
                  <a:lnTo>
                    <a:pt x="148" y="136"/>
                  </a:lnTo>
                  <a:lnTo>
                    <a:pt x="170" y="136"/>
                  </a:lnTo>
                  <a:lnTo>
                    <a:pt x="199" y="136"/>
                  </a:lnTo>
                  <a:lnTo>
                    <a:pt x="221" y="136"/>
                  </a:lnTo>
                  <a:lnTo>
                    <a:pt x="244" y="136"/>
                  </a:lnTo>
                  <a:lnTo>
                    <a:pt x="272" y="136"/>
                  </a:lnTo>
                  <a:lnTo>
                    <a:pt x="295" y="136"/>
                  </a:lnTo>
                  <a:lnTo>
                    <a:pt x="318" y="136"/>
                  </a:lnTo>
                  <a:lnTo>
                    <a:pt x="346" y="136"/>
                  </a:lnTo>
                  <a:lnTo>
                    <a:pt x="369" y="136"/>
                  </a:lnTo>
                  <a:lnTo>
                    <a:pt x="391" y="141"/>
                  </a:lnTo>
                  <a:lnTo>
                    <a:pt x="420" y="141"/>
                  </a:lnTo>
                  <a:lnTo>
                    <a:pt x="442" y="141"/>
                  </a:lnTo>
                  <a:lnTo>
                    <a:pt x="465" y="141"/>
                  </a:lnTo>
                  <a:lnTo>
                    <a:pt x="494" y="136"/>
                  </a:lnTo>
                  <a:lnTo>
                    <a:pt x="516" y="124"/>
                  </a:lnTo>
                  <a:lnTo>
                    <a:pt x="539" y="107"/>
                  </a:lnTo>
                  <a:lnTo>
                    <a:pt x="567" y="96"/>
                  </a:lnTo>
                  <a:lnTo>
                    <a:pt x="590" y="85"/>
                  </a:lnTo>
                  <a:lnTo>
                    <a:pt x="613" y="79"/>
                  </a:lnTo>
                  <a:lnTo>
                    <a:pt x="641" y="79"/>
                  </a:lnTo>
                  <a:lnTo>
                    <a:pt x="664" y="90"/>
                  </a:lnTo>
                  <a:lnTo>
                    <a:pt x="686" y="102"/>
                  </a:lnTo>
                  <a:lnTo>
                    <a:pt x="715" y="113"/>
                  </a:lnTo>
                  <a:lnTo>
                    <a:pt x="737" y="124"/>
                  </a:lnTo>
                  <a:lnTo>
                    <a:pt x="760" y="124"/>
                  </a:lnTo>
                  <a:lnTo>
                    <a:pt x="788" y="124"/>
                  </a:lnTo>
                  <a:lnTo>
                    <a:pt x="811" y="119"/>
                  </a:lnTo>
                  <a:lnTo>
                    <a:pt x="834" y="107"/>
                  </a:lnTo>
                  <a:lnTo>
                    <a:pt x="862" y="90"/>
                  </a:lnTo>
                  <a:lnTo>
                    <a:pt x="885" y="73"/>
                  </a:lnTo>
                  <a:lnTo>
                    <a:pt x="907" y="51"/>
                  </a:lnTo>
                  <a:lnTo>
                    <a:pt x="936" y="34"/>
                  </a:lnTo>
                  <a:lnTo>
                    <a:pt x="958" y="11"/>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19" name="Freeform 347"/>
            <p:cNvSpPr>
              <a:spLocks/>
            </p:cNvSpPr>
            <p:nvPr/>
          </p:nvSpPr>
          <p:spPr bwMode="auto">
            <a:xfrm>
              <a:off x="3146" y="2687"/>
              <a:ext cx="981" cy="175"/>
            </a:xfrm>
            <a:custGeom>
              <a:avLst/>
              <a:gdLst/>
              <a:ahLst/>
              <a:cxnLst>
                <a:cxn ang="0">
                  <a:pos x="0" y="153"/>
                </a:cxn>
                <a:cxn ang="0">
                  <a:pos x="23" y="153"/>
                </a:cxn>
                <a:cxn ang="0">
                  <a:pos x="51" y="153"/>
                </a:cxn>
                <a:cxn ang="0">
                  <a:pos x="74" y="153"/>
                </a:cxn>
                <a:cxn ang="0">
                  <a:pos x="97" y="153"/>
                </a:cxn>
                <a:cxn ang="0">
                  <a:pos x="125" y="153"/>
                </a:cxn>
                <a:cxn ang="0">
                  <a:pos x="148" y="153"/>
                </a:cxn>
                <a:cxn ang="0">
                  <a:pos x="170" y="153"/>
                </a:cxn>
                <a:cxn ang="0">
                  <a:pos x="199" y="153"/>
                </a:cxn>
                <a:cxn ang="0">
                  <a:pos x="221" y="153"/>
                </a:cxn>
                <a:cxn ang="0">
                  <a:pos x="244" y="153"/>
                </a:cxn>
                <a:cxn ang="0">
                  <a:pos x="272" y="153"/>
                </a:cxn>
                <a:cxn ang="0">
                  <a:pos x="295" y="153"/>
                </a:cxn>
                <a:cxn ang="0">
                  <a:pos x="318" y="158"/>
                </a:cxn>
                <a:cxn ang="0">
                  <a:pos x="346" y="164"/>
                </a:cxn>
                <a:cxn ang="0">
                  <a:pos x="369" y="170"/>
                </a:cxn>
                <a:cxn ang="0">
                  <a:pos x="391" y="170"/>
                </a:cxn>
                <a:cxn ang="0">
                  <a:pos x="420" y="175"/>
                </a:cxn>
                <a:cxn ang="0">
                  <a:pos x="442" y="175"/>
                </a:cxn>
                <a:cxn ang="0">
                  <a:pos x="465" y="170"/>
                </a:cxn>
                <a:cxn ang="0">
                  <a:pos x="494" y="158"/>
                </a:cxn>
                <a:cxn ang="0">
                  <a:pos x="516" y="141"/>
                </a:cxn>
                <a:cxn ang="0">
                  <a:pos x="539" y="124"/>
                </a:cxn>
                <a:cxn ang="0">
                  <a:pos x="567" y="107"/>
                </a:cxn>
                <a:cxn ang="0">
                  <a:pos x="590" y="90"/>
                </a:cxn>
                <a:cxn ang="0">
                  <a:pos x="613" y="85"/>
                </a:cxn>
                <a:cxn ang="0">
                  <a:pos x="641" y="90"/>
                </a:cxn>
                <a:cxn ang="0">
                  <a:pos x="664" y="96"/>
                </a:cxn>
                <a:cxn ang="0">
                  <a:pos x="686" y="113"/>
                </a:cxn>
                <a:cxn ang="0">
                  <a:pos x="715" y="130"/>
                </a:cxn>
                <a:cxn ang="0">
                  <a:pos x="737" y="141"/>
                </a:cxn>
                <a:cxn ang="0">
                  <a:pos x="760" y="147"/>
                </a:cxn>
                <a:cxn ang="0">
                  <a:pos x="788" y="147"/>
                </a:cxn>
                <a:cxn ang="0">
                  <a:pos x="811" y="141"/>
                </a:cxn>
                <a:cxn ang="0">
                  <a:pos x="834" y="130"/>
                </a:cxn>
                <a:cxn ang="0">
                  <a:pos x="862" y="113"/>
                </a:cxn>
                <a:cxn ang="0">
                  <a:pos x="885" y="90"/>
                </a:cxn>
                <a:cxn ang="0">
                  <a:pos x="907" y="68"/>
                </a:cxn>
                <a:cxn ang="0">
                  <a:pos x="936" y="39"/>
                </a:cxn>
                <a:cxn ang="0">
                  <a:pos x="958" y="17"/>
                </a:cxn>
                <a:cxn ang="0">
                  <a:pos x="981" y="0"/>
                </a:cxn>
              </a:cxnLst>
              <a:rect l="0" t="0" r="r" b="b"/>
              <a:pathLst>
                <a:path w="981" h="175">
                  <a:moveTo>
                    <a:pt x="0" y="153"/>
                  </a:moveTo>
                  <a:lnTo>
                    <a:pt x="23" y="153"/>
                  </a:lnTo>
                  <a:lnTo>
                    <a:pt x="51" y="153"/>
                  </a:lnTo>
                  <a:lnTo>
                    <a:pt x="74" y="153"/>
                  </a:lnTo>
                  <a:lnTo>
                    <a:pt x="97" y="153"/>
                  </a:lnTo>
                  <a:lnTo>
                    <a:pt x="125" y="153"/>
                  </a:lnTo>
                  <a:lnTo>
                    <a:pt x="148" y="153"/>
                  </a:lnTo>
                  <a:lnTo>
                    <a:pt x="170" y="153"/>
                  </a:lnTo>
                  <a:lnTo>
                    <a:pt x="199" y="153"/>
                  </a:lnTo>
                  <a:lnTo>
                    <a:pt x="221" y="153"/>
                  </a:lnTo>
                  <a:lnTo>
                    <a:pt x="244" y="153"/>
                  </a:lnTo>
                  <a:lnTo>
                    <a:pt x="272" y="153"/>
                  </a:lnTo>
                  <a:lnTo>
                    <a:pt x="295" y="153"/>
                  </a:lnTo>
                  <a:lnTo>
                    <a:pt x="318" y="158"/>
                  </a:lnTo>
                  <a:lnTo>
                    <a:pt x="346" y="164"/>
                  </a:lnTo>
                  <a:lnTo>
                    <a:pt x="369" y="170"/>
                  </a:lnTo>
                  <a:lnTo>
                    <a:pt x="391" y="170"/>
                  </a:lnTo>
                  <a:lnTo>
                    <a:pt x="420" y="175"/>
                  </a:lnTo>
                  <a:lnTo>
                    <a:pt x="442" y="175"/>
                  </a:lnTo>
                  <a:lnTo>
                    <a:pt x="465" y="170"/>
                  </a:lnTo>
                  <a:lnTo>
                    <a:pt x="494" y="158"/>
                  </a:lnTo>
                  <a:lnTo>
                    <a:pt x="516" y="141"/>
                  </a:lnTo>
                  <a:lnTo>
                    <a:pt x="539" y="124"/>
                  </a:lnTo>
                  <a:lnTo>
                    <a:pt x="567" y="107"/>
                  </a:lnTo>
                  <a:lnTo>
                    <a:pt x="590" y="90"/>
                  </a:lnTo>
                  <a:lnTo>
                    <a:pt x="613" y="85"/>
                  </a:lnTo>
                  <a:lnTo>
                    <a:pt x="641" y="90"/>
                  </a:lnTo>
                  <a:lnTo>
                    <a:pt x="664" y="96"/>
                  </a:lnTo>
                  <a:lnTo>
                    <a:pt x="686" y="113"/>
                  </a:lnTo>
                  <a:lnTo>
                    <a:pt x="715" y="130"/>
                  </a:lnTo>
                  <a:lnTo>
                    <a:pt x="737" y="141"/>
                  </a:lnTo>
                  <a:lnTo>
                    <a:pt x="760" y="147"/>
                  </a:lnTo>
                  <a:lnTo>
                    <a:pt x="788" y="147"/>
                  </a:lnTo>
                  <a:lnTo>
                    <a:pt x="811" y="141"/>
                  </a:lnTo>
                  <a:lnTo>
                    <a:pt x="834" y="130"/>
                  </a:lnTo>
                  <a:lnTo>
                    <a:pt x="862" y="113"/>
                  </a:lnTo>
                  <a:lnTo>
                    <a:pt x="885" y="90"/>
                  </a:lnTo>
                  <a:lnTo>
                    <a:pt x="907" y="68"/>
                  </a:lnTo>
                  <a:lnTo>
                    <a:pt x="936" y="39"/>
                  </a:lnTo>
                  <a:lnTo>
                    <a:pt x="958" y="17"/>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20" name="Freeform 348"/>
            <p:cNvSpPr>
              <a:spLocks/>
            </p:cNvSpPr>
            <p:nvPr/>
          </p:nvSpPr>
          <p:spPr bwMode="auto">
            <a:xfrm>
              <a:off x="3146" y="2562"/>
              <a:ext cx="981" cy="386"/>
            </a:xfrm>
            <a:custGeom>
              <a:avLst/>
              <a:gdLst/>
              <a:ahLst/>
              <a:cxnLst>
                <a:cxn ang="0">
                  <a:pos x="0" y="249"/>
                </a:cxn>
                <a:cxn ang="0">
                  <a:pos x="23" y="249"/>
                </a:cxn>
                <a:cxn ang="0">
                  <a:pos x="51" y="249"/>
                </a:cxn>
                <a:cxn ang="0">
                  <a:pos x="74" y="249"/>
                </a:cxn>
                <a:cxn ang="0">
                  <a:pos x="97" y="249"/>
                </a:cxn>
                <a:cxn ang="0">
                  <a:pos x="125" y="249"/>
                </a:cxn>
                <a:cxn ang="0">
                  <a:pos x="148" y="249"/>
                </a:cxn>
                <a:cxn ang="0">
                  <a:pos x="170" y="249"/>
                </a:cxn>
                <a:cxn ang="0">
                  <a:pos x="199" y="249"/>
                </a:cxn>
                <a:cxn ang="0">
                  <a:pos x="221" y="249"/>
                </a:cxn>
                <a:cxn ang="0">
                  <a:pos x="244" y="249"/>
                </a:cxn>
                <a:cxn ang="0">
                  <a:pos x="272" y="255"/>
                </a:cxn>
                <a:cxn ang="0">
                  <a:pos x="295" y="255"/>
                </a:cxn>
                <a:cxn ang="0">
                  <a:pos x="318" y="266"/>
                </a:cxn>
                <a:cxn ang="0">
                  <a:pos x="346" y="283"/>
                </a:cxn>
                <a:cxn ang="0">
                  <a:pos x="369" y="300"/>
                </a:cxn>
                <a:cxn ang="0">
                  <a:pos x="391" y="329"/>
                </a:cxn>
                <a:cxn ang="0">
                  <a:pos x="420" y="351"/>
                </a:cxn>
                <a:cxn ang="0">
                  <a:pos x="442" y="369"/>
                </a:cxn>
                <a:cxn ang="0">
                  <a:pos x="465" y="380"/>
                </a:cxn>
                <a:cxn ang="0">
                  <a:pos x="494" y="386"/>
                </a:cxn>
                <a:cxn ang="0">
                  <a:pos x="516" y="374"/>
                </a:cxn>
                <a:cxn ang="0">
                  <a:pos x="539" y="357"/>
                </a:cxn>
                <a:cxn ang="0">
                  <a:pos x="567" y="334"/>
                </a:cxn>
                <a:cxn ang="0">
                  <a:pos x="590" y="306"/>
                </a:cxn>
                <a:cxn ang="0">
                  <a:pos x="613" y="289"/>
                </a:cxn>
                <a:cxn ang="0">
                  <a:pos x="641" y="278"/>
                </a:cxn>
                <a:cxn ang="0">
                  <a:pos x="664" y="272"/>
                </a:cxn>
                <a:cxn ang="0">
                  <a:pos x="686" y="272"/>
                </a:cxn>
                <a:cxn ang="0">
                  <a:pos x="715" y="272"/>
                </a:cxn>
                <a:cxn ang="0">
                  <a:pos x="737" y="272"/>
                </a:cxn>
                <a:cxn ang="0">
                  <a:pos x="760" y="266"/>
                </a:cxn>
                <a:cxn ang="0">
                  <a:pos x="788" y="255"/>
                </a:cxn>
                <a:cxn ang="0">
                  <a:pos x="811" y="238"/>
                </a:cxn>
                <a:cxn ang="0">
                  <a:pos x="834" y="215"/>
                </a:cxn>
                <a:cxn ang="0">
                  <a:pos x="862" y="181"/>
                </a:cxn>
                <a:cxn ang="0">
                  <a:pos x="885" y="142"/>
                </a:cxn>
                <a:cxn ang="0">
                  <a:pos x="907" y="102"/>
                </a:cxn>
                <a:cxn ang="0">
                  <a:pos x="936" y="62"/>
                </a:cxn>
                <a:cxn ang="0">
                  <a:pos x="958" y="28"/>
                </a:cxn>
                <a:cxn ang="0">
                  <a:pos x="981" y="0"/>
                </a:cxn>
              </a:cxnLst>
              <a:rect l="0" t="0" r="r" b="b"/>
              <a:pathLst>
                <a:path w="981" h="386">
                  <a:moveTo>
                    <a:pt x="0" y="249"/>
                  </a:moveTo>
                  <a:lnTo>
                    <a:pt x="23" y="249"/>
                  </a:lnTo>
                  <a:lnTo>
                    <a:pt x="51" y="249"/>
                  </a:lnTo>
                  <a:lnTo>
                    <a:pt x="74" y="249"/>
                  </a:lnTo>
                  <a:lnTo>
                    <a:pt x="97" y="249"/>
                  </a:lnTo>
                  <a:lnTo>
                    <a:pt x="125" y="249"/>
                  </a:lnTo>
                  <a:lnTo>
                    <a:pt x="148" y="249"/>
                  </a:lnTo>
                  <a:lnTo>
                    <a:pt x="170" y="249"/>
                  </a:lnTo>
                  <a:lnTo>
                    <a:pt x="199" y="249"/>
                  </a:lnTo>
                  <a:lnTo>
                    <a:pt x="221" y="249"/>
                  </a:lnTo>
                  <a:lnTo>
                    <a:pt x="244" y="249"/>
                  </a:lnTo>
                  <a:lnTo>
                    <a:pt x="272" y="255"/>
                  </a:lnTo>
                  <a:lnTo>
                    <a:pt x="295" y="255"/>
                  </a:lnTo>
                  <a:lnTo>
                    <a:pt x="318" y="266"/>
                  </a:lnTo>
                  <a:lnTo>
                    <a:pt x="346" y="283"/>
                  </a:lnTo>
                  <a:lnTo>
                    <a:pt x="369" y="300"/>
                  </a:lnTo>
                  <a:lnTo>
                    <a:pt x="391" y="329"/>
                  </a:lnTo>
                  <a:lnTo>
                    <a:pt x="420" y="351"/>
                  </a:lnTo>
                  <a:lnTo>
                    <a:pt x="442" y="369"/>
                  </a:lnTo>
                  <a:lnTo>
                    <a:pt x="465" y="380"/>
                  </a:lnTo>
                  <a:lnTo>
                    <a:pt x="494" y="386"/>
                  </a:lnTo>
                  <a:lnTo>
                    <a:pt x="516" y="374"/>
                  </a:lnTo>
                  <a:lnTo>
                    <a:pt x="539" y="357"/>
                  </a:lnTo>
                  <a:lnTo>
                    <a:pt x="567" y="334"/>
                  </a:lnTo>
                  <a:lnTo>
                    <a:pt x="590" y="306"/>
                  </a:lnTo>
                  <a:lnTo>
                    <a:pt x="613" y="289"/>
                  </a:lnTo>
                  <a:lnTo>
                    <a:pt x="641" y="278"/>
                  </a:lnTo>
                  <a:lnTo>
                    <a:pt x="664" y="272"/>
                  </a:lnTo>
                  <a:lnTo>
                    <a:pt x="686" y="272"/>
                  </a:lnTo>
                  <a:lnTo>
                    <a:pt x="715" y="272"/>
                  </a:lnTo>
                  <a:lnTo>
                    <a:pt x="737" y="272"/>
                  </a:lnTo>
                  <a:lnTo>
                    <a:pt x="760" y="266"/>
                  </a:lnTo>
                  <a:lnTo>
                    <a:pt x="788" y="255"/>
                  </a:lnTo>
                  <a:lnTo>
                    <a:pt x="811" y="238"/>
                  </a:lnTo>
                  <a:lnTo>
                    <a:pt x="834" y="215"/>
                  </a:lnTo>
                  <a:lnTo>
                    <a:pt x="862" y="181"/>
                  </a:lnTo>
                  <a:lnTo>
                    <a:pt x="885" y="142"/>
                  </a:lnTo>
                  <a:lnTo>
                    <a:pt x="907" y="102"/>
                  </a:lnTo>
                  <a:lnTo>
                    <a:pt x="936" y="62"/>
                  </a:lnTo>
                  <a:lnTo>
                    <a:pt x="958" y="28"/>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21" name="Freeform 349"/>
            <p:cNvSpPr>
              <a:spLocks/>
            </p:cNvSpPr>
            <p:nvPr/>
          </p:nvSpPr>
          <p:spPr bwMode="auto">
            <a:xfrm>
              <a:off x="3146" y="2534"/>
              <a:ext cx="981" cy="431"/>
            </a:xfrm>
            <a:custGeom>
              <a:avLst/>
              <a:gdLst/>
              <a:ahLst/>
              <a:cxnLst>
                <a:cxn ang="0">
                  <a:pos x="0" y="283"/>
                </a:cxn>
                <a:cxn ang="0">
                  <a:pos x="23" y="283"/>
                </a:cxn>
                <a:cxn ang="0">
                  <a:pos x="51" y="283"/>
                </a:cxn>
                <a:cxn ang="0">
                  <a:pos x="74" y="283"/>
                </a:cxn>
                <a:cxn ang="0">
                  <a:pos x="97" y="283"/>
                </a:cxn>
                <a:cxn ang="0">
                  <a:pos x="125" y="283"/>
                </a:cxn>
                <a:cxn ang="0">
                  <a:pos x="148" y="283"/>
                </a:cxn>
                <a:cxn ang="0">
                  <a:pos x="170" y="283"/>
                </a:cxn>
                <a:cxn ang="0">
                  <a:pos x="199" y="283"/>
                </a:cxn>
                <a:cxn ang="0">
                  <a:pos x="221" y="283"/>
                </a:cxn>
                <a:cxn ang="0">
                  <a:pos x="244" y="283"/>
                </a:cxn>
                <a:cxn ang="0">
                  <a:pos x="272" y="283"/>
                </a:cxn>
                <a:cxn ang="0">
                  <a:pos x="295" y="283"/>
                </a:cxn>
                <a:cxn ang="0">
                  <a:pos x="318" y="294"/>
                </a:cxn>
                <a:cxn ang="0">
                  <a:pos x="346" y="306"/>
                </a:cxn>
                <a:cxn ang="0">
                  <a:pos x="369" y="328"/>
                </a:cxn>
                <a:cxn ang="0">
                  <a:pos x="391" y="357"/>
                </a:cxn>
                <a:cxn ang="0">
                  <a:pos x="420" y="385"/>
                </a:cxn>
                <a:cxn ang="0">
                  <a:pos x="442" y="408"/>
                </a:cxn>
                <a:cxn ang="0">
                  <a:pos x="465" y="425"/>
                </a:cxn>
                <a:cxn ang="0">
                  <a:pos x="494" y="431"/>
                </a:cxn>
                <a:cxn ang="0">
                  <a:pos x="516" y="425"/>
                </a:cxn>
                <a:cxn ang="0">
                  <a:pos x="539" y="408"/>
                </a:cxn>
                <a:cxn ang="0">
                  <a:pos x="567" y="379"/>
                </a:cxn>
                <a:cxn ang="0">
                  <a:pos x="590" y="357"/>
                </a:cxn>
                <a:cxn ang="0">
                  <a:pos x="613" y="334"/>
                </a:cxn>
                <a:cxn ang="0">
                  <a:pos x="641" y="323"/>
                </a:cxn>
                <a:cxn ang="0">
                  <a:pos x="664" y="317"/>
                </a:cxn>
                <a:cxn ang="0">
                  <a:pos x="686" y="311"/>
                </a:cxn>
                <a:cxn ang="0">
                  <a:pos x="715" y="306"/>
                </a:cxn>
                <a:cxn ang="0">
                  <a:pos x="737" y="300"/>
                </a:cxn>
                <a:cxn ang="0">
                  <a:pos x="760" y="294"/>
                </a:cxn>
                <a:cxn ang="0">
                  <a:pos x="788" y="277"/>
                </a:cxn>
                <a:cxn ang="0">
                  <a:pos x="811" y="255"/>
                </a:cxn>
                <a:cxn ang="0">
                  <a:pos x="834" y="226"/>
                </a:cxn>
                <a:cxn ang="0">
                  <a:pos x="862" y="187"/>
                </a:cxn>
                <a:cxn ang="0">
                  <a:pos x="885" y="147"/>
                </a:cxn>
                <a:cxn ang="0">
                  <a:pos x="907" y="102"/>
                </a:cxn>
                <a:cxn ang="0">
                  <a:pos x="936" y="56"/>
                </a:cxn>
                <a:cxn ang="0">
                  <a:pos x="958" y="22"/>
                </a:cxn>
                <a:cxn ang="0">
                  <a:pos x="981" y="0"/>
                </a:cxn>
              </a:cxnLst>
              <a:rect l="0" t="0" r="r" b="b"/>
              <a:pathLst>
                <a:path w="981" h="431">
                  <a:moveTo>
                    <a:pt x="0" y="283"/>
                  </a:moveTo>
                  <a:lnTo>
                    <a:pt x="23" y="283"/>
                  </a:lnTo>
                  <a:lnTo>
                    <a:pt x="51" y="283"/>
                  </a:lnTo>
                  <a:lnTo>
                    <a:pt x="74" y="283"/>
                  </a:lnTo>
                  <a:lnTo>
                    <a:pt x="97" y="283"/>
                  </a:lnTo>
                  <a:lnTo>
                    <a:pt x="125" y="283"/>
                  </a:lnTo>
                  <a:lnTo>
                    <a:pt x="148" y="283"/>
                  </a:lnTo>
                  <a:lnTo>
                    <a:pt x="170" y="283"/>
                  </a:lnTo>
                  <a:lnTo>
                    <a:pt x="199" y="283"/>
                  </a:lnTo>
                  <a:lnTo>
                    <a:pt x="221" y="283"/>
                  </a:lnTo>
                  <a:lnTo>
                    <a:pt x="244" y="283"/>
                  </a:lnTo>
                  <a:lnTo>
                    <a:pt x="272" y="283"/>
                  </a:lnTo>
                  <a:lnTo>
                    <a:pt x="295" y="283"/>
                  </a:lnTo>
                  <a:lnTo>
                    <a:pt x="318" y="294"/>
                  </a:lnTo>
                  <a:lnTo>
                    <a:pt x="346" y="306"/>
                  </a:lnTo>
                  <a:lnTo>
                    <a:pt x="369" y="328"/>
                  </a:lnTo>
                  <a:lnTo>
                    <a:pt x="391" y="357"/>
                  </a:lnTo>
                  <a:lnTo>
                    <a:pt x="420" y="385"/>
                  </a:lnTo>
                  <a:lnTo>
                    <a:pt x="442" y="408"/>
                  </a:lnTo>
                  <a:lnTo>
                    <a:pt x="465" y="425"/>
                  </a:lnTo>
                  <a:lnTo>
                    <a:pt x="494" y="431"/>
                  </a:lnTo>
                  <a:lnTo>
                    <a:pt x="516" y="425"/>
                  </a:lnTo>
                  <a:lnTo>
                    <a:pt x="539" y="408"/>
                  </a:lnTo>
                  <a:lnTo>
                    <a:pt x="567" y="379"/>
                  </a:lnTo>
                  <a:lnTo>
                    <a:pt x="590" y="357"/>
                  </a:lnTo>
                  <a:lnTo>
                    <a:pt x="613" y="334"/>
                  </a:lnTo>
                  <a:lnTo>
                    <a:pt x="641" y="323"/>
                  </a:lnTo>
                  <a:lnTo>
                    <a:pt x="664" y="317"/>
                  </a:lnTo>
                  <a:lnTo>
                    <a:pt x="686" y="311"/>
                  </a:lnTo>
                  <a:lnTo>
                    <a:pt x="715" y="306"/>
                  </a:lnTo>
                  <a:lnTo>
                    <a:pt x="737" y="300"/>
                  </a:lnTo>
                  <a:lnTo>
                    <a:pt x="760" y="294"/>
                  </a:lnTo>
                  <a:lnTo>
                    <a:pt x="788" y="277"/>
                  </a:lnTo>
                  <a:lnTo>
                    <a:pt x="811" y="255"/>
                  </a:lnTo>
                  <a:lnTo>
                    <a:pt x="834" y="226"/>
                  </a:lnTo>
                  <a:lnTo>
                    <a:pt x="862" y="187"/>
                  </a:lnTo>
                  <a:lnTo>
                    <a:pt x="885" y="147"/>
                  </a:lnTo>
                  <a:lnTo>
                    <a:pt x="907" y="102"/>
                  </a:lnTo>
                  <a:lnTo>
                    <a:pt x="936" y="56"/>
                  </a:lnTo>
                  <a:lnTo>
                    <a:pt x="958" y="22"/>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22" name="Freeform 350"/>
            <p:cNvSpPr>
              <a:spLocks/>
            </p:cNvSpPr>
            <p:nvPr/>
          </p:nvSpPr>
          <p:spPr bwMode="auto">
            <a:xfrm>
              <a:off x="3146" y="2528"/>
              <a:ext cx="981" cy="442"/>
            </a:xfrm>
            <a:custGeom>
              <a:avLst/>
              <a:gdLst/>
              <a:ahLst/>
              <a:cxnLst>
                <a:cxn ang="0">
                  <a:pos x="0" y="283"/>
                </a:cxn>
                <a:cxn ang="0">
                  <a:pos x="23" y="283"/>
                </a:cxn>
                <a:cxn ang="0">
                  <a:pos x="51" y="283"/>
                </a:cxn>
                <a:cxn ang="0">
                  <a:pos x="74" y="283"/>
                </a:cxn>
                <a:cxn ang="0">
                  <a:pos x="97" y="283"/>
                </a:cxn>
                <a:cxn ang="0">
                  <a:pos x="125" y="283"/>
                </a:cxn>
                <a:cxn ang="0">
                  <a:pos x="148" y="283"/>
                </a:cxn>
                <a:cxn ang="0">
                  <a:pos x="170" y="283"/>
                </a:cxn>
                <a:cxn ang="0">
                  <a:pos x="199" y="283"/>
                </a:cxn>
                <a:cxn ang="0">
                  <a:pos x="221" y="283"/>
                </a:cxn>
                <a:cxn ang="0">
                  <a:pos x="244" y="283"/>
                </a:cxn>
                <a:cxn ang="0">
                  <a:pos x="272" y="283"/>
                </a:cxn>
                <a:cxn ang="0">
                  <a:pos x="295" y="289"/>
                </a:cxn>
                <a:cxn ang="0">
                  <a:pos x="318" y="289"/>
                </a:cxn>
                <a:cxn ang="0">
                  <a:pos x="346" y="300"/>
                </a:cxn>
                <a:cxn ang="0">
                  <a:pos x="369" y="323"/>
                </a:cxn>
                <a:cxn ang="0">
                  <a:pos x="391" y="351"/>
                </a:cxn>
                <a:cxn ang="0">
                  <a:pos x="420" y="380"/>
                </a:cxn>
                <a:cxn ang="0">
                  <a:pos x="442" y="408"/>
                </a:cxn>
                <a:cxn ang="0">
                  <a:pos x="465" y="431"/>
                </a:cxn>
                <a:cxn ang="0">
                  <a:pos x="494" y="442"/>
                </a:cxn>
                <a:cxn ang="0">
                  <a:pos x="516" y="442"/>
                </a:cxn>
                <a:cxn ang="0">
                  <a:pos x="539" y="431"/>
                </a:cxn>
                <a:cxn ang="0">
                  <a:pos x="567" y="414"/>
                </a:cxn>
                <a:cxn ang="0">
                  <a:pos x="590" y="391"/>
                </a:cxn>
                <a:cxn ang="0">
                  <a:pos x="613" y="368"/>
                </a:cxn>
                <a:cxn ang="0">
                  <a:pos x="641" y="351"/>
                </a:cxn>
                <a:cxn ang="0">
                  <a:pos x="664" y="340"/>
                </a:cxn>
                <a:cxn ang="0">
                  <a:pos x="686" y="334"/>
                </a:cxn>
                <a:cxn ang="0">
                  <a:pos x="715" y="323"/>
                </a:cxn>
                <a:cxn ang="0">
                  <a:pos x="737" y="312"/>
                </a:cxn>
                <a:cxn ang="0">
                  <a:pos x="760" y="300"/>
                </a:cxn>
                <a:cxn ang="0">
                  <a:pos x="788" y="278"/>
                </a:cxn>
                <a:cxn ang="0">
                  <a:pos x="811" y="249"/>
                </a:cxn>
                <a:cxn ang="0">
                  <a:pos x="834" y="215"/>
                </a:cxn>
                <a:cxn ang="0">
                  <a:pos x="862" y="176"/>
                </a:cxn>
                <a:cxn ang="0">
                  <a:pos x="885" y="130"/>
                </a:cxn>
                <a:cxn ang="0">
                  <a:pos x="907" y="85"/>
                </a:cxn>
                <a:cxn ang="0">
                  <a:pos x="936" y="45"/>
                </a:cxn>
                <a:cxn ang="0">
                  <a:pos x="958" y="17"/>
                </a:cxn>
                <a:cxn ang="0">
                  <a:pos x="981" y="0"/>
                </a:cxn>
              </a:cxnLst>
              <a:rect l="0" t="0" r="r" b="b"/>
              <a:pathLst>
                <a:path w="981" h="442">
                  <a:moveTo>
                    <a:pt x="0" y="283"/>
                  </a:moveTo>
                  <a:lnTo>
                    <a:pt x="23" y="283"/>
                  </a:lnTo>
                  <a:lnTo>
                    <a:pt x="51" y="283"/>
                  </a:lnTo>
                  <a:lnTo>
                    <a:pt x="74" y="283"/>
                  </a:lnTo>
                  <a:lnTo>
                    <a:pt x="97" y="283"/>
                  </a:lnTo>
                  <a:lnTo>
                    <a:pt x="125" y="283"/>
                  </a:lnTo>
                  <a:lnTo>
                    <a:pt x="148" y="283"/>
                  </a:lnTo>
                  <a:lnTo>
                    <a:pt x="170" y="283"/>
                  </a:lnTo>
                  <a:lnTo>
                    <a:pt x="199" y="283"/>
                  </a:lnTo>
                  <a:lnTo>
                    <a:pt x="221" y="283"/>
                  </a:lnTo>
                  <a:lnTo>
                    <a:pt x="244" y="283"/>
                  </a:lnTo>
                  <a:lnTo>
                    <a:pt x="272" y="283"/>
                  </a:lnTo>
                  <a:lnTo>
                    <a:pt x="295" y="289"/>
                  </a:lnTo>
                  <a:lnTo>
                    <a:pt x="318" y="289"/>
                  </a:lnTo>
                  <a:lnTo>
                    <a:pt x="346" y="300"/>
                  </a:lnTo>
                  <a:lnTo>
                    <a:pt x="369" y="323"/>
                  </a:lnTo>
                  <a:lnTo>
                    <a:pt x="391" y="351"/>
                  </a:lnTo>
                  <a:lnTo>
                    <a:pt x="420" y="380"/>
                  </a:lnTo>
                  <a:lnTo>
                    <a:pt x="442" y="408"/>
                  </a:lnTo>
                  <a:lnTo>
                    <a:pt x="465" y="431"/>
                  </a:lnTo>
                  <a:lnTo>
                    <a:pt x="494" y="442"/>
                  </a:lnTo>
                  <a:lnTo>
                    <a:pt x="516" y="442"/>
                  </a:lnTo>
                  <a:lnTo>
                    <a:pt x="539" y="431"/>
                  </a:lnTo>
                  <a:lnTo>
                    <a:pt x="567" y="414"/>
                  </a:lnTo>
                  <a:lnTo>
                    <a:pt x="590" y="391"/>
                  </a:lnTo>
                  <a:lnTo>
                    <a:pt x="613" y="368"/>
                  </a:lnTo>
                  <a:lnTo>
                    <a:pt x="641" y="351"/>
                  </a:lnTo>
                  <a:lnTo>
                    <a:pt x="664" y="340"/>
                  </a:lnTo>
                  <a:lnTo>
                    <a:pt x="686" y="334"/>
                  </a:lnTo>
                  <a:lnTo>
                    <a:pt x="715" y="323"/>
                  </a:lnTo>
                  <a:lnTo>
                    <a:pt x="737" y="312"/>
                  </a:lnTo>
                  <a:lnTo>
                    <a:pt x="760" y="300"/>
                  </a:lnTo>
                  <a:lnTo>
                    <a:pt x="788" y="278"/>
                  </a:lnTo>
                  <a:lnTo>
                    <a:pt x="811" y="249"/>
                  </a:lnTo>
                  <a:lnTo>
                    <a:pt x="834" y="215"/>
                  </a:lnTo>
                  <a:lnTo>
                    <a:pt x="862" y="176"/>
                  </a:lnTo>
                  <a:lnTo>
                    <a:pt x="885" y="130"/>
                  </a:lnTo>
                  <a:lnTo>
                    <a:pt x="907" y="85"/>
                  </a:lnTo>
                  <a:lnTo>
                    <a:pt x="936" y="45"/>
                  </a:lnTo>
                  <a:lnTo>
                    <a:pt x="958" y="17"/>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23" name="Freeform 351"/>
            <p:cNvSpPr>
              <a:spLocks/>
            </p:cNvSpPr>
            <p:nvPr/>
          </p:nvSpPr>
          <p:spPr bwMode="auto">
            <a:xfrm>
              <a:off x="3146" y="2551"/>
              <a:ext cx="981" cy="431"/>
            </a:xfrm>
            <a:custGeom>
              <a:avLst/>
              <a:gdLst/>
              <a:ahLst/>
              <a:cxnLst>
                <a:cxn ang="0">
                  <a:pos x="0" y="255"/>
                </a:cxn>
                <a:cxn ang="0">
                  <a:pos x="23" y="255"/>
                </a:cxn>
                <a:cxn ang="0">
                  <a:pos x="51" y="255"/>
                </a:cxn>
                <a:cxn ang="0">
                  <a:pos x="74" y="255"/>
                </a:cxn>
                <a:cxn ang="0">
                  <a:pos x="97" y="255"/>
                </a:cxn>
                <a:cxn ang="0">
                  <a:pos x="125" y="255"/>
                </a:cxn>
                <a:cxn ang="0">
                  <a:pos x="148" y="255"/>
                </a:cxn>
                <a:cxn ang="0">
                  <a:pos x="170" y="255"/>
                </a:cxn>
                <a:cxn ang="0">
                  <a:pos x="199" y="255"/>
                </a:cxn>
                <a:cxn ang="0">
                  <a:pos x="221" y="255"/>
                </a:cxn>
                <a:cxn ang="0">
                  <a:pos x="244" y="255"/>
                </a:cxn>
                <a:cxn ang="0">
                  <a:pos x="272" y="255"/>
                </a:cxn>
                <a:cxn ang="0">
                  <a:pos x="295" y="255"/>
                </a:cxn>
                <a:cxn ang="0">
                  <a:pos x="318" y="255"/>
                </a:cxn>
                <a:cxn ang="0">
                  <a:pos x="346" y="260"/>
                </a:cxn>
                <a:cxn ang="0">
                  <a:pos x="369" y="277"/>
                </a:cxn>
                <a:cxn ang="0">
                  <a:pos x="391" y="300"/>
                </a:cxn>
                <a:cxn ang="0">
                  <a:pos x="420" y="334"/>
                </a:cxn>
                <a:cxn ang="0">
                  <a:pos x="442" y="368"/>
                </a:cxn>
                <a:cxn ang="0">
                  <a:pos x="465" y="397"/>
                </a:cxn>
                <a:cxn ang="0">
                  <a:pos x="494" y="419"/>
                </a:cxn>
                <a:cxn ang="0">
                  <a:pos x="516" y="431"/>
                </a:cxn>
                <a:cxn ang="0">
                  <a:pos x="539" y="431"/>
                </a:cxn>
                <a:cxn ang="0">
                  <a:pos x="567" y="419"/>
                </a:cxn>
                <a:cxn ang="0">
                  <a:pos x="590" y="402"/>
                </a:cxn>
                <a:cxn ang="0">
                  <a:pos x="613" y="385"/>
                </a:cxn>
                <a:cxn ang="0">
                  <a:pos x="641" y="368"/>
                </a:cxn>
                <a:cxn ang="0">
                  <a:pos x="664" y="351"/>
                </a:cxn>
                <a:cxn ang="0">
                  <a:pos x="686" y="334"/>
                </a:cxn>
                <a:cxn ang="0">
                  <a:pos x="715" y="317"/>
                </a:cxn>
                <a:cxn ang="0">
                  <a:pos x="737" y="294"/>
                </a:cxn>
                <a:cxn ang="0">
                  <a:pos x="760" y="272"/>
                </a:cxn>
                <a:cxn ang="0">
                  <a:pos x="788" y="243"/>
                </a:cxn>
                <a:cxn ang="0">
                  <a:pos x="811" y="215"/>
                </a:cxn>
                <a:cxn ang="0">
                  <a:pos x="834" y="175"/>
                </a:cxn>
                <a:cxn ang="0">
                  <a:pos x="862" y="136"/>
                </a:cxn>
                <a:cxn ang="0">
                  <a:pos x="885" y="96"/>
                </a:cxn>
                <a:cxn ang="0">
                  <a:pos x="907" y="56"/>
                </a:cxn>
                <a:cxn ang="0">
                  <a:pos x="936" y="28"/>
                </a:cxn>
                <a:cxn ang="0">
                  <a:pos x="958" y="5"/>
                </a:cxn>
                <a:cxn ang="0">
                  <a:pos x="981" y="0"/>
                </a:cxn>
              </a:cxnLst>
              <a:rect l="0" t="0" r="r" b="b"/>
              <a:pathLst>
                <a:path w="981" h="431">
                  <a:moveTo>
                    <a:pt x="0" y="255"/>
                  </a:moveTo>
                  <a:lnTo>
                    <a:pt x="23" y="255"/>
                  </a:lnTo>
                  <a:lnTo>
                    <a:pt x="51" y="255"/>
                  </a:lnTo>
                  <a:lnTo>
                    <a:pt x="74" y="255"/>
                  </a:lnTo>
                  <a:lnTo>
                    <a:pt x="97" y="255"/>
                  </a:lnTo>
                  <a:lnTo>
                    <a:pt x="125" y="255"/>
                  </a:lnTo>
                  <a:lnTo>
                    <a:pt x="148" y="255"/>
                  </a:lnTo>
                  <a:lnTo>
                    <a:pt x="170" y="255"/>
                  </a:lnTo>
                  <a:lnTo>
                    <a:pt x="199" y="255"/>
                  </a:lnTo>
                  <a:lnTo>
                    <a:pt x="221" y="255"/>
                  </a:lnTo>
                  <a:lnTo>
                    <a:pt x="244" y="255"/>
                  </a:lnTo>
                  <a:lnTo>
                    <a:pt x="272" y="255"/>
                  </a:lnTo>
                  <a:lnTo>
                    <a:pt x="295" y="255"/>
                  </a:lnTo>
                  <a:lnTo>
                    <a:pt x="318" y="255"/>
                  </a:lnTo>
                  <a:lnTo>
                    <a:pt x="346" y="260"/>
                  </a:lnTo>
                  <a:lnTo>
                    <a:pt x="369" y="277"/>
                  </a:lnTo>
                  <a:lnTo>
                    <a:pt x="391" y="300"/>
                  </a:lnTo>
                  <a:lnTo>
                    <a:pt x="420" y="334"/>
                  </a:lnTo>
                  <a:lnTo>
                    <a:pt x="442" y="368"/>
                  </a:lnTo>
                  <a:lnTo>
                    <a:pt x="465" y="397"/>
                  </a:lnTo>
                  <a:lnTo>
                    <a:pt x="494" y="419"/>
                  </a:lnTo>
                  <a:lnTo>
                    <a:pt x="516" y="431"/>
                  </a:lnTo>
                  <a:lnTo>
                    <a:pt x="539" y="431"/>
                  </a:lnTo>
                  <a:lnTo>
                    <a:pt x="567" y="419"/>
                  </a:lnTo>
                  <a:lnTo>
                    <a:pt x="590" y="402"/>
                  </a:lnTo>
                  <a:lnTo>
                    <a:pt x="613" y="385"/>
                  </a:lnTo>
                  <a:lnTo>
                    <a:pt x="641" y="368"/>
                  </a:lnTo>
                  <a:lnTo>
                    <a:pt x="664" y="351"/>
                  </a:lnTo>
                  <a:lnTo>
                    <a:pt x="686" y="334"/>
                  </a:lnTo>
                  <a:lnTo>
                    <a:pt x="715" y="317"/>
                  </a:lnTo>
                  <a:lnTo>
                    <a:pt x="737" y="294"/>
                  </a:lnTo>
                  <a:lnTo>
                    <a:pt x="760" y="272"/>
                  </a:lnTo>
                  <a:lnTo>
                    <a:pt x="788" y="243"/>
                  </a:lnTo>
                  <a:lnTo>
                    <a:pt x="811" y="215"/>
                  </a:lnTo>
                  <a:lnTo>
                    <a:pt x="834" y="175"/>
                  </a:lnTo>
                  <a:lnTo>
                    <a:pt x="862" y="136"/>
                  </a:lnTo>
                  <a:lnTo>
                    <a:pt x="885" y="96"/>
                  </a:lnTo>
                  <a:lnTo>
                    <a:pt x="907" y="56"/>
                  </a:lnTo>
                  <a:lnTo>
                    <a:pt x="936" y="28"/>
                  </a:lnTo>
                  <a:lnTo>
                    <a:pt x="958" y="5"/>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24" name="Freeform 352"/>
            <p:cNvSpPr>
              <a:spLocks/>
            </p:cNvSpPr>
            <p:nvPr/>
          </p:nvSpPr>
          <p:spPr bwMode="auto">
            <a:xfrm>
              <a:off x="3146" y="2613"/>
              <a:ext cx="981" cy="408"/>
            </a:xfrm>
            <a:custGeom>
              <a:avLst/>
              <a:gdLst/>
              <a:ahLst/>
              <a:cxnLst>
                <a:cxn ang="0">
                  <a:pos x="0" y="181"/>
                </a:cxn>
                <a:cxn ang="0">
                  <a:pos x="23" y="181"/>
                </a:cxn>
                <a:cxn ang="0">
                  <a:pos x="51" y="181"/>
                </a:cxn>
                <a:cxn ang="0">
                  <a:pos x="74" y="181"/>
                </a:cxn>
                <a:cxn ang="0">
                  <a:pos x="97" y="181"/>
                </a:cxn>
                <a:cxn ang="0">
                  <a:pos x="125" y="181"/>
                </a:cxn>
                <a:cxn ang="0">
                  <a:pos x="148" y="181"/>
                </a:cxn>
                <a:cxn ang="0">
                  <a:pos x="170" y="181"/>
                </a:cxn>
                <a:cxn ang="0">
                  <a:pos x="199" y="181"/>
                </a:cxn>
                <a:cxn ang="0">
                  <a:pos x="221" y="181"/>
                </a:cxn>
                <a:cxn ang="0">
                  <a:pos x="244" y="181"/>
                </a:cxn>
                <a:cxn ang="0">
                  <a:pos x="272" y="176"/>
                </a:cxn>
                <a:cxn ang="0">
                  <a:pos x="295" y="170"/>
                </a:cxn>
                <a:cxn ang="0">
                  <a:pos x="318" y="159"/>
                </a:cxn>
                <a:cxn ang="0">
                  <a:pos x="346" y="153"/>
                </a:cxn>
                <a:cxn ang="0">
                  <a:pos x="369" y="159"/>
                </a:cxn>
                <a:cxn ang="0">
                  <a:pos x="391" y="181"/>
                </a:cxn>
                <a:cxn ang="0">
                  <a:pos x="420" y="221"/>
                </a:cxn>
                <a:cxn ang="0">
                  <a:pos x="442" y="261"/>
                </a:cxn>
                <a:cxn ang="0">
                  <a:pos x="465" y="306"/>
                </a:cxn>
                <a:cxn ang="0">
                  <a:pos x="494" y="346"/>
                </a:cxn>
                <a:cxn ang="0">
                  <a:pos x="516" y="374"/>
                </a:cxn>
                <a:cxn ang="0">
                  <a:pos x="539" y="397"/>
                </a:cxn>
                <a:cxn ang="0">
                  <a:pos x="567" y="408"/>
                </a:cxn>
                <a:cxn ang="0">
                  <a:pos x="590" y="403"/>
                </a:cxn>
                <a:cxn ang="0">
                  <a:pos x="613" y="391"/>
                </a:cxn>
                <a:cxn ang="0">
                  <a:pos x="641" y="369"/>
                </a:cxn>
                <a:cxn ang="0">
                  <a:pos x="664" y="346"/>
                </a:cxn>
                <a:cxn ang="0">
                  <a:pos x="686" y="312"/>
                </a:cxn>
                <a:cxn ang="0">
                  <a:pos x="715" y="278"/>
                </a:cxn>
                <a:cxn ang="0">
                  <a:pos x="737" y="238"/>
                </a:cxn>
                <a:cxn ang="0">
                  <a:pos x="760" y="204"/>
                </a:cxn>
                <a:cxn ang="0">
                  <a:pos x="788" y="164"/>
                </a:cxn>
                <a:cxn ang="0">
                  <a:pos x="811" y="130"/>
                </a:cxn>
                <a:cxn ang="0">
                  <a:pos x="834" y="102"/>
                </a:cxn>
                <a:cxn ang="0">
                  <a:pos x="862" y="68"/>
                </a:cxn>
                <a:cxn ang="0">
                  <a:pos x="885" y="40"/>
                </a:cxn>
                <a:cxn ang="0">
                  <a:pos x="907" y="17"/>
                </a:cxn>
                <a:cxn ang="0">
                  <a:pos x="936" y="0"/>
                </a:cxn>
                <a:cxn ang="0">
                  <a:pos x="958" y="0"/>
                </a:cxn>
                <a:cxn ang="0">
                  <a:pos x="981" y="17"/>
                </a:cxn>
              </a:cxnLst>
              <a:rect l="0" t="0" r="r" b="b"/>
              <a:pathLst>
                <a:path w="981" h="408">
                  <a:moveTo>
                    <a:pt x="0" y="181"/>
                  </a:moveTo>
                  <a:lnTo>
                    <a:pt x="23" y="181"/>
                  </a:lnTo>
                  <a:lnTo>
                    <a:pt x="51" y="181"/>
                  </a:lnTo>
                  <a:lnTo>
                    <a:pt x="74" y="181"/>
                  </a:lnTo>
                  <a:lnTo>
                    <a:pt x="97" y="181"/>
                  </a:lnTo>
                  <a:lnTo>
                    <a:pt x="125" y="181"/>
                  </a:lnTo>
                  <a:lnTo>
                    <a:pt x="148" y="181"/>
                  </a:lnTo>
                  <a:lnTo>
                    <a:pt x="170" y="181"/>
                  </a:lnTo>
                  <a:lnTo>
                    <a:pt x="199" y="181"/>
                  </a:lnTo>
                  <a:lnTo>
                    <a:pt x="221" y="181"/>
                  </a:lnTo>
                  <a:lnTo>
                    <a:pt x="244" y="181"/>
                  </a:lnTo>
                  <a:lnTo>
                    <a:pt x="272" y="176"/>
                  </a:lnTo>
                  <a:lnTo>
                    <a:pt x="295" y="170"/>
                  </a:lnTo>
                  <a:lnTo>
                    <a:pt x="318" y="159"/>
                  </a:lnTo>
                  <a:lnTo>
                    <a:pt x="346" y="153"/>
                  </a:lnTo>
                  <a:lnTo>
                    <a:pt x="369" y="159"/>
                  </a:lnTo>
                  <a:lnTo>
                    <a:pt x="391" y="181"/>
                  </a:lnTo>
                  <a:lnTo>
                    <a:pt x="420" y="221"/>
                  </a:lnTo>
                  <a:lnTo>
                    <a:pt x="442" y="261"/>
                  </a:lnTo>
                  <a:lnTo>
                    <a:pt x="465" y="306"/>
                  </a:lnTo>
                  <a:lnTo>
                    <a:pt x="494" y="346"/>
                  </a:lnTo>
                  <a:lnTo>
                    <a:pt x="516" y="374"/>
                  </a:lnTo>
                  <a:lnTo>
                    <a:pt x="539" y="397"/>
                  </a:lnTo>
                  <a:lnTo>
                    <a:pt x="567" y="408"/>
                  </a:lnTo>
                  <a:lnTo>
                    <a:pt x="590" y="403"/>
                  </a:lnTo>
                  <a:lnTo>
                    <a:pt x="613" y="391"/>
                  </a:lnTo>
                  <a:lnTo>
                    <a:pt x="641" y="369"/>
                  </a:lnTo>
                  <a:lnTo>
                    <a:pt x="664" y="346"/>
                  </a:lnTo>
                  <a:lnTo>
                    <a:pt x="686" y="312"/>
                  </a:lnTo>
                  <a:lnTo>
                    <a:pt x="715" y="278"/>
                  </a:lnTo>
                  <a:lnTo>
                    <a:pt x="737" y="238"/>
                  </a:lnTo>
                  <a:lnTo>
                    <a:pt x="760" y="204"/>
                  </a:lnTo>
                  <a:lnTo>
                    <a:pt x="788" y="164"/>
                  </a:lnTo>
                  <a:lnTo>
                    <a:pt x="811" y="130"/>
                  </a:lnTo>
                  <a:lnTo>
                    <a:pt x="834" y="102"/>
                  </a:lnTo>
                  <a:lnTo>
                    <a:pt x="862" y="68"/>
                  </a:lnTo>
                  <a:lnTo>
                    <a:pt x="885" y="40"/>
                  </a:lnTo>
                  <a:lnTo>
                    <a:pt x="907" y="17"/>
                  </a:lnTo>
                  <a:lnTo>
                    <a:pt x="936" y="0"/>
                  </a:lnTo>
                  <a:lnTo>
                    <a:pt x="958" y="0"/>
                  </a:lnTo>
                  <a:lnTo>
                    <a:pt x="981" y="17"/>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25" name="Freeform 353"/>
            <p:cNvSpPr>
              <a:spLocks/>
            </p:cNvSpPr>
            <p:nvPr/>
          </p:nvSpPr>
          <p:spPr bwMode="auto">
            <a:xfrm>
              <a:off x="3146" y="2698"/>
              <a:ext cx="981" cy="335"/>
            </a:xfrm>
            <a:custGeom>
              <a:avLst/>
              <a:gdLst/>
              <a:ahLst/>
              <a:cxnLst>
                <a:cxn ang="0">
                  <a:pos x="0" y="91"/>
                </a:cxn>
                <a:cxn ang="0">
                  <a:pos x="23" y="91"/>
                </a:cxn>
                <a:cxn ang="0">
                  <a:pos x="51" y="91"/>
                </a:cxn>
                <a:cxn ang="0">
                  <a:pos x="74" y="91"/>
                </a:cxn>
                <a:cxn ang="0">
                  <a:pos x="97" y="91"/>
                </a:cxn>
                <a:cxn ang="0">
                  <a:pos x="125" y="91"/>
                </a:cxn>
                <a:cxn ang="0">
                  <a:pos x="148" y="91"/>
                </a:cxn>
                <a:cxn ang="0">
                  <a:pos x="170" y="91"/>
                </a:cxn>
                <a:cxn ang="0">
                  <a:pos x="199" y="91"/>
                </a:cxn>
                <a:cxn ang="0">
                  <a:pos x="221" y="91"/>
                </a:cxn>
                <a:cxn ang="0">
                  <a:pos x="244" y="91"/>
                </a:cxn>
                <a:cxn ang="0">
                  <a:pos x="272" y="85"/>
                </a:cxn>
                <a:cxn ang="0">
                  <a:pos x="295" y="68"/>
                </a:cxn>
                <a:cxn ang="0">
                  <a:pos x="318" y="40"/>
                </a:cxn>
                <a:cxn ang="0">
                  <a:pos x="346" y="11"/>
                </a:cxn>
                <a:cxn ang="0">
                  <a:pos x="369" y="0"/>
                </a:cxn>
                <a:cxn ang="0">
                  <a:pos x="391" y="6"/>
                </a:cxn>
                <a:cxn ang="0">
                  <a:pos x="420" y="28"/>
                </a:cxn>
                <a:cxn ang="0">
                  <a:pos x="442" y="68"/>
                </a:cxn>
                <a:cxn ang="0">
                  <a:pos x="465" y="119"/>
                </a:cxn>
                <a:cxn ang="0">
                  <a:pos x="494" y="176"/>
                </a:cxn>
                <a:cxn ang="0">
                  <a:pos x="516" y="233"/>
                </a:cxn>
                <a:cxn ang="0">
                  <a:pos x="539" y="284"/>
                </a:cxn>
                <a:cxn ang="0">
                  <a:pos x="567" y="318"/>
                </a:cxn>
                <a:cxn ang="0">
                  <a:pos x="590" y="335"/>
                </a:cxn>
                <a:cxn ang="0">
                  <a:pos x="613" y="335"/>
                </a:cxn>
                <a:cxn ang="0">
                  <a:pos x="641" y="318"/>
                </a:cxn>
                <a:cxn ang="0">
                  <a:pos x="664" y="284"/>
                </a:cxn>
                <a:cxn ang="0">
                  <a:pos x="686" y="238"/>
                </a:cxn>
                <a:cxn ang="0">
                  <a:pos x="715" y="193"/>
                </a:cxn>
                <a:cxn ang="0">
                  <a:pos x="737" y="142"/>
                </a:cxn>
                <a:cxn ang="0">
                  <a:pos x="760" y="102"/>
                </a:cxn>
                <a:cxn ang="0">
                  <a:pos x="788" y="68"/>
                </a:cxn>
                <a:cxn ang="0">
                  <a:pos x="811" y="40"/>
                </a:cxn>
                <a:cxn ang="0">
                  <a:pos x="834" y="28"/>
                </a:cxn>
                <a:cxn ang="0">
                  <a:pos x="862" y="17"/>
                </a:cxn>
                <a:cxn ang="0">
                  <a:pos x="885" y="17"/>
                </a:cxn>
                <a:cxn ang="0">
                  <a:pos x="907" y="28"/>
                </a:cxn>
                <a:cxn ang="0">
                  <a:pos x="936" y="51"/>
                </a:cxn>
                <a:cxn ang="0">
                  <a:pos x="958" y="79"/>
                </a:cxn>
                <a:cxn ang="0">
                  <a:pos x="981" y="125"/>
                </a:cxn>
              </a:cxnLst>
              <a:rect l="0" t="0" r="r" b="b"/>
              <a:pathLst>
                <a:path w="981" h="335">
                  <a:moveTo>
                    <a:pt x="0" y="91"/>
                  </a:moveTo>
                  <a:lnTo>
                    <a:pt x="23" y="91"/>
                  </a:lnTo>
                  <a:lnTo>
                    <a:pt x="51" y="91"/>
                  </a:lnTo>
                  <a:lnTo>
                    <a:pt x="74" y="91"/>
                  </a:lnTo>
                  <a:lnTo>
                    <a:pt x="97" y="91"/>
                  </a:lnTo>
                  <a:lnTo>
                    <a:pt x="125" y="91"/>
                  </a:lnTo>
                  <a:lnTo>
                    <a:pt x="148" y="91"/>
                  </a:lnTo>
                  <a:lnTo>
                    <a:pt x="170" y="91"/>
                  </a:lnTo>
                  <a:lnTo>
                    <a:pt x="199" y="91"/>
                  </a:lnTo>
                  <a:lnTo>
                    <a:pt x="221" y="91"/>
                  </a:lnTo>
                  <a:lnTo>
                    <a:pt x="244" y="91"/>
                  </a:lnTo>
                  <a:lnTo>
                    <a:pt x="272" y="85"/>
                  </a:lnTo>
                  <a:lnTo>
                    <a:pt x="295" y="68"/>
                  </a:lnTo>
                  <a:lnTo>
                    <a:pt x="318" y="40"/>
                  </a:lnTo>
                  <a:lnTo>
                    <a:pt x="346" y="11"/>
                  </a:lnTo>
                  <a:lnTo>
                    <a:pt x="369" y="0"/>
                  </a:lnTo>
                  <a:lnTo>
                    <a:pt x="391" y="6"/>
                  </a:lnTo>
                  <a:lnTo>
                    <a:pt x="420" y="28"/>
                  </a:lnTo>
                  <a:lnTo>
                    <a:pt x="442" y="68"/>
                  </a:lnTo>
                  <a:lnTo>
                    <a:pt x="465" y="119"/>
                  </a:lnTo>
                  <a:lnTo>
                    <a:pt x="494" y="176"/>
                  </a:lnTo>
                  <a:lnTo>
                    <a:pt x="516" y="233"/>
                  </a:lnTo>
                  <a:lnTo>
                    <a:pt x="539" y="284"/>
                  </a:lnTo>
                  <a:lnTo>
                    <a:pt x="567" y="318"/>
                  </a:lnTo>
                  <a:lnTo>
                    <a:pt x="590" y="335"/>
                  </a:lnTo>
                  <a:lnTo>
                    <a:pt x="613" y="335"/>
                  </a:lnTo>
                  <a:lnTo>
                    <a:pt x="641" y="318"/>
                  </a:lnTo>
                  <a:lnTo>
                    <a:pt x="664" y="284"/>
                  </a:lnTo>
                  <a:lnTo>
                    <a:pt x="686" y="238"/>
                  </a:lnTo>
                  <a:lnTo>
                    <a:pt x="715" y="193"/>
                  </a:lnTo>
                  <a:lnTo>
                    <a:pt x="737" y="142"/>
                  </a:lnTo>
                  <a:lnTo>
                    <a:pt x="760" y="102"/>
                  </a:lnTo>
                  <a:lnTo>
                    <a:pt x="788" y="68"/>
                  </a:lnTo>
                  <a:lnTo>
                    <a:pt x="811" y="40"/>
                  </a:lnTo>
                  <a:lnTo>
                    <a:pt x="834" y="28"/>
                  </a:lnTo>
                  <a:lnTo>
                    <a:pt x="862" y="17"/>
                  </a:lnTo>
                  <a:lnTo>
                    <a:pt x="885" y="17"/>
                  </a:lnTo>
                  <a:lnTo>
                    <a:pt x="907" y="28"/>
                  </a:lnTo>
                  <a:lnTo>
                    <a:pt x="936" y="51"/>
                  </a:lnTo>
                  <a:lnTo>
                    <a:pt x="958" y="79"/>
                  </a:lnTo>
                  <a:lnTo>
                    <a:pt x="981" y="125"/>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26" name="Freeform 354"/>
            <p:cNvSpPr>
              <a:spLocks/>
            </p:cNvSpPr>
            <p:nvPr/>
          </p:nvSpPr>
          <p:spPr bwMode="auto">
            <a:xfrm>
              <a:off x="3146" y="2658"/>
              <a:ext cx="981" cy="358"/>
            </a:xfrm>
            <a:custGeom>
              <a:avLst/>
              <a:gdLst/>
              <a:ahLst/>
              <a:cxnLst>
                <a:cxn ang="0">
                  <a:pos x="0" y="170"/>
                </a:cxn>
                <a:cxn ang="0">
                  <a:pos x="23" y="170"/>
                </a:cxn>
                <a:cxn ang="0">
                  <a:pos x="51" y="170"/>
                </a:cxn>
                <a:cxn ang="0">
                  <a:pos x="74" y="170"/>
                </a:cxn>
                <a:cxn ang="0">
                  <a:pos x="97" y="170"/>
                </a:cxn>
                <a:cxn ang="0">
                  <a:pos x="125" y="170"/>
                </a:cxn>
                <a:cxn ang="0">
                  <a:pos x="148" y="170"/>
                </a:cxn>
                <a:cxn ang="0">
                  <a:pos x="170" y="170"/>
                </a:cxn>
                <a:cxn ang="0">
                  <a:pos x="199" y="170"/>
                </a:cxn>
                <a:cxn ang="0">
                  <a:pos x="221" y="170"/>
                </a:cxn>
                <a:cxn ang="0">
                  <a:pos x="244" y="170"/>
                </a:cxn>
                <a:cxn ang="0">
                  <a:pos x="272" y="165"/>
                </a:cxn>
                <a:cxn ang="0">
                  <a:pos x="295" y="148"/>
                </a:cxn>
                <a:cxn ang="0">
                  <a:pos x="318" y="108"/>
                </a:cxn>
                <a:cxn ang="0">
                  <a:pos x="346" y="63"/>
                </a:cxn>
                <a:cxn ang="0">
                  <a:pos x="369" y="29"/>
                </a:cxn>
                <a:cxn ang="0">
                  <a:pos x="391" y="6"/>
                </a:cxn>
                <a:cxn ang="0">
                  <a:pos x="420" y="0"/>
                </a:cxn>
                <a:cxn ang="0">
                  <a:pos x="442" y="17"/>
                </a:cxn>
                <a:cxn ang="0">
                  <a:pos x="465" y="51"/>
                </a:cxn>
                <a:cxn ang="0">
                  <a:pos x="494" y="91"/>
                </a:cxn>
                <a:cxn ang="0">
                  <a:pos x="516" y="142"/>
                </a:cxn>
                <a:cxn ang="0">
                  <a:pos x="539" y="187"/>
                </a:cxn>
                <a:cxn ang="0">
                  <a:pos x="567" y="227"/>
                </a:cxn>
                <a:cxn ang="0">
                  <a:pos x="590" y="261"/>
                </a:cxn>
                <a:cxn ang="0">
                  <a:pos x="613" y="273"/>
                </a:cxn>
                <a:cxn ang="0">
                  <a:pos x="641" y="267"/>
                </a:cxn>
                <a:cxn ang="0">
                  <a:pos x="664" y="250"/>
                </a:cxn>
                <a:cxn ang="0">
                  <a:pos x="686" y="221"/>
                </a:cxn>
                <a:cxn ang="0">
                  <a:pos x="715" y="187"/>
                </a:cxn>
                <a:cxn ang="0">
                  <a:pos x="737" y="153"/>
                </a:cxn>
                <a:cxn ang="0">
                  <a:pos x="760" y="125"/>
                </a:cxn>
                <a:cxn ang="0">
                  <a:pos x="788" y="102"/>
                </a:cxn>
                <a:cxn ang="0">
                  <a:pos x="811" y="97"/>
                </a:cxn>
                <a:cxn ang="0">
                  <a:pos x="834" y="97"/>
                </a:cxn>
                <a:cxn ang="0">
                  <a:pos x="862" y="114"/>
                </a:cxn>
                <a:cxn ang="0">
                  <a:pos x="885" y="148"/>
                </a:cxn>
                <a:cxn ang="0">
                  <a:pos x="907" y="187"/>
                </a:cxn>
                <a:cxn ang="0">
                  <a:pos x="936" y="238"/>
                </a:cxn>
                <a:cxn ang="0">
                  <a:pos x="958" y="301"/>
                </a:cxn>
                <a:cxn ang="0">
                  <a:pos x="981" y="358"/>
                </a:cxn>
              </a:cxnLst>
              <a:rect l="0" t="0" r="r" b="b"/>
              <a:pathLst>
                <a:path w="981" h="358">
                  <a:moveTo>
                    <a:pt x="0" y="170"/>
                  </a:moveTo>
                  <a:lnTo>
                    <a:pt x="23" y="170"/>
                  </a:lnTo>
                  <a:lnTo>
                    <a:pt x="51" y="170"/>
                  </a:lnTo>
                  <a:lnTo>
                    <a:pt x="74" y="170"/>
                  </a:lnTo>
                  <a:lnTo>
                    <a:pt x="97" y="170"/>
                  </a:lnTo>
                  <a:lnTo>
                    <a:pt x="125" y="170"/>
                  </a:lnTo>
                  <a:lnTo>
                    <a:pt x="148" y="170"/>
                  </a:lnTo>
                  <a:lnTo>
                    <a:pt x="170" y="170"/>
                  </a:lnTo>
                  <a:lnTo>
                    <a:pt x="199" y="170"/>
                  </a:lnTo>
                  <a:lnTo>
                    <a:pt x="221" y="170"/>
                  </a:lnTo>
                  <a:lnTo>
                    <a:pt x="244" y="170"/>
                  </a:lnTo>
                  <a:lnTo>
                    <a:pt x="272" y="165"/>
                  </a:lnTo>
                  <a:lnTo>
                    <a:pt x="295" y="148"/>
                  </a:lnTo>
                  <a:lnTo>
                    <a:pt x="318" y="108"/>
                  </a:lnTo>
                  <a:lnTo>
                    <a:pt x="346" y="63"/>
                  </a:lnTo>
                  <a:lnTo>
                    <a:pt x="369" y="29"/>
                  </a:lnTo>
                  <a:lnTo>
                    <a:pt x="391" y="6"/>
                  </a:lnTo>
                  <a:lnTo>
                    <a:pt x="420" y="0"/>
                  </a:lnTo>
                  <a:lnTo>
                    <a:pt x="442" y="17"/>
                  </a:lnTo>
                  <a:lnTo>
                    <a:pt x="465" y="51"/>
                  </a:lnTo>
                  <a:lnTo>
                    <a:pt x="494" y="91"/>
                  </a:lnTo>
                  <a:lnTo>
                    <a:pt x="516" y="142"/>
                  </a:lnTo>
                  <a:lnTo>
                    <a:pt x="539" y="187"/>
                  </a:lnTo>
                  <a:lnTo>
                    <a:pt x="567" y="227"/>
                  </a:lnTo>
                  <a:lnTo>
                    <a:pt x="590" y="261"/>
                  </a:lnTo>
                  <a:lnTo>
                    <a:pt x="613" y="273"/>
                  </a:lnTo>
                  <a:lnTo>
                    <a:pt x="641" y="267"/>
                  </a:lnTo>
                  <a:lnTo>
                    <a:pt x="664" y="250"/>
                  </a:lnTo>
                  <a:lnTo>
                    <a:pt x="686" y="221"/>
                  </a:lnTo>
                  <a:lnTo>
                    <a:pt x="715" y="187"/>
                  </a:lnTo>
                  <a:lnTo>
                    <a:pt x="737" y="153"/>
                  </a:lnTo>
                  <a:lnTo>
                    <a:pt x="760" y="125"/>
                  </a:lnTo>
                  <a:lnTo>
                    <a:pt x="788" y="102"/>
                  </a:lnTo>
                  <a:lnTo>
                    <a:pt x="811" y="97"/>
                  </a:lnTo>
                  <a:lnTo>
                    <a:pt x="834" y="97"/>
                  </a:lnTo>
                  <a:lnTo>
                    <a:pt x="862" y="114"/>
                  </a:lnTo>
                  <a:lnTo>
                    <a:pt x="885" y="148"/>
                  </a:lnTo>
                  <a:lnTo>
                    <a:pt x="907" y="187"/>
                  </a:lnTo>
                  <a:lnTo>
                    <a:pt x="936" y="238"/>
                  </a:lnTo>
                  <a:lnTo>
                    <a:pt x="958" y="301"/>
                  </a:lnTo>
                  <a:lnTo>
                    <a:pt x="981" y="358"/>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27" name="Freeform 355"/>
            <p:cNvSpPr>
              <a:spLocks/>
            </p:cNvSpPr>
            <p:nvPr/>
          </p:nvSpPr>
          <p:spPr bwMode="auto">
            <a:xfrm>
              <a:off x="3146" y="2619"/>
              <a:ext cx="981" cy="425"/>
            </a:xfrm>
            <a:custGeom>
              <a:avLst/>
              <a:gdLst/>
              <a:ahLst/>
              <a:cxnLst>
                <a:cxn ang="0">
                  <a:pos x="0" y="192"/>
                </a:cxn>
                <a:cxn ang="0">
                  <a:pos x="23" y="192"/>
                </a:cxn>
                <a:cxn ang="0">
                  <a:pos x="51" y="192"/>
                </a:cxn>
                <a:cxn ang="0">
                  <a:pos x="74" y="192"/>
                </a:cxn>
                <a:cxn ang="0">
                  <a:pos x="97" y="192"/>
                </a:cxn>
                <a:cxn ang="0">
                  <a:pos x="125" y="192"/>
                </a:cxn>
                <a:cxn ang="0">
                  <a:pos x="148" y="192"/>
                </a:cxn>
                <a:cxn ang="0">
                  <a:pos x="170" y="192"/>
                </a:cxn>
                <a:cxn ang="0">
                  <a:pos x="199" y="192"/>
                </a:cxn>
                <a:cxn ang="0">
                  <a:pos x="221" y="192"/>
                </a:cxn>
                <a:cxn ang="0">
                  <a:pos x="244" y="192"/>
                </a:cxn>
                <a:cxn ang="0">
                  <a:pos x="272" y="187"/>
                </a:cxn>
                <a:cxn ang="0">
                  <a:pos x="295" y="170"/>
                </a:cxn>
                <a:cxn ang="0">
                  <a:pos x="318" y="147"/>
                </a:cxn>
                <a:cxn ang="0">
                  <a:pos x="346" y="119"/>
                </a:cxn>
                <a:cxn ang="0">
                  <a:pos x="369" y="107"/>
                </a:cxn>
                <a:cxn ang="0">
                  <a:pos x="391" y="119"/>
                </a:cxn>
                <a:cxn ang="0">
                  <a:pos x="420" y="147"/>
                </a:cxn>
                <a:cxn ang="0">
                  <a:pos x="442" y="192"/>
                </a:cxn>
                <a:cxn ang="0">
                  <a:pos x="465" y="243"/>
                </a:cxn>
                <a:cxn ang="0">
                  <a:pos x="494" y="294"/>
                </a:cxn>
                <a:cxn ang="0">
                  <a:pos x="516" y="340"/>
                </a:cxn>
                <a:cxn ang="0">
                  <a:pos x="539" y="380"/>
                </a:cxn>
                <a:cxn ang="0">
                  <a:pos x="567" y="414"/>
                </a:cxn>
                <a:cxn ang="0">
                  <a:pos x="590" y="425"/>
                </a:cxn>
                <a:cxn ang="0">
                  <a:pos x="613" y="425"/>
                </a:cxn>
                <a:cxn ang="0">
                  <a:pos x="641" y="408"/>
                </a:cxn>
                <a:cxn ang="0">
                  <a:pos x="664" y="374"/>
                </a:cxn>
                <a:cxn ang="0">
                  <a:pos x="686" y="329"/>
                </a:cxn>
                <a:cxn ang="0">
                  <a:pos x="715" y="277"/>
                </a:cxn>
                <a:cxn ang="0">
                  <a:pos x="737" y="215"/>
                </a:cxn>
                <a:cxn ang="0">
                  <a:pos x="760" y="158"/>
                </a:cxn>
                <a:cxn ang="0">
                  <a:pos x="788" y="102"/>
                </a:cxn>
                <a:cxn ang="0">
                  <a:pos x="811" y="56"/>
                </a:cxn>
                <a:cxn ang="0">
                  <a:pos x="834" y="22"/>
                </a:cxn>
                <a:cxn ang="0">
                  <a:pos x="862" y="5"/>
                </a:cxn>
                <a:cxn ang="0">
                  <a:pos x="885" y="0"/>
                </a:cxn>
                <a:cxn ang="0">
                  <a:pos x="907" y="17"/>
                </a:cxn>
                <a:cxn ang="0">
                  <a:pos x="936" y="51"/>
                </a:cxn>
                <a:cxn ang="0">
                  <a:pos x="958" y="102"/>
                </a:cxn>
                <a:cxn ang="0">
                  <a:pos x="981" y="170"/>
                </a:cxn>
              </a:cxnLst>
              <a:rect l="0" t="0" r="r" b="b"/>
              <a:pathLst>
                <a:path w="981" h="425">
                  <a:moveTo>
                    <a:pt x="0" y="192"/>
                  </a:moveTo>
                  <a:lnTo>
                    <a:pt x="23" y="192"/>
                  </a:lnTo>
                  <a:lnTo>
                    <a:pt x="51" y="192"/>
                  </a:lnTo>
                  <a:lnTo>
                    <a:pt x="74" y="192"/>
                  </a:lnTo>
                  <a:lnTo>
                    <a:pt x="97" y="192"/>
                  </a:lnTo>
                  <a:lnTo>
                    <a:pt x="125" y="192"/>
                  </a:lnTo>
                  <a:lnTo>
                    <a:pt x="148" y="192"/>
                  </a:lnTo>
                  <a:lnTo>
                    <a:pt x="170" y="192"/>
                  </a:lnTo>
                  <a:lnTo>
                    <a:pt x="199" y="192"/>
                  </a:lnTo>
                  <a:lnTo>
                    <a:pt x="221" y="192"/>
                  </a:lnTo>
                  <a:lnTo>
                    <a:pt x="244" y="192"/>
                  </a:lnTo>
                  <a:lnTo>
                    <a:pt x="272" y="187"/>
                  </a:lnTo>
                  <a:lnTo>
                    <a:pt x="295" y="170"/>
                  </a:lnTo>
                  <a:lnTo>
                    <a:pt x="318" y="147"/>
                  </a:lnTo>
                  <a:lnTo>
                    <a:pt x="346" y="119"/>
                  </a:lnTo>
                  <a:lnTo>
                    <a:pt x="369" y="107"/>
                  </a:lnTo>
                  <a:lnTo>
                    <a:pt x="391" y="119"/>
                  </a:lnTo>
                  <a:lnTo>
                    <a:pt x="420" y="147"/>
                  </a:lnTo>
                  <a:lnTo>
                    <a:pt x="442" y="192"/>
                  </a:lnTo>
                  <a:lnTo>
                    <a:pt x="465" y="243"/>
                  </a:lnTo>
                  <a:lnTo>
                    <a:pt x="494" y="294"/>
                  </a:lnTo>
                  <a:lnTo>
                    <a:pt x="516" y="340"/>
                  </a:lnTo>
                  <a:lnTo>
                    <a:pt x="539" y="380"/>
                  </a:lnTo>
                  <a:lnTo>
                    <a:pt x="567" y="414"/>
                  </a:lnTo>
                  <a:lnTo>
                    <a:pt x="590" y="425"/>
                  </a:lnTo>
                  <a:lnTo>
                    <a:pt x="613" y="425"/>
                  </a:lnTo>
                  <a:lnTo>
                    <a:pt x="641" y="408"/>
                  </a:lnTo>
                  <a:lnTo>
                    <a:pt x="664" y="374"/>
                  </a:lnTo>
                  <a:lnTo>
                    <a:pt x="686" y="329"/>
                  </a:lnTo>
                  <a:lnTo>
                    <a:pt x="715" y="277"/>
                  </a:lnTo>
                  <a:lnTo>
                    <a:pt x="737" y="215"/>
                  </a:lnTo>
                  <a:lnTo>
                    <a:pt x="760" y="158"/>
                  </a:lnTo>
                  <a:lnTo>
                    <a:pt x="788" y="102"/>
                  </a:lnTo>
                  <a:lnTo>
                    <a:pt x="811" y="56"/>
                  </a:lnTo>
                  <a:lnTo>
                    <a:pt x="834" y="22"/>
                  </a:lnTo>
                  <a:lnTo>
                    <a:pt x="862" y="5"/>
                  </a:lnTo>
                  <a:lnTo>
                    <a:pt x="885" y="0"/>
                  </a:lnTo>
                  <a:lnTo>
                    <a:pt x="907" y="17"/>
                  </a:lnTo>
                  <a:lnTo>
                    <a:pt x="936" y="51"/>
                  </a:lnTo>
                  <a:lnTo>
                    <a:pt x="958" y="102"/>
                  </a:lnTo>
                  <a:lnTo>
                    <a:pt x="981" y="17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28" name="Freeform 356"/>
            <p:cNvSpPr>
              <a:spLocks/>
            </p:cNvSpPr>
            <p:nvPr/>
          </p:nvSpPr>
          <p:spPr bwMode="auto">
            <a:xfrm>
              <a:off x="3146" y="2500"/>
              <a:ext cx="981" cy="635"/>
            </a:xfrm>
            <a:custGeom>
              <a:avLst/>
              <a:gdLst/>
              <a:ahLst/>
              <a:cxnLst>
                <a:cxn ang="0">
                  <a:pos x="0" y="289"/>
                </a:cxn>
                <a:cxn ang="0">
                  <a:pos x="23" y="289"/>
                </a:cxn>
                <a:cxn ang="0">
                  <a:pos x="51" y="289"/>
                </a:cxn>
                <a:cxn ang="0">
                  <a:pos x="74" y="289"/>
                </a:cxn>
                <a:cxn ang="0">
                  <a:pos x="97" y="289"/>
                </a:cxn>
                <a:cxn ang="0">
                  <a:pos x="125" y="289"/>
                </a:cxn>
                <a:cxn ang="0">
                  <a:pos x="148" y="289"/>
                </a:cxn>
                <a:cxn ang="0">
                  <a:pos x="170" y="289"/>
                </a:cxn>
                <a:cxn ang="0">
                  <a:pos x="199" y="289"/>
                </a:cxn>
                <a:cxn ang="0">
                  <a:pos x="221" y="289"/>
                </a:cxn>
                <a:cxn ang="0">
                  <a:pos x="244" y="289"/>
                </a:cxn>
                <a:cxn ang="0">
                  <a:pos x="272" y="283"/>
                </a:cxn>
                <a:cxn ang="0">
                  <a:pos x="295" y="272"/>
                </a:cxn>
                <a:cxn ang="0">
                  <a:pos x="318" y="255"/>
                </a:cxn>
                <a:cxn ang="0">
                  <a:pos x="346" y="243"/>
                </a:cxn>
                <a:cxn ang="0">
                  <a:pos x="369" y="255"/>
                </a:cxn>
                <a:cxn ang="0">
                  <a:pos x="391" y="294"/>
                </a:cxn>
                <a:cxn ang="0">
                  <a:pos x="420" y="345"/>
                </a:cxn>
                <a:cxn ang="0">
                  <a:pos x="442" y="408"/>
                </a:cxn>
                <a:cxn ang="0">
                  <a:pos x="465" y="476"/>
                </a:cxn>
                <a:cxn ang="0">
                  <a:pos x="494" y="533"/>
                </a:cxn>
                <a:cxn ang="0">
                  <a:pos x="516" y="578"/>
                </a:cxn>
                <a:cxn ang="0">
                  <a:pos x="539" y="612"/>
                </a:cxn>
                <a:cxn ang="0">
                  <a:pos x="567" y="629"/>
                </a:cxn>
                <a:cxn ang="0">
                  <a:pos x="590" y="635"/>
                </a:cxn>
                <a:cxn ang="0">
                  <a:pos x="613" y="618"/>
                </a:cxn>
                <a:cxn ang="0">
                  <a:pos x="641" y="589"/>
                </a:cxn>
                <a:cxn ang="0">
                  <a:pos x="664" y="550"/>
                </a:cxn>
                <a:cxn ang="0">
                  <a:pos x="686" y="499"/>
                </a:cxn>
                <a:cxn ang="0">
                  <a:pos x="715" y="436"/>
                </a:cxn>
                <a:cxn ang="0">
                  <a:pos x="737" y="362"/>
                </a:cxn>
                <a:cxn ang="0">
                  <a:pos x="760" y="294"/>
                </a:cxn>
                <a:cxn ang="0">
                  <a:pos x="788" y="221"/>
                </a:cxn>
                <a:cxn ang="0">
                  <a:pos x="811" y="158"/>
                </a:cxn>
                <a:cxn ang="0">
                  <a:pos x="834" y="102"/>
                </a:cxn>
                <a:cxn ang="0">
                  <a:pos x="862" y="56"/>
                </a:cxn>
                <a:cxn ang="0">
                  <a:pos x="885" y="22"/>
                </a:cxn>
                <a:cxn ang="0">
                  <a:pos x="907" y="0"/>
                </a:cxn>
                <a:cxn ang="0">
                  <a:pos x="936" y="0"/>
                </a:cxn>
                <a:cxn ang="0">
                  <a:pos x="958" y="28"/>
                </a:cxn>
                <a:cxn ang="0">
                  <a:pos x="981" y="79"/>
                </a:cxn>
              </a:cxnLst>
              <a:rect l="0" t="0" r="r" b="b"/>
              <a:pathLst>
                <a:path w="981" h="635">
                  <a:moveTo>
                    <a:pt x="0" y="289"/>
                  </a:moveTo>
                  <a:lnTo>
                    <a:pt x="23" y="289"/>
                  </a:lnTo>
                  <a:lnTo>
                    <a:pt x="51" y="289"/>
                  </a:lnTo>
                  <a:lnTo>
                    <a:pt x="74" y="289"/>
                  </a:lnTo>
                  <a:lnTo>
                    <a:pt x="97" y="289"/>
                  </a:lnTo>
                  <a:lnTo>
                    <a:pt x="125" y="289"/>
                  </a:lnTo>
                  <a:lnTo>
                    <a:pt x="148" y="289"/>
                  </a:lnTo>
                  <a:lnTo>
                    <a:pt x="170" y="289"/>
                  </a:lnTo>
                  <a:lnTo>
                    <a:pt x="199" y="289"/>
                  </a:lnTo>
                  <a:lnTo>
                    <a:pt x="221" y="289"/>
                  </a:lnTo>
                  <a:lnTo>
                    <a:pt x="244" y="289"/>
                  </a:lnTo>
                  <a:lnTo>
                    <a:pt x="272" y="283"/>
                  </a:lnTo>
                  <a:lnTo>
                    <a:pt x="295" y="272"/>
                  </a:lnTo>
                  <a:lnTo>
                    <a:pt x="318" y="255"/>
                  </a:lnTo>
                  <a:lnTo>
                    <a:pt x="346" y="243"/>
                  </a:lnTo>
                  <a:lnTo>
                    <a:pt x="369" y="255"/>
                  </a:lnTo>
                  <a:lnTo>
                    <a:pt x="391" y="294"/>
                  </a:lnTo>
                  <a:lnTo>
                    <a:pt x="420" y="345"/>
                  </a:lnTo>
                  <a:lnTo>
                    <a:pt x="442" y="408"/>
                  </a:lnTo>
                  <a:lnTo>
                    <a:pt x="465" y="476"/>
                  </a:lnTo>
                  <a:lnTo>
                    <a:pt x="494" y="533"/>
                  </a:lnTo>
                  <a:lnTo>
                    <a:pt x="516" y="578"/>
                  </a:lnTo>
                  <a:lnTo>
                    <a:pt x="539" y="612"/>
                  </a:lnTo>
                  <a:lnTo>
                    <a:pt x="567" y="629"/>
                  </a:lnTo>
                  <a:lnTo>
                    <a:pt x="590" y="635"/>
                  </a:lnTo>
                  <a:lnTo>
                    <a:pt x="613" y="618"/>
                  </a:lnTo>
                  <a:lnTo>
                    <a:pt x="641" y="589"/>
                  </a:lnTo>
                  <a:lnTo>
                    <a:pt x="664" y="550"/>
                  </a:lnTo>
                  <a:lnTo>
                    <a:pt x="686" y="499"/>
                  </a:lnTo>
                  <a:lnTo>
                    <a:pt x="715" y="436"/>
                  </a:lnTo>
                  <a:lnTo>
                    <a:pt x="737" y="362"/>
                  </a:lnTo>
                  <a:lnTo>
                    <a:pt x="760" y="294"/>
                  </a:lnTo>
                  <a:lnTo>
                    <a:pt x="788" y="221"/>
                  </a:lnTo>
                  <a:lnTo>
                    <a:pt x="811" y="158"/>
                  </a:lnTo>
                  <a:lnTo>
                    <a:pt x="834" y="102"/>
                  </a:lnTo>
                  <a:lnTo>
                    <a:pt x="862" y="56"/>
                  </a:lnTo>
                  <a:lnTo>
                    <a:pt x="885" y="22"/>
                  </a:lnTo>
                  <a:lnTo>
                    <a:pt x="907" y="0"/>
                  </a:lnTo>
                  <a:lnTo>
                    <a:pt x="936" y="0"/>
                  </a:lnTo>
                  <a:lnTo>
                    <a:pt x="958" y="28"/>
                  </a:lnTo>
                  <a:lnTo>
                    <a:pt x="981" y="79"/>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29" name="Freeform 357"/>
            <p:cNvSpPr>
              <a:spLocks/>
            </p:cNvSpPr>
            <p:nvPr/>
          </p:nvSpPr>
          <p:spPr bwMode="auto">
            <a:xfrm>
              <a:off x="3146" y="2403"/>
              <a:ext cx="981" cy="737"/>
            </a:xfrm>
            <a:custGeom>
              <a:avLst/>
              <a:gdLst/>
              <a:ahLst/>
              <a:cxnLst>
                <a:cxn ang="0">
                  <a:pos x="0" y="380"/>
                </a:cxn>
                <a:cxn ang="0">
                  <a:pos x="23" y="380"/>
                </a:cxn>
                <a:cxn ang="0">
                  <a:pos x="51" y="380"/>
                </a:cxn>
                <a:cxn ang="0">
                  <a:pos x="74" y="380"/>
                </a:cxn>
                <a:cxn ang="0">
                  <a:pos x="97" y="380"/>
                </a:cxn>
                <a:cxn ang="0">
                  <a:pos x="125" y="380"/>
                </a:cxn>
                <a:cxn ang="0">
                  <a:pos x="148" y="380"/>
                </a:cxn>
                <a:cxn ang="0">
                  <a:pos x="170" y="380"/>
                </a:cxn>
                <a:cxn ang="0">
                  <a:pos x="199" y="380"/>
                </a:cxn>
                <a:cxn ang="0">
                  <a:pos x="221" y="380"/>
                </a:cxn>
                <a:cxn ang="0">
                  <a:pos x="244" y="380"/>
                </a:cxn>
                <a:cxn ang="0">
                  <a:pos x="272" y="374"/>
                </a:cxn>
                <a:cxn ang="0">
                  <a:pos x="295" y="374"/>
                </a:cxn>
                <a:cxn ang="0">
                  <a:pos x="318" y="369"/>
                </a:cxn>
                <a:cxn ang="0">
                  <a:pos x="346" y="374"/>
                </a:cxn>
                <a:cxn ang="0">
                  <a:pos x="369" y="403"/>
                </a:cxn>
                <a:cxn ang="0">
                  <a:pos x="391" y="454"/>
                </a:cxn>
                <a:cxn ang="0">
                  <a:pos x="420" y="516"/>
                </a:cxn>
                <a:cxn ang="0">
                  <a:pos x="442" y="584"/>
                </a:cxn>
                <a:cxn ang="0">
                  <a:pos x="465" y="647"/>
                </a:cxn>
                <a:cxn ang="0">
                  <a:pos x="494" y="692"/>
                </a:cxn>
                <a:cxn ang="0">
                  <a:pos x="516" y="726"/>
                </a:cxn>
                <a:cxn ang="0">
                  <a:pos x="539" y="737"/>
                </a:cxn>
                <a:cxn ang="0">
                  <a:pos x="567" y="737"/>
                </a:cxn>
                <a:cxn ang="0">
                  <a:pos x="590" y="720"/>
                </a:cxn>
                <a:cxn ang="0">
                  <a:pos x="613" y="698"/>
                </a:cxn>
                <a:cxn ang="0">
                  <a:pos x="641" y="664"/>
                </a:cxn>
                <a:cxn ang="0">
                  <a:pos x="664" y="624"/>
                </a:cxn>
                <a:cxn ang="0">
                  <a:pos x="686" y="579"/>
                </a:cxn>
                <a:cxn ang="0">
                  <a:pos x="715" y="528"/>
                </a:cxn>
                <a:cxn ang="0">
                  <a:pos x="737" y="465"/>
                </a:cxn>
                <a:cxn ang="0">
                  <a:pos x="760" y="403"/>
                </a:cxn>
                <a:cxn ang="0">
                  <a:pos x="788" y="340"/>
                </a:cxn>
                <a:cxn ang="0">
                  <a:pos x="811" y="278"/>
                </a:cxn>
                <a:cxn ang="0">
                  <a:pos x="834" y="210"/>
                </a:cxn>
                <a:cxn ang="0">
                  <a:pos x="862" y="148"/>
                </a:cxn>
                <a:cxn ang="0">
                  <a:pos x="885" y="91"/>
                </a:cxn>
                <a:cxn ang="0">
                  <a:pos x="907" y="40"/>
                </a:cxn>
                <a:cxn ang="0">
                  <a:pos x="936" y="12"/>
                </a:cxn>
                <a:cxn ang="0">
                  <a:pos x="958" y="0"/>
                </a:cxn>
                <a:cxn ang="0">
                  <a:pos x="981" y="23"/>
                </a:cxn>
              </a:cxnLst>
              <a:rect l="0" t="0" r="r" b="b"/>
              <a:pathLst>
                <a:path w="981" h="737">
                  <a:moveTo>
                    <a:pt x="0" y="380"/>
                  </a:moveTo>
                  <a:lnTo>
                    <a:pt x="23" y="380"/>
                  </a:lnTo>
                  <a:lnTo>
                    <a:pt x="51" y="380"/>
                  </a:lnTo>
                  <a:lnTo>
                    <a:pt x="74" y="380"/>
                  </a:lnTo>
                  <a:lnTo>
                    <a:pt x="97" y="380"/>
                  </a:lnTo>
                  <a:lnTo>
                    <a:pt x="125" y="380"/>
                  </a:lnTo>
                  <a:lnTo>
                    <a:pt x="148" y="380"/>
                  </a:lnTo>
                  <a:lnTo>
                    <a:pt x="170" y="380"/>
                  </a:lnTo>
                  <a:lnTo>
                    <a:pt x="199" y="380"/>
                  </a:lnTo>
                  <a:lnTo>
                    <a:pt x="221" y="380"/>
                  </a:lnTo>
                  <a:lnTo>
                    <a:pt x="244" y="380"/>
                  </a:lnTo>
                  <a:lnTo>
                    <a:pt x="272" y="374"/>
                  </a:lnTo>
                  <a:lnTo>
                    <a:pt x="295" y="374"/>
                  </a:lnTo>
                  <a:lnTo>
                    <a:pt x="318" y="369"/>
                  </a:lnTo>
                  <a:lnTo>
                    <a:pt x="346" y="374"/>
                  </a:lnTo>
                  <a:lnTo>
                    <a:pt x="369" y="403"/>
                  </a:lnTo>
                  <a:lnTo>
                    <a:pt x="391" y="454"/>
                  </a:lnTo>
                  <a:lnTo>
                    <a:pt x="420" y="516"/>
                  </a:lnTo>
                  <a:lnTo>
                    <a:pt x="442" y="584"/>
                  </a:lnTo>
                  <a:lnTo>
                    <a:pt x="465" y="647"/>
                  </a:lnTo>
                  <a:lnTo>
                    <a:pt x="494" y="692"/>
                  </a:lnTo>
                  <a:lnTo>
                    <a:pt x="516" y="726"/>
                  </a:lnTo>
                  <a:lnTo>
                    <a:pt x="539" y="737"/>
                  </a:lnTo>
                  <a:lnTo>
                    <a:pt x="567" y="737"/>
                  </a:lnTo>
                  <a:lnTo>
                    <a:pt x="590" y="720"/>
                  </a:lnTo>
                  <a:lnTo>
                    <a:pt x="613" y="698"/>
                  </a:lnTo>
                  <a:lnTo>
                    <a:pt x="641" y="664"/>
                  </a:lnTo>
                  <a:lnTo>
                    <a:pt x="664" y="624"/>
                  </a:lnTo>
                  <a:lnTo>
                    <a:pt x="686" y="579"/>
                  </a:lnTo>
                  <a:lnTo>
                    <a:pt x="715" y="528"/>
                  </a:lnTo>
                  <a:lnTo>
                    <a:pt x="737" y="465"/>
                  </a:lnTo>
                  <a:lnTo>
                    <a:pt x="760" y="403"/>
                  </a:lnTo>
                  <a:lnTo>
                    <a:pt x="788" y="340"/>
                  </a:lnTo>
                  <a:lnTo>
                    <a:pt x="811" y="278"/>
                  </a:lnTo>
                  <a:lnTo>
                    <a:pt x="834" y="210"/>
                  </a:lnTo>
                  <a:lnTo>
                    <a:pt x="862" y="148"/>
                  </a:lnTo>
                  <a:lnTo>
                    <a:pt x="885" y="91"/>
                  </a:lnTo>
                  <a:lnTo>
                    <a:pt x="907" y="40"/>
                  </a:lnTo>
                  <a:lnTo>
                    <a:pt x="936" y="12"/>
                  </a:lnTo>
                  <a:lnTo>
                    <a:pt x="958" y="0"/>
                  </a:lnTo>
                  <a:lnTo>
                    <a:pt x="981" y="23"/>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30" name="Freeform 358"/>
            <p:cNvSpPr>
              <a:spLocks/>
            </p:cNvSpPr>
            <p:nvPr/>
          </p:nvSpPr>
          <p:spPr bwMode="auto">
            <a:xfrm>
              <a:off x="3146" y="2375"/>
              <a:ext cx="981" cy="748"/>
            </a:xfrm>
            <a:custGeom>
              <a:avLst/>
              <a:gdLst/>
              <a:ahLst/>
              <a:cxnLst>
                <a:cxn ang="0">
                  <a:pos x="0" y="408"/>
                </a:cxn>
                <a:cxn ang="0">
                  <a:pos x="23" y="408"/>
                </a:cxn>
                <a:cxn ang="0">
                  <a:pos x="51" y="408"/>
                </a:cxn>
                <a:cxn ang="0">
                  <a:pos x="74" y="408"/>
                </a:cxn>
                <a:cxn ang="0">
                  <a:pos x="97" y="408"/>
                </a:cxn>
                <a:cxn ang="0">
                  <a:pos x="125" y="408"/>
                </a:cxn>
                <a:cxn ang="0">
                  <a:pos x="148" y="408"/>
                </a:cxn>
                <a:cxn ang="0">
                  <a:pos x="170" y="408"/>
                </a:cxn>
                <a:cxn ang="0">
                  <a:pos x="199" y="408"/>
                </a:cxn>
                <a:cxn ang="0">
                  <a:pos x="221" y="408"/>
                </a:cxn>
                <a:cxn ang="0">
                  <a:pos x="244" y="408"/>
                </a:cxn>
                <a:cxn ang="0">
                  <a:pos x="272" y="408"/>
                </a:cxn>
                <a:cxn ang="0">
                  <a:pos x="295" y="408"/>
                </a:cxn>
                <a:cxn ang="0">
                  <a:pos x="318" y="414"/>
                </a:cxn>
                <a:cxn ang="0">
                  <a:pos x="346" y="431"/>
                </a:cxn>
                <a:cxn ang="0">
                  <a:pos x="369" y="465"/>
                </a:cxn>
                <a:cxn ang="0">
                  <a:pos x="391" y="521"/>
                </a:cxn>
                <a:cxn ang="0">
                  <a:pos x="420" y="584"/>
                </a:cxn>
                <a:cxn ang="0">
                  <a:pos x="442" y="646"/>
                </a:cxn>
                <a:cxn ang="0">
                  <a:pos x="465" y="697"/>
                </a:cxn>
                <a:cxn ang="0">
                  <a:pos x="494" y="731"/>
                </a:cxn>
                <a:cxn ang="0">
                  <a:pos x="516" y="748"/>
                </a:cxn>
                <a:cxn ang="0">
                  <a:pos x="539" y="748"/>
                </a:cxn>
                <a:cxn ang="0">
                  <a:pos x="567" y="731"/>
                </a:cxn>
                <a:cxn ang="0">
                  <a:pos x="590" y="703"/>
                </a:cxn>
                <a:cxn ang="0">
                  <a:pos x="613" y="669"/>
                </a:cxn>
                <a:cxn ang="0">
                  <a:pos x="641" y="629"/>
                </a:cxn>
                <a:cxn ang="0">
                  <a:pos x="664" y="595"/>
                </a:cxn>
                <a:cxn ang="0">
                  <a:pos x="686" y="561"/>
                </a:cxn>
                <a:cxn ang="0">
                  <a:pos x="715" y="527"/>
                </a:cxn>
                <a:cxn ang="0">
                  <a:pos x="737" y="482"/>
                </a:cxn>
                <a:cxn ang="0">
                  <a:pos x="760" y="436"/>
                </a:cxn>
                <a:cxn ang="0">
                  <a:pos x="788" y="385"/>
                </a:cxn>
                <a:cxn ang="0">
                  <a:pos x="811" y="334"/>
                </a:cxn>
                <a:cxn ang="0">
                  <a:pos x="834" y="272"/>
                </a:cxn>
                <a:cxn ang="0">
                  <a:pos x="862" y="210"/>
                </a:cxn>
                <a:cxn ang="0">
                  <a:pos x="885" y="147"/>
                </a:cxn>
                <a:cxn ang="0">
                  <a:pos x="907" y="85"/>
                </a:cxn>
                <a:cxn ang="0">
                  <a:pos x="936" y="34"/>
                </a:cxn>
                <a:cxn ang="0">
                  <a:pos x="958" y="6"/>
                </a:cxn>
                <a:cxn ang="0">
                  <a:pos x="981" y="0"/>
                </a:cxn>
              </a:cxnLst>
              <a:rect l="0" t="0" r="r" b="b"/>
              <a:pathLst>
                <a:path w="981" h="748">
                  <a:moveTo>
                    <a:pt x="0" y="408"/>
                  </a:moveTo>
                  <a:lnTo>
                    <a:pt x="23" y="408"/>
                  </a:lnTo>
                  <a:lnTo>
                    <a:pt x="51" y="408"/>
                  </a:lnTo>
                  <a:lnTo>
                    <a:pt x="74" y="408"/>
                  </a:lnTo>
                  <a:lnTo>
                    <a:pt x="97" y="408"/>
                  </a:lnTo>
                  <a:lnTo>
                    <a:pt x="125" y="408"/>
                  </a:lnTo>
                  <a:lnTo>
                    <a:pt x="148" y="408"/>
                  </a:lnTo>
                  <a:lnTo>
                    <a:pt x="170" y="408"/>
                  </a:lnTo>
                  <a:lnTo>
                    <a:pt x="199" y="408"/>
                  </a:lnTo>
                  <a:lnTo>
                    <a:pt x="221" y="408"/>
                  </a:lnTo>
                  <a:lnTo>
                    <a:pt x="244" y="408"/>
                  </a:lnTo>
                  <a:lnTo>
                    <a:pt x="272" y="408"/>
                  </a:lnTo>
                  <a:lnTo>
                    <a:pt x="295" y="408"/>
                  </a:lnTo>
                  <a:lnTo>
                    <a:pt x="318" y="414"/>
                  </a:lnTo>
                  <a:lnTo>
                    <a:pt x="346" y="431"/>
                  </a:lnTo>
                  <a:lnTo>
                    <a:pt x="369" y="465"/>
                  </a:lnTo>
                  <a:lnTo>
                    <a:pt x="391" y="521"/>
                  </a:lnTo>
                  <a:lnTo>
                    <a:pt x="420" y="584"/>
                  </a:lnTo>
                  <a:lnTo>
                    <a:pt x="442" y="646"/>
                  </a:lnTo>
                  <a:lnTo>
                    <a:pt x="465" y="697"/>
                  </a:lnTo>
                  <a:lnTo>
                    <a:pt x="494" y="731"/>
                  </a:lnTo>
                  <a:lnTo>
                    <a:pt x="516" y="748"/>
                  </a:lnTo>
                  <a:lnTo>
                    <a:pt x="539" y="748"/>
                  </a:lnTo>
                  <a:lnTo>
                    <a:pt x="567" y="731"/>
                  </a:lnTo>
                  <a:lnTo>
                    <a:pt x="590" y="703"/>
                  </a:lnTo>
                  <a:lnTo>
                    <a:pt x="613" y="669"/>
                  </a:lnTo>
                  <a:lnTo>
                    <a:pt x="641" y="629"/>
                  </a:lnTo>
                  <a:lnTo>
                    <a:pt x="664" y="595"/>
                  </a:lnTo>
                  <a:lnTo>
                    <a:pt x="686" y="561"/>
                  </a:lnTo>
                  <a:lnTo>
                    <a:pt x="715" y="527"/>
                  </a:lnTo>
                  <a:lnTo>
                    <a:pt x="737" y="482"/>
                  </a:lnTo>
                  <a:lnTo>
                    <a:pt x="760" y="436"/>
                  </a:lnTo>
                  <a:lnTo>
                    <a:pt x="788" y="385"/>
                  </a:lnTo>
                  <a:lnTo>
                    <a:pt x="811" y="334"/>
                  </a:lnTo>
                  <a:lnTo>
                    <a:pt x="834" y="272"/>
                  </a:lnTo>
                  <a:lnTo>
                    <a:pt x="862" y="210"/>
                  </a:lnTo>
                  <a:lnTo>
                    <a:pt x="885" y="147"/>
                  </a:lnTo>
                  <a:lnTo>
                    <a:pt x="907" y="85"/>
                  </a:lnTo>
                  <a:lnTo>
                    <a:pt x="936" y="34"/>
                  </a:lnTo>
                  <a:lnTo>
                    <a:pt x="958" y="6"/>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31" name="Freeform 359"/>
            <p:cNvSpPr>
              <a:spLocks/>
            </p:cNvSpPr>
            <p:nvPr/>
          </p:nvSpPr>
          <p:spPr bwMode="auto">
            <a:xfrm>
              <a:off x="3146" y="2392"/>
              <a:ext cx="981" cy="697"/>
            </a:xfrm>
            <a:custGeom>
              <a:avLst/>
              <a:gdLst/>
              <a:ahLst/>
              <a:cxnLst>
                <a:cxn ang="0">
                  <a:pos x="0" y="397"/>
                </a:cxn>
                <a:cxn ang="0">
                  <a:pos x="23" y="397"/>
                </a:cxn>
                <a:cxn ang="0">
                  <a:pos x="51" y="397"/>
                </a:cxn>
                <a:cxn ang="0">
                  <a:pos x="74" y="397"/>
                </a:cxn>
                <a:cxn ang="0">
                  <a:pos x="97" y="397"/>
                </a:cxn>
                <a:cxn ang="0">
                  <a:pos x="125" y="397"/>
                </a:cxn>
                <a:cxn ang="0">
                  <a:pos x="148" y="397"/>
                </a:cxn>
                <a:cxn ang="0">
                  <a:pos x="170" y="397"/>
                </a:cxn>
                <a:cxn ang="0">
                  <a:pos x="199" y="397"/>
                </a:cxn>
                <a:cxn ang="0">
                  <a:pos x="221" y="397"/>
                </a:cxn>
                <a:cxn ang="0">
                  <a:pos x="244" y="397"/>
                </a:cxn>
                <a:cxn ang="0">
                  <a:pos x="272" y="402"/>
                </a:cxn>
                <a:cxn ang="0">
                  <a:pos x="295" y="402"/>
                </a:cxn>
                <a:cxn ang="0">
                  <a:pos x="318" y="408"/>
                </a:cxn>
                <a:cxn ang="0">
                  <a:pos x="346" y="431"/>
                </a:cxn>
                <a:cxn ang="0">
                  <a:pos x="369" y="465"/>
                </a:cxn>
                <a:cxn ang="0">
                  <a:pos x="391" y="516"/>
                </a:cxn>
                <a:cxn ang="0">
                  <a:pos x="420" y="573"/>
                </a:cxn>
                <a:cxn ang="0">
                  <a:pos x="442" y="624"/>
                </a:cxn>
                <a:cxn ang="0">
                  <a:pos x="465" y="663"/>
                </a:cxn>
                <a:cxn ang="0">
                  <a:pos x="494" y="692"/>
                </a:cxn>
                <a:cxn ang="0">
                  <a:pos x="516" y="697"/>
                </a:cxn>
                <a:cxn ang="0">
                  <a:pos x="539" y="686"/>
                </a:cxn>
                <a:cxn ang="0">
                  <a:pos x="567" y="663"/>
                </a:cxn>
                <a:cxn ang="0">
                  <a:pos x="590" y="629"/>
                </a:cxn>
                <a:cxn ang="0">
                  <a:pos x="613" y="590"/>
                </a:cxn>
                <a:cxn ang="0">
                  <a:pos x="641" y="561"/>
                </a:cxn>
                <a:cxn ang="0">
                  <a:pos x="664" y="533"/>
                </a:cxn>
                <a:cxn ang="0">
                  <a:pos x="686" y="510"/>
                </a:cxn>
                <a:cxn ang="0">
                  <a:pos x="715" y="482"/>
                </a:cxn>
                <a:cxn ang="0">
                  <a:pos x="737" y="453"/>
                </a:cxn>
                <a:cxn ang="0">
                  <a:pos x="760" y="425"/>
                </a:cxn>
                <a:cxn ang="0">
                  <a:pos x="788" y="385"/>
                </a:cxn>
                <a:cxn ang="0">
                  <a:pos x="811" y="346"/>
                </a:cxn>
                <a:cxn ang="0">
                  <a:pos x="834" y="295"/>
                </a:cxn>
                <a:cxn ang="0">
                  <a:pos x="862" y="238"/>
                </a:cxn>
                <a:cxn ang="0">
                  <a:pos x="885" y="176"/>
                </a:cxn>
                <a:cxn ang="0">
                  <a:pos x="907" y="113"/>
                </a:cxn>
                <a:cxn ang="0">
                  <a:pos x="936" y="57"/>
                </a:cxn>
                <a:cxn ang="0">
                  <a:pos x="958" y="17"/>
                </a:cxn>
                <a:cxn ang="0">
                  <a:pos x="981" y="0"/>
                </a:cxn>
              </a:cxnLst>
              <a:rect l="0" t="0" r="r" b="b"/>
              <a:pathLst>
                <a:path w="981" h="697">
                  <a:moveTo>
                    <a:pt x="0" y="397"/>
                  </a:moveTo>
                  <a:lnTo>
                    <a:pt x="23" y="397"/>
                  </a:lnTo>
                  <a:lnTo>
                    <a:pt x="51" y="397"/>
                  </a:lnTo>
                  <a:lnTo>
                    <a:pt x="74" y="397"/>
                  </a:lnTo>
                  <a:lnTo>
                    <a:pt x="97" y="397"/>
                  </a:lnTo>
                  <a:lnTo>
                    <a:pt x="125" y="397"/>
                  </a:lnTo>
                  <a:lnTo>
                    <a:pt x="148" y="397"/>
                  </a:lnTo>
                  <a:lnTo>
                    <a:pt x="170" y="397"/>
                  </a:lnTo>
                  <a:lnTo>
                    <a:pt x="199" y="397"/>
                  </a:lnTo>
                  <a:lnTo>
                    <a:pt x="221" y="397"/>
                  </a:lnTo>
                  <a:lnTo>
                    <a:pt x="244" y="397"/>
                  </a:lnTo>
                  <a:lnTo>
                    <a:pt x="272" y="402"/>
                  </a:lnTo>
                  <a:lnTo>
                    <a:pt x="295" y="402"/>
                  </a:lnTo>
                  <a:lnTo>
                    <a:pt x="318" y="408"/>
                  </a:lnTo>
                  <a:lnTo>
                    <a:pt x="346" y="431"/>
                  </a:lnTo>
                  <a:lnTo>
                    <a:pt x="369" y="465"/>
                  </a:lnTo>
                  <a:lnTo>
                    <a:pt x="391" y="516"/>
                  </a:lnTo>
                  <a:lnTo>
                    <a:pt x="420" y="573"/>
                  </a:lnTo>
                  <a:lnTo>
                    <a:pt x="442" y="624"/>
                  </a:lnTo>
                  <a:lnTo>
                    <a:pt x="465" y="663"/>
                  </a:lnTo>
                  <a:lnTo>
                    <a:pt x="494" y="692"/>
                  </a:lnTo>
                  <a:lnTo>
                    <a:pt x="516" y="697"/>
                  </a:lnTo>
                  <a:lnTo>
                    <a:pt x="539" y="686"/>
                  </a:lnTo>
                  <a:lnTo>
                    <a:pt x="567" y="663"/>
                  </a:lnTo>
                  <a:lnTo>
                    <a:pt x="590" y="629"/>
                  </a:lnTo>
                  <a:lnTo>
                    <a:pt x="613" y="590"/>
                  </a:lnTo>
                  <a:lnTo>
                    <a:pt x="641" y="561"/>
                  </a:lnTo>
                  <a:lnTo>
                    <a:pt x="664" y="533"/>
                  </a:lnTo>
                  <a:lnTo>
                    <a:pt x="686" y="510"/>
                  </a:lnTo>
                  <a:lnTo>
                    <a:pt x="715" y="482"/>
                  </a:lnTo>
                  <a:lnTo>
                    <a:pt x="737" y="453"/>
                  </a:lnTo>
                  <a:lnTo>
                    <a:pt x="760" y="425"/>
                  </a:lnTo>
                  <a:lnTo>
                    <a:pt x="788" y="385"/>
                  </a:lnTo>
                  <a:lnTo>
                    <a:pt x="811" y="346"/>
                  </a:lnTo>
                  <a:lnTo>
                    <a:pt x="834" y="295"/>
                  </a:lnTo>
                  <a:lnTo>
                    <a:pt x="862" y="238"/>
                  </a:lnTo>
                  <a:lnTo>
                    <a:pt x="885" y="176"/>
                  </a:lnTo>
                  <a:lnTo>
                    <a:pt x="907" y="113"/>
                  </a:lnTo>
                  <a:lnTo>
                    <a:pt x="936" y="57"/>
                  </a:lnTo>
                  <a:lnTo>
                    <a:pt x="958" y="17"/>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32" name="Freeform 360"/>
            <p:cNvSpPr>
              <a:spLocks/>
            </p:cNvSpPr>
            <p:nvPr/>
          </p:nvSpPr>
          <p:spPr bwMode="auto">
            <a:xfrm>
              <a:off x="3146" y="2432"/>
              <a:ext cx="981" cy="629"/>
            </a:xfrm>
            <a:custGeom>
              <a:avLst/>
              <a:gdLst/>
              <a:ahLst/>
              <a:cxnLst>
                <a:cxn ang="0">
                  <a:pos x="0" y="362"/>
                </a:cxn>
                <a:cxn ang="0">
                  <a:pos x="23" y="362"/>
                </a:cxn>
                <a:cxn ang="0">
                  <a:pos x="51" y="362"/>
                </a:cxn>
                <a:cxn ang="0">
                  <a:pos x="74" y="362"/>
                </a:cxn>
                <a:cxn ang="0">
                  <a:pos x="97" y="362"/>
                </a:cxn>
                <a:cxn ang="0">
                  <a:pos x="125" y="362"/>
                </a:cxn>
                <a:cxn ang="0">
                  <a:pos x="148" y="362"/>
                </a:cxn>
                <a:cxn ang="0">
                  <a:pos x="170" y="362"/>
                </a:cxn>
                <a:cxn ang="0">
                  <a:pos x="199" y="362"/>
                </a:cxn>
                <a:cxn ang="0">
                  <a:pos x="221" y="362"/>
                </a:cxn>
                <a:cxn ang="0">
                  <a:pos x="244" y="362"/>
                </a:cxn>
                <a:cxn ang="0">
                  <a:pos x="272" y="362"/>
                </a:cxn>
                <a:cxn ang="0">
                  <a:pos x="295" y="362"/>
                </a:cxn>
                <a:cxn ang="0">
                  <a:pos x="318" y="374"/>
                </a:cxn>
                <a:cxn ang="0">
                  <a:pos x="346" y="396"/>
                </a:cxn>
                <a:cxn ang="0">
                  <a:pos x="369" y="436"/>
                </a:cxn>
                <a:cxn ang="0">
                  <a:pos x="391" y="481"/>
                </a:cxn>
                <a:cxn ang="0">
                  <a:pos x="420" y="533"/>
                </a:cxn>
                <a:cxn ang="0">
                  <a:pos x="442" y="572"/>
                </a:cxn>
                <a:cxn ang="0">
                  <a:pos x="465" y="606"/>
                </a:cxn>
                <a:cxn ang="0">
                  <a:pos x="494" y="623"/>
                </a:cxn>
                <a:cxn ang="0">
                  <a:pos x="516" y="629"/>
                </a:cxn>
                <a:cxn ang="0">
                  <a:pos x="539" y="612"/>
                </a:cxn>
                <a:cxn ang="0">
                  <a:pos x="567" y="584"/>
                </a:cxn>
                <a:cxn ang="0">
                  <a:pos x="590" y="550"/>
                </a:cxn>
                <a:cxn ang="0">
                  <a:pos x="613" y="510"/>
                </a:cxn>
                <a:cxn ang="0">
                  <a:pos x="641" y="481"/>
                </a:cxn>
                <a:cxn ang="0">
                  <a:pos x="664" y="459"/>
                </a:cxn>
                <a:cxn ang="0">
                  <a:pos x="686" y="436"/>
                </a:cxn>
                <a:cxn ang="0">
                  <a:pos x="715" y="419"/>
                </a:cxn>
                <a:cxn ang="0">
                  <a:pos x="737" y="402"/>
                </a:cxn>
                <a:cxn ang="0">
                  <a:pos x="760" y="385"/>
                </a:cxn>
                <a:cxn ang="0">
                  <a:pos x="788" y="357"/>
                </a:cxn>
                <a:cxn ang="0">
                  <a:pos x="811" y="328"/>
                </a:cxn>
                <a:cxn ang="0">
                  <a:pos x="834" y="289"/>
                </a:cxn>
                <a:cxn ang="0">
                  <a:pos x="862" y="238"/>
                </a:cxn>
                <a:cxn ang="0">
                  <a:pos x="885" y="181"/>
                </a:cxn>
                <a:cxn ang="0">
                  <a:pos x="907" y="124"/>
                </a:cxn>
                <a:cxn ang="0">
                  <a:pos x="936" y="68"/>
                </a:cxn>
                <a:cxn ang="0">
                  <a:pos x="958" y="22"/>
                </a:cxn>
                <a:cxn ang="0">
                  <a:pos x="981" y="0"/>
                </a:cxn>
              </a:cxnLst>
              <a:rect l="0" t="0" r="r" b="b"/>
              <a:pathLst>
                <a:path w="981" h="629">
                  <a:moveTo>
                    <a:pt x="0" y="362"/>
                  </a:moveTo>
                  <a:lnTo>
                    <a:pt x="23" y="362"/>
                  </a:lnTo>
                  <a:lnTo>
                    <a:pt x="51" y="362"/>
                  </a:lnTo>
                  <a:lnTo>
                    <a:pt x="74" y="362"/>
                  </a:lnTo>
                  <a:lnTo>
                    <a:pt x="97" y="362"/>
                  </a:lnTo>
                  <a:lnTo>
                    <a:pt x="125" y="362"/>
                  </a:lnTo>
                  <a:lnTo>
                    <a:pt x="148" y="362"/>
                  </a:lnTo>
                  <a:lnTo>
                    <a:pt x="170" y="362"/>
                  </a:lnTo>
                  <a:lnTo>
                    <a:pt x="199" y="362"/>
                  </a:lnTo>
                  <a:lnTo>
                    <a:pt x="221" y="362"/>
                  </a:lnTo>
                  <a:lnTo>
                    <a:pt x="244" y="362"/>
                  </a:lnTo>
                  <a:lnTo>
                    <a:pt x="272" y="362"/>
                  </a:lnTo>
                  <a:lnTo>
                    <a:pt x="295" y="362"/>
                  </a:lnTo>
                  <a:lnTo>
                    <a:pt x="318" y="374"/>
                  </a:lnTo>
                  <a:lnTo>
                    <a:pt x="346" y="396"/>
                  </a:lnTo>
                  <a:lnTo>
                    <a:pt x="369" y="436"/>
                  </a:lnTo>
                  <a:lnTo>
                    <a:pt x="391" y="481"/>
                  </a:lnTo>
                  <a:lnTo>
                    <a:pt x="420" y="533"/>
                  </a:lnTo>
                  <a:lnTo>
                    <a:pt x="442" y="572"/>
                  </a:lnTo>
                  <a:lnTo>
                    <a:pt x="465" y="606"/>
                  </a:lnTo>
                  <a:lnTo>
                    <a:pt x="494" y="623"/>
                  </a:lnTo>
                  <a:lnTo>
                    <a:pt x="516" y="629"/>
                  </a:lnTo>
                  <a:lnTo>
                    <a:pt x="539" y="612"/>
                  </a:lnTo>
                  <a:lnTo>
                    <a:pt x="567" y="584"/>
                  </a:lnTo>
                  <a:lnTo>
                    <a:pt x="590" y="550"/>
                  </a:lnTo>
                  <a:lnTo>
                    <a:pt x="613" y="510"/>
                  </a:lnTo>
                  <a:lnTo>
                    <a:pt x="641" y="481"/>
                  </a:lnTo>
                  <a:lnTo>
                    <a:pt x="664" y="459"/>
                  </a:lnTo>
                  <a:lnTo>
                    <a:pt x="686" y="436"/>
                  </a:lnTo>
                  <a:lnTo>
                    <a:pt x="715" y="419"/>
                  </a:lnTo>
                  <a:lnTo>
                    <a:pt x="737" y="402"/>
                  </a:lnTo>
                  <a:lnTo>
                    <a:pt x="760" y="385"/>
                  </a:lnTo>
                  <a:lnTo>
                    <a:pt x="788" y="357"/>
                  </a:lnTo>
                  <a:lnTo>
                    <a:pt x="811" y="328"/>
                  </a:lnTo>
                  <a:lnTo>
                    <a:pt x="834" y="289"/>
                  </a:lnTo>
                  <a:lnTo>
                    <a:pt x="862" y="238"/>
                  </a:lnTo>
                  <a:lnTo>
                    <a:pt x="885" y="181"/>
                  </a:lnTo>
                  <a:lnTo>
                    <a:pt x="907" y="124"/>
                  </a:lnTo>
                  <a:lnTo>
                    <a:pt x="936" y="68"/>
                  </a:lnTo>
                  <a:lnTo>
                    <a:pt x="958" y="22"/>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33" name="Freeform 361"/>
            <p:cNvSpPr>
              <a:spLocks/>
            </p:cNvSpPr>
            <p:nvPr/>
          </p:nvSpPr>
          <p:spPr bwMode="auto">
            <a:xfrm>
              <a:off x="3146" y="2534"/>
              <a:ext cx="981" cy="453"/>
            </a:xfrm>
            <a:custGeom>
              <a:avLst/>
              <a:gdLst/>
              <a:ahLst/>
              <a:cxnLst>
                <a:cxn ang="0">
                  <a:pos x="0" y="260"/>
                </a:cxn>
                <a:cxn ang="0">
                  <a:pos x="23" y="260"/>
                </a:cxn>
                <a:cxn ang="0">
                  <a:pos x="51" y="260"/>
                </a:cxn>
                <a:cxn ang="0">
                  <a:pos x="74" y="260"/>
                </a:cxn>
                <a:cxn ang="0">
                  <a:pos x="97" y="260"/>
                </a:cxn>
                <a:cxn ang="0">
                  <a:pos x="125" y="260"/>
                </a:cxn>
                <a:cxn ang="0">
                  <a:pos x="148" y="260"/>
                </a:cxn>
                <a:cxn ang="0">
                  <a:pos x="170" y="260"/>
                </a:cxn>
                <a:cxn ang="0">
                  <a:pos x="199" y="260"/>
                </a:cxn>
                <a:cxn ang="0">
                  <a:pos x="221" y="260"/>
                </a:cxn>
                <a:cxn ang="0">
                  <a:pos x="244" y="260"/>
                </a:cxn>
                <a:cxn ang="0">
                  <a:pos x="272" y="260"/>
                </a:cxn>
                <a:cxn ang="0">
                  <a:pos x="295" y="266"/>
                </a:cxn>
                <a:cxn ang="0">
                  <a:pos x="318" y="283"/>
                </a:cxn>
                <a:cxn ang="0">
                  <a:pos x="346" y="300"/>
                </a:cxn>
                <a:cxn ang="0">
                  <a:pos x="369" y="334"/>
                </a:cxn>
                <a:cxn ang="0">
                  <a:pos x="391" y="368"/>
                </a:cxn>
                <a:cxn ang="0">
                  <a:pos x="420" y="402"/>
                </a:cxn>
                <a:cxn ang="0">
                  <a:pos x="442" y="431"/>
                </a:cxn>
                <a:cxn ang="0">
                  <a:pos x="465" y="448"/>
                </a:cxn>
                <a:cxn ang="0">
                  <a:pos x="494" y="453"/>
                </a:cxn>
                <a:cxn ang="0">
                  <a:pos x="516" y="453"/>
                </a:cxn>
                <a:cxn ang="0">
                  <a:pos x="539" y="436"/>
                </a:cxn>
                <a:cxn ang="0">
                  <a:pos x="567" y="414"/>
                </a:cxn>
                <a:cxn ang="0">
                  <a:pos x="590" y="385"/>
                </a:cxn>
                <a:cxn ang="0">
                  <a:pos x="613" y="357"/>
                </a:cxn>
                <a:cxn ang="0">
                  <a:pos x="641" y="334"/>
                </a:cxn>
                <a:cxn ang="0">
                  <a:pos x="664" y="323"/>
                </a:cxn>
                <a:cxn ang="0">
                  <a:pos x="686" y="311"/>
                </a:cxn>
                <a:cxn ang="0">
                  <a:pos x="715" y="306"/>
                </a:cxn>
                <a:cxn ang="0">
                  <a:pos x="737" y="294"/>
                </a:cxn>
                <a:cxn ang="0">
                  <a:pos x="760" y="289"/>
                </a:cxn>
                <a:cxn ang="0">
                  <a:pos x="788" y="272"/>
                </a:cxn>
                <a:cxn ang="0">
                  <a:pos x="811" y="255"/>
                </a:cxn>
                <a:cxn ang="0">
                  <a:pos x="834" y="232"/>
                </a:cxn>
                <a:cxn ang="0">
                  <a:pos x="862" y="192"/>
                </a:cxn>
                <a:cxn ang="0">
                  <a:pos x="885" y="153"/>
                </a:cxn>
                <a:cxn ang="0">
                  <a:pos x="907" y="107"/>
                </a:cxn>
                <a:cxn ang="0">
                  <a:pos x="936" y="62"/>
                </a:cxn>
                <a:cxn ang="0">
                  <a:pos x="958" y="22"/>
                </a:cxn>
                <a:cxn ang="0">
                  <a:pos x="981" y="0"/>
                </a:cxn>
              </a:cxnLst>
              <a:rect l="0" t="0" r="r" b="b"/>
              <a:pathLst>
                <a:path w="981" h="453">
                  <a:moveTo>
                    <a:pt x="0" y="260"/>
                  </a:moveTo>
                  <a:lnTo>
                    <a:pt x="23" y="260"/>
                  </a:lnTo>
                  <a:lnTo>
                    <a:pt x="51" y="260"/>
                  </a:lnTo>
                  <a:lnTo>
                    <a:pt x="74" y="260"/>
                  </a:lnTo>
                  <a:lnTo>
                    <a:pt x="97" y="260"/>
                  </a:lnTo>
                  <a:lnTo>
                    <a:pt x="125" y="260"/>
                  </a:lnTo>
                  <a:lnTo>
                    <a:pt x="148" y="260"/>
                  </a:lnTo>
                  <a:lnTo>
                    <a:pt x="170" y="260"/>
                  </a:lnTo>
                  <a:lnTo>
                    <a:pt x="199" y="260"/>
                  </a:lnTo>
                  <a:lnTo>
                    <a:pt x="221" y="260"/>
                  </a:lnTo>
                  <a:lnTo>
                    <a:pt x="244" y="260"/>
                  </a:lnTo>
                  <a:lnTo>
                    <a:pt x="272" y="260"/>
                  </a:lnTo>
                  <a:lnTo>
                    <a:pt x="295" y="266"/>
                  </a:lnTo>
                  <a:lnTo>
                    <a:pt x="318" y="283"/>
                  </a:lnTo>
                  <a:lnTo>
                    <a:pt x="346" y="300"/>
                  </a:lnTo>
                  <a:lnTo>
                    <a:pt x="369" y="334"/>
                  </a:lnTo>
                  <a:lnTo>
                    <a:pt x="391" y="368"/>
                  </a:lnTo>
                  <a:lnTo>
                    <a:pt x="420" y="402"/>
                  </a:lnTo>
                  <a:lnTo>
                    <a:pt x="442" y="431"/>
                  </a:lnTo>
                  <a:lnTo>
                    <a:pt x="465" y="448"/>
                  </a:lnTo>
                  <a:lnTo>
                    <a:pt x="494" y="453"/>
                  </a:lnTo>
                  <a:lnTo>
                    <a:pt x="516" y="453"/>
                  </a:lnTo>
                  <a:lnTo>
                    <a:pt x="539" y="436"/>
                  </a:lnTo>
                  <a:lnTo>
                    <a:pt x="567" y="414"/>
                  </a:lnTo>
                  <a:lnTo>
                    <a:pt x="590" y="385"/>
                  </a:lnTo>
                  <a:lnTo>
                    <a:pt x="613" y="357"/>
                  </a:lnTo>
                  <a:lnTo>
                    <a:pt x="641" y="334"/>
                  </a:lnTo>
                  <a:lnTo>
                    <a:pt x="664" y="323"/>
                  </a:lnTo>
                  <a:lnTo>
                    <a:pt x="686" y="311"/>
                  </a:lnTo>
                  <a:lnTo>
                    <a:pt x="715" y="306"/>
                  </a:lnTo>
                  <a:lnTo>
                    <a:pt x="737" y="294"/>
                  </a:lnTo>
                  <a:lnTo>
                    <a:pt x="760" y="289"/>
                  </a:lnTo>
                  <a:lnTo>
                    <a:pt x="788" y="272"/>
                  </a:lnTo>
                  <a:lnTo>
                    <a:pt x="811" y="255"/>
                  </a:lnTo>
                  <a:lnTo>
                    <a:pt x="834" y="232"/>
                  </a:lnTo>
                  <a:lnTo>
                    <a:pt x="862" y="192"/>
                  </a:lnTo>
                  <a:lnTo>
                    <a:pt x="885" y="153"/>
                  </a:lnTo>
                  <a:lnTo>
                    <a:pt x="907" y="107"/>
                  </a:lnTo>
                  <a:lnTo>
                    <a:pt x="936" y="62"/>
                  </a:lnTo>
                  <a:lnTo>
                    <a:pt x="958" y="22"/>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34" name="Freeform 362"/>
            <p:cNvSpPr>
              <a:spLocks/>
            </p:cNvSpPr>
            <p:nvPr/>
          </p:nvSpPr>
          <p:spPr bwMode="auto">
            <a:xfrm>
              <a:off x="3146" y="2460"/>
              <a:ext cx="981" cy="584"/>
            </a:xfrm>
            <a:custGeom>
              <a:avLst/>
              <a:gdLst/>
              <a:ahLst/>
              <a:cxnLst>
                <a:cxn ang="0">
                  <a:pos x="0" y="329"/>
                </a:cxn>
                <a:cxn ang="0">
                  <a:pos x="23" y="329"/>
                </a:cxn>
                <a:cxn ang="0">
                  <a:pos x="51" y="329"/>
                </a:cxn>
                <a:cxn ang="0">
                  <a:pos x="74" y="329"/>
                </a:cxn>
                <a:cxn ang="0">
                  <a:pos x="97" y="329"/>
                </a:cxn>
                <a:cxn ang="0">
                  <a:pos x="125" y="329"/>
                </a:cxn>
                <a:cxn ang="0">
                  <a:pos x="148" y="329"/>
                </a:cxn>
                <a:cxn ang="0">
                  <a:pos x="170" y="329"/>
                </a:cxn>
                <a:cxn ang="0">
                  <a:pos x="199" y="329"/>
                </a:cxn>
                <a:cxn ang="0">
                  <a:pos x="221" y="329"/>
                </a:cxn>
                <a:cxn ang="0">
                  <a:pos x="244" y="329"/>
                </a:cxn>
                <a:cxn ang="0">
                  <a:pos x="272" y="329"/>
                </a:cxn>
                <a:cxn ang="0">
                  <a:pos x="295" y="334"/>
                </a:cxn>
                <a:cxn ang="0">
                  <a:pos x="318" y="346"/>
                </a:cxn>
                <a:cxn ang="0">
                  <a:pos x="346" y="368"/>
                </a:cxn>
                <a:cxn ang="0">
                  <a:pos x="369" y="408"/>
                </a:cxn>
                <a:cxn ang="0">
                  <a:pos x="391" y="453"/>
                </a:cxn>
                <a:cxn ang="0">
                  <a:pos x="420" y="499"/>
                </a:cxn>
                <a:cxn ang="0">
                  <a:pos x="442" y="539"/>
                </a:cxn>
                <a:cxn ang="0">
                  <a:pos x="465" y="567"/>
                </a:cxn>
                <a:cxn ang="0">
                  <a:pos x="494" y="584"/>
                </a:cxn>
                <a:cxn ang="0">
                  <a:pos x="516" y="584"/>
                </a:cxn>
                <a:cxn ang="0">
                  <a:pos x="539" y="567"/>
                </a:cxn>
                <a:cxn ang="0">
                  <a:pos x="567" y="539"/>
                </a:cxn>
                <a:cxn ang="0">
                  <a:pos x="590" y="505"/>
                </a:cxn>
                <a:cxn ang="0">
                  <a:pos x="613" y="471"/>
                </a:cxn>
                <a:cxn ang="0">
                  <a:pos x="641" y="442"/>
                </a:cxn>
                <a:cxn ang="0">
                  <a:pos x="664" y="419"/>
                </a:cxn>
                <a:cxn ang="0">
                  <a:pos x="686" y="397"/>
                </a:cxn>
                <a:cxn ang="0">
                  <a:pos x="715" y="385"/>
                </a:cxn>
                <a:cxn ang="0">
                  <a:pos x="737" y="368"/>
                </a:cxn>
                <a:cxn ang="0">
                  <a:pos x="760" y="351"/>
                </a:cxn>
                <a:cxn ang="0">
                  <a:pos x="788" y="334"/>
                </a:cxn>
                <a:cxn ang="0">
                  <a:pos x="811" y="312"/>
                </a:cxn>
                <a:cxn ang="0">
                  <a:pos x="834" y="278"/>
                </a:cxn>
                <a:cxn ang="0">
                  <a:pos x="862" y="232"/>
                </a:cxn>
                <a:cxn ang="0">
                  <a:pos x="885" y="181"/>
                </a:cxn>
                <a:cxn ang="0">
                  <a:pos x="907" y="125"/>
                </a:cxn>
                <a:cxn ang="0">
                  <a:pos x="936" y="74"/>
                </a:cxn>
                <a:cxn ang="0">
                  <a:pos x="958" y="28"/>
                </a:cxn>
                <a:cxn ang="0">
                  <a:pos x="981" y="0"/>
                </a:cxn>
              </a:cxnLst>
              <a:rect l="0" t="0" r="r" b="b"/>
              <a:pathLst>
                <a:path w="981" h="584">
                  <a:moveTo>
                    <a:pt x="0" y="329"/>
                  </a:moveTo>
                  <a:lnTo>
                    <a:pt x="23" y="329"/>
                  </a:lnTo>
                  <a:lnTo>
                    <a:pt x="51" y="329"/>
                  </a:lnTo>
                  <a:lnTo>
                    <a:pt x="74" y="329"/>
                  </a:lnTo>
                  <a:lnTo>
                    <a:pt x="97" y="329"/>
                  </a:lnTo>
                  <a:lnTo>
                    <a:pt x="125" y="329"/>
                  </a:lnTo>
                  <a:lnTo>
                    <a:pt x="148" y="329"/>
                  </a:lnTo>
                  <a:lnTo>
                    <a:pt x="170" y="329"/>
                  </a:lnTo>
                  <a:lnTo>
                    <a:pt x="199" y="329"/>
                  </a:lnTo>
                  <a:lnTo>
                    <a:pt x="221" y="329"/>
                  </a:lnTo>
                  <a:lnTo>
                    <a:pt x="244" y="329"/>
                  </a:lnTo>
                  <a:lnTo>
                    <a:pt x="272" y="329"/>
                  </a:lnTo>
                  <a:lnTo>
                    <a:pt x="295" y="334"/>
                  </a:lnTo>
                  <a:lnTo>
                    <a:pt x="318" y="346"/>
                  </a:lnTo>
                  <a:lnTo>
                    <a:pt x="346" y="368"/>
                  </a:lnTo>
                  <a:lnTo>
                    <a:pt x="369" y="408"/>
                  </a:lnTo>
                  <a:lnTo>
                    <a:pt x="391" y="453"/>
                  </a:lnTo>
                  <a:lnTo>
                    <a:pt x="420" y="499"/>
                  </a:lnTo>
                  <a:lnTo>
                    <a:pt x="442" y="539"/>
                  </a:lnTo>
                  <a:lnTo>
                    <a:pt x="465" y="567"/>
                  </a:lnTo>
                  <a:lnTo>
                    <a:pt x="494" y="584"/>
                  </a:lnTo>
                  <a:lnTo>
                    <a:pt x="516" y="584"/>
                  </a:lnTo>
                  <a:lnTo>
                    <a:pt x="539" y="567"/>
                  </a:lnTo>
                  <a:lnTo>
                    <a:pt x="567" y="539"/>
                  </a:lnTo>
                  <a:lnTo>
                    <a:pt x="590" y="505"/>
                  </a:lnTo>
                  <a:lnTo>
                    <a:pt x="613" y="471"/>
                  </a:lnTo>
                  <a:lnTo>
                    <a:pt x="641" y="442"/>
                  </a:lnTo>
                  <a:lnTo>
                    <a:pt x="664" y="419"/>
                  </a:lnTo>
                  <a:lnTo>
                    <a:pt x="686" y="397"/>
                  </a:lnTo>
                  <a:lnTo>
                    <a:pt x="715" y="385"/>
                  </a:lnTo>
                  <a:lnTo>
                    <a:pt x="737" y="368"/>
                  </a:lnTo>
                  <a:lnTo>
                    <a:pt x="760" y="351"/>
                  </a:lnTo>
                  <a:lnTo>
                    <a:pt x="788" y="334"/>
                  </a:lnTo>
                  <a:lnTo>
                    <a:pt x="811" y="312"/>
                  </a:lnTo>
                  <a:lnTo>
                    <a:pt x="834" y="278"/>
                  </a:lnTo>
                  <a:lnTo>
                    <a:pt x="862" y="232"/>
                  </a:lnTo>
                  <a:lnTo>
                    <a:pt x="885" y="181"/>
                  </a:lnTo>
                  <a:lnTo>
                    <a:pt x="907" y="125"/>
                  </a:lnTo>
                  <a:lnTo>
                    <a:pt x="936" y="74"/>
                  </a:lnTo>
                  <a:lnTo>
                    <a:pt x="958" y="28"/>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35" name="Freeform 363"/>
            <p:cNvSpPr>
              <a:spLocks/>
            </p:cNvSpPr>
            <p:nvPr/>
          </p:nvSpPr>
          <p:spPr bwMode="auto">
            <a:xfrm>
              <a:off x="3146" y="2352"/>
              <a:ext cx="981" cy="805"/>
            </a:xfrm>
            <a:custGeom>
              <a:avLst/>
              <a:gdLst/>
              <a:ahLst/>
              <a:cxnLst>
                <a:cxn ang="0">
                  <a:pos x="0" y="420"/>
                </a:cxn>
                <a:cxn ang="0">
                  <a:pos x="23" y="420"/>
                </a:cxn>
                <a:cxn ang="0">
                  <a:pos x="51" y="420"/>
                </a:cxn>
                <a:cxn ang="0">
                  <a:pos x="74" y="420"/>
                </a:cxn>
                <a:cxn ang="0">
                  <a:pos x="97" y="420"/>
                </a:cxn>
                <a:cxn ang="0">
                  <a:pos x="125" y="420"/>
                </a:cxn>
                <a:cxn ang="0">
                  <a:pos x="148" y="420"/>
                </a:cxn>
                <a:cxn ang="0">
                  <a:pos x="170" y="420"/>
                </a:cxn>
                <a:cxn ang="0">
                  <a:pos x="199" y="420"/>
                </a:cxn>
                <a:cxn ang="0">
                  <a:pos x="221" y="420"/>
                </a:cxn>
                <a:cxn ang="0">
                  <a:pos x="244" y="420"/>
                </a:cxn>
                <a:cxn ang="0">
                  <a:pos x="272" y="420"/>
                </a:cxn>
                <a:cxn ang="0">
                  <a:pos x="295" y="425"/>
                </a:cxn>
                <a:cxn ang="0">
                  <a:pos x="318" y="431"/>
                </a:cxn>
                <a:cxn ang="0">
                  <a:pos x="346" y="459"/>
                </a:cxn>
                <a:cxn ang="0">
                  <a:pos x="369" y="505"/>
                </a:cxn>
                <a:cxn ang="0">
                  <a:pos x="391" y="567"/>
                </a:cxn>
                <a:cxn ang="0">
                  <a:pos x="420" y="635"/>
                </a:cxn>
                <a:cxn ang="0">
                  <a:pos x="442" y="698"/>
                </a:cxn>
                <a:cxn ang="0">
                  <a:pos x="465" y="754"/>
                </a:cxn>
                <a:cxn ang="0">
                  <a:pos x="494" y="788"/>
                </a:cxn>
                <a:cxn ang="0">
                  <a:pos x="516" y="805"/>
                </a:cxn>
                <a:cxn ang="0">
                  <a:pos x="539" y="794"/>
                </a:cxn>
                <a:cxn ang="0">
                  <a:pos x="567" y="766"/>
                </a:cxn>
                <a:cxn ang="0">
                  <a:pos x="590" y="720"/>
                </a:cxn>
                <a:cxn ang="0">
                  <a:pos x="613" y="669"/>
                </a:cxn>
                <a:cxn ang="0">
                  <a:pos x="641" y="624"/>
                </a:cxn>
                <a:cxn ang="0">
                  <a:pos x="664" y="584"/>
                </a:cxn>
                <a:cxn ang="0">
                  <a:pos x="686" y="544"/>
                </a:cxn>
                <a:cxn ang="0">
                  <a:pos x="715" y="510"/>
                </a:cxn>
                <a:cxn ang="0">
                  <a:pos x="737" y="482"/>
                </a:cxn>
                <a:cxn ang="0">
                  <a:pos x="760" y="448"/>
                </a:cxn>
                <a:cxn ang="0">
                  <a:pos x="788" y="414"/>
                </a:cxn>
                <a:cxn ang="0">
                  <a:pos x="811" y="374"/>
                </a:cxn>
                <a:cxn ang="0">
                  <a:pos x="834" y="329"/>
                </a:cxn>
                <a:cxn ang="0">
                  <a:pos x="862" y="272"/>
                </a:cxn>
                <a:cxn ang="0">
                  <a:pos x="885" y="204"/>
                </a:cxn>
                <a:cxn ang="0">
                  <a:pos x="907" y="136"/>
                </a:cxn>
                <a:cxn ang="0">
                  <a:pos x="936" y="68"/>
                </a:cxn>
                <a:cxn ang="0">
                  <a:pos x="958" y="23"/>
                </a:cxn>
                <a:cxn ang="0">
                  <a:pos x="981" y="0"/>
                </a:cxn>
              </a:cxnLst>
              <a:rect l="0" t="0" r="r" b="b"/>
              <a:pathLst>
                <a:path w="981" h="805">
                  <a:moveTo>
                    <a:pt x="0" y="420"/>
                  </a:moveTo>
                  <a:lnTo>
                    <a:pt x="23" y="420"/>
                  </a:lnTo>
                  <a:lnTo>
                    <a:pt x="51" y="420"/>
                  </a:lnTo>
                  <a:lnTo>
                    <a:pt x="74" y="420"/>
                  </a:lnTo>
                  <a:lnTo>
                    <a:pt x="97" y="420"/>
                  </a:lnTo>
                  <a:lnTo>
                    <a:pt x="125" y="420"/>
                  </a:lnTo>
                  <a:lnTo>
                    <a:pt x="148" y="420"/>
                  </a:lnTo>
                  <a:lnTo>
                    <a:pt x="170" y="420"/>
                  </a:lnTo>
                  <a:lnTo>
                    <a:pt x="199" y="420"/>
                  </a:lnTo>
                  <a:lnTo>
                    <a:pt x="221" y="420"/>
                  </a:lnTo>
                  <a:lnTo>
                    <a:pt x="244" y="420"/>
                  </a:lnTo>
                  <a:lnTo>
                    <a:pt x="272" y="420"/>
                  </a:lnTo>
                  <a:lnTo>
                    <a:pt x="295" y="425"/>
                  </a:lnTo>
                  <a:lnTo>
                    <a:pt x="318" y="431"/>
                  </a:lnTo>
                  <a:lnTo>
                    <a:pt x="346" y="459"/>
                  </a:lnTo>
                  <a:lnTo>
                    <a:pt x="369" y="505"/>
                  </a:lnTo>
                  <a:lnTo>
                    <a:pt x="391" y="567"/>
                  </a:lnTo>
                  <a:lnTo>
                    <a:pt x="420" y="635"/>
                  </a:lnTo>
                  <a:lnTo>
                    <a:pt x="442" y="698"/>
                  </a:lnTo>
                  <a:lnTo>
                    <a:pt x="465" y="754"/>
                  </a:lnTo>
                  <a:lnTo>
                    <a:pt x="494" y="788"/>
                  </a:lnTo>
                  <a:lnTo>
                    <a:pt x="516" y="805"/>
                  </a:lnTo>
                  <a:lnTo>
                    <a:pt x="539" y="794"/>
                  </a:lnTo>
                  <a:lnTo>
                    <a:pt x="567" y="766"/>
                  </a:lnTo>
                  <a:lnTo>
                    <a:pt x="590" y="720"/>
                  </a:lnTo>
                  <a:lnTo>
                    <a:pt x="613" y="669"/>
                  </a:lnTo>
                  <a:lnTo>
                    <a:pt x="641" y="624"/>
                  </a:lnTo>
                  <a:lnTo>
                    <a:pt x="664" y="584"/>
                  </a:lnTo>
                  <a:lnTo>
                    <a:pt x="686" y="544"/>
                  </a:lnTo>
                  <a:lnTo>
                    <a:pt x="715" y="510"/>
                  </a:lnTo>
                  <a:lnTo>
                    <a:pt x="737" y="482"/>
                  </a:lnTo>
                  <a:lnTo>
                    <a:pt x="760" y="448"/>
                  </a:lnTo>
                  <a:lnTo>
                    <a:pt x="788" y="414"/>
                  </a:lnTo>
                  <a:lnTo>
                    <a:pt x="811" y="374"/>
                  </a:lnTo>
                  <a:lnTo>
                    <a:pt x="834" y="329"/>
                  </a:lnTo>
                  <a:lnTo>
                    <a:pt x="862" y="272"/>
                  </a:lnTo>
                  <a:lnTo>
                    <a:pt x="885" y="204"/>
                  </a:lnTo>
                  <a:lnTo>
                    <a:pt x="907" y="136"/>
                  </a:lnTo>
                  <a:lnTo>
                    <a:pt x="936" y="68"/>
                  </a:lnTo>
                  <a:lnTo>
                    <a:pt x="958" y="23"/>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36" name="Freeform 364"/>
            <p:cNvSpPr>
              <a:spLocks/>
            </p:cNvSpPr>
            <p:nvPr/>
          </p:nvSpPr>
          <p:spPr bwMode="auto">
            <a:xfrm>
              <a:off x="3146" y="2335"/>
              <a:ext cx="981" cy="862"/>
            </a:xfrm>
            <a:custGeom>
              <a:avLst/>
              <a:gdLst/>
              <a:ahLst/>
              <a:cxnLst>
                <a:cxn ang="0">
                  <a:pos x="0" y="431"/>
                </a:cxn>
                <a:cxn ang="0">
                  <a:pos x="23" y="431"/>
                </a:cxn>
                <a:cxn ang="0">
                  <a:pos x="51" y="431"/>
                </a:cxn>
                <a:cxn ang="0">
                  <a:pos x="74" y="431"/>
                </a:cxn>
                <a:cxn ang="0">
                  <a:pos x="97" y="431"/>
                </a:cxn>
                <a:cxn ang="0">
                  <a:pos x="125" y="431"/>
                </a:cxn>
                <a:cxn ang="0">
                  <a:pos x="148" y="431"/>
                </a:cxn>
                <a:cxn ang="0">
                  <a:pos x="170" y="431"/>
                </a:cxn>
                <a:cxn ang="0">
                  <a:pos x="199" y="431"/>
                </a:cxn>
                <a:cxn ang="0">
                  <a:pos x="221" y="431"/>
                </a:cxn>
                <a:cxn ang="0">
                  <a:pos x="244" y="431"/>
                </a:cxn>
                <a:cxn ang="0">
                  <a:pos x="272" y="431"/>
                </a:cxn>
                <a:cxn ang="0">
                  <a:pos x="295" y="431"/>
                </a:cxn>
                <a:cxn ang="0">
                  <a:pos x="318" y="437"/>
                </a:cxn>
                <a:cxn ang="0">
                  <a:pos x="346" y="459"/>
                </a:cxn>
                <a:cxn ang="0">
                  <a:pos x="369" y="505"/>
                </a:cxn>
                <a:cxn ang="0">
                  <a:pos x="391" y="573"/>
                </a:cxn>
                <a:cxn ang="0">
                  <a:pos x="420" y="647"/>
                </a:cxn>
                <a:cxn ang="0">
                  <a:pos x="442" y="726"/>
                </a:cxn>
                <a:cxn ang="0">
                  <a:pos x="465" y="788"/>
                </a:cxn>
                <a:cxn ang="0">
                  <a:pos x="494" y="834"/>
                </a:cxn>
                <a:cxn ang="0">
                  <a:pos x="516" y="862"/>
                </a:cxn>
                <a:cxn ang="0">
                  <a:pos x="539" y="856"/>
                </a:cxn>
                <a:cxn ang="0">
                  <a:pos x="567" y="834"/>
                </a:cxn>
                <a:cxn ang="0">
                  <a:pos x="590" y="788"/>
                </a:cxn>
                <a:cxn ang="0">
                  <a:pos x="613" y="737"/>
                </a:cxn>
                <a:cxn ang="0">
                  <a:pos x="641" y="686"/>
                </a:cxn>
                <a:cxn ang="0">
                  <a:pos x="664" y="635"/>
                </a:cxn>
                <a:cxn ang="0">
                  <a:pos x="686" y="590"/>
                </a:cxn>
                <a:cxn ang="0">
                  <a:pos x="715" y="544"/>
                </a:cxn>
                <a:cxn ang="0">
                  <a:pos x="737" y="499"/>
                </a:cxn>
                <a:cxn ang="0">
                  <a:pos x="760" y="454"/>
                </a:cxn>
                <a:cxn ang="0">
                  <a:pos x="788" y="408"/>
                </a:cxn>
                <a:cxn ang="0">
                  <a:pos x="811" y="363"/>
                </a:cxn>
                <a:cxn ang="0">
                  <a:pos x="834" y="312"/>
                </a:cxn>
                <a:cxn ang="0">
                  <a:pos x="862" y="250"/>
                </a:cxn>
                <a:cxn ang="0">
                  <a:pos x="885" y="182"/>
                </a:cxn>
                <a:cxn ang="0">
                  <a:pos x="907" y="108"/>
                </a:cxn>
                <a:cxn ang="0">
                  <a:pos x="936" y="51"/>
                </a:cxn>
                <a:cxn ang="0">
                  <a:pos x="958" y="6"/>
                </a:cxn>
                <a:cxn ang="0">
                  <a:pos x="981" y="0"/>
                </a:cxn>
              </a:cxnLst>
              <a:rect l="0" t="0" r="r" b="b"/>
              <a:pathLst>
                <a:path w="981" h="862">
                  <a:moveTo>
                    <a:pt x="0" y="431"/>
                  </a:moveTo>
                  <a:lnTo>
                    <a:pt x="23" y="431"/>
                  </a:lnTo>
                  <a:lnTo>
                    <a:pt x="51" y="431"/>
                  </a:lnTo>
                  <a:lnTo>
                    <a:pt x="74" y="431"/>
                  </a:lnTo>
                  <a:lnTo>
                    <a:pt x="97" y="431"/>
                  </a:lnTo>
                  <a:lnTo>
                    <a:pt x="125" y="431"/>
                  </a:lnTo>
                  <a:lnTo>
                    <a:pt x="148" y="431"/>
                  </a:lnTo>
                  <a:lnTo>
                    <a:pt x="170" y="431"/>
                  </a:lnTo>
                  <a:lnTo>
                    <a:pt x="199" y="431"/>
                  </a:lnTo>
                  <a:lnTo>
                    <a:pt x="221" y="431"/>
                  </a:lnTo>
                  <a:lnTo>
                    <a:pt x="244" y="431"/>
                  </a:lnTo>
                  <a:lnTo>
                    <a:pt x="272" y="431"/>
                  </a:lnTo>
                  <a:lnTo>
                    <a:pt x="295" y="431"/>
                  </a:lnTo>
                  <a:lnTo>
                    <a:pt x="318" y="437"/>
                  </a:lnTo>
                  <a:lnTo>
                    <a:pt x="346" y="459"/>
                  </a:lnTo>
                  <a:lnTo>
                    <a:pt x="369" y="505"/>
                  </a:lnTo>
                  <a:lnTo>
                    <a:pt x="391" y="573"/>
                  </a:lnTo>
                  <a:lnTo>
                    <a:pt x="420" y="647"/>
                  </a:lnTo>
                  <a:lnTo>
                    <a:pt x="442" y="726"/>
                  </a:lnTo>
                  <a:lnTo>
                    <a:pt x="465" y="788"/>
                  </a:lnTo>
                  <a:lnTo>
                    <a:pt x="494" y="834"/>
                  </a:lnTo>
                  <a:lnTo>
                    <a:pt x="516" y="862"/>
                  </a:lnTo>
                  <a:lnTo>
                    <a:pt x="539" y="856"/>
                  </a:lnTo>
                  <a:lnTo>
                    <a:pt x="567" y="834"/>
                  </a:lnTo>
                  <a:lnTo>
                    <a:pt x="590" y="788"/>
                  </a:lnTo>
                  <a:lnTo>
                    <a:pt x="613" y="737"/>
                  </a:lnTo>
                  <a:lnTo>
                    <a:pt x="641" y="686"/>
                  </a:lnTo>
                  <a:lnTo>
                    <a:pt x="664" y="635"/>
                  </a:lnTo>
                  <a:lnTo>
                    <a:pt x="686" y="590"/>
                  </a:lnTo>
                  <a:lnTo>
                    <a:pt x="715" y="544"/>
                  </a:lnTo>
                  <a:lnTo>
                    <a:pt x="737" y="499"/>
                  </a:lnTo>
                  <a:lnTo>
                    <a:pt x="760" y="454"/>
                  </a:lnTo>
                  <a:lnTo>
                    <a:pt x="788" y="408"/>
                  </a:lnTo>
                  <a:lnTo>
                    <a:pt x="811" y="363"/>
                  </a:lnTo>
                  <a:lnTo>
                    <a:pt x="834" y="312"/>
                  </a:lnTo>
                  <a:lnTo>
                    <a:pt x="862" y="250"/>
                  </a:lnTo>
                  <a:lnTo>
                    <a:pt x="885" y="182"/>
                  </a:lnTo>
                  <a:lnTo>
                    <a:pt x="907" y="108"/>
                  </a:lnTo>
                  <a:lnTo>
                    <a:pt x="936" y="51"/>
                  </a:lnTo>
                  <a:lnTo>
                    <a:pt x="958" y="6"/>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37" name="Freeform 365"/>
            <p:cNvSpPr>
              <a:spLocks/>
            </p:cNvSpPr>
            <p:nvPr/>
          </p:nvSpPr>
          <p:spPr bwMode="auto">
            <a:xfrm>
              <a:off x="3146" y="2375"/>
              <a:ext cx="981" cy="811"/>
            </a:xfrm>
            <a:custGeom>
              <a:avLst/>
              <a:gdLst/>
              <a:ahLst/>
              <a:cxnLst>
                <a:cxn ang="0">
                  <a:pos x="0" y="402"/>
                </a:cxn>
                <a:cxn ang="0">
                  <a:pos x="23" y="402"/>
                </a:cxn>
                <a:cxn ang="0">
                  <a:pos x="51" y="402"/>
                </a:cxn>
                <a:cxn ang="0">
                  <a:pos x="74" y="402"/>
                </a:cxn>
                <a:cxn ang="0">
                  <a:pos x="97" y="402"/>
                </a:cxn>
                <a:cxn ang="0">
                  <a:pos x="125" y="402"/>
                </a:cxn>
                <a:cxn ang="0">
                  <a:pos x="148" y="402"/>
                </a:cxn>
                <a:cxn ang="0">
                  <a:pos x="170" y="402"/>
                </a:cxn>
                <a:cxn ang="0">
                  <a:pos x="199" y="402"/>
                </a:cxn>
                <a:cxn ang="0">
                  <a:pos x="221" y="402"/>
                </a:cxn>
                <a:cxn ang="0">
                  <a:pos x="244" y="402"/>
                </a:cxn>
                <a:cxn ang="0">
                  <a:pos x="272" y="402"/>
                </a:cxn>
                <a:cxn ang="0">
                  <a:pos x="295" y="397"/>
                </a:cxn>
                <a:cxn ang="0">
                  <a:pos x="318" y="391"/>
                </a:cxn>
                <a:cxn ang="0">
                  <a:pos x="346" y="402"/>
                </a:cxn>
                <a:cxn ang="0">
                  <a:pos x="369" y="436"/>
                </a:cxn>
                <a:cxn ang="0">
                  <a:pos x="391" y="499"/>
                </a:cxn>
                <a:cxn ang="0">
                  <a:pos x="420" y="573"/>
                </a:cxn>
                <a:cxn ang="0">
                  <a:pos x="442" y="646"/>
                </a:cxn>
                <a:cxn ang="0">
                  <a:pos x="465" y="714"/>
                </a:cxn>
                <a:cxn ang="0">
                  <a:pos x="494" y="765"/>
                </a:cxn>
                <a:cxn ang="0">
                  <a:pos x="516" y="799"/>
                </a:cxn>
                <a:cxn ang="0">
                  <a:pos x="539" y="811"/>
                </a:cxn>
                <a:cxn ang="0">
                  <a:pos x="567" y="799"/>
                </a:cxn>
                <a:cxn ang="0">
                  <a:pos x="590" y="771"/>
                </a:cxn>
                <a:cxn ang="0">
                  <a:pos x="613" y="737"/>
                </a:cxn>
                <a:cxn ang="0">
                  <a:pos x="641" y="692"/>
                </a:cxn>
                <a:cxn ang="0">
                  <a:pos x="664" y="646"/>
                </a:cxn>
                <a:cxn ang="0">
                  <a:pos x="686" y="595"/>
                </a:cxn>
                <a:cxn ang="0">
                  <a:pos x="715" y="538"/>
                </a:cxn>
                <a:cxn ang="0">
                  <a:pos x="737" y="476"/>
                </a:cxn>
                <a:cxn ang="0">
                  <a:pos x="760" y="414"/>
                </a:cxn>
                <a:cxn ang="0">
                  <a:pos x="788" y="351"/>
                </a:cxn>
                <a:cxn ang="0">
                  <a:pos x="811" y="289"/>
                </a:cxn>
                <a:cxn ang="0">
                  <a:pos x="834" y="227"/>
                </a:cxn>
                <a:cxn ang="0">
                  <a:pos x="862" y="164"/>
                </a:cxn>
                <a:cxn ang="0">
                  <a:pos x="885" y="102"/>
                </a:cxn>
                <a:cxn ang="0">
                  <a:pos x="907" y="45"/>
                </a:cxn>
                <a:cxn ang="0">
                  <a:pos x="936" y="11"/>
                </a:cxn>
                <a:cxn ang="0">
                  <a:pos x="958" y="0"/>
                </a:cxn>
                <a:cxn ang="0">
                  <a:pos x="981" y="17"/>
                </a:cxn>
              </a:cxnLst>
              <a:rect l="0" t="0" r="r" b="b"/>
              <a:pathLst>
                <a:path w="981" h="811">
                  <a:moveTo>
                    <a:pt x="0" y="402"/>
                  </a:moveTo>
                  <a:lnTo>
                    <a:pt x="23" y="402"/>
                  </a:lnTo>
                  <a:lnTo>
                    <a:pt x="51" y="402"/>
                  </a:lnTo>
                  <a:lnTo>
                    <a:pt x="74" y="402"/>
                  </a:lnTo>
                  <a:lnTo>
                    <a:pt x="97" y="402"/>
                  </a:lnTo>
                  <a:lnTo>
                    <a:pt x="125" y="402"/>
                  </a:lnTo>
                  <a:lnTo>
                    <a:pt x="148" y="402"/>
                  </a:lnTo>
                  <a:lnTo>
                    <a:pt x="170" y="402"/>
                  </a:lnTo>
                  <a:lnTo>
                    <a:pt x="199" y="402"/>
                  </a:lnTo>
                  <a:lnTo>
                    <a:pt x="221" y="402"/>
                  </a:lnTo>
                  <a:lnTo>
                    <a:pt x="244" y="402"/>
                  </a:lnTo>
                  <a:lnTo>
                    <a:pt x="272" y="402"/>
                  </a:lnTo>
                  <a:lnTo>
                    <a:pt x="295" y="397"/>
                  </a:lnTo>
                  <a:lnTo>
                    <a:pt x="318" y="391"/>
                  </a:lnTo>
                  <a:lnTo>
                    <a:pt x="346" y="402"/>
                  </a:lnTo>
                  <a:lnTo>
                    <a:pt x="369" y="436"/>
                  </a:lnTo>
                  <a:lnTo>
                    <a:pt x="391" y="499"/>
                  </a:lnTo>
                  <a:lnTo>
                    <a:pt x="420" y="573"/>
                  </a:lnTo>
                  <a:lnTo>
                    <a:pt x="442" y="646"/>
                  </a:lnTo>
                  <a:lnTo>
                    <a:pt x="465" y="714"/>
                  </a:lnTo>
                  <a:lnTo>
                    <a:pt x="494" y="765"/>
                  </a:lnTo>
                  <a:lnTo>
                    <a:pt x="516" y="799"/>
                  </a:lnTo>
                  <a:lnTo>
                    <a:pt x="539" y="811"/>
                  </a:lnTo>
                  <a:lnTo>
                    <a:pt x="567" y="799"/>
                  </a:lnTo>
                  <a:lnTo>
                    <a:pt x="590" y="771"/>
                  </a:lnTo>
                  <a:lnTo>
                    <a:pt x="613" y="737"/>
                  </a:lnTo>
                  <a:lnTo>
                    <a:pt x="641" y="692"/>
                  </a:lnTo>
                  <a:lnTo>
                    <a:pt x="664" y="646"/>
                  </a:lnTo>
                  <a:lnTo>
                    <a:pt x="686" y="595"/>
                  </a:lnTo>
                  <a:lnTo>
                    <a:pt x="715" y="538"/>
                  </a:lnTo>
                  <a:lnTo>
                    <a:pt x="737" y="476"/>
                  </a:lnTo>
                  <a:lnTo>
                    <a:pt x="760" y="414"/>
                  </a:lnTo>
                  <a:lnTo>
                    <a:pt x="788" y="351"/>
                  </a:lnTo>
                  <a:lnTo>
                    <a:pt x="811" y="289"/>
                  </a:lnTo>
                  <a:lnTo>
                    <a:pt x="834" y="227"/>
                  </a:lnTo>
                  <a:lnTo>
                    <a:pt x="862" y="164"/>
                  </a:lnTo>
                  <a:lnTo>
                    <a:pt x="885" y="102"/>
                  </a:lnTo>
                  <a:lnTo>
                    <a:pt x="907" y="45"/>
                  </a:lnTo>
                  <a:lnTo>
                    <a:pt x="936" y="11"/>
                  </a:lnTo>
                  <a:lnTo>
                    <a:pt x="958" y="0"/>
                  </a:lnTo>
                  <a:lnTo>
                    <a:pt x="981" y="1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38" name="Freeform 366"/>
            <p:cNvSpPr>
              <a:spLocks/>
            </p:cNvSpPr>
            <p:nvPr/>
          </p:nvSpPr>
          <p:spPr bwMode="auto">
            <a:xfrm>
              <a:off x="3146" y="2454"/>
              <a:ext cx="981" cy="698"/>
            </a:xfrm>
            <a:custGeom>
              <a:avLst/>
              <a:gdLst/>
              <a:ahLst/>
              <a:cxnLst>
                <a:cxn ang="0">
                  <a:pos x="0" y="335"/>
                </a:cxn>
                <a:cxn ang="0">
                  <a:pos x="23" y="335"/>
                </a:cxn>
                <a:cxn ang="0">
                  <a:pos x="51" y="335"/>
                </a:cxn>
                <a:cxn ang="0">
                  <a:pos x="74" y="335"/>
                </a:cxn>
                <a:cxn ang="0">
                  <a:pos x="97" y="335"/>
                </a:cxn>
                <a:cxn ang="0">
                  <a:pos x="125" y="335"/>
                </a:cxn>
                <a:cxn ang="0">
                  <a:pos x="148" y="335"/>
                </a:cxn>
                <a:cxn ang="0">
                  <a:pos x="170" y="335"/>
                </a:cxn>
                <a:cxn ang="0">
                  <a:pos x="199" y="335"/>
                </a:cxn>
                <a:cxn ang="0">
                  <a:pos x="221" y="335"/>
                </a:cxn>
                <a:cxn ang="0">
                  <a:pos x="244" y="335"/>
                </a:cxn>
                <a:cxn ang="0">
                  <a:pos x="272" y="329"/>
                </a:cxn>
                <a:cxn ang="0">
                  <a:pos x="295" y="323"/>
                </a:cxn>
                <a:cxn ang="0">
                  <a:pos x="318" y="306"/>
                </a:cxn>
                <a:cxn ang="0">
                  <a:pos x="346" y="306"/>
                </a:cxn>
                <a:cxn ang="0">
                  <a:pos x="369" y="329"/>
                </a:cxn>
                <a:cxn ang="0">
                  <a:pos x="391" y="374"/>
                </a:cxn>
                <a:cxn ang="0">
                  <a:pos x="420" y="437"/>
                </a:cxn>
                <a:cxn ang="0">
                  <a:pos x="442" y="511"/>
                </a:cxn>
                <a:cxn ang="0">
                  <a:pos x="465" y="573"/>
                </a:cxn>
                <a:cxn ang="0">
                  <a:pos x="494" y="630"/>
                </a:cxn>
                <a:cxn ang="0">
                  <a:pos x="516" y="669"/>
                </a:cxn>
                <a:cxn ang="0">
                  <a:pos x="539" y="692"/>
                </a:cxn>
                <a:cxn ang="0">
                  <a:pos x="567" y="698"/>
                </a:cxn>
                <a:cxn ang="0">
                  <a:pos x="590" y="686"/>
                </a:cxn>
                <a:cxn ang="0">
                  <a:pos x="613" y="658"/>
                </a:cxn>
                <a:cxn ang="0">
                  <a:pos x="641" y="624"/>
                </a:cxn>
                <a:cxn ang="0">
                  <a:pos x="664" y="573"/>
                </a:cxn>
                <a:cxn ang="0">
                  <a:pos x="686" y="522"/>
                </a:cxn>
                <a:cxn ang="0">
                  <a:pos x="715" y="459"/>
                </a:cxn>
                <a:cxn ang="0">
                  <a:pos x="737" y="391"/>
                </a:cxn>
                <a:cxn ang="0">
                  <a:pos x="760" y="323"/>
                </a:cxn>
                <a:cxn ang="0">
                  <a:pos x="788" y="255"/>
                </a:cxn>
                <a:cxn ang="0">
                  <a:pos x="811" y="193"/>
                </a:cxn>
                <a:cxn ang="0">
                  <a:pos x="834" y="131"/>
                </a:cxn>
                <a:cxn ang="0">
                  <a:pos x="862" y="80"/>
                </a:cxn>
                <a:cxn ang="0">
                  <a:pos x="885" y="40"/>
                </a:cxn>
                <a:cxn ang="0">
                  <a:pos x="907" y="12"/>
                </a:cxn>
                <a:cxn ang="0">
                  <a:pos x="936" y="0"/>
                </a:cxn>
                <a:cxn ang="0">
                  <a:pos x="958" y="17"/>
                </a:cxn>
                <a:cxn ang="0">
                  <a:pos x="981" y="63"/>
                </a:cxn>
              </a:cxnLst>
              <a:rect l="0" t="0" r="r" b="b"/>
              <a:pathLst>
                <a:path w="981" h="698">
                  <a:moveTo>
                    <a:pt x="0" y="335"/>
                  </a:moveTo>
                  <a:lnTo>
                    <a:pt x="23" y="335"/>
                  </a:lnTo>
                  <a:lnTo>
                    <a:pt x="51" y="335"/>
                  </a:lnTo>
                  <a:lnTo>
                    <a:pt x="74" y="335"/>
                  </a:lnTo>
                  <a:lnTo>
                    <a:pt x="97" y="335"/>
                  </a:lnTo>
                  <a:lnTo>
                    <a:pt x="125" y="335"/>
                  </a:lnTo>
                  <a:lnTo>
                    <a:pt x="148" y="335"/>
                  </a:lnTo>
                  <a:lnTo>
                    <a:pt x="170" y="335"/>
                  </a:lnTo>
                  <a:lnTo>
                    <a:pt x="199" y="335"/>
                  </a:lnTo>
                  <a:lnTo>
                    <a:pt x="221" y="335"/>
                  </a:lnTo>
                  <a:lnTo>
                    <a:pt x="244" y="335"/>
                  </a:lnTo>
                  <a:lnTo>
                    <a:pt x="272" y="329"/>
                  </a:lnTo>
                  <a:lnTo>
                    <a:pt x="295" y="323"/>
                  </a:lnTo>
                  <a:lnTo>
                    <a:pt x="318" y="306"/>
                  </a:lnTo>
                  <a:lnTo>
                    <a:pt x="346" y="306"/>
                  </a:lnTo>
                  <a:lnTo>
                    <a:pt x="369" y="329"/>
                  </a:lnTo>
                  <a:lnTo>
                    <a:pt x="391" y="374"/>
                  </a:lnTo>
                  <a:lnTo>
                    <a:pt x="420" y="437"/>
                  </a:lnTo>
                  <a:lnTo>
                    <a:pt x="442" y="511"/>
                  </a:lnTo>
                  <a:lnTo>
                    <a:pt x="465" y="573"/>
                  </a:lnTo>
                  <a:lnTo>
                    <a:pt x="494" y="630"/>
                  </a:lnTo>
                  <a:lnTo>
                    <a:pt x="516" y="669"/>
                  </a:lnTo>
                  <a:lnTo>
                    <a:pt x="539" y="692"/>
                  </a:lnTo>
                  <a:lnTo>
                    <a:pt x="567" y="698"/>
                  </a:lnTo>
                  <a:lnTo>
                    <a:pt x="590" y="686"/>
                  </a:lnTo>
                  <a:lnTo>
                    <a:pt x="613" y="658"/>
                  </a:lnTo>
                  <a:lnTo>
                    <a:pt x="641" y="624"/>
                  </a:lnTo>
                  <a:lnTo>
                    <a:pt x="664" y="573"/>
                  </a:lnTo>
                  <a:lnTo>
                    <a:pt x="686" y="522"/>
                  </a:lnTo>
                  <a:lnTo>
                    <a:pt x="715" y="459"/>
                  </a:lnTo>
                  <a:lnTo>
                    <a:pt x="737" y="391"/>
                  </a:lnTo>
                  <a:lnTo>
                    <a:pt x="760" y="323"/>
                  </a:lnTo>
                  <a:lnTo>
                    <a:pt x="788" y="255"/>
                  </a:lnTo>
                  <a:lnTo>
                    <a:pt x="811" y="193"/>
                  </a:lnTo>
                  <a:lnTo>
                    <a:pt x="834" y="131"/>
                  </a:lnTo>
                  <a:lnTo>
                    <a:pt x="862" y="80"/>
                  </a:lnTo>
                  <a:lnTo>
                    <a:pt x="885" y="40"/>
                  </a:lnTo>
                  <a:lnTo>
                    <a:pt x="907" y="12"/>
                  </a:lnTo>
                  <a:lnTo>
                    <a:pt x="936" y="0"/>
                  </a:lnTo>
                  <a:lnTo>
                    <a:pt x="958" y="17"/>
                  </a:lnTo>
                  <a:lnTo>
                    <a:pt x="981" y="63"/>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39" name="Freeform 367"/>
            <p:cNvSpPr>
              <a:spLocks/>
            </p:cNvSpPr>
            <p:nvPr/>
          </p:nvSpPr>
          <p:spPr bwMode="auto">
            <a:xfrm>
              <a:off x="3146" y="2573"/>
              <a:ext cx="981" cy="499"/>
            </a:xfrm>
            <a:custGeom>
              <a:avLst/>
              <a:gdLst/>
              <a:ahLst/>
              <a:cxnLst>
                <a:cxn ang="0">
                  <a:pos x="0" y="238"/>
                </a:cxn>
                <a:cxn ang="0">
                  <a:pos x="23" y="238"/>
                </a:cxn>
                <a:cxn ang="0">
                  <a:pos x="51" y="238"/>
                </a:cxn>
                <a:cxn ang="0">
                  <a:pos x="74" y="238"/>
                </a:cxn>
                <a:cxn ang="0">
                  <a:pos x="97" y="238"/>
                </a:cxn>
                <a:cxn ang="0">
                  <a:pos x="125" y="238"/>
                </a:cxn>
                <a:cxn ang="0">
                  <a:pos x="148" y="238"/>
                </a:cxn>
                <a:cxn ang="0">
                  <a:pos x="170" y="238"/>
                </a:cxn>
                <a:cxn ang="0">
                  <a:pos x="199" y="238"/>
                </a:cxn>
                <a:cxn ang="0">
                  <a:pos x="221" y="233"/>
                </a:cxn>
                <a:cxn ang="0">
                  <a:pos x="244" y="233"/>
                </a:cxn>
                <a:cxn ang="0">
                  <a:pos x="272" y="233"/>
                </a:cxn>
                <a:cxn ang="0">
                  <a:pos x="295" y="216"/>
                </a:cxn>
                <a:cxn ang="0">
                  <a:pos x="318" y="199"/>
                </a:cxn>
                <a:cxn ang="0">
                  <a:pos x="346" y="182"/>
                </a:cxn>
                <a:cxn ang="0">
                  <a:pos x="369" y="187"/>
                </a:cxn>
                <a:cxn ang="0">
                  <a:pos x="391" y="210"/>
                </a:cxn>
                <a:cxn ang="0">
                  <a:pos x="420" y="255"/>
                </a:cxn>
                <a:cxn ang="0">
                  <a:pos x="442" y="312"/>
                </a:cxn>
                <a:cxn ang="0">
                  <a:pos x="465" y="363"/>
                </a:cxn>
                <a:cxn ang="0">
                  <a:pos x="494" y="414"/>
                </a:cxn>
                <a:cxn ang="0">
                  <a:pos x="516" y="454"/>
                </a:cxn>
                <a:cxn ang="0">
                  <a:pos x="539" y="482"/>
                </a:cxn>
                <a:cxn ang="0">
                  <a:pos x="567" y="499"/>
                </a:cxn>
                <a:cxn ang="0">
                  <a:pos x="590" y="494"/>
                </a:cxn>
                <a:cxn ang="0">
                  <a:pos x="613" y="482"/>
                </a:cxn>
                <a:cxn ang="0">
                  <a:pos x="641" y="454"/>
                </a:cxn>
                <a:cxn ang="0">
                  <a:pos x="664" y="414"/>
                </a:cxn>
                <a:cxn ang="0">
                  <a:pos x="686" y="363"/>
                </a:cxn>
                <a:cxn ang="0">
                  <a:pos x="715" y="306"/>
                </a:cxn>
                <a:cxn ang="0">
                  <a:pos x="737" y="250"/>
                </a:cxn>
                <a:cxn ang="0">
                  <a:pos x="760" y="187"/>
                </a:cxn>
                <a:cxn ang="0">
                  <a:pos x="788" y="131"/>
                </a:cxn>
                <a:cxn ang="0">
                  <a:pos x="811" y="85"/>
                </a:cxn>
                <a:cxn ang="0">
                  <a:pos x="834" y="40"/>
                </a:cxn>
                <a:cxn ang="0">
                  <a:pos x="862" y="12"/>
                </a:cxn>
                <a:cxn ang="0">
                  <a:pos x="885" y="0"/>
                </a:cxn>
                <a:cxn ang="0">
                  <a:pos x="907" y="0"/>
                </a:cxn>
                <a:cxn ang="0">
                  <a:pos x="936" y="17"/>
                </a:cxn>
                <a:cxn ang="0">
                  <a:pos x="958" y="57"/>
                </a:cxn>
                <a:cxn ang="0">
                  <a:pos x="981" y="114"/>
                </a:cxn>
              </a:cxnLst>
              <a:rect l="0" t="0" r="r" b="b"/>
              <a:pathLst>
                <a:path w="981" h="499">
                  <a:moveTo>
                    <a:pt x="0" y="238"/>
                  </a:moveTo>
                  <a:lnTo>
                    <a:pt x="23" y="238"/>
                  </a:lnTo>
                  <a:lnTo>
                    <a:pt x="51" y="238"/>
                  </a:lnTo>
                  <a:lnTo>
                    <a:pt x="74" y="238"/>
                  </a:lnTo>
                  <a:lnTo>
                    <a:pt x="97" y="238"/>
                  </a:lnTo>
                  <a:lnTo>
                    <a:pt x="125" y="238"/>
                  </a:lnTo>
                  <a:lnTo>
                    <a:pt x="148" y="238"/>
                  </a:lnTo>
                  <a:lnTo>
                    <a:pt x="170" y="238"/>
                  </a:lnTo>
                  <a:lnTo>
                    <a:pt x="199" y="238"/>
                  </a:lnTo>
                  <a:lnTo>
                    <a:pt x="221" y="233"/>
                  </a:lnTo>
                  <a:lnTo>
                    <a:pt x="244" y="233"/>
                  </a:lnTo>
                  <a:lnTo>
                    <a:pt x="272" y="233"/>
                  </a:lnTo>
                  <a:lnTo>
                    <a:pt x="295" y="216"/>
                  </a:lnTo>
                  <a:lnTo>
                    <a:pt x="318" y="199"/>
                  </a:lnTo>
                  <a:lnTo>
                    <a:pt x="346" y="182"/>
                  </a:lnTo>
                  <a:lnTo>
                    <a:pt x="369" y="187"/>
                  </a:lnTo>
                  <a:lnTo>
                    <a:pt x="391" y="210"/>
                  </a:lnTo>
                  <a:lnTo>
                    <a:pt x="420" y="255"/>
                  </a:lnTo>
                  <a:lnTo>
                    <a:pt x="442" y="312"/>
                  </a:lnTo>
                  <a:lnTo>
                    <a:pt x="465" y="363"/>
                  </a:lnTo>
                  <a:lnTo>
                    <a:pt x="494" y="414"/>
                  </a:lnTo>
                  <a:lnTo>
                    <a:pt x="516" y="454"/>
                  </a:lnTo>
                  <a:lnTo>
                    <a:pt x="539" y="482"/>
                  </a:lnTo>
                  <a:lnTo>
                    <a:pt x="567" y="499"/>
                  </a:lnTo>
                  <a:lnTo>
                    <a:pt x="590" y="494"/>
                  </a:lnTo>
                  <a:lnTo>
                    <a:pt x="613" y="482"/>
                  </a:lnTo>
                  <a:lnTo>
                    <a:pt x="641" y="454"/>
                  </a:lnTo>
                  <a:lnTo>
                    <a:pt x="664" y="414"/>
                  </a:lnTo>
                  <a:lnTo>
                    <a:pt x="686" y="363"/>
                  </a:lnTo>
                  <a:lnTo>
                    <a:pt x="715" y="306"/>
                  </a:lnTo>
                  <a:lnTo>
                    <a:pt x="737" y="250"/>
                  </a:lnTo>
                  <a:lnTo>
                    <a:pt x="760" y="187"/>
                  </a:lnTo>
                  <a:lnTo>
                    <a:pt x="788" y="131"/>
                  </a:lnTo>
                  <a:lnTo>
                    <a:pt x="811" y="85"/>
                  </a:lnTo>
                  <a:lnTo>
                    <a:pt x="834" y="40"/>
                  </a:lnTo>
                  <a:lnTo>
                    <a:pt x="862" y="12"/>
                  </a:lnTo>
                  <a:lnTo>
                    <a:pt x="885" y="0"/>
                  </a:lnTo>
                  <a:lnTo>
                    <a:pt x="907" y="0"/>
                  </a:lnTo>
                  <a:lnTo>
                    <a:pt x="936" y="17"/>
                  </a:lnTo>
                  <a:lnTo>
                    <a:pt x="958" y="57"/>
                  </a:lnTo>
                  <a:lnTo>
                    <a:pt x="981" y="114"/>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40" name="Freeform 368"/>
            <p:cNvSpPr>
              <a:spLocks/>
            </p:cNvSpPr>
            <p:nvPr/>
          </p:nvSpPr>
          <p:spPr bwMode="auto">
            <a:xfrm>
              <a:off x="3146" y="2539"/>
              <a:ext cx="981" cy="607"/>
            </a:xfrm>
            <a:custGeom>
              <a:avLst/>
              <a:gdLst/>
              <a:ahLst/>
              <a:cxnLst>
                <a:cxn ang="0">
                  <a:pos x="0" y="244"/>
                </a:cxn>
                <a:cxn ang="0">
                  <a:pos x="23" y="244"/>
                </a:cxn>
                <a:cxn ang="0">
                  <a:pos x="51" y="244"/>
                </a:cxn>
                <a:cxn ang="0">
                  <a:pos x="74" y="244"/>
                </a:cxn>
                <a:cxn ang="0">
                  <a:pos x="97" y="244"/>
                </a:cxn>
                <a:cxn ang="0">
                  <a:pos x="125" y="244"/>
                </a:cxn>
                <a:cxn ang="0">
                  <a:pos x="148" y="244"/>
                </a:cxn>
                <a:cxn ang="0">
                  <a:pos x="170" y="244"/>
                </a:cxn>
                <a:cxn ang="0">
                  <a:pos x="199" y="244"/>
                </a:cxn>
                <a:cxn ang="0">
                  <a:pos x="221" y="244"/>
                </a:cxn>
                <a:cxn ang="0">
                  <a:pos x="244" y="244"/>
                </a:cxn>
                <a:cxn ang="0">
                  <a:pos x="272" y="238"/>
                </a:cxn>
                <a:cxn ang="0">
                  <a:pos x="295" y="233"/>
                </a:cxn>
                <a:cxn ang="0">
                  <a:pos x="318" y="216"/>
                </a:cxn>
                <a:cxn ang="0">
                  <a:pos x="346" y="210"/>
                </a:cxn>
                <a:cxn ang="0">
                  <a:pos x="369" y="233"/>
                </a:cxn>
                <a:cxn ang="0">
                  <a:pos x="391" y="278"/>
                </a:cxn>
                <a:cxn ang="0">
                  <a:pos x="420" y="340"/>
                </a:cxn>
                <a:cxn ang="0">
                  <a:pos x="442" y="414"/>
                </a:cxn>
                <a:cxn ang="0">
                  <a:pos x="465" y="482"/>
                </a:cxn>
                <a:cxn ang="0">
                  <a:pos x="494" y="545"/>
                </a:cxn>
                <a:cxn ang="0">
                  <a:pos x="516" y="584"/>
                </a:cxn>
                <a:cxn ang="0">
                  <a:pos x="539" y="607"/>
                </a:cxn>
                <a:cxn ang="0">
                  <a:pos x="567" y="607"/>
                </a:cxn>
                <a:cxn ang="0">
                  <a:pos x="590" y="579"/>
                </a:cxn>
                <a:cxn ang="0">
                  <a:pos x="613" y="539"/>
                </a:cxn>
                <a:cxn ang="0">
                  <a:pos x="641" y="488"/>
                </a:cxn>
                <a:cxn ang="0">
                  <a:pos x="664" y="431"/>
                </a:cxn>
                <a:cxn ang="0">
                  <a:pos x="686" y="369"/>
                </a:cxn>
                <a:cxn ang="0">
                  <a:pos x="715" y="312"/>
                </a:cxn>
                <a:cxn ang="0">
                  <a:pos x="737" y="255"/>
                </a:cxn>
                <a:cxn ang="0">
                  <a:pos x="760" y="204"/>
                </a:cxn>
                <a:cxn ang="0">
                  <a:pos x="788" y="159"/>
                </a:cxn>
                <a:cxn ang="0">
                  <a:pos x="811" y="125"/>
                </a:cxn>
                <a:cxn ang="0">
                  <a:pos x="834" y="91"/>
                </a:cxn>
                <a:cxn ang="0">
                  <a:pos x="862" y="63"/>
                </a:cxn>
                <a:cxn ang="0">
                  <a:pos x="885" y="34"/>
                </a:cxn>
                <a:cxn ang="0">
                  <a:pos x="907" y="12"/>
                </a:cxn>
                <a:cxn ang="0">
                  <a:pos x="936" y="0"/>
                </a:cxn>
                <a:cxn ang="0">
                  <a:pos x="958" y="12"/>
                </a:cxn>
                <a:cxn ang="0">
                  <a:pos x="981" y="40"/>
                </a:cxn>
              </a:cxnLst>
              <a:rect l="0" t="0" r="r" b="b"/>
              <a:pathLst>
                <a:path w="981" h="607">
                  <a:moveTo>
                    <a:pt x="0" y="244"/>
                  </a:moveTo>
                  <a:lnTo>
                    <a:pt x="23" y="244"/>
                  </a:lnTo>
                  <a:lnTo>
                    <a:pt x="51" y="244"/>
                  </a:lnTo>
                  <a:lnTo>
                    <a:pt x="74" y="244"/>
                  </a:lnTo>
                  <a:lnTo>
                    <a:pt x="97" y="244"/>
                  </a:lnTo>
                  <a:lnTo>
                    <a:pt x="125" y="244"/>
                  </a:lnTo>
                  <a:lnTo>
                    <a:pt x="148" y="244"/>
                  </a:lnTo>
                  <a:lnTo>
                    <a:pt x="170" y="244"/>
                  </a:lnTo>
                  <a:lnTo>
                    <a:pt x="199" y="244"/>
                  </a:lnTo>
                  <a:lnTo>
                    <a:pt x="221" y="244"/>
                  </a:lnTo>
                  <a:lnTo>
                    <a:pt x="244" y="244"/>
                  </a:lnTo>
                  <a:lnTo>
                    <a:pt x="272" y="238"/>
                  </a:lnTo>
                  <a:lnTo>
                    <a:pt x="295" y="233"/>
                  </a:lnTo>
                  <a:lnTo>
                    <a:pt x="318" y="216"/>
                  </a:lnTo>
                  <a:lnTo>
                    <a:pt x="346" y="210"/>
                  </a:lnTo>
                  <a:lnTo>
                    <a:pt x="369" y="233"/>
                  </a:lnTo>
                  <a:lnTo>
                    <a:pt x="391" y="278"/>
                  </a:lnTo>
                  <a:lnTo>
                    <a:pt x="420" y="340"/>
                  </a:lnTo>
                  <a:lnTo>
                    <a:pt x="442" y="414"/>
                  </a:lnTo>
                  <a:lnTo>
                    <a:pt x="465" y="482"/>
                  </a:lnTo>
                  <a:lnTo>
                    <a:pt x="494" y="545"/>
                  </a:lnTo>
                  <a:lnTo>
                    <a:pt x="516" y="584"/>
                  </a:lnTo>
                  <a:lnTo>
                    <a:pt x="539" y="607"/>
                  </a:lnTo>
                  <a:lnTo>
                    <a:pt x="567" y="607"/>
                  </a:lnTo>
                  <a:lnTo>
                    <a:pt x="590" y="579"/>
                  </a:lnTo>
                  <a:lnTo>
                    <a:pt x="613" y="539"/>
                  </a:lnTo>
                  <a:lnTo>
                    <a:pt x="641" y="488"/>
                  </a:lnTo>
                  <a:lnTo>
                    <a:pt x="664" y="431"/>
                  </a:lnTo>
                  <a:lnTo>
                    <a:pt x="686" y="369"/>
                  </a:lnTo>
                  <a:lnTo>
                    <a:pt x="715" y="312"/>
                  </a:lnTo>
                  <a:lnTo>
                    <a:pt x="737" y="255"/>
                  </a:lnTo>
                  <a:lnTo>
                    <a:pt x="760" y="204"/>
                  </a:lnTo>
                  <a:lnTo>
                    <a:pt x="788" y="159"/>
                  </a:lnTo>
                  <a:lnTo>
                    <a:pt x="811" y="125"/>
                  </a:lnTo>
                  <a:lnTo>
                    <a:pt x="834" y="91"/>
                  </a:lnTo>
                  <a:lnTo>
                    <a:pt x="862" y="63"/>
                  </a:lnTo>
                  <a:lnTo>
                    <a:pt x="885" y="34"/>
                  </a:lnTo>
                  <a:lnTo>
                    <a:pt x="907" y="12"/>
                  </a:lnTo>
                  <a:lnTo>
                    <a:pt x="936" y="0"/>
                  </a:lnTo>
                  <a:lnTo>
                    <a:pt x="958" y="12"/>
                  </a:lnTo>
                  <a:lnTo>
                    <a:pt x="981" y="4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41" name="Freeform 369"/>
            <p:cNvSpPr>
              <a:spLocks/>
            </p:cNvSpPr>
            <p:nvPr/>
          </p:nvSpPr>
          <p:spPr bwMode="auto">
            <a:xfrm>
              <a:off x="3146" y="2432"/>
              <a:ext cx="981" cy="788"/>
            </a:xfrm>
            <a:custGeom>
              <a:avLst/>
              <a:gdLst/>
              <a:ahLst/>
              <a:cxnLst>
                <a:cxn ang="0">
                  <a:pos x="0" y="334"/>
                </a:cxn>
                <a:cxn ang="0">
                  <a:pos x="23" y="334"/>
                </a:cxn>
                <a:cxn ang="0">
                  <a:pos x="51" y="334"/>
                </a:cxn>
                <a:cxn ang="0">
                  <a:pos x="74" y="334"/>
                </a:cxn>
                <a:cxn ang="0">
                  <a:pos x="97" y="334"/>
                </a:cxn>
                <a:cxn ang="0">
                  <a:pos x="125" y="334"/>
                </a:cxn>
                <a:cxn ang="0">
                  <a:pos x="148" y="334"/>
                </a:cxn>
                <a:cxn ang="0">
                  <a:pos x="170" y="334"/>
                </a:cxn>
                <a:cxn ang="0">
                  <a:pos x="199" y="334"/>
                </a:cxn>
                <a:cxn ang="0">
                  <a:pos x="221" y="334"/>
                </a:cxn>
                <a:cxn ang="0">
                  <a:pos x="244" y="334"/>
                </a:cxn>
                <a:cxn ang="0">
                  <a:pos x="272" y="328"/>
                </a:cxn>
                <a:cxn ang="0">
                  <a:pos x="295" y="323"/>
                </a:cxn>
                <a:cxn ang="0">
                  <a:pos x="318" y="317"/>
                </a:cxn>
                <a:cxn ang="0">
                  <a:pos x="346" y="323"/>
                </a:cxn>
                <a:cxn ang="0">
                  <a:pos x="369" y="357"/>
                </a:cxn>
                <a:cxn ang="0">
                  <a:pos x="391" y="419"/>
                </a:cxn>
                <a:cxn ang="0">
                  <a:pos x="420" y="499"/>
                </a:cxn>
                <a:cxn ang="0">
                  <a:pos x="442" y="584"/>
                </a:cxn>
                <a:cxn ang="0">
                  <a:pos x="465" y="657"/>
                </a:cxn>
                <a:cxn ang="0">
                  <a:pos x="494" y="725"/>
                </a:cxn>
                <a:cxn ang="0">
                  <a:pos x="516" y="771"/>
                </a:cxn>
                <a:cxn ang="0">
                  <a:pos x="539" y="788"/>
                </a:cxn>
                <a:cxn ang="0">
                  <a:pos x="567" y="776"/>
                </a:cxn>
                <a:cxn ang="0">
                  <a:pos x="590" y="737"/>
                </a:cxn>
                <a:cxn ang="0">
                  <a:pos x="613" y="686"/>
                </a:cxn>
                <a:cxn ang="0">
                  <a:pos x="641" y="623"/>
                </a:cxn>
                <a:cxn ang="0">
                  <a:pos x="664" y="561"/>
                </a:cxn>
                <a:cxn ang="0">
                  <a:pos x="686" y="499"/>
                </a:cxn>
                <a:cxn ang="0">
                  <a:pos x="715" y="430"/>
                </a:cxn>
                <a:cxn ang="0">
                  <a:pos x="737" y="374"/>
                </a:cxn>
                <a:cxn ang="0">
                  <a:pos x="760" y="323"/>
                </a:cxn>
                <a:cxn ang="0">
                  <a:pos x="788" y="277"/>
                </a:cxn>
                <a:cxn ang="0">
                  <a:pos x="811" y="232"/>
                </a:cxn>
                <a:cxn ang="0">
                  <a:pos x="834" y="192"/>
                </a:cxn>
                <a:cxn ang="0">
                  <a:pos x="862" y="147"/>
                </a:cxn>
                <a:cxn ang="0">
                  <a:pos x="885" y="102"/>
                </a:cxn>
                <a:cxn ang="0">
                  <a:pos x="907" y="51"/>
                </a:cxn>
                <a:cxn ang="0">
                  <a:pos x="936" y="17"/>
                </a:cxn>
                <a:cxn ang="0">
                  <a:pos x="958" y="0"/>
                </a:cxn>
                <a:cxn ang="0">
                  <a:pos x="981" y="17"/>
                </a:cxn>
              </a:cxnLst>
              <a:rect l="0" t="0" r="r" b="b"/>
              <a:pathLst>
                <a:path w="981" h="788">
                  <a:moveTo>
                    <a:pt x="0" y="334"/>
                  </a:moveTo>
                  <a:lnTo>
                    <a:pt x="23" y="334"/>
                  </a:lnTo>
                  <a:lnTo>
                    <a:pt x="51" y="334"/>
                  </a:lnTo>
                  <a:lnTo>
                    <a:pt x="74" y="334"/>
                  </a:lnTo>
                  <a:lnTo>
                    <a:pt x="97" y="334"/>
                  </a:lnTo>
                  <a:lnTo>
                    <a:pt x="125" y="334"/>
                  </a:lnTo>
                  <a:lnTo>
                    <a:pt x="148" y="334"/>
                  </a:lnTo>
                  <a:lnTo>
                    <a:pt x="170" y="334"/>
                  </a:lnTo>
                  <a:lnTo>
                    <a:pt x="199" y="334"/>
                  </a:lnTo>
                  <a:lnTo>
                    <a:pt x="221" y="334"/>
                  </a:lnTo>
                  <a:lnTo>
                    <a:pt x="244" y="334"/>
                  </a:lnTo>
                  <a:lnTo>
                    <a:pt x="272" y="328"/>
                  </a:lnTo>
                  <a:lnTo>
                    <a:pt x="295" y="323"/>
                  </a:lnTo>
                  <a:lnTo>
                    <a:pt x="318" y="317"/>
                  </a:lnTo>
                  <a:lnTo>
                    <a:pt x="346" y="323"/>
                  </a:lnTo>
                  <a:lnTo>
                    <a:pt x="369" y="357"/>
                  </a:lnTo>
                  <a:lnTo>
                    <a:pt x="391" y="419"/>
                  </a:lnTo>
                  <a:lnTo>
                    <a:pt x="420" y="499"/>
                  </a:lnTo>
                  <a:lnTo>
                    <a:pt x="442" y="584"/>
                  </a:lnTo>
                  <a:lnTo>
                    <a:pt x="465" y="657"/>
                  </a:lnTo>
                  <a:lnTo>
                    <a:pt x="494" y="725"/>
                  </a:lnTo>
                  <a:lnTo>
                    <a:pt x="516" y="771"/>
                  </a:lnTo>
                  <a:lnTo>
                    <a:pt x="539" y="788"/>
                  </a:lnTo>
                  <a:lnTo>
                    <a:pt x="567" y="776"/>
                  </a:lnTo>
                  <a:lnTo>
                    <a:pt x="590" y="737"/>
                  </a:lnTo>
                  <a:lnTo>
                    <a:pt x="613" y="686"/>
                  </a:lnTo>
                  <a:lnTo>
                    <a:pt x="641" y="623"/>
                  </a:lnTo>
                  <a:lnTo>
                    <a:pt x="664" y="561"/>
                  </a:lnTo>
                  <a:lnTo>
                    <a:pt x="686" y="499"/>
                  </a:lnTo>
                  <a:lnTo>
                    <a:pt x="715" y="430"/>
                  </a:lnTo>
                  <a:lnTo>
                    <a:pt x="737" y="374"/>
                  </a:lnTo>
                  <a:lnTo>
                    <a:pt x="760" y="323"/>
                  </a:lnTo>
                  <a:lnTo>
                    <a:pt x="788" y="277"/>
                  </a:lnTo>
                  <a:lnTo>
                    <a:pt x="811" y="232"/>
                  </a:lnTo>
                  <a:lnTo>
                    <a:pt x="834" y="192"/>
                  </a:lnTo>
                  <a:lnTo>
                    <a:pt x="862" y="147"/>
                  </a:lnTo>
                  <a:lnTo>
                    <a:pt x="885" y="102"/>
                  </a:lnTo>
                  <a:lnTo>
                    <a:pt x="907" y="51"/>
                  </a:lnTo>
                  <a:lnTo>
                    <a:pt x="936" y="17"/>
                  </a:lnTo>
                  <a:lnTo>
                    <a:pt x="958" y="0"/>
                  </a:lnTo>
                  <a:lnTo>
                    <a:pt x="981" y="17"/>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42" name="Freeform 370"/>
            <p:cNvSpPr>
              <a:spLocks/>
            </p:cNvSpPr>
            <p:nvPr/>
          </p:nvSpPr>
          <p:spPr bwMode="auto">
            <a:xfrm>
              <a:off x="3146" y="2358"/>
              <a:ext cx="981" cy="873"/>
            </a:xfrm>
            <a:custGeom>
              <a:avLst/>
              <a:gdLst/>
              <a:ahLst/>
              <a:cxnLst>
                <a:cxn ang="0">
                  <a:pos x="0" y="402"/>
                </a:cxn>
                <a:cxn ang="0">
                  <a:pos x="23" y="402"/>
                </a:cxn>
                <a:cxn ang="0">
                  <a:pos x="51" y="402"/>
                </a:cxn>
                <a:cxn ang="0">
                  <a:pos x="74" y="402"/>
                </a:cxn>
                <a:cxn ang="0">
                  <a:pos x="97" y="402"/>
                </a:cxn>
                <a:cxn ang="0">
                  <a:pos x="125" y="402"/>
                </a:cxn>
                <a:cxn ang="0">
                  <a:pos x="148" y="402"/>
                </a:cxn>
                <a:cxn ang="0">
                  <a:pos x="170" y="402"/>
                </a:cxn>
                <a:cxn ang="0">
                  <a:pos x="199" y="402"/>
                </a:cxn>
                <a:cxn ang="0">
                  <a:pos x="221" y="402"/>
                </a:cxn>
                <a:cxn ang="0">
                  <a:pos x="244" y="402"/>
                </a:cxn>
                <a:cxn ang="0">
                  <a:pos x="272" y="397"/>
                </a:cxn>
                <a:cxn ang="0">
                  <a:pos x="295" y="397"/>
                </a:cxn>
                <a:cxn ang="0">
                  <a:pos x="318" y="397"/>
                </a:cxn>
                <a:cxn ang="0">
                  <a:pos x="346" y="414"/>
                </a:cxn>
                <a:cxn ang="0">
                  <a:pos x="369" y="459"/>
                </a:cxn>
                <a:cxn ang="0">
                  <a:pos x="391" y="527"/>
                </a:cxn>
                <a:cxn ang="0">
                  <a:pos x="420" y="612"/>
                </a:cxn>
                <a:cxn ang="0">
                  <a:pos x="442" y="697"/>
                </a:cxn>
                <a:cxn ang="0">
                  <a:pos x="465" y="771"/>
                </a:cxn>
                <a:cxn ang="0">
                  <a:pos x="494" y="833"/>
                </a:cxn>
                <a:cxn ang="0">
                  <a:pos x="516" y="867"/>
                </a:cxn>
                <a:cxn ang="0">
                  <a:pos x="539" y="873"/>
                </a:cxn>
                <a:cxn ang="0">
                  <a:pos x="567" y="850"/>
                </a:cxn>
                <a:cxn ang="0">
                  <a:pos x="590" y="805"/>
                </a:cxn>
                <a:cxn ang="0">
                  <a:pos x="613" y="748"/>
                </a:cxn>
                <a:cxn ang="0">
                  <a:pos x="641" y="686"/>
                </a:cxn>
                <a:cxn ang="0">
                  <a:pos x="664" y="624"/>
                </a:cxn>
                <a:cxn ang="0">
                  <a:pos x="686" y="567"/>
                </a:cxn>
                <a:cxn ang="0">
                  <a:pos x="715" y="510"/>
                </a:cxn>
                <a:cxn ang="0">
                  <a:pos x="737" y="459"/>
                </a:cxn>
                <a:cxn ang="0">
                  <a:pos x="760" y="414"/>
                </a:cxn>
                <a:cxn ang="0">
                  <a:pos x="788" y="368"/>
                </a:cxn>
                <a:cxn ang="0">
                  <a:pos x="811" y="329"/>
                </a:cxn>
                <a:cxn ang="0">
                  <a:pos x="834" y="278"/>
                </a:cxn>
                <a:cxn ang="0">
                  <a:pos x="862" y="227"/>
                </a:cxn>
                <a:cxn ang="0">
                  <a:pos x="885" y="164"/>
                </a:cxn>
                <a:cxn ang="0">
                  <a:pos x="907" y="96"/>
                </a:cxn>
                <a:cxn ang="0">
                  <a:pos x="936" y="40"/>
                </a:cxn>
                <a:cxn ang="0">
                  <a:pos x="958" y="6"/>
                </a:cxn>
                <a:cxn ang="0">
                  <a:pos x="981" y="0"/>
                </a:cxn>
              </a:cxnLst>
              <a:rect l="0" t="0" r="r" b="b"/>
              <a:pathLst>
                <a:path w="981" h="873">
                  <a:moveTo>
                    <a:pt x="0" y="402"/>
                  </a:moveTo>
                  <a:lnTo>
                    <a:pt x="23" y="402"/>
                  </a:lnTo>
                  <a:lnTo>
                    <a:pt x="51" y="402"/>
                  </a:lnTo>
                  <a:lnTo>
                    <a:pt x="74" y="402"/>
                  </a:lnTo>
                  <a:lnTo>
                    <a:pt x="97" y="402"/>
                  </a:lnTo>
                  <a:lnTo>
                    <a:pt x="125" y="402"/>
                  </a:lnTo>
                  <a:lnTo>
                    <a:pt x="148" y="402"/>
                  </a:lnTo>
                  <a:lnTo>
                    <a:pt x="170" y="402"/>
                  </a:lnTo>
                  <a:lnTo>
                    <a:pt x="199" y="402"/>
                  </a:lnTo>
                  <a:lnTo>
                    <a:pt x="221" y="402"/>
                  </a:lnTo>
                  <a:lnTo>
                    <a:pt x="244" y="402"/>
                  </a:lnTo>
                  <a:lnTo>
                    <a:pt x="272" y="397"/>
                  </a:lnTo>
                  <a:lnTo>
                    <a:pt x="295" y="397"/>
                  </a:lnTo>
                  <a:lnTo>
                    <a:pt x="318" y="397"/>
                  </a:lnTo>
                  <a:lnTo>
                    <a:pt x="346" y="414"/>
                  </a:lnTo>
                  <a:lnTo>
                    <a:pt x="369" y="459"/>
                  </a:lnTo>
                  <a:lnTo>
                    <a:pt x="391" y="527"/>
                  </a:lnTo>
                  <a:lnTo>
                    <a:pt x="420" y="612"/>
                  </a:lnTo>
                  <a:lnTo>
                    <a:pt x="442" y="697"/>
                  </a:lnTo>
                  <a:lnTo>
                    <a:pt x="465" y="771"/>
                  </a:lnTo>
                  <a:lnTo>
                    <a:pt x="494" y="833"/>
                  </a:lnTo>
                  <a:lnTo>
                    <a:pt x="516" y="867"/>
                  </a:lnTo>
                  <a:lnTo>
                    <a:pt x="539" y="873"/>
                  </a:lnTo>
                  <a:lnTo>
                    <a:pt x="567" y="850"/>
                  </a:lnTo>
                  <a:lnTo>
                    <a:pt x="590" y="805"/>
                  </a:lnTo>
                  <a:lnTo>
                    <a:pt x="613" y="748"/>
                  </a:lnTo>
                  <a:lnTo>
                    <a:pt x="641" y="686"/>
                  </a:lnTo>
                  <a:lnTo>
                    <a:pt x="664" y="624"/>
                  </a:lnTo>
                  <a:lnTo>
                    <a:pt x="686" y="567"/>
                  </a:lnTo>
                  <a:lnTo>
                    <a:pt x="715" y="510"/>
                  </a:lnTo>
                  <a:lnTo>
                    <a:pt x="737" y="459"/>
                  </a:lnTo>
                  <a:lnTo>
                    <a:pt x="760" y="414"/>
                  </a:lnTo>
                  <a:lnTo>
                    <a:pt x="788" y="368"/>
                  </a:lnTo>
                  <a:lnTo>
                    <a:pt x="811" y="329"/>
                  </a:lnTo>
                  <a:lnTo>
                    <a:pt x="834" y="278"/>
                  </a:lnTo>
                  <a:lnTo>
                    <a:pt x="862" y="227"/>
                  </a:lnTo>
                  <a:lnTo>
                    <a:pt x="885" y="164"/>
                  </a:lnTo>
                  <a:lnTo>
                    <a:pt x="907" y="96"/>
                  </a:lnTo>
                  <a:lnTo>
                    <a:pt x="936" y="40"/>
                  </a:lnTo>
                  <a:lnTo>
                    <a:pt x="958" y="6"/>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43" name="Freeform 371"/>
            <p:cNvSpPr>
              <a:spLocks/>
            </p:cNvSpPr>
            <p:nvPr/>
          </p:nvSpPr>
          <p:spPr bwMode="auto">
            <a:xfrm>
              <a:off x="3146" y="2398"/>
              <a:ext cx="981" cy="720"/>
            </a:xfrm>
            <a:custGeom>
              <a:avLst/>
              <a:gdLst/>
              <a:ahLst/>
              <a:cxnLst>
                <a:cxn ang="0">
                  <a:pos x="0" y="374"/>
                </a:cxn>
                <a:cxn ang="0">
                  <a:pos x="23" y="374"/>
                </a:cxn>
                <a:cxn ang="0">
                  <a:pos x="51" y="374"/>
                </a:cxn>
                <a:cxn ang="0">
                  <a:pos x="74" y="374"/>
                </a:cxn>
                <a:cxn ang="0">
                  <a:pos x="97" y="374"/>
                </a:cxn>
                <a:cxn ang="0">
                  <a:pos x="125" y="374"/>
                </a:cxn>
                <a:cxn ang="0">
                  <a:pos x="148" y="374"/>
                </a:cxn>
                <a:cxn ang="0">
                  <a:pos x="170" y="374"/>
                </a:cxn>
                <a:cxn ang="0">
                  <a:pos x="199" y="374"/>
                </a:cxn>
                <a:cxn ang="0">
                  <a:pos x="221" y="374"/>
                </a:cxn>
                <a:cxn ang="0">
                  <a:pos x="244" y="374"/>
                </a:cxn>
                <a:cxn ang="0">
                  <a:pos x="272" y="374"/>
                </a:cxn>
                <a:cxn ang="0">
                  <a:pos x="295" y="379"/>
                </a:cxn>
                <a:cxn ang="0">
                  <a:pos x="318" y="391"/>
                </a:cxn>
                <a:cxn ang="0">
                  <a:pos x="346" y="419"/>
                </a:cxn>
                <a:cxn ang="0">
                  <a:pos x="369" y="464"/>
                </a:cxn>
                <a:cxn ang="0">
                  <a:pos x="391" y="521"/>
                </a:cxn>
                <a:cxn ang="0">
                  <a:pos x="420" y="584"/>
                </a:cxn>
                <a:cxn ang="0">
                  <a:pos x="442" y="640"/>
                </a:cxn>
                <a:cxn ang="0">
                  <a:pos x="465" y="686"/>
                </a:cxn>
                <a:cxn ang="0">
                  <a:pos x="494" y="714"/>
                </a:cxn>
                <a:cxn ang="0">
                  <a:pos x="516" y="720"/>
                </a:cxn>
                <a:cxn ang="0">
                  <a:pos x="539" y="708"/>
                </a:cxn>
                <a:cxn ang="0">
                  <a:pos x="567" y="674"/>
                </a:cxn>
                <a:cxn ang="0">
                  <a:pos x="590" y="635"/>
                </a:cxn>
                <a:cxn ang="0">
                  <a:pos x="613" y="589"/>
                </a:cxn>
                <a:cxn ang="0">
                  <a:pos x="641" y="550"/>
                </a:cxn>
                <a:cxn ang="0">
                  <a:pos x="664" y="510"/>
                </a:cxn>
                <a:cxn ang="0">
                  <a:pos x="686" y="481"/>
                </a:cxn>
                <a:cxn ang="0">
                  <a:pos x="715" y="453"/>
                </a:cxn>
                <a:cxn ang="0">
                  <a:pos x="737" y="425"/>
                </a:cxn>
                <a:cxn ang="0">
                  <a:pos x="760" y="402"/>
                </a:cxn>
                <a:cxn ang="0">
                  <a:pos x="788" y="379"/>
                </a:cxn>
                <a:cxn ang="0">
                  <a:pos x="811" y="345"/>
                </a:cxn>
                <a:cxn ang="0">
                  <a:pos x="834" y="311"/>
                </a:cxn>
                <a:cxn ang="0">
                  <a:pos x="862" y="260"/>
                </a:cxn>
                <a:cxn ang="0">
                  <a:pos x="885" y="204"/>
                </a:cxn>
                <a:cxn ang="0">
                  <a:pos x="907" y="136"/>
                </a:cxn>
                <a:cxn ang="0">
                  <a:pos x="936" y="73"/>
                </a:cxn>
                <a:cxn ang="0">
                  <a:pos x="958" y="28"/>
                </a:cxn>
                <a:cxn ang="0">
                  <a:pos x="981" y="0"/>
                </a:cxn>
              </a:cxnLst>
              <a:rect l="0" t="0" r="r" b="b"/>
              <a:pathLst>
                <a:path w="981" h="720">
                  <a:moveTo>
                    <a:pt x="0" y="374"/>
                  </a:moveTo>
                  <a:lnTo>
                    <a:pt x="23" y="374"/>
                  </a:lnTo>
                  <a:lnTo>
                    <a:pt x="51" y="374"/>
                  </a:lnTo>
                  <a:lnTo>
                    <a:pt x="74" y="374"/>
                  </a:lnTo>
                  <a:lnTo>
                    <a:pt x="97" y="374"/>
                  </a:lnTo>
                  <a:lnTo>
                    <a:pt x="125" y="374"/>
                  </a:lnTo>
                  <a:lnTo>
                    <a:pt x="148" y="374"/>
                  </a:lnTo>
                  <a:lnTo>
                    <a:pt x="170" y="374"/>
                  </a:lnTo>
                  <a:lnTo>
                    <a:pt x="199" y="374"/>
                  </a:lnTo>
                  <a:lnTo>
                    <a:pt x="221" y="374"/>
                  </a:lnTo>
                  <a:lnTo>
                    <a:pt x="244" y="374"/>
                  </a:lnTo>
                  <a:lnTo>
                    <a:pt x="272" y="374"/>
                  </a:lnTo>
                  <a:lnTo>
                    <a:pt x="295" y="379"/>
                  </a:lnTo>
                  <a:lnTo>
                    <a:pt x="318" y="391"/>
                  </a:lnTo>
                  <a:lnTo>
                    <a:pt x="346" y="419"/>
                  </a:lnTo>
                  <a:lnTo>
                    <a:pt x="369" y="464"/>
                  </a:lnTo>
                  <a:lnTo>
                    <a:pt x="391" y="521"/>
                  </a:lnTo>
                  <a:lnTo>
                    <a:pt x="420" y="584"/>
                  </a:lnTo>
                  <a:lnTo>
                    <a:pt x="442" y="640"/>
                  </a:lnTo>
                  <a:lnTo>
                    <a:pt x="465" y="686"/>
                  </a:lnTo>
                  <a:lnTo>
                    <a:pt x="494" y="714"/>
                  </a:lnTo>
                  <a:lnTo>
                    <a:pt x="516" y="720"/>
                  </a:lnTo>
                  <a:lnTo>
                    <a:pt x="539" y="708"/>
                  </a:lnTo>
                  <a:lnTo>
                    <a:pt x="567" y="674"/>
                  </a:lnTo>
                  <a:lnTo>
                    <a:pt x="590" y="635"/>
                  </a:lnTo>
                  <a:lnTo>
                    <a:pt x="613" y="589"/>
                  </a:lnTo>
                  <a:lnTo>
                    <a:pt x="641" y="550"/>
                  </a:lnTo>
                  <a:lnTo>
                    <a:pt x="664" y="510"/>
                  </a:lnTo>
                  <a:lnTo>
                    <a:pt x="686" y="481"/>
                  </a:lnTo>
                  <a:lnTo>
                    <a:pt x="715" y="453"/>
                  </a:lnTo>
                  <a:lnTo>
                    <a:pt x="737" y="425"/>
                  </a:lnTo>
                  <a:lnTo>
                    <a:pt x="760" y="402"/>
                  </a:lnTo>
                  <a:lnTo>
                    <a:pt x="788" y="379"/>
                  </a:lnTo>
                  <a:lnTo>
                    <a:pt x="811" y="345"/>
                  </a:lnTo>
                  <a:lnTo>
                    <a:pt x="834" y="311"/>
                  </a:lnTo>
                  <a:lnTo>
                    <a:pt x="862" y="260"/>
                  </a:lnTo>
                  <a:lnTo>
                    <a:pt x="885" y="204"/>
                  </a:lnTo>
                  <a:lnTo>
                    <a:pt x="907" y="136"/>
                  </a:lnTo>
                  <a:lnTo>
                    <a:pt x="936" y="73"/>
                  </a:lnTo>
                  <a:lnTo>
                    <a:pt x="958" y="28"/>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44" name="Freeform 372"/>
            <p:cNvSpPr>
              <a:spLocks/>
            </p:cNvSpPr>
            <p:nvPr/>
          </p:nvSpPr>
          <p:spPr bwMode="auto">
            <a:xfrm>
              <a:off x="3146" y="2369"/>
              <a:ext cx="981" cy="800"/>
            </a:xfrm>
            <a:custGeom>
              <a:avLst/>
              <a:gdLst/>
              <a:ahLst/>
              <a:cxnLst>
                <a:cxn ang="0">
                  <a:pos x="0" y="391"/>
                </a:cxn>
                <a:cxn ang="0">
                  <a:pos x="23" y="391"/>
                </a:cxn>
                <a:cxn ang="0">
                  <a:pos x="51" y="391"/>
                </a:cxn>
                <a:cxn ang="0">
                  <a:pos x="74" y="391"/>
                </a:cxn>
                <a:cxn ang="0">
                  <a:pos x="97" y="391"/>
                </a:cxn>
                <a:cxn ang="0">
                  <a:pos x="125" y="391"/>
                </a:cxn>
                <a:cxn ang="0">
                  <a:pos x="148" y="391"/>
                </a:cxn>
                <a:cxn ang="0">
                  <a:pos x="170" y="391"/>
                </a:cxn>
                <a:cxn ang="0">
                  <a:pos x="199" y="391"/>
                </a:cxn>
                <a:cxn ang="0">
                  <a:pos x="221" y="391"/>
                </a:cxn>
                <a:cxn ang="0">
                  <a:pos x="244" y="391"/>
                </a:cxn>
                <a:cxn ang="0">
                  <a:pos x="272" y="391"/>
                </a:cxn>
                <a:cxn ang="0">
                  <a:pos x="295" y="397"/>
                </a:cxn>
                <a:cxn ang="0">
                  <a:pos x="318" y="408"/>
                </a:cxn>
                <a:cxn ang="0">
                  <a:pos x="346" y="437"/>
                </a:cxn>
                <a:cxn ang="0">
                  <a:pos x="369" y="488"/>
                </a:cxn>
                <a:cxn ang="0">
                  <a:pos x="391" y="550"/>
                </a:cxn>
                <a:cxn ang="0">
                  <a:pos x="420" y="624"/>
                </a:cxn>
                <a:cxn ang="0">
                  <a:pos x="442" y="692"/>
                </a:cxn>
                <a:cxn ang="0">
                  <a:pos x="465" y="749"/>
                </a:cxn>
                <a:cxn ang="0">
                  <a:pos x="494" y="783"/>
                </a:cxn>
                <a:cxn ang="0">
                  <a:pos x="516" y="800"/>
                </a:cxn>
                <a:cxn ang="0">
                  <a:pos x="539" y="794"/>
                </a:cxn>
                <a:cxn ang="0">
                  <a:pos x="567" y="760"/>
                </a:cxn>
                <a:cxn ang="0">
                  <a:pos x="590" y="715"/>
                </a:cxn>
                <a:cxn ang="0">
                  <a:pos x="613" y="664"/>
                </a:cxn>
                <a:cxn ang="0">
                  <a:pos x="641" y="607"/>
                </a:cxn>
                <a:cxn ang="0">
                  <a:pos x="664" y="562"/>
                </a:cxn>
                <a:cxn ang="0">
                  <a:pos x="686" y="516"/>
                </a:cxn>
                <a:cxn ang="0">
                  <a:pos x="715" y="476"/>
                </a:cxn>
                <a:cxn ang="0">
                  <a:pos x="737" y="448"/>
                </a:cxn>
                <a:cxn ang="0">
                  <a:pos x="760" y="420"/>
                </a:cxn>
                <a:cxn ang="0">
                  <a:pos x="788" y="391"/>
                </a:cxn>
                <a:cxn ang="0">
                  <a:pos x="811" y="357"/>
                </a:cxn>
                <a:cxn ang="0">
                  <a:pos x="834" y="318"/>
                </a:cxn>
                <a:cxn ang="0">
                  <a:pos x="862" y="272"/>
                </a:cxn>
                <a:cxn ang="0">
                  <a:pos x="885" y="210"/>
                </a:cxn>
                <a:cxn ang="0">
                  <a:pos x="907" y="142"/>
                </a:cxn>
                <a:cxn ang="0">
                  <a:pos x="936" y="74"/>
                </a:cxn>
                <a:cxn ang="0">
                  <a:pos x="958" y="29"/>
                </a:cxn>
                <a:cxn ang="0">
                  <a:pos x="981" y="0"/>
                </a:cxn>
              </a:cxnLst>
              <a:rect l="0" t="0" r="r" b="b"/>
              <a:pathLst>
                <a:path w="981" h="800">
                  <a:moveTo>
                    <a:pt x="0" y="391"/>
                  </a:moveTo>
                  <a:lnTo>
                    <a:pt x="23" y="391"/>
                  </a:lnTo>
                  <a:lnTo>
                    <a:pt x="51" y="391"/>
                  </a:lnTo>
                  <a:lnTo>
                    <a:pt x="74" y="391"/>
                  </a:lnTo>
                  <a:lnTo>
                    <a:pt x="97" y="391"/>
                  </a:lnTo>
                  <a:lnTo>
                    <a:pt x="125" y="391"/>
                  </a:lnTo>
                  <a:lnTo>
                    <a:pt x="148" y="391"/>
                  </a:lnTo>
                  <a:lnTo>
                    <a:pt x="170" y="391"/>
                  </a:lnTo>
                  <a:lnTo>
                    <a:pt x="199" y="391"/>
                  </a:lnTo>
                  <a:lnTo>
                    <a:pt x="221" y="391"/>
                  </a:lnTo>
                  <a:lnTo>
                    <a:pt x="244" y="391"/>
                  </a:lnTo>
                  <a:lnTo>
                    <a:pt x="272" y="391"/>
                  </a:lnTo>
                  <a:lnTo>
                    <a:pt x="295" y="397"/>
                  </a:lnTo>
                  <a:lnTo>
                    <a:pt x="318" y="408"/>
                  </a:lnTo>
                  <a:lnTo>
                    <a:pt x="346" y="437"/>
                  </a:lnTo>
                  <a:lnTo>
                    <a:pt x="369" y="488"/>
                  </a:lnTo>
                  <a:lnTo>
                    <a:pt x="391" y="550"/>
                  </a:lnTo>
                  <a:lnTo>
                    <a:pt x="420" y="624"/>
                  </a:lnTo>
                  <a:lnTo>
                    <a:pt x="442" y="692"/>
                  </a:lnTo>
                  <a:lnTo>
                    <a:pt x="465" y="749"/>
                  </a:lnTo>
                  <a:lnTo>
                    <a:pt x="494" y="783"/>
                  </a:lnTo>
                  <a:lnTo>
                    <a:pt x="516" y="800"/>
                  </a:lnTo>
                  <a:lnTo>
                    <a:pt x="539" y="794"/>
                  </a:lnTo>
                  <a:lnTo>
                    <a:pt x="567" y="760"/>
                  </a:lnTo>
                  <a:lnTo>
                    <a:pt x="590" y="715"/>
                  </a:lnTo>
                  <a:lnTo>
                    <a:pt x="613" y="664"/>
                  </a:lnTo>
                  <a:lnTo>
                    <a:pt x="641" y="607"/>
                  </a:lnTo>
                  <a:lnTo>
                    <a:pt x="664" y="562"/>
                  </a:lnTo>
                  <a:lnTo>
                    <a:pt x="686" y="516"/>
                  </a:lnTo>
                  <a:lnTo>
                    <a:pt x="715" y="476"/>
                  </a:lnTo>
                  <a:lnTo>
                    <a:pt x="737" y="448"/>
                  </a:lnTo>
                  <a:lnTo>
                    <a:pt x="760" y="420"/>
                  </a:lnTo>
                  <a:lnTo>
                    <a:pt x="788" y="391"/>
                  </a:lnTo>
                  <a:lnTo>
                    <a:pt x="811" y="357"/>
                  </a:lnTo>
                  <a:lnTo>
                    <a:pt x="834" y="318"/>
                  </a:lnTo>
                  <a:lnTo>
                    <a:pt x="862" y="272"/>
                  </a:lnTo>
                  <a:lnTo>
                    <a:pt x="885" y="210"/>
                  </a:lnTo>
                  <a:lnTo>
                    <a:pt x="907" y="142"/>
                  </a:lnTo>
                  <a:lnTo>
                    <a:pt x="936" y="74"/>
                  </a:lnTo>
                  <a:lnTo>
                    <a:pt x="958" y="29"/>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45" name="Freeform 373"/>
            <p:cNvSpPr>
              <a:spLocks/>
            </p:cNvSpPr>
            <p:nvPr/>
          </p:nvSpPr>
          <p:spPr bwMode="auto">
            <a:xfrm>
              <a:off x="3146" y="2352"/>
              <a:ext cx="981" cy="856"/>
            </a:xfrm>
            <a:custGeom>
              <a:avLst/>
              <a:gdLst/>
              <a:ahLst/>
              <a:cxnLst>
                <a:cxn ang="0">
                  <a:pos x="0" y="403"/>
                </a:cxn>
                <a:cxn ang="0">
                  <a:pos x="23" y="403"/>
                </a:cxn>
                <a:cxn ang="0">
                  <a:pos x="51" y="403"/>
                </a:cxn>
                <a:cxn ang="0">
                  <a:pos x="74" y="403"/>
                </a:cxn>
                <a:cxn ang="0">
                  <a:pos x="97" y="403"/>
                </a:cxn>
                <a:cxn ang="0">
                  <a:pos x="125" y="403"/>
                </a:cxn>
                <a:cxn ang="0">
                  <a:pos x="148" y="403"/>
                </a:cxn>
                <a:cxn ang="0">
                  <a:pos x="170" y="403"/>
                </a:cxn>
                <a:cxn ang="0">
                  <a:pos x="199" y="403"/>
                </a:cxn>
                <a:cxn ang="0">
                  <a:pos x="221" y="403"/>
                </a:cxn>
                <a:cxn ang="0">
                  <a:pos x="244" y="403"/>
                </a:cxn>
                <a:cxn ang="0">
                  <a:pos x="272" y="403"/>
                </a:cxn>
                <a:cxn ang="0">
                  <a:pos x="295" y="403"/>
                </a:cxn>
                <a:cxn ang="0">
                  <a:pos x="318" y="414"/>
                </a:cxn>
                <a:cxn ang="0">
                  <a:pos x="346" y="437"/>
                </a:cxn>
                <a:cxn ang="0">
                  <a:pos x="369" y="488"/>
                </a:cxn>
                <a:cxn ang="0">
                  <a:pos x="391" y="561"/>
                </a:cxn>
                <a:cxn ang="0">
                  <a:pos x="420" y="641"/>
                </a:cxn>
                <a:cxn ang="0">
                  <a:pos x="442" y="720"/>
                </a:cxn>
                <a:cxn ang="0">
                  <a:pos x="465" y="783"/>
                </a:cxn>
                <a:cxn ang="0">
                  <a:pos x="494" y="834"/>
                </a:cxn>
                <a:cxn ang="0">
                  <a:pos x="516" y="856"/>
                </a:cxn>
                <a:cxn ang="0">
                  <a:pos x="539" y="851"/>
                </a:cxn>
                <a:cxn ang="0">
                  <a:pos x="567" y="822"/>
                </a:cxn>
                <a:cxn ang="0">
                  <a:pos x="590" y="771"/>
                </a:cxn>
                <a:cxn ang="0">
                  <a:pos x="613" y="709"/>
                </a:cxn>
                <a:cxn ang="0">
                  <a:pos x="641" y="652"/>
                </a:cxn>
                <a:cxn ang="0">
                  <a:pos x="664" y="590"/>
                </a:cxn>
                <a:cxn ang="0">
                  <a:pos x="686" y="539"/>
                </a:cxn>
                <a:cxn ang="0">
                  <a:pos x="715" y="499"/>
                </a:cxn>
                <a:cxn ang="0">
                  <a:pos x="737" y="459"/>
                </a:cxn>
                <a:cxn ang="0">
                  <a:pos x="760" y="425"/>
                </a:cxn>
                <a:cxn ang="0">
                  <a:pos x="788" y="391"/>
                </a:cxn>
                <a:cxn ang="0">
                  <a:pos x="811" y="363"/>
                </a:cxn>
                <a:cxn ang="0">
                  <a:pos x="834" y="323"/>
                </a:cxn>
                <a:cxn ang="0">
                  <a:pos x="862" y="267"/>
                </a:cxn>
                <a:cxn ang="0">
                  <a:pos x="885" y="204"/>
                </a:cxn>
                <a:cxn ang="0">
                  <a:pos x="907" y="136"/>
                </a:cxn>
                <a:cxn ang="0">
                  <a:pos x="936" y="68"/>
                </a:cxn>
                <a:cxn ang="0">
                  <a:pos x="958" y="17"/>
                </a:cxn>
                <a:cxn ang="0">
                  <a:pos x="981" y="0"/>
                </a:cxn>
              </a:cxnLst>
              <a:rect l="0" t="0" r="r" b="b"/>
              <a:pathLst>
                <a:path w="981" h="856">
                  <a:moveTo>
                    <a:pt x="0" y="403"/>
                  </a:moveTo>
                  <a:lnTo>
                    <a:pt x="23" y="403"/>
                  </a:lnTo>
                  <a:lnTo>
                    <a:pt x="51" y="403"/>
                  </a:lnTo>
                  <a:lnTo>
                    <a:pt x="74" y="403"/>
                  </a:lnTo>
                  <a:lnTo>
                    <a:pt x="97" y="403"/>
                  </a:lnTo>
                  <a:lnTo>
                    <a:pt x="125" y="403"/>
                  </a:lnTo>
                  <a:lnTo>
                    <a:pt x="148" y="403"/>
                  </a:lnTo>
                  <a:lnTo>
                    <a:pt x="170" y="403"/>
                  </a:lnTo>
                  <a:lnTo>
                    <a:pt x="199" y="403"/>
                  </a:lnTo>
                  <a:lnTo>
                    <a:pt x="221" y="403"/>
                  </a:lnTo>
                  <a:lnTo>
                    <a:pt x="244" y="403"/>
                  </a:lnTo>
                  <a:lnTo>
                    <a:pt x="272" y="403"/>
                  </a:lnTo>
                  <a:lnTo>
                    <a:pt x="295" y="403"/>
                  </a:lnTo>
                  <a:lnTo>
                    <a:pt x="318" y="414"/>
                  </a:lnTo>
                  <a:lnTo>
                    <a:pt x="346" y="437"/>
                  </a:lnTo>
                  <a:lnTo>
                    <a:pt x="369" y="488"/>
                  </a:lnTo>
                  <a:lnTo>
                    <a:pt x="391" y="561"/>
                  </a:lnTo>
                  <a:lnTo>
                    <a:pt x="420" y="641"/>
                  </a:lnTo>
                  <a:lnTo>
                    <a:pt x="442" y="720"/>
                  </a:lnTo>
                  <a:lnTo>
                    <a:pt x="465" y="783"/>
                  </a:lnTo>
                  <a:lnTo>
                    <a:pt x="494" y="834"/>
                  </a:lnTo>
                  <a:lnTo>
                    <a:pt x="516" y="856"/>
                  </a:lnTo>
                  <a:lnTo>
                    <a:pt x="539" y="851"/>
                  </a:lnTo>
                  <a:lnTo>
                    <a:pt x="567" y="822"/>
                  </a:lnTo>
                  <a:lnTo>
                    <a:pt x="590" y="771"/>
                  </a:lnTo>
                  <a:lnTo>
                    <a:pt x="613" y="709"/>
                  </a:lnTo>
                  <a:lnTo>
                    <a:pt x="641" y="652"/>
                  </a:lnTo>
                  <a:lnTo>
                    <a:pt x="664" y="590"/>
                  </a:lnTo>
                  <a:lnTo>
                    <a:pt x="686" y="539"/>
                  </a:lnTo>
                  <a:lnTo>
                    <a:pt x="715" y="499"/>
                  </a:lnTo>
                  <a:lnTo>
                    <a:pt x="737" y="459"/>
                  </a:lnTo>
                  <a:lnTo>
                    <a:pt x="760" y="425"/>
                  </a:lnTo>
                  <a:lnTo>
                    <a:pt x="788" y="391"/>
                  </a:lnTo>
                  <a:lnTo>
                    <a:pt x="811" y="363"/>
                  </a:lnTo>
                  <a:lnTo>
                    <a:pt x="834" y="323"/>
                  </a:lnTo>
                  <a:lnTo>
                    <a:pt x="862" y="267"/>
                  </a:lnTo>
                  <a:lnTo>
                    <a:pt x="885" y="204"/>
                  </a:lnTo>
                  <a:lnTo>
                    <a:pt x="907" y="136"/>
                  </a:lnTo>
                  <a:lnTo>
                    <a:pt x="936" y="68"/>
                  </a:lnTo>
                  <a:lnTo>
                    <a:pt x="958" y="17"/>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46" name="Freeform 374"/>
            <p:cNvSpPr>
              <a:spLocks/>
            </p:cNvSpPr>
            <p:nvPr/>
          </p:nvSpPr>
          <p:spPr bwMode="auto">
            <a:xfrm>
              <a:off x="3146" y="2369"/>
              <a:ext cx="981" cy="862"/>
            </a:xfrm>
            <a:custGeom>
              <a:avLst/>
              <a:gdLst/>
              <a:ahLst/>
              <a:cxnLst>
                <a:cxn ang="0">
                  <a:pos x="0" y="380"/>
                </a:cxn>
                <a:cxn ang="0">
                  <a:pos x="23" y="380"/>
                </a:cxn>
                <a:cxn ang="0">
                  <a:pos x="51" y="380"/>
                </a:cxn>
                <a:cxn ang="0">
                  <a:pos x="74" y="380"/>
                </a:cxn>
                <a:cxn ang="0">
                  <a:pos x="97" y="380"/>
                </a:cxn>
                <a:cxn ang="0">
                  <a:pos x="125" y="380"/>
                </a:cxn>
                <a:cxn ang="0">
                  <a:pos x="148" y="380"/>
                </a:cxn>
                <a:cxn ang="0">
                  <a:pos x="170" y="380"/>
                </a:cxn>
                <a:cxn ang="0">
                  <a:pos x="199" y="380"/>
                </a:cxn>
                <a:cxn ang="0">
                  <a:pos x="221" y="380"/>
                </a:cxn>
                <a:cxn ang="0">
                  <a:pos x="244" y="380"/>
                </a:cxn>
                <a:cxn ang="0">
                  <a:pos x="272" y="380"/>
                </a:cxn>
                <a:cxn ang="0">
                  <a:pos x="295" y="380"/>
                </a:cxn>
                <a:cxn ang="0">
                  <a:pos x="318" y="386"/>
                </a:cxn>
                <a:cxn ang="0">
                  <a:pos x="346" y="408"/>
                </a:cxn>
                <a:cxn ang="0">
                  <a:pos x="369" y="459"/>
                </a:cxn>
                <a:cxn ang="0">
                  <a:pos x="391" y="533"/>
                </a:cxn>
                <a:cxn ang="0">
                  <a:pos x="420" y="613"/>
                </a:cxn>
                <a:cxn ang="0">
                  <a:pos x="442" y="698"/>
                </a:cxn>
                <a:cxn ang="0">
                  <a:pos x="465" y="771"/>
                </a:cxn>
                <a:cxn ang="0">
                  <a:pos x="494" y="828"/>
                </a:cxn>
                <a:cxn ang="0">
                  <a:pos x="516" y="862"/>
                </a:cxn>
                <a:cxn ang="0">
                  <a:pos x="539" y="862"/>
                </a:cxn>
                <a:cxn ang="0">
                  <a:pos x="567" y="834"/>
                </a:cxn>
                <a:cxn ang="0">
                  <a:pos x="590" y="783"/>
                </a:cxn>
                <a:cxn ang="0">
                  <a:pos x="613" y="715"/>
                </a:cxn>
                <a:cxn ang="0">
                  <a:pos x="641" y="647"/>
                </a:cxn>
                <a:cxn ang="0">
                  <a:pos x="664" y="584"/>
                </a:cxn>
                <a:cxn ang="0">
                  <a:pos x="686" y="522"/>
                </a:cxn>
                <a:cxn ang="0">
                  <a:pos x="715" y="471"/>
                </a:cxn>
                <a:cxn ang="0">
                  <a:pos x="737" y="425"/>
                </a:cxn>
                <a:cxn ang="0">
                  <a:pos x="760" y="391"/>
                </a:cxn>
                <a:cxn ang="0">
                  <a:pos x="788" y="363"/>
                </a:cxn>
                <a:cxn ang="0">
                  <a:pos x="811" y="329"/>
                </a:cxn>
                <a:cxn ang="0">
                  <a:pos x="834" y="295"/>
                </a:cxn>
                <a:cxn ang="0">
                  <a:pos x="862" y="250"/>
                </a:cxn>
                <a:cxn ang="0">
                  <a:pos x="885" y="187"/>
                </a:cxn>
                <a:cxn ang="0">
                  <a:pos x="907" y="125"/>
                </a:cxn>
                <a:cxn ang="0">
                  <a:pos x="936" y="63"/>
                </a:cxn>
                <a:cxn ang="0">
                  <a:pos x="958" y="17"/>
                </a:cxn>
                <a:cxn ang="0">
                  <a:pos x="981" y="0"/>
                </a:cxn>
              </a:cxnLst>
              <a:rect l="0" t="0" r="r" b="b"/>
              <a:pathLst>
                <a:path w="981" h="862">
                  <a:moveTo>
                    <a:pt x="0" y="380"/>
                  </a:moveTo>
                  <a:lnTo>
                    <a:pt x="23" y="380"/>
                  </a:lnTo>
                  <a:lnTo>
                    <a:pt x="51" y="380"/>
                  </a:lnTo>
                  <a:lnTo>
                    <a:pt x="74" y="380"/>
                  </a:lnTo>
                  <a:lnTo>
                    <a:pt x="97" y="380"/>
                  </a:lnTo>
                  <a:lnTo>
                    <a:pt x="125" y="380"/>
                  </a:lnTo>
                  <a:lnTo>
                    <a:pt x="148" y="380"/>
                  </a:lnTo>
                  <a:lnTo>
                    <a:pt x="170" y="380"/>
                  </a:lnTo>
                  <a:lnTo>
                    <a:pt x="199" y="380"/>
                  </a:lnTo>
                  <a:lnTo>
                    <a:pt x="221" y="380"/>
                  </a:lnTo>
                  <a:lnTo>
                    <a:pt x="244" y="380"/>
                  </a:lnTo>
                  <a:lnTo>
                    <a:pt x="272" y="380"/>
                  </a:lnTo>
                  <a:lnTo>
                    <a:pt x="295" y="380"/>
                  </a:lnTo>
                  <a:lnTo>
                    <a:pt x="318" y="386"/>
                  </a:lnTo>
                  <a:lnTo>
                    <a:pt x="346" y="408"/>
                  </a:lnTo>
                  <a:lnTo>
                    <a:pt x="369" y="459"/>
                  </a:lnTo>
                  <a:lnTo>
                    <a:pt x="391" y="533"/>
                  </a:lnTo>
                  <a:lnTo>
                    <a:pt x="420" y="613"/>
                  </a:lnTo>
                  <a:lnTo>
                    <a:pt x="442" y="698"/>
                  </a:lnTo>
                  <a:lnTo>
                    <a:pt x="465" y="771"/>
                  </a:lnTo>
                  <a:lnTo>
                    <a:pt x="494" y="828"/>
                  </a:lnTo>
                  <a:lnTo>
                    <a:pt x="516" y="862"/>
                  </a:lnTo>
                  <a:lnTo>
                    <a:pt x="539" y="862"/>
                  </a:lnTo>
                  <a:lnTo>
                    <a:pt x="567" y="834"/>
                  </a:lnTo>
                  <a:lnTo>
                    <a:pt x="590" y="783"/>
                  </a:lnTo>
                  <a:lnTo>
                    <a:pt x="613" y="715"/>
                  </a:lnTo>
                  <a:lnTo>
                    <a:pt x="641" y="647"/>
                  </a:lnTo>
                  <a:lnTo>
                    <a:pt x="664" y="584"/>
                  </a:lnTo>
                  <a:lnTo>
                    <a:pt x="686" y="522"/>
                  </a:lnTo>
                  <a:lnTo>
                    <a:pt x="715" y="471"/>
                  </a:lnTo>
                  <a:lnTo>
                    <a:pt x="737" y="425"/>
                  </a:lnTo>
                  <a:lnTo>
                    <a:pt x="760" y="391"/>
                  </a:lnTo>
                  <a:lnTo>
                    <a:pt x="788" y="363"/>
                  </a:lnTo>
                  <a:lnTo>
                    <a:pt x="811" y="329"/>
                  </a:lnTo>
                  <a:lnTo>
                    <a:pt x="834" y="295"/>
                  </a:lnTo>
                  <a:lnTo>
                    <a:pt x="862" y="250"/>
                  </a:lnTo>
                  <a:lnTo>
                    <a:pt x="885" y="187"/>
                  </a:lnTo>
                  <a:lnTo>
                    <a:pt x="907" y="125"/>
                  </a:lnTo>
                  <a:lnTo>
                    <a:pt x="936" y="63"/>
                  </a:lnTo>
                  <a:lnTo>
                    <a:pt x="958" y="17"/>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47" name="Freeform 375"/>
            <p:cNvSpPr>
              <a:spLocks/>
            </p:cNvSpPr>
            <p:nvPr/>
          </p:nvSpPr>
          <p:spPr bwMode="auto">
            <a:xfrm>
              <a:off x="3146" y="2415"/>
              <a:ext cx="981" cy="810"/>
            </a:xfrm>
            <a:custGeom>
              <a:avLst/>
              <a:gdLst/>
              <a:ahLst/>
              <a:cxnLst>
                <a:cxn ang="0">
                  <a:pos x="0" y="340"/>
                </a:cxn>
                <a:cxn ang="0">
                  <a:pos x="23" y="340"/>
                </a:cxn>
                <a:cxn ang="0">
                  <a:pos x="51" y="340"/>
                </a:cxn>
                <a:cxn ang="0">
                  <a:pos x="74" y="340"/>
                </a:cxn>
                <a:cxn ang="0">
                  <a:pos x="97" y="340"/>
                </a:cxn>
                <a:cxn ang="0">
                  <a:pos x="125" y="340"/>
                </a:cxn>
                <a:cxn ang="0">
                  <a:pos x="148" y="340"/>
                </a:cxn>
                <a:cxn ang="0">
                  <a:pos x="170" y="340"/>
                </a:cxn>
                <a:cxn ang="0">
                  <a:pos x="199" y="340"/>
                </a:cxn>
                <a:cxn ang="0">
                  <a:pos x="221" y="340"/>
                </a:cxn>
                <a:cxn ang="0">
                  <a:pos x="244" y="340"/>
                </a:cxn>
                <a:cxn ang="0">
                  <a:pos x="272" y="340"/>
                </a:cxn>
                <a:cxn ang="0">
                  <a:pos x="295" y="334"/>
                </a:cxn>
                <a:cxn ang="0">
                  <a:pos x="318" y="334"/>
                </a:cxn>
                <a:cxn ang="0">
                  <a:pos x="346" y="351"/>
                </a:cxn>
                <a:cxn ang="0">
                  <a:pos x="369" y="396"/>
                </a:cxn>
                <a:cxn ang="0">
                  <a:pos x="391" y="464"/>
                </a:cxn>
                <a:cxn ang="0">
                  <a:pos x="420" y="550"/>
                </a:cxn>
                <a:cxn ang="0">
                  <a:pos x="442" y="629"/>
                </a:cxn>
                <a:cxn ang="0">
                  <a:pos x="465" y="708"/>
                </a:cxn>
                <a:cxn ang="0">
                  <a:pos x="494" y="771"/>
                </a:cxn>
                <a:cxn ang="0">
                  <a:pos x="516" y="805"/>
                </a:cxn>
                <a:cxn ang="0">
                  <a:pos x="539" y="810"/>
                </a:cxn>
                <a:cxn ang="0">
                  <a:pos x="567" y="788"/>
                </a:cxn>
                <a:cxn ang="0">
                  <a:pos x="590" y="742"/>
                </a:cxn>
                <a:cxn ang="0">
                  <a:pos x="613" y="674"/>
                </a:cxn>
                <a:cxn ang="0">
                  <a:pos x="641" y="606"/>
                </a:cxn>
                <a:cxn ang="0">
                  <a:pos x="664" y="538"/>
                </a:cxn>
                <a:cxn ang="0">
                  <a:pos x="686" y="476"/>
                </a:cxn>
                <a:cxn ang="0">
                  <a:pos x="715" y="419"/>
                </a:cxn>
                <a:cxn ang="0">
                  <a:pos x="737" y="374"/>
                </a:cxn>
                <a:cxn ang="0">
                  <a:pos x="760" y="334"/>
                </a:cxn>
                <a:cxn ang="0">
                  <a:pos x="788" y="306"/>
                </a:cxn>
                <a:cxn ang="0">
                  <a:pos x="811" y="277"/>
                </a:cxn>
                <a:cxn ang="0">
                  <a:pos x="834" y="243"/>
                </a:cxn>
                <a:cxn ang="0">
                  <a:pos x="862" y="204"/>
                </a:cxn>
                <a:cxn ang="0">
                  <a:pos x="885" y="153"/>
                </a:cxn>
                <a:cxn ang="0">
                  <a:pos x="907" y="96"/>
                </a:cxn>
                <a:cxn ang="0">
                  <a:pos x="936" y="45"/>
                </a:cxn>
                <a:cxn ang="0">
                  <a:pos x="958" y="5"/>
                </a:cxn>
                <a:cxn ang="0">
                  <a:pos x="981" y="0"/>
                </a:cxn>
              </a:cxnLst>
              <a:rect l="0" t="0" r="r" b="b"/>
              <a:pathLst>
                <a:path w="981" h="810">
                  <a:moveTo>
                    <a:pt x="0" y="340"/>
                  </a:moveTo>
                  <a:lnTo>
                    <a:pt x="23" y="340"/>
                  </a:lnTo>
                  <a:lnTo>
                    <a:pt x="51" y="340"/>
                  </a:lnTo>
                  <a:lnTo>
                    <a:pt x="74" y="340"/>
                  </a:lnTo>
                  <a:lnTo>
                    <a:pt x="97" y="340"/>
                  </a:lnTo>
                  <a:lnTo>
                    <a:pt x="125" y="340"/>
                  </a:lnTo>
                  <a:lnTo>
                    <a:pt x="148" y="340"/>
                  </a:lnTo>
                  <a:lnTo>
                    <a:pt x="170" y="340"/>
                  </a:lnTo>
                  <a:lnTo>
                    <a:pt x="199" y="340"/>
                  </a:lnTo>
                  <a:lnTo>
                    <a:pt x="221" y="340"/>
                  </a:lnTo>
                  <a:lnTo>
                    <a:pt x="244" y="340"/>
                  </a:lnTo>
                  <a:lnTo>
                    <a:pt x="272" y="340"/>
                  </a:lnTo>
                  <a:lnTo>
                    <a:pt x="295" y="334"/>
                  </a:lnTo>
                  <a:lnTo>
                    <a:pt x="318" y="334"/>
                  </a:lnTo>
                  <a:lnTo>
                    <a:pt x="346" y="351"/>
                  </a:lnTo>
                  <a:lnTo>
                    <a:pt x="369" y="396"/>
                  </a:lnTo>
                  <a:lnTo>
                    <a:pt x="391" y="464"/>
                  </a:lnTo>
                  <a:lnTo>
                    <a:pt x="420" y="550"/>
                  </a:lnTo>
                  <a:lnTo>
                    <a:pt x="442" y="629"/>
                  </a:lnTo>
                  <a:lnTo>
                    <a:pt x="465" y="708"/>
                  </a:lnTo>
                  <a:lnTo>
                    <a:pt x="494" y="771"/>
                  </a:lnTo>
                  <a:lnTo>
                    <a:pt x="516" y="805"/>
                  </a:lnTo>
                  <a:lnTo>
                    <a:pt x="539" y="810"/>
                  </a:lnTo>
                  <a:lnTo>
                    <a:pt x="567" y="788"/>
                  </a:lnTo>
                  <a:lnTo>
                    <a:pt x="590" y="742"/>
                  </a:lnTo>
                  <a:lnTo>
                    <a:pt x="613" y="674"/>
                  </a:lnTo>
                  <a:lnTo>
                    <a:pt x="641" y="606"/>
                  </a:lnTo>
                  <a:lnTo>
                    <a:pt x="664" y="538"/>
                  </a:lnTo>
                  <a:lnTo>
                    <a:pt x="686" y="476"/>
                  </a:lnTo>
                  <a:lnTo>
                    <a:pt x="715" y="419"/>
                  </a:lnTo>
                  <a:lnTo>
                    <a:pt x="737" y="374"/>
                  </a:lnTo>
                  <a:lnTo>
                    <a:pt x="760" y="334"/>
                  </a:lnTo>
                  <a:lnTo>
                    <a:pt x="788" y="306"/>
                  </a:lnTo>
                  <a:lnTo>
                    <a:pt x="811" y="277"/>
                  </a:lnTo>
                  <a:lnTo>
                    <a:pt x="834" y="243"/>
                  </a:lnTo>
                  <a:lnTo>
                    <a:pt x="862" y="204"/>
                  </a:lnTo>
                  <a:lnTo>
                    <a:pt x="885" y="153"/>
                  </a:lnTo>
                  <a:lnTo>
                    <a:pt x="907" y="96"/>
                  </a:lnTo>
                  <a:lnTo>
                    <a:pt x="936" y="45"/>
                  </a:lnTo>
                  <a:lnTo>
                    <a:pt x="958" y="5"/>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48" name="Freeform 376"/>
            <p:cNvSpPr>
              <a:spLocks/>
            </p:cNvSpPr>
            <p:nvPr/>
          </p:nvSpPr>
          <p:spPr bwMode="auto">
            <a:xfrm>
              <a:off x="3146" y="2505"/>
              <a:ext cx="981" cy="681"/>
            </a:xfrm>
            <a:custGeom>
              <a:avLst/>
              <a:gdLst/>
              <a:ahLst/>
              <a:cxnLst>
                <a:cxn ang="0">
                  <a:pos x="0" y="261"/>
                </a:cxn>
                <a:cxn ang="0">
                  <a:pos x="23" y="261"/>
                </a:cxn>
                <a:cxn ang="0">
                  <a:pos x="51" y="261"/>
                </a:cxn>
                <a:cxn ang="0">
                  <a:pos x="74" y="261"/>
                </a:cxn>
                <a:cxn ang="0">
                  <a:pos x="97" y="261"/>
                </a:cxn>
                <a:cxn ang="0">
                  <a:pos x="125" y="261"/>
                </a:cxn>
                <a:cxn ang="0">
                  <a:pos x="148" y="261"/>
                </a:cxn>
                <a:cxn ang="0">
                  <a:pos x="170" y="261"/>
                </a:cxn>
                <a:cxn ang="0">
                  <a:pos x="199" y="261"/>
                </a:cxn>
                <a:cxn ang="0">
                  <a:pos x="221" y="261"/>
                </a:cxn>
                <a:cxn ang="0">
                  <a:pos x="244" y="261"/>
                </a:cxn>
                <a:cxn ang="0">
                  <a:pos x="272" y="261"/>
                </a:cxn>
                <a:cxn ang="0">
                  <a:pos x="295" y="250"/>
                </a:cxn>
                <a:cxn ang="0">
                  <a:pos x="318" y="244"/>
                </a:cxn>
                <a:cxn ang="0">
                  <a:pos x="346" y="255"/>
                </a:cxn>
                <a:cxn ang="0">
                  <a:pos x="369" y="289"/>
                </a:cxn>
                <a:cxn ang="0">
                  <a:pos x="391" y="346"/>
                </a:cxn>
                <a:cxn ang="0">
                  <a:pos x="420" y="420"/>
                </a:cxn>
                <a:cxn ang="0">
                  <a:pos x="442" y="499"/>
                </a:cxn>
                <a:cxn ang="0">
                  <a:pos x="465" y="573"/>
                </a:cxn>
                <a:cxn ang="0">
                  <a:pos x="494" y="630"/>
                </a:cxn>
                <a:cxn ang="0">
                  <a:pos x="516" y="669"/>
                </a:cxn>
                <a:cxn ang="0">
                  <a:pos x="539" y="681"/>
                </a:cxn>
                <a:cxn ang="0">
                  <a:pos x="567" y="664"/>
                </a:cxn>
                <a:cxn ang="0">
                  <a:pos x="590" y="624"/>
                </a:cxn>
                <a:cxn ang="0">
                  <a:pos x="613" y="567"/>
                </a:cxn>
                <a:cxn ang="0">
                  <a:pos x="641" y="499"/>
                </a:cxn>
                <a:cxn ang="0">
                  <a:pos x="664" y="437"/>
                </a:cxn>
                <a:cxn ang="0">
                  <a:pos x="686" y="374"/>
                </a:cxn>
                <a:cxn ang="0">
                  <a:pos x="715" y="318"/>
                </a:cxn>
                <a:cxn ang="0">
                  <a:pos x="737" y="272"/>
                </a:cxn>
                <a:cxn ang="0">
                  <a:pos x="760" y="233"/>
                </a:cxn>
                <a:cxn ang="0">
                  <a:pos x="788" y="204"/>
                </a:cxn>
                <a:cxn ang="0">
                  <a:pos x="811" y="176"/>
                </a:cxn>
                <a:cxn ang="0">
                  <a:pos x="834" y="153"/>
                </a:cxn>
                <a:cxn ang="0">
                  <a:pos x="862" y="125"/>
                </a:cxn>
                <a:cxn ang="0">
                  <a:pos x="885" y="85"/>
                </a:cxn>
                <a:cxn ang="0">
                  <a:pos x="907" y="51"/>
                </a:cxn>
                <a:cxn ang="0">
                  <a:pos x="936" y="17"/>
                </a:cxn>
                <a:cxn ang="0">
                  <a:pos x="958" y="0"/>
                </a:cxn>
                <a:cxn ang="0">
                  <a:pos x="981" y="6"/>
                </a:cxn>
              </a:cxnLst>
              <a:rect l="0" t="0" r="r" b="b"/>
              <a:pathLst>
                <a:path w="981" h="681">
                  <a:moveTo>
                    <a:pt x="0" y="261"/>
                  </a:moveTo>
                  <a:lnTo>
                    <a:pt x="23" y="261"/>
                  </a:lnTo>
                  <a:lnTo>
                    <a:pt x="51" y="261"/>
                  </a:lnTo>
                  <a:lnTo>
                    <a:pt x="74" y="261"/>
                  </a:lnTo>
                  <a:lnTo>
                    <a:pt x="97" y="261"/>
                  </a:lnTo>
                  <a:lnTo>
                    <a:pt x="125" y="261"/>
                  </a:lnTo>
                  <a:lnTo>
                    <a:pt x="148" y="261"/>
                  </a:lnTo>
                  <a:lnTo>
                    <a:pt x="170" y="261"/>
                  </a:lnTo>
                  <a:lnTo>
                    <a:pt x="199" y="261"/>
                  </a:lnTo>
                  <a:lnTo>
                    <a:pt x="221" y="261"/>
                  </a:lnTo>
                  <a:lnTo>
                    <a:pt x="244" y="261"/>
                  </a:lnTo>
                  <a:lnTo>
                    <a:pt x="272" y="261"/>
                  </a:lnTo>
                  <a:lnTo>
                    <a:pt x="295" y="250"/>
                  </a:lnTo>
                  <a:lnTo>
                    <a:pt x="318" y="244"/>
                  </a:lnTo>
                  <a:lnTo>
                    <a:pt x="346" y="255"/>
                  </a:lnTo>
                  <a:lnTo>
                    <a:pt x="369" y="289"/>
                  </a:lnTo>
                  <a:lnTo>
                    <a:pt x="391" y="346"/>
                  </a:lnTo>
                  <a:lnTo>
                    <a:pt x="420" y="420"/>
                  </a:lnTo>
                  <a:lnTo>
                    <a:pt x="442" y="499"/>
                  </a:lnTo>
                  <a:lnTo>
                    <a:pt x="465" y="573"/>
                  </a:lnTo>
                  <a:lnTo>
                    <a:pt x="494" y="630"/>
                  </a:lnTo>
                  <a:lnTo>
                    <a:pt x="516" y="669"/>
                  </a:lnTo>
                  <a:lnTo>
                    <a:pt x="539" y="681"/>
                  </a:lnTo>
                  <a:lnTo>
                    <a:pt x="567" y="664"/>
                  </a:lnTo>
                  <a:lnTo>
                    <a:pt x="590" y="624"/>
                  </a:lnTo>
                  <a:lnTo>
                    <a:pt x="613" y="567"/>
                  </a:lnTo>
                  <a:lnTo>
                    <a:pt x="641" y="499"/>
                  </a:lnTo>
                  <a:lnTo>
                    <a:pt x="664" y="437"/>
                  </a:lnTo>
                  <a:lnTo>
                    <a:pt x="686" y="374"/>
                  </a:lnTo>
                  <a:lnTo>
                    <a:pt x="715" y="318"/>
                  </a:lnTo>
                  <a:lnTo>
                    <a:pt x="737" y="272"/>
                  </a:lnTo>
                  <a:lnTo>
                    <a:pt x="760" y="233"/>
                  </a:lnTo>
                  <a:lnTo>
                    <a:pt x="788" y="204"/>
                  </a:lnTo>
                  <a:lnTo>
                    <a:pt x="811" y="176"/>
                  </a:lnTo>
                  <a:lnTo>
                    <a:pt x="834" y="153"/>
                  </a:lnTo>
                  <a:lnTo>
                    <a:pt x="862" y="125"/>
                  </a:lnTo>
                  <a:lnTo>
                    <a:pt x="885" y="85"/>
                  </a:lnTo>
                  <a:lnTo>
                    <a:pt x="907" y="51"/>
                  </a:lnTo>
                  <a:lnTo>
                    <a:pt x="936" y="17"/>
                  </a:lnTo>
                  <a:lnTo>
                    <a:pt x="958" y="0"/>
                  </a:lnTo>
                  <a:lnTo>
                    <a:pt x="981" y="6"/>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49" name="Freeform 377"/>
            <p:cNvSpPr>
              <a:spLocks/>
            </p:cNvSpPr>
            <p:nvPr/>
          </p:nvSpPr>
          <p:spPr bwMode="auto">
            <a:xfrm>
              <a:off x="3146" y="2517"/>
              <a:ext cx="981" cy="652"/>
            </a:xfrm>
            <a:custGeom>
              <a:avLst/>
              <a:gdLst/>
              <a:ahLst/>
              <a:cxnLst>
                <a:cxn ang="0">
                  <a:pos x="0" y="243"/>
                </a:cxn>
                <a:cxn ang="0">
                  <a:pos x="23" y="243"/>
                </a:cxn>
                <a:cxn ang="0">
                  <a:pos x="51" y="243"/>
                </a:cxn>
                <a:cxn ang="0">
                  <a:pos x="74" y="243"/>
                </a:cxn>
                <a:cxn ang="0">
                  <a:pos x="97" y="243"/>
                </a:cxn>
                <a:cxn ang="0">
                  <a:pos x="125" y="243"/>
                </a:cxn>
                <a:cxn ang="0">
                  <a:pos x="148" y="243"/>
                </a:cxn>
                <a:cxn ang="0">
                  <a:pos x="170" y="243"/>
                </a:cxn>
                <a:cxn ang="0">
                  <a:pos x="199" y="243"/>
                </a:cxn>
                <a:cxn ang="0">
                  <a:pos x="221" y="243"/>
                </a:cxn>
                <a:cxn ang="0">
                  <a:pos x="244" y="243"/>
                </a:cxn>
                <a:cxn ang="0">
                  <a:pos x="272" y="243"/>
                </a:cxn>
                <a:cxn ang="0">
                  <a:pos x="295" y="243"/>
                </a:cxn>
                <a:cxn ang="0">
                  <a:pos x="318" y="243"/>
                </a:cxn>
                <a:cxn ang="0">
                  <a:pos x="346" y="260"/>
                </a:cxn>
                <a:cxn ang="0">
                  <a:pos x="369" y="294"/>
                </a:cxn>
                <a:cxn ang="0">
                  <a:pos x="391" y="357"/>
                </a:cxn>
                <a:cxn ang="0">
                  <a:pos x="420" y="425"/>
                </a:cxn>
                <a:cxn ang="0">
                  <a:pos x="442" y="499"/>
                </a:cxn>
                <a:cxn ang="0">
                  <a:pos x="465" y="567"/>
                </a:cxn>
                <a:cxn ang="0">
                  <a:pos x="494" y="618"/>
                </a:cxn>
                <a:cxn ang="0">
                  <a:pos x="516" y="646"/>
                </a:cxn>
                <a:cxn ang="0">
                  <a:pos x="539" y="652"/>
                </a:cxn>
                <a:cxn ang="0">
                  <a:pos x="567" y="629"/>
                </a:cxn>
                <a:cxn ang="0">
                  <a:pos x="590" y="584"/>
                </a:cxn>
                <a:cxn ang="0">
                  <a:pos x="613" y="527"/>
                </a:cxn>
                <a:cxn ang="0">
                  <a:pos x="641" y="459"/>
                </a:cxn>
                <a:cxn ang="0">
                  <a:pos x="664" y="396"/>
                </a:cxn>
                <a:cxn ang="0">
                  <a:pos x="686" y="340"/>
                </a:cxn>
                <a:cxn ang="0">
                  <a:pos x="715" y="289"/>
                </a:cxn>
                <a:cxn ang="0">
                  <a:pos x="737" y="249"/>
                </a:cxn>
                <a:cxn ang="0">
                  <a:pos x="760" y="221"/>
                </a:cxn>
                <a:cxn ang="0">
                  <a:pos x="788" y="198"/>
                </a:cxn>
                <a:cxn ang="0">
                  <a:pos x="811" y="181"/>
                </a:cxn>
                <a:cxn ang="0">
                  <a:pos x="834" y="158"/>
                </a:cxn>
                <a:cxn ang="0">
                  <a:pos x="862" y="136"/>
                </a:cxn>
                <a:cxn ang="0">
                  <a:pos x="885" y="102"/>
                </a:cxn>
                <a:cxn ang="0">
                  <a:pos x="907" y="62"/>
                </a:cxn>
                <a:cxn ang="0">
                  <a:pos x="936" y="22"/>
                </a:cxn>
                <a:cxn ang="0">
                  <a:pos x="958" y="0"/>
                </a:cxn>
                <a:cxn ang="0">
                  <a:pos x="981" y="0"/>
                </a:cxn>
              </a:cxnLst>
              <a:rect l="0" t="0" r="r" b="b"/>
              <a:pathLst>
                <a:path w="981" h="652">
                  <a:moveTo>
                    <a:pt x="0" y="243"/>
                  </a:moveTo>
                  <a:lnTo>
                    <a:pt x="23" y="243"/>
                  </a:lnTo>
                  <a:lnTo>
                    <a:pt x="51" y="243"/>
                  </a:lnTo>
                  <a:lnTo>
                    <a:pt x="74" y="243"/>
                  </a:lnTo>
                  <a:lnTo>
                    <a:pt x="97" y="243"/>
                  </a:lnTo>
                  <a:lnTo>
                    <a:pt x="125" y="243"/>
                  </a:lnTo>
                  <a:lnTo>
                    <a:pt x="148" y="243"/>
                  </a:lnTo>
                  <a:lnTo>
                    <a:pt x="170" y="243"/>
                  </a:lnTo>
                  <a:lnTo>
                    <a:pt x="199" y="243"/>
                  </a:lnTo>
                  <a:lnTo>
                    <a:pt x="221" y="243"/>
                  </a:lnTo>
                  <a:lnTo>
                    <a:pt x="244" y="243"/>
                  </a:lnTo>
                  <a:lnTo>
                    <a:pt x="272" y="243"/>
                  </a:lnTo>
                  <a:lnTo>
                    <a:pt x="295" y="243"/>
                  </a:lnTo>
                  <a:lnTo>
                    <a:pt x="318" y="243"/>
                  </a:lnTo>
                  <a:lnTo>
                    <a:pt x="346" y="260"/>
                  </a:lnTo>
                  <a:lnTo>
                    <a:pt x="369" y="294"/>
                  </a:lnTo>
                  <a:lnTo>
                    <a:pt x="391" y="357"/>
                  </a:lnTo>
                  <a:lnTo>
                    <a:pt x="420" y="425"/>
                  </a:lnTo>
                  <a:lnTo>
                    <a:pt x="442" y="499"/>
                  </a:lnTo>
                  <a:lnTo>
                    <a:pt x="465" y="567"/>
                  </a:lnTo>
                  <a:lnTo>
                    <a:pt x="494" y="618"/>
                  </a:lnTo>
                  <a:lnTo>
                    <a:pt x="516" y="646"/>
                  </a:lnTo>
                  <a:lnTo>
                    <a:pt x="539" y="652"/>
                  </a:lnTo>
                  <a:lnTo>
                    <a:pt x="567" y="629"/>
                  </a:lnTo>
                  <a:lnTo>
                    <a:pt x="590" y="584"/>
                  </a:lnTo>
                  <a:lnTo>
                    <a:pt x="613" y="527"/>
                  </a:lnTo>
                  <a:lnTo>
                    <a:pt x="641" y="459"/>
                  </a:lnTo>
                  <a:lnTo>
                    <a:pt x="664" y="396"/>
                  </a:lnTo>
                  <a:lnTo>
                    <a:pt x="686" y="340"/>
                  </a:lnTo>
                  <a:lnTo>
                    <a:pt x="715" y="289"/>
                  </a:lnTo>
                  <a:lnTo>
                    <a:pt x="737" y="249"/>
                  </a:lnTo>
                  <a:lnTo>
                    <a:pt x="760" y="221"/>
                  </a:lnTo>
                  <a:lnTo>
                    <a:pt x="788" y="198"/>
                  </a:lnTo>
                  <a:lnTo>
                    <a:pt x="811" y="181"/>
                  </a:lnTo>
                  <a:lnTo>
                    <a:pt x="834" y="158"/>
                  </a:lnTo>
                  <a:lnTo>
                    <a:pt x="862" y="136"/>
                  </a:lnTo>
                  <a:lnTo>
                    <a:pt x="885" y="102"/>
                  </a:lnTo>
                  <a:lnTo>
                    <a:pt x="907" y="62"/>
                  </a:lnTo>
                  <a:lnTo>
                    <a:pt x="936" y="22"/>
                  </a:lnTo>
                  <a:lnTo>
                    <a:pt x="958" y="0"/>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50" name="Freeform 378"/>
            <p:cNvSpPr>
              <a:spLocks/>
            </p:cNvSpPr>
            <p:nvPr/>
          </p:nvSpPr>
          <p:spPr bwMode="auto">
            <a:xfrm>
              <a:off x="3146" y="2437"/>
              <a:ext cx="981" cy="771"/>
            </a:xfrm>
            <a:custGeom>
              <a:avLst/>
              <a:gdLst/>
              <a:ahLst/>
              <a:cxnLst>
                <a:cxn ang="0">
                  <a:pos x="0" y="312"/>
                </a:cxn>
                <a:cxn ang="0">
                  <a:pos x="23" y="312"/>
                </a:cxn>
                <a:cxn ang="0">
                  <a:pos x="51" y="312"/>
                </a:cxn>
                <a:cxn ang="0">
                  <a:pos x="74" y="312"/>
                </a:cxn>
                <a:cxn ang="0">
                  <a:pos x="97" y="312"/>
                </a:cxn>
                <a:cxn ang="0">
                  <a:pos x="125" y="312"/>
                </a:cxn>
                <a:cxn ang="0">
                  <a:pos x="148" y="312"/>
                </a:cxn>
                <a:cxn ang="0">
                  <a:pos x="170" y="312"/>
                </a:cxn>
                <a:cxn ang="0">
                  <a:pos x="199" y="312"/>
                </a:cxn>
                <a:cxn ang="0">
                  <a:pos x="221" y="312"/>
                </a:cxn>
                <a:cxn ang="0">
                  <a:pos x="244" y="312"/>
                </a:cxn>
                <a:cxn ang="0">
                  <a:pos x="272" y="312"/>
                </a:cxn>
                <a:cxn ang="0">
                  <a:pos x="295" y="312"/>
                </a:cxn>
                <a:cxn ang="0">
                  <a:pos x="318" y="318"/>
                </a:cxn>
                <a:cxn ang="0">
                  <a:pos x="346" y="340"/>
                </a:cxn>
                <a:cxn ang="0">
                  <a:pos x="369" y="391"/>
                </a:cxn>
                <a:cxn ang="0">
                  <a:pos x="391" y="459"/>
                </a:cxn>
                <a:cxn ang="0">
                  <a:pos x="420" y="539"/>
                </a:cxn>
                <a:cxn ang="0">
                  <a:pos x="442" y="618"/>
                </a:cxn>
                <a:cxn ang="0">
                  <a:pos x="465" y="686"/>
                </a:cxn>
                <a:cxn ang="0">
                  <a:pos x="494" y="737"/>
                </a:cxn>
                <a:cxn ang="0">
                  <a:pos x="516" y="766"/>
                </a:cxn>
                <a:cxn ang="0">
                  <a:pos x="539" y="771"/>
                </a:cxn>
                <a:cxn ang="0">
                  <a:pos x="567" y="743"/>
                </a:cxn>
                <a:cxn ang="0">
                  <a:pos x="590" y="692"/>
                </a:cxn>
                <a:cxn ang="0">
                  <a:pos x="613" y="624"/>
                </a:cxn>
                <a:cxn ang="0">
                  <a:pos x="641" y="562"/>
                </a:cxn>
                <a:cxn ang="0">
                  <a:pos x="664" y="494"/>
                </a:cxn>
                <a:cxn ang="0">
                  <a:pos x="686" y="437"/>
                </a:cxn>
                <a:cxn ang="0">
                  <a:pos x="715" y="386"/>
                </a:cxn>
                <a:cxn ang="0">
                  <a:pos x="737" y="340"/>
                </a:cxn>
                <a:cxn ang="0">
                  <a:pos x="760" y="312"/>
                </a:cxn>
                <a:cxn ang="0">
                  <a:pos x="788" y="284"/>
                </a:cxn>
                <a:cxn ang="0">
                  <a:pos x="811" y="261"/>
                </a:cxn>
                <a:cxn ang="0">
                  <a:pos x="834" y="238"/>
                </a:cxn>
                <a:cxn ang="0">
                  <a:pos x="862" y="199"/>
                </a:cxn>
                <a:cxn ang="0">
                  <a:pos x="885" y="153"/>
                </a:cxn>
                <a:cxn ang="0">
                  <a:pos x="907" y="102"/>
                </a:cxn>
                <a:cxn ang="0">
                  <a:pos x="936" y="51"/>
                </a:cxn>
                <a:cxn ang="0">
                  <a:pos x="958" y="12"/>
                </a:cxn>
                <a:cxn ang="0">
                  <a:pos x="981" y="0"/>
                </a:cxn>
              </a:cxnLst>
              <a:rect l="0" t="0" r="r" b="b"/>
              <a:pathLst>
                <a:path w="981" h="771">
                  <a:moveTo>
                    <a:pt x="0" y="312"/>
                  </a:moveTo>
                  <a:lnTo>
                    <a:pt x="23" y="312"/>
                  </a:lnTo>
                  <a:lnTo>
                    <a:pt x="51" y="312"/>
                  </a:lnTo>
                  <a:lnTo>
                    <a:pt x="74" y="312"/>
                  </a:lnTo>
                  <a:lnTo>
                    <a:pt x="97" y="312"/>
                  </a:lnTo>
                  <a:lnTo>
                    <a:pt x="125" y="312"/>
                  </a:lnTo>
                  <a:lnTo>
                    <a:pt x="148" y="312"/>
                  </a:lnTo>
                  <a:lnTo>
                    <a:pt x="170" y="312"/>
                  </a:lnTo>
                  <a:lnTo>
                    <a:pt x="199" y="312"/>
                  </a:lnTo>
                  <a:lnTo>
                    <a:pt x="221" y="312"/>
                  </a:lnTo>
                  <a:lnTo>
                    <a:pt x="244" y="312"/>
                  </a:lnTo>
                  <a:lnTo>
                    <a:pt x="272" y="312"/>
                  </a:lnTo>
                  <a:lnTo>
                    <a:pt x="295" y="312"/>
                  </a:lnTo>
                  <a:lnTo>
                    <a:pt x="318" y="318"/>
                  </a:lnTo>
                  <a:lnTo>
                    <a:pt x="346" y="340"/>
                  </a:lnTo>
                  <a:lnTo>
                    <a:pt x="369" y="391"/>
                  </a:lnTo>
                  <a:lnTo>
                    <a:pt x="391" y="459"/>
                  </a:lnTo>
                  <a:lnTo>
                    <a:pt x="420" y="539"/>
                  </a:lnTo>
                  <a:lnTo>
                    <a:pt x="442" y="618"/>
                  </a:lnTo>
                  <a:lnTo>
                    <a:pt x="465" y="686"/>
                  </a:lnTo>
                  <a:lnTo>
                    <a:pt x="494" y="737"/>
                  </a:lnTo>
                  <a:lnTo>
                    <a:pt x="516" y="766"/>
                  </a:lnTo>
                  <a:lnTo>
                    <a:pt x="539" y="771"/>
                  </a:lnTo>
                  <a:lnTo>
                    <a:pt x="567" y="743"/>
                  </a:lnTo>
                  <a:lnTo>
                    <a:pt x="590" y="692"/>
                  </a:lnTo>
                  <a:lnTo>
                    <a:pt x="613" y="624"/>
                  </a:lnTo>
                  <a:lnTo>
                    <a:pt x="641" y="562"/>
                  </a:lnTo>
                  <a:lnTo>
                    <a:pt x="664" y="494"/>
                  </a:lnTo>
                  <a:lnTo>
                    <a:pt x="686" y="437"/>
                  </a:lnTo>
                  <a:lnTo>
                    <a:pt x="715" y="386"/>
                  </a:lnTo>
                  <a:lnTo>
                    <a:pt x="737" y="340"/>
                  </a:lnTo>
                  <a:lnTo>
                    <a:pt x="760" y="312"/>
                  </a:lnTo>
                  <a:lnTo>
                    <a:pt x="788" y="284"/>
                  </a:lnTo>
                  <a:lnTo>
                    <a:pt x="811" y="261"/>
                  </a:lnTo>
                  <a:lnTo>
                    <a:pt x="834" y="238"/>
                  </a:lnTo>
                  <a:lnTo>
                    <a:pt x="862" y="199"/>
                  </a:lnTo>
                  <a:lnTo>
                    <a:pt x="885" y="153"/>
                  </a:lnTo>
                  <a:lnTo>
                    <a:pt x="907" y="102"/>
                  </a:lnTo>
                  <a:lnTo>
                    <a:pt x="936" y="51"/>
                  </a:lnTo>
                  <a:lnTo>
                    <a:pt x="958" y="12"/>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51" name="Freeform 379"/>
            <p:cNvSpPr>
              <a:spLocks/>
            </p:cNvSpPr>
            <p:nvPr/>
          </p:nvSpPr>
          <p:spPr bwMode="auto">
            <a:xfrm>
              <a:off x="3146" y="2403"/>
              <a:ext cx="981" cy="805"/>
            </a:xfrm>
            <a:custGeom>
              <a:avLst/>
              <a:gdLst/>
              <a:ahLst/>
              <a:cxnLst>
                <a:cxn ang="0">
                  <a:pos x="0" y="346"/>
                </a:cxn>
                <a:cxn ang="0">
                  <a:pos x="23" y="346"/>
                </a:cxn>
                <a:cxn ang="0">
                  <a:pos x="51" y="346"/>
                </a:cxn>
                <a:cxn ang="0">
                  <a:pos x="74" y="346"/>
                </a:cxn>
                <a:cxn ang="0">
                  <a:pos x="97" y="346"/>
                </a:cxn>
                <a:cxn ang="0">
                  <a:pos x="125" y="346"/>
                </a:cxn>
                <a:cxn ang="0">
                  <a:pos x="148" y="346"/>
                </a:cxn>
                <a:cxn ang="0">
                  <a:pos x="170" y="346"/>
                </a:cxn>
                <a:cxn ang="0">
                  <a:pos x="199" y="346"/>
                </a:cxn>
                <a:cxn ang="0">
                  <a:pos x="221" y="346"/>
                </a:cxn>
                <a:cxn ang="0">
                  <a:pos x="244" y="346"/>
                </a:cxn>
                <a:cxn ang="0">
                  <a:pos x="272" y="346"/>
                </a:cxn>
                <a:cxn ang="0">
                  <a:pos x="295" y="346"/>
                </a:cxn>
                <a:cxn ang="0">
                  <a:pos x="318" y="357"/>
                </a:cxn>
                <a:cxn ang="0">
                  <a:pos x="346" y="380"/>
                </a:cxn>
                <a:cxn ang="0">
                  <a:pos x="369" y="437"/>
                </a:cxn>
                <a:cxn ang="0">
                  <a:pos x="391" y="510"/>
                </a:cxn>
                <a:cxn ang="0">
                  <a:pos x="420" y="590"/>
                </a:cxn>
                <a:cxn ang="0">
                  <a:pos x="442" y="664"/>
                </a:cxn>
                <a:cxn ang="0">
                  <a:pos x="465" y="732"/>
                </a:cxn>
                <a:cxn ang="0">
                  <a:pos x="494" y="777"/>
                </a:cxn>
                <a:cxn ang="0">
                  <a:pos x="516" y="805"/>
                </a:cxn>
                <a:cxn ang="0">
                  <a:pos x="539" y="805"/>
                </a:cxn>
                <a:cxn ang="0">
                  <a:pos x="567" y="771"/>
                </a:cxn>
                <a:cxn ang="0">
                  <a:pos x="590" y="720"/>
                </a:cxn>
                <a:cxn ang="0">
                  <a:pos x="613" y="658"/>
                </a:cxn>
                <a:cxn ang="0">
                  <a:pos x="641" y="596"/>
                </a:cxn>
                <a:cxn ang="0">
                  <a:pos x="664" y="533"/>
                </a:cxn>
                <a:cxn ang="0">
                  <a:pos x="686" y="476"/>
                </a:cxn>
                <a:cxn ang="0">
                  <a:pos x="715" y="425"/>
                </a:cxn>
                <a:cxn ang="0">
                  <a:pos x="737" y="386"/>
                </a:cxn>
                <a:cxn ang="0">
                  <a:pos x="760" y="357"/>
                </a:cxn>
                <a:cxn ang="0">
                  <a:pos x="788" y="329"/>
                </a:cxn>
                <a:cxn ang="0">
                  <a:pos x="811" y="306"/>
                </a:cxn>
                <a:cxn ang="0">
                  <a:pos x="834" y="278"/>
                </a:cxn>
                <a:cxn ang="0">
                  <a:pos x="862" y="233"/>
                </a:cxn>
                <a:cxn ang="0">
                  <a:pos x="885" y="182"/>
                </a:cxn>
                <a:cxn ang="0">
                  <a:pos x="907" y="119"/>
                </a:cxn>
                <a:cxn ang="0">
                  <a:pos x="936" y="63"/>
                </a:cxn>
                <a:cxn ang="0">
                  <a:pos x="958" y="17"/>
                </a:cxn>
                <a:cxn ang="0">
                  <a:pos x="981" y="0"/>
                </a:cxn>
              </a:cxnLst>
              <a:rect l="0" t="0" r="r" b="b"/>
              <a:pathLst>
                <a:path w="981" h="805">
                  <a:moveTo>
                    <a:pt x="0" y="346"/>
                  </a:moveTo>
                  <a:lnTo>
                    <a:pt x="23" y="346"/>
                  </a:lnTo>
                  <a:lnTo>
                    <a:pt x="51" y="346"/>
                  </a:lnTo>
                  <a:lnTo>
                    <a:pt x="74" y="346"/>
                  </a:lnTo>
                  <a:lnTo>
                    <a:pt x="97" y="346"/>
                  </a:lnTo>
                  <a:lnTo>
                    <a:pt x="125" y="346"/>
                  </a:lnTo>
                  <a:lnTo>
                    <a:pt x="148" y="346"/>
                  </a:lnTo>
                  <a:lnTo>
                    <a:pt x="170" y="346"/>
                  </a:lnTo>
                  <a:lnTo>
                    <a:pt x="199" y="346"/>
                  </a:lnTo>
                  <a:lnTo>
                    <a:pt x="221" y="346"/>
                  </a:lnTo>
                  <a:lnTo>
                    <a:pt x="244" y="346"/>
                  </a:lnTo>
                  <a:lnTo>
                    <a:pt x="272" y="346"/>
                  </a:lnTo>
                  <a:lnTo>
                    <a:pt x="295" y="346"/>
                  </a:lnTo>
                  <a:lnTo>
                    <a:pt x="318" y="357"/>
                  </a:lnTo>
                  <a:lnTo>
                    <a:pt x="346" y="380"/>
                  </a:lnTo>
                  <a:lnTo>
                    <a:pt x="369" y="437"/>
                  </a:lnTo>
                  <a:lnTo>
                    <a:pt x="391" y="510"/>
                  </a:lnTo>
                  <a:lnTo>
                    <a:pt x="420" y="590"/>
                  </a:lnTo>
                  <a:lnTo>
                    <a:pt x="442" y="664"/>
                  </a:lnTo>
                  <a:lnTo>
                    <a:pt x="465" y="732"/>
                  </a:lnTo>
                  <a:lnTo>
                    <a:pt x="494" y="777"/>
                  </a:lnTo>
                  <a:lnTo>
                    <a:pt x="516" y="805"/>
                  </a:lnTo>
                  <a:lnTo>
                    <a:pt x="539" y="805"/>
                  </a:lnTo>
                  <a:lnTo>
                    <a:pt x="567" y="771"/>
                  </a:lnTo>
                  <a:lnTo>
                    <a:pt x="590" y="720"/>
                  </a:lnTo>
                  <a:lnTo>
                    <a:pt x="613" y="658"/>
                  </a:lnTo>
                  <a:lnTo>
                    <a:pt x="641" y="596"/>
                  </a:lnTo>
                  <a:lnTo>
                    <a:pt x="664" y="533"/>
                  </a:lnTo>
                  <a:lnTo>
                    <a:pt x="686" y="476"/>
                  </a:lnTo>
                  <a:lnTo>
                    <a:pt x="715" y="425"/>
                  </a:lnTo>
                  <a:lnTo>
                    <a:pt x="737" y="386"/>
                  </a:lnTo>
                  <a:lnTo>
                    <a:pt x="760" y="357"/>
                  </a:lnTo>
                  <a:lnTo>
                    <a:pt x="788" y="329"/>
                  </a:lnTo>
                  <a:lnTo>
                    <a:pt x="811" y="306"/>
                  </a:lnTo>
                  <a:lnTo>
                    <a:pt x="834" y="278"/>
                  </a:lnTo>
                  <a:lnTo>
                    <a:pt x="862" y="233"/>
                  </a:lnTo>
                  <a:lnTo>
                    <a:pt x="885" y="182"/>
                  </a:lnTo>
                  <a:lnTo>
                    <a:pt x="907" y="119"/>
                  </a:lnTo>
                  <a:lnTo>
                    <a:pt x="936" y="63"/>
                  </a:lnTo>
                  <a:lnTo>
                    <a:pt x="958" y="17"/>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52" name="Freeform 380"/>
            <p:cNvSpPr>
              <a:spLocks/>
            </p:cNvSpPr>
            <p:nvPr/>
          </p:nvSpPr>
          <p:spPr bwMode="auto">
            <a:xfrm>
              <a:off x="3146" y="2398"/>
              <a:ext cx="981" cy="793"/>
            </a:xfrm>
            <a:custGeom>
              <a:avLst/>
              <a:gdLst/>
              <a:ahLst/>
              <a:cxnLst>
                <a:cxn ang="0">
                  <a:pos x="0" y="351"/>
                </a:cxn>
                <a:cxn ang="0">
                  <a:pos x="23" y="351"/>
                </a:cxn>
                <a:cxn ang="0">
                  <a:pos x="51" y="351"/>
                </a:cxn>
                <a:cxn ang="0">
                  <a:pos x="74" y="351"/>
                </a:cxn>
                <a:cxn ang="0">
                  <a:pos x="97" y="351"/>
                </a:cxn>
                <a:cxn ang="0">
                  <a:pos x="125" y="351"/>
                </a:cxn>
                <a:cxn ang="0">
                  <a:pos x="148" y="351"/>
                </a:cxn>
                <a:cxn ang="0">
                  <a:pos x="170" y="351"/>
                </a:cxn>
                <a:cxn ang="0">
                  <a:pos x="199" y="351"/>
                </a:cxn>
                <a:cxn ang="0">
                  <a:pos x="221" y="351"/>
                </a:cxn>
                <a:cxn ang="0">
                  <a:pos x="244" y="351"/>
                </a:cxn>
                <a:cxn ang="0">
                  <a:pos x="272" y="351"/>
                </a:cxn>
                <a:cxn ang="0">
                  <a:pos x="295" y="357"/>
                </a:cxn>
                <a:cxn ang="0">
                  <a:pos x="318" y="368"/>
                </a:cxn>
                <a:cxn ang="0">
                  <a:pos x="346" y="396"/>
                </a:cxn>
                <a:cxn ang="0">
                  <a:pos x="369" y="453"/>
                </a:cxn>
                <a:cxn ang="0">
                  <a:pos x="391" y="521"/>
                </a:cxn>
                <a:cxn ang="0">
                  <a:pos x="420" y="595"/>
                </a:cxn>
                <a:cxn ang="0">
                  <a:pos x="442" y="669"/>
                </a:cxn>
                <a:cxn ang="0">
                  <a:pos x="465" y="725"/>
                </a:cxn>
                <a:cxn ang="0">
                  <a:pos x="494" y="771"/>
                </a:cxn>
                <a:cxn ang="0">
                  <a:pos x="516" y="793"/>
                </a:cxn>
                <a:cxn ang="0">
                  <a:pos x="539" y="788"/>
                </a:cxn>
                <a:cxn ang="0">
                  <a:pos x="567" y="754"/>
                </a:cxn>
                <a:cxn ang="0">
                  <a:pos x="590" y="708"/>
                </a:cxn>
                <a:cxn ang="0">
                  <a:pos x="613" y="646"/>
                </a:cxn>
                <a:cxn ang="0">
                  <a:pos x="641" y="589"/>
                </a:cxn>
                <a:cxn ang="0">
                  <a:pos x="664" y="533"/>
                </a:cxn>
                <a:cxn ang="0">
                  <a:pos x="686" y="481"/>
                </a:cxn>
                <a:cxn ang="0">
                  <a:pos x="715" y="436"/>
                </a:cxn>
                <a:cxn ang="0">
                  <a:pos x="737" y="402"/>
                </a:cxn>
                <a:cxn ang="0">
                  <a:pos x="760" y="374"/>
                </a:cxn>
                <a:cxn ang="0">
                  <a:pos x="788" y="345"/>
                </a:cxn>
                <a:cxn ang="0">
                  <a:pos x="811" y="323"/>
                </a:cxn>
                <a:cxn ang="0">
                  <a:pos x="834" y="289"/>
                </a:cxn>
                <a:cxn ang="0">
                  <a:pos x="862" y="243"/>
                </a:cxn>
                <a:cxn ang="0">
                  <a:pos x="885" y="192"/>
                </a:cxn>
                <a:cxn ang="0">
                  <a:pos x="907" y="130"/>
                </a:cxn>
                <a:cxn ang="0">
                  <a:pos x="936" y="68"/>
                </a:cxn>
                <a:cxn ang="0">
                  <a:pos x="958" y="22"/>
                </a:cxn>
                <a:cxn ang="0">
                  <a:pos x="981" y="0"/>
                </a:cxn>
              </a:cxnLst>
              <a:rect l="0" t="0" r="r" b="b"/>
              <a:pathLst>
                <a:path w="981" h="793">
                  <a:moveTo>
                    <a:pt x="0" y="351"/>
                  </a:moveTo>
                  <a:lnTo>
                    <a:pt x="23" y="351"/>
                  </a:lnTo>
                  <a:lnTo>
                    <a:pt x="51" y="351"/>
                  </a:lnTo>
                  <a:lnTo>
                    <a:pt x="74" y="351"/>
                  </a:lnTo>
                  <a:lnTo>
                    <a:pt x="97" y="351"/>
                  </a:lnTo>
                  <a:lnTo>
                    <a:pt x="125" y="351"/>
                  </a:lnTo>
                  <a:lnTo>
                    <a:pt x="148" y="351"/>
                  </a:lnTo>
                  <a:lnTo>
                    <a:pt x="170" y="351"/>
                  </a:lnTo>
                  <a:lnTo>
                    <a:pt x="199" y="351"/>
                  </a:lnTo>
                  <a:lnTo>
                    <a:pt x="221" y="351"/>
                  </a:lnTo>
                  <a:lnTo>
                    <a:pt x="244" y="351"/>
                  </a:lnTo>
                  <a:lnTo>
                    <a:pt x="272" y="351"/>
                  </a:lnTo>
                  <a:lnTo>
                    <a:pt x="295" y="357"/>
                  </a:lnTo>
                  <a:lnTo>
                    <a:pt x="318" y="368"/>
                  </a:lnTo>
                  <a:lnTo>
                    <a:pt x="346" y="396"/>
                  </a:lnTo>
                  <a:lnTo>
                    <a:pt x="369" y="453"/>
                  </a:lnTo>
                  <a:lnTo>
                    <a:pt x="391" y="521"/>
                  </a:lnTo>
                  <a:lnTo>
                    <a:pt x="420" y="595"/>
                  </a:lnTo>
                  <a:lnTo>
                    <a:pt x="442" y="669"/>
                  </a:lnTo>
                  <a:lnTo>
                    <a:pt x="465" y="725"/>
                  </a:lnTo>
                  <a:lnTo>
                    <a:pt x="494" y="771"/>
                  </a:lnTo>
                  <a:lnTo>
                    <a:pt x="516" y="793"/>
                  </a:lnTo>
                  <a:lnTo>
                    <a:pt x="539" y="788"/>
                  </a:lnTo>
                  <a:lnTo>
                    <a:pt x="567" y="754"/>
                  </a:lnTo>
                  <a:lnTo>
                    <a:pt x="590" y="708"/>
                  </a:lnTo>
                  <a:lnTo>
                    <a:pt x="613" y="646"/>
                  </a:lnTo>
                  <a:lnTo>
                    <a:pt x="641" y="589"/>
                  </a:lnTo>
                  <a:lnTo>
                    <a:pt x="664" y="533"/>
                  </a:lnTo>
                  <a:lnTo>
                    <a:pt x="686" y="481"/>
                  </a:lnTo>
                  <a:lnTo>
                    <a:pt x="715" y="436"/>
                  </a:lnTo>
                  <a:lnTo>
                    <a:pt x="737" y="402"/>
                  </a:lnTo>
                  <a:lnTo>
                    <a:pt x="760" y="374"/>
                  </a:lnTo>
                  <a:lnTo>
                    <a:pt x="788" y="345"/>
                  </a:lnTo>
                  <a:lnTo>
                    <a:pt x="811" y="323"/>
                  </a:lnTo>
                  <a:lnTo>
                    <a:pt x="834" y="289"/>
                  </a:lnTo>
                  <a:lnTo>
                    <a:pt x="862" y="243"/>
                  </a:lnTo>
                  <a:lnTo>
                    <a:pt x="885" y="192"/>
                  </a:lnTo>
                  <a:lnTo>
                    <a:pt x="907" y="130"/>
                  </a:lnTo>
                  <a:lnTo>
                    <a:pt x="936" y="68"/>
                  </a:lnTo>
                  <a:lnTo>
                    <a:pt x="958" y="22"/>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53" name="Freeform 381"/>
            <p:cNvSpPr>
              <a:spLocks/>
            </p:cNvSpPr>
            <p:nvPr/>
          </p:nvSpPr>
          <p:spPr bwMode="auto">
            <a:xfrm>
              <a:off x="3146" y="2409"/>
              <a:ext cx="981" cy="748"/>
            </a:xfrm>
            <a:custGeom>
              <a:avLst/>
              <a:gdLst/>
              <a:ahLst/>
              <a:cxnLst>
                <a:cxn ang="0">
                  <a:pos x="0" y="346"/>
                </a:cxn>
                <a:cxn ang="0">
                  <a:pos x="23" y="346"/>
                </a:cxn>
                <a:cxn ang="0">
                  <a:pos x="51" y="346"/>
                </a:cxn>
                <a:cxn ang="0">
                  <a:pos x="74" y="346"/>
                </a:cxn>
                <a:cxn ang="0">
                  <a:pos x="97" y="346"/>
                </a:cxn>
                <a:cxn ang="0">
                  <a:pos x="125" y="346"/>
                </a:cxn>
                <a:cxn ang="0">
                  <a:pos x="148" y="346"/>
                </a:cxn>
                <a:cxn ang="0">
                  <a:pos x="170" y="346"/>
                </a:cxn>
                <a:cxn ang="0">
                  <a:pos x="199" y="346"/>
                </a:cxn>
                <a:cxn ang="0">
                  <a:pos x="221" y="346"/>
                </a:cxn>
                <a:cxn ang="0">
                  <a:pos x="244" y="346"/>
                </a:cxn>
                <a:cxn ang="0">
                  <a:pos x="272" y="346"/>
                </a:cxn>
                <a:cxn ang="0">
                  <a:pos x="295" y="351"/>
                </a:cxn>
                <a:cxn ang="0">
                  <a:pos x="318" y="363"/>
                </a:cxn>
                <a:cxn ang="0">
                  <a:pos x="346" y="397"/>
                </a:cxn>
                <a:cxn ang="0">
                  <a:pos x="369" y="448"/>
                </a:cxn>
                <a:cxn ang="0">
                  <a:pos x="391" y="510"/>
                </a:cxn>
                <a:cxn ang="0">
                  <a:pos x="420" y="584"/>
                </a:cxn>
                <a:cxn ang="0">
                  <a:pos x="442" y="646"/>
                </a:cxn>
                <a:cxn ang="0">
                  <a:pos x="465" y="697"/>
                </a:cxn>
                <a:cxn ang="0">
                  <a:pos x="494" y="737"/>
                </a:cxn>
                <a:cxn ang="0">
                  <a:pos x="516" y="748"/>
                </a:cxn>
                <a:cxn ang="0">
                  <a:pos x="539" y="743"/>
                </a:cxn>
                <a:cxn ang="0">
                  <a:pos x="567" y="714"/>
                </a:cxn>
                <a:cxn ang="0">
                  <a:pos x="590" y="669"/>
                </a:cxn>
                <a:cxn ang="0">
                  <a:pos x="613" y="612"/>
                </a:cxn>
                <a:cxn ang="0">
                  <a:pos x="641" y="561"/>
                </a:cxn>
                <a:cxn ang="0">
                  <a:pos x="664" y="510"/>
                </a:cxn>
                <a:cxn ang="0">
                  <a:pos x="686" y="470"/>
                </a:cxn>
                <a:cxn ang="0">
                  <a:pos x="715" y="431"/>
                </a:cxn>
                <a:cxn ang="0">
                  <a:pos x="737" y="402"/>
                </a:cxn>
                <a:cxn ang="0">
                  <a:pos x="760" y="374"/>
                </a:cxn>
                <a:cxn ang="0">
                  <a:pos x="788" y="351"/>
                </a:cxn>
                <a:cxn ang="0">
                  <a:pos x="811" y="323"/>
                </a:cxn>
                <a:cxn ang="0">
                  <a:pos x="834" y="289"/>
                </a:cxn>
                <a:cxn ang="0">
                  <a:pos x="862" y="244"/>
                </a:cxn>
                <a:cxn ang="0">
                  <a:pos x="885" y="187"/>
                </a:cxn>
                <a:cxn ang="0">
                  <a:pos x="907" y="130"/>
                </a:cxn>
                <a:cxn ang="0">
                  <a:pos x="936" y="68"/>
                </a:cxn>
                <a:cxn ang="0">
                  <a:pos x="958" y="23"/>
                </a:cxn>
                <a:cxn ang="0">
                  <a:pos x="981" y="0"/>
                </a:cxn>
              </a:cxnLst>
              <a:rect l="0" t="0" r="r" b="b"/>
              <a:pathLst>
                <a:path w="981" h="748">
                  <a:moveTo>
                    <a:pt x="0" y="346"/>
                  </a:moveTo>
                  <a:lnTo>
                    <a:pt x="23" y="346"/>
                  </a:lnTo>
                  <a:lnTo>
                    <a:pt x="51" y="346"/>
                  </a:lnTo>
                  <a:lnTo>
                    <a:pt x="74" y="346"/>
                  </a:lnTo>
                  <a:lnTo>
                    <a:pt x="97" y="346"/>
                  </a:lnTo>
                  <a:lnTo>
                    <a:pt x="125" y="346"/>
                  </a:lnTo>
                  <a:lnTo>
                    <a:pt x="148" y="346"/>
                  </a:lnTo>
                  <a:lnTo>
                    <a:pt x="170" y="346"/>
                  </a:lnTo>
                  <a:lnTo>
                    <a:pt x="199" y="346"/>
                  </a:lnTo>
                  <a:lnTo>
                    <a:pt x="221" y="346"/>
                  </a:lnTo>
                  <a:lnTo>
                    <a:pt x="244" y="346"/>
                  </a:lnTo>
                  <a:lnTo>
                    <a:pt x="272" y="346"/>
                  </a:lnTo>
                  <a:lnTo>
                    <a:pt x="295" y="351"/>
                  </a:lnTo>
                  <a:lnTo>
                    <a:pt x="318" y="363"/>
                  </a:lnTo>
                  <a:lnTo>
                    <a:pt x="346" y="397"/>
                  </a:lnTo>
                  <a:lnTo>
                    <a:pt x="369" y="448"/>
                  </a:lnTo>
                  <a:lnTo>
                    <a:pt x="391" y="510"/>
                  </a:lnTo>
                  <a:lnTo>
                    <a:pt x="420" y="584"/>
                  </a:lnTo>
                  <a:lnTo>
                    <a:pt x="442" y="646"/>
                  </a:lnTo>
                  <a:lnTo>
                    <a:pt x="465" y="697"/>
                  </a:lnTo>
                  <a:lnTo>
                    <a:pt x="494" y="737"/>
                  </a:lnTo>
                  <a:lnTo>
                    <a:pt x="516" y="748"/>
                  </a:lnTo>
                  <a:lnTo>
                    <a:pt x="539" y="743"/>
                  </a:lnTo>
                  <a:lnTo>
                    <a:pt x="567" y="714"/>
                  </a:lnTo>
                  <a:lnTo>
                    <a:pt x="590" y="669"/>
                  </a:lnTo>
                  <a:lnTo>
                    <a:pt x="613" y="612"/>
                  </a:lnTo>
                  <a:lnTo>
                    <a:pt x="641" y="561"/>
                  </a:lnTo>
                  <a:lnTo>
                    <a:pt x="664" y="510"/>
                  </a:lnTo>
                  <a:lnTo>
                    <a:pt x="686" y="470"/>
                  </a:lnTo>
                  <a:lnTo>
                    <a:pt x="715" y="431"/>
                  </a:lnTo>
                  <a:lnTo>
                    <a:pt x="737" y="402"/>
                  </a:lnTo>
                  <a:lnTo>
                    <a:pt x="760" y="374"/>
                  </a:lnTo>
                  <a:lnTo>
                    <a:pt x="788" y="351"/>
                  </a:lnTo>
                  <a:lnTo>
                    <a:pt x="811" y="323"/>
                  </a:lnTo>
                  <a:lnTo>
                    <a:pt x="834" y="289"/>
                  </a:lnTo>
                  <a:lnTo>
                    <a:pt x="862" y="244"/>
                  </a:lnTo>
                  <a:lnTo>
                    <a:pt x="885" y="187"/>
                  </a:lnTo>
                  <a:lnTo>
                    <a:pt x="907" y="130"/>
                  </a:lnTo>
                  <a:lnTo>
                    <a:pt x="936" y="68"/>
                  </a:lnTo>
                  <a:lnTo>
                    <a:pt x="958" y="23"/>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54" name="Freeform 382"/>
            <p:cNvSpPr>
              <a:spLocks/>
            </p:cNvSpPr>
            <p:nvPr/>
          </p:nvSpPr>
          <p:spPr bwMode="auto">
            <a:xfrm>
              <a:off x="3146" y="2437"/>
              <a:ext cx="981" cy="675"/>
            </a:xfrm>
            <a:custGeom>
              <a:avLst/>
              <a:gdLst/>
              <a:ahLst/>
              <a:cxnLst>
                <a:cxn ang="0">
                  <a:pos x="0" y="323"/>
                </a:cxn>
                <a:cxn ang="0">
                  <a:pos x="23" y="323"/>
                </a:cxn>
                <a:cxn ang="0">
                  <a:pos x="51" y="323"/>
                </a:cxn>
                <a:cxn ang="0">
                  <a:pos x="74" y="323"/>
                </a:cxn>
                <a:cxn ang="0">
                  <a:pos x="97" y="323"/>
                </a:cxn>
                <a:cxn ang="0">
                  <a:pos x="125" y="323"/>
                </a:cxn>
                <a:cxn ang="0">
                  <a:pos x="148" y="323"/>
                </a:cxn>
                <a:cxn ang="0">
                  <a:pos x="170" y="323"/>
                </a:cxn>
                <a:cxn ang="0">
                  <a:pos x="199" y="323"/>
                </a:cxn>
                <a:cxn ang="0">
                  <a:pos x="221" y="323"/>
                </a:cxn>
                <a:cxn ang="0">
                  <a:pos x="244" y="323"/>
                </a:cxn>
                <a:cxn ang="0">
                  <a:pos x="272" y="329"/>
                </a:cxn>
                <a:cxn ang="0">
                  <a:pos x="295" y="335"/>
                </a:cxn>
                <a:cxn ang="0">
                  <a:pos x="318" y="346"/>
                </a:cxn>
                <a:cxn ang="0">
                  <a:pos x="346" y="380"/>
                </a:cxn>
                <a:cxn ang="0">
                  <a:pos x="369" y="425"/>
                </a:cxn>
                <a:cxn ang="0">
                  <a:pos x="391" y="482"/>
                </a:cxn>
                <a:cxn ang="0">
                  <a:pos x="420" y="545"/>
                </a:cxn>
                <a:cxn ang="0">
                  <a:pos x="442" y="596"/>
                </a:cxn>
                <a:cxn ang="0">
                  <a:pos x="465" y="641"/>
                </a:cxn>
                <a:cxn ang="0">
                  <a:pos x="494" y="669"/>
                </a:cxn>
                <a:cxn ang="0">
                  <a:pos x="516" y="675"/>
                </a:cxn>
                <a:cxn ang="0">
                  <a:pos x="539" y="669"/>
                </a:cxn>
                <a:cxn ang="0">
                  <a:pos x="567" y="641"/>
                </a:cxn>
                <a:cxn ang="0">
                  <a:pos x="590" y="601"/>
                </a:cxn>
                <a:cxn ang="0">
                  <a:pos x="613" y="556"/>
                </a:cxn>
                <a:cxn ang="0">
                  <a:pos x="641" y="511"/>
                </a:cxn>
                <a:cxn ang="0">
                  <a:pos x="664" y="471"/>
                </a:cxn>
                <a:cxn ang="0">
                  <a:pos x="686" y="437"/>
                </a:cxn>
                <a:cxn ang="0">
                  <a:pos x="715" y="408"/>
                </a:cxn>
                <a:cxn ang="0">
                  <a:pos x="737" y="380"/>
                </a:cxn>
                <a:cxn ang="0">
                  <a:pos x="760" y="357"/>
                </a:cxn>
                <a:cxn ang="0">
                  <a:pos x="788" y="335"/>
                </a:cxn>
                <a:cxn ang="0">
                  <a:pos x="811" y="312"/>
                </a:cxn>
                <a:cxn ang="0">
                  <a:pos x="834" y="278"/>
                </a:cxn>
                <a:cxn ang="0">
                  <a:pos x="862" y="238"/>
                </a:cxn>
                <a:cxn ang="0">
                  <a:pos x="885" y="182"/>
                </a:cxn>
                <a:cxn ang="0">
                  <a:pos x="907" y="125"/>
                </a:cxn>
                <a:cxn ang="0">
                  <a:pos x="936" y="68"/>
                </a:cxn>
                <a:cxn ang="0">
                  <a:pos x="958" y="23"/>
                </a:cxn>
                <a:cxn ang="0">
                  <a:pos x="981" y="0"/>
                </a:cxn>
              </a:cxnLst>
              <a:rect l="0" t="0" r="r" b="b"/>
              <a:pathLst>
                <a:path w="981" h="675">
                  <a:moveTo>
                    <a:pt x="0" y="323"/>
                  </a:moveTo>
                  <a:lnTo>
                    <a:pt x="23" y="323"/>
                  </a:lnTo>
                  <a:lnTo>
                    <a:pt x="51" y="323"/>
                  </a:lnTo>
                  <a:lnTo>
                    <a:pt x="74" y="323"/>
                  </a:lnTo>
                  <a:lnTo>
                    <a:pt x="97" y="323"/>
                  </a:lnTo>
                  <a:lnTo>
                    <a:pt x="125" y="323"/>
                  </a:lnTo>
                  <a:lnTo>
                    <a:pt x="148" y="323"/>
                  </a:lnTo>
                  <a:lnTo>
                    <a:pt x="170" y="323"/>
                  </a:lnTo>
                  <a:lnTo>
                    <a:pt x="199" y="323"/>
                  </a:lnTo>
                  <a:lnTo>
                    <a:pt x="221" y="323"/>
                  </a:lnTo>
                  <a:lnTo>
                    <a:pt x="244" y="323"/>
                  </a:lnTo>
                  <a:lnTo>
                    <a:pt x="272" y="329"/>
                  </a:lnTo>
                  <a:lnTo>
                    <a:pt x="295" y="335"/>
                  </a:lnTo>
                  <a:lnTo>
                    <a:pt x="318" y="346"/>
                  </a:lnTo>
                  <a:lnTo>
                    <a:pt x="346" y="380"/>
                  </a:lnTo>
                  <a:lnTo>
                    <a:pt x="369" y="425"/>
                  </a:lnTo>
                  <a:lnTo>
                    <a:pt x="391" y="482"/>
                  </a:lnTo>
                  <a:lnTo>
                    <a:pt x="420" y="545"/>
                  </a:lnTo>
                  <a:lnTo>
                    <a:pt x="442" y="596"/>
                  </a:lnTo>
                  <a:lnTo>
                    <a:pt x="465" y="641"/>
                  </a:lnTo>
                  <a:lnTo>
                    <a:pt x="494" y="669"/>
                  </a:lnTo>
                  <a:lnTo>
                    <a:pt x="516" y="675"/>
                  </a:lnTo>
                  <a:lnTo>
                    <a:pt x="539" y="669"/>
                  </a:lnTo>
                  <a:lnTo>
                    <a:pt x="567" y="641"/>
                  </a:lnTo>
                  <a:lnTo>
                    <a:pt x="590" y="601"/>
                  </a:lnTo>
                  <a:lnTo>
                    <a:pt x="613" y="556"/>
                  </a:lnTo>
                  <a:lnTo>
                    <a:pt x="641" y="511"/>
                  </a:lnTo>
                  <a:lnTo>
                    <a:pt x="664" y="471"/>
                  </a:lnTo>
                  <a:lnTo>
                    <a:pt x="686" y="437"/>
                  </a:lnTo>
                  <a:lnTo>
                    <a:pt x="715" y="408"/>
                  </a:lnTo>
                  <a:lnTo>
                    <a:pt x="737" y="380"/>
                  </a:lnTo>
                  <a:lnTo>
                    <a:pt x="760" y="357"/>
                  </a:lnTo>
                  <a:lnTo>
                    <a:pt x="788" y="335"/>
                  </a:lnTo>
                  <a:lnTo>
                    <a:pt x="811" y="312"/>
                  </a:lnTo>
                  <a:lnTo>
                    <a:pt x="834" y="278"/>
                  </a:lnTo>
                  <a:lnTo>
                    <a:pt x="862" y="238"/>
                  </a:lnTo>
                  <a:lnTo>
                    <a:pt x="885" y="182"/>
                  </a:lnTo>
                  <a:lnTo>
                    <a:pt x="907" y="125"/>
                  </a:lnTo>
                  <a:lnTo>
                    <a:pt x="936" y="68"/>
                  </a:lnTo>
                  <a:lnTo>
                    <a:pt x="958" y="23"/>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55" name="Freeform 383"/>
            <p:cNvSpPr>
              <a:spLocks/>
            </p:cNvSpPr>
            <p:nvPr/>
          </p:nvSpPr>
          <p:spPr bwMode="auto">
            <a:xfrm>
              <a:off x="3146" y="2477"/>
              <a:ext cx="981" cy="584"/>
            </a:xfrm>
            <a:custGeom>
              <a:avLst/>
              <a:gdLst/>
              <a:ahLst/>
              <a:cxnLst>
                <a:cxn ang="0">
                  <a:pos x="0" y="295"/>
                </a:cxn>
                <a:cxn ang="0">
                  <a:pos x="23" y="295"/>
                </a:cxn>
                <a:cxn ang="0">
                  <a:pos x="51" y="295"/>
                </a:cxn>
                <a:cxn ang="0">
                  <a:pos x="74" y="295"/>
                </a:cxn>
                <a:cxn ang="0">
                  <a:pos x="97" y="295"/>
                </a:cxn>
                <a:cxn ang="0">
                  <a:pos x="125" y="295"/>
                </a:cxn>
                <a:cxn ang="0">
                  <a:pos x="148" y="295"/>
                </a:cxn>
                <a:cxn ang="0">
                  <a:pos x="170" y="295"/>
                </a:cxn>
                <a:cxn ang="0">
                  <a:pos x="199" y="295"/>
                </a:cxn>
                <a:cxn ang="0">
                  <a:pos x="221" y="295"/>
                </a:cxn>
                <a:cxn ang="0">
                  <a:pos x="244" y="295"/>
                </a:cxn>
                <a:cxn ang="0">
                  <a:pos x="272" y="295"/>
                </a:cxn>
                <a:cxn ang="0">
                  <a:pos x="295" y="300"/>
                </a:cxn>
                <a:cxn ang="0">
                  <a:pos x="318" y="317"/>
                </a:cxn>
                <a:cxn ang="0">
                  <a:pos x="346" y="346"/>
                </a:cxn>
                <a:cxn ang="0">
                  <a:pos x="369" y="391"/>
                </a:cxn>
                <a:cxn ang="0">
                  <a:pos x="391" y="436"/>
                </a:cxn>
                <a:cxn ang="0">
                  <a:pos x="420" y="488"/>
                </a:cxn>
                <a:cxn ang="0">
                  <a:pos x="442" y="533"/>
                </a:cxn>
                <a:cxn ang="0">
                  <a:pos x="465" y="561"/>
                </a:cxn>
                <a:cxn ang="0">
                  <a:pos x="494" y="584"/>
                </a:cxn>
                <a:cxn ang="0">
                  <a:pos x="516" y="584"/>
                </a:cxn>
                <a:cxn ang="0">
                  <a:pos x="539" y="573"/>
                </a:cxn>
                <a:cxn ang="0">
                  <a:pos x="567" y="550"/>
                </a:cxn>
                <a:cxn ang="0">
                  <a:pos x="590" y="516"/>
                </a:cxn>
                <a:cxn ang="0">
                  <a:pos x="613" y="476"/>
                </a:cxn>
                <a:cxn ang="0">
                  <a:pos x="641" y="442"/>
                </a:cxn>
                <a:cxn ang="0">
                  <a:pos x="664" y="414"/>
                </a:cxn>
                <a:cxn ang="0">
                  <a:pos x="686" y="385"/>
                </a:cxn>
                <a:cxn ang="0">
                  <a:pos x="715" y="368"/>
                </a:cxn>
                <a:cxn ang="0">
                  <a:pos x="737" y="346"/>
                </a:cxn>
                <a:cxn ang="0">
                  <a:pos x="760" y="329"/>
                </a:cxn>
                <a:cxn ang="0">
                  <a:pos x="788" y="312"/>
                </a:cxn>
                <a:cxn ang="0">
                  <a:pos x="811" y="289"/>
                </a:cxn>
                <a:cxn ang="0">
                  <a:pos x="834" y="255"/>
                </a:cxn>
                <a:cxn ang="0">
                  <a:pos x="862" y="221"/>
                </a:cxn>
                <a:cxn ang="0">
                  <a:pos x="885" y="170"/>
                </a:cxn>
                <a:cxn ang="0">
                  <a:pos x="907" y="119"/>
                </a:cxn>
                <a:cxn ang="0">
                  <a:pos x="936" y="68"/>
                </a:cxn>
                <a:cxn ang="0">
                  <a:pos x="958" y="23"/>
                </a:cxn>
                <a:cxn ang="0">
                  <a:pos x="981" y="0"/>
                </a:cxn>
              </a:cxnLst>
              <a:rect l="0" t="0" r="r" b="b"/>
              <a:pathLst>
                <a:path w="981" h="584">
                  <a:moveTo>
                    <a:pt x="0" y="295"/>
                  </a:moveTo>
                  <a:lnTo>
                    <a:pt x="23" y="295"/>
                  </a:lnTo>
                  <a:lnTo>
                    <a:pt x="51" y="295"/>
                  </a:lnTo>
                  <a:lnTo>
                    <a:pt x="74" y="295"/>
                  </a:lnTo>
                  <a:lnTo>
                    <a:pt x="97" y="295"/>
                  </a:lnTo>
                  <a:lnTo>
                    <a:pt x="125" y="295"/>
                  </a:lnTo>
                  <a:lnTo>
                    <a:pt x="148" y="295"/>
                  </a:lnTo>
                  <a:lnTo>
                    <a:pt x="170" y="295"/>
                  </a:lnTo>
                  <a:lnTo>
                    <a:pt x="199" y="295"/>
                  </a:lnTo>
                  <a:lnTo>
                    <a:pt x="221" y="295"/>
                  </a:lnTo>
                  <a:lnTo>
                    <a:pt x="244" y="295"/>
                  </a:lnTo>
                  <a:lnTo>
                    <a:pt x="272" y="295"/>
                  </a:lnTo>
                  <a:lnTo>
                    <a:pt x="295" y="300"/>
                  </a:lnTo>
                  <a:lnTo>
                    <a:pt x="318" y="317"/>
                  </a:lnTo>
                  <a:lnTo>
                    <a:pt x="346" y="346"/>
                  </a:lnTo>
                  <a:lnTo>
                    <a:pt x="369" y="391"/>
                  </a:lnTo>
                  <a:lnTo>
                    <a:pt x="391" y="436"/>
                  </a:lnTo>
                  <a:lnTo>
                    <a:pt x="420" y="488"/>
                  </a:lnTo>
                  <a:lnTo>
                    <a:pt x="442" y="533"/>
                  </a:lnTo>
                  <a:lnTo>
                    <a:pt x="465" y="561"/>
                  </a:lnTo>
                  <a:lnTo>
                    <a:pt x="494" y="584"/>
                  </a:lnTo>
                  <a:lnTo>
                    <a:pt x="516" y="584"/>
                  </a:lnTo>
                  <a:lnTo>
                    <a:pt x="539" y="573"/>
                  </a:lnTo>
                  <a:lnTo>
                    <a:pt x="567" y="550"/>
                  </a:lnTo>
                  <a:lnTo>
                    <a:pt x="590" y="516"/>
                  </a:lnTo>
                  <a:lnTo>
                    <a:pt x="613" y="476"/>
                  </a:lnTo>
                  <a:lnTo>
                    <a:pt x="641" y="442"/>
                  </a:lnTo>
                  <a:lnTo>
                    <a:pt x="664" y="414"/>
                  </a:lnTo>
                  <a:lnTo>
                    <a:pt x="686" y="385"/>
                  </a:lnTo>
                  <a:lnTo>
                    <a:pt x="715" y="368"/>
                  </a:lnTo>
                  <a:lnTo>
                    <a:pt x="737" y="346"/>
                  </a:lnTo>
                  <a:lnTo>
                    <a:pt x="760" y="329"/>
                  </a:lnTo>
                  <a:lnTo>
                    <a:pt x="788" y="312"/>
                  </a:lnTo>
                  <a:lnTo>
                    <a:pt x="811" y="289"/>
                  </a:lnTo>
                  <a:lnTo>
                    <a:pt x="834" y="255"/>
                  </a:lnTo>
                  <a:lnTo>
                    <a:pt x="862" y="221"/>
                  </a:lnTo>
                  <a:lnTo>
                    <a:pt x="885" y="170"/>
                  </a:lnTo>
                  <a:lnTo>
                    <a:pt x="907" y="119"/>
                  </a:lnTo>
                  <a:lnTo>
                    <a:pt x="936" y="68"/>
                  </a:lnTo>
                  <a:lnTo>
                    <a:pt x="958" y="23"/>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56" name="Freeform 384"/>
            <p:cNvSpPr>
              <a:spLocks/>
            </p:cNvSpPr>
            <p:nvPr/>
          </p:nvSpPr>
          <p:spPr bwMode="auto">
            <a:xfrm>
              <a:off x="3146" y="2494"/>
              <a:ext cx="981" cy="590"/>
            </a:xfrm>
            <a:custGeom>
              <a:avLst/>
              <a:gdLst/>
              <a:ahLst/>
              <a:cxnLst>
                <a:cxn ang="0">
                  <a:pos x="0" y="261"/>
                </a:cxn>
                <a:cxn ang="0">
                  <a:pos x="23" y="261"/>
                </a:cxn>
                <a:cxn ang="0">
                  <a:pos x="51" y="261"/>
                </a:cxn>
                <a:cxn ang="0">
                  <a:pos x="74" y="261"/>
                </a:cxn>
                <a:cxn ang="0">
                  <a:pos x="97" y="261"/>
                </a:cxn>
                <a:cxn ang="0">
                  <a:pos x="125" y="261"/>
                </a:cxn>
                <a:cxn ang="0">
                  <a:pos x="148" y="261"/>
                </a:cxn>
                <a:cxn ang="0">
                  <a:pos x="170" y="261"/>
                </a:cxn>
                <a:cxn ang="0">
                  <a:pos x="199" y="261"/>
                </a:cxn>
                <a:cxn ang="0">
                  <a:pos x="221" y="261"/>
                </a:cxn>
                <a:cxn ang="0">
                  <a:pos x="244" y="261"/>
                </a:cxn>
                <a:cxn ang="0">
                  <a:pos x="272" y="261"/>
                </a:cxn>
                <a:cxn ang="0">
                  <a:pos x="295" y="272"/>
                </a:cxn>
                <a:cxn ang="0">
                  <a:pos x="318" y="289"/>
                </a:cxn>
                <a:cxn ang="0">
                  <a:pos x="346" y="323"/>
                </a:cxn>
                <a:cxn ang="0">
                  <a:pos x="369" y="368"/>
                </a:cxn>
                <a:cxn ang="0">
                  <a:pos x="391" y="425"/>
                </a:cxn>
                <a:cxn ang="0">
                  <a:pos x="420" y="476"/>
                </a:cxn>
                <a:cxn ang="0">
                  <a:pos x="442" y="527"/>
                </a:cxn>
                <a:cxn ang="0">
                  <a:pos x="465" y="561"/>
                </a:cxn>
                <a:cxn ang="0">
                  <a:pos x="494" y="584"/>
                </a:cxn>
                <a:cxn ang="0">
                  <a:pos x="516" y="590"/>
                </a:cxn>
                <a:cxn ang="0">
                  <a:pos x="539" y="584"/>
                </a:cxn>
                <a:cxn ang="0">
                  <a:pos x="567" y="561"/>
                </a:cxn>
                <a:cxn ang="0">
                  <a:pos x="590" y="533"/>
                </a:cxn>
                <a:cxn ang="0">
                  <a:pos x="613" y="493"/>
                </a:cxn>
                <a:cxn ang="0">
                  <a:pos x="641" y="454"/>
                </a:cxn>
                <a:cxn ang="0">
                  <a:pos x="664" y="414"/>
                </a:cxn>
                <a:cxn ang="0">
                  <a:pos x="686" y="380"/>
                </a:cxn>
                <a:cxn ang="0">
                  <a:pos x="715" y="351"/>
                </a:cxn>
                <a:cxn ang="0">
                  <a:pos x="737" y="329"/>
                </a:cxn>
                <a:cxn ang="0">
                  <a:pos x="760" y="306"/>
                </a:cxn>
                <a:cxn ang="0">
                  <a:pos x="788" y="283"/>
                </a:cxn>
                <a:cxn ang="0">
                  <a:pos x="811" y="261"/>
                </a:cxn>
                <a:cxn ang="0">
                  <a:pos x="834" y="232"/>
                </a:cxn>
                <a:cxn ang="0">
                  <a:pos x="862" y="198"/>
                </a:cxn>
                <a:cxn ang="0">
                  <a:pos x="885" y="153"/>
                </a:cxn>
                <a:cxn ang="0">
                  <a:pos x="907" y="102"/>
                </a:cxn>
                <a:cxn ang="0">
                  <a:pos x="936" y="57"/>
                </a:cxn>
                <a:cxn ang="0">
                  <a:pos x="958" y="23"/>
                </a:cxn>
                <a:cxn ang="0">
                  <a:pos x="981" y="0"/>
                </a:cxn>
              </a:cxnLst>
              <a:rect l="0" t="0" r="r" b="b"/>
              <a:pathLst>
                <a:path w="981" h="590">
                  <a:moveTo>
                    <a:pt x="0" y="261"/>
                  </a:moveTo>
                  <a:lnTo>
                    <a:pt x="23" y="261"/>
                  </a:lnTo>
                  <a:lnTo>
                    <a:pt x="51" y="261"/>
                  </a:lnTo>
                  <a:lnTo>
                    <a:pt x="74" y="261"/>
                  </a:lnTo>
                  <a:lnTo>
                    <a:pt x="97" y="261"/>
                  </a:lnTo>
                  <a:lnTo>
                    <a:pt x="125" y="261"/>
                  </a:lnTo>
                  <a:lnTo>
                    <a:pt x="148" y="261"/>
                  </a:lnTo>
                  <a:lnTo>
                    <a:pt x="170" y="261"/>
                  </a:lnTo>
                  <a:lnTo>
                    <a:pt x="199" y="261"/>
                  </a:lnTo>
                  <a:lnTo>
                    <a:pt x="221" y="261"/>
                  </a:lnTo>
                  <a:lnTo>
                    <a:pt x="244" y="261"/>
                  </a:lnTo>
                  <a:lnTo>
                    <a:pt x="272" y="261"/>
                  </a:lnTo>
                  <a:lnTo>
                    <a:pt x="295" y="272"/>
                  </a:lnTo>
                  <a:lnTo>
                    <a:pt x="318" y="289"/>
                  </a:lnTo>
                  <a:lnTo>
                    <a:pt x="346" y="323"/>
                  </a:lnTo>
                  <a:lnTo>
                    <a:pt x="369" y="368"/>
                  </a:lnTo>
                  <a:lnTo>
                    <a:pt x="391" y="425"/>
                  </a:lnTo>
                  <a:lnTo>
                    <a:pt x="420" y="476"/>
                  </a:lnTo>
                  <a:lnTo>
                    <a:pt x="442" y="527"/>
                  </a:lnTo>
                  <a:lnTo>
                    <a:pt x="465" y="561"/>
                  </a:lnTo>
                  <a:lnTo>
                    <a:pt x="494" y="584"/>
                  </a:lnTo>
                  <a:lnTo>
                    <a:pt x="516" y="590"/>
                  </a:lnTo>
                  <a:lnTo>
                    <a:pt x="539" y="584"/>
                  </a:lnTo>
                  <a:lnTo>
                    <a:pt x="567" y="561"/>
                  </a:lnTo>
                  <a:lnTo>
                    <a:pt x="590" y="533"/>
                  </a:lnTo>
                  <a:lnTo>
                    <a:pt x="613" y="493"/>
                  </a:lnTo>
                  <a:lnTo>
                    <a:pt x="641" y="454"/>
                  </a:lnTo>
                  <a:lnTo>
                    <a:pt x="664" y="414"/>
                  </a:lnTo>
                  <a:lnTo>
                    <a:pt x="686" y="380"/>
                  </a:lnTo>
                  <a:lnTo>
                    <a:pt x="715" y="351"/>
                  </a:lnTo>
                  <a:lnTo>
                    <a:pt x="737" y="329"/>
                  </a:lnTo>
                  <a:lnTo>
                    <a:pt x="760" y="306"/>
                  </a:lnTo>
                  <a:lnTo>
                    <a:pt x="788" y="283"/>
                  </a:lnTo>
                  <a:lnTo>
                    <a:pt x="811" y="261"/>
                  </a:lnTo>
                  <a:lnTo>
                    <a:pt x="834" y="232"/>
                  </a:lnTo>
                  <a:lnTo>
                    <a:pt x="862" y="198"/>
                  </a:lnTo>
                  <a:lnTo>
                    <a:pt x="885" y="153"/>
                  </a:lnTo>
                  <a:lnTo>
                    <a:pt x="907" y="102"/>
                  </a:lnTo>
                  <a:lnTo>
                    <a:pt x="936" y="57"/>
                  </a:lnTo>
                  <a:lnTo>
                    <a:pt x="958" y="23"/>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57" name="Freeform 385"/>
            <p:cNvSpPr>
              <a:spLocks/>
            </p:cNvSpPr>
            <p:nvPr/>
          </p:nvSpPr>
          <p:spPr bwMode="auto">
            <a:xfrm>
              <a:off x="3146" y="2460"/>
              <a:ext cx="981" cy="675"/>
            </a:xfrm>
            <a:custGeom>
              <a:avLst/>
              <a:gdLst/>
              <a:ahLst/>
              <a:cxnLst>
                <a:cxn ang="0">
                  <a:pos x="0" y="289"/>
                </a:cxn>
                <a:cxn ang="0">
                  <a:pos x="23" y="289"/>
                </a:cxn>
                <a:cxn ang="0">
                  <a:pos x="51" y="289"/>
                </a:cxn>
                <a:cxn ang="0">
                  <a:pos x="74" y="289"/>
                </a:cxn>
                <a:cxn ang="0">
                  <a:pos x="97" y="289"/>
                </a:cxn>
                <a:cxn ang="0">
                  <a:pos x="125" y="289"/>
                </a:cxn>
                <a:cxn ang="0">
                  <a:pos x="148" y="289"/>
                </a:cxn>
                <a:cxn ang="0">
                  <a:pos x="170" y="289"/>
                </a:cxn>
                <a:cxn ang="0">
                  <a:pos x="199" y="289"/>
                </a:cxn>
                <a:cxn ang="0">
                  <a:pos x="221" y="289"/>
                </a:cxn>
                <a:cxn ang="0">
                  <a:pos x="244" y="289"/>
                </a:cxn>
                <a:cxn ang="0">
                  <a:pos x="272" y="289"/>
                </a:cxn>
                <a:cxn ang="0">
                  <a:pos x="295" y="295"/>
                </a:cxn>
                <a:cxn ang="0">
                  <a:pos x="318" y="312"/>
                </a:cxn>
                <a:cxn ang="0">
                  <a:pos x="346" y="346"/>
                </a:cxn>
                <a:cxn ang="0">
                  <a:pos x="369" y="397"/>
                </a:cxn>
                <a:cxn ang="0">
                  <a:pos x="391" y="459"/>
                </a:cxn>
                <a:cxn ang="0">
                  <a:pos x="420" y="527"/>
                </a:cxn>
                <a:cxn ang="0">
                  <a:pos x="442" y="584"/>
                </a:cxn>
                <a:cxn ang="0">
                  <a:pos x="465" y="629"/>
                </a:cxn>
                <a:cxn ang="0">
                  <a:pos x="494" y="663"/>
                </a:cxn>
                <a:cxn ang="0">
                  <a:pos x="516" y="675"/>
                </a:cxn>
                <a:cxn ang="0">
                  <a:pos x="539" y="669"/>
                </a:cxn>
                <a:cxn ang="0">
                  <a:pos x="567" y="646"/>
                </a:cxn>
                <a:cxn ang="0">
                  <a:pos x="590" y="607"/>
                </a:cxn>
                <a:cxn ang="0">
                  <a:pos x="613" y="561"/>
                </a:cxn>
                <a:cxn ang="0">
                  <a:pos x="641" y="510"/>
                </a:cxn>
                <a:cxn ang="0">
                  <a:pos x="664" y="465"/>
                </a:cxn>
                <a:cxn ang="0">
                  <a:pos x="686" y="419"/>
                </a:cxn>
                <a:cxn ang="0">
                  <a:pos x="715" y="385"/>
                </a:cxn>
                <a:cxn ang="0">
                  <a:pos x="737" y="351"/>
                </a:cxn>
                <a:cxn ang="0">
                  <a:pos x="760" y="323"/>
                </a:cxn>
                <a:cxn ang="0">
                  <a:pos x="788" y="300"/>
                </a:cxn>
                <a:cxn ang="0">
                  <a:pos x="811" y="278"/>
                </a:cxn>
                <a:cxn ang="0">
                  <a:pos x="834" y="244"/>
                </a:cxn>
                <a:cxn ang="0">
                  <a:pos x="862" y="210"/>
                </a:cxn>
                <a:cxn ang="0">
                  <a:pos x="885" y="159"/>
                </a:cxn>
                <a:cxn ang="0">
                  <a:pos x="907" y="108"/>
                </a:cxn>
                <a:cxn ang="0">
                  <a:pos x="936" y="57"/>
                </a:cxn>
                <a:cxn ang="0">
                  <a:pos x="958" y="17"/>
                </a:cxn>
                <a:cxn ang="0">
                  <a:pos x="981" y="0"/>
                </a:cxn>
              </a:cxnLst>
              <a:rect l="0" t="0" r="r" b="b"/>
              <a:pathLst>
                <a:path w="981" h="675">
                  <a:moveTo>
                    <a:pt x="0" y="289"/>
                  </a:moveTo>
                  <a:lnTo>
                    <a:pt x="23" y="289"/>
                  </a:lnTo>
                  <a:lnTo>
                    <a:pt x="51" y="289"/>
                  </a:lnTo>
                  <a:lnTo>
                    <a:pt x="74" y="289"/>
                  </a:lnTo>
                  <a:lnTo>
                    <a:pt x="97" y="289"/>
                  </a:lnTo>
                  <a:lnTo>
                    <a:pt x="125" y="289"/>
                  </a:lnTo>
                  <a:lnTo>
                    <a:pt x="148" y="289"/>
                  </a:lnTo>
                  <a:lnTo>
                    <a:pt x="170" y="289"/>
                  </a:lnTo>
                  <a:lnTo>
                    <a:pt x="199" y="289"/>
                  </a:lnTo>
                  <a:lnTo>
                    <a:pt x="221" y="289"/>
                  </a:lnTo>
                  <a:lnTo>
                    <a:pt x="244" y="289"/>
                  </a:lnTo>
                  <a:lnTo>
                    <a:pt x="272" y="289"/>
                  </a:lnTo>
                  <a:lnTo>
                    <a:pt x="295" y="295"/>
                  </a:lnTo>
                  <a:lnTo>
                    <a:pt x="318" y="312"/>
                  </a:lnTo>
                  <a:lnTo>
                    <a:pt x="346" y="346"/>
                  </a:lnTo>
                  <a:lnTo>
                    <a:pt x="369" y="397"/>
                  </a:lnTo>
                  <a:lnTo>
                    <a:pt x="391" y="459"/>
                  </a:lnTo>
                  <a:lnTo>
                    <a:pt x="420" y="527"/>
                  </a:lnTo>
                  <a:lnTo>
                    <a:pt x="442" y="584"/>
                  </a:lnTo>
                  <a:lnTo>
                    <a:pt x="465" y="629"/>
                  </a:lnTo>
                  <a:lnTo>
                    <a:pt x="494" y="663"/>
                  </a:lnTo>
                  <a:lnTo>
                    <a:pt x="516" y="675"/>
                  </a:lnTo>
                  <a:lnTo>
                    <a:pt x="539" y="669"/>
                  </a:lnTo>
                  <a:lnTo>
                    <a:pt x="567" y="646"/>
                  </a:lnTo>
                  <a:lnTo>
                    <a:pt x="590" y="607"/>
                  </a:lnTo>
                  <a:lnTo>
                    <a:pt x="613" y="561"/>
                  </a:lnTo>
                  <a:lnTo>
                    <a:pt x="641" y="510"/>
                  </a:lnTo>
                  <a:lnTo>
                    <a:pt x="664" y="465"/>
                  </a:lnTo>
                  <a:lnTo>
                    <a:pt x="686" y="419"/>
                  </a:lnTo>
                  <a:lnTo>
                    <a:pt x="715" y="385"/>
                  </a:lnTo>
                  <a:lnTo>
                    <a:pt x="737" y="351"/>
                  </a:lnTo>
                  <a:lnTo>
                    <a:pt x="760" y="323"/>
                  </a:lnTo>
                  <a:lnTo>
                    <a:pt x="788" y="300"/>
                  </a:lnTo>
                  <a:lnTo>
                    <a:pt x="811" y="278"/>
                  </a:lnTo>
                  <a:lnTo>
                    <a:pt x="834" y="244"/>
                  </a:lnTo>
                  <a:lnTo>
                    <a:pt x="862" y="210"/>
                  </a:lnTo>
                  <a:lnTo>
                    <a:pt x="885" y="159"/>
                  </a:lnTo>
                  <a:lnTo>
                    <a:pt x="907" y="108"/>
                  </a:lnTo>
                  <a:lnTo>
                    <a:pt x="936" y="57"/>
                  </a:lnTo>
                  <a:lnTo>
                    <a:pt x="958" y="17"/>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58" name="Freeform 386"/>
            <p:cNvSpPr>
              <a:spLocks/>
            </p:cNvSpPr>
            <p:nvPr/>
          </p:nvSpPr>
          <p:spPr bwMode="auto">
            <a:xfrm>
              <a:off x="3146" y="2460"/>
              <a:ext cx="981" cy="703"/>
            </a:xfrm>
            <a:custGeom>
              <a:avLst/>
              <a:gdLst/>
              <a:ahLst/>
              <a:cxnLst>
                <a:cxn ang="0">
                  <a:pos x="0" y="283"/>
                </a:cxn>
                <a:cxn ang="0">
                  <a:pos x="23" y="283"/>
                </a:cxn>
                <a:cxn ang="0">
                  <a:pos x="51" y="283"/>
                </a:cxn>
                <a:cxn ang="0">
                  <a:pos x="74" y="283"/>
                </a:cxn>
                <a:cxn ang="0">
                  <a:pos x="97" y="283"/>
                </a:cxn>
                <a:cxn ang="0">
                  <a:pos x="125" y="283"/>
                </a:cxn>
                <a:cxn ang="0">
                  <a:pos x="148" y="283"/>
                </a:cxn>
                <a:cxn ang="0">
                  <a:pos x="170" y="283"/>
                </a:cxn>
                <a:cxn ang="0">
                  <a:pos x="199" y="283"/>
                </a:cxn>
                <a:cxn ang="0">
                  <a:pos x="221" y="283"/>
                </a:cxn>
                <a:cxn ang="0">
                  <a:pos x="244" y="283"/>
                </a:cxn>
                <a:cxn ang="0">
                  <a:pos x="272" y="283"/>
                </a:cxn>
                <a:cxn ang="0">
                  <a:pos x="295" y="289"/>
                </a:cxn>
                <a:cxn ang="0">
                  <a:pos x="318" y="306"/>
                </a:cxn>
                <a:cxn ang="0">
                  <a:pos x="346" y="340"/>
                </a:cxn>
                <a:cxn ang="0">
                  <a:pos x="369" y="391"/>
                </a:cxn>
                <a:cxn ang="0">
                  <a:pos x="391" y="459"/>
                </a:cxn>
                <a:cxn ang="0">
                  <a:pos x="420" y="533"/>
                </a:cxn>
                <a:cxn ang="0">
                  <a:pos x="442" y="595"/>
                </a:cxn>
                <a:cxn ang="0">
                  <a:pos x="465" y="646"/>
                </a:cxn>
                <a:cxn ang="0">
                  <a:pos x="494" y="686"/>
                </a:cxn>
                <a:cxn ang="0">
                  <a:pos x="516" y="703"/>
                </a:cxn>
                <a:cxn ang="0">
                  <a:pos x="539" y="697"/>
                </a:cxn>
                <a:cxn ang="0">
                  <a:pos x="567" y="675"/>
                </a:cxn>
                <a:cxn ang="0">
                  <a:pos x="590" y="635"/>
                </a:cxn>
                <a:cxn ang="0">
                  <a:pos x="613" y="578"/>
                </a:cxn>
                <a:cxn ang="0">
                  <a:pos x="641" y="527"/>
                </a:cxn>
                <a:cxn ang="0">
                  <a:pos x="664" y="471"/>
                </a:cxn>
                <a:cxn ang="0">
                  <a:pos x="686" y="419"/>
                </a:cxn>
                <a:cxn ang="0">
                  <a:pos x="715" y="374"/>
                </a:cxn>
                <a:cxn ang="0">
                  <a:pos x="737" y="340"/>
                </a:cxn>
                <a:cxn ang="0">
                  <a:pos x="760" y="312"/>
                </a:cxn>
                <a:cxn ang="0">
                  <a:pos x="788" y="283"/>
                </a:cxn>
                <a:cxn ang="0">
                  <a:pos x="811" y="261"/>
                </a:cxn>
                <a:cxn ang="0">
                  <a:pos x="834" y="232"/>
                </a:cxn>
                <a:cxn ang="0">
                  <a:pos x="862" y="198"/>
                </a:cxn>
                <a:cxn ang="0">
                  <a:pos x="885" y="153"/>
                </a:cxn>
                <a:cxn ang="0">
                  <a:pos x="907" y="96"/>
                </a:cxn>
                <a:cxn ang="0">
                  <a:pos x="936" y="51"/>
                </a:cxn>
                <a:cxn ang="0">
                  <a:pos x="958" y="11"/>
                </a:cxn>
                <a:cxn ang="0">
                  <a:pos x="981" y="0"/>
                </a:cxn>
              </a:cxnLst>
              <a:rect l="0" t="0" r="r" b="b"/>
              <a:pathLst>
                <a:path w="981" h="703">
                  <a:moveTo>
                    <a:pt x="0" y="283"/>
                  </a:moveTo>
                  <a:lnTo>
                    <a:pt x="23" y="283"/>
                  </a:lnTo>
                  <a:lnTo>
                    <a:pt x="51" y="283"/>
                  </a:lnTo>
                  <a:lnTo>
                    <a:pt x="74" y="283"/>
                  </a:lnTo>
                  <a:lnTo>
                    <a:pt x="97" y="283"/>
                  </a:lnTo>
                  <a:lnTo>
                    <a:pt x="125" y="283"/>
                  </a:lnTo>
                  <a:lnTo>
                    <a:pt x="148" y="283"/>
                  </a:lnTo>
                  <a:lnTo>
                    <a:pt x="170" y="283"/>
                  </a:lnTo>
                  <a:lnTo>
                    <a:pt x="199" y="283"/>
                  </a:lnTo>
                  <a:lnTo>
                    <a:pt x="221" y="283"/>
                  </a:lnTo>
                  <a:lnTo>
                    <a:pt x="244" y="283"/>
                  </a:lnTo>
                  <a:lnTo>
                    <a:pt x="272" y="283"/>
                  </a:lnTo>
                  <a:lnTo>
                    <a:pt x="295" y="289"/>
                  </a:lnTo>
                  <a:lnTo>
                    <a:pt x="318" y="306"/>
                  </a:lnTo>
                  <a:lnTo>
                    <a:pt x="346" y="340"/>
                  </a:lnTo>
                  <a:lnTo>
                    <a:pt x="369" y="391"/>
                  </a:lnTo>
                  <a:lnTo>
                    <a:pt x="391" y="459"/>
                  </a:lnTo>
                  <a:lnTo>
                    <a:pt x="420" y="533"/>
                  </a:lnTo>
                  <a:lnTo>
                    <a:pt x="442" y="595"/>
                  </a:lnTo>
                  <a:lnTo>
                    <a:pt x="465" y="646"/>
                  </a:lnTo>
                  <a:lnTo>
                    <a:pt x="494" y="686"/>
                  </a:lnTo>
                  <a:lnTo>
                    <a:pt x="516" y="703"/>
                  </a:lnTo>
                  <a:lnTo>
                    <a:pt x="539" y="697"/>
                  </a:lnTo>
                  <a:lnTo>
                    <a:pt x="567" y="675"/>
                  </a:lnTo>
                  <a:lnTo>
                    <a:pt x="590" y="635"/>
                  </a:lnTo>
                  <a:lnTo>
                    <a:pt x="613" y="578"/>
                  </a:lnTo>
                  <a:lnTo>
                    <a:pt x="641" y="527"/>
                  </a:lnTo>
                  <a:lnTo>
                    <a:pt x="664" y="471"/>
                  </a:lnTo>
                  <a:lnTo>
                    <a:pt x="686" y="419"/>
                  </a:lnTo>
                  <a:lnTo>
                    <a:pt x="715" y="374"/>
                  </a:lnTo>
                  <a:lnTo>
                    <a:pt x="737" y="340"/>
                  </a:lnTo>
                  <a:lnTo>
                    <a:pt x="760" y="312"/>
                  </a:lnTo>
                  <a:lnTo>
                    <a:pt x="788" y="283"/>
                  </a:lnTo>
                  <a:lnTo>
                    <a:pt x="811" y="261"/>
                  </a:lnTo>
                  <a:lnTo>
                    <a:pt x="834" y="232"/>
                  </a:lnTo>
                  <a:lnTo>
                    <a:pt x="862" y="198"/>
                  </a:lnTo>
                  <a:lnTo>
                    <a:pt x="885" y="153"/>
                  </a:lnTo>
                  <a:lnTo>
                    <a:pt x="907" y="96"/>
                  </a:lnTo>
                  <a:lnTo>
                    <a:pt x="936" y="51"/>
                  </a:lnTo>
                  <a:lnTo>
                    <a:pt x="958" y="11"/>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59" name="Freeform 387"/>
            <p:cNvSpPr>
              <a:spLocks/>
            </p:cNvSpPr>
            <p:nvPr/>
          </p:nvSpPr>
          <p:spPr bwMode="auto">
            <a:xfrm>
              <a:off x="3146" y="2460"/>
              <a:ext cx="981" cy="720"/>
            </a:xfrm>
            <a:custGeom>
              <a:avLst/>
              <a:gdLst/>
              <a:ahLst/>
              <a:cxnLst>
                <a:cxn ang="0">
                  <a:pos x="0" y="283"/>
                </a:cxn>
                <a:cxn ang="0">
                  <a:pos x="23" y="283"/>
                </a:cxn>
                <a:cxn ang="0">
                  <a:pos x="51" y="283"/>
                </a:cxn>
                <a:cxn ang="0">
                  <a:pos x="74" y="283"/>
                </a:cxn>
                <a:cxn ang="0">
                  <a:pos x="97" y="283"/>
                </a:cxn>
                <a:cxn ang="0">
                  <a:pos x="125" y="283"/>
                </a:cxn>
                <a:cxn ang="0">
                  <a:pos x="148" y="283"/>
                </a:cxn>
                <a:cxn ang="0">
                  <a:pos x="170" y="283"/>
                </a:cxn>
                <a:cxn ang="0">
                  <a:pos x="199" y="283"/>
                </a:cxn>
                <a:cxn ang="0">
                  <a:pos x="221" y="283"/>
                </a:cxn>
                <a:cxn ang="0">
                  <a:pos x="244" y="283"/>
                </a:cxn>
                <a:cxn ang="0">
                  <a:pos x="272" y="283"/>
                </a:cxn>
                <a:cxn ang="0">
                  <a:pos x="295" y="289"/>
                </a:cxn>
                <a:cxn ang="0">
                  <a:pos x="318" y="300"/>
                </a:cxn>
                <a:cxn ang="0">
                  <a:pos x="346" y="329"/>
                </a:cxn>
                <a:cxn ang="0">
                  <a:pos x="369" y="385"/>
                </a:cxn>
                <a:cxn ang="0">
                  <a:pos x="391" y="453"/>
                </a:cxn>
                <a:cxn ang="0">
                  <a:pos x="420" y="527"/>
                </a:cxn>
                <a:cxn ang="0">
                  <a:pos x="442" y="595"/>
                </a:cxn>
                <a:cxn ang="0">
                  <a:pos x="465" y="652"/>
                </a:cxn>
                <a:cxn ang="0">
                  <a:pos x="494" y="697"/>
                </a:cxn>
                <a:cxn ang="0">
                  <a:pos x="516" y="720"/>
                </a:cxn>
                <a:cxn ang="0">
                  <a:pos x="539" y="714"/>
                </a:cxn>
                <a:cxn ang="0">
                  <a:pos x="567" y="692"/>
                </a:cxn>
                <a:cxn ang="0">
                  <a:pos x="590" y="646"/>
                </a:cxn>
                <a:cxn ang="0">
                  <a:pos x="613" y="590"/>
                </a:cxn>
                <a:cxn ang="0">
                  <a:pos x="641" y="527"/>
                </a:cxn>
                <a:cxn ang="0">
                  <a:pos x="664" y="471"/>
                </a:cxn>
                <a:cxn ang="0">
                  <a:pos x="686" y="414"/>
                </a:cxn>
                <a:cxn ang="0">
                  <a:pos x="715" y="368"/>
                </a:cxn>
                <a:cxn ang="0">
                  <a:pos x="737" y="329"/>
                </a:cxn>
                <a:cxn ang="0">
                  <a:pos x="760" y="300"/>
                </a:cxn>
                <a:cxn ang="0">
                  <a:pos x="788" y="272"/>
                </a:cxn>
                <a:cxn ang="0">
                  <a:pos x="811" y="249"/>
                </a:cxn>
                <a:cxn ang="0">
                  <a:pos x="834" y="227"/>
                </a:cxn>
                <a:cxn ang="0">
                  <a:pos x="862" y="193"/>
                </a:cxn>
                <a:cxn ang="0">
                  <a:pos x="885" y="147"/>
                </a:cxn>
                <a:cxn ang="0">
                  <a:pos x="907" y="96"/>
                </a:cxn>
                <a:cxn ang="0">
                  <a:pos x="936" y="51"/>
                </a:cxn>
                <a:cxn ang="0">
                  <a:pos x="958" y="17"/>
                </a:cxn>
                <a:cxn ang="0">
                  <a:pos x="981" y="0"/>
                </a:cxn>
              </a:cxnLst>
              <a:rect l="0" t="0" r="r" b="b"/>
              <a:pathLst>
                <a:path w="981" h="720">
                  <a:moveTo>
                    <a:pt x="0" y="283"/>
                  </a:moveTo>
                  <a:lnTo>
                    <a:pt x="23" y="283"/>
                  </a:lnTo>
                  <a:lnTo>
                    <a:pt x="51" y="283"/>
                  </a:lnTo>
                  <a:lnTo>
                    <a:pt x="74" y="283"/>
                  </a:lnTo>
                  <a:lnTo>
                    <a:pt x="97" y="283"/>
                  </a:lnTo>
                  <a:lnTo>
                    <a:pt x="125" y="283"/>
                  </a:lnTo>
                  <a:lnTo>
                    <a:pt x="148" y="283"/>
                  </a:lnTo>
                  <a:lnTo>
                    <a:pt x="170" y="283"/>
                  </a:lnTo>
                  <a:lnTo>
                    <a:pt x="199" y="283"/>
                  </a:lnTo>
                  <a:lnTo>
                    <a:pt x="221" y="283"/>
                  </a:lnTo>
                  <a:lnTo>
                    <a:pt x="244" y="283"/>
                  </a:lnTo>
                  <a:lnTo>
                    <a:pt x="272" y="283"/>
                  </a:lnTo>
                  <a:lnTo>
                    <a:pt x="295" y="289"/>
                  </a:lnTo>
                  <a:lnTo>
                    <a:pt x="318" y="300"/>
                  </a:lnTo>
                  <a:lnTo>
                    <a:pt x="346" y="329"/>
                  </a:lnTo>
                  <a:lnTo>
                    <a:pt x="369" y="385"/>
                  </a:lnTo>
                  <a:lnTo>
                    <a:pt x="391" y="453"/>
                  </a:lnTo>
                  <a:lnTo>
                    <a:pt x="420" y="527"/>
                  </a:lnTo>
                  <a:lnTo>
                    <a:pt x="442" y="595"/>
                  </a:lnTo>
                  <a:lnTo>
                    <a:pt x="465" y="652"/>
                  </a:lnTo>
                  <a:lnTo>
                    <a:pt x="494" y="697"/>
                  </a:lnTo>
                  <a:lnTo>
                    <a:pt x="516" y="720"/>
                  </a:lnTo>
                  <a:lnTo>
                    <a:pt x="539" y="714"/>
                  </a:lnTo>
                  <a:lnTo>
                    <a:pt x="567" y="692"/>
                  </a:lnTo>
                  <a:lnTo>
                    <a:pt x="590" y="646"/>
                  </a:lnTo>
                  <a:lnTo>
                    <a:pt x="613" y="590"/>
                  </a:lnTo>
                  <a:lnTo>
                    <a:pt x="641" y="527"/>
                  </a:lnTo>
                  <a:lnTo>
                    <a:pt x="664" y="471"/>
                  </a:lnTo>
                  <a:lnTo>
                    <a:pt x="686" y="414"/>
                  </a:lnTo>
                  <a:lnTo>
                    <a:pt x="715" y="368"/>
                  </a:lnTo>
                  <a:lnTo>
                    <a:pt x="737" y="329"/>
                  </a:lnTo>
                  <a:lnTo>
                    <a:pt x="760" y="300"/>
                  </a:lnTo>
                  <a:lnTo>
                    <a:pt x="788" y="272"/>
                  </a:lnTo>
                  <a:lnTo>
                    <a:pt x="811" y="249"/>
                  </a:lnTo>
                  <a:lnTo>
                    <a:pt x="834" y="227"/>
                  </a:lnTo>
                  <a:lnTo>
                    <a:pt x="862" y="193"/>
                  </a:lnTo>
                  <a:lnTo>
                    <a:pt x="885" y="147"/>
                  </a:lnTo>
                  <a:lnTo>
                    <a:pt x="907" y="96"/>
                  </a:lnTo>
                  <a:lnTo>
                    <a:pt x="936" y="51"/>
                  </a:lnTo>
                  <a:lnTo>
                    <a:pt x="958" y="17"/>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60" name="Freeform 388"/>
            <p:cNvSpPr>
              <a:spLocks/>
            </p:cNvSpPr>
            <p:nvPr/>
          </p:nvSpPr>
          <p:spPr bwMode="auto">
            <a:xfrm>
              <a:off x="3146" y="2494"/>
              <a:ext cx="981" cy="680"/>
            </a:xfrm>
            <a:custGeom>
              <a:avLst/>
              <a:gdLst/>
              <a:ahLst/>
              <a:cxnLst>
                <a:cxn ang="0">
                  <a:pos x="0" y="255"/>
                </a:cxn>
                <a:cxn ang="0">
                  <a:pos x="23" y="255"/>
                </a:cxn>
                <a:cxn ang="0">
                  <a:pos x="51" y="255"/>
                </a:cxn>
                <a:cxn ang="0">
                  <a:pos x="74" y="255"/>
                </a:cxn>
                <a:cxn ang="0">
                  <a:pos x="97" y="255"/>
                </a:cxn>
                <a:cxn ang="0">
                  <a:pos x="125" y="255"/>
                </a:cxn>
                <a:cxn ang="0">
                  <a:pos x="148" y="255"/>
                </a:cxn>
                <a:cxn ang="0">
                  <a:pos x="170" y="255"/>
                </a:cxn>
                <a:cxn ang="0">
                  <a:pos x="199" y="255"/>
                </a:cxn>
                <a:cxn ang="0">
                  <a:pos x="221" y="255"/>
                </a:cxn>
                <a:cxn ang="0">
                  <a:pos x="244" y="255"/>
                </a:cxn>
                <a:cxn ang="0">
                  <a:pos x="272" y="255"/>
                </a:cxn>
                <a:cxn ang="0">
                  <a:pos x="295" y="255"/>
                </a:cxn>
                <a:cxn ang="0">
                  <a:pos x="318" y="266"/>
                </a:cxn>
                <a:cxn ang="0">
                  <a:pos x="346" y="295"/>
                </a:cxn>
                <a:cxn ang="0">
                  <a:pos x="369" y="340"/>
                </a:cxn>
                <a:cxn ang="0">
                  <a:pos x="391" y="408"/>
                </a:cxn>
                <a:cxn ang="0">
                  <a:pos x="420" y="482"/>
                </a:cxn>
                <a:cxn ang="0">
                  <a:pos x="442" y="550"/>
                </a:cxn>
                <a:cxn ang="0">
                  <a:pos x="465" y="612"/>
                </a:cxn>
                <a:cxn ang="0">
                  <a:pos x="494" y="652"/>
                </a:cxn>
                <a:cxn ang="0">
                  <a:pos x="516" y="680"/>
                </a:cxn>
                <a:cxn ang="0">
                  <a:pos x="539" y="680"/>
                </a:cxn>
                <a:cxn ang="0">
                  <a:pos x="567" y="652"/>
                </a:cxn>
                <a:cxn ang="0">
                  <a:pos x="590" y="607"/>
                </a:cxn>
                <a:cxn ang="0">
                  <a:pos x="613" y="550"/>
                </a:cxn>
                <a:cxn ang="0">
                  <a:pos x="641" y="493"/>
                </a:cxn>
                <a:cxn ang="0">
                  <a:pos x="664" y="431"/>
                </a:cxn>
                <a:cxn ang="0">
                  <a:pos x="686" y="374"/>
                </a:cxn>
                <a:cxn ang="0">
                  <a:pos x="715" y="323"/>
                </a:cxn>
                <a:cxn ang="0">
                  <a:pos x="737" y="283"/>
                </a:cxn>
                <a:cxn ang="0">
                  <a:pos x="760" y="255"/>
                </a:cxn>
                <a:cxn ang="0">
                  <a:pos x="788" y="232"/>
                </a:cxn>
                <a:cxn ang="0">
                  <a:pos x="811" y="210"/>
                </a:cxn>
                <a:cxn ang="0">
                  <a:pos x="834" y="187"/>
                </a:cxn>
                <a:cxn ang="0">
                  <a:pos x="862" y="159"/>
                </a:cxn>
                <a:cxn ang="0">
                  <a:pos x="885" y="119"/>
                </a:cxn>
                <a:cxn ang="0">
                  <a:pos x="907" y="79"/>
                </a:cxn>
                <a:cxn ang="0">
                  <a:pos x="936" y="34"/>
                </a:cxn>
                <a:cxn ang="0">
                  <a:pos x="958" y="6"/>
                </a:cxn>
                <a:cxn ang="0">
                  <a:pos x="981" y="0"/>
                </a:cxn>
              </a:cxnLst>
              <a:rect l="0" t="0" r="r" b="b"/>
              <a:pathLst>
                <a:path w="981" h="680">
                  <a:moveTo>
                    <a:pt x="0" y="255"/>
                  </a:moveTo>
                  <a:lnTo>
                    <a:pt x="23" y="255"/>
                  </a:lnTo>
                  <a:lnTo>
                    <a:pt x="51" y="255"/>
                  </a:lnTo>
                  <a:lnTo>
                    <a:pt x="74" y="255"/>
                  </a:lnTo>
                  <a:lnTo>
                    <a:pt x="97" y="255"/>
                  </a:lnTo>
                  <a:lnTo>
                    <a:pt x="125" y="255"/>
                  </a:lnTo>
                  <a:lnTo>
                    <a:pt x="148" y="255"/>
                  </a:lnTo>
                  <a:lnTo>
                    <a:pt x="170" y="255"/>
                  </a:lnTo>
                  <a:lnTo>
                    <a:pt x="199" y="255"/>
                  </a:lnTo>
                  <a:lnTo>
                    <a:pt x="221" y="255"/>
                  </a:lnTo>
                  <a:lnTo>
                    <a:pt x="244" y="255"/>
                  </a:lnTo>
                  <a:lnTo>
                    <a:pt x="272" y="255"/>
                  </a:lnTo>
                  <a:lnTo>
                    <a:pt x="295" y="255"/>
                  </a:lnTo>
                  <a:lnTo>
                    <a:pt x="318" y="266"/>
                  </a:lnTo>
                  <a:lnTo>
                    <a:pt x="346" y="295"/>
                  </a:lnTo>
                  <a:lnTo>
                    <a:pt x="369" y="340"/>
                  </a:lnTo>
                  <a:lnTo>
                    <a:pt x="391" y="408"/>
                  </a:lnTo>
                  <a:lnTo>
                    <a:pt x="420" y="482"/>
                  </a:lnTo>
                  <a:lnTo>
                    <a:pt x="442" y="550"/>
                  </a:lnTo>
                  <a:lnTo>
                    <a:pt x="465" y="612"/>
                  </a:lnTo>
                  <a:lnTo>
                    <a:pt x="494" y="652"/>
                  </a:lnTo>
                  <a:lnTo>
                    <a:pt x="516" y="680"/>
                  </a:lnTo>
                  <a:lnTo>
                    <a:pt x="539" y="680"/>
                  </a:lnTo>
                  <a:lnTo>
                    <a:pt x="567" y="652"/>
                  </a:lnTo>
                  <a:lnTo>
                    <a:pt x="590" y="607"/>
                  </a:lnTo>
                  <a:lnTo>
                    <a:pt x="613" y="550"/>
                  </a:lnTo>
                  <a:lnTo>
                    <a:pt x="641" y="493"/>
                  </a:lnTo>
                  <a:lnTo>
                    <a:pt x="664" y="431"/>
                  </a:lnTo>
                  <a:lnTo>
                    <a:pt x="686" y="374"/>
                  </a:lnTo>
                  <a:lnTo>
                    <a:pt x="715" y="323"/>
                  </a:lnTo>
                  <a:lnTo>
                    <a:pt x="737" y="283"/>
                  </a:lnTo>
                  <a:lnTo>
                    <a:pt x="760" y="255"/>
                  </a:lnTo>
                  <a:lnTo>
                    <a:pt x="788" y="232"/>
                  </a:lnTo>
                  <a:lnTo>
                    <a:pt x="811" y="210"/>
                  </a:lnTo>
                  <a:lnTo>
                    <a:pt x="834" y="187"/>
                  </a:lnTo>
                  <a:lnTo>
                    <a:pt x="862" y="159"/>
                  </a:lnTo>
                  <a:lnTo>
                    <a:pt x="885" y="119"/>
                  </a:lnTo>
                  <a:lnTo>
                    <a:pt x="907" y="79"/>
                  </a:lnTo>
                  <a:lnTo>
                    <a:pt x="936" y="34"/>
                  </a:lnTo>
                  <a:lnTo>
                    <a:pt x="958" y="6"/>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61" name="Freeform 389"/>
            <p:cNvSpPr>
              <a:spLocks/>
            </p:cNvSpPr>
            <p:nvPr/>
          </p:nvSpPr>
          <p:spPr bwMode="auto">
            <a:xfrm>
              <a:off x="3146" y="2556"/>
              <a:ext cx="981" cy="584"/>
            </a:xfrm>
            <a:custGeom>
              <a:avLst/>
              <a:gdLst/>
              <a:ahLst/>
              <a:cxnLst>
                <a:cxn ang="0">
                  <a:pos x="0" y="204"/>
                </a:cxn>
                <a:cxn ang="0">
                  <a:pos x="23" y="204"/>
                </a:cxn>
                <a:cxn ang="0">
                  <a:pos x="51" y="204"/>
                </a:cxn>
                <a:cxn ang="0">
                  <a:pos x="74" y="204"/>
                </a:cxn>
                <a:cxn ang="0">
                  <a:pos x="97" y="204"/>
                </a:cxn>
                <a:cxn ang="0">
                  <a:pos x="125" y="204"/>
                </a:cxn>
                <a:cxn ang="0">
                  <a:pos x="148" y="204"/>
                </a:cxn>
                <a:cxn ang="0">
                  <a:pos x="170" y="204"/>
                </a:cxn>
                <a:cxn ang="0">
                  <a:pos x="199" y="204"/>
                </a:cxn>
                <a:cxn ang="0">
                  <a:pos x="221" y="204"/>
                </a:cxn>
                <a:cxn ang="0">
                  <a:pos x="244" y="204"/>
                </a:cxn>
                <a:cxn ang="0">
                  <a:pos x="272" y="204"/>
                </a:cxn>
                <a:cxn ang="0">
                  <a:pos x="295" y="204"/>
                </a:cxn>
                <a:cxn ang="0">
                  <a:pos x="318" y="210"/>
                </a:cxn>
                <a:cxn ang="0">
                  <a:pos x="346" y="227"/>
                </a:cxn>
                <a:cxn ang="0">
                  <a:pos x="369" y="272"/>
                </a:cxn>
                <a:cxn ang="0">
                  <a:pos x="391" y="329"/>
                </a:cxn>
                <a:cxn ang="0">
                  <a:pos x="420" y="392"/>
                </a:cxn>
                <a:cxn ang="0">
                  <a:pos x="442" y="460"/>
                </a:cxn>
                <a:cxn ang="0">
                  <a:pos x="465" y="516"/>
                </a:cxn>
                <a:cxn ang="0">
                  <a:pos x="494" y="556"/>
                </a:cxn>
                <a:cxn ang="0">
                  <a:pos x="516" y="579"/>
                </a:cxn>
                <a:cxn ang="0">
                  <a:pos x="539" y="584"/>
                </a:cxn>
                <a:cxn ang="0">
                  <a:pos x="567" y="562"/>
                </a:cxn>
                <a:cxn ang="0">
                  <a:pos x="590" y="522"/>
                </a:cxn>
                <a:cxn ang="0">
                  <a:pos x="613" y="465"/>
                </a:cxn>
                <a:cxn ang="0">
                  <a:pos x="641" y="409"/>
                </a:cxn>
                <a:cxn ang="0">
                  <a:pos x="664" y="352"/>
                </a:cxn>
                <a:cxn ang="0">
                  <a:pos x="686" y="295"/>
                </a:cxn>
                <a:cxn ang="0">
                  <a:pos x="715" y="250"/>
                </a:cxn>
                <a:cxn ang="0">
                  <a:pos x="737" y="210"/>
                </a:cxn>
                <a:cxn ang="0">
                  <a:pos x="760" y="182"/>
                </a:cxn>
                <a:cxn ang="0">
                  <a:pos x="788" y="165"/>
                </a:cxn>
                <a:cxn ang="0">
                  <a:pos x="811" y="148"/>
                </a:cxn>
                <a:cxn ang="0">
                  <a:pos x="834" y="131"/>
                </a:cxn>
                <a:cxn ang="0">
                  <a:pos x="862" y="108"/>
                </a:cxn>
                <a:cxn ang="0">
                  <a:pos x="885" y="80"/>
                </a:cxn>
                <a:cxn ang="0">
                  <a:pos x="907" y="51"/>
                </a:cxn>
                <a:cxn ang="0">
                  <a:pos x="936" y="17"/>
                </a:cxn>
                <a:cxn ang="0">
                  <a:pos x="958" y="0"/>
                </a:cxn>
                <a:cxn ang="0">
                  <a:pos x="981" y="0"/>
                </a:cxn>
              </a:cxnLst>
              <a:rect l="0" t="0" r="r" b="b"/>
              <a:pathLst>
                <a:path w="981" h="584">
                  <a:moveTo>
                    <a:pt x="0" y="204"/>
                  </a:moveTo>
                  <a:lnTo>
                    <a:pt x="23" y="204"/>
                  </a:lnTo>
                  <a:lnTo>
                    <a:pt x="51" y="204"/>
                  </a:lnTo>
                  <a:lnTo>
                    <a:pt x="74" y="204"/>
                  </a:lnTo>
                  <a:lnTo>
                    <a:pt x="97" y="204"/>
                  </a:lnTo>
                  <a:lnTo>
                    <a:pt x="125" y="204"/>
                  </a:lnTo>
                  <a:lnTo>
                    <a:pt x="148" y="204"/>
                  </a:lnTo>
                  <a:lnTo>
                    <a:pt x="170" y="204"/>
                  </a:lnTo>
                  <a:lnTo>
                    <a:pt x="199" y="204"/>
                  </a:lnTo>
                  <a:lnTo>
                    <a:pt x="221" y="204"/>
                  </a:lnTo>
                  <a:lnTo>
                    <a:pt x="244" y="204"/>
                  </a:lnTo>
                  <a:lnTo>
                    <a:pt x="272" y="204"/>
                  </a:lnTo>
                  <a:lnTo>
                    <a:pt x="295" y="204"/>
                  </a:lnTo>
                  <a:lnTo>
                    <a:pt x="318" y="210"/>
                  </a:lnTo>
                  <a:lnTo>
                    <a:pt x="346" y="227"/>
                  </a:lnTo>
                  <a:lnTo>
                    <a:pt x="369" y="272"/>
                  </a:lnTo>
                  <a:lnTo>
                    <a:pt x="391" y="329"/>
                  </a:lnTo>
                  <a:lnTo>
                    <a:pt x="420" y="392"/>
                  </a:lnTo>
                  <a:lnTo>
                    <a:pt x="442" y="460"/>
                  </a:lnTo>
                  <a:lnTo>
                    <a:pt x="465" y="516"/>
                  </a:lnTo>
                  <a:lnTo>
                    <a:pt x="494" y="556"/>
                  </a:lnTo>
                  <a:lnTo>
                    <a:pt x="516" y="579"/>
                  </a:lnTo>
                  <a:lnTo>
                    <a:pt x="539" y="584"/>
                  </a:lnTo>
                  <a:lnTo>
                    <a:pt x="567" y="562"/>
                  </a:lnTo>
                  <a:lnTo>
                    <a:pt x="590" y="522"/>
                  </a:lnTo>
                  <a:lnTo>
                    <a:pt x="613" y="465"/>
                  </a:lnTo>
                  <a:lnTo>
                    <a:pt x="641" y="409"/>
                  </a:lnTo>
                  <a:lnTo>
                    <a:pt x="664" y="352"/>
                  </a:lnTo>
                  <a:lnTo>
                    <a:pt x="686" y="295"/>
                  </a:lnTo>
                  <a:lnTo>
                    <a:pt x="715" y="250"/>
                  </a:lnTo>
                  <a:lnTo>
                    <a:pt x="737" y="210"/>
                  </a:lnTo>
                  <a:lnTo>
                    <a:pt x="760" y="182"/>
                  </a:lnTo>
                  <a:lnTo>
                    <a:pt x="788" y="165"/>
                  </a:lnTo>
                  <a:lnTo>
                    <a:pt x="811" y="148"/>
                  </a:lnTo>
                  <a:lnTo>
                    <a:pt x="834" y="131"/>
                  </a:lnTo>
                  <a:lnTo>
                    <a:pt x="862" y="108"/>
                  </a:lnTo>
                  <a:lnTo>
                    <a:pt x="885" y="80"/>
                  </a:lnTo>
                  <a:lnTo>
                    <a:pt x="907" y="51"/>
                  </a:lnTo>
                  <a:lnTo>
                    <a:pt x="936" y="17"/>
                  </a:lnTo>
                  <a:lnTo>
                    <a:pt x="958" y="0"/>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62" name="Freeform 390"/>
            <p:cNvSpPr>
              <a:spLocks/>
            </p:cNvSpPr>
            <p:nvPr/>
          </p:nvSpPr>
          <p:spPr bwMode="auto">
            <a:xfrm>
              <a:off x="3146" y="2630"/>
              <a:ext cx="981" cy="465"/>
            </a:xfrm>
            <a:custGeom>
              <a:avLst/>
              <a:gdLst/>
              <a:ahLst/>
              <a:cxnLst>
                <a:cxn ang="0">
                  <a:pos x="0" y="125"/>
                </a:cxn>
                <a:cxn ang="0">
                  <a:pos x="23" y="125"/>
                </a:cxn>
                <a:cxn ang="0">
                  <a:pos x="51" y="125"/>
                </a:cxn>
                <a:cxn ang="0">
                  <a:pos x="74" y="125"/>
                </a:cxn>
                <a:cxn ang="0">
                  <a:pos x="97" y="125"/>
                </a:cxn>
                <a:cxn ang="0">
                  <a:pos x="125" y="125"/>
                </a:cxn>
                <a:cxn ang="0">
                  <a:pos x="148" y="125"/>
                </a:cxn>
                <a:cxn ang="0">
                  <a:pos x="170" y="125"/>
                </a:cxn>
                <a:cxn ang="0">
                  <a:pos x="199" y="125"/>
                </a:cxn>
                <a:cxn ang="0">
                  <a:pos x="221" y="125"/>
                </a:cxn>
                <a:cxn ang="0">
                  <a:pos x="244" y="125"/>
                </a:cxn>
                <a:cxn ang="0">
                  <a:pos x="272" y="125"/>
                </a:cxn>
                <a:cxn ang="0">
                  <a:pos x="295" y="125"/>
                </a:cxn>
                <a:cxn ang="0">
                  <a:pos x="318" y="136"/>
                </a:cxn>
                <a:cxn ang="0">
                  <a:pos x="346" y="159"/>
                </a:cxn>
                <a:cxn ang="0">
                  <a:pos x="369" y="198"/>
                </a:cxn>
                <a:cxn ang="0">
                  <a:pos x="391" y="249"/>
                </a:cxn>
                <a:cxn ang="0">
                  <a:pos x="420" y="306"/>
                </a:cxn>
                <a:cxn ang="0">
                  <a:pos x="442" y="363"/>
                </a:cxn>
                <a:cxn ang="0">
                  <a:pos x="465" y="408"/>
                </a:cxn>
                <a:cxn ang="0">
                  <a:pos x="494" y="442"/>
                </a:cxn>
                <a:cxn ang="0">
                  <a:pos x="516" y="465"/>
                </a:cxn>
                <a:cxn ang="0">
                  <a:pos x="539" y="465"/>
                </a:cxn>
                <a:cxn ang="0">
                  <a:pos x="567" y="454"/>
                </a:cxn>
                <a:cxn ang="0">
                  <a:pos x="590" y="420"/>
                </a:cxn>
                <a:cxn ang="0">
                  <a:pos x="613" y="380"/>
                </a:cxn>
                <a:cxn ang="0">
                  <a:pos x="641" y="329"/>
                </a:cxn>
                <a:cxn ang="0">
                  <a:pos x="664" y="272"/>
                </a:cxn>
                <a:cxn ang="0">
                  <a:pos x="686" y="221"/>
                </a:cxn>
                <a:cxn ang="0">
                  <a:pos x="715" y="176"/>
                </a:cxn>
                <a:cxn ang="0">
                  <a:pos x="737" y="136"/>
                </a:cxn>
                <a:cxn ang="0">
                  <a:pos x="760" y="108"/>
                </a:cxn>
                <a:cxn ang="0">
                  <a:pos x="788" y="91"/>
                </a:cxn>
                <a:cxn ang="0">
                  <a:pos x="811" y="74"/>
                </a:cxn>
                <a:cxn ang="0">
                  <a:pos x="834" y="62"/>
                </a:cxn>
                <a:cxn ang="0">
                  <a:pos x="862" y="51"/>
                </a:cxn>
                <a:cxn ang="0">
                  <a:pos x="885" y="34"/>
                </a:cxn>
                <a:cxn ang="0">
                  <a:pos x="907" y="17"/>
                </a:cxn>
                <a:cxn ang="0">
                  <a:pos x="936" y="6"/>
                </a:cxn>
                <a:cxn ang="0">
                  <a:pos x="958" y="0"/>
                </a:cxn>
                <a:cxn ang="0">
                  <a:pos x="981" y="11"/>
                </a:cxn>
              </a:cxnLst>
              <a:rect l="0" t="0" r="r" b="b"/>
              <a:pathLst>
                <a:path w="981" h="465">
                  <a:moveTo>
                    <a:pt x="0" y="125"/>
                  </a:moveTo>
                  <a:lnTo>
                    <a:pt x="23" y="125"/>
                  </a:lnTo>
                  <a:lnTo>
                    <a:pt x="51" y="125"/>
                  </a:lnTo>
                  <a:lnTo>
                    <a:pt x="74" y="125"/>
                  </a:lnTo>
                  <a:lnTo>
                    <a:pt x="97" y="125"/>
                  </a:lnTo>
                  <a:lnTo>
                    <a:pt x="125" y="125"/>
                  </a:lnTo>
                  <a:lnTo>
                    <a:pt x="148" y="125"/>
                  </a:lnTo>
                  <a:lnTo>
                    <a:pt x="170" y="125"/>
                  </a:lnTo>
                  <a:lnTo>
                    <a:pt x="199" y="125"/>
                  </a:lnTo>
                  <a:lnTo>
                    <a:pt x="221" y="125"/>
                  </a:lnTo>
                  <a:lnTo>
                    <a:pt x="244" y="125"/>
                  </a:lnTo>
                  <a:lnTo>
                    <a:pt x="272" y="125"/>
                  </a:lnTo>
                  <a:lnTo>
                    <a:pt x="295" y="125"/>
                  </a:lnTo>
                  <a:lnTo>
                    <a:pt x="318" y="136"/>
                  </a:lnTo>
                  <a:lnTo>
                    <a:pt x="346" y="159"/>
                  </a:lnTo>
                  <a:lnTo>
                    <a:pt x="369" y="198"/>
                  </a:lnTo>
                  <a:lnTo>
                    <a:pt x="391" y="249"/>
                  </a:lnTo>
                  <a:lnTo>
                    <a:pt x="420" y="306"/>
                  </a:lnTo>
                  <a:lnTo>
                    <a:pt x="442" y="363"/>
                  </a:lnTo>
                  <a:lnTo>
                    <a:pt x="465" y="408"/>
                  </a:lnTo>
                  <a:lnTo>
                    <a:pt x="494" y="442"/>
                  </a:lnTo>
                  <a:lnTo>
                    <a:pt x="516" y="465"/>
                  </a:lnTo>
                  <a:lnTo>
                    <a:pt x="539" y="465"/>
                  </a:lnTo>
                  <a:lnTo>
                    <a:pt x="567" y="454"/>
                  </a:lnTo>
                  <a:lnTo>
                    <a:pt x="590" y="420"/>
                  </a:lnTo>
                  <a:lnTo>
                    <a:pt x="613" y="380"/>
                  </a:lnTo>
                  <a:lnTo>
                    <a:pt x="641" y="329"/>
                  </a:lnTo>
                  <a:lnTo>
                    <a:pt x="664" y="272"/>
                  </a:lnTo>
                  <a:lnTo>
                    <a:pt x="686" y="221"/>
                  </a:lnTo>
                  <a:lnTo>
                    <a:pt x="715" y="176"/>
                  </a:lnTo>
                  <a:lnTo>
                    <a:pt x="737" y="136"/>
                  </a:lnTo>
                  <a:lnTo>
                    <a:pt x="760" y="108"/>
                  </a:lnTo>
                  <a:lnTo>
                    <a:pt x="788" y="91"/>
                  </a:lnTo>
                  <a:lnTo>
                    <a:pt x="811" y="74"/>
                  </a:lnTo>
                  <a:lnTo>
                    <a:pt x="834" y="62"/>
                  </a:lnTo>
                  <a:lnTo>
                    <a:pt x="862" y="51"/>
                  </a:lnTo>
                  <a:lnTo>
                    <a:pt x="885" y="34"/>
                  </a:lnTo>
                  <a:lnTo>
                    <a:pt x="907" y="17"/>
                  </a:lnTo>
                  <a:lnTo>
                    <a:pt x="936" y="6"/>
                  </a:lnTo>
                  <a:lnTo>
                    <a:pt x="958" y="0"/>
                  </a:lnTo>
                  <a:lnTo>
                    <a:pt x="981" y="11"/>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63" name="Freeform 391"/>
            <p:cNvSpPr>
              <a:spLocks/>
            </p:cNvSpPr>
            <p:nvPr/>
          </p:nvSpPr>
          <p:spPr bwMode="auto">
            <a:xfrm>
              <a:off x="3146" y="2568"/>
              <a:ext cx="981" cy="572"/>
            </a:xfrm>
            <a:custGeom>
              <a:avLst/>
              <a:gdLst/>
              <a:ahLst/>
              <a:cxnLst>
                <a:cxn ang="0">
                  <a:pos x="0" y="170"/>
                </a:cxn>
                <a:cxn ang="0">
                  <a:pos x="23" y="170"/>
                </a:cxn>
                <a:cxn ang="0">
                  <a:pos x="51" y="170"/>
                </a:cxn>
                <a:cxn ang="0">
                  <a:pos x="74" y="170"/>
                </a:cxn>
                <a:cxn ang="0">
                  <a:pos x="97" y="170"/>
                </a:cxn>
                <a:cxn ang="0">
                  <a:pos x="125" y="170"/>
                </a:cxn>
                <a:cxn ang="0">
                  <a:pos x="148" y="170"/>
                </a:cxn>
                <a:cxn ang="0">
                  <a:pos x="170" y="170"/>
                </a:cxn>
                <a:cxn ang="0">
                  <a:pos x="199" y="170"/>
                </a:cxn>
                <a:cxn ang="0">
                  <a:pos x="221" y="170"/>
                </a:cxn>
                <a:cxn ang="0">
                  <a:pos x="244" y="170"/>
                </a:cxn>
                <a:cxn ang="0">
                  <a:pos x="272" y="170"/>
                </a:cxn>
                <a:cxn ang="0">
                  <a:pos x="295" y="175"/>
                </a:cxn>
                <a:cxn ang="0">
                  <a:pos x="318" y="192"/>
                </a:cxn>
                <a:cxn ang="0">
                  <a:pos x="346" y="221"/>
                </a:cxn>
                <a:cxn ang="0">
                  <a:pos x="369" y="272"/>
                </a:cxn>
                <a:cxn ang="0">
                  <a:pos x="391" y="334"/>
                </a:cxn>
                <a:cxn ang="0">
                  <a:pos x="420" y="402"/>
                </a:cxn>
                <a:cxn ang="0">
                  <a:pos x="442" y="459"/>
                </a:cxn>
                <a:cxn ang="0">
                  <a:pos x="465" y="510"/>
                </a:cxn>
                <a:cxn ang="0">
                  <a:pos x="494" y="544"/>
                </a:cxn>
                <a:cxn ang="0">
                  <a:pos x="516" y="567"/>
                </a:cxn>
                <a:cxn ang="0">
                  <a:pos x="539" y="572"/>
                </a:cxn>
                <a:cxn ang="0">
                  <a:pos x="567" y="555"/>
                </a:cxn>
                <a:cxn ang="0">
                  <a:pos x="590" y="521"/>
                </a:cxn>
                <a:cxn ang="0">
                  <a:pos x="613" y="476"/>
                </a:cxn>
                <a:cxn ang="0">
                  <a:pos x="641" y="419"/>
                </a:cxn>
                <a:cxn ang="0">
                  <a:pos x="664" y="363"/>
                </a:cxn>
                <a:cxn ang="0">
                  <a:pos x="686" y="306"/>
                </a:cxn>
                <a:cxn ang="0">
                  <a:pos x="715" y="255"/>
                </a:cxn>
                <a:cxn ang="0">
                  <a:pos x="737" y="215"/>
                </a:cxn>
                <a:cxn ang="0">
                  <a:pos x="760" y="181"/>
                </a:cxn>
                <a:cxn ang="0">
                  <a:pos x="788" y="158"/>
                </a:cxn>
                <a:cxn ang="0">
                  <a:pos x="811" y="136"/>
                </a:cxn>
                <a:cxn ang="0">
                  <a:pos x="834" y="119"/>
                </a:cxn>
                <a:cxn ang="0">
                  <a:pos x="862" y="96"/>
                </a:cxn>
                <a:cxn ang="0">
                  <a:pos x="885" y="68"/>
                </a:cxn>
                <a:cxn ang="0">
                  <a:pos x="907" y="39"/>
                </a:cxn>
                <a:cxn ang="0">
                  <a:pos x="936" y="11"/>
                </a:cxn>
                <a:cxn ang="0">
                  <a:pos x="958" y="0"/>
                </a:cxn>
                <a:cxn ang="0">
                  <a:pos x="981" y="0"/>
                </a:cxn>
              </a:cxnLst>
              <a:rect l="0" t="0" r="r" b="b"/>
              <a:pathLst>
                <a:path w="981" h="572">
                  <a:moveTo>
                    <a:pt x="0" y="170"/>
                  </a:moveTo>
                  <a:lnTo>
                    <a:pt x="23" y="170"/>
                  </a:lnTo>
                  <a:lnTo>
                    <a:pt x="51" y="170"/>
                  </a:lnTo>
                  <a:lnTo>
                    <a:pt x="74" y="170"/>
                  </a:lnTo>
                  <a:lnTo>
                    <a:pt x="97" y="170"/>
                  </a:lnTo>
                  <a:lnTo>
                    <a:pt x="125" y="170"/>
                  </a:lnTo>
                  <a:lnTo>
                    <a:pt x="148" y="170"/>
                  </a:lnTo>
                  <a:lnTo>
                    <a:pt x="170" y="170"/>
                  </a:lnTo>
                  <a:lnTo>
                    <a:pt x="199" y="170"/>
                  </a:lnTo>
                  <a:lnTo>
                    <a:pt x="221" y="170"/>
                  </a:lnTo>
                  <a:lnTo>
                    <a:pt x="244" y="170"/>
                  </a:lnTo>
                  <a:lnTo>
                    <a:pt x="272" y="170"/>
                  </a:lnTo>
                  <a:lnTo>
                    <a:pt x="295" y="175"/>
                  </a:lnTo>
                  <a:lnTo>
                    <a:pt x="318" y="192"/>
                  </a:lnTo>
                  <a:lnTo>
                    <a:pt x="346" y="221"/>
                  </a:lnTo>
                  <a:lnTo>
                    <a:pt x="369" y="272"/>
                  </a:lnTo>
                  <a:lnTo>
                    <a:pt x="391" y="334"/>
                  </a:lnTo>
                  <a:lnTo>
                    <a:pt x="420" y="402"/>
                  </a:lnTo>
                  <a:lnTo>
                    <a:pt x="442" y="459"/>
                  </a:lnTo>
                  <a:lnTo>
                    <a:pt x="465" y="510"/>
                  </a:lnTo>
                  <a:lnTo>
                    <a:pt x="494" y="544"/>
                  </a:lnTo>
                  <a:lnTo>
                    <a:pt x="516" y="567"/>
                  </a:lnTo>
                  <a:lnTo>
                    <a:pt x="539" y="572"/>
                  </a:lnTo>
                  <a:lnTo>
                    <a:pt x="567" y="555"/>
                  </a:lnTo>
                  <a:lnTo>
                    <a:pt x="590" y="521"/>
                  </a:lnTo>
                  <a:lnTo>
                    <a:pt x="613" y="476"/>
                  </a:lnTo>
                  <a:lnTo>
                    <a:pt x="641" y="419"/>
                  </a:lnTo>
                  <a:lnTo>
                    <a:pt x="664" y="363"/>
                  </a:lnTo>
                  <a:lnTo>
                    <a:pt x="686" y="306"/>
                  </a:lnTo>
                  <a:lnTo>
                    <a:pt x="715" y="255"/>
                  </a:lnTo>
                  <a:lnTo>
                    <a:pt x="737" y="215"/>
                  </a:lnTo>
                  <a:lnTo>
                    <a:pt x="760" y="181"/>
                  </a:lnTo>
                  <a:lnTo>
                    <a:pt x="788" y="158"/>
                  </a:lnTo>
                  <a:lnTo>
                    <a:pt x="811" y="136"/>
                  </a:lnTo>
                  <a:lnTo>
                    <a:pt x="834" y="119"/>
                  </a:lnTo>
                  <a:lnTo>
                    <a:pt x="862" y="96"/>
                  </a:lnTo>
                  <a:lnTo>
                    <a:pt x="885" y="68"/>
                  </a:lnTo>
                  <a:lnTo>
                    <a:pt x="907" y="39"/>
                  </a:lnTo>
                  <a:lnTo>
                    <a:pt x="936" y="11"/>
                  </a:lnTo>
                  <a:lnTo>
                    <a:pt x="958" y="0"/>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64" name="Freeform 392"/>
            <p:cNvSpPr>
              <a:spLocks/>
            </p:cNvSpPr>
            <p:nvPr/>
          </p:nvSpPr>
          <p:spPr bwMode="auto">
            <a:xfrm>
              <a:off x="3146" y="2522"/>
              <a:ext cx="981" cy="635"/>
            </a:xfrm>
            <a:custGeom>
              <a:avLst/>
              <a:gdLst/>
              <a:ahLst/>
              <a:cxnLst>
                <a:cxn ang="0">
                  <a:pos x="0" y="210"/>
                </a:cxn>
                <a:cxn ang="0">
                  <a:pos x="23" y="210"/>
                </a:cxn>
                <a:cxn ang="0">
                  <a:pos x="51" y="210"/>
                </a:cxn>
                <a:cxn ang="0">
                  <a:pos x="74" y="210"/>
                </a:cxn>
                <a:cxn ang="0">
                  <a:pos x="97" y="210"/>
                </a:cxn>
                <a:cxn ang="0">
                  <a:pos x="125" y="210"/>
                </a:cxn>
                <a:cxn ang="0">
                  <a:pos x="148" y="210"/>
                </a:cxn>
                <a:cxn ang="0">
                  <a:pos x="170" y="210"/>
                </a:cxn>
                <a:cxn ang="0">
                  <a:pos x="199" y="210"/>
                </a:cxn>
                <a:cxn ang="0">
                  <a:pos x="221" y="210"/>
                </a:cxn>
                <a:cxn ang="0">
                  <a:pos x="244" y="210"/>
                </a:cxn>
                <a:cxn ang="0">
                  <a:pos x="272" y="210"/>
                </a:cxn>
                <a:cxn ang="0">
                  <a:pos x="295" y="216"/>
                </a:cxn>
                <a:cxn ang="0">
                  <a:pos x="318" y="238"/>
                </a:cxn>
                <a:cxn ang="0">
                  <a:pos x="346" y="272"/>
                </a:cxn>
                <a:cxn ang="0">
                  <a:pos x="369" y="323"/>
                </a:cxn>
                <a:cxn ang="0">
                  <a:pos x="391" y="391"/>
                </a:cxn>
                <a:cxn ang="0">
                  <a:pos x="420" y="460"/>
                </a:cxn>
                <a:cxn ang="0">
                  <a:pos x="442" y="522"/>
                </a:cxn>
                <a:cxn ang="0">
                  <a:pos x="465" y="573"/>
                </a:cxn>
                <a:cxn ang="0">
                  <a:pos x="494" y="613"/>
                </a:cxn>
                <a:cxn ang="0">
                  <a:pos x="516" y="630"/>
                </a:cxn>
                <a:cxn ang="0">
                  <a:pos x="539" y="635"/>
                </a:cxn>
                <a:cxn ang="0">
                  <a:pos x="567" y="613"/>
                </a:cxn>
                <a:cxn ang="0">
                  <a:pos x="590" y="579"/>
                </a:cxn>
                <a:cxn ang="0">
                  <a:pos x="613" y="528"/>
                </a:cxn>
                <a:cxn ang="0">
                  <a:pos x="641" y="477"/>
                </a:cxn>
                <a:cxn ang="0">
                  <a:pos x="664" y="420"/>
                </a:cxn>
                <a:cxn ang="0">
                  <a:pos x="686" y="363"/>
                </a:cxn>
                <a:cxn ang="0">
                  <a:pos x="715" y="318"/>
                </a:cxn>
                <a:cxn ang="0">
                  <a:pos x="737" y="272"/>
                </a:cxn>
                <a:cxn ang="0">
                  <a:pos x="760" y="238"/>
                </a:cxn>
                <a:cxn ang="0">
                  <a:pos x="788" y="210"/>
                </a:cxn>
                <a:cxn ang="0">
                  <a:pos x="811" y="187"/>
                </a:cxn>
                <a:cxn ang="0">
                  <a:pos x="834" y="165"/>
                </a:cxn>
                <a:cxn ang="0">
                  <a:pos x="862" y="136"/>
                </a:cxn>
                <a:cxn ang="0">
                  <a:pos x="885" y="102"/>
                </a:cxn>
                <a:cxn ang="0">
                  <a:pos x="907" y="63"/>
                </a:cxn>
                <a:cxn ang="0">
                  <a:pos x="936" y="23"/>
                </a:cxn>
                <a:cxn ang="0">
                  <a:pos x="958" y="0"/>
                </a:cxn>
                <a:cxn ang="0">
                  <a:pos x="981" y="0"/>
                </a:cxn>
              </a:cxnLst>
              <a:rect l="0" t="0" r="r" b="b"/>
              <a:pathLst>
                <a:path w="981" h="635">
                  <a:moveTo>
                    <a:pt x="0" y="210"/>
                  </a:moveTo>
                  <a:lnTo>
                    <a:pt x="23" y="210"/>
                  </a:lnTo>
                  <a:lnTo>
                    <a:pt x="51" y="210"/>
                  </a:lnTo>
                  <a:lnTo>
                    <a:pt x="74" y="210"/>
                  </a:lnTo>
                  <a:lnTo>
                    <a:pt x="97" y="210"/>
                  </a:lnTo>
                  <a:lnTo>
                    <a:pt x="125" y="210"/>
                  </a:lnTo>
                  <a:lnTo>
                    <a:pt x="148" y="210"/>
                  </a:lnTo>
                  <a:lnTo>
                    <a:pt x="170" y="210"/>
                  </a:lnTo>
                  <a:lnTo>
                    <a:pt x="199" y="210"/>
                  </a:lnTo>
                  <a:lnTo>
                    <a:pt x="221" y="210"/>
                  </a:lnTo>
                  <a:lnTo>
                    <a:pt x="244" y="210"/>
                  </a:lnTo>
                  <a:lnTo>
                    <a:pt x="272" y="210"/>
                  </a:lnTo>
                  <a:lnTo>
                    <a:pt x="295" y="216"/>
                  </a:lnTo>
                  <a:lnTo>
                    <a:pt x="318" y="238"/>
                  </a:lnTo>
                  <a:lnTo>
                    <a:pt x="346" y="272"/>
                  </a:lnTo>
                  <a:lnTo>
                    <a:pt x="369" y="323"/>
                  </a:lnTo>
                  <a:lnTo>
                    <a:pt x="391" y="391"/>
                  </a:lnTo>
                  <a:lnTo>
                    <a:pt x="420" y="460"/>
                  </a:lnTo>
                  <a:lnTo>
                    <a:pt x="442" y="522"/>
                  </a:lnTo>
                  <a:lnTo>
                    <a:pt x="465" y="573"/>
                  </a:lnTo>
                  <a:lnTo>
                    <a:pt x="494" y="613"/>
                  </a:lnTo>
                  <a:lnTo>
                    <a:pt x="516" y="630"/>
                  </a:lnTo>
                  <a:lnTo>
                    <a:pt x="539" y="635"/>
                  </a:lnTo>
                  <a:lnTo>
                    <a:pt x="567" y="613"/>
                  </a:lnTo>
                  <a:lnTo>
                    <a:pt x="590" y="579"/>
                  </a:lnTo>
                  <a:lnTo>
                    <a:pt x="613" y="528"/>
                  </a:lnTo>
                  <a:lnTo>
                    <a:pt x="641" y="477"/>
                  </a:lnTo>
                  <a:lnTo>
                    <a:pt x="664" y="420"/>
                  </a:lnTo>
                  <a:lnTo>
                    <a:pt x="686" y="363"/>
                  </a:lnTo>
                  <a:lnTo>
                    <a:pt x="715" y="318"/>
                  </a:lnTo>
                  <a:lnTo>
                    <a:pt x="737" y="272"/>
                  </a:lnTo>
                  <a:lnTo>
                    <a:pt x="760" y="238"/>
                  </a:lnTo>
                  <a:lnTo>
                    <a:pt x="788" y="210"/>
                  </a:lnTo>
                  <a:lnTo>
                    <a:pt x="811" y="187"/>
                  </a:lnTo>
                  <a:lnTo>
                    <a:pt x="834" y="165"/>
                  </a:lnTo>
                  <a:lnTo>
                    <a:pt x="862" y="136"/>
                  </a:lnTo>
                  <a:lnTo>
                    <a:pt x="885" y="102"/>
                  </a:lnTo>
                  <a:lnTo>
                    <a:pt x="907" y="63"/>
                  </a:lnTo>
                  <a:lnTo>
                    <a:pt x="936" y="23"/>
                  </a:lnTo>
                  <a:lnTo>
                    <a:pt x="958" y="0"/>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65" name="Freeform 393"/>
            <p:cNvSpPr>
              <a:spLocks/>
            </p:cNvSpPr>
            <p:nvPr/>
          </p:nvSpPr>
          <p:spPr bwMode="auto">
            <a:xfrm>
              <a:off x="3146" y="2562"/>
              <a:ext cx="981" cy="420"/>
            </a:xfrm>
            <a:custGeom>
              <a:avLst/>
              <a:gdLst/>
              <a:ahLst/>
              <a:cxnLst>
                <a:cxn ang="0">
                  <a:pos x="0" y="221"/>
                </a:cxn>
                <a:cxn ang="0">
                  <a:pos x="23" y="221"/>
                </a:cxn>
                <a:cxn ang="0">
                  <a:pos x="51" y="221"/>
                </a:cxn>
                <a:cxn ang="0">
                  <a:pos x="74" y="221"/>
                </a:cxn>
                <a:cxn ang="0">
                  <a:pos x="97" y="221"/>
                </a:cxn>
                <a:cxn ang="0">
                  <a:pos x="125" y="221"/>
                </a:cxn>
                <a:cxn ang="0">
                  <a:pos x="148" y="221"/>
                </a:cxn>
                <a:cxn ang="0">
                  <a:pos x="170" y="221"/>
                </a:cxn>
                <a:cxn ang="0">
                  <a:pos x="199" y="221"/>
                </a:cxn>
                <a:cxn ang="0">
                  <a:pos x="221" y="221"/>
                </a:cxn>
                <a:cxn ang="0">
                  <a:pos x="244" y="221"/>
                </a:cxn>
                <a:cxn ang="0">
                  <a:pos x="272" y="227"/>
                </a:cxn>
                <a:cxn ang="0">
                  <a:pos x="295" y="232"/>
                </a:cxn>
                <a:cxn ang="0">
                  <a:pos x="318" y="249"/>
                </a:cxn>
                <a:cxn ang="0">
                  <a:pos x="346" y="272"/>
                </a:cxn>
                <a:cxn ang="0">
                  <a:pos x="369" y="306"/>
                </a:cxn>
                <a:cxn ang="0">
                  <a:pos x="391" y="340"/>
                </a:cxn>
                <a:cxn ang="0">
                  <a:pos x="420" y="374"/>
                </a:cxn>
                <a:cxn ang="0">
                  <a:pos x="442" y="397"/>
                </a:cxn>
                <a:cxn ang="0">
                  <a:pos x="465" y="414"/>
                </a:cxn>
                <a:cxn ang="0">
                  <a:pos x="494" y="420"/>
                </a:cxn>
                <a:cxn ang="0">
                  <a:pos x="516" y="420"/>
                </a:cxn>
                <a:cxn ang="0">
                  <a:pos x="539" y="403"/>
                </a:cxn>
                <a:cxn ang="0">
                  <a:pos x="567" y="386"/>
                </a:cxn>
                <a:cxn ang="0">
                  <a:pos x="590" y="357"/>
                </a:cxn>
                <a:cxn ang="0">
                  <a:pos x="613" y="334"/>
                </a:cxn>
                <a:cxn ang="0">
                  <a:pos x="641" y="317"/>
                </a:cxn>
                <a:cxn ang="0">
                  <a:pos x="664" y="300"/>
                </a:cxn>
                <a:cxn ang="0">
                  <a:pos x="686" y="289"/>
                </a:cxn>
                <a:cxn ang="0">
                  <a:pos x="715" y="278"/>
                </a:cxn>
                <a:cxn ang="0">
                  <a:pos x="737" y="266"/>
                </a:cxn>
                <a:cxn ang="0">
                  <a:pos x="760" y="261"/>
                </a:cxn>
                <a:cxn ang="0">
                  <a:pos x="788" y="244"/>
                </a:cxn>
                <a:cxn ang="0">
                  <a:pos x="811" y="227"/>
                </a:cxn>
                <a:cxn ang="0">
                  <a:pos x="834" y="204"/>
                </a:cxn>
                <a:cxn ang="0">
                  <a:pos x="862" y="176"/>
                </a:cxn>
                <a:cxn ang="0">
                  <a:pos x="885" y="142"/>
                </a:cxn>
                <a:cxn ang="0">
                  <a:pos x="907" y="96"/>
                </a:cxn>
                <a:cxn ang="0">
                  <a:pos x="936" y="57"/>
                </a:cxn>
                <a:cxn ang="0">
                  <a:pos x="958" y="23"/>
                </a:cxn>
                <a:cxn ang="0">
                  <a:pos x="981" y="0"/>
                </a:cxn>
              </a:cxnLst>
              <a:rect l="0" t="0" r="r" b="b"/>
              <a:pathLst>
                <a:path w="981" h="420">
                  <a:moveTo>
                    <a:pt x="0" y="221"/>
                  </a:moveTo>
                  <a:lnTo>
                    <a:pt x="23" y="221"/>
                  </a:lnTo>
                  <a:lnTo>
                    <a:pt x="51" y="221"/>
                  </a:lnTo>
                  <a:lnTo>
                    <a:pt x="74" y="221"/>
                  </a:lnTo>
                  <a:lnTo>
                    <a:pt x="97" y="221"/>
                  </a:lnTo>
                  <a:lnTo>
                    <a:pt x="125" y="221"/>
                  </a:lnTo>
                  <a:lnTo>
                    <a:pt x="148" y="221"/>
                  </a:lnTo>
                  <a:lnTo>
                    <a:pt x="170" y="221"/>
                  </a:lnTo>
                  <a:lnTo>
                    <a:pt x="199" y="221"/>
                  </a:lnTo>
                  <a:lnTo>
                    <a:pt x="221" y="221"/>
                  </a:lnTo>
                  <a:lnTo>
                    <a:pt x="244" y="221"/>
                  </a:lnTo>
                  <a:lnTo>
                    <a:pt x="272" y="227"/>
                  </a:lnTo>
                  <a:lnTo>
                    <a:pt x="295" y="232"/>
                  </a:lnTo>
                  <a:lnTo>
                    <a:pt x="318" y="249"/>
                  </a:lnTo>
                  <a:lnTo>
                    <a:pt x="346" y="272"/>
                  </a:lnTo>
                  <a:lnTo>
                    <a:pt x="369" y="306"/>
                  </a:lnTo>
                  <a:lnTo>
                    <a:pt x="391" y="340"/>
                  </a:lnTo>
                  <a:lnTo>
                    <a:pt x="420" y="374"/>
                  </a:lnTo>
                  <a:lnTo>
                    <a:pt x="442" y="397"/>
                  </a:lnTo>
                  <a:lnTo>
                    <a:pt x="465" y="414"/>
                  </a:lnTo>
                  <a:lnTo>
                    <a:pt x="494" y="420"/>
                  </a:lnTo>
                  <a:lnTo>
                    <a:pt x="516" y="420"/>
                  </a:lnTo>
                  <a:lnTo>
                    <a:pt x="539" y="403"/>
                  </a:lnTo>
                  <a:lnTo>
                    <a:pt x="567" y="386"/>
                  </a:lnTo>
                  <a:lnTo>
                    <a:pt x="590" y="357"/>
                  </a:lnTo>
                  <a:lnTo>
                    <a:pt x="613" y="334"/>
                  </a:lnTo>
                  <a:lnTo>
                    <a:pt x="641" y="317"/>
                  </a:lnTo>
                  <a:lnTo>
                    <a:pt x="664" y="300"/>
                  </a:lnTo>
                  <a:lnTo>
                    <a:pt x="686" y="289"/>
                  </a:lnTo>
                  <a:lnTo>
                    <a:pt x="715" y="278"/>
                  </a:lnTo>
                  <a:lnTo>
                    <a:pt x="737" y="266"/>
                  </a:lnTo>
                  <a:lnTo>
                    <a:pt x="760" y="261"/>
                  </a:lnTo>
                  <a:lnTo>
                    <a:pt x="788" y="244"/>
                  </a:lnTo>
                  <a:lnTo>
                    <a:pt x="811" y="227"/>
                  </a:lnTo>
                  <a:lnTo>
                    <a:pt x="834" y="204"/>
                  </a:lnTo>
                  <a:lnTo>
                    <a:pt x="862" y="176"/>
                  </a:lnTo>
                  <a:lnTo>
                    <a:pt x="885" y="142"/>
                  </a:lnTo>
                  <a:lnTo>
                    <a:pt x="907" y="96"/>
                  </a:lnTo>
                  <a:lnTo>
                    <a:pt x="936" y="57"/>
                  </a:lnTo>
                  <a:lnTo>
                    <a:pt x="958" y="23"/>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66" name="Freeform 394"/>
            <p:cNvSpPr>
              <a:spLocks/>
            </p:cNvSpPr>
            <p:nvPr/>
          </p:nvSpPr>
          <p:spPr bwMode="auto">
            <a:xfrm>
              <a:off x="3146" y="2545"/>
              <a:ext cx="981" cy="476"/>
            </a:xfrm>
            <a:custGeom>
              <a:avLst/>
              <a:gdLst/>
              <a:ahLst/>
              <a:cxnLst>
                <a:cxn ang="0">
                  <a:pos x="0" y="221"/>
                </a:cxn>
                <a:cxn ang="0">
                  <a:pos x="23" y="221"/>
                </a:cxn>
                <a:cxn ang="0">
                  <a:pos x="51" y="221"/>
                </a:cxn>
                <a:cxn ang="0">
                  <a:pos x="74" y="221"/>
                </a:cxn>
                <a:cxn ang="0">
                  <a:pos x="97" y="221"/>
                </a:cxn>
                <a:cxn ang="0">
                  <a:pos x="125" y="221"/>
                </a:cxn>
                <a:cxn ang="0">
                  <a:pos x="148" y="221"/>
                </a:cxn>
                <a:cxn ang="0">
                  <a:pos x="170" y="221"/>
                </a:cxn>
                <a:cxn ang="0">
                  <a:pos x="199" y="221"/>
                </a:cxn>
                <a:cxn ang="0">
                  <a:pos x="221" y="221"/>
                </a:cxn>
                <a:cxn ang="0">
                  <a:pos x="244" y="221"/>
                </a:cxn>
                <a:cxn ang="0">
                  <a:pos x="272" y="227"/>
                </a:cxn>
                <a:cxn ang="0">
                  <a:pos x="295" y="232"/>
                </a:cxn>
                <a:cxn ang="0">
                  <a:pos x="318" y="249"/>
                </a:cxn>
                <a:cxn ang="0">
                  <a:pos x="346" y="278"/>
                </a:cxn>
                <a:cxn ang="0">
                  <a:pos x="369" y="317"/>
                </a:cxn>
                <a:cxn ang="0">
                  <a:pos x="391" y="363"/>
                </a:cxn>
                <a:cxn ang="0">
                  <a:pos x="420" y="403"/>
                </a:cxn>
                <a:cxn ang="0">
                  <a:pos x="442" y="437"/>
                </a:cxn>
                <a:cxn ang="0">
                  <a:pos x="465" y="459"/>
                </a:cxn>
                <a:cxn ang="0">
                  <a:pos x="494" y="476"/>
                </a:cxn>
                <a:cxn ang="0">
                  <a:pos x="516" y="476"/>
                </a:cxn>
                <a:cxn ang="0">
                  <a:pos x="539" y="465"/>
                </a:cxn>
                <a:cxn ang="0">
                  <a:pos x="567" y="448"/>
                </a:cxn>
                <a:cxn ang="0">
                  <a:pos x="590" y="420"/>
                </a:cxn>
                <a:cxn ang="0">
                  <a:pos x="613" y="397"/>
                </a:cxn>
                <a:cxn ang="0">
                  <a:pos x="641" y="368"/>
                </a:cxn>
                <a:cxn ang="0">
                  <a:pos x="664" y="340"/>
                </a:cxn>
                <a:cxn ang="0">
                  <a:pos x="686" y="323"/>
                </a:cxn>
                <a:cxn ang="0">
                  <a:pos x="715" y="300"/>
                </a:cxn>
                <a:cxn ang="0">
                  <a:pos x="737" y="283"/>
                </a:cxn>
                <a:cxn ang="0">
                  <a:pos x="760" y="266"/>
                </a:cxn>
                <a:cxn ang="0">
                  <a:pos x="788" y="249"/>
                </a:cxn>
                <a:cxn ang="0">
                  <a:pos x="811" y="232"/>
                </a:cxn>
                <a:cxn ang="0">
                  <a:pos x="834" y="210"/>
                </a:cxn>
                <a:cxn ang="0">
                  <a:pos x="862" y="176"/>
                </a:cxn>
                <a:cxn ang="0">
                  <a:pos x="885" y="136"/>
                </a:cxn>
                <a:cxn ang="0">
                  <a:pos x="907" y="96"/>
                </a:cxn>
                <a:cxn ang="0">
                  <a:pos x="936" y="51"/>
                </a:cxn>
                <a:cxn ang="0">
                  <a:pos x="958" y="17"/>
                </a:cxn>
                <a:cxn ang="0">
                  <a:pos x="981" y="0"/>
                </a:cxn>
              </a:cxnLst>
              <a:rect l="0" t="0" r="r" b="b"/>
              <a:pathLst>
                <a:path w="981" h="476">
                  <a:moveTo>
                    <a:pt x="0" y="221"/>
                  </a:moveTo>
                  <a:lnTo>
                    <a:pt x="23" y="221"/>
                  </a:lnTo>
                  <a:lnTo>
                    <a:pt x="51" y="221"/>
                  </a:lnTo>
                  <a:lnTo>
                    <a:pt x="74" y="221"/>
                  </a:lnTo>
                  <a:lnTo>
                    <a:pt x="97" y="221"/>
                  </a:lnTo>
                  <a:lnTo>
                    <a:pt x="125" y="221"/>
                  </a:lnTo>
                  <a:lnTo>
                    <a:pt x="148" y="221"/>
                  </a:lnTo>
                  <a:lnTo>
                    <a:pt x="170" y="221"/>
                  </a:lnTo>
                  <a:lnTo>
                    <a:pt x="199" y="221"/>
                  </a:lnTo>
                  <a:lnTo>
                    <a:pt x="221" y="221"/>
                  </a:lnTo>
                  <a:lnTo>
                    <a:pt x="244" y="221"/>
                  </a:lnTo>
                  <a:lnTo>
                    <a:pt x="272" y="227"/>
                  </a:lnTo>
                  <a:lnTo>
                    <a:pt x="295" y="232"/>
                  </a:lnTo>
                  <a:lnTo>
                    <a:pt x="318" y="249"/>
                  </a:lnTo>
                  <a:lnTo>
                    <a:pt x="346" y="278"/>
                  </a:lnTo>
                  <a:lnTo>
                    <a:pt x="369" y="317"/>
                  </a:lnTo>
                  <a:lnTo>
                    <a:pt x="391" y="363"/>
                  </a:lnTo>
                  <a:lnTo>
                    <a:pt x="420" y="403"/>
                  </a:lnTo>
                  <a:lnTo>
                    <a:pt x="442" y="437"/>
                  </a:lnTo>
                  <a:lnTo>
                    <a:pt x="465" y="459"/>
                  </a:lnTo>
                  <a:lnTo>
                    <a:pt x="494" y="476"/>
                  </a:lnTo>
                  <a:lnTo>
                    <a:pt x="516" y="476"/>
                  </a:lnTo>
                  <a:lnTo>
                    <a:pt x="539" y="465"/>
                  </a:lnTo>
                  <a:lnTo>
                    <a:pt x="567" y="448"/>
                  </a:lnTo>
                  <a:lnTo>
                    <a:pt x="590" y="420"/>
                  </a:lnTo>
                  <a:lnTo>
                    <a:pt x="613" y="397"/>
                  </a:lnTo>
                  <a:lnTo>
                    <a:pt x="641" y="368"/>
                  </a:lnTo>
                  <a:lnTo>
                    <a:pt x="664" y="340"/>
                  </a:lnTo>
                  <a:lnTo>
                    <a:pt x="686" y="323"/>
                  </a:lnTo>
                  <a:lnTo>
                    <a:pt x="715" y="300"/>
                  </a:lnTo>
                  <a:lnTo>
                    <a:pt x="737" y="283"/>
                  </a:lnTo>
                  <a:lnTo>
                    <a:pt x="760" y="266"/>
                  </a:lnTo>
                  <a:lnTo>
                    <a:pt x="788" y="249"/>
                  </a:lnTo>
                  <a:lnTo>
                    <a:pt x="811" y="232"/>
                  </a:lnTo>
                  <a:lnTo>
                    <a:pt x="834" y="210"/>
                  </a:lnTo>
                  <a:lnTo>
                    <a:pt x="862" y="176"/>
                  </a:lnTo>
                  <a:lnTo>
                    <a:pt x="885" y="136"/>
                  </a:lnTo>
                  <a:lnTo>
                    <a:pt x="907" y="96"/>
                  </a:lnTo>
                  <a:lnTo>
                    <a:pt x="936" y="51"/>
                  </a:lnTo>
                  <a:lnTo>
                    <a:pt x="958" y="17"/>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67" name="Freeform 395"/>
            <p:cNvSpPr>
              <a:spLocks/>
            </p:cNvSpPr>
            <p:nvPr/>
          </p:nvSpPr>
          <p:spPr bwMode="auto">
            <a:xfrm>
              <a:off x="3146" y="2522"/>
              <a:ext cx="981" cy="579"/>
            </a:xfrm>
            <a:custGeom>
              <a:avLst/>
              <a:gdLst/>
              <a:ahLst/>
              <a:cxnLst>
                <a:cxn ang="0">
                  <a:pos x="0" y="216"/>
                </a:cxn>
                <a:cxn ang="0">
                  <a:pos x="23" y="216"/>
                </a:cxn>
                <a:cxn ang="0">
                  <a:pos x="51" y="216"/>
                </a:cxn>
                <a:cxn ang="0">
                  <a:pos x="74" y="216"/>
                </a:cxn>
                <a:cxn ang="0">
                  <a:pos x="97" y="216"/>
                </a:cxn>
                <a:cxn ang="0">
                  <a:pos x="125" y="216"/>
                </a:cxn>
                <a:cxn ang="0">
                  <a:pos x="148" y="216"/>
                </a:cxn>
                <a:cxn ang="0">
                  <a:pos x="170" y="216"/>
                </a:cxn>
                <a:cxn ang="0">
                  <a:pos x="199" y="216"/>
                </a:cxn>
                <a:cxn ang="0">
                  <a:pos x="221" y="216"/>
                </a:cxn>
                <a:cxn ang="0">
                  <a:pos x="244" y="216"/>
                </a:cxn>
                <a:cxn ang="0">
                  <a:pos x="272" y="221"/>
                </a:cxn>
                <a:cxn ang="0">
                  <a:pos x="295" y="227"/>
                </a:cxn>
                <a:cxn ang="0">
                  <a:pos x="318" y="250"/>
                </a:cxn>
                <a:cxn ang="0">
                  <a:pos x="346" y="284"/>
                </a:cxn>
                <a:cxn ang="0">
                  <a:pos x="369" y="335"/>
                </a:cxn>
                <a:cxn ang="0">
                  <a:pos x="391" y="397"/>
                </a:cxn>
                <a:cxn ang="0">
                  <a:pos x="420" y="454"/>
                </a:cxn>
                <a:cxn ang="0">
                  <a:pos x="442" y="505"/>
                </a:cxn>
                <a:cxn ang="0">
                  <a:pos x="465" y="539"/>
                </a:cxn>
                <a:cxn ang="0">
                  <a:pos x="494" y="562"/>
                </a:cxn>
                <a:cxn ang="0">
                  <a:pos x="516" y="579"/>
                </a:cxn>
                <a:cxn ang="0">
                  <a:pos x="539" y="573"/>
                </a:cxn>
                <a:cxn ang="0">
                  <a:pos x="567" y="556"/>
                </a:cxn>
                <a:cxn ang="0">
                  <a:pos x="590" y="528"/>
                </a:cxn>
                <a:cxn ang="0">
                  <a:pos x="613" y="494"/>
                </a:cxn>
                <a:cxn ang="0">
                  <a:pos x="641" y="454"/>
                </a:cxn>
                <a:cxn ang="0">
                  <a:pos x="664" y="409"/>
                </a:cxn>
                <a:cxn ang="0">
                  <a:pos x="686" y="369"/>
                </a:cxn>
                <a:cxn ang="0">
                  <a:pos x="715" y="329"/>
                </a:cxn>
                <a:cxn ang="0">
                  <a:pos x="737" y="295"/>
                </a:cxn>
                <a:cxn ang="0">
                  <a:pos x="760" y="272"/>
                </a:cxn>
                <a:cxn ang="0">
                  <a:pos x="788" y="244"/>
                </a:cxn>
                <a:cxn ang="0">
                  <a:pos x="811" y="221"/>
                </a:cxn>
                <a:cxn ang="0">
                  <a:pos x="834" y="193"/>
                </a:cxn>
                <a:cxn ang="0">
                  <a:pos x="862" y="159"/>
                </a:cxn>
                <a:cxn ang="0">
                  <a:pos x="885" y="125"/>
                </a:cxn>
                <a:cxn ang="0">
                  <a:pos x="907" y="80"/>
                </a:cxn>
                <a:cxn ang="0">
                  <a:pos x="936" y="40"/>
                </a:cxn>
                <a:cxn ang="0">
                  <a:pos x="958" y="12"/>
                </a:cxn>
                <a:cxn ang="0">
                  <a:pos x="981" y="0"/>
                </a:cxn>
              </a:cxnLst>
              <a:rect l="0" t="0" r="r" b="b"/>
              <a:pathLst>
                <a:path w="981" h="579">
                  <a:moveTo>
                    <a:pt x="0" y="216"/>
                  </a:moveTo>
                  <a:lnTo>
                    <a:pt x="23" y="216"/>
                  </a:lnTo>
                  <a:lnTo>
                    <a:pt x="51" y="216"/>
                  </a:lnTo>
                  <a:lnTo>
                    <a:pt x="74" y="216"/>
                  </a:lnTo>
                  <a:lnTo>
                    <a:pt x="97" y="216"/>
                  </a:lnTo>
                  <a:lnTo>
                    <a:pt x="125" y="216"/>
                  </a:lnTo>
                  <a:lnTo>
                    <a:pt x="148" y="216"/>
                  </a:lnTo>
                  <a:lnTo>
                    <a:pt x="170" y="216"/>
                  </a:lnTo>
                  <a:lnTo>
                    <a:pt x="199" y="216"/>
                  </a:lnTo>
                  <a:lnTo>
                    <a:pt x="221" y="216"/>
                  </a:lnTo>
                  <a:lnTo>
                    <a:pt x="244" y="216"/>
                  </a:lnTo>
                  <a:lnTo>
                    <a:pt x="272" y="221"/>
                  </a:lnTo>
                  <a:lnTo>
                    <a:pt x="295" y="227"/>
                  </a:lnTo>
                  <a:lnTo>
                    <a:pt x="318" y="250"/>
                  </a:lnTo>
                  <a:lnTo>
                    <a:pt x="346" y="284"/>
                  </a:lnTo>
                  <a:lnTo>
                    <a:pt x="369" y="335"/>
                  </a:lnTo>
                  <a:lnTo>
                    <a:pt x="391" y="397"/>
                  </a:lnTo>
                  <a:lnTo>
                    <a:pt x="420" y="454"/>
                  </a:lnTo>
                  <a:lnTo>
                    <a:pt x="442" y="505"/>
                  </a:lnTo>
                  <a:lnTo>
                    <a:pt x="465" y="539"/>
                  </a:lnTo>
                  <a:lnTo>
                    <a:pt x="494" y="562"/>
                  </a:lnTo>
                  <a:lnTo>
                    <a:pt x="516" y="579"/>
                  </a:lnTo>
                  <a:lnTo>
                    <a:pt x="539" y="573"/>
                  </a:lnTo>
                  <a:lnTo>
                    <a:pt x="567" y="556"/>
                  </a:lnTo>
                  <a:lnTo>
                    <a:pt x="590" y="528"/>
                  </a:lnTo>
                  <a:lnTo>
                    <a:pt x="613" y="494"/>
                  </a:lnTo>
                  <a:lnTo>
                    <a:pt x="641" y="454"/>
                  </a:lnTo>
                  <a:lnTo>
                    <a:pt x="664" y="409"/>
                  </a:lnTo>
                  <a:lnTo>
                    <a:pt x="686" y="369"/>
                  </a:lnTo>
                  <a:lnTo>
                    <a:pt x="715" y="329"/>
                  </a:lnTo>
                  <a:lnTo>
                    <a:pt x="737" y="295"/>
                  </a:lnTo>
                  <a:lnTo>
                    <a:pt x="760" y="272"/>
                  </a:lnTo>
                  <a:lnTo>
                    <a:pt x="788" y="244"/>
                  </a:lnTo>
                  <a:lnTo>
                    <a:pt x="811" y="221"/>
                  </a:lnTo>
                  <a:lnTo>
                    <a:pt x="834" y="193"/>
                  </a:lnTo>
                  <a:lnTo>
                    <a:pt x="862" y="159"/>
                  </a:lnTo>
                  <a:lnTo>
                    <a:pt x="885" y="125"/>
                  </a:lnTo>
                  <a:lnTo>
                    <a:pt x="907" y="80"/>
                  </a:lnTo>
                  <a:lnTo>
                    <a:pt x="936" y="40"/>
                  </a:lnTo>
                  <a:lnTo>
                    <a:pt x="958" y="12"/>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68" name="Freeform 396"/>
            <p:cNvSpPr>
              <a:spLocks/>
            </p:cNvSpPr>
            <p:nvPr/>
          </p:nvSpPr>
          <p:spPr bwMode="auto">
            <a:xfrm>
              <a:off x="3146" y="2534"/>
              <a:ext cx="981" cy="589"/>
            </a:xfrm>
            <a:custGeom>
              <a:avLst/>
              <a:gdLst/>
              <a:ahLst/>
              <a:cxnLst>
                <a:cxn ang="0">
                  <a:pos x="0" y="192"/>
                </a:cxn>
                <a:cxn ang="0">
                  <a:pos x="23" y="192"/>
                </a:cxn>
                <a:cxn ang="0">
                  <a:pos x="51" y="192"/>
                </a:cxn>
                <a:cxn ang="0">
                  <a:pos x="74" y="192"/>
                </a:cxn>
                <a:cxn ang="0">
                  <a:pos x="97" y="192"/>
                </a:cxn>
                <a:cxn ang="0">
                  <a:pos x="125" y="192"/>
                </a:cxn>
                <a:cxn ang="0">
                  <a:pos x="148" y="192"/>
                </a:cxn>
                <a:cxn ang="0">
                  <a:pos x="170" y="192"/>
                </a:cxn>
                <a:cxn ang="0">
                  <a:pos x="199" y="192"/>
                </a:cxn>
                <a:cxn ang="0">
                  <a:pos x="221" y="192"/>
                </a:cxn>
                <a:cxn ang="0">
                  <a:pos x="244" y="198"/>
                </a:cxn>
                <a:cxn ang="0">
                  <a:pos x="272" y="198"/>
                </a:cxn>
                <a:cxn ang="0">
                  <a:pos x="295" y="204"/>
                </a:cxn>
                <a:cxn ang="0">
                  <a:pos x="318" y="226"/>
                </a:cxn>
                <a:cxn ang="0">
                  <a:pos x="346" y="266"/>
                </a:cxn>
                <a:cxn ang="0">
                  <a:pos x="369" y="323"/>
                </a:cxn>
                <a:cxn ang="0">
                  <a:pos x="391" y="385"/>
                </a:cxn>
                <a:cxn ang="0">
                  <a:pos x="420" y="448"/>
                </a:cxn>
                <a:cxn ang="0">
                  <a:pos x="442" y="499"/>
                </a:cxn>
                <a:cxn ang="0">
                  <a:pos x="465" y="544"/>
                </a:cxn>
                <a:cxn ang="0">
                  <a:pos x="494" y="572"/>
                </a:cxn>
                <a:cxn ang="0">
                  <a:pos x="516" y="589"/>
                </a:cxn>
                <a:cxn ang="0">
                  <a:pos x="539" y="589"/>
                </a:cxn>
                <a:cxn ang="0">
                  <a:pos x="567" y="578"/>
                </a:cxn>
                <a:cxn ang="0">
                  <a:pos x="590" y="550"/>
                </a:cxn>
                <a:cxn ang="0">
                  <a:pos x="613" y="510"/>
                </a:cxn>
                <a:cxn ang="0">
                  <a:pos x="641" y="459"/>
                </a:cxn>
                <a:cxn ang="0">
                  <a:pos x="664" y="414"/>
                </a:cxn>
                <a:cxn ang="0">
                  <a:pos x="686" y="362"/>
                </a:cxn>
                <a:cxn ang="0">
                  <a:pos x="715" y="317"/>
                </a:cxn>
                <a:cxn ang="0">
                  <a:pos x="737" y="277"/>
                </a:cxn>
                <a:cxn ang="0">
                  <a:pos x="760" y="243"/>
                </a:cxn>
                <a:cxn ang="0">
                  <a:pos x="788" y="221"/>
                </a:cxn>
                <a:cxn ang="0">
                  <a:pos x="811" y="192"/>
                </a:cxn>
                <a:cxn ang="0">
                  <a:pos x="834" y="170"/>
                </a:cxn>
                <a:cxn ang="0">
                  <a:pos x="862" y="136"/>
                </a:cxn>
                <a:cxn ang="0">
                  <a:pos x="885" y="102"/>
                </a:cxn>
                <a:cxn ang="0">
                  <a:pos x="907" y="62"/>
                </a:cxn>
                <a:cxn ang="0">
                  <a:pos x="936" y="28"/>
                </a:cxn>
                <a:cxn ang="0">
                  <a:pos x="958" y="5"/>
                </a:cxn>
                <a:cxn ang="0">
                  <a:pos x="981" y="0"/>
                </a:cxn>
              </a:cxnLst>
              <a:rect l="0" t="0" r="r" b="b"/>
              <a:pathLst>
                <a:path w="981" h="589">
                  <a:moveTo>
                    <a:pt x="0" y="192"/>
                  </a:moveTo>
                  <a:lnTo>
                    <a:pt x="23" y="192"/>
                  </a:lnTo>
                  <a:lnTo>
                    <a:pt x="51" y="192"/>
                  </a:lnTo>
                  <a:lnTo>
                    <a:pt x="74" y="192"/>
                  </a:lnTo>
                  <a:lnTo>
                    <a:pt x="97" y="192"/>
                  </a:lnTo>
                  <a:lnTo>
                    <a:pt x="125" y="192"/>
                  </a:lnTo>
                  <a:lnTo>
                    <a:pt x="148" y="192"/>
                  </a:lnTo>
                  <a:lnTo>
                    <a:pt x="170" y="192"/>
                  </a:lnTo>
                  <a:lnTo>
                    <a:pt x="199" y="192"/>
                  </a:lnTo>
                  <a:lnTo>
                    <a:pt x="221" y="192"/>
                  </a:lnTo>
                  <a:lnTo>
                    <a:pt x="244" y="198"/>
                  </a:lnTo>
                  <a:lnTo>
                    <a:pt x="272" y="198"/>
                  </a:lnTo>
                  <a:lnTo>
                    <a:pt x="295" y="204"/>
                  </a:lnTo>
                  <a:lnTo>
                    <a:pt x="318" y="226"/>
                  </a:lnTo>
                  <a:lnTo>
                    <a:pt x="346" y="266"/>
                  </a:lnTo>
                  <a:lnTo>
                    <a:pt x="369" y="323"/>
                  </a:lnTo>
                  <a:lnTo>
                    <a:pt x="391" y="385"/>
                  </a:lnTo>
                  <a:lnTo>
                    <a:pt x="420" y="448"/>
                  </a:lnTo>
                  <a:lnTo>
                    <a:pt x="442" y="499"/>
                  </a:lnTo>
                  <a:lnTo>
                    <a:pt x="465" y="544"/>
                  </a:lnTo>
                  <a:lnTo>
                    <a:pt x="494" y="572"/>
                  </a:lnTo>
                  <a:lnTo>
                    <a:pt x="516" y="589"/>
                  </a:lnTo>
                  <a:lnTo>
                    <a:pt x="539" y="589"/>
                  </a:lnTo>
                  <a:lnTo>
                    <a:pt x="567" y="578"/>
                  </a:lnTo>
                  <a:lnTo>
                    <a:pt x="590" y="550"/>
                  </a:lnTo>
                  <a:lnTo>
                    <a:pt x="613" y="510"/>
                  </a:lnTo>
                  <a:lnTo>
                    <a:pt x="641" y="459"/>
                  </a:lnTo>
                  <a:lnTo>
                    <a:pt x="664" y="414"/>
                  </a:lnTo>
                  <a:lnTo>
                    <a:pt x="686" y="362"/>
                  </a:lnTo>
                  <a:lnTo>
                    <a:pt x="715" y="317"/>
                  </a:lnTo>
                  <a:lnTo>
                    <a:pt x="737" y="277"/>
                  </a:lnTo>
                  <a:lnTo>
                    <a:pt x="760" y="243"/>
                  </a:lnTo>
                  <a:lnTo>
                    <a:pt x="788" y="221"/>
                  </a:lnTo>
                  <a:lnTo>
                    <a:pt x="811" y="192"/>
                  </a:lnTo>
                  <a:lnTo>
                    <a:pt x="834" y="170"/>
                  </a:lnTo>
                  <a:lnTo>
                    <a:pt x="862" y="136"/>
                  </a:lnTo>
                  <a:lnTo>
                    <a:pt x="885" y="102"/>
                  </a:lnTo>
                  <a:lnTo>
                    <a:pt x="907" y="62"/>
                  </a:lnTo>
                  <a:lnTo>
                    <a:pt x="936" y="28"/>
                  </a:lnTo>
                  <a:lnTo>
                    <a:pt x="958" y="5"/>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69" name="Freeform 397"/>
            <p:cNvSpPr>
              <a:spLocks/>
            </p:cNvSpPr>
            <p:nvPr/>
          </p:nvSpPr>
          <p:spPr bwMode="auto">
            <a:xfrm>
              <a:off x="3146" y="2590"/>
              <a:ext cx="981" cy="539"/>
            </a:xfrm>
            <a:custGeom>
              <a:avLst/>
              <a:gdLst/>
              <a:ahLst/>
              <a:cxnLst>
                <a:cxn ang="0">
                  <a:pos x="0" y="125"/>
                </a:cxn>
                <a:cxn ang="0">
                  <a:pos x="23" y="125"/>
                </a:cxn>
                <a:cxn ang="0">
                  <a:pos x="51" y="125"/>
                </a:cxn>
                <a:cxn ang="0">
                  <a:pos x="74" y="125"/>
                </a:cxn>
                <a:cxn ang="0">
                  <a:pos x="97" y="125"/>
                </a:cxn>
                <a:cxn ang="0">
                  <a:pos x="125" y="125"/>
                </a:cxn>
                <a:cxn ang="0">
                  <a:pos x="148" y="125"/>
                </a:cxn>
                <a:cxn ang="0">
                  <a:pos x="170" y="125"/>
                </a:cxn>
                <a:cxn ang="0">
                  <a:pos x="199" y="125"/>
                </a:cxn>
                <a:cxn ang="0">
                  <a:pos x="221" y="125"/>
                </a:cxn>
                <a:cxn ang="0">
                  <a:pos x="244" y="125"/>
                </a:cxn>
                <a:cxn ang="0">
                  <a:pos x="272" y="125"/>
                </a:cxn>
                <a:cxn ang="0">
                  <a:pos x="295" y="136"/>
                </a:cxn>
                <a:cxn ang="0">
                  <a:pos x="318" y="159"/>
                </a:cxn>
                <a:cxn ang="0">
                  <a:pos x="346" y="199"/>
                </a:cxn>
                <a:cxn ang="0">
                  <a:pos x="369" y="255"/>
                </a:cxn>
                <a:cxn ang="0">
                  <a:pos x="391" y="323"/>
                </a:cxn>
                <a:cxn ang="0">
                  <a:pos x="420" y="386"/>
                </a:cxn>
                <a:cxn ang="0">
                  <a:pos x="442" y="437"/>
                </a:cxn>
                <a:cxn ang="0">
                  <a:pos x="465" y="477"/>
                </a:cxn>
                <a:cxn ang="0">
                  <a:pos x="494" y="505"/>
                </a:cxn>
                <a:cxn ang="0">
                  <a:pos x="516" y="528"/>
                </a:cxn>
                <a:cxn ang="0">
                  <a:pos x="539" y="539"/>
                </a:cxn>
                <a:cxn ang="0">
                  <a:pos x="567" y="533"/>
                </a:cxn>
                <a:cxn ang="0">
                  <a:pos x="590" y="511"/>
                </a:cxn>
                <a:cxn ang="0">
                  <a:pos x="613" y="477"/>
                </a:cxn>
                <a:cxn ang="0">
                  <a:pos x="641" y="426"/>
                </a:cxn>
                <a:cxn ang="0">
                  <a:pos x="664" y="375"/>
                </a:cxn>
                <a:cxn ang="0">
                  <a:pos x="686" y="318"/>
                </a:cxn>
                <a:cxn ang="0">
                  <a:pos x="715" y="267"/>
                </a:cxn>
                <a:cxn ang="0">
                  <a:pos x="737" y="221"/>
                </a:cxn>
                <a:cxn ang="0">
                  <a:pos x="760" y="182"/>
                </a:cxn>
                <a:cxn ang="0">
                  <a:pos x="788" y="148"/>
                </a:cxn>
                <a:cxn ang="0">
                  <a:pos x="811" y="125"/>
                </a:cxn>
                <a:cxn ang="0">
                  <a:pos x="834" y="102"/>
                </a:cxn>
                <a:cxn ang="0">
                  <a:pos x="862" y="80"/>
                </a:cxn>
                <a:cxn ang="0">
                  <a:pos x="885" y="57"/>
                </a:cxn>
                <a:cxn ang="0">
                  <a:pos x="907" y="29"/>
                </a:cxn>
                <a:cxn ang="0">
                  <a:pos x="936" y="12"/>
                </a:cxn>
                <a:cxn ang="0">
                  <a:pos x="958" y="0"/>
                </a:cxn>
                <a:cxn ang="0">
                  <a:pos x="981" y="12"/>
                </a:cxn>
              </a:cxnLst>
              <a:rect l="0" t="0" r="r" b="b"/>
              <a:pathLst>
                <a:path w="981" h="539">
                  <a:moveTo>
                    <a:pt x="0" y="125"/>
                  </a:moveTo>
                  <a:lnTo>
                    <a:pt x="23" y="125"/>
                  </a:lnTo>
                  <a:lnTo>
                    <a:pt x="51" y="125"/>
                  </a:lnTo>
                  <a:lnTo>
                    <a:pt x="74" y="125"/>
                  </a:lnTo>
                  <a:lnTo>
                    <a:pt x="97" y="125"/>
                  </a:lnTo>
                  <a:lnTo>
                    <a:pt x="125" y="125"/>
                  </a:lnTo>
                  <a:lnTo>
                    <a:pt x="148" y="125"/>
                  </a:lnTo>
                  <a:lnTo>
                    <a:pt x="170" y="125"/>
                  </a:lnTo>
                  <a:lnTo>
                    <a:pt x="199" y="125"/>
                  </a:lnTo>
                  <a:lnTo>
                    <a:pt x="221" y="125"/>
                  </a:lnTo>
                  <a:lnTo>
                    <a:pt x="244" y="125"/>
                  </a:lnTo>
                  <a:lnTo>
                    <a:pt x="272" y="125"/>
                  </a:lnTo>
                  <a:lnTo>
                    <a:pt x="295" y="136"/>
                  </a:lnTo>
                  <a:lnTo>
                    <a:pt x="318" y="159"/>
                  </a:lnTo>
                  <a:lnTo>
                    <a:pt x="346" y="199"/>
                  </a:lnTo>
                  <a:lnTo>
                    <a:pt x="369" y="255"/>
                  </a:lnTo>
                  <a:lnTo>
                    <a:pt x="391" y="323"/>
                  </a:lnTo>
                  <a:lnTo>
                    <a:pt x="420" y="386"/>
                  </a:lnTo>
                  <a:lnTo>
                    <a:pt x="442" y="437"/>
                  </a:lnTo>
                  <a:lnTo>
                    <a:pt x="465" y="477"/>
                  </a:lnTo>
                  <a:lnTo>
                    <a:pt x="494" y="505"/>
                  </a:lnTo>
                  <a:lnTo>
                    <a:pt x="516" y="528"/>
                  </a:lnTo>
                  <a:lnTo>
                    <a:pt x="539" y="539"/>
                  </a:lnTo>
                  <a:lnTo>
                    <a:pt x="567" y="533"/>
                  </a:lnTo>
                  <a:lnTo>
                    <a:pt x="590" y="511"/>
                  </a:lnTo>
                  <a:lnTo>
                    <a:pt x="613" y="477"/>
                  </a:lnTo>
                  <a:lnTo>
                    <a:pt x="641" y="426"/>
                  </a:lnTo>
                  <a:lnTo>
                    <a:pt x="664" y="375"/>
                  </a:lnTo>
                  <a:lnTo>
                    <a:pt x="686" y="318"/>
                  </a:lnTo>
                  <a:lnTo>
                    <a:pt x="715" y="267"/>
                  </a:lnTo>
                  <a:lnTo>
                    <a:pt x="737" y="221"/>
                  </a:lnTo>
                  <a:lnTo>
                    <a:pt x="760" y="182"/>
                  </a:lnTo>
                  <a:lnTo>
                    <a:pt x="788" y="148"/>
                  </a:lnTo>
                  <a:lnTo>
                    <a:pt x="811" y="125"/>
                  </a:lnTo>
                  <a:lnTo>
                    <a:pt x="834" y="102"/>
                  </a:lnTo>
                  <a:lnTo>
                    <a:pt x="862" y="80"/>
                  </a:lnTo>
                  <a:lnTo>
                    <a:pt x="885" y="57"/>
                  </a:lnTo>
                  <a:lnTo>
                    <a:pt x="907" y="29"/>
                  </a:lnTo>
                  <a:lnTo>
                    <a:pt x="936" y="12"/>
                  </a:lnTo>
                  <a:lnTo>
                    <a:pt x="958" y="0"/>
                  </a:lnTo>
                  <a:lnTo>
                    <a:pt x="981" y="12"/>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70" name="Freeform 398"/>
            <p:cNvSpPr>
              <a:spLocks/>
            </p:cNvSpPr>
            <p:nvPr/>
          </p:nvSpPr>
          <p:spPr bwMode="auto">
            <a:xfrm>
              <a:off x="3146" y="2647"/>
              <a:ext cx="981" cy="459"/>
            </a:xfrm>
            <a:custGeom>
              <a:avLst/>
              <a:gdLst/>
              <a:ahLst/>
              <a:cxnLst>
                <a:cxn ang="0">
                  <a:pos x="0" y="74"/>
                </a:cxn>
                <a:cxn ang="0">
                  <a:pos x="23" y="74"/>
                </a:cxn>
                <a:cxn ang="0">
                  <a:pos x="51" y="74"/>
                </a:cxn>
                <a:cxn ang="0">
                  <a:pos x="74" y="74"/>
                </a:cxn>
                <a:cxn ang="0">
                  <a:pos x="97" y="74"/>
                </a:cxn>
                <a:cxn ang="0">
                  <a:pos x="125" y="74"/>
                </a:cxn>
                <a:cxn ang="0">
                  <a:pos x="148" y="74"/>
                </a:cxn>
                <a:cxn ang="0">
                  <a:pos x="170" y="74"/>
                </a:cxn>
                <a:cxn ang="0">
                  <a:pos x="199" y="74"/>
                </a:cxn>
                <a:cxn ang="0">
                  <a:pos x="221" y="74"/>
                </a:cxn>
                <a:cxn ang="0">
                  <a:pos x="244" y="74"/>
                </a:cxn>
                <a:cxn ang="0">
                  <a:pos x="272" y="74"/>
                </a:cxn>
                <a:cxn ang="0">
                  <a:pos x="295" y="85"/>
                </a:cxn>
                <a:cxn ang="0">
                  <a:pos x="318" y="102"/>
                </a:cxn>
                <a:cxn ang="0">
                  <a:pos x="346" y="136"/>
                </a:cxn>
                <a:cxn ang="0">
                  <a:pos x="369" y="187"/>
                </a:cxn>
                <a:cxn ang="0">
                  <a:pos x="391" y="249"/>
                </a:cxn>
                <a:cxn ang="0">
                  <a:pos x="420" y="306"/>
                </a:cxn>
                <a:cxn ang="0">
                  <a:pos x="442" y="352"/>
                </a:cxn>
                <a:cxn ang="0">
                  <a:pos x="465" y="391"/>
                </a:cxn>
                <a:cxn ang="0">
                  <a:pos x="494" y="425"/>
                </a:cxn>
                <a:cxn ang="0">
                  <a:pos x="516" y="448"/>
                </a:cxn>
                <a:cxn ang="0">
                  <a:pos x="539" y="459"/>
                </a:cxn>
                <a:cxn ang="0">
                  <a:pos x="567" y="454"/>
                </a:cxn>
                <a:cxn ang="0">
                  <a:pos x="590" y="437"/>
                </a:cxn>
                <a:cxn ang="0">
                  <a:pos x="613" y="403"/>
                </a:cxn>
                <a:cxn ang="0">
                  <a:pos x="641" y="357"/>
                </a:cxn>
                <a:cxn ang="0">
                  <a:pos x="664" y="306"/>
                </a:cxn>
                <a:cxn ang="0">
                  <a:pos x="686" y="249"/>
                </a:cxn>
                <a:cxn ang="0">
                  <a:pos x="715" y="193"/>
                </a:cxn>
                <a:cxn ang="0">
                  <a:pos x="737" y="147"/>
                </a:cxn>
                <a:cxn ang="0">
                  <a:pos x="760" y="108"/>
                </a:cxn>
                <a:cxn ang="0">
                  <a:pos x="788" y="85"/>
                </a:cxn>
                <a:cxn ang="0">
                  <a:pos x="811" y="62"/>
                </a:cxn>
                <a:cxn ang="0">
                  <a:pos x="834" y="45"/>
                </a:cxn>
                <a:cxn ang="0">
                  <a:pos x="862" y="34"/>
                </a:cxn>
                <a:cxn ang="0">
                  <a:pos x="885" y="23"/>
                </a:cxn>
                <a:cxn ang="0">
                  <a:pos x="907" y="6"/>
                </a:cxn>
                <a:cxn ang="0">
                  <a:pos x="936" y="0"/>
                </a:cxn>
                <a:cxn ang="0">
                  <a:pos x="958" y="6"/>
                </a:cxn>
                <a:cxn ang="0">
                  <a:pos x="981" y="17"/>
                </a:cxn>
              </a:cxnLst>
              <a:rect l="0" t="0" r="r" b="b"/>
              <a:pathLst>
                <a:path w="981" h="459">
                  <a:moveTo>
                    <a:pt x="0" y="74"/>
                  </a:moveTo>
                  <a:lnTo>
                    <a:pt x="23" y="74"/>
                  </a:lnTo>
                  <a:lnTo>
                    <a:pt x="51" y="74"/>
                  </a:lnTo>
                  <a:lnTo>
                    <a:pt x="74" y="74"/>
                  </a:lnTo>
                  <a:lnTo>
                    <a:pt x="97" y="74"/>
                  </a:lnTo>
                  <a:lnTo>
                    <a:pt x="125" y="74"/>
                  </a:lnTo>
                  <a:lnTo>
                    <a:pt x="148" y="74"/>
                  </a:lnTo>
                  <a:lnTo>
                    <a:pt x="170" y="74"/>
                  </a:lnTo>
                  <a:lnTo>
                    <a:pt x="199" y="74"/>
                  </a:lnTo>
                  <a:lnTo>
                    <a:pt x="221" y="74"/>
                  </a:lnTo>
                  <a:lnTo>
                    <a:pt x="244" y="74"/>
                  </a:lnTo>
                  <a:lnTo>
                    <a:pt x="272" y="74"/>
                  </a:lnTo>
                  <a:lnTo>
                    <a:pt x="295" y="85"/>
                  </a:lnTo>
                  <a:lnTo>
                    <a:pt x="318" y="102"/>
                  </a:lnTo>
                  <a:lnTo>
                    <a:pt x="346" y="136"/>
                  </a:lnTo>
                  <a:lnTo>
                    <a:pt x="369" y="187"/>
                  </a:lnTo>
                  <a:lnTo>
                    <a:pt x="391" y="249"/>
                  </a:lnTo>
                  <a:lnTo>
                    <a:pt x="420" y="306"/>
                  </a:lnTo>
                  <a:lnTo>
                    <a:pt x="442" y="352"/>
                  </a:lnTo>
                  <a:lnTo>
                    <a:pt x="465" y="391"/>
                  </a:lnTo>
                  <a:lnTo>
                    <a:pt x="494" y="425"/>
                  </a:lnTo>
                  <a:lnTo>
                    <a:pt x="516" y="448"/>
                  </a:lnTo>
                  <a:lnTo>
                    <a:pt x="539" y="459"/>
                  </a:lnTo>
                  <a:lnTo>
                    <a:pt x="567" y="454"/>
                  </a:lnTo>
                  <a:lnTo>
                    <a:pt x="590" y="437"/>
                  </a:lnTo>
                  <a:lnTo>
                    <a:pt x="613" y="403"/>
                  </a:lnTo>
                  <a:lnTo>
                    <a:pt x="641" y="357"/>
                  </a:lnTo>
                  <a:lnTo>
                    <a:pt x="664" y="306"/>
                  </a:lnTo>
                  <a:lnTo>
                    <a:pt x="686" y="249"/>
                  </a:lnTo>
                  <a:lnTo>
                    <a:pt x="715" y="193"/>
                  </a:lnTo>
                  <a:lnTo>
                    <a:pt x="737" y="147"/>
                  </a:lnTo>
                  <a:lnTo>
                    <a:pt x="760" y="108"/>
                  </a:lnTo>
                  <a:lnTo>
                    <a:pt x="788" y="85"/>
                  </a:lnTo>
                  <a:lnTo>
                    <a:pt x="811" y="62"/>
                  </a:lnTo>
                  <a:lnTo>
                    <a:pt x="834" y="45"/>
                  </a:lnTo>
                  <a:lnTo>
                    <a:pt x="862" y="34"/>
                  </a:lnTo>
                  <a:lnTo>
                    <a:pt x="885" y="23"/>
                  </a:lnTo>
                  <a:lnTo>
                    <a:pt x="907" y="6"/>
                  </a:lnTo>
                  <a:lnTo>
                    <a:pt x="936" y="0"/>
                  </a:lnTo>
                  <a:lnTo>
                    <a:pt x="958" y="6"/>
                  </a:lnTo>
                  <a:lnTo>
                    <a:pt x="981" y="17"/>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71" name="Freeform 399"/>
            <p:cNvSpPr>
              <a:spLocks/>
            </p:cNvSpPr>
            <p:nvPr/>
          </p:nvSpPr>
          <p:spPr bwMode="auto">
            <a:xfrm>
              <a:off x="3146" y="2704"/>
              <a:ext cx="981" cy="346"/>
            </a:xfrm>
            <a:custGeom>
              <a:avLst/>
              <a:gdLst/>
              <a:ahLst/>
              <a:cxnLst>
                <a:cxn ang="0">
                  <a:pos x="0" y="39"/>
                </a:cxn>
                <a:cxn ang="0">
                  <a:pos x="23" y="39"/>
                </a:cxn>
                <a:cxn ang="0">
                  <a:pos x="51" y="39"/>
                </a:cxn>
                <a:cxn ang="0">
                  <a:pos x="74" y="39"/>
                </a:cxn>
                <a:cxn ang="0">
                  <a:pos x="97" y="39"/>
                </a:cxn>
                <a:cxn ang="0">
                  <a:pos x="125" y="39"/>
                </a:cxn>
                <a:cxn ang="0">
                  <a:pos x="148" y="39"/>
                </a:cxn>
                <a:cxn ang="0">
                  <a:pos x="170" y="39"/>
                </a:cxn>
                <a:cxn ang="0">
                  <a:pos x="199" y="39"/>
                </a:cxn>
                <a:cxn ang="0">
                  <a:pos x="221" y="39"/>
                </a:cxn>
                <a:cxn ang="0">
                  <a:pos x="244" y="39"/>
                </a:cxn>
                <a:cxn ang="0">
                  <a:pos x="272" y="39"/>
                </a:cxn>
                <a:cxn ang="0">
                  <a:pos x="295" y="45"/>
                </a:cxn>
                <a:cxn ang="0">
                  <a:pos x="318" y="56"/>
                </a:cxn>
                <a:cxn ang="0">
                  <a:pos x="346" y="85"/>
                </a:cxn>
                <a:cxn ang="0">
                  <a:pos x="369" y="119"/>
                </a:cxn>
                <a:cxn ang="0">
                  <a:pos x="391" y="164"/>
                </a:cxn>
                <a:cxn ang="0">
                  <a:pos x="420" y="215"/>
                </a:cxn>
                <a:cxn ang="0">
                  <a:pos x="442" y="255"/>
                </a:cxn>
                <a:cxn ang="0">
                  <a:pos x="465" y="289"/>
                </a:cxn>
                <a:cxn ang="0">
                  <a:pos x="494" y="317"/>
                </a:cxn>
                <a:cxn ang="0">
                  <a:pos x="516" y="334"/>
                </a:cxn>
                <a:cxn ang="0">
                  <a:pos x="539" y="346"/>
                </a:cxn>
                <a:cxn ang="0">
                  <a:pos x="567" y="346"/>
                </a:cxn>
                <a:cxn ang="0">
                  <a:pos x="590" y="329"/>
                </a:cxn>
                <a:cxn ang="0">
                  <a:pos x="613" y="300"/>
                </a:cxn>
                <a:cxn ang="0">
                  <a:pos x="641" y="255"/>
                </a:cxn>
                <a:cxn ang="0">
                  <a:pos x="664" y="209"/>
                </a:cxn>
                <a:cxn ang="0">
                  <a:pos x="686" y="158"/>
                </a:cxn>
                <a:cxn ang="0">
                  <a:pos x="715" y="113"/>
                </a:cxn>
                <a:cxn ang="0">
                  <a:pos x="737" y="73"/>
                </a:cxn>
                <a:cxn ang="0">
                  <a:pos x="760" y="39"/>
                </a:cxn>
                <a:cxn ang="0">
                  <a:pos x="788" y="22"/>
                </a:cxn>
                <a:cxn ang="0">
                  <a:pos x="811" y="11"/>
                </a:cxn>
                <a:cxn ang="0">
                  <a:pos x="834" y="5"/>
                </a:cxn>
                <a:cxn ang="0">
                  <a:pos x="862" y="0"/>
                </a:cxn>
                <a:cxn ang="0">
                  <a:pos x="885" y="0"/>
                </a:cxn>
                <a:cxn ang="0">
                  <a:pos x="907" y="0"/>
                </a:cxn>
                <a:cxn ang="0">
                  <a:pos x="936" y="5"/>
                </a:cxn>
                <a:cxn ang="0">
                  <a:pos x="958" y="17"/>
                </a:cxn>
                <a:cxn ang="0">
                  <a:pos x="981" y="39"/>
                </a:cxn>
              </a:cxnLst>
              <a:rect l="0" t="0" r="r" b="b"/>
              <a:pathLst>
                <a:path w="981" h="346">
                  <a:moveTo>
                    <a:pt x="0" y="39"/>
                  </a:moveTo>
                  <a:lnTo>
                    <a:pt x="23" y="39"/>
                  </a:lnTo>
                  <a:lnTo>
                    <a:pt x="51" y="39"/>
                  </a:lnTo>
                  <a:lnTo>
                    <a:pt x="74" y="39"/>
                  </a:lnTo>
                  <a:lnTo>
                    <a:pt x="97" y="39"/>
                  </a:lnTo>
                  <a:lnTo>
                    <a:pt x="125" y="39"/>
                  </a:lnTo>
                  <a:lnTo>
                    <a:pt x="148" y="39"/>
                  </a:lnTo>
                  <a:lnTo>
                    <a:pt x="170" y="39"/>
                  </a:lnTo>
                  <a:lnTo>
                    <a:pt x="199" y="39"/>
                  </a:lnTo>
                  <a:lnTo>
                    <a:pt x="221" y="39"/>
                  </a:lnTo>
                  <a:lnTo>
                    <a:pt x="244" y="39"/>
                  </a:lnTo>
                  <a:lnTo>
                    <a:pt x="272" y="39"/>
                  </a:lnTo>
                  <a:lnTo>
                    <a:pt x="295" y="45"/>
                  </a:lnTo>
                  <a:lnTo>
                    <a:pt x="318" y="56"/>
                  </a:lnTo>
                  <a:lnTo>
                    <a:pt x="346" y="85"/>
                  </a:lnTo>
                  <a:lnTo>
                    <a:pt x="369" y="119"/>
                  </a:lnTo>
                  <a:lnTo>
                    <a:pt x="391" y="164"/>
                  </a:lnTo>
                  <a:lnTo>
                    <a:pt x="420" y="215"/>
                  </a:lnTo>
                  <a:lnTo>
                    <a:pt x="442" y="255"/>
                  </a:lnTo>
                  <a:lnTo>
                    <a:pt x="465" y="289"/>
                  </a:lnTo>
                  <a:lnTo>
                    <a:pt x="494" y="317"/>
                  </a:lnTo>
                  <a:lnTo>
                    <a:pt x="516" y="334"/>
                  </a:lnTo>
                  <a:lnTo>
                    <a:pt x="539" y="346"/>
                  </a:lnTo>
                  <a:lnTo>
                    <a:pt x="567" y="346"/>
                  </a:lnTo>
                  <a:lnTo>
                    <a:pt x="590" y="329"/>
                  </a:lnTo>
                  <a:lnTo>
                    <a:pt x="613" y="300"/>
                  </a:lnTo>
                  <a:lnTo>
                    <a:pt x="641" y="255"/>
                  </a:lnTo>
                  <a:lnTo>
                    <a:pt x="664" y="209"/>
                  </a:lnTo>
                  <a:lnTo>
                    <a:pt x="686" y="158"/>
                  </a:lnTo>
                  <a:lnTo>
                    <a:pt x="715" y="113"/>
                  </a:lnTo>
                  <a:lnTo>
                    <a:pt x="737" y="73"/>
                  </a:lnTo>
                  <a:lnTo>
                    <a:pt x="760" y="39"/>
                  </a:lnTo>
                  <a:lnTo>
                    <a:pt x="788" y="22"/>
                  </a:lnTo>
                  <a:lnTo>
                    <a:pt x="811" y="11"/>
                  </a:lnTo>
                  <a:lnTo>
                    <a:pt x="834" y="5"/>
                  </a:lnTo>
                  <a:lnTo>
                    <a:pt x="862" y="0"/>
                  </a:lnTo>
                  <a:lnTo>
                    <a:pt x="885" y="0"/>
                  </a:lnTo>
                  <a:lnTo>
                    <a:pt x="907" y="0"/>
                  </a:lnTo>
                  <a:lnTo>
                    <a:pt x="936" y="5"/>
                  </a:lnTo>
                  <a:lnTo>
                    <a:pt x="958" y="17"/>
                  </a:lnTo>
                  <a:lnTo>
                    <a:pt x="981" y="39"/>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72" name="Freeform 400"/>
            <p:cNvSpPr>
              <a:spLocks/>
            </p:cNvSpPr>
            <p:nvPr/>
          </p:nvSpPr>
          <p:spPr bwMode="auto">
            <a:xfrm>
              <a:off x="3146" y="2721"/>
              <a:ext cx="981" cy="300"/>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0"/>
                </a:cxn>
                <a:cxn ang="0">
                  <a:pos x="272" y="5"/>
                </a:cxn>
                <a:cxn ang="0">
                  <a:pos x="295" y="11"/>
                </a:cxn>
                <a:cxn ang="0">
                  <a:pos x="318" y="28"/>
                </a:cxn>
                <a:cxn ang="0">
                  <a:pos x="346" y="56"/>
                </a:cxn>
                <a:cxn ang="0">
                  <a:pos x="369" y="96"/>
                </a:cxn>
                <a:cxn ang="0">
                  <a:pos x="391" y="130"/>
                </a:cxn>
                <a:cxn ang="0">
                  <a:pos x="420" y="164"/>
                </a:cxn>
                <a:cxn ang="0">
                  <a:pos x="442" y="192"/>
                </a:cxn>
                <a:cxn ang="0">
                  <a:pos x="465" y="215"/>
                </a:cxn>
                <a:cxn ang="0">
                  <a:pos x="494" y="232"/>
                </a:cxn>
                <a:cxn ang="0">
                  <a:pos x="516" y="255"/>
                </a:cxn>
                <a:cxn ang="0">
                  <a:pos x="539" y="278"/>
                </a:cxn>
                <a:cxn ang="0">
                  <a:pos x="567" y="295"/>
                </a:cxn>
                <a:cxn ang="0">
                  <a:pos x="590" y="300"/>
                </a:cxn>
                <a:cxn ang="0">
                  <a:pos x="613" y="283"/>
                </a:cxn>
                <a:cxn ang="0">
                  <a:pos x="641" y="255"/>
                </a:cxn>
                <a:cxn ang="0">
                  <a:pos x="664" y="215"/>
                </a:cxn>
                <a:cxn ang="0">
                  <a:pos x="686" y="164"/>
                </a:cxn>
                <a:cxn ang="0">
                  <a:pos x="715" y="119"/>
                </a:cxn>
                <a:cxn ang="0">
                  <a:pos x="737" y="73"/>
                </a:cxn>
                <a:cxn ang="0">
                  <a:pos x="760" y="39"/>
                </a:cxn>
                <a:cxn ang="0">
                  <a:pos x="788" y="17"/>
                </a:cxn>
                <a:cxn ang="0">
                  <a:pos x="811" y="11"/>
                </a:cxn>
                <a:cxn ang="0">
                  <a:pos x="834" y="11"/>
                </a:cxn>
                <a:cxn ang="0">
                  <a:pos x="862" y="22"/>
                </a:cxn>
                <a:cxn ang="0">
                  <a:pos x="885" y="39"/>
                </a:cxn>
                <a:cxn ang="0">
                  <a:pos x="907" y="56"/>
                </a:cxn>
                <a:cxn ang="0">
                  <a:pos x="936" y="85"/>
                </a:cxn>
                <a:cxn ang="0">
                  <a:pos x="958" y="113"/>
                </a:cxn>
                <a:cxn ang="0">
                  <a:pos x="981" y="147"/>
                </a:cxn>
              </a:cxnLst>
              <a:rect l="0" t="0" r="r" b="b"/>
              <a:pathLst>
                <a:path w="981" h="300">
                  <a:moveTo>
                    <a:pt x="0" y="0"/>
                  </a:moveTo>
                  <a:lnTo>
                    <a:pt x="23" y="0"/>
                  </a:lnTo>
                  <a:lnTo>
                    <a:pt x="51" y="0"/>
                  </a:lnTo>
                  <a:lnTo>
                    <a:pt x="74" y="0"/>
                  </a:lnTo>
                  <a:lnTo>
                    <a:pt x="97" y="0"/>
                  </a:lnTo>
                  <a:lnTo>
                    <a:pt x="125" y="0"/>
                  </a:lnTo>
                  <a:lnTo>
                    <a:pt x="148" y="0"/>
                  </a:lnTo>
                  <a:lnTo>
                    <a:pt x="170" y="0"/>
                  </a:lnTo>
                  <a:lnTo>
                    <a:pt x="199" y="0"/>
                  </a:lnTo>
                  <a:lnTo>
                    <a:pt x="221" y="0"/>
                  </a:lnTo>
                  <a:lnTo>
                    <a:pt x="244" y="0"/>
                  </a:lnTo>
                  <a:lnTo>
                    <a:pt x="272" y="5"/>
                  </a:lnTo>
                  <a:lnTo>
                    <a:pt x="295" y="11"/>
                  </a:lnTo>
                  <a:lnTo>
                    <a:pt x="318" y="28"/>
                  </a:lnTo>
                  <a:lnTo>
                    <a:pt x="346" y="56"/>
                  </a:lnTo>
                  <a:lnTo>
                    <a:pt x="369" y="96"/>
                  </a:lnTo>
                  <a:lnTo>
                    <a:pt x="391" y="130"/>
                  </a:lnTo>
                  <a:lnTo>
                    <a:pt x="420" y="164"/>
                  </a:lnTo>
                  <a:lnTo>
                    <a:pt x="442" y="192"/>
                  </a:lnTo>
                  <a:lnTo>
                    <a:pt x="465" y="215"/>
                  </a:lnTo>
                  <a:lnTo>
                    <a:pt x="494" y="232"/>
                  </a:lnTo>
                  <a:lnTo>
                    <a:pt x="516" y="255"/>
                  </a:lnTo>
                  <a:lnTo>
                    <a:pt x="539" y="278"/>
                  </a:lnTo>
                  <a:lnTo>
                    <a:pt x="567" y="295"/>
                  </a:lnTo>
                  <a:lnTo>
                    <a:pt x="590" y="300"/>
                  </a:lnTo>
                  <a:lnTo>
                    <a:pt x="613" y="283"/>
                  </a:lnTo>
                  <a:lnTo>
                    <a:pt x="641" y="255"/>
                  </a:lnTo>
                  <a:lnTo>
                    <a:pt x="664" y="215"/>
                  </a:lnTo>
                  <a:lnTo>
                    <a:pt x="686" y="164"/>
                  </a:lnTo>
                  <a:lnTo>
                    <a:pt x="715" y="119"/>
                  </a:lnTo>
                  <a:lnTo>
                    <a:pt x="737" y="73"/>
                  </a:lnTo>
                  <a:lnTo>
                    <a:pt x="760" y="39"/>
                  </a:lnTo>
                  <a:lnTo>
                    <a:pt x="788" y="17"/>
                  </a:lnTo>
                  <a:lnTo>
                    <a:pt x="811" y="11"/>
                  </a:lnTo>
                  <a:lnTo>
                    <a:pt x="834" y="11"/>
                  </a:lnTo>
                  <a:lnTo>
                    <a:pt x="862" y="22"/>
                  </a:lnTo>
                  <a:lnTo>
                    <a:pt x="885" y="39"/>
                  </a:lnTo>
                  <a:lnTo>
                    <a:pt x="907" y="56"/>
                  </a:lnTo>
                  <a:lnTo>
                    <a:pt x="936" y="85"/>
                  </a:lnTo>
                  <a:lnTo>
                    <a:pt x="958" y="113"/>
                  </a:lnTo>
                  <a:lnTo>
                    <a:pt x="981" y="147"/>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73" name="Freeform 401"/>
            <p:cNvSpPr>
              <a:spLocks/>
            </p:cNvSpPr>
            <p:nvPr/>
          </p:nvSpPr>
          <p:spPr bwMode="auto">
            <a:xfrm>
              <a:off x="3146" y="2692"/>
              <a:ext cx="981" cy="392"/>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0"/>
                </a:cxn>
                <a:cxn ang="0">
                  <a:pos x="272" y="6"/>
                </a:cxn>
                <a:cxn ang="0">
                  <a:pos x="295" y="17"/>
                </a:cxn>
                <a:cxn ang="0">
                  <a:pos x="318" y="40"/>
                </a:cxn>
                <a:cxn ang="0">
                  <a:pos x="346" y="85"/>
                </a:cxn>
                <a:cxn ang="0">
                  <a:pos x="369" y="136"/>
                </a:cxn>
                <a:cxn ang="0">
                  <a:pos x="391" y="193"/>
                </a:cxn>
                <a:cxn ang="0">
                  <a:pos x="420" y="239"/>
                </a:cxn>
                <a:cxn ang="0">
                  <a:pos x="442" y="273"/>
                </a:cxn>
                <a:cxn ang="0">
                  <a:pos x="465" y="301"/>
                </a:cxn>
                <a:cxn ang="0">
                  <a:pos x="494" y="324"/>
                </a:cxn>
                <a:cxn ang="0">
                  <a:pos x="516" y="346"/>
                </a:cxn>
                <a:cxn ang="0">
                  <a:pos x="539" y="369"/>
                </a:cxn>
                <a:cxn ang="0">
                  <a:pos x="567" y="392"/>
                </a:cxn>
                <a:cxn ang="0">
                  <a:pos x="590" y="392"/>
                </a:cxn>
                <a:cxn ang="0">
                  <a:pos x="613" y="380"/>
                </a:cxn>
                <a:cxn ang="0">
                  <a:pos x="641" y="346"/>
                </a:cxn>
                <a:cxn ang="0">
                  <a:pos x="664" y="295"/>
                </a:cxn>
                <a:cxn ang="0">
                  <a:pos x="686" y="239"/>
                </a:cxn>
                <a:cxn ang="0">
                  <a:pos x="715" y="182"/>
                </a:cxn>
                <a:cxn ang="0">
                  <a:pos x="737" y="131"/>
                </a:cxn>
                <a:cxn ang="0">
                  <a:pos x="760" y="85"/>
                </a:cxn>
                <a:cxn ang="0">
                  <a:pos x="788" y="51"/>
                </a:cxn>
                <a:cxn ang="0">
                  <a:pos x="811" y="34"/>
                </a:cxn>
                <a:cxn ang="0">
                  <a:pos x="834" y="23"/>
                </a:cxn>
                <a:cxn ang="0">
                  <a:pos x="862" y="17"/>
                </a:cxn>
                <a:cxn ang="0">
                  <a:pos x="885" y="17"/>
                </a:cxn>
                <a:cxn ang="0">
                  <a:pos x="907" y="29"/>
                </a:cxn>
                <a:cxn ang="0">
                  <a:pos x="936" y="40"/>
                </a:cxn>
                <a:cxn ang="0">
                  <a:pos x="958" y="63"/>
                </a:cxn>
                <a:cxn ang="0">
                  <a:pos x="981" y="91"/>
                </a:cxn>
              </a:cxnLst>
              <a:rect l="0" t="0" r="r" b="b"/>
              <a:pathLst>
                <a:path w="981" h="392">
                  <a:moveTo>
                    <a:pt x="0" y="0"/>
                  </a:moveTo>
                  <a:lnTo>
                    <a:pt x="23" y="0"/>
                  </a:lnTo>
                  <a:lnTo>
                    <a:pt x="51" y="0"/>
                  </a:lnTo>
                  <a:lnTo>
                    <a:pt x="74" y="0"/>
                  </a:lnTo>
                  <a:lnTo>
                    <a:pt x="97" y="0"/>
                  </a:lnTo>
                  <a:lnTo>
                    <a:pt x="125" y="0"/>
                  </a:lnTo>
                  <a:lnTo>
                    <a:pt x="148" y="0"/>
                  </a:lnTo>
                  <a:lnTo>
                    <a:pt x="170" y="0"/>
                  </a:lnTo>
                  <a:lnTo>
                    <a:pt x="199" y="0"/>
                  </a:lnTo>
                  <a:lnTo>
                    <a:pt x="221" y="0"/>
                  </a:lnTo>
                  <a:lnTo>
                    <a:pt x="244" y="0"/>
                  </a:lnTo>
                  <a:lnTo>
                    <a:pt x="272" y="6"/>
                  </a:lnTo>
                  <a:lnTo>
                    <a:pt x="295" y="17"/>
                  </a:lnTo>
                  <a:lnTo>
                    <a:pt x="318" y="40"/>
                  </a:lnTo>
                  <a:lnTo>
                    <a:pt x="346" y="85"/>
                  </a:lnTo>
                  <a:lnTo>
                    <a:pt x="369" y="136"/>
                  </a:lnTo>
                  <a:lnTo>
                    <a:pt x="391" y="193"/>
                  </a:lnTo>
                  <a:lnTo>
                    <a:pt x="420" y="239"/>
                  </a:lnTo>
                  <a:lnTo>
                    <a:pt x="442" y="273"/>
                  </a:lnTo>
                  <a:lnTo>
                    <a:pt x="465" y="301"/>
                  </a:lnTo>
                  <a:lnTo>
                    <a:pt x="494" y="324"/>
                  </a:lnTo>
                  <a:lnTo>
                    <a:pt x="516" y="346"/>
                  </a:lnTo>
                  <a:lnTo>
                    <a:pt x="539" y="369"/>
                  </a:lnTo>
                  <a:lnTo>
                    <a:pt x="567" y="392"/>
                  </a:lnTo>
                  <a:lnTo>
                    <a:pt x="590" y="392"/>
                  </a:lnTo>
                  <a:lnTo>
                    <a:pt x="613" y="380"/>
                  </a:lnTo>
                  <a:lnTo>
                    <a:pt x="641" y="346"/>
                  </a:lnTo>
                  <a:lnTo>
                    <a:pt x="664" y="295"/>
                  </a:lnTo>
                  <a:lnTo>
                    <a:pt x="686" y="239"/>
                  </a:lnTo>
                  <a:lnTo>
                    <a:pt x="715" y="182"/>
                  </a:lnTo>
                  <a:lnTo>
                    <a:pt x="737" y="131"/>
                  </a:lnTo>
                  <a:lnTo>
                    <a:pt x="760" y="85"/>
                  </a:lnTo>
                  <a:lnTo>
                    <a:pt x="788" y="51"/>
                  </a:lnTo>
                  <a:lnTo>
                    <a:pt x="811" y="34"/>
                  </a:lnTo>
                  <a:lnTo>
                    <a:pt x="834" y="23"/>
                  </a:lnTo>
                  <a:lnTo>
                    <a:pt x="862" y="17"/>
                  </a:lnTo>
                  <a:lnTo>
                    <a:pt x="885" y="17"/>
                  </a:lnTo>
                  <a:lnTo>
                    <a:pt x="907" y="29"/>
                  </a:lnTo>
                  <a:lnTo>
                    <a:pt x="936" y="40"/>
                  </a:lnTo>
                  <a:lnTo>
                    <a:pt x="958" y="63"/>
                  </a:lnTo>
                  <a:lnTo>
                    <a:pt x="981" y="91"/>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74" name="Freeform 402"/>
            <p:cNvSpPr>
              <a:spLocks/>
            </p:cNvSpPr>
            <p:nvPr/>
          </p:nvSpPr>
          <p:spPr bwMode="auto">
            <a:xfrm>
              <a:off x="3146" y="2670"/>
              <a:ext cx="981" cy="425"/>
            </a:xfrm>
            <a:custGeom>
              <a:avLst/>
              <a:gdLst/>
              <a:ahLst/>
              <a:cxnLst>
                <a:cxn ang="0">
                  <a:pos x="0" y="22"/>
                </a:cxn>
                <a:cxn ang="0">
                  <a:pos x="23" y="22"/>
                </a:cxn>
                <a:cxn ang="0">
                  <a:pos x="51" y="22"/>
                </a:cxn>
                <a:cxn ang="0">
                  <a:pos x="74" y="22"/>
                </a:cxn>
                <a:cxn ang="0">
                  <a:pos x="97" y="22"/>
                </a:cxn>
                <a:cxn ang="0">
                  <a:pos x="125" y="22"/>
                </a:cxn>
                <a:cxn ang="0">
                  <a:pos x="148" y="22"/>
                </a:cxn>
                <a:cxn ang="0">
                  <a:pos x="170" y="22"/>
                </a:cxn>
                <a:cxn ang="0">
                  <a:pos x="199" y="22"/>
                </a:cxn>
                <a:cxn ang="0">
                  <a:pos x="221" y="22"/>
                </a:cxn>
                <a:cxn ang="0">
                  <a:pos x="244" y="22"/>
                </a:cxn>
                <a:cxn ang="0">
                  <a:pos x="272" y="28"/>
                </a:cxn>
                <a:cxn ang="0">
                  <a:pos x="295" y="39"/>
                </a:cxn>
                <a:cxn ang="0">
                  <a:pos x="318" y="68"/>
                </a:cxn>
                <a:cxn ang="0">
                  <a:pos x="346" y="113"/>
                </a:cxn>
                <a:cxn ang="0">
                  <a:pos x="369" y="170"/>
                </a:cxn>
                <a:cxn ang="0">
                  <a:pos x="391" y="232"/>
                </a:cxn>
                <a:cxn ang="0">
                  <a:pos x="420" y="283"/>
                </a:cxn>
                <a:cxn ang="0">
                  <a:pos x="442" y="323"/>
                </a:cxn>
                <a:cxn ang="0">
                  <a:pos x="465" y="351"/>
                </a:cxn>
                <a:cxn ang="0">
                  <a:pos x="494" y="374"/>
                </a:cxn>
                <a:cxn ang="0">
                  <a:pos x="516" y="391"/>
                </a:cxn>
                <a:cxn ang="0">
                  <a:pos x="539" y="414"/>
                </a:cxn>
                <a:cxn ang="0">
                  <a:pos x="567" y="425"/>
                </a:cxn>
                <a:cxn ang="0">
                  <a:pos x="590" y="419"/>
                </a:cxn>
                <a:cxn ang="0">
                  <a:pos x="613" y="402"/>
                </a:cxn>
                <a:cxn ang="0">
                  <a:pos x="641" y="368"/>
                </a:cxn>
                <a:cxn ang="0">
                  <a:pos x="664" y="323"/>
                </a:cxn>
                <a:cxn ang="0">
                  <a:pos x="686" y="272"/>
                </a:cxn>
                <a:cxn ang="0">
                  <a:pos x="715" y="215"/>
                </a:cxn>
                <a:cxn ang="0">
                  <a:pos x="737" y="164"/>
                </a:cxn>
                <a:cxn ang="0">
                  <a:pos x="760" y="119"/>
                </a:cxn>
                <a:cxn ang="0">
                  <a:pos x="788" y="90"/>
                </a:cxn>
                <a:cxn ang="0">
                  <a:pos x="811" y="62"/>
                </a:cxn>
                <a:cxn ang="0">
                  <a:pos x="834" y="45"/>
                </a:cxn>
                <a:cxn ang="0">
                  <a:pos x="862" y="28"/>
                </a:cxn>
                <a:cxn ang="0">
                  <a:pos x="885" y="17"/>
                </a:cxn>
                <a:cxn ang="0">
                  <a:pos x="907" y="5"/>
                </a:cxn>
                <a:cxn ang="0">
                  <a:pos x="936" y="0"/>
                </a:cxn>
                <a:cxn ang="0">
                  <a:pos x="958" y="5"/>
                </a:cxn>
                <a:cxn ang="0">
                  <a:pos x="981" y="22"/>
                </a:cxn>
              </a:cxnLst>
              <a:rect l="0" t="0" r="r" b="b"/>
              <a:pathLst>
                <a:path w="981" h="425">
                  <a:moveTo>
                    <a:pt x="0" y="22"/>
                  </a:moveTo>
                  <a:lnTo>
                    <a:pt x="23" y="22"/>
                  </a:lnTo>
                  <a:lnTo>
                    <a:pt x="51" y="22"/>
                  </a:lnTo>
                  <a:lnTo>
                    <a:pt x="74" y="22"/>
                  </a:lnTo>
                  <a:lnTo>
                    <a:pt x="97" y="22"/>
                  </a:lnTo>
                  <a:lnTo>
                    <a:pt x="125" y="22"/>
                  </a:lnTo>
                  <a:lnTo>
                    <a:pt x="148" y="22"/>
                  </a:lnTo>
                  <a:lnTo>
                    <a:pt x="170" y="22"/>
                  </a:lnTo>
                  <a:lnTo>
                    <a:pt x="199" y="22"/>
                  </a:lnTo>
                  <a:lnTo>
                    <a:pt x="221" y="22"/>
                  </a:lnTo>
                  <a:lnTo>
                    <a:pt x="244" y="22"/>
                  </a:lnTo>
                  <a:lnTo>
                    <a:pt x="272" y="28"/>
                  </a:lnTo>
                  <a:lnTo>
                    <a:pt x="295" y="39"/>
                  </a:lnTo>
                  <a:lnTo>
                    <a:pt x="318" y="68"/>
                  </a:lnTo>
                  <a:lnTo>
                    <a:pt x="346" y="113"/>
                  </a:lnTo>
                  <a:lnTo>
                    <a:pt x="369" y="170"/>
                  </a:lnTo>
                  <a:lnTo>
                    <a:pt x="391" y="232"/>
                  </a:lnTo>
                  <a:lnTo>
                    <a:pt x="420" y="283"/>
                  </a:lnTo>
                  <a:lnTo>
                    <a:pt x="442" y="323"/>
                  </a:lnTo>
                  <a:lnTo>
                    <a:pt x="465" y="351"/>
                  </a:lnTo>
                  <a:lnTo>
                    <a:pt x="494" y="374"/>
                  </a:lnTo>
                  <a:lnTo>
                    <a:pt x="516" y="391"/>
                  </a:lnTo>
                  <a:lnTo>
                    <a:pt x="539" y="414"/>
                  </a:lnTo>
                  <a:lnTo>
                    <a:pt x="567" y="425"/>
                  </a:lnTo>
                  <a:lnTo>
                    <a:pt x="590" y="419"/>
                  </a:lnTo>
                  <a:lnTo>
                    <a:pt x="613" y="402"/>
                  </a:lnTo>
                  <a:lnTo>
                    <a:pt x="641" y="368"/>
                  </a:lnTo>
                  <a:lnTo>
                    <a:pt x="664" y="323"/>
                  </a:lnTo>
                  <a:lnTo>
                    <a:pt x="686" y="272"/>
                  </a:lnTo>
                  <a:lnTo>
                    <a:pt x="715" y="215"/>
                  </a:lnTo>
                  <a:lnTo>
                    <a:pt x="737" y="164"/>
                  </a:lnTo>
                  <a:lnTo>
                    <a:pt x="760" y="119"/>
                  </a:lnTo>
                  <a:lnTo>
                    <a:pt x="788" y="90"/>
                  </a:lnTo>
                  <a:lnTo>
                    <a:pt x="811" y="62"/>
                  </a:lnTo>
                  <a:lnTo>
                    <a:pt x="834" y="45"/>
                  </a:lnTo>
                  <a:lnTo>
                    <a:pt x="862" y="28"/>
                  </a:lnTo>
                  <a:lnTo>
                    <a:pt x="885" y="17"/>
                  </a:lnTo>
                  <a:lnTo>
                    <a:pt x="907" y="5"/>
                  </a:lnTo>
                  <a:lnTo>
                    <a:pt x="936" y="0"/>
                  </a:lnTo>
                  <a:lnTo>
                    <a:pt x="958" y="5"/>
                  </a:lnTo>
                  <a:lnTo>
                    <a:pt x="981" y="22"/>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75" name="Freeform 403"/>
            <p:cNvSpPr>
              <a:spLocks/>
            </p:cNvSpPr>
            <p:nvPr/>
          </p:nvSpPr>
          <p:spPr bwMode="auto">
            <a:xfrm>
              <a:off x="3146" y="2636"/>
              <a:ext cx="981" cy="436"/>
            </a:xfrm>
            <a:custGeom>
              <a:avLst/>
              <a:gdLst/>
              <a:ahLst/>
              <a:cxnLst>
                <a:cxn ang="0">
                  <a:pos x="0" y="73"/>
                </a:cxn>
                <a:cxn ang="0">
                  <a:pos x="23" y="73"/>
                </a:cxn>
                <a:cxn ang="0">
                  <a:pos x="51" y="73"/>
                </a:cxn>
                <a:cxn ang="0">
                  <a:pos x="74" y="73"/>
                </a:cxn>
                <a:cxn ang="0">
                  <a:pos x="97" y="73"/>
                </a:cxn>
                <a:cxn ang="0">
                  <a:pos x="125" y="73"/>
                </a:cxn>
                <a:cxn ang="0">
                  <a:pos x="148" y="73"/>
                </a:cxn>
                <a:cxn ang="0">
                  <a:pos x="170" y="73"/>
                </a:cxn>
                <a:cxn ang="0">
                  <a:pos x="199" y="73"/>
                </a:cxn>
                <a:cxn ang="0">
                  <a:pos x="221" y="73"/>
                </a:cxn>
                <a:cxn ang="0">
                  <a:pos x="244" y="73"/>
                </a:cxn>
                <a:cxn ang="0">
                  <a:pos x="272" y="79"/>
                </a:cxn>
                <a:cxn ang="0">
                  <a:pos x="295" y="90"/>
                </a:cxn>
                <a:cxn ang="0">
                  <a:pos x="318" y="119"/>
                </a:cxn>
                <a:cxn ang="0">
                  <a:pos x="346" y="158"/>
                </a:cxn>
                <a:cxn ang="0">
                  <a:pos x="369" y="215"/>
                </a:cxn>
                <a:cxn ang="0">
                  <a:pos x="391" y="272"/>
                </a:cxn>
                <a:cxn ang="0">
                  <a:pos x="420" y="323"/>
                </a:cxn>
                <a:cxn ang="0">
                  <a:pos x="442" y="357"/>
                </a:cxn>
                <a:cxn ang="0">
                  <a:pos x="465" y="385"/>
                </a:cxn>
                <a:cxn ang="0">
                  <a:pos x="494" y="408"/>
                </a:cxn>
                <a:cxn ang="0">
                  <a:pos x="516" y="419"/>
                </a:cxn>
                <a:cxn ang="0">
                  <a:pos x="539" y="431"/>
                </a:cxn>
                <a:cxn ang="0">
                  <a:pos x="567" y="436"/>
                </a:cxn>
                <a:cxn ang="0">
                  <a:pos x="590" y="425"/>
                </a:cxn>
                <a:cxn ang="0">
                  <a:pos x="613" y="408"/>
                </a:cxn>
                <a:cxn ang="0">
                  <a:pos x="641" y="374"/>
                </a:cxn>
                <a:cxn ang="0">
                  <a:pos x="664" y="334"/>
                </a:cxn>
                <a:cxn ang="0">
                  <a:pos x="686" y="289"/>
                </a:cxn>
                <a:cxn ang="0">
                  <a:pos x="715" y="243"/>
                </a:cxn>
                <a:cxn ang="0">
                  <a:pos x="737" y="204"/>
                </a:cxn>
                <a:cxn ang="0">
                  <a:pos x="760" y="164"/>
                </a:cxn>
                <a:cxn ang="0">
                  <a:pos x="788" y="136"/>
                </a:cxn>
                <a:cxn ang="0">
                  <a:pos x="811" y="113"/>
                </a:cxn>
                <a:cxn ang="0">
                  <a:pos x="834" y="90"/>
                </a:cxn>
                <a:cxn ang="0">
                  <a:pos x="862" y="68"/>
                </a:cxn>
                <a:cxn ang="0">
                  <a:pos x="885" y="45"/>
                </a:cxn>
                <a:cxn ang="0">
                  <a:pos x="907" y="22"/>
                </a:cxn>
                <a:cxn ang="0">
                  <a:pos x="936" y="5"/>
                </a:cxn>
                <a:cxn ang="0">
                  <a:pos x="958" y="0"/>
                </a:cxn>
                <a:cxn ang="0">
                  <a:pos x="981" y="0"/>
                </a:cxn>
              </a:cxnLst>
              <a:rect l="0" t="0" r="r" b="b"/>
              <a:pathLst>
                <a:path w="981" h="436">
                  <a:moveTo>
                    <a:pt x="0" y="73"/>
                  </a:moveTo>
                  <a:lnTo>
                    <a:pt x="23" y="73"/>
                  </a:lnTo>
                  <a:lnTo>
                    <a:pt x="51" y="73"/>
                  </a:lnTo>
                  <a:lnTo>
                    <a:pt x="74" y="73"/>
                  </a:lnTo>
                  <a:lnTo>
                    <a:pt x="97" y="73"/>
                  </a:lnTo>
                  <a:lnTo>
                    <a:pt x="125" y="73"/>
                  </a:lnTo>
                  <a:lnTo>
                    <a:pt x="148" y="73"/>
                  </a:lnTo>
                  <a:lnTo>
                    <a:pt x="170" y="73"/>
                  </a:lnTo>
                  <a:lnTo>
                    <a:pt x="199" y="73"/>
                  </a:lnTo>
                  <a:lnTo>
                    <a:pt x="221" y="73"/>
                  </a:lnTo>
                  <a:lnTo>
                    <a:pt x="244" y="73"/>
                  </a:lnTo>
                  <a:lnTo>
                    <a:pt x="272" y="79"/>
                  </a:lnTo>
                  <a:lnTo>
                    <a:pt x="295" y="90"/>
                  </a:lnTo>
                  <a:lnTo>
                    <a:pt x="318" y="119"/>
                  </a:lnTo>
                  <a:lnTo>
                    <a:pt x="346" y="158"/>
                  </a:lnTo>
                  <a:lnTo>
                    <a:pt x="369" y="215"/>
                  </a:lnTo>
                  <a:lnTo>
                    <a:pt x="391" y="272"/>
                  </a:lnTo>
                  <a:lnTo>
                    <a:pt x="420" y="323"/>
                  </a:lnTo>
                  <a:lnTo>
                    <a:pt x="442" y="357"/>
                  </a:lnTo>
                  <a:lnTo>
                    <a:pt x="465" y="385"/>
                  </a:lnTo>
                  <a:lnTo>
                    <a:pt x="494" y="408"/>
                  </a:lnTo>
                  <a:lnTo>
                    <a:pt x="516" y="419"/>
                  </a:lnTo>
                  <a:lnTo>
                    <a:pt x="539" y="431"/>
                  </a:lnTo>
                  <a:lnTo>
                    <a:pt x="567" y="436"/>
                  </a:lnTo>
                  <a:lnTo>
                    <a:pt x="590" y="425"/>
                  </a:lnTo>
                  <a:lnTo>
                    <a:pt x="613" y="408"/>
                  </a:lnTo>
                  <a:lnTo>
                    <a:pt x="641" y="374"/>
                  </a:lnTo>
                  <a:lnTo>
                    <a:pt x="664" y="334"/>
                  </a:lnTo>
                  <a:lnTo>
                    <a:pt x="686" y="289"/>
                  </a:lnTo>
                  <a:lnTo>
                    <a:pt x="715" y="243"/>
                  </a:lnTo>
                  <a:lnTo>
                    <a:pt x="737" y="204"/>
                  </a:lnTo>
                  <a:lnTo>
                    <a:pt x="760" y="164"/>
                  </a:lnTo>
                  <a:lnTo>
                    <a:pt x="788" y="136"/>
                  </a:lnTo>
                  <a:lnTo>
                    <a:pt x="811" y="113"/>
                  </a:lnTo>
                  <a:lnTo>
                    <a:pt x="834" y="90"/>
                  </a:lnTo>
                  <a:lnTo>
                    <a:pt x="862" y="68"/>
                  </a:lnTo>
                  <a:lnTo>
                    <a:pt x="885" y="45"/>
                  </a:lnTo>
                  <a:lnTo>
                    <a:pt x="907" y="22"/>
                  </a:lnTo>
                  <a:lnTo>
                    <a:pt x="936" y="5"/>
                  </a:lnTo>
                  <a:lnTo>
                    <a:pt x="958" y="0"/>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76" name="Freeform 404"/>
            <p:cNvSpPr>
              <a:spLocks/>
            </p:cNvSpPr>
            <p:nvPr/>
          </p:nvSpPr>
          <p:spPr bwMode="auto">
            <a:xfrm>
              <a:off x="3146" y="2613"/>
              <a:ext cx="981" cy="425"/>
            </a:xfrm>
            <a:custGeom>
              <a:avLst/>
              <a:gdLst/>
              <a:ahLst/>
              <a:cxnLst>
                <a:cxn ang="0">
                  <a:pos x="0" y="119"/>
                </a:cxn>
                <a:cxn ang="0">
                  <a:pos x="23" y="119"/>
                </a:cxn>
                <a:cxn ang="0">
                  <a:pos x="51" y="119"/>
                </a:cxn>
                <a:cxn ang="0">
                  <a:pos x="74" y="119"/>
                </a:cxn>
                <a:cxn ang="0">
                  <a:pos x="97" y="119"/>
                </a:cxn>
                <a:cxn ang="0">
                  <a:pos x="125" y="119"/>
                </a:cxn>
                <a:cxn ang="0">
                  <a:pos x="148" y="119"/>
                </a:cxn>
                <a:cxn ang="0">
                  <a:pos x="170" y="119"/>
                </a:cxn>
                <a:cxn ang="0">
                  <a:pos x="199" y="119"/>
                </a:cxn>
                <a:cxn ang="0">
                  <a:pos x="221" y="119"/>
                </a:cxn>
                <a:cxn ang="0">
                  <a:pos x="244" y="119"/>
                </a:cxn>
                <a:cxn ang="0">
                  <a:pos x="272" y="119"/>
                </a:cxn>
                <a:cxn ang="0">
                  <a:pos x="295" y="130"/>
                </a:cxn>
                <a:cxn ang="0">
                  <a:pos x="318" y="159"/>
                </a:cxn>
                <a:cxn ang="0">
                  <a:pos x="346" y="193"/>
                </a:cxn>
                <a:cxn ang="0">
                  <a:pos x="369" y="244"/>
                </a:cxn>
                <a:cxn ang="0">
                  <a:pos x="391" y="295"/>
                </a:cxn>
                <a:cxn ang="0">
                  <a:pos x="420" y="340"/>
                </a:cxn>
                <a:cxn ang="0">
                  <a:pos x="442" y="374"/>
                </a:cxn>
                <a:cxn ang="0">
                  <a:pos x="465" y="397"/>
                </a:cxn>
                <a:cxn ang="0">
                  <a:pos x="494" y="408"/>
                </a:cxn>
                <a:cxn ang="0">
                  <a:pos x="516" y="420"/>
                </a:cxn>
                <a:cxn ang="0">
                  <a:pos x="539" y="425"/>
                </a:cxn>
                <a:cxn ang="0">
                  <a:pos x="567" y="420"/>
                </a:cxn>
                <a:cxn ang="0">
                  <a:pos x="590" y="408"/>
                </a:cxn>
                <a:cxn ang="0">
                  <a:pos x="613" y="386"/>
                </a:cxn>
                <a:cxn ang="0">
                  <a:pos x="641" y="357"/>
                </a:cxn>
                <a:cxn ang="0">
                  <a:pos x="664" y="329"/>
                </a:cxn>
                <a:cxn ang="0">
                  <a:pos x="686" y="289"/>
                </a:cxn>
                <a:cxn ang="0">
                  <a:pos x="715" y="255"/>
                </a:cxn>
                <a:cxn ang="0">
                  <a:pos x="737" y="227"/>
                </a:cxn>
                <a:cxn ang="0">
                  <a:pos x="760" y="198"/>
                </a:cxn>
                <a:cxn ang="0">
                  <a:pos x="788" y="170"/>
                </a:cxn>
                <a:cxn ang="0">
                  <a:pos x="811" y="153"/>
                </a:cxn>
                <a:cxn ang="0">
                  <a:pos x="834" y="130"/>
                </a:cxn>
                <a:cxn ang="0">
                  <a:pos x="862" y="102"/>
                </a:cxn>
                <a:cxn ang="0">
                  <a:pos x="885" y="74"/>
                </a:cxn>
                <a:cxn ang="0">
                  <a:pos x="907" y="45"/>
                </a:cxn>
                <a:cxn ang="0">
                  <a:pos x="936" y="23"/>
                </a:cxn>
                <a:cxn ang="0">
                  <a:pos x="958" y="6"/>
                </a:cxn>
                <a:cxn ang="0">
                  <a:pos x="981" y="0"/>
                </a:cxn>
              </a:cxnLst>
              <a:rect l="0" t="0" r="r" b="b"/>
              <a:pathLst>
                <a:path w="981" h="425">
                  <a:moveTo>
                    <a:pt x="0" y="119"/>
                  </a:moveTo>
                  <a:lnTo>
                    <a:pt x="23" y="119"/>
                  </a:lnTo>
                  <a:lnTo>
                    <a:pt x="51" y="119"/>
                  </a:lnTo>
                  <a:lnTo>
                    <a:pt x="74" y="119"/>
                  </a:lnTo>
                  <a:lnTo>
                    <a:pt x="97" y="119"/>
                  </a:lnTo>
                  <a:lnTo>
                    <a:pt x="125" y="119"/>
                  </a:lnTo>
                  <a:lnTo>
                    <a:pt x="148" y="119"/>
                  </a:lnTo>
                  <a:lnTo>
                    <a:pt x="170" y="119"/>
                  </a:lnTo>
                  <a:lnTo>
                    <a:pt x="199" y="119"/>
                  </a:lnTo>
                  <a:lnTo>
                    <a:pt x="221" y="119"/>
                  </a:lnTo>
                  <a:lnTo>
                    <a:pt x="244" y="119"/>
                  </a:lnTo>
                  <a:lnTo>
                    <a:pt x="272" y="119"/>
                  </a:lnTo>
                  <a:lnTo>
                    <a:pt x="295" y="130"/>
                  </a:lnTo>
                  <a:lnTo>
                    <a:pt x="318" y="159"/>
                  </a:lnTo>
                  <a:lnTo>
                    <a:pt x="346" y="193"/>
                  </a:lnTo>
                  <a:lnTo>
                    <a:pt x="369" y="244"/>
                  </a:lnTo>
                  <a:lnTo>
                    <a:pt x="391" y="295"/>
                  </a:lnTo>
                  <a:lnTo>
                    <a:pt x="420" y="340"/>
                  </a:lnTo>
                  <a:lnTo>
                    <a:pt x="442" y="374"/>
                  </a:lnTo>
                  <a:lnTo>
                    <a:pt x="465" y="397"/>
                  </a:lnTo>
                  <a:lnTo>
                    <a:pt x="494" y="408"/>
                  </a:lnTo>
                  <a:lnTo>
                    <a:pt x="516" y="420"/>
                  </a:lnTo>
                  <a:lnTo>
                    <a:pt x="539" y="425"/>
                  </a:lnTo>
                  <a:lnTo>
                    <a:pt x="567" y="420"/>
                  </a:lnTo>
                  <a:lnTo>
                    <a:pt x="590" y="408"/>
                  </a:lnTo>
                  <a:lnTo>
                    <a:pt x="613" y="386"/>
                  </a:lnTo>
                  <a:lnTo>
                    <a:pt x="641" y="357"/>
                  </a:lnTo>
                  <a:lnTo>
                    <a:pt x="664" y="329"/>
                  </a:lnTo>
                  <a:lnTo>
                    <a:pt x="686" y="289"/>
                  </a:lnTo>
                  <a:lnTo>
                    <a:pt x="715" y="255"/>
                  </a:lnTo>
                  <a:lnTo>
                    <a:pt x="737" y="227"/>
                  </a:lnTo>
                  <a:lnTo>
                    <a:pt x="760" y="198"/>
                  </a:lnTo>
                  <a:lnTo>
                    <a:pt x="788" y="170"/>
                  </a:lnTo>
                  <a:lnTo>
                    <a:pt x="811" y="153"/>
                  </a:lnTo>
                  <a:lnTo>
                    <a:pt x="834" y="130"/>
                  </a:lnTo>
                  <a:lnTo>
                    <a:pt x="862" y="102"/>
                  </a:lnTo>
                  <a:lnTo>
                    <a:pt x="885" y="74"/>
                  </a:lnTo>
                  <a:lnTo>
                    <a:pt x="907" y="45"/>
                  </a:lnTo>
                  <a:lnTo>
                    <a:pt x="936" y="23"/>
                  </a:lnTo>
                  <a:lnTo>
                    <a:pt x="958" y="6"/>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77" name="Freeform 405"/>
            <p:cNvSpPr>
              <a:spLocks/>
            </p:cNvSpPr>
            <p:nvPr/>
          </p:nvSpPr>
          <p:spPr bwMode="auto">
            <a:xfrm>
              <a:off x="3146" y="2579"/>
              <a:ext cx="981" cy="442"/>
            </a:xfrm>
            <a:custGeom>
              <a:avLst/>
              <a:gdLst/>
              <a:ahLst/>
              <a:cxnLst>
                <a:cxn ang="0">
                  <a:pos x="0" y="170"/>
                </a:cxn>
                <a:cxn ang="0">
                  <a:pos x="23" y="170"/>
                </a:cxn>
                <a:cxn ang="0">
                  <a:pos x="51" y="170"/>
                </a:cxn>
                <a:cxn ang="0">
                  <a:pos x="74" y="170"/>
                </a:cxn>
                <a:cxn ang="0">
                  <a:pos x="97" y="170"/>
                </a:cxn>
                <a:cxn ang="0">
                  <a:pos x="125" y="170"/>
                </a:cxn>
                <a:cxn ang="0">
                  <a:pos x="148" y="170"/>
                </a:cxn>
                <a:cxn ang="0">
                  <a:pos x="170" y="170"/>
                </a:cxn>
                <a:cxn ang="0">
                  <a:pos x="199" y="170"/>
                </a:cxn>
                <a:cxn ang="0">
                  <a:pos x="221" y="170"/>
                </a:cxn>
                <a:cxn ang="0">
                  <a:pos x="244" y="176"/>
                </a:cxn>
                <a:cxn ang="0">
                  <a:pos x="272" y="176"/>
                </a:cxn>
                <a:cxn ang="0">
                  <a:pos x="295" y="187"/>
                </a:cxn>
                <a:cxn ang="0">
                  <a:pos x="318" y="204"/>
                </a:cxn>
                <a:cxn ang="0">
                  <a:pos x="346" y="238"/>
                </a:cxn>
                <a:cxn ang="0">
                  <a:pos x="369" y="283"/>
                </a:cxn>
                <a:cxn ang="0">
                  <a:pos x="391" y="329"/>
                </a:cxn>
                <a:cxn ang="0">
                  <a:pos x="420" y="369"/>
                </a:cxn>
                <a:cxn ang="0">
                  <a:pos x="442" y="403"/>
                </a:cxn>
                <a:cxn ang="0">
                  <a:pos x="465" y="425"/>
                </a:cxn>
                <a:cxn ang="0">
                  <a:pos x="494" y="442"/>
                </a:cxn>
                <a:cxn ang="0">
                  <a:pos x="516" y="442"/>
                </a:cxn>
                <a:cxn ang="0">
                  <a:pos x="539" y="442"/>
                </a:cxn>
                <a:cxn ang="0">
                  <a:pos x="567" y="431"/>
                </a:cxn>
                <a:cxn ang="0">
                  <a:pos x="590" y="408"/>
                </a:cxn>
                <a:cxn ang="0">
                  <a:pos x="613" y="386"/>
                </a:cxn>
                <a:cxn ang="0">
                  <a:pos x="641" y="357"/>
                </a:cxn>
                <a:cxn ang="0">
                  <a:pos x="664" y="329"/>
                </a:cxn>
                <a:cxn ang="0">
                  <a:pos x="686" y="300"/>
                </a:cxn>
                <a:cxn ang="0">
                  <a:pos x="715" y="278"/>
                </a:cxn>
                <a:cxn ang="0">
                  <a:pos x="737" y="255"/>
                </a:cxn>
                <a:cxn ang="0">
                  <a:pos x="760" y="232"/>
                </a:cxn>
                <a:cxn ang="0">
                  <a:pos x="788" y="215"/>
                </a:cxn>
                <a:cxn ang="0">
                  <a:pos x="811" y="193"/>
                </a:cxn>
                <a:cxn ang="0">
                  <a:pos x="834" y="170"/>
                </a:cxn>
                <a:cxn ang="0">
                  <a:pos x="862" y="142"/>
                </a:cxn>
                <a:cxn ang="0">
                  <a:pos x="885" y="108"/>
                </a:cxn>
                <a:cxn ang="0">
                  <a:pos x="907" y="74"/>
                </a:cxn>
                <a:cxn ang="0">
                  <a:pos x="936" y="40"/>
                </a:cxn>
                <a:cxn ang="0">
                  <a:pos x="958" y="11"/>
                </a:cxn>
                <a:cxn ang="0">
                  <a:pos x="981" y="0"/>
                </a:cxn>
              </a:cxnLst>
              <a:rect l="0" t="0" r="r" b="b"/>
              <a:pathLst>
                <a:path w="981" h="442">
                  <a:moveTo>
                    <a:pt x="0" y="170"/>
                  </a:moveTo>
                  <a:lnTo>
                    <a:pt x="23" y="170"/>
                  </a:lnTo>
                  <a:lnTo>
                    <a:pt x="51" y="170"/>
                  </a:lnTo>
                  <a:lnTo>
                    <a:pt x="74" y="170"/>
                  </a:lnTo>
                  <a:lnTo>
                    <a:pt x="97" y="170"/>
                  </a:lnTo>
                  <a:lnTo>
                    <a:pt x="125" y="170"/>
                  </a:lnTo>
                  <a:lnTo>
                    <a:pt x="148" y="170"/>
                  </a:lnTo>
                  <a:lnTo>
                    <a:pt x="170" y="170"/>
                  </a:lnTo>
                  <a:lnTo>
                    <a:pt x="199" y="170"/>
                  </a:lnTo>
                  <a:lnTo>
                    <a:pt x="221" y="170"/>
                  </a:lnTo>
                  <a:lnTo>
                    <a:pt x="244" y="176"/>
                  </a:lnTo>
                  <a:lnTo>
                    <a:pt x="272" y="176"/>
                  </a:lnTo>
                  <a:lnTo>
                    <a:pt x="295" y="187"/>
                  </a:lnTo>
                  <a:lnTo>
                    <a:pt x="318" y="204"/>
                  </a:lnTo>
                  <a:lnTo>
                    <a:pt x="346" y="238"/>
                  </a:lnTo>
                  <a:lnTo>
                    <a:pt x="369" y="283"/>
                  </a:lnTo>
                  <a:lnTo>
                    <a:pt x="391" y="329"/>
                  </a:lnTo>
                  <a:lnTo>
                    <a:pt x="420" y="369"/>
                  </a:lnTo>
                  <a:lnTo>
                    <a:pt x="442" y="403"/>
                  </a:lnTo>
                  <a:lnTo>
                    <a:pt x="465" y="425"/>
                  </a:lnTo>
                  <a:lnTo>
                    <a:pt x="494" y="442"/>
                  </a:lnTo>
                  <a:lnTo>
                    <a:pt x="516" y="442"/>
                  </a:lnTo>
                  <a:lnTo>
                    <a:pt x="539" y="442"/>
                  </a:lnTo>
                  <a:lnTo>
                    <a:pt x="567" y="431"/>
                  </a:lnTo>
                  <a:lnTo>
                    <a:pt x="590" y="408"/>
                  </a:lnTo>
                  <a:lnTo>
                    <a:pt x="613" y="386"/>
                  </a:lnTo>
                  <a:lnTo>
                    <a:pt x="641" y="357"/>
                  </a:lnTo>
                  <a:lnTo>
                    <a:pt x="664" y="329"/>
                  </a:lnTo>
                  <a:lnTo>
                    <a:pt x="686" y="300"/>
                  </a:lnTo>
                  <a:lnTo>
                    <a:pt x="715" y="278"/>
                  </a:lnTo>
                  <a:lnTo>
                    <a:pt x="737" y="255"/>
                  </a:lnTo>
                  <a:lnTo>
                    <a:pt x="760" y="232"/>
                  </a:lnTo>
                  <a:lnTo>
                    <a:pt x="788" y="215"/>
                  </a:lnTo>
                  <a:lnTo>
                    <a:pt x="811" y="193"/>
                  </a:lnTo>
                  <a:lnTo>
                    <a:pt x="834" y="170"/>
                  </a:lnTo>
                  <a:lnTo>
                    <a:pt x="862" y="142"/>
                  </a:lnTo>
                  <a:lnTo>
                    <a:pt x="885" y="108"/>
                  </a:lnTo>
                  <a:lnTo>
                    <a:pt x="907" y="74"/>
                  </a:lnTo>
                  <a:lnTo>
                    <a:pt x="936" y="40"/>
                  </a:lnTo>
                  <a:lnTo>
                    <a:pt x="958" y="11"/>
                  </a:lnTo>
                  <a:lnTo>
                    <a:pt x="981" y="0"/>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78" name="Freeform 406"/>
            <p:cNvSpPr>
              <a:spLocks/>
            </p:cNvSpPr>
            <p:nvPr/>
          </p:nvSpPr>
          <p:spPr bwMode="auto">
            <a:xfrm>
              <a:off x="3146" y="2653"/>
              <a:ext cx="981" cy="272"/>
            </a:xfrm>
            <a:custGeom>
              <a:avLst/>
              <a:gdLst/>
              <a:ahLst/>
              <a:cxnLst>
                <a:cxn ang="0">
                  <a:pos x="0" y="124"/>
                </a:cxn>
                <a:cxn ang="0">
                  <a:pos x="23" y="124"/>
                </a:cxn>
                <a:cxn ang="0">
                  <a:pos x="51" y="124"/>
                </a:cxn>
                <a:cxn ang="0">
                  <a:pos x="74" y="124"/>
                </a:cxn>
                <a:cxn ang="0">
                  <a:pos x="97" y="124"/>
                </a:cxn>
                <a:cxn ang="0">
                  <a:pos x="125" y="124"/>
                </a:cxn>
                <a:cxn ang="0">
                  <a:pos x="148" y="124"/>
                </a:cxn>
                <a:cxn ang="0">
                  <a:pos x="170" y="124"/>
                </a:cxn>
                <a:cxn ang="0">
                  <a:pos x="199" y="124"/>
                </a:cxn>
                <a:cxn ang="0">
                  <a:pos x="221" y="124"/>
                </a:cxn>
                <a:cxn ang="0">
                  <a:pos x="244" y="130"/>
                </a:cxn>
                <a:cxn ang="0">
                  <a:pos x="272" y="130"/>
                </a:cxn>
                <a:cxn ang="0">
                  <a:pos x="295" y="136"/>
                </a:cxn>
                <a:cxn ang="0">
                  <a:pos x="318" y="153"/>
                </a:cxn>
                <a:cxn ang="0">
                  <a:pos x="346" y="181"/>
                </a:cxn>
                <a:cxn ang="0">
                  <a:pos x="369" y="209"/>
                </a:cxn>
                <a:cxn ang="0">
                  <a:pos x="391" y="232"/>
                </a:cxn>
                <a:cxn ang="0">
                  <a:pos x="420" y="255"/>
                </a:cxn>
                <a:cxn ang="0">
                  <a:pos x="442" y="266"/>
                </a:cxn>
                <a:cxn ang="0">
                  <a:pos x="465" y="272"/>
                </a:cxn>
                <a:cxn ang="0">
                  <a:pos x="494" y="272"/>
                </a:cxn>
                <a:cxn ang="0">
                  <a:pos x="516" y="266"/>
                </a:cxn>
                <a:cxn ang="0">
                  <a:pos x="539" y="255"/>
                </a:cxn>
                <a:cxn ang="0">
                  <a:pos x="567" y="249"/>
                </a:cxn>
                <a:cxn ang="0">
                  <a:pos x="590" y="238"/>
                </a:cxn>
                <a:cxn ang="0">
                  <a:pos x="613" y="226"/>
                </a:cxn>
                <a:cxn ang="0">
                  <a:pos x="641" y="215"/>
                </a:cxn>
                <a:cxn ang="0">
                  <a:pos x="664" y="209"/>
                </a:cxn>
                <a:cxn ang="0">
                  <a:pos x="686" y="198"/>
                </a:cxn>
                <a:cxn ang="0">
                  <a:pos x="715" y="192"/>
                </a:cxn>
                <a:cxn ang="0">
                  <a:pos x="737" y="187"/>
                </a:cxn>
                <a:cxn ang="0">
                  <a:pos x="760" y="181"/>
                </a:cxn>
                <a:cxn ang="0">
                  <a:pos x="788" y="170"/>
                </a:cxn>
                <a:cxn ang="0">
                  <a:pos x="811" y="158"/>
                </a:cxn>
                <a:cxn ang="0">
                  <a:pos x="834" y="141"/>
                </a:cxn>
                <a:cxn ang="0">
                  <a:pos x="862" y="119"/>
                </a:cxn>
                <a:cxn ang="0">
                  <a:pos x="885" y="96"/>
                </a:cxn>
                <a:cxn ang="0">
                  <a:pos x="907" y="68"/>
                </a:cxn>
                <a:cxn ang="0">
                  <a:pos x="936" y="39"/>
                </a:cxn>
                <a:cxn ang="0">
                  <a:pos x="958" y="17"/>
                </a:cxn>
                <a:cxn ang="0">
                  <a:pos x="981" y="0"/>
                </a:cxn>
              </a:cxnLst>
              <a:rect l="0" t="0" r="r" b="b"/>
              <a:pathLst>
                <a:path w="981" h="272">
                  <a:moveTo>
                    <a:pt x="0" y="124"/>
                  </a:moveTo>
                  <a:lnTo>
                    <a:pt x="23" y="124"/>
                  </a:lnTo>
                  <a:lnTo>
                    <a:pt x="51" y="124"/>
                  </a:lnTo>
                  <a:lnTo>
                    <a:pt x="74" y="124"/>
                  </a:lnTo>
                  <a:lnTo>
                    <a:pt x="97" y="124"/>
                  </a:lnTo>
                  <a:lnTo>
                    <a:pt x="125" y="124"/>
                  </a:lnTo>
                  <a:lnTo>
                    <a:pt x="148" y="124"/>
                  </a:lnTo>
                  <a:lnTo>
                    <a:pt x="170" y="124"/>
                  </a:lnTo>
                  <a:lnTo>
                    <a:pt x="199" y="124"/>
                  </a:lnTo>
                  <a:lnTo>
                    <a:pt x="221" y="124"/>
                  </a:lnTo>
                  <a:lnTo>
                    <a:pt x="244" y="130"/>
                  </a:lnTo>
                  <a:lnTo>
                    <a:pt x="272" y="130"/>
                  </a:lnTo>
                  <a:lnTo>
                    <a:pt x="295" y="136"/>
                  </a:lnTo>
                  <a:lnTo>
                    <a:pt x="318" y="153"/>
                  </a:lnTo>
                  <a:lnTo>
                    <a:pt x="346" y="181"/>
                  </a:lnTo>
                  <a:lnTo>
                    <a:pt x="369" y="209"/>
                  </a:lnTo>
                  <a:lnTo>
                    <a:pt x="391" y="232"/>
                  </a:lnTo>
                  <a:lnTo>
                    <a:pt x="420" y="255"/>
                  </a:lnTo>
                  <a:lnTo>
                    <a:pt x="442" y="266"/>
                  </a:lnTo>
                  <a:lnTo>
                    <a:pt x="465" y="272"/>
                  </a:lnTo>
                  <a:lnTo>
                    <a:pt x="494" y="272"/>
                  </a:lnTo>
                  <a:lnTo>
                    <a:pt x="516" y="266"/>
                  </a:lnTo>
                  <a:lnTo>
                    <a:pt x="539" y="255"/>
                  </a:lnTo>
                  <a:lnTo>
                    <a:pt x="567" y="249"/>
                  </a:lnTo>
                  <a:lnTo>
                    <a:pt x="590" y="238"/>
                  </a:lnTo>
                  <a:lnTo>
                    <a:pt x="613" y="226"/>
                  </a:lnTo>
                  <a:lnTo>
                    <a:pt x="641" y="215"/>
                  </a:lnTo>
                  <a:lnTo>
                    <a:pt x="664" y="209"/>
                  </a:lnTo>
                  <a:lnTo>
                    <a:pt x="686" y="198"/>
                  </a:lnTo>
                  <a:lnTo>
                    <a:pt x="715" y="192"/>
                  </a:lnTo>
                  <a:lnTo>
                    <a:pt x="737" y="187"/>
                  </a:lnTo>
                  <a:lnTo>
                    <a:pt x="760" y="181"/>
                  </a:lnTo>
                  <a:lnTo>
                    <a:pt x="788" y="170"/>
                  </a:lnTo>
                  <a:lnTo>
                    <a:pt x="811" y="158"/>
                  </a:lnTo>
                  <a:lnTo>
                    <a:pt x="834" y="141"/>
                  </a:lnTo>
                  <a:lnTo>
                    <a:pt x="862" y="119"/>
                  </a:lnTo>
                  <a:lnTo>
                    <a:pt x="885" y="96"/>
                  </a:lnTo>
                  <a:lnTo>
                    <a:pt x="907" y="68"/>
                  </a:lnTo>
                  <a:lnTo>
                    <a:pt x="936" y="39"/>
                  </a:lnTo>
                  <a:lnTo>
                    <a:pt x="958" y="17"/>
                  </a:lnTo>
                  <a:lnTo>
                    <a:pt x="981" y="0"/>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79" name="Freeform 407"/>
            <p:cNvSpPr>
              <a:spLocks/>
            </p:cNvSpPr>
            <p:nvPr/>
          </p:nvSpPr>
          <p:spPr bwMode="auto">
            <a:xfrm>
              <a:off x="3146" y="2636"/>
              <a:ext cx="981" cy="283"/>
            </a:xfrm>
            <a:custGeom>
              <a:avLst/>
              <a:gdLst/>
              <a:ahLst/>
              <a:cxnLst>
                <a:cxn ang="0">
                  <a:pos x="0" y="158"/>
                </a:cxn>
                <a:cxn ang="0">
                  <a:pos x="23" y="158"/>
                </a:cxn>
                <a:cxn ang="0">
                  <a:pos x="51" y="158"/>
                </a:cxn>
                <a:cxn ang="0">
                  <a:pos x="74" y="158"/>
                </a:cxn>
                <a:cxn ang="0">
                  <a:pos x="97" y="158"/>
                </a:cxn>
                <a:cxn ang="0">
                  <a:pos x="125" y="158"/>
                </a:cxn>
                <a:cxn ang="0">
                  <a:pos x="148" y="158"/>
                </a:cxn>
                <a:cxn ang="0">
                  <a:pos x="170" y="158"/>
                </a:cxn>
                <a:cxn ang="0">
                  <a:pos x="199" y="158"/>
                </a:cxn>
                <a:cxn ang="0">
                  <a:pos x="221" y="158"/>
                </a:cxn>
                <a:cxn ang="0">
                  <a:pos x="244" y="158"/>
                </a:cxn>
                <a:cxn ang="0">
                  <a:pos x="272" y="158"/>
                </a:cxn>
                <a:cxn ang="0">
                  <a:pos x="295" y="170"/>
                </a:cxn>
                <a:cxn ang="0">
                  <a:pos x="318" y="181"/>
                </a:cxn>
                <a:cxn ang="0">
                  <a:pos x="346" y="204"/>
                </a:cxn>
                <a:cxn ang="0">
                  <a:pos x="369" y="226"/>
                </a:cxn>
                <a:cxn ang="0">
                  <a:pos x="391" y="249"/>
                </a:cxn>
                <a:cxn ang="0">
                  <a:pos x="420" y="272"/>
                </a:cxn>
                <a:cxn ang="0">
                  <a:pos x="442" y="283"/>
                </a:cxn>
                <a:cxn ang="0">
                  <a:pos x="465" y="283"/>
                </a:cxn>
                <a:cxn ang="0">
                  <a:pos x="494" y="283"/>
                </a:cxn>
                <a:cxn ang="0">
                  <a:pos x="516" y="277"/>
                </a:cxn>
                <a:cxn ang="0">
                  <a:pos x="539" y="260"/>
                </a:cxn>
                <a:cxn ang="0">
                  <a:pos x="567" y="249"/>
                </a:cxn>
                <a:cxn ang="0">
                  <a:pos x="590" y="232"/>
                </a:cxn>
                <a:cxn ang="0">
                  <a:pos x="613" y="221"/>
                </a:cxn>
                <a:cxn ang="0">
                  <a:pos x="641" y="209"/>
                </a:cxn>
                <a:cxn ang="0">
                  <a:pos x="664" y="204"/>
                </a:cxn>
                <a:cxn ang="0">
                  <a:pos x="686" y="204"/>
                </a:cxn>
                <a:cxn ang="0">
                  <a:pos x="715" y="204"/>
                </a:cxn>
                <a:cxn ang="0">
                  <a:pos x="737" y="198"/>
                </a:cxn>
                <a:cxn ang="0">
                  <a:pos x="760" y="198"/>
                </a:cxn>
                <a:cxn ang="0">
                  <a:pos x="788" y="187"/>
                </a:cxn>
                <a:cxn ang="0">
                  <a:pos x="811" y="175"/>
                </a:cxn>
                <a:cxn ang="0">
                  <a:pos x="834" y="158"/>
                </a:cxn>
                <a:cxn ang="0">
                  <a:pos x="862" y="141"/>
                </a:cxn>
                <a:cxn ang="0">
                  <a:pos x="885" y="113"/>
                </a:cxn>
                <a:cxn ang="0">
                  <a:pos x="907" y="79"/>
                </a:cxn>
                <a:cxn ang="0">
                  <a:pos x="936" y="51"/>
                </a:cxn>
                <a:cxn ang="0">
                  <a:pos x="958" y="22"/>
                </a:cxn>
                <a:cxn ang="0">
                  <a:pos x="981" y="0"/>
                </a:cxn>
              </a:cxnLst>
              <a:rect l="0" t="0" r="r" b="b"/>
              <a:pathLst>
                <a:path w="981" h="283">
                  <a:moveTo>
                    <a:pt x="0" y="158"/>
                  </a:moveTo>
                  <a:lnTo>
                    <a:pt x="23" y="158"/>
                  </a:lnTo>
                  <a:lnTo>
                    <a:pt x="51" y="158"/>
                  </a:lnTo>
                  <a:lnTo>
                    <a:pt x="74" y="158"/>
                  </a:lnTo>
                  <a:lnTo>
                    <a:pt x="97" y="158"/>
                  </a:lnTo>
                  <a:lnTo>
                    <a:pt x="125" y="158"/>
                  </a:lnTo>
                  <a:lnTo>
                    <a:pt x="148" y="158"/>
                  </a:lnTo>
                  <a:lnTo>
                    <a:pt x="170" y="158"/>
                  </a:lnTo>
                  <a:lnTo>
                    <a:pt x="199" y="158"/>
                  </a:lnTo>
                  <a:lnTo>
                    <a:pt x="221" y="158"/>
                  </a:lnTo>
                  <a:lnTo>
                    <a:pt x="244" y="158"/>
                  </a:lnTo>
                  <a:lnTo>
                    <a:pt x="272" y="158"/>
                  </a:lnTo>
                  <a:lnTo>
                    <a:pt x="295" y="170"/>
                  </a:lnTo>
                  <a:lnTo>
                    <a:pt x="318" y="181"/>
                  </a:lnTo>
                  <a:lnTo>
                    <a:pt x="346" y="204"/>
                  </a:lnTo>
                  <a:lnTo>
                    <a:pt x="369" y="226"/>
                  </a:lnTo>
                  <a:lnTo>
                    <a:pt x="391" y="249"/>
                  </a:lnTo>
                  <a:lnTo>
                    <a:pt x="420" y="272"/>
                  </a:lnTo>
                  <a:lnTo>
                    <a:pt x="442" y="283"/>
                  </a:lnTo>
                  <a:lnTo>
                    <a:pt x="465" y="283"/>
                  </a:lnTo>
                  <a:lnTo>
                    <a:pt x="494" y="283"/>
                  </a:lnTo>
                  <a:lnTo>
                    <a:pt x="516" y="277"/>
                  </a:lnTo>
                  <a:lnTo>
                    <a:pt x="539" y="260"/>
                  </a:lnTo>
                  <a:lnTo>
                    <a:pt x="567" y="249"/>
                  </a:lnTo>
                  <a:lnTo>
                    <a:pt x="590" y="232"/>
                  </a:lnTo>
                  <a:lnTo>
                    <a:pt x="613" y="221"/>
                  </a:lnTo>
                  <a:lnTo>
                    <a:pt x="641" y="209"/>
                  </a:lnTo>
                  <a:lnTo>
                    <a:pt x="664" y="204"/>
                  </a:lnTo>
                  <a:lnTo>
                    <a:pt x="686" y="204"/>
                  </a:lnTo>
                  <a:lnTo>
                    <a:pt x="715" y="204"/>
                  </a:lnTo>
                  <a:lnTo>
                    <a:pt x="737" y="198"/>
                  </a:lnTo>
                  <a:lnTo>
                    <a:pt x="760" y="198"/>
                  </a:lnTo>
                  <a:lnTo>
                    <a:pt x="788" y="187"/>
                  </a:lnTo>
                  <a:lnTo>
                    <a:pt x="811" y="175"/>
                  </a:lnTo>
                  <a:lnTo>
                    <a:pt x="834" y="158"/>
                  </a:lnTo>
                  <a:lnTo>
                    <a:pt x="862" y="141"/>
                  </a:lnTo>
                  <a:lnTo>
                    <a:pt x="885" y="113"/>
                  </a:lnTo>
                  <a:lnTo>
                    <a:pt x="907" y="79"/>
                  </a:lnTo>
                  <a:lnTo>
                    <a:pt x="936" y="51"/>
                  </a:lnTo>
                  <a:lnTo>
                    <a:pt x="958" y="22"/>
                  </a:lnTo>
                  <a:lnTo>
                    <a:pt x="981" y="0"/>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80" name="Freeform 408"/>
            <p:cNvSpPr>
              <a:spLocks/>
            </p:cNvSpPr>
            <p:nvPr/>
          </p:nvSpPr>
          <p:spPr bwMode="auto">
            <a:xfrm>
              <a:off x="3146" y="2732"/>
              <a:ext cx="981" cy="130"/>
            </a:xfrm>
            <a:custGeom>
              <a:avLst/>
              <a:gdLst/>
              <a:ahLst/>
              <a:cxnLst>
                <a:cxn ang="0">
                  <a:pos x="0" y="74"/>
                </a:cxn>
                <a:cxn ang="0">
                  <a:pos x="23" y="74"/>
                </a:cxn>
                <a:cxn ang="0">
                  <a:pos x="51" y="74"/>
                </a:cxn>
                <a:cxn ang="0">
                  <a:pos x="74" y="74"/>
                </a:cxn>
                <a:cxn ang="0">
                  <a:pos x="97" y="74"/>
                </a:cxn>
                <a:cxn ang="0">
                  <a:pos x="125" y="74"/>
                </a:cxn>
                <a:cxn ang="0">
                  <a:pos x="148" y="74"/>
                </a:cxn>
                <a:cxn ang="0">
                  <a:pos x="170" y="74"/>
                </a:cxn>
                <a:cxn ang="0">
                  <a:pos x="199" y="74"/>
                </a:cxn>
                <a:cxn ang="0">
                  <a:pos x="221" y="74"/>
                </a:cxn>
                <a:cxn ang="0">
                  <a:pos x="244" y="74"/>
                </a:cxn>
                <a:cxn ang="0">
                  <a:pos x="272" y="79"/>
                </a:cxn>
                <a:cxn ang="0">
                  <a:pos x="295" y="85"/>
                </a:cxn>
                <a:cxn ang="0">
                  <a:pos x="318" y="96"/>
                </a:cxn>
                <a:cxn ang="0">
                  <a:pos x="346" y="113"/>
                </a:cxn>
                <a:cxn ang="0">
                  <a:pos x="369" y="125"/>
                </a:cxn>
                <a:cxn ang="0">
                  <a:pos x="391" y="130"/>
                </a:cxn>
                <a:cxn ang="0">
                  <a:pos x="420" y="130"/>
                </a:cxn>
                <a:cxn ang="0">
                  <a:pos x="442" y="125"/>
                </a:cxn>
                <a:cxn ang="0">
                  <a:pos x="465" y="119"/>
                </a:cxn>
                <a:cxn ang="0">
                  <a:pos x="494" y="102"/>
                </a:cxn>
                <a:cxn ang="0">
                  <a:pos x="516" y="91"/>
                </a:cxn>
                <a:cxn ang="0">
                  <a:pos x="539" y="79"/>
                </a:cxn>
                <a:cxn ang="0">
                  <a:pos x="567" y="74"/>
                </a:cxn>
                <a:cxn ang="0">
                  <a:pos x="590" y="68"/>
                </a:cxn>
                <a:cxn ang="0">
                  <a:pos x="613" y="68"/>
                </a:cxn>
                <a:cxn ang="0">
                  <a:pos x="641" y="74"/>
                </a:cxn>
                <a:cxn ang="0">
                  <a:pos x="664" y="79"/>
                </a:cxn>
                <a:cxn ang="0">
                  <a:pos x="686" y="91"/>
                </a:cxn>
                <a:cxn ang="0">
                  <a:pos x="715" y="102"/>
                </a:cxn>
                <a:cxn ang="0">
                  <a:pos x="737" y="108"/>
                </a:cxn>
                <a:cxn ang="0">
                  <a:pos x="760" y="113"/>
                </a:cxn>
                <a:cxn ang="0">
                  <a:pos x="788" y="113"/>
                </a:cxn>
                <a:cxn ang="0">
                  <a:pos x="811" y="108"/>
                </a:cxn>
                <a:cxn ang="0">
                  <a:pos x="834" y="102"/>
                </a:cxn>
                <a:cxn ang="0">
                  <a:pos x="862" y="91"/>
                </a:cxn>
                <a:cxn ang="0">
                  <a:pos x="885" y="74"/>
                </a:cxn>
                <a:cxn ang="0">
                  <a:pos x="907" y="57"/>
                </a:cxn>
                <a:cxn ang="0">
                  <a:pos x="936" y="40"/>
                </a:cxn>
                <a:cxn ang="0">
                  <a:pos x="958" y="23"/>
                </a:cxn>
                <a:cxn ang="0">
                  <a:pos x="981" y="0"/>
                </a:cxn>
              </a:cxnLst>
              <a:rect l="0" t="0" r="r" b="b"/>
              <a:pathLst>
                <a:path w="981" h="130">
                  <a:moveTo>
                    <a:pt x="0" y="74"/>
                  </a:moveTo>
                  <a:lnTo>
                    <a:pt x="23" y="74"/>
                  </a:lnTo>
                  <a:lnTo>
                    <a:pt x="51" y="74"/>
                  </a:lnTo>
                  <a:lnTo>
                    <a:pt x="74" y="74"/>
                  </a:lnTo>
                  <a:lnTo>
                    <a:pt x="97" y="74"/>
                  </a:lnTo>
                  <a:lnTo>
                    <a:pt x="125" y="74"/>
                  </a:lnTo>
                  <a:lnTo>
                    <a:pt x="148" y="74"/>
                  </a:lnTo>
                  <a:lnTo>
                    <a:pt x="170" y="74"/>
                  </a:lnTo>
                  <a:lnTo>
                    <a:pt x="199" y="74"/>
                  </a:lnTo>
                  <a:lnTo>
                    <a:pt x="221" y="74"/>
                  </a:lnTo>
                  <a:lnTo>
                    <a:pt x="244" y="74"/>
                  </a:lnTo>
                  <a:lnTo>
                    <a:pt x="272" y="79"/>
                  </a:lnTo>
                  <a:lnTo>
                    <a:pt x="295" y="85"/>
                  </a:lnTo>
                  <a:lnTo>
                    <a:pt x="318" y="96"/>
                  </a:lnTo>
                  <a:lnTo>
                    <a:pt x="346" y="113"/>
                  </a:lnTo>
                  <a:lnTo>
                    <a:pt x="369" y="125"/>
                  </a:lnTo>
                  <a:lnTo>
                    <a:pt x="391" y="130"/>
                  </a:lnTo>
                  <a:lnTo>
                    <a:pt x="420" y="130"/>
                  </a:lnTo>
                  <a:lnTo>
                    <a:pt x="442" y="125"/>
                  </a:lnTo>
                  <a:lnTo>
                    <a:pt x="465" y="119"/>
                  </a:lnTo>
                  <a:lnTo>
                    <a:pt x="494" y="102"/>
                  </a:lnTo>
                  <a:lnTo>
                    <a:pt x="516" y="91"/>
                  </a:lnTo>
                  <a:lnTo>
                    <a:pt x="539" y="79"/>
                  </a:lnTo>
                  <a:lnTo>
                    <a:pt x="567" y="74"/>
                  </a:lnTo>
                  <a:lnTo>
                    <a:pt x="590" y="68"/>
                  </a:lnTo>
                  <a:lnTo>
                    <a:pt x="613" y="68"/>
                  </a:lnTo>
                  <a:lnTo>
                    <a:pt x="641" y="74"/>
                  </a:lnTo>
                  <a:lnTo>
                    <a:pt x="664" y="79"/>
                  </a:lnTo>
                  <a:lnTo>
                    <a:pt x="686" y="91"/>
                  </a:lnTo>
                  <a:lnTo>
                    <a:pt x="715" y="102"/>
                  </a:lnTo>
                  <a:lnTo>
                    <a:pt x="737" y="108"/>
                  </a:lnTo>
                  <a:lnTo>
                    <a:pt x="760" y="113"/>
                  </a:lnTo>
                  <a:lnTo>
                    <a:pt x="788" y="113"/>
                  </a:lnTo>
                  <a:lnTo>
                    <a:pt x="811" y="108"/>
                  </a:lnTo>
                  <a:lnTo>
                    <a:pt x="834" y="102"/>
                  </a:lnTo>
                  <a:lnTo>
                    <a:pt x="862" y="91"/>
                  </a:lnTo>
                  <a:lnTo>
                    <a:pt x="885" y="74"/>
                  </a:lnTo>
                  <a:lnTo>
                    <a:pt x="907" y="57"/>
                  </a:lnTo>
                  <a:lnTo>
                    <a:pt x="936" y="40"/>
                  </a:lnTo>
                  <a:lnTo>
                    <a:pt x="958" y="23"/>
                  </a:lnTo>
                  <a:lnTo>
                    <a:pt x="981" y="0"/>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81" name="Freeform 409"/>
            <p:cNvSpPr>
              <a:spLocks/>
            </p:cNvSpPr>
            <p:nvPr/>
          </p:nvSpPr>
          <p:spPr bwMode="auto">
            <a:xfrm>
              <a:off x="3146" y="2777"/>
              <a:ext cx="981" cy="80"/>
            </a:xfrm>
            <a:custGeom>
              <a:avLst/>
              <a:gdLst/>
              <a:ahLst/>
              <a:cxnLst>
                <a:cxn ang="0">
                  <a:pos x="0" y="17"/>
                </a:cxn>
                <a:cxn ang="0">
                  <a:pos x="23" y="17"/>
                </a:cxn>
                <a:cxn ang="0">
                  <a:pos x="51" y="17"/>
                </a:cxn>
                <a:cxn ang="0">
                  <a:pos x="74" y="17"/>
                </a:cxn>
                <a:cxn ang="0">
                  <a:pos x="97" y="17"/>
                </a:cxn>
                <a:cxn ang="0">
                  <a:pos x="125" y="17"/>
                </a:cxn>
                <a:cxn ang="0">
                  <a:pos x="148" y="17"/>
                </a:cxn>
                <a:cxn ang="0">
                  <a:pos x="170" y="17"/>
                </a:cxn>
                <a:cxn ang="0">
                  <a:pos x="199" y="17"/>
                </a:cxn>
                <a:cxn ang="0">
                  <a:pos x="221" y="17"/>
                </a:cxn>
                <a:cxn ang="0">
                  <a:pos x="244" y="17"/>
                </a:cxn>
                <a:cxn ang="0">
                  <a:pos x="272" y="23"/>
                </a:cxn>
                <a:cxn ang="0">
                  <a:pos x="295" y="29"/>
                </a:cxn>
                <a:cxn ang="0">
                  <a:pos x="318" y="46"/>
                </a:cxn>
                <a:cxn ang="0">
                  <a:pos x="346" y="63"/>
                </a:cxn>
                <a:cxn ang="0">
                  <a:pos x="369" y="74"/>
                </a:cxn>
                <a:cxn ang="0">
                  <a:pos x="391" y="80"/>
                </a:cxn>
                <a:cxn ang="0">
                  <a:pos x="420" y="74"/>
                </a:cxn>
                <a:cxn ang="0">
                  <a:pos x="442" y="68"/>
                </a:cxn>
                <a:cxn ang="0">
                  <a:pos x="465" y="51"/>
                </a:cxn>
                <a:cxn ang="0">
                  <a:pos x="494" y="40"/>
                </a:cxn>
                <a:cxn ang="0">
                  <a:pos x="516" y="29"/>
                </a:cxn>
                <a:cxn ang="0">
                  <a:pos x="539" y="23"/>
                </a:cxn>
                <a:cxn ang="0">
                  <a:pos x="567" y="23"/>
                </a:cxn>
                <a:cxn ang="0">
                  <a:pos x="590" y="23"/>
                </a:cxn>
                <a:cxn ang="0">
                  <a:pos x="613" y="34"/>
                </a:cxn>
                <a:cxn ang="0">
                  <a:pos x="641" y="40"/>
                </a:cxn>
                <a:cxn ang="0">
                  <a:pos x="664" y="51"/>
                </a:cxn>
                <a:cxn ang="0">
                  <a:pos x="686" y="57"/>
                </a:cxn>
                <a:cxn ang="0">
                  <a:pos x="715" y="68"/>
                </a:cxn>
                <a:cxn ang="0">
                  <a:pos x="737" y="74"/>
                </a:cxn>
                <a:cxn ang="0">
                  <a:pos x="760" y="74"/>
                </a:cxn>
                <a:cxn ang="0">
                  <a:pos x="788" y="74"/>
                </a:cxn>
                <a:cxn ang="0">
                  <a:pos x="811" y="74"/>
                </a:cxn>
                <a:cxn ang="0">
                  <a:pos x="834" y="68"/>
                </a:cxn>
                <a:cxn ang="0">
                  <a:pos x="862" y="57"/>
                </a:cxn>
                <a:cxn ang="0">
                  <a:pos x="885" y="51"/>
                </a:cxn>
                <a:cxn ang="0">
                  <a:pos x="907" y="40"/>
                </a:cxn>
                <a:cxn ang="0">
                  <a:pos x="936" y="29"/>
                </a:cxn>
                <a:cxn ang="0">
                  <a:pos x="958" y="12"/>
                </a:cxn>
                <a:cxn ang="0">
                  <a:pos x="981" y="0"/>
                </a:cxn>
              </a:cxnLst>
              <a:rect l="0" t="0" r="r" b="b"/>
              <a:pathLst>
                <a:path w="981" h="80">
                  <a:moveTo>
                    <a:pt x="0" y="17"/>
                  </a:moveTo>
                  <a:lnTo>
                    <a:pt x="23" y="17"/>
                  </a:lnTo>
                  <a:lnTo>
                    <a:pt x="51" y="17"/>
                  </a:lnTo>
                  <a:lnTo>
                    <a:pt x="74" y="17"/>
                  </a:lnTo>
                  <a:lnTo>
                    <a:pt x="97" y="17"/>
                  </a:lnTo>
                  <a:lnTo>
                    <a:pt x="125" y="17"/>
                  </a:lnTo>
                  <a:lnTo>
                    <a:pt x="148" y="17"/>
                  </a:lnTo>
                  <a:lnTo>
                    <a:pt x="170" y="17"/>
                  </a:lnTo>
                  <a:lnTo>
                    <a:pt x="199" y="17"/>
                  </a:lnTo>
                  <a:lnTo>
                    <a:pt x="221" y="17"/>
                  </a:lnTo>
                  <a:lnTo>
                    <a:pt x="244" y="17"/>
                  </a:lnTo>
                  <a:lnTo>
                    <a:pt x="272" y="23"/>
                  </a:lnTo>
                  <a:lnTo>
                    <a:pt x="295" y="29"/>
                  </a:lnTo>
                  <a:lnTo>
                    <a:pt x="318" y="46"/>
                  </a:lnTo>
                  <a:lnTo>
                    <a:pt x="346" y="63"/>
                  </a:lnTo>
                  <a:lnTo>
                    <a:pt x="369" y="74"/>
                  </a:lnTo>
                  <a:lnTo>
                    <a:pt x="391" y="80"/>
                  </a:lnTo>
                  <a:lnTo>
                    <a:pt x="420" y="74"/>
                  </a:lnTo>
                  <a:lnTo>
                    <a:pt x="442" y="68"/>
                  </a:lnTo>
                  <a:lnTo>
                    <a:pt x="465" y="51"/>
                  </a:lnTo>
                  <a:lnTo>
                    <a:pt x="494" y="40"/>
                  </a:lnTo>
                  <a:lnTo>
                    <a:pt x="516" y="29"/>
                  </a:lnTo>
                  <a:lnTo>
                    <a:pt x="539" y="23"/>
                  </a:lnTo>
                  <a:lnTo>
                    <a:pt x="567" y="23"/>
                  </a:lnTo>
                  <a:lnTo>
                    <a:pt x="590" y="23"/>
                  </a:lnTo>
                  <a:lnTo>
                    <a:pt x="613" y="34"/>
                  </a:lnTo>
                  <a:lnTo>
                    <a:pt x="641" y="40"/>
                  </a:lnTo>
                  <a:lnTo>
                    <a:pt x="664" y="51"/>
                  </a:lnTo>
                  <a:lnTo>
                    <a:pt x="686" y="57"/>
                  </a:lnTo>
                  <a:lnTo>
                    <a:pt x="715" y="68"/>
                  </a:lnTo>
                  <a:lnTo>
                    <a:pt x="737" y="74"/>
                  </a:lnTo>
                  <a:lnTo>
                    <a:pt x="760" y="74"/>
                  </a:lnTo>
                  <a:lnTo>
                    <a:pt x="788" y="74"/>
                  </a:lnTo>
                  <a:lnTo>
                    <a:pt x="811" y="74"/>
                  </a:lnTo>
                  <a:lnTo>
                    <a:pt x="834" y="68"/>
                  </a:lnTo>
                  <a:lnTo>
                    <a:pt x="862" y="57"/>
                  </a:lnTo>
                  <a:lnTo>
                    <a:pt x="885" y="51"/>
                  </a:lnTo>
                  <a:lnTo>
                    <a:pt x="907" y="40"/>
                  </a:lnTo>
                  <a:lnTo>
                    <a:pt x="936" y="29"/>
                  </a:lnTo>
                  <a:lnTo>
                    <a:pt x="958" y="12"/>
                  </a:lnTo>
                  <a:lnTo>
                    <a:pt x="981" y="0"/>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82" name="Freeform 410"/>
            <p:cNvSpPr>
              <a:spLocks/>
            </p:cNvSpPr>
            <p:nvPr/>
          </p:nvSpPr>
          <p:spPr bwMode="auto">
            <a:xfrm>
              <a:off x="3146" y="2681"/>
              <a:ext cx="981" cy="250"/>
            </a:xfrm>
            <a:custGeom>
              <a:avLst/>
              <a:gdLst/>
              <a:ahLst/>
              <a:cxnLst>
                <a:cxn ang="0">
                  <a:pos x="0" y="79"/>
                </a:cxn>
                <a:cxn ang="0">
                  <a:pos x="23" y="79"/>
                </a:cxn>
                <a:cxn ang="0">
                  <a:pos x="51" y="79"/>
                </a:cxn>
                <a:cxn ang="0">
                  <a:pos x="74" y="79"/>
                </a:cxn>
                <a:cxn ang="0">
                  <a:pos x="97" y="79"/>
                </a:cxn>
                <a:cxn ang="0">
                  <a:pos x="125" y="79"/>
                </a:cxn>
                <a:cxn ang="0">
                  <a:pos x="148" y="79"/>
                </a:cxn>
                <a:cxn ang="0">
                  <a:pos x="170" y="79"/>
                </a:cxn>
                <a:cxn ang="0">
                  <a:pos x="199" y="79"/>
                </a:cxn>
                <a:cxn ang="0">
                  <a:pos x="221" y="79"/>
                </a:cxn>
                <a:cxn ang="0">
                  <a:pos x="244" y="79"/>
                </a:cxn>
                <a:cxn ang="0">
                  <a:pos x="272" y="79"/>
                </a:cxn>
                <a:cxn ang="0">
                  <a:pos x="295" y="91"/>
                </a:cxn>
                <a:cxn ang="0">
                  <a:pos x="318" y="113"/>
                </a:cxn>
                <a:cxn ang="0">
                  <a:pos x="346" y="142"/>
                </a:cxn>
                <a:cxn ang="0">
                  <a:pos x="369" y="176"/>
                </a:cxn>
                <a:cxn ang="0">
                  <a:pos x="391" y="204"/>
                </a:cxn>
                <a:cxn ang="0">
                  <a:pos x="420" y="227"/>
                </a:cxn>
                <a:cxn ang="0">
                  <a:pos x="442" y="244"/>
                </a:cxn>
                <a:cxn ang="0">
                  <a:pos x="465" y="250"/>
                </a:cxn>
                <a:cxn ang="0">
                  <a:pos x="494" y="250"/>
                </a:cxn>
                <a:cxn ang="0">
                  <a:pos x="516" y="250"/>
                </a:cxn>
                <a:cxn ang="0">
                  <a:pos x="539" y="250"/>
                </a:cxn>
                <a:cxn ang="0">
                  <a:pos x="567" y="244"/>
                </a:cxn>
                <a:cxn ang="0">
                  <a:pos x="590" y="238"/>
                </a:cxn>
                <a:cxn ang="0">
                  <a:pos x="613" y="232"/>
                </a:cxn>
                <a:cxn ang="0">
                  <a:pos x="641" y="221"/>
                </a:cxn>
                <a:cxn ang="0">
                  <a:pos x="664" y="210"/>
                </a:cxn>
                <a:cxn ang="0">
                  <a:pos x="686" y="193"/>
                </a:cxn>
                <a:cxn ang="0">
                  <a:pos x="715" y="181"/>
                </a:cxn>
                <a:cxn ang="0">
                  <a:pos x="737" y="164"/>
                </a:cxn>
                <a:cxn ang="0">
                  <a:pos x="760" y="153"/>
                </a:cxn>
                <a:cxn ang="0">
                  <a:pos x="788" y="136"/>
                </a:cxn>
                <a:cxn ang="0">
                  <a:pos x="811" y="125"/>
                </a:cxn>
                <a:cxn ang="0">
                  <a:pos x="834" y="108"/>
                </a:cxn>
                <a:cxn ang="0">
                  <a:pos x="862" y="91"/>
                </a:cxn>
                <a:cxn ang="0">
                  <a:pos x="885" y="68"/>
                </a:cxn>
                <a:cxn ang="0">
                  <a:pos x="907" y="45"/>
                </a:cxn>
                <a:cxn ang="0">
                  <a:pos x="936" y="23"/>
                </a:cxn>
                <a:cxn ang="0">
                  <a:pos x="958" y="6"/>
                </a:cxn>
                <a:cxn ang="0">
                  <a:pos x="981" y="0"/>
                </a:cxn>
              </a:cxnLst>
              <a:rect l="0" t="0" r="r" b="b"/>
              <a:pathLst>
                <a:path w="981" h="250">
                  <a:moveTo>
                    <a:pt x="0" y="79"/>
                  </a:moveTo>
                  <a:lnTo>
                    <a:pt x="23" y="79"/>
                  </a:lnTo>
                  <a:lnTo>
                    <a:pt x="51" y="79"/>
                  </a:lnTo>
                  <a:lnTo>
                    <a:pt x="74" y="79"/>
                  </a:lnTo>
                  <a:lnTo>
                    <a:pt x="97" y="79"/>
                  </a:lnTo>
                  <a:lnTo>
                    <a:pt x="125" y="79"/>
                  </a:lnTo>
                  <a:lnTo>
                    <a:pt x="148" y="79"/>
                  </a:lnTo>
                  <a:lnTo>
                    <a:pt x="170" y="79"/>
                  </a:lnTo>
                  <a:lnTo>
                    <a:pt x="199" y="79"/>
                  </a:lnTo>
                  <a:lnTo>
                    <a:pt x="221" y="79"/>
                  </a:lnTo>
                  <a:lnTo>
                    <a:pt x="244" y="79"/>
                  </a:lnTo>
                  <a:lnTo>
                    <a:pt x="272" y="79"/>
                  </a:lnTo>
                  <a:lnTo>
                    <a:pt x="295" y="91"/>
                  </a:lnTo>
                  <a:lnTo>
                    <a:pt x="318" y="113"/>
                  </a:lnTo>
                  <a:lnTo>
                    <a:pt x="346" y="142"/>
                  </a:lnTo>
                  <a:lnTo>
                    <a:pt x="369" y="176"/>
                  </a:lnTo>
                  <a:lnTo>
                    <a:pt x="391" y="204"/>
                  </a:lnTo>
                  <a:lnTo>
                    <a:pt x="420" y="227"/>
                  </a:lnTo>
                  <a:lnTo>
                    <a:pt x="442" y="244"/>
                  </a:lnTo>
                  <a:lnTo>
                    <a:pt x="465" y="250"/>
                  </a:lnTo>
                  <a:lnTo>
                    <a:pt x="494" y="250"/>
                  </a:lnTo>
                  <a:lnTo>
                    <a:pt x="516" y="250"/>
                  </a:lnTo>
                  <a:lnTo>
                    <a:pt x="539" y="250"/>
                  </a:lnTo>
                  <a:lnTo>
                    <a:pt x="567" y="244"/>
                  </a:lnTo>
                  <a:lnTo>
                    <a:pt x="590" y="238"/>
                  </a:lnTo>
                  <a:lnTo>
                    <a:pt x="613" y="232"/>
                  </a:lnTo>
                  <a:lnTo>
                    <a:pt x="641" y="221"/>
                  </a:lnTo>
                  <a:lnTo>
                    <a:pt x="664" y="210"/>
                  </a:lnTo>
                  <a:lnTo>
                    <a:pt x="686" y="193"/>
                  </a:lnTo>
                  <a:lnTo>
                    <a:pt x="715" y="181"/>
                  </a:lnTo>
                  <a:lnTo>
                    <a:pt x="737" y="164"/>
                  </a:lnTo>
                  <a:lnTo>
                    <a:pt x="760" y="153"/>
                  </a:lnTo>
                  <a:lnTo>
                    <a:pt x="788" y="136"/>
                  </a:lnTo>
                  <a:lnTo>
                    <a:pt x="811" y="125"/>
                  </a:lnTo>
                  <a:lnTo>
                    <a:pt x="834" y="108"/>
                  </a:lnTo>
                  <a:lnTo>
                    <a:pt x="862" y="91"/>
                  </a:lnTo>
                  <a:lnTo>
                    <a:pt x="885" y="68"/>
                  </a:lnTo>
                  <a:lnTo>
                    <a:pt x="907" y="45"/>
                  </a:lnTo>
                  <a:lnTo>
                    <a:pt x="936" y="23"/>
                  </a:lnTo>
                  <a:lnTo>
                    <a:pt x="958" y="6"/>
                  </a:lnTo>
                  <a:lnTo>
                    <a:pt x="981" y="0"/>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83" name="Freeform 411"/>
            <p:cNvSpPr>
              <a:spLocks/>
            </p:cNvSpPr>
            <p:nvPr/>
          </p:nvSpPr>
          <p:spPr bwMode="auto">
            <a:xfrm>
              <a:off x="3146" y="2721"/>
              <a:ext cx="981" cy="221"/>
            </a:xfrm>
            <a:custGeom>
              <a:avLst/>
              <a:gdLst/>
              <a:ahLst/>
              <a:cxnLst>
                <a:cxn ang="0">
                  <a:pos x="0" y="22"/>
                </a:cxn>
                <a:cxn ang="0">
                  <a:pos x="23" y="22"/>
                </a:cxn>
                <a:cxn ang="0">
                  <a:pos x="51" y="22"/>
                </a:cxn>
                <a:cxn ang="0">
                  <a:pos x="74" y="22"/>
                </a:cxn>
                <a:cxn ang="0">
                  <a:pos x="97" y="22"/>
                </a:cxn>
                <a:cxn ang="0">
                  <a:pos x="125" y="22"/>
                </a:cxn>
                <a:cxn ang="0">
                  <a:pos x="148" y="22"/>
                </a:cxn>
                <a:cxn ang="0">
                  <a:pos x="170" y="22"/>
                </a:cxn>
                <a:cxn ang="0">
                  <a:pos x="199" y="22"/>
                </a:cxn>
                <a:cxn ang="0">
                  <a:pos x="221" y="22"/>
                </a:cxn>
                <a:cxn ang="0">
                  <a:pos x="244" y="22"/>
                </a:cxn>
                <a:cxn ang="0">
                  <a:pos x="272" y="22"/>
                </a:cxn>
                <a:cxn ang="0">
                  <a:pos x="295" y="34"/>
                </a:cxn>
                <a:cxn ang="0">
                  <a:pos x="318" y="62"/>
                </a:cxn>
                <a:cxn ang="0">
                  <a:pos x="346" y="90"/>
                </a:cxn>
                <a:cxn ang="0">
                  <a:pos x="369" y="130"/>
                </a:cxn>
                <a:cxn ang="0">
                  <a:pos x="391" y="158"/>
                </a:cxn>
                <a:cxn ang="0">
                  <a:pos x="420" y="181"/>
                </a:cxn>
                <a:cxn ang="0">
                  <a:pos x="442" y="192"/>
                </a:cxn>
                <a:cxn ang="0">
                  <a:pos x="465" y="198"/>
                </a:cxn>
                <a:cxn ang="0">
                  <a:pos x="494" y="198"/>
                </a:cxn>
                <a:cxn ang="0">
                  <a:pos x="516" y="198"/>
                </a:cxn>
                <a:cxn ang="0">
                  <a:pos x="539" y="204"/>
                </a:cxn>
                <a:cxn ang="0">
                  <a:pos x="567" y="215"/>
                </a:cxn>
                <a:cxn ang="0">
                  <a:pos x="590" y="221"/>
                </a:cxn>
                <a:cxn ang="0">
                  <a:pos x="613" y="215"/>
                </a:cxn>
                <a:cxn ang="0">
                  <a:pos x="641" y="210"/>
                </a:cxn>
                <a:cxn ang="0">
                  <a:pos x="664" y="192"/>
                </a:cxn>
                <a:cxn ang="0">
                  <a:pos x="686" y="175"/>
                </a:cxn>
                <a:cxn ang="0">
                  <a:pos x="715" y="158"/>
                </a:cxn>
                <a:cxn ang="0">
                  <a:pos x="737" y="136"/>
                </a:cxn>
                <a:cxn ang="0">
                  <a:pos x="760" y="119"/>
                </a:cxn>
                <a:cxn ang="0">
                  <a:pos x="788" y="102"/>
                </a:cxn>
                <a:cxn ang="0">
                  <a:pos x="811" y="85"/>
                </a:cxn>
                <a:cxn ang="0">
                  <a:pos x="834" y="68"/>
                </a:cxn>
                <a:cxn ang="0">
                  <a:pos x="862" y="56"/>
                </a:cxn>
                <a:cxn ang="0">
                  <a:pos x="885" y="39"/>
                </a:cxn>
                <a:cxn ang="0">
                  <a:pos x="907" y="28"/>
                </a:cxn>
                <a:cxn ang="0">
                  <a:pos x="936" y="11"/>
                </a:cxn>
                <a:cxn ang="0">
                  <a:pos x="958" y="5"/>
                </a:cxn>
                <a:cxn ang="0">
                  <a:pos x="981" y="0"/>
                </a:cxn>
              </a:cxnLst>
              <a:rect l="0" t="0" r="r" b="b"/>
              <a:pathLst>
                <a:path w="981" h="221">
                  <a:moveTo>
                    <a:pt x="0" y="22"/>
                  </a:moveTo>
                  <a:lnTo>
                    <a:pt x="23" y="22"/>
                  </a:lnTo>
                  <a:lnTo>
                    <a:pt x="51" y="22"/>
                  </a:lnTo>
                  <a:lnTo>
                    <a:pt x="74" y="22"/>
                  </a:lnTo>
                  <a:lnTo>
                    <a:pt x="97" y="22"/>
                  </a:lnTo>
                  <a:lnTo>
                    <a:pt x="125" y="22"/>
                  </a:lnTo>
                  <a:lnTo>
                    <a:pt x="148" y="22"/>
                  </a:lnTo>
                  <a:lnTo>
                    <a:pt x="170" y="22"/>
                  </a:lnTo>
                  <a:lnTo>
                    <a:pt x="199" y="22"/>
                  </a:lnTo>
                  <a:lnTo>
                    <a:pt x="221" y="22"/>
                  </a:lnTo>
                  <a:lnTo>
                    <a:pt x="244" y="22"/>
                  </a:lnTo>
                  <a:lnTo>
                    <a:pt x="272" y="22"/>
                  </a:lnTo>
                  <a:lnTo>
                    <a:pt x="295" y="34"/>
                  </a:lnTo>
                  <a:lnTo>
                    <a:pt x="318" y="62"/>
                  </a:lnTo>
                  <a:lnTo>
                    <a:pt x="346" y="90"/>
                  </a:lnTo>
                  <a:lnTo>
                    <a:pt x="369" y="130"/>
                  </a:lnTo>
                  <a:lnTo>
                    <a:pt x="391" y="158"/>
                  </a:lnTo>
                  <a:lnTo>
                    <a:pt x="420" y="181"/>
                  </a:lnTo>
                  <a:lnTo>
                    <a:pt x="442" y="192"/>
                  </a:lnTo>
                  <a:lnTo>
                    <a:pt x="465" y="198"/>
                  </a:lnTo>
                  <a:lnTo>
                    <a:pt x="494" y="198"/>
                  </a:lnTo>
                  <a:lnTo>
                    <a:pt x="516" y="198"/>
                  </a:lnTo>
                  <a:lnTo>
                    <a:pt x="539" y="204"/>
                  </a:lnTo>
                  <a:lnTo>
                    <a:pt x="567" y="215"/>
                  </a:lnTo>
                  <a:lnTo>
                    <a:pt x="590" y="221"/>
                  </a:lnTo>
                  <a:lnTo>
                    <a:pt x="613" y="215"/>
                  </a:lnTo>
                  <a:lnTo>
                    <a:pt x="641" y="210"/>
                  </a:lnTo>
                  <a:lnTo>
                    <a:pt x="664" y="192"/>
                  </a:lnTo>
                  <a:lnTo>
                    <a:pt x="686" y="175"/>
                  </a:lnTo>
                  <a:lnTo>
                    <a:pt x="715" y="158"/>
                  </a:lnTo>
                  <a:lnTo>
                    <a:pt x="737" y="136"/>
                  </a:lnTo>
                  <a:lnTo>
                    <a:pt x="760" y="119"/>
                  </a:lnTo>
                  <a:lnTo>
                    <a:pt x="788" y="102"/>
                  </a:lnTo>
                  <a:lnTo>
                    <a:pt x="811" y="85"/>
                  </a:lnTo>
                  <a:lnTo>
                    <a:pt x="834" y="68"/>
                  </a:lnTo>
                  <a:lnTo>
                    <a:pt x="862" y="56"/>
                  </a:lnTo>
                  <a:lnTo>
                    <a:pt x="885" y="39"/>
                  </a:lnTo>
                  <a:lnTo>
                    <a:pt x="907" y="28"/>
                  </a:lnTo>
                  <a:lnTo>
                    <a:pt x="936" y="11"/>
                  </a:lnTo>
                  <a:lnTo>
                    <a:pt x="958" y="5"/>
                  </a:lnTo>
                  <a:lnTo>
                    <a:pt x="981" y="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84" name="Freeform 412"/>
            <p:cNvSpPr>
              <a:spLocks/>
            </p:cNvSpPr>
            <p:nvPr/>
          </p:nvSpPr>
          <p:spPr bwMode="auto">
            <a:xfrm>
              <a:off x="3146" y="2715"/>
              <a:ext cx="981" cy="267"/>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0"/>
                </a:cxn>
                <a:cxn ang="0">
                  <a:pos x="272" y="6"/>
                </a:cxn>
                <a:cxn ang="0">
                  <a:pos x="295" y="17"/>
                </a:cxn>
                <a:cxn ang="0">
                  <a:pos x="318" y="45"/>
                </a:cxn>
                <a:cxn ang="0">
                  <a:pos x="346" y="85"/>
                </a:cxn>
                <a:cxn ang="0">
                  <a:pos x="369" y="125"/>
                </a:cxn>
                <a:cxn ang="0">
                  <a:pos x="391" y="159"/>
                </a:cxn>
                <a:cxn ang="0">
                  <a:pos x="420" y="176"/>
                </a:cxn>
                <a:cxn ang="0">
                  <a:pos x="442" y="187"/>
                </a:cxn>
                <a:cxn ang="0">
                  <a:pos x="465" y="187"/>
                </a:cxn>
                <a:cxn ang="0">
                  <a:pos x="494" y="187"/>
                </a:cxn>
                <a:cxn ang="0">
                  <a:pos x="516" y="198"/>
                </a:cxn>
                <a:cxn ang="0">
                  <a:pos x="539" y="216"/>
                </a:cxn>
                <a:cxn ang="0">
                  <a:pos x="567" y="238"/>
                </a:cxn>
                <a:cxn ang="0">
                  <a:pos x="590" y="255"/>
                </a:cxn>
                <a:cxn ang="0">
                  <a:pos x="613" y="267"/>
                </a:cxn>
                <a:cxn ang="0">
                  <a:pos x="641" y="261"/>
                </a:cxn>
                <a:cxn ang="0">
                  <a:pos x="664" y="244"/>
                </a:cxn>
                <a:cxn ang="0">
                  <a:pos x="686" y="216"/>
                </a:cxn>
                <a:cxn ang="0">
                  <a:pos x="715" y="187"/>
                </a:cxn>
                <a:cxn ang="0">
                  <a:pos x="737" y="159"/>
                </a:cxn>
                <a:cxn ang="0">
                  <a:pos x="760" y="130"/>
                </a:cxn>
                <a:cxn ang="0">
                  <a:pos x="788" y="108"/>
                </a:cxn>
                <a:cxn ang="0">
                  <a:pos x="811" y="91"/>
                </a:cxn>
                <a:cxn ang="0">
                  <a:pos x="834" y="74"/>
                </a:cxn>
                <a:cxn ang="0">
                  <a:pos x="862" y="68"/>
                </a:cxn>
                <a:cxn ang="0">
                  <a:pos x="885" y="62"/>
                </a:cxn>
                <a:cxn ang="0">
                  <a:pos x="907" y="62"/>
                </a:cxn>
                <a:cxn ang="0">
                  <a:pos x="936" y="62"/>
                </a:cxn>
                <a:cxn ang="0">
                  <a:pos x="958" y="68"/>
                </a:cxn>
                <a:cxn ang="0">
                  <a:pos x="981" y="79"/>
                </a:cxn>
              </a:cxnLst>
              <a:rect l="0" t="0" r="r" b="b"/>
              <a:pathLst>
                <a:path w="981" h="267">
                  <a:moveTo>
                    <a:pt x="0" y="0"/>
                  </a:moveTo>
                  <a:lnTo>
                    <a:pt x="23" y="0"/>
                  </a:lnTo>
                  <a:lnTo>
                    <a:pt x="51" y="0"/>
                  </a:lnTo>
                  <a:lnTo>
                    <a:pt x="74" y="0"/>
                  </a:lnTo>
                  <a:lnTo>
                    <a:pt x="97" y="0"/>
                  </a:lnTo>
                  <a:lnTo>
                    <a:pt x="125" y="0"/>
                  </a:lnTo>
                  <a:lnTo>
                    <a:pt x="148" y="0"/>
                  </a:lnTo>
                  <a:lnTo>
                    <a:pt x="170" y="0"/>
                  </a:lnTo>
                  <a:lnTo>
                    <a:pt x="199" y="0"/>
                  </a:lnTo>
                  <a:lnTo>
                    <a:pt x="221" y="0"/>
                  </a:lnTo>
                  <a:lnTo>
                    <a:pt x="244" y="0"/>
                  </a:lnTo>
                  <a:lnTo>
                    <a:pt x="272" y="6"/>
                  </a:lnTo>
                  <a:lnTo>
                    <a:pt x="295" y="17"/>
                  </a:lnTo>
                  <a:lnTo>
                    <a:pt x="318" y="45"/>
                  </a:lnTo>
                  <a:lnTo>
                    <a:pt x="346" y="85"/>
                  </a:lnTo>
                  <a:lnTo>
                    <a:pt x="369" y="125"/>
                  </a:lnTo>
                  <a:lnTo>
                    <a:pt x="391" y="159"/>
                  </a:lnTo>
                  <a:lnTo>
                    <a:pt x="420" y="176"/>
                  </a:lnTo>
                  <a:lnTo>
                    <a:pt x="442" y="187"/>
                  </a:lnTo>
                  <a:lnTo>
                    <a:pt x="465" y="187"/>
                  </a:lnTo>
                  <a:lnTo>
                    <a:pt x="494" y="187"/>
                  </a:lnTo>
                  <a:lnTo>
                    <a:pt x="516" y="198"/>
                  </a:lnTo>
                  <a:lnTo>
                    <a:pt x="539" y="216"/>
                  </a:lnTo>
                  <a:lnTo>
                    <a:pt x="567" y="238"/>
                  </a:lnTo>
                  <a:lnTo>
                    <a:pt x="590" y="255"/>
                  </a:lnTo>
                  <a:lnTo>
                    <a:pt x="613" y="267"/>
                  </a:lnTo>
                  <a:lnTo>
                    <a:pt x="641" y="261"/>
                  </a:lnTo>
                  <a:lnTo>
                    <a:pt x="664" y="244"/>
                  </a:lnTo>
                  <a:lnTo>
                    <a:pt x="686" y="216"/>
                  </a:lnTo>
                  <a:lnTo>
                    <a:pt x="715" y="187"/>
                  </a:lnTo>
                  <a:lnTo>
                    <a:pt x="737" y="159"/>
                  </a:lnTo>
                  <a:lnTo>
                    <a:pt x="760" y="130"/>
                  </a:lnTo>
                  <a:lnTo>
                    <a:pt x="788" y="108"/>
                  </a:lnTo>
                  <a:lnTo>
                    <a:pt x="811" y="91"/>
                  </a:lnTo>
                  <a:lnTo>
                    <a:pt x="834" y="74"/>
                  </a:lnTo>
                  <a:lnTo>
                    <a:pt x="862" y="68"/>
                  </a:lnTo>
                  <a:lnTo>
                    <a:pt x="885" y="62"/>
                  </a:lnTo>
                  <a:lnTo>
                    <a:pt x="907" y="62"/>
                  </a:lnTo>
                  <a:lnTo>
                    <a:pt x="936" y="62"/>
                  </a:lnTo>
                  <a:lnTo>
                    <a:pt x="958" y="68"/>
                  </a:lnTo>
                  <a:lnTo>
                    <a:pt x="981" y="79"/>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85" name="Freeform 413"/>
            <p:cNvSpPr>
              <a:spLocks/>
            </p:cNvSpPr>
            <p:nvPr/>
          </p:nvSpPr>
          <p:spPr bwMode="auto">
            <a:xfrm>
              <a:off x="3146" y="2687"/>
              <a:ext cx="981" cy="329"/>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5"/>
                </a:cxn>
                <a:cxn ang="0">
                  <a:pos x="272" y="5"/>
                </a:cxn>
                <a:cxn ang="0">
                  <a:pos x="295" y="22"/>
                </a:cxn>
                <a:cxn ang="0">
                  <a:pos x="318" y="51"/>
                </a:cxn>
                <a:cxn ang="0">
                  <a:pos x="346" y="96"/>
                </a:cxn>
                <a:cxn ang="0">
                  <a:pos x="369" y="141"/>
                </a:cxn>
                <a:cxn ang="0">
                  <a:pos x="391" y="170"/>
                </a:cxn>
                <a:cxn ang="0">
                  <a:pos x="420" y="192"/>
                </a:cxn>
                <a:cxn ang="0">
                  <a:pos x="442" y="198"/>
                </a:cxn>
                <a:cxn ang="0">
                  <a:pos x="465" y="192"/>
                </a:cxn>
                <a:cxn ang="0">
                  <a:pos x="494" y="198"/>
                </a:cxn>
                <a:cxn ang="0">
                  <a:pos x="516" y="215"/>
                </a:cxn>
                <a:cxn ang="0">
                  <a:pos x="539" y="244"/>
                </a:cxn>
                <a:cxn ang="0">
                  <a:pos x="567" y="283"/>
                </a:cxn>
                <a:cxn ang="0">
                  <a:pos x="590" y="312"/>
                </a:cxn>
                <a:cxn ang="0">
                  <a:pos x="613" y="329"/>
                </a:cxn>
                <a:cxn ang="0">
                  <a:pos x="641" y="329"/>
                </a:cxn>
                <a:cxn ang="0">
                  <a:pos x="664" y="306"/>
                </a:cxn>
                <a:cxn ang="0">
                  <a:pos x="686" y="272"/>
                </a:cxn>
                <a:cxn ang="0">
                  <a:pos x="715" y="232"/>
                </a:cxn>
                <a:cxn ang="0">
                  <a:pos x="737" y="192"/>
                </a:cxn>
                <a:cxn ang="0">
                  <a:pos x="760" y="158"/>
                </a:cxn>
                <a:cxn ang="0">
                  <a:pos x="788" y="130"/>
                </a:cxn>
                <a:cxn ang="0">
                  <a:pos x="811" y="113"/>
                </a:cxn>
                <a:cxn ang="0">
                  <a:pos x="834" y="102"/>
                </a:cxn>
                <a:cxn ang="0">
                  <a:pos x="862" y="102"/>
                </a:cxn>
                <a:cxn ang="0">
                  <a:pos x="885" y="113"/>
                </a:cxn>
                <a:cxn ang="0">
                  <a:pos x="907" y="124"/>
                </a:cxn>
                <a:cxn ang="0">
                  <a:pos x="936" y="141"/>
                </a:cxn>
                <a:cxn ang="0">
                  <a:pos x="958" y="164"/>
                </a:cxn>
                <a:cxn ang="0">
                  <a:pos x="981" y="187"/>
                </a:cxn>
              </a:cxnLst>
              <a:rect l="0" t="0" r="r" b="b"/>
              <a:pathLst>
                <a:path w="981" h="329">
                  <a:moveTo>
                    <a:pt x="0" y="0"/>
                  </a:moveTo>
                  <a:lnTo>
                    <a:pt x="23" y="0"/>
                  </a:lnTo>
                  <a:lnTo>
                    <a:pt x="51" y="0"/>
                  </a:lnTo>
                  <a:lnTo>
                    <a:pt x="74" y="0"/>
                  </a:lnTo>
                  <a:lnTo>
                    <a:pt x="97" y="0"/>
                  </a:lnTo>
                  <a:lnTo>
                    <a:pt x="125" y="0"/>
                  </a:lnTo>
                  <a:lnTo>
                    <a:pt x="148" y="0"/>
                  </a:lnTo>
                  <a:lnTo>
                    <a:pt x="170" y="0"/>
                  </a:lnTo>
                  <a:lnTo>
                    <a:pt x="199" y="0"/>
                  </a:lnTo>
                  <a:lnTo>
                    <a:pt x="221" y="0"/>
                  </a:lnTo>
                  <a:lnTo>
                    <a:pt x="244" y="5"/>
                  </a:lnTo>
                  <a:lnTo>
                    <a:pt x="272" y="5"/>
                  </a:lnTo>
                  <a:lnTo>
                    <a:pt x="295" y="22"/>
                  </a:lnTo>
                  <a:lnTo>
                    <a:pt x="318" y="51"/>
                  </a:lnTo>
                  <a:lnTo>
                    <a:pt x="346" y="96"/>
                  </a:lnTo>
                  <a:lnTo>
                    <a:pt x="369" y="141"/>
                  </a:lnTo>
                  <a:lnTo>
                    <a:pt x="391" y="170"/>
                  </a:lnTo>
                  <a:lnTo>
                    <a:pt x="420" y="192"/>
                  </a:lnTo>
                  <a:lnTo>
                    <a:pt x="442" y="198"/>
                  </a:lnTo>
                  <a:lnTo>
                    <a:pt x="465" y="192"/>
                  </a:lnTo>
                  <a:lnTo>
                    <a:pt x="494" y="198"/>
                  </a:lnTo>
                  <a:lnTo>
                    <a:pt x="516" y="215"/>
                  </a:lnTo>
                  <a:lnTo>
                    <a:pt x="539" y="244"/>
                  </a:lnTo>
                  <a:lnTo>
                    <a:pt x="567" y="283"/>
                  </a:lnTo>
                  <a:lnTo>
                    <a:pt x="590" y="312"/>
                  </a:lnTo>
                  <a:lnTo>
                    <a:pt x="613" y="329"/>
                  </a:lnTo>
                  <a:lnTo>
                    <a:pt x="641" y="329"/>
                  </a:lnTo>
                  <a:lnTo>
                    <a:pt x="664" y="306"/>
                  </a:lnTo>
                  <a:lnTo>
                    <a:pt x="686" y="272"/>
                  </a:lnTo>
                  <a:lnTo>
                    <a:pt x="715" y="232"/>
                  </a:lnTo>
                  <a:lnTo>
                    <a:pt x="737" y="192"/>
                  </a:lnTo>
                  <a:lnTo>
                    <a:pt x="760" y="158"/>
                  </a:lnTo>
                  <a:lnTo>
                    <a:pt x="788" y="130"/>
                  </a:lnTo>
                  <a:lnTo>
                    <a:pt x="811" y="113"/>
                  </a:lnTo>
                  <a:lnTo>
                    <a:pt x="834" y="102"/>
                  </a:lnTo>
                  <a:lnTo>
                    <a:pt x="862" y="102"/>
                  </a:lnTo>
                  <a:lnTo>
                    <a:pt x="885" y="113"/>
                  </a:lnTo>
                  <a:lnTo>
                    <a:pt x="907" y="124"/>
                  </a:lnTo>
                  <a:lnTo>
                    <a:pt x="936" y="141"/>
                  </a:lnTo>
                  <a:lnTo>
                    <a:pt x="958" y="164"/>
                  </a:lnTo>
                  <a:lnTo>
                    <a:pt x="981" y="187"/>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86" name="Freeform 414"/>
            <p:cNvSpPr>
              <a:spLocks/>
            </p:cNvSpPr>
            <p:nvPr/>
          </p:nvSpPr>
          <p:spPr bwMode="auto">
            <a:xfrm>
              <a:off x="3146" y="2675"/>
              <a:ext cx="981" cy="346"/>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0"/>
                </a:cxn>
                <a:cxn ang="0">
                  <a:pos x="272" y="6"/>
                </a:cxn>
                <a:cxn ang="0">
                  <a:pos x="295" y="23"/>
                </a:cxn>
                <a:cxn ang="0">
                  <a:pos x="318" y="51"/>
                </a:cxn>
                <a:cxn ang="0">
                  <a:pos x="346" y="91"/>
                </a:cxn>
                <a:cxn ang="0">
                  <a:pos x="369" y="131"/>
                </a:cxn>
                <a:cxn ang="0">
                  <a:pos x="391" y="153"/>
                </a:cxn>
                <a:cxn ang="0">
                  <a:pos x="420" y="159"/>
                </a:cxn>
                <a:cxn ang="0">
                  <a:pos x="442" y="153"/>
                </a:cxn>
                <a:cxn ang="0">
                  <a:pos x="465" y="148"/>
                </a:cxn>
                <a:cxn ang="0">
                  <a:pos x="494" y="148"/>
                </a:cxn>
                <a:cxn ang="0">
                  <a:pos x="516" y="170"/>
                </a:cxn>
                <a:cxn ang="0">
                  <a:pos x="539" y="216"/>
                </a:cxn>
                <a:cxn ang="0">
                  <a:pos x="567" y="267"/>
                </a:cxn>
                <a:cxn ang="0">
                  <a:pos x="590" y="312"/>
                </a:cxn>
                <a:cxn ang="0">
                  <a:pos x="613" y="341"/>
                </a:cxn>
                <a:cxn ang="0">
                  <a:pos x="641" y="346"/>
                </a:cxn>
                <a:cxn ang="0">
                  <a:pos x="664" y="324"/>
                </a:cxn>
                <a:cxn ang="0">
                  <a:pos x="686" y="290"/>
                </a:cxn>
                <a:cxn ang="0">
                  <a:pos x="715" y="244"/>
                </a:cxn>
                <a:cxn ang="0">
                  <a:pos x="737" y="199"/>
                </a:cxn>
                <a:cxn ang="0">
                  <a:pos x="760" y="165"/>
                </a:cxn>
                <a:cxn ang="0">
                  <a:pos x="788" y="142"/>
                </a:cxn>
                <a:cxn ang="0">
                  <a:pos x="811" y="131"/>
                </a:cxn>
                <a:cxn ang="0">
                  <a:pos x="834" y="136"/>
                </a:cxn>
                <a:cxn ang="0">
                  <a:pos x="862" y="153"/>
                </a:cxn>
                <a:cxn ang="0">
                  <a:pos x="885" y="182"/>
                </a:cxn>
                <a:cxn ang="0">
                  <a:pos x="907" y="221"/>
                </a:cxn>
                <a:cxn ang="0">
                  <a:pos x="936" y="267"/>
                </a:cxn>
                <a:cxn ang="0">
                  <a:pos x="958" y="307"/>
                </a:cxn>
                <a:cxn ang="0">
                  <a:pos x="981" y="346"/>
                </a:cxn>
              </a:cxnLst>
              <a:rect l="0" t="0" r="r" b="b"/>
              <a:pathLst>
                <a:path w="981" h="346">
                  <a:moveTo>
                    <a:pt x="0" y="0"/>
                  </a:moveTo>
                  <a:lnTo>
                    <a:pt x="23" y="0"/>
                  </a:lnTo>
                  <a:lnTo>
                    <a:pt x="51" y="0"/>
                  </a:lnTo>
                  <a:lnTo>
                    <a:pt x="74" y="0"/>
                  </a:lnTo>
                  <a:lnTo>
                    <a:pt x="97" y="0"/>
                  </a:lnTo>
                  <a:lnTo>
                    <a:pt x="125" y="0"/>
                  </a:lnTo>
                  <a:lnTo>
                    <a:pt x="148" y="0"/>
                  </a:lnTo>
                  <a:lnTo>
                    <a:pt x="170" y="0"/>
                  </a:lnTo>
                  <a:lnTo>
                    <a:pt x="199" y="0"/>
                  </a:lnTo>
                  <a:lnTo>
                    <a:pt x="221" y="0"/>
                  </a:lnTo>
                  <a:lnTo>
                    <a:pt x="244" y="0"/>
                  </a:lnTo>
                  <a:lnTo>
                    <a:pt x="272" y="6"/>
                  </a:lnTo>
                  <a:lnTo>
                    <a:pt x="295" y="23"/>
                  </a:lnTo>
                  <a:lnTo>
                    <a:pt x="318" y="51"/>
                  </a:lnTo>
                  <a:lnTo>
                    <a:pt x="346" y="91"/>
                  </a:lnTo>
                  <a:lnTo>
                    <a:pt x="369" y="131"/>
                  </a:lnTo>
                  <a:lnTo>
                    <a:pt x="391" y="153"/>
                  </a:lnTo>
                  <a:lnTo>
                    <a:pt x="420" y="159"/>
                  </a:lnTo>
                  <a:lnTo>
                    <a:pt x="442" y="153"/>
                  </a:lnTo>
                  <a:lnTo>
                    <a:pt x="465" y="148"/>
                  </a:lnTo>
                  <a:lnTo>
                    <a:pt x="494" y="148"/>
                  </a:lnTo>
                  <a:lnTo>
                    <a:pt x="516" y="170"/>
                  </a:lnTo>
                  <a:lnTo>
                    <a:pt x="539" y="216"/>
                  </a:lnTo>
                  <a:lnTo>
                    <a:pt x="567" y="267"/>
                  </a:lnTo>
                  <a:lnTo>
                    <a:pt x="590" y="312"/>
                  </a:lnTo>
                  <a:lnTo>
                    <a:pt x="613" y="341"/>
                  </a:lnTo>
                  <a:lnTo>
                    <a:pt x="641" y="346"/>
                  </a:lnTo>
                  <a:lnTo>
                    <a:pt x="664" y="324"/>
                  </a:lnTo>
                  <a:lnTo>
                    <a:pt x="686" y="290"/>
                  </a:lnTo>
                  <a:lnTo>
                    <a:pt x="715" y="244"/>
                  </a:lnTo>
                  <a:lnTo>
                    <a:pt x="737" y="199"/>
                  </a:lnTo>
                  <a:lnTo>
                    <a:pt x="760" y="165"/>
                  </a:lnTo>
                  <a:lnTo>
                    <a:pt x="788" y="142"/>
                  </a:lnTo>
                  <a:lnTo>
                    <a:pt x="811" y="131"/>
                  </a:lnTo>
                  <a:lnTo>
                    <a:pt x="834" y="136"/>
                  </a:lnTo>
                  <a:lnTo>
                    <a:pt x="862" y="153"/>
                  </a:lnTo>
                  <a:lnTo>
                    <a:pt x="885" y="182"/>
                  </a:lnTo>
                  <a:lnTo>
                    <a:pt x="907" y="221"/>
                  </a:lnTo>
                  <a:lnTo>
                    <a:pt x="936" y="267"/>
                  </a:lnTo>
                  <a:lnTo>
                    <a:pt x="958" y="307"/>
                  </a:lnTo>
                  <a:lnTo>
                    <a:pt x="981" y="346"/>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87" name="Freeform 415"/>
            <p:cNvSpPr>
              <a:spLocks/>
            </p:cNvSpPr>
            <p:nvPr/>
          </p:nvSpPr>
          <p:spPr bwMode="auto">
            <a:xfrm>
              <a:off x="3146" y="2715"/>
              <a:ext cx="981" cy="442"/>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0"/>
                </a:cxn>
                <a:cxn ang="0">
                  <a:pos x="272" y="6"/>
                </a:cxn>
                <a:cxn ang="0">
                  <a:pos x="295" y="11"/>
                </a:cxn>
                <a:cxn ang="0">
                  <a:pos x="318" y="34"/>
                </a:cxn>
                <a:cxn ang="0">
                  <a:pos x="346" y="51"/>
                </a:cxn>
                <a:cxn ang="0">
                  <a:pos x="369" y="68"/>
                </a:cxn>
                <a:cxn ang="0">
                  <a:pos x="391" y="68"/>
                </a:cxn>
                <a:cxn ang="0">
                  <a:pos x="420" y="57"/>
                </a:cxn>
                <a:cxn ang="0">
                  <a:pos x="442" y="40"/>
                </a:cxn>
                <a:cxn ang="0">
                  <a:pos x="465" y="23"/>
                </a:cxn>
                <a:cxn ang="0">
                  <a:pos x="494" y="17"/>
                </a:cxn>
                <a:cxn ang="0">
                  <a:pos x="516" y="40"/>
                </a:cxn>
                <a:cxn ang="0">
                  <a:pos x="539" y="79"/>
                </a:cxn>
                <a:cxn ang="0">
                  <a:pos x="567" y="130"/>
                </a:cxn>
                <a:cxn ang="0">
                  <a:pos x="590" y="176"/>
                </a:cxn>
                <a:cxn ang="0">
                  <a:pos x="613" y="210"/>
                </a:cxn>
                <a:cxn ang="0">
                  <a:pos x="641" y="221"/>
                </a:cxn>
                <a:cxn ang="0">
                  <a:pos x="664" y="204"/>
                </a:cxn>
                <a:cxn ang="0">
                  <a:pos x="686" y="181"/>
                </a:cxn>
                <a:cxn ang="0">
                  <a:pos x="715" y="147"/>
                </a:cxn>
                <a:cxn ang="0">
                  <a:pos x="737" y="119"/>
                </a:cxn>
                <a:cxn ang="0">
                  <a:pos x="760" y="102"/>
                </a:cxn>
                <a:cxn ang="0">
                  <a:pos x="788" y="96"/>
                </a:cxn>
                <a:cxn ang="0">
                  <a:pos x="811" y="108"/>
                </a:cxn>
                <a:cxn ang="0">
                  <a:pos x="834" y="130"/>
                </a:cxn>
                <a:cxn ang="0">
                  <a:pos x="862" y="170"/>
                </a:cxn>
                <a:cxn ang="0">
                  <a:pos x="885" y="221"/>
                </a:cxn>
                <a:cxn ang="0">
                  <a:pos x="907" y="284"/>
                </a:cxn>
                <a:cxn ang="0">
                  <a:pos x="936" y="346"/>
                </a:cxn>
                <a:cxn ang="0">
                  <a:pos x="958" y="403"/>
                </a:cxn>
                <a:cxn ang="0">
                  <a:pos x="981" y="442"/>
                </a:cxn>
              </a:cxnLst>
              <a:rect l="0" t="0" r="r" b="b"/>
              <a:pathLst>
                <a:path w="981" h="442">
                  <a:moveTo>
                    <a:pt x="0" y="0"/>
                  </a:moveTo>
                  <a:lnTo>
                    <a:pt x="23" y="0"/>
                  </a:lnTo>
                  <a:lnTo>
                    <a:pt x="51" y="0"/>
                  </a:lnTo>
                  <a:lnTo>
                    <a:pt x="74" y="0"/>
                  </a:lnTo>
                  <a:lnTo>
                    <a:pt x="97" y="0"/>
                  </a:lnTo>
                  <a:lnTo>
                    <a:pt x="125" y="0"/>
                  </a:lnTo>
                  <a:lnTo>
                    <a:pt x="148" y="0"/>
                  </a:lnTo>
                  <a:lnTo>
                    <a:pt x="170" y="0"/>
                  </a:lnTo>
                  <a:lnTo>
                    <a:pt x="199" y="0"/>
                  </a:lnTo>
                  <a:lnTo>
                    <a:pt x="221" y="0"/>
                  </a:lnTo>
                  <a:lnTo>
                    <a:pt x="244" y="0"/>
                  </a:lnTo>
                  <a:lnTo>
                    <a:pt x="272" y="6"/>
                  </a:lnTo>
                  <a:lnTo>
                    <a:pt x="295" y="11"/>
                  </a:lnTo>
                  <a:lnTo>
                    <a:pt x="318" y="34"/>
                  </a:lnTo>
                  <a:lnTo>
                    <a:pt x="346" y="51"/>
                  </a:lnTo>
                  <a:lnTo>
                    <a:pt x="369" y="68"/>
                  </a:lnTo>
                  <a:lnTo>
                    <a:pt x="391" y="68"/>
                  </a:lnTo>
                  <a:lnTo>
                    <a:pt x="420" y="57"/>
                  </a:lnTo>
                  <a:lnTo>
                    <a:pt x="442" y="40"/>
                  </a:lnTo>
                  <a:lnTo>
                    <a:pt x="465" y="23"/>
                  </a:lnTo>
                  <a:lnTo>
                    <a:pt x="494" y="17"/>
                  </a:lnTo>
                  <a:lnTo>
                    <a:pt x="516" y="40"/>
                  </a:lnTo>
                  <a:lnTo>
                    <a:pt x="539" y="79"/>
                  </a:lnTo>
                  <a:lnTo>
                    <a:pt x="567" y="130"/>
                  </a:lnTo>
                  <a:lnTo>
                    <a:pt x="590" y="176"/>
                  </a:lnTo>
                  <a:lnTo>
                    <a:pt x="613" y="210"/>
                  </a:lnTo>
                  <a:lnTo>
                    <a:pt x="641" y="221"/>
                  </a:lnTo>
                  <a:lnTo>
                    <a:pt x="664" y="204"/>
                  </a:lnTo>
                  <a:lnTo>
                    <a:pt x="686" y="181"/>
                  </a:lnTo>
                  <a:lnTo>
                    <a:pt x="715" y="147"/>
                  </a:lnTo>
                  <a:lnTo>
                    <a:pt x="737" y="119"/>
                  </a:lnTo>
                  <a:lnTo>
                    <a:pt x="760" y="102"/>
                  </a:lnTo>
                  <a:lnTo>
                    <a:pt x="788" y="96"/>
                  </a:lnTo>
                  <a:lnTo>
                    <a:pt x="811" y="108"/>
                  </a:lnTo>
                  <a:lnTo>
                    <a:pt x="834" y="130"/>
                  </a:lnTo>
                  <a:lnTo>
                    <a:pt x="862" y="170"/>
                  </a:lnTo>
                  <a:lnTo>
                    <a:pt x="885" y="221"/>
                  </a:lnTo>
                  <a:lnTo>
                    <a:pt x="907" y="284"/>
                  </a:lnTo>
                  <a:lnTo>
                    <a:pt x="936" y="346"/>
                  </a:lnTo>
                  <a:lnTo>
                    <a:pt x="958" y="403"/>
                  </a:lnTo>
                  <a:lnTo>
                    <a:pt x="981" y="442"/>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88" name="Freeform 416"/>
            <p:cNvSpPr>
              <a:spLocks/>
            </p:cNvSpPr>
            <p:nvPr/>
          </p:nvSpPr>
          <p:spPr bwMode="auto">
            <a:xfrm>
              <a:off x="3146" y="2511"/>
              <a:ext cx="981" cy="799"/>
            </a:xfrm>
            <a:custGeom>
              <a:avLst/>
              <a:gdLst/>
              <a:ahLst/>
              <a:cxnLst>
                <a:cxn ang="0">
                  <a:pos x="0" y="266"/>
                </a:cxn>
                <a:cxn ang="0">
                  <a:pos x="23" y="266"/>
                </a:cxn>
                <a:cxn ang="0">
                  <a:pos x="51" y="266"/>
                </a:cxn>
                <a:cxn ang="0">
                  <a:pos x="74" y="266"/>
                </a:cxn>
                <a:cxn ang="0">
                  <a:pos x="97" y="266"/>
                </a:cxn>
                <a:cxn ang="0">
                  <a:pos x="125" y="266"/>
                </a:cxn>
                <a:cxn ang="0">
                  <a:pos x="148" y="266"/>
                </a:cxn>
                <a:cxn ang="0">
                  <a:pos x="170" y="266"/>
                </a:cxn>
                <a:cxn ang="0">
                  <a:pos x="199" y="266"/>
                </a:cxn>
                <a:cxn ang="0">
                  <a:pos x="221" y="266"/>
                </a:cxn>
                <a:cxn ang="0">
                  <a:pos x="244" y="266"/>
                </a:cxn>
                <a:cxn ang="0">
                  <a:pos x="272" y="266"/>
                </a:cxn>
                <a:cxn ang="0">
                  <a:pos x="295" y="272"/>
                </a:cxn>
                <a:cxn ang="0">
                  <a:pos x="318" y="278"/>
                </a:cxn>
                <a:cxn ang="0">
                  <a:pos x="346" y="278"/>
                </a:cxn>
                <a:cxn ang="0">
                  <a:pos x="369" y="255"/>
                </a:cxn>
                <a:cxn ang="0">
                  <a:pos x="391" y="210"/>
                </a:cxn>
                <a:cxn ang="0">
                  <a:pos x="420" y="147"/>
                </a:cxn>
                <a:cxn ang="0">
                  <a:pos x="442" y="85"/>
                </a:cxn>
                <a:cxn ang="0">
                  <a:pos x="465" y="28"/>
                </a:cxn>
                <a:cxn ang="0">
                  <a:pos x="494" y="0"/>
                </a:cxn>
                <a:cxn ang="0">
                  <a:pos x="516" y="0"/>
                </a:cxn>
                <a:cxn ang="0">
                  <a:pos x="539" y="34"/>
                </a:cxn>
                <a:cxn ang="0">
                  <a:pos x="567" y="96"/>
                </a:cxn>
                <a:cxn ang="0">
                  <a:pos x="590" y="159"/>
                </a:cxn>
                <a:cxn ang="0">
                  <a:pos x="613" y="221"/>
                </a:cxn>
                <a:cxn ang="0">
                  <a:pos x="641" y="272"/>
                </a:cxn>
                <a:cxn ang="0">
                  <a:pos x="664" y="300"/>
                </a:cxn>
                <a:cxn ang="0">
                  <a:pos x="686" y="323"/>
                </a:cxn>
                <a:cxn ang="0">
                  <a:pos x="715" y="334"/>
                </a:cxn>
                <a:cxn ang="0">
                  <a:pos x="737" y="346"/>
                </a:cxn>
                <a:cxn ang="0">
                  <a:pos x="760" y="368"/>
                </a:cxn>
                <a:cxn ang="0">
                  <a:pos x="788" y="391"/>
                </a:cxn>
                <a:cxn ang="0">
                  <a:pos x="811" y="425"/>
                </a:cxn>
                <a:cxn ang="0">
                  <a:pos x="834" y="465"/>
                </a:cxn>
                <a:cxn ang="0">
                  <a:pos x="862" y="527"/>
                </a:cxn>
                <a:cxn ang="0">
                  <a:pos x="885" y="590"/>
                </a:cxn>
                <a:cxn ang="0">
                  <a:pos x="907" y="663"/>
                </a:cxn>
                <a:cxn ang="0">
                  <a:pos x="936" y="726"/>
                </a:cxn>
                <a:cxn ang="0">
                  <a:pos x="958" y="777"/>
                </a:cxn>
                <a:cxn ang="0">
                  <a:pos x="981" y="799"/>
                </a:cxn>
              </a:cxnLst>
              <a:rect l="0" t="0" r="r" b="b"/>
              <a:pathLst>
                <a:path w="981" h="799">
                  <a:moveTo>
                    <a:pt x="0" y="266"/>
                  </a:moveTo>
                  <a:lnTo>
                    <a:pt x="23" y="266"/>
                  </a:lnTo>
                  <a:lnTo>
                    <a:pt x="51" y="266"/>
                  </a:lnTo>
                  <a:lnTo>
                    <a:pt x="74" y="266"/>
                  </a:lnTo>
                  <a:lnTo>
                    <a:pt x="97" y="266"/>
                  </a:lnTo>
                  <a:lnTo>
                    <a:pt x="125" y="266"/>
                  </a:lnTo>
                  <a:lnTo>
                    <a:pt x="148" y="266"/>
                  </a:lnTo>
                  <a:lnTo>
                    <a:pt x="170" y="266"/>
                  </a:lnTo>
                  <a:lnTo>
                    <a:pt x="199" y="266"/>
                  </a:lnTo>
                  <a:lnTo>
                    <a:pt x="221" y="266"/>
                  </a:lnTo>
                  <a:lnTo>
                    <a:pt x="244" y="266"/>
                  </a:lnTo>
                  <a:lnTo>
                    <a:pt x="272" y="266"/>
                  </a:lnTo>
                  <a:lnTo>
                    <a:pt x="295" y="272"/>
                  </a:lnTo>
                  <a:lnTo>
                    <a:pt x="318" y="278"/>
                  </a:lnTo>
                  <a:lnTo>
                    <a:pt x="346" y="278"/>
                  </a:lnTo>
                  <a:lnTo>
                    <a:pt x="369" y="255"/>
                  </a:lnTo>
                  <a:lnTo>
                    <a:pt x="391" y="210"/>
                  </a:lnTo>
                  <a:lnTo>
                    <a:pt x="420" y="147"/>
                  </a:lnTo>
                  <a:lnTo>
                    <a:pt x="442" y="85"/>
                  </a:lnTo>
                  <a:lnTo>
                    <a:pt x="465" y="28"/>
                  </a:lnTo>
                  <a:lnTo>
                    <a:pt x="494" y="0"/>
                  </a:lnTo>
                  <a:lnTo>
                    <a:pt x="516" y="0"/>
                  </a:lnTo>
                  <a:lnTo>
                    <a:pt x="539" y="34"/>
                  </a:lnTo>
                  <a:lnTo>
                    <a:pt x="567" y="96"/>
                  </a:lnTo>
                  <a:lnTo>
                    <a:pt x="590" y="159"/>
                  </a:lnTo>
                  <a:lnTo>
                    <a:pt x="613" y="221"/>
                  </a:lnTo>
                  <a:lnTo>
                    <a:pt x="641" y="272"/>
                  </a:lnTo>
                  <a:lnTo>
                    <a:pt x="664" y="300"/>
                  </a:lnTo>
                  <a:lnTo>
                    <a:pt x="686" y="323"/>
                  </a:lnTo>
                  <a:lnTo>
                    <a:pt x="715" y="334"/>
                  </a:lnTo>
                  <a:lnTo>
                    <a:pt x="737" y="346"/>
                  </a:lnTo>
                  <a:lnTo>
                    <a:pt x="760" y="368"/>
                  </a:lnTo>
                  <a:lnTo>
                    <a:pt x="788" y="391"/>
                  </a:lnTo>
                  <a:lnTo>
                    <a:pt x="811" y="425"/>
                  </a:lnTo>
                  <a:lnTo>
                    <a:pt x="834" y="465"/>
                  </a:lnTo>
                  <a:lnTo>
                    <a:pt x="862" y="527"/>
                  </a:lnTo>
                  <a:lnTo>
                    <a:pt x="885" y="590"/>
                  </a:lnTo>
                  <a:lnTo>
                    <a:pt x="907" y="663"/>
                  </a:lnTo>
                  <a:lnTo>
                    <a:pt x="936" y="726"/>
                  </a:lnTo>
                  <a:lnTo>
                    <a:pt x="958" y="777"/>
                  </a:lnTo>
                  <a:lnTo>
                    <a:pt x="981" y="799"/>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89" name="Freeform 417"/>
            <p:cNvSpPr>
              <a:spLocks/>
            </p:cNvSpPr>
            <p:nvPr/>
          </p:nvSpPr>
          <p:spPr bwMode="auto">
            <a:xfrm>
              <a:off x="3146" y="2573"/>
              <a:ext cx="981" cy="635"/>
            </a:xfrm>
            <a:custGeom>
              <a:avLst/>
              <a:gdLst/>
              <a:ahLst/>
              <a:cxnLst>
                <a:cxn ang="0">
                  <a:pos x="0" y="159"/>
                </a:cxn>
                <a:cxn ang="0">
                  <a:pos x="23" y="159"/>
                </a:cxn>
                <a:cxn ang="0">
                  <a:pos x="51" y="159"/>
                </a:cxn>
                <a:cxn ang="0">
                  <a:pos x="74" y="159"/>
                </a:cxn>
                <a:cxn ang="0">
                  <a:pos x="97" y="159"/>
                </a:cxn>
                <a:cxn ang="0">
                  <a:pos x="125" y="159"/>
                </a:cxn>
                <a:cxn ang="0">
                  <a:pos x="148" y="159"/>
                </a:cxn>
                <a:cxn ang="0">
                  <a:pos x="170" y="159"/>
                </a:cxn>
                <a:cxn ang="0">
                  <a:pos x="199" y="159"/>
                </a:cxn>
                <a:cxn ang="0">
                  <a:pos x="221" y="159"/>
                </a:cxn>
                <a:cxn ang="0">
                  <a:pos x="244" y="159"/>
                </a:cxn>
                <a:cxn ang="0">
                  <a:pos x="272" y="165"/>
                </a:cxn>
                <a:cxn ang="0">
                  <a:pos x="295" y="176"/>
                </a:cxn>
                <a:cxn ang="0">
                  <a:pos x="318" y="199"/>
                </a:cxn>
                <a:cxn ang="0">
                  <a:pos x="346" y="210"/>
                </a:cxn>
                <a:cxn ang="0">
                  <a:pos x="369" y="210"/>
                </a:cxn>
                <a:cxn ang="0">
                  <a:pos x="391" y="182"/>
                </a:cxn>
                <a:cxn ang="0">
                  <a:pos x="420" y="131"/>
                </a:cxn>
                <a:cxn ang="0">
                  <a:pos x="442" y="80"/>
                </a:cxn>
                <a:cxn ang="0">
                  <a:pos x="465" y="29"/>
                </a:cxn>
                <a:cxn ang="0">
                  <a:pos x="494" y="0"/>
                </a:cxn>
                <a:cxn ang="0">
                  <a:pos x="516" y="6"/>
                </a:cxn>
                <a:cxn ang="0">
                  <a:pos x="539" y="46"/>
                </a:cxn>
                <a:cxn ang="0">
                  <a:pos x="567" y="108"/>
                </a:cxn>
                <a:cxn ang="0">
                  <a:pos x="590" y="182"/>
                </a:cxn>
                <a:cxn ang="0">
                  <a:pos x="613" y="244"/>
                </a:cxn>
                <a:cxn ang="0">
                  <a:pos x="641" y="295"/>
                </a:cxn>
                <a:cxn ang="0">
                  <a:pos x="664" y="318"/>
                </a:cxn>
                <a:cxn ang="0">
                  <a:pos x="686" y="329"/>
                </a:cxn>
                <a:cxn ang="0">
                  <a:pos x="715" y="329"/>
                </a:cxn>
                <a:cxn ang="0">
                  <a:pos x="737" y="329"/>
                </a:cxn>
                <a:cxn ang="0">
                  <a:pos x="760" y="335"/>
                </a:cxn>
                <a:cxn ang="0">
                  <a:pos x="788" y="340"/>
                </a:cxn>
                <a:cxn ang="0">
                  <a:pos x="811" y="358"/>
                </a:cxn>
                <a:cxn ang="0">
                  <a:pos x="834" y="386"/>
                </a:cxn>
                <a:cxn ang="0">
                  <a:pos x="862" y="420"/>
                </a:cxn>
                <a:cxn ang="0">
                  <a:pos x="885" y="471"/>
                </a:cxn>
                <a:cxn ang="0">
                  <a:pos x="907" y="528"/>
                </a:cxn>
                <a:cxn ang="0">
                  <a:pos x="936" y="579"/>
                </a:cxn>
                <a:cxn ang="0">
                  <a:pos x="958" y="618"/>
                </a:cxn>
                <a:cxn ang="0">
                  <a:pos x="981" y="635"/>
                </a:cxn>
              </a:cxnLst>
              <a:rect l="0" t="0" r="r" b="b"/>
              <a:pathLst>
                <a:path w="981" h="635">
                  <a:moveTo>
                    <a:pt x="0" y="159"/>
                  </a:moveTo>
                  <a:lnTo>
                    <a:pt x="23" y="159"/>
                  </a:lnTo>
                  <a:lnTo>
                    <a:pt x="51" y="159"/>
                  </a:lnTo>
                  <a:lnTo>
                    <a:pt x="74" y="159"/>
                  </a:lnTo>
                  <a:lnTo>
                    <a:pt x="97" y="159"/>
                  </a:lnTo>
                  <a:lnTo>
                    <a:pt x="125" y="159"/>
                  </a:lnTo>
                  <a:lnTo>
                    <a:pt x="148" y="159"/>
                  </a:lnTo>
                  <a:lnTo>
                    <a:pt x="170" y="159"/>
                  </a:lnTo>
                  <a:lnTo>
                    <a:pt x="199" y="159"/>
                  </a:lnTo>
                  <a:lnTo>
                    <a:pt x="221" y="159"/>
                  </a:lnTo>
                  <a:lnTo>
                    <a:pt x="244" y="159"/>
                  </a:lnTo>
                  <a:lnTo>
                    <a:pt x="272" y="165"/>
                  </a:lnTo>
                  <a:lnTo>
                    <a:pt x="295" y="176"/>
                  </a:lnTo>
                  <a:lnTo>
                    <a:pt x="318" y="199"/>
                  </a:lnTo>
                  <a:lnTo>
                    <a:pt x="346" y="210"/>
                  </a:lnTo>
                  <a:lnTo>
                    <a:pt x="369" y="210"/>
                  </a:lnTo>
                  <a:lnTo>
                    <a:pt x="391" y="182"/>
                  </a:lnTo>
                  <a:lnTo>
                    <a:pt x="420" y="131"/>
                  </a:lnTo>
                  <a:lnTo>
                    <a:pt x="442" y="80"/>
                  </a:lnTo>
                  <a:lnTo>
                    <a:pt x="465" y="29"/>
                  </a:lnTo>
                  <a:lnTo>
                    <a:pt x="494" y="0"/>
                  </a:lnTo>
                  <a:lnTo>
                    <a:pt x="516" y="6"/>
                  </a:lnTo>
                  <a:lnTo>
                    <a:pt x="539" y="46"/>
                  </a:lnTo>
                  <a:lnTo>
                    <a:pt x="567" y="108"/>
                  </a:lnTo>
                  <a:lnTo>
                    <a:pt x="590" y="182"/>
                  </a:lnTo>
                  <a:lnTo>
                    <a:pt x="613" y="244"/>
                  </a:lnTo>
                  <a:lnTo>
                    <a:pt x="641" y="295"/>
                  </a:lnTo>
                  <a:lnTo>
                    <a:pt x="664" y="318"/>
                  </a:lnTo>
                  <a:lnTo>
                    <a:pt x="686" y="329"/>
                  </a:lnTo>
                  <a:lnTo>
                    <a:pt x="715" y="329"/>
                  </a:lnTo>
                  <a:lnTo>
                    <a:pt x="737" y="329"/>
                  </a:lnTo>
                  <a:lnTo>
                    <a:pt x="760" y="335"/>
                  </a:lnTo>
                  <a:lnTo>
                    <a:pt x="788" y="340"/>
                  </a:lnTo>
                  <a:lnTo>
                    <a:pt x="811" y="358"/>
                  </a:lnTo>
                  <a:lnTo>
                    <a:pt x="834" y="386"/>
                  </a:lnTo>
                  <a:lnTo>
                    <a:pt x="862" y="420"/>
                  </a:lnTo>
                  <a:lnTo>
                    <a:pt x="885" y="471"/>
                  </a:lnTo>
                  <a:lnTo>
                    <a:pt x="907" y="528"/>
                  </a:lnTo>
                  <a:lnTo>
                    <a:pt x="936" y="579"/>
                  </a:lnTo>
                  <a:lnTo>
                    <a:pt x="958" y="618"/>
                  </a:lnTo>
                  <a:lnTo>
                    <a:pt x="981" y="635"/>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90" name="Freeform 418"/>
            <p:cNvSpPr>
              <a:spLocks/>
            </p:cNvSpPr>
            <p:nvPr/>
          </p:nvSpPr>
          <p:spPr bwMode="auto">
            <a:xfrm>
              <a:off x="3146" y="2675"/>
              <a:ext cx="981" cy="380"/>
            </a:xfrm>
            <a:custGeom>
              <a:avLst/>
              <a:gdLst/>
              <a:ahLst/>
              <a:cxnLst>
                <a:cxn ang="0">
                  <a:pos x="0" y="57"/>
                </a:cxn>
                <a:cxn ang="0">
                  <a:pos x="23" y="57"/>
                </a:cxn>
                <a:cxn ang="0">
                  <a:pos x="51" y="57"/>
                </a:cxn>
                <a:cxn ang="0">
                  <a:pos x="74" y="57"/>
                </a:cxn>
                <a:cxn ang="0">
                  <a:pos x="97" y="57"/>
                </a:cxn>
                <a:cxn ang="0">
                  <a:pos x="125" y="57"/>
                </a:cxn>
                <a:cxn ang="0">
                  <a:pos x="148" y="57"/>
                </a:cxn>
                <a:cxn ang="0">
                  <a:pos x="170" y="57"/>
                </a:cxn>
                <a:cxn ang="0">
                  <a:pos x="199" y="57"/>
                </a:cxn>
                <a:cxn ang="0">
                  <a:pos x="221" y="57"/>
                </a:cxn>
                <a:cxn ang="0">
                  <a:pos x="244" y="57"/>
                </a:cxn>
                <a:cxn ang="0">
                  <a:pos x="272" y="63"/>
                </a:cxn>
                <a:cxn ang="0">
                  <a:pos x="295" y="74"/>
                </a:cxn>
                <a:cxn ang="0">
                  <a:pos x="318" y="97"/>
                </a:cxn>
                <a:cxn ang="0">
                  <a:pos x="346" y="125"/>
                </a:cxn>
                <a:cxn ang="0">
                  <a:pos x="369" y="131"/>
                </a:cxn>
                <a:cxn ang="0">
                  <a:pos x="391" y="125"/>
                </a:cxn>
                <a:cxn ang="0">
                  <a:pos x="420" y="97"/>
                </a:cxn>
                <a:cxn ang="0">
                  <a:pos x="442" y="57"/>
                </a:cxn>
                <a:cxn ang="0">
                  <a:pos x="465" y="17"/>
                </a:cxn>
                <a:cxn ang="0">
                  <a:pos x="494" y="0"/>
                </a:cxn>
                <a:cxn ang="0">
                  <a:pos x="516" y="0"/>
                </a:cxn>
                <a:cxn ang="0">
                  <a:pos x="539" y="29"/>
                </a:cxn>
                <a:cxn ang="0">
                  <a:pos x="567" y="80"/>
                </a:cxn>
                <a:cxn ang="0">
                  <a:pos x="590" y="136"/>
                </a:cxn>
                <a:cxn ang="0">
                  <a:pos x="613" y="182"/>
                </a:cxn>
                <a:cxn ang="0">
                  <a:pos x="641" y="216"/>
                </a:cxn>
                <a:cxn ang="0">
                  <a:pos x="664" y="233"/>
                </a:cxn>
                <a:cxn ang="0">
                  <a:pos x="686" y="238"/>
                </a:cxn>
                <a:cxn ang="0">
                  <a:pos x="715" y="233"/>
                </a:cxn>
                <a:cxn ang="0">
                  <a:pos x="737" y="227"/>
                </a:cxn>
                <a:cxn ang="0">
                  <a:pos x="760" y="221"/>
                </a:cxn>
                <a:cxn ang="0">
                  <a:pos x="788" y="216"/>
                </a:cxn>
                <a:cxn ang="0">
                  <a:pos x="811" y="221"/>
                </a:cxn>
                <a:cxn ang="0">
                  <a:pos x="834" y="233"/>
                </a:cxn>
                <a:cxn ang="0">
                  <a:pos x="862" y="250"/>
                </a:cxn>
                <a:cxn ang="0">
                  <a:pos x="885" y="278"/>
                </a:cxn>
                <a:cxn ang="0">
                  <a:pos x="907" y="312"/>
                </a:cxn>
                <a:cxn ang="0">
                  <a:pos x="936" y="341"/>
                </a:cxn>
                <a:cxn ang="0">
                  <a:pos x="958" y="369"/>
                </a:cxn>
                <a:cxn ang="0">
                  <a:pos x="981" y="380"/>
                </a:cxn>
              </a:cxnLst>
              <a:rect l="0" t="0" r="r" b="b"/>
              <a:pathLst>
                <a:path w="981" h="380">
                  <a:moveTo>
                    <a:pt x="0" y="57"/>
                  </a:moveTo>
                  <a:lnTo>
                    <a:pt x="23" y="57"/>
                  </a:lnTo>
                  <a:lnTo>
                    <a:pt x="51" y="57"/>
                  </a:lnTo>
                  <a:lnTo>
                    <a:pt x="74" y="57"/>
                  </a:lnTo>
                  <a:lnTo>
                    <a:pt x="97" y="57"/>
                  </a:lnTo>
                  <a:lnTo>
                    <a:pt x="125" y="57"/>
                  </a:lnTo>
                  <a:lnTo>
                    <a:pt x="148" y="57"/>
                  </a:lnTo>
                  <a:lnTo>
                    <a:pt x="170" y="57"/>
                  </a:lnTo>
                  <a:lnTo>
                    <a:pt x="199" y="57"/>
                  </a:lnTo>
                  <a:lnTo>
                    <a:pt x="221" y="57"/>
                  </a:lnTo>
                  <a:lnTo>
                    <a:pt x="244" y="57"/>
                  </a:lnTo>
                  <a:lnTo>
                    <a:pt x="272" y="63"/>
                  </a:lnTo>
                  <a:lnTo>
                    <a:pt x="295" y="74"/>
                  </a:lnTo>
                  <a:lnTo>
                    <a:pt x="318" y="97"/>
                  </a:lnTo>
                  <a:lnTo>
                    <a:pt x="346" y="125"/>
                  </a:lnTo>
                  <a:lnTo>
                    <a:pt x="369" y="131"/>
                  </a:lnTo>
                  <a:lnTo>
                    <a:pt x="391" y="125"/>
                  </a:lnTo>
                  <a:lnTo>
                    <a:pt x="420" y="97"/>
                  </a:lnTo>
                  <a:lnTo>
                    <a:pt x="442" y="57"/>
                  </a:lnTo>
                  <a:lnTo>
                    <a:pt x="465" y="17"/>
                  </a:lnTo>
                  <a:lnTo>
                    <a:pt x="494" y="0"/>
                  </a:lnTo>
                  <a:lnTo>
                    <a:pt x="516" y="0"/>
                  </a:lnTo>
                  <a:lnTo>
                    <a:pt x="539" y="29"/>
                  </a:lnTo>
                  <a:lnTo>
                    <a:pt x="567" y="80"/>
                  </a:lnTo>
                  <a:lnTo>
                    <a:pt x="590" y="136"/>
                  </a:lnTo>
                  <a:lnTo>
                    <a:pt x="613" y="182"/>
                  </a:lnTo>
                  <a:lnTo>
                    <a:pt x="641" y="216"/>
                  </a:lnTo>
                  <a:lnTo>
                    <a:pt x="664" y="233"/>
                  </a:lnTo>
                  <a:lnTo>
                    <a:pt x="686" y="238"/>
                  </a:lnTo>
                  <a:lnTo>
                    <a:pt x="715" y="233"/>
                  </a:lnTo>
                  <a:lnTo>
                    <a:pt x="737" y="227"/>
                  </a:lnTo>
                  <a:lnTo>
                    <a:pt x="760" y="221"/>
                  </a:lnTo>
                  <a:lnTo>
                    <a:pt x="788" y="216"/>
                  </a:lnTo>
                  <a:lnTo>
                    <a:pt x="811" y="221"/>
                  </a:lnTo>
                  <a:lnTo>
                    <a:pt x="834" y="233"/>
                  </a:lnTo>
                  <a:lnTo>
                    <a:pt x="862" y="250"/>
                  </a:lnTo>
                  <a:lnTo>
                    <a:pt x="885" y="278"/>
                  </a:lnTo>
                  <a:lnTo>
                    <a:pt x="907" y="312"/>
                  </a:lnTo>
                  <a:lnTo>
                    <a:pt x="936" y="341"/>
                  </a:lnTo>
                  <a:lnTo>
                    <a:pt x="958" y="369"/>
                  </a:lnTo>
                  <a:lnTo>
                    <a:pt x="981" y="380"/>
                  </a:lnTo>
                </a:path>
              </a:pathLst>
            </a:custGeom>
            <a:noFill/>
            <a:ln w="0">
              <a:solidFill>
                <a:srgbClr val="FF0000"/>
              </a:solidFill>
              <a:prstDash val="solid"/>
              <a:round/>
              <a:headEnd/>
              <a:tailEnd/>
            </a:ln>
          </p:spPr>
          <p:txBody>
            <a:bodyPr>
              <a:prstTxWarp prst="textNoShape">
                <a:avLst/>
              </a:prstTxWarp>
            </a:bodyPr>
            <a:lstStyle/>
            <a:p>
              <a:endParaRPr lang="en-US"/>
            </a:p>
          </p:txBody>
        </p:sp>
        <p:sp>
          <p:nvSpPr>
            <p:cNvPr id="391" name="Freeform 419"/>
            <p:cNvSpPr>
              <a:spLocks/>
            </p:cNvSpPr>
            <p:nvPr/>
          </p:nvSpPr>
          <p:spPr bwMode="auto">
            <a:xfrm>
              <a:off x="3146" y="2721"/>
              <a:ext cx="981" cy="221"/>
            </a:xfrm>
            <a:custGeom>
              <a:avLst/>
              <a:gdLst/>
              <a:ahLst/>
              <a:cxnLst>
                <a:cxn ang="0">
                  <a:pos x="0" y="39"/>
                </a:cxn>
                <a:cxn ang="0">
                  <a:pos x="23" y="39"/>
                </a:cxn>
                <a:cxn ang="0">
                  <a:pos x="51" y="39"/>
                </a:cxn>
                <a:cxn ang="0">
                  <a:pos x="74" y="39"/>
                </a:cxn>
                <a:cxn ang="0">
                  <a:pos x="97" y="39"/>
                </a:cxn>
                <a:cxn ang="0">
                  <a:pos x="125" y="39"/>
                </a:cxn>
                <a:cxn ang="0">
                  <a:pos x="148" y="39"/>
                </a:cxn>
                <a:cxn ang="0">
                  <a:pos x="170" y="39"/>
                </a:cxn>
                <a:cxn ang="0">
                  <a:pos x="199" y="39"/>
                </a:cxn>
                <a:cxn ang="0">
                  <a:pos x="221" y="39"/>
                </a:cxn>
                <a:cxn ang="0">
                  <a:pos x="244" y="39"/>
                </a:cxn>
                <a:cxn ang="0">
                  <a:pos x="272" y="45"/>
                </a:cxn>
                <a:cxn ang="0">
                  <a:pos x="295" y="56"/>
                </a:cxn>
                <a:cxn ang="0">
                  <a:pos x="318" y="73"/>
                </a:cxn>
                <a:cxn ang="0">
                  <a:pos x="346" y="96"/>
                </a:cxn>
                <a:cxn ang="0">
                  <a:pos x="369" y="107"/>
                </a:cxn>
                <a:cxn ang="0">
                  <a:pos x="391" y="102"/>
                </a:cxn>
                <a:cxn ang="0">
                  <a:pos x="420" y="85"/>
                </a:cxn>
                <a:cxn ang="0">
                  <a:pos x="442" y="56"/>
                </a:cxn>
                <a:cxn ang="0">
                  <a:pos x="465" y="22"/>
                </a:cxn>
                <a:cxn ang="0">
                  <a:pos x="494" y="5"/>
                </a:cxn>
                <a:cxn ang="0">
                  <a:pos x="516" y="0"/>
                </a:cxn>
                <a:cxn ang="0">
                  <a:pos x="539" y="11"/>
                </a:cxn>
                <a:cxn ang="0">
                  <a:pos x="567" y="39"/>
                </a:cxn>
                <a:cxn ang="0">
                  <a:pos x="590" y="79"/>
                </a:cxn>
                <a:cxn ang="0">
                  <a:pos x="613" y="107"/>
                </a:cxn>
                <a:cxn ang="0">
                  <a:pos x="641" y="136"/>
                </a:cxn>
                <a:cxn ang="0">
                  <a:pos x="664" y="153"/>
                </a:cxn>
                <a:cxn ang="0">
                  <a:pos x="686" y="158"/>
                </a:cxn>
                <a:cxn ang="0">
                  <a:pos x="715" y="164"/>
                </a:cxn>
                <a:cxn ang="0">
                  <a:pos x="737" y="164"/>
                </a:cxn>
                <a:cxn ang="0">
                  <a:pos x="760" y="158"/>
                </a:cxn>
                <a:cxn ang="0">
                  <a:pos x="788" y="158"/>
                </a:cxn>
                <a:cxn ang="0">
                  <a:pos x="811" y="158"/>
                </a:cxn>
                <a:cxn ang="0">
                  <a:pos x="834" y="164"/>
                </a:cxn>
                <a:cxn ang="0">
                  <a:pos x="862" y="170"/>
                </a:cxn>
                <a:cxn ang="0">
                  <a:pos x="885" y="187"/>
                </a:cxn>
                <a:cxn ang="0">
                  <a:pos x="907" y="198"/>
                </a:cxn>
                <a:cxn ang="0">
                  <a:pos x="936" y="210"/>
                </a:cxn>
                <a:cxn ang="0">
                  <a:pos x="958" y="221"/>
                </a:cxn>
                <a:cxn ang="0">
                  <a:pos x="981" y="221"/>
                </a:cxn>
              </a:cxnLst>
              <a:rect l="0" t="0" r="r" b="b"/>
              <a:pathLst>
                <a:path w="981" h="221">
                  <a:moveTo>
                    <a:pt x="0" y="39"/>
                  </a:moveTo>
                  <a:lnTo>
                    <a:pt x="23" y="39"/>
                  </a:lnTo>
                  <a:lnTo>
                    <a:pt x="51" y="39"/>
                  </a:lnTo>
                  <a:lnTo>
                    <a:pt x="74" y="39"/>
                  </a:lnTo>
                  <a:lnTo>
                    <a:pt x="97" y="39"/>
                  </a:lnTo>
                  <a:lnTo>
                    <a:pt x="125" y="39"/>
                  </a:lnTo>
                  <a:lnTo>
                    <a:pt x="148" y="39"/>
                  </a:lnTo>
                  <a:lnTo>
                    <a:pt x="170" y="39"/>
                  </a:lnTo>
                  <a:lnTo>
                    <a:pt x="199" y="39"/>
                  </a:lnTo>
                  <a:lnTo>
                    <a:pt x="221" y="39"/>
                  </a:lnTo>
                  <a:lnTo>
                    <a:pt x="244" y="39"/>
                  </a:lnTo>
                  <a:lnTo>
                    <a:pt x="272" y="45"/>
                  </a:lnTo>
                  <a:lnTo>
                    <a:pt x="295" y="56"/>
                  </a:lnTo>
                  <a:lnTo>
                    <a:pt x="318" y="73"/>
                  </a:lnTo>
                  <a:lnTo>
                    <a:pt x="346" y="96"/>
                  </a:lnTo>
                  <a:lnTo>
                    <a:pt x="369" y="107"/>
                  </a:lnTo>
                  <a:lnTo>
                    <a:pt x="391" y="102"/>
                  </a:lnTo>
                  <a:lnTo>
                    <a:pt x="420" y="85"/>
                  </a:lnTo>
                  <a:lnTo>
                    <a:pt x="442" y="56"/>
                  </a:lnTo>
                  <a:lnTo>
                    <a:pt x="465" y="22"/>
                  </a:lnTo>
                  <a:lnTo>
                    <a:pt x="494" y="5"/>
                  </a:lnTo>
                  <a:lnTo>
                    <a:pt x="516" y="0"/>
                  </a:lnTo>
                  <a:lnTo>
                    <a:pt x="539" y="11"/>
                  </a:lnTo>
                  <a:lnTo>
                    <a:pt x="567" y="39"/>
                  </a:lnTo>
                  <a:lnTo>
                    <a:pt x="590" y="79"/>
                  </a:lnTo>
                  <a:lnTo>
                    <a:pt x="613" y="107"/>
                  </a:lnTo>
                  <a:lnTo>
                    <a:pt x="641" y="136"/>
                  </a:lnTo>
                  <a:lnTo>
                    <a:pt x="664" y="153"/>
                  </a:lnTo>
                  <a:lnTo>
                    <a:pt x="686" y="158"/>
                  </a:lnTo>
                  <a:lnTo>
                    <a:pt x="715" y="164"/>
                  </a:lnTo>
                  <a:lnTo>
                    <a:pt x="737" y="164"/>
                  </a:lnTo>
                  <a:lnTo>
                    <a:pt x="760" y="158"/>
                  </a:lnTo>
                  <a:lnTo>
                    <a:pt x="788" y="158"/>
                  </a:lnTo>
                  <a:lnTo>
                    <a:pt x="811" y="158"/>
                  </a:lnTo>
                  <a:lnTo>
                    <a:pt x="834" y="164"/>
                  </a:lnTo>
                  <a:lnTo>
                    <a:pt x="862" y="170"/>
                  </a:lnTo>
                  <a:lnTo>
                    <a:pt x="885" y="187"/>
                  </a:lnTo>
                  <a:lnTo>
                    <a:pt x="907" y="198"/>
                  </a:lnTo>
                  <a:lnTo>
                    <a:pt x="936" y="210"/>
                  </a:lnTo>
                  <a:lnTo>
                    <a:pt x="958" y="221"/>
                  </a:lnTo>
                  <a:lnTo>
                    <a:pt x="981" y="221"/>
                  </a:lnTo>
                </a:path>
              </a:pathLst>
            </a:custGeom>
            <a:noFill/>
            <a:ln w="0">
              <a:solidFill>
                <a:srgbClr val="00BFBF"/>
              </a:solidFill>
              <a:prstDash val="solid"/>
              <a:round/>
              <a:headEnd/>
              <a:tailEnd/>
            </a:ln>
          </p:spPr>
          <p:txBody>
            <a:bodyPr>
              <a:prstTxWarp prst="textNoShape">
                <a:avLst/>
              </a:prstTxWarp>
            </a:bodyPr>
            <a:lstStyle/>
            <a:p>
              <a:endParaRPr lang="en-US"/>
            </a:p>
          </p:txBody>
        </p:sp>
        <p:sp>
          <p:nvSpPr>
            <p:cNvPr id="392" name="Freeform 420"/>
            <p:cNvSpPr>
              <a:spLocks/>
            </p:cNvSpPr>
            <p:nvPr/>
          </p:nvSpPr>
          <p:spPr bwMode="auto">
            <a:xfrm>
              <a:off x="3146" y="2772"/>
              <a:ext cx="981" cy="96"/>
            </a:xfrm>
            <a:custGeom>
              <a:avLst/>
              <a:gdLst/>
              <a:ahLst/>
              <a:cxnLst>
                <a:cxn ang="0">
                  <a:pos x="0" y="0"/>
                </a:cxn>
                <a:cxn ang="0">
                  <a:pos x="23" y="0"/>
                </a:cxn>
                <a:cxn ang="0">
                  <a:pos x="51" y="0"/>
                </a:cxn>
                <a:cxn ang="0">
                  <a:pos x="74" y="0"/>
                </a:cxn>
                <a:cxn ang="0">
                  <a:pos x="97" y="0"/>
                </a:cxn>
                <a:cxn ang="0">
                  <a:pos x="125" y="0"/>
                </a:cxn>
                <a:cxn ang="0">
                  <a:pos x="148" y="0"/>
                </a:cxn>
                <a:cxn ang="0">
                  <a:pos x="170" y="0"/>
                </a:cxn>
                <a:cxn ang="0">
                  <a:pos x="199" y="0"/>
                </a:cxn>
                <a:cxn ang="0">
                  <a:pos x="221" y="0"/>
                </a:cxn>
                <a:cxn ang="0">
                  <a:pos x="244" y="0"/>
                </a:cxn>
                <a:cxn ang="0">
                  <a:pos x="272" y="5"/>
                </a:cxn>
                <a:cxn ang="0">
                  <a:pos x="295" y="11"/>
                </a:cxn>
                <a:cxn ang="0">
                  <a:pos x="318" y="34"/>
                </a:cxn>
                <a:cxn ang="0">
                  <a:pos x="346" y="56"/>
                </a:cxn>
                <a:cxn ang="0">
                  <a:pos x="369" y="68"/>
                </a:cxn>
                <a:cxn ang="0">
                  <a:pos x="391" y="73"/>
                </a:cxn>
                <a:cxn ang="0">
                  <a:pos x="420" y="73"/>
                </a:cxn>
                <a:cxn ang="0">
                  <a:pos x="442" y="56"/>
                </a:cxn>
                <a:cxn ang="0">
                  <a:pos x="465" y="39"/>
                </a:cxn>
                <a:cxn ang="0">
                  <a:pos x="494" y="22"/>
                </a:cxn>
                <a:cxn ang="0">
                  <a:pos x="516" y="17"/>
                </a:cxn>
                <a:cxn ang="0">
                  <a:pos x="539" y="22"/>
                </a:cxn>
                <a:cxn ang="0">
                  <a:pos x="567" y="34"/>
                </a:cxn>
                <a:cxn ang="0">
                  <a:pos x="590" y="51"/>
                </a:cxn>
                <a:cxn ang="0">
                  <a:pos x="613" y="68"/>
                </a:cxn>
                <a:cxn ang="0">
                  <a:pos x="641" y="79"/>
                </a:cxn>
                <a:cxn ang="0">
                  <a:pos x="664" y="90"/>
                </a:cxn>
                <a:cxn ang="0">
                  <a:pos x="686" y="90"/>
                </a:cxn>
                <a:cxn ang="0">
                  <a:pos x="715" y="96"/>
                </a:cxn>
                <a:cxn ang="0">
                  <a:pos x="737" y="90"/>
                </a:cxn>
                <a:cxn ang="0">
                  <a:pos x="760" y="90"/>
                </a:cxn>
                <a:cxn ang="0">
                  <a:pos x="788" y="85"/>
                </a:cxn>
                <a:cxn ang="0">
                  <a:pos x="811" y="85"/>
                </a:cxn>
                <a:cxn ang="0">
                  <a:pos x="834" y="79"/>
                </a:cxn>
                <a:cxn ang="0">
                  <a:pos x="862" y="79"/>
                </a:cxn>
                <a:cxn ang="0">
                  <a:pos x="885" y="73"/>
                </a:cxn>
                <a:cxn ang="0">
                  <a:pos x="907" y="73"/>
                </a:cxn>
                <a:cxn ang="0">
                  <a:pos x="936" y="73"/>
                </a:cxn>
                <a:cxn ang="0">
                  <a:pos x="958" y="68"/>
                </a:cxn>
                <a:cxn ang="0">
                  <a:pos x="981" y="62"/>
                </a:cxn>
              </a:cxnLst>
              <a:rect l="0" t="0" r="r" b="b"/>
              <a:pathLst>
                <a:path w="981" h="96">
                  <a:moveTo>
                    <a:pt x="0" y="0"/>
                  </a:moveTo>
                  <a:lnTo>
                    <a:pt x="23" y="0"/>
                  </a:lnTo>
                  <a:lnTo>
                    <a:pt x="51" y="0"/>
                  </a:lnTo>
                  <a:lnTo>
                    <a:pt x="74" y="0"/>
                  </a:lnTo>
                  <a:lnTo>
                    <a:pt x="97" y="0"/>
                  </a:lnTo>
                  <a:lnTo>
                    <a:pt x="125" y="0"/>
                  </a:lnTo>
                  <a:lnTo>
                    <a:pt x="148" y="0"/>
                  </a:lnTo>
                  <a:lnTo>
                    <a:pt x="170" y="0"/>
                  </a:lnTo>
                  <a:lnTo>
                    <a:pt x="199" y="0"/>
                  </a:lnTo>
                  <a:lnTo>
                    <a:pt x="221" y="0"/>
                  </a:lnTo>
                  <a:lnTo>
                    <a:pt x="244" y="0"/>
                  </a:lnTo>
                  <a:lnTo>
                    <a:pt x="272" y="5"/>
                  </a:lnTo>
                  <a:lnTo>
                    <a:pt x="295" y="11"/>
                  </a:lnTo>
                  <a:lnTo>
                    <a:pt x="318" y="34"/>
                  </a:lnTo>
                  <a:lnTo>
                    <a:pt x="346" y="56"/>
                  </a:lnTo>
                  <a:lnTo>
                    <a:pt x="369" y="68"/>
                  </a:lnTo>
                  <a:lnTo>
                    <a:pt x="391" y="73"/>
                  </a:lnTo>
                  <a:lnTo>
                    <a:pt x="420" y="73"/>
                  </a:lnTo>
                  <a:lnTo>
                    <a:pt x="442" y="56"/>
                  </a:lnTo>
                  <a:lnTo>
                    <a:pt x="465" y="39"/>
                  </a:lnTo>
                  <a:lnTo>
                    <a:pt x="494" y="22"/>
                  </a:lnTo>
                  <a:lnTo>
                    <a:pt x="516" y="17"/>
                  </a:lnTo>
                  <a:lnTo>
                    <a:pt x="539" y="22"/>
                  </a:lnTo>
                  <a:lnTo>
                    <a:pt x="567" y="34"/>
                  </a:lnTo>
                  <a:lnTo>
                    <a:pt x="590" y="51"/>
                  </a:lnTo>
                  <a:lnTo>
                    <a:pt x="613" y="68"/>
                  </a:lnTo>
                  <a:lnTo>
                    <a:pt x="641" y="79"/>
                  </a:lnTo>
                  <a:lnTo>
                    <a:pt x="664" y="90"/>
                  </a:lnTo>
                  <a:lnTo>
                    <a:pt x="686" y="90"/>
                  </a:lnTo>
                  <a:lnTo>
                    <a:pt x="715" y="96"/>
                  </a:lnTo>
                  <a:lnTo>
                    <a:pt x="737" y="90"/>
                  </a:lnTo>
                  <a:lnTo>
                    <a:pt x="760" y="90"/>
                  </a:lnTo>
                  <a:lnTo>
                    <a:pt x="788" y="85"/>
                  </a:lnTo>
                  <a:lnTo>
                    <a:pt x="811" y="85"/>
                  </a:lnTo>
                  <a:lnTo>
                    <a:pt x="834" y="79"/>
                  </a:lnTo>
                  <a:lnTo>
                    <a:pt x="862" y="79"/>
                  </a:lnTo>
                  <a:lnTo>
                    <a:pt x="885" y="73"/>
                  </a:lnTo>
                  <a:lnTo>
                    <a:pt x="907" y="73"/>
                  </a:lnTo>
                  <a:lnTo>
                    <a:pt x="936" y="73"/>
                  </a:lnTo>
                  <a:lnTo>
                    <a:pt x="958" y="68"/>
                  </a:lnTo>
                  <a:lnTo>
                    <a:pt x="981" y="62"/>
                  </a:lnTo>
                </a:path>
              </a:pathLst>
            </a:custGeom>
            <a:noFill/>
            <a:ln w="0">
              <a:solidFill>
                <a:srgbClr val="BF00BF"/>
              </a:solidFill>
              <a:prstDash val="solid"/>
              <a:round/>
              <a:headEnd/>
              <a:tailEnd/>
            </a:ln>
          </p:spPr>
          <p:txBody>
            <a:bodyPr>
              <a:prstTxWarp prst="textNoShape">
                <a:avLst/>
              </a:prstTxWarp>
            </a:bodyPr>
            <a:lstStyle/>
            <a:p>
              <a:endParaRPr lang="en-US"/>
            </a:p>
          </p:txBody>
        </p:sp>
        <p:sp>
          <p:nvSpPr>
            <p:cNvPr id="393" name="Freeform 421"/>
            <p:cNvSpPr>
              <a:spLocks/>
            </p:cNvSpPr>
            <p:nvPr/>
          </p:nvSpPr>
          <p:spPr bwMode="auto">
            <a:xfrm>
              <a:off x="3146" y="2528"/>
              <a:ext cx="981" cy="595"/>
            </a:xfrm>
            <a:custGeom>
              <a:avLst/>
              <a:gdLst/>
              <a:ahLst/>
              <a:cxnLst>
                <a:cxn ang="0">
                  <a:pos x="0" y="278"/>
                </a:cxn>
                <a:cxn ang="0">
                  <a:pos x="23" y="278"/>
                </a:cxn>
                <a:cxn ang="0">
                  <a:pos x="51" y="278"/>
                </a:cxn>
                <a:cxn ang="0">
                  <a:pos x="74" y="278"/>
                </a:cxn>
                <a:cxn ang="0">
                  <a:pos x="97" y="278"/>
                </a:cxn>
                <a:cxn ang="0">
                  <a:pos x="125" y="278"/>
                </a:cxn>
                <a:cxn ang="0">
                  <a:pos x="148" y="278"/>
                </a:cxn>
                <a:cxn ang="0">
                  <a:pos x="170" y="278"/>
                </a:cxn>
                <a:cxn ang="0">
                  <a:pos x="199" y="278"/>
                </a:cxn>
                <a:cxn ang="0">
                  <a:pos x="221" y="278"/>
                </a:cxn>
                <a:cxn ang="0">
                  <a:pos x="244" y="283"/>
                </a:cxn>
                <a:cxn ang="0">
                  <a:pos x="272" y="283"/>
                </a:cxn>
                <a:cxn ang="0">
                  <a:pos x="295" y="289"/>
                </a:cxn>
                <a:cxn ang="0">
                  <a:pos x="318" y="300"/>
                </a:cxn>
                <a:cxn ang="0">
                  <a:pos x="346" y="300"/>
                </a:cxn>
                <a:cxn ang="0">
                  <a:pos x="369" y="278"/>
                </a:cxn>
                <a:cxn ang="0">
                  <a:pos x="391" y="238"/>
                </a:cxn>
                <a:cxn ang="0">
                  <a:pos x="420" y="176"/>
                </a:cxn>
                <a:cxn ang="0">
                  <a:pos x="442" y="113"/>
                </a:cxn>
                <a:cxn ang="0">
                  <a:pos x="465" y="57"/>
                </a:cxn>
                <a:cxn ang="0">
                  <a:pos x="494" y="17"/>
                </a:cxn>
                <a:cxn ang="0">
                  <a:pos x="516" y="0"/>
                </a:cxn>
                <a:cxn ang="0">
                  <a:pos x="539" y="11"/>
                </a:cxn>
                <a:cxn ang="0">
                  <a:pos x="567" y="51"/>
                </a:cxn>
                <a:cxn ang="0">
                  <a:pos x="590" y="102"/>
                </a:cxn>
                <a:cxn ang="0">
                  <a:pos x="613" y="153"/>
                </a:cxn>
                <a:cxn ang="0">
                  <a:pos x="641" y="210"/>
                </a:cxn>
                <a:cxn ang="0">
                  <a:pos x="664" y="255"/>
                </a:cxn>
                <a:cxn ang="0">
                  <a:pos x="686" y="295"/>
                </a:cxn>
                <a:cxn ang="0">
                  <a:pos x="715" y="323"/>
                </a:cxn>
                <a:cxn ang="0">
                  <a:pos x="737" y="351"/>
                </a:cxn>
                <a:cxn ang="0">
                  <a:pos x="760" y="380"/>
                </a:cxn>
                <a:cxn ang="0">
                  <a:pos x="788" y="403"/>
                </a:cxn>
                <a:cxn ang="0">
                  <a:pos x="811" y="425"/>
                </a:cxn>
                <a:cxn ang="0">
                  <a:pos x="834" y="448"/>
                </a:cxn>
                <a:cxn ang="0">
                  <a:pos x="862" y="476"/>
                </a:cxn>
                <a:cxn ang="0">
                  <a:pos x="885" y="510"/>
                </a:cxn>
                <a:cxn ang="0">
                  <a:pos x="907" y="550"/>
                </a:cxn>
                <a:cxn ang="0">
                  <a:pos x="936" y="578"/>
                </a:cxn>
                <a:cxn ang="0">
                  <a:pos x="958" y="595"/>
                </a:cxn>
                <a:cxn ang="0">
                  <a:pos x="981" y="595"/>
                </a:cxn>
              </a:cxnLst>
              <a:rect l="0" t="0" r="r" b="b"/>
              <a:pathLst>
                <a:path w="981" h="595">
                  <a:moveTo>
                    <a:pt x="0" y="278"/>
                  </a:moveTo>
                  <a:lnTo>
                    <a:pt x="23" y="278"/>
                  </a:lnTo>
                  <a:lnTo>
                    <a:pt x="51" y="278"/>
                  </a:lnTo>
                  <a:lnTo>
                    <a:pt x="74" y="278"/>
                  </a:lnTo>
                  <a:lnTo>
                    <a:pt x="97" y="278"/>
                  </a:lnTo>
                  <a:lnTo>
                    <a:pt x="125" y="278"/>
                  </a:lnTo>
                  <a:lnTo>
                    <a:pt x="148" y="278"/>
                  </a:lnTo>
                  <a:lnTo>
                    <a:pt x="170" y="278"/>
                  </a:lnTo>
                  <a:lnTo>
                    <a:pt x="199" y="278"/>
                  </a:lnTo>
                  <a:lnTo>
                    <a:pt x="221" y="278"/>
                  </a:lnTo>
                  <a:lnTo>
                    <a:pt x="244" y="283"/>
                  </a:lnTo>
                  <a:lnTo>
                    <a:pt x="272" y="283"/>
                  </a:lnTo>
                  <a:lnTo>
                    <a:pt x="295" y="289"/>
                  </a:lnTo>
                  <a:lnTo>
                    <a:pt x="318" y="300"/>
                  </a:lnTo>
                  <a:lnTo>
                    <a:pt x="346" y="300"/>
                  </a:lnTo>
                  <a:lnTo>
                    <a:pt x="369" y="278"/>
                  </a:lnTo>
                  <a:lnTo>
                    <a:pt x="391" y="238"/>
                  </a:lnTo>
                  <a:lnTo>
                    <a:pt x="420" y="176"/>
                  </a:lnTo>
                  <a:lnTo>
                    <a:pt x="442" y="113"/>
                  </a:lnTo>
                  <a:lnTo>
                    <a:pt x="465" y="57"/>
                  </a:lnTo>
                  <a:lnTo>
                    <a:pt x="494" y="17"/>
                  </a:lnTo>
                  <a:lnTo>
                    <a:pt x="516" y="0"/>
                  </a:lnTo>
                  <a:lnTo>
                    <a:pt x="539" y="11"/>
                  </a:lnTo>
                  <a:lnTo>
                    <a:pt x="567" y="51"/>
                  </a:lnTo>
                  <a:lnTo>
                    <a:pt x="590" y="102"/>
                  </a:lnTo>
                  <a:lnTo>
                    <a:pt x="613" y="153"/>
                  </a:lnTo>
                  <a:lnTo>
                    <a:pt x="641" y="210"/>
                  </a:lnTo>
                  <a:lnTo>
                    <a:pt x="664" y="255"/>
                  </a:lnTo>
                  <a:lnTo>
                    <a:pt x="686" y="295"/>
                  </a:lnTo>
                  <a:lnTo>
                    <a:pt x="715" y="323"/>
                  </a:lnTo>
                  <a:lnTo>
                    <a:pt x="737" y="351"/>
                  </a:lnTo>
                  <a:lnTo>
                    <a:pt x="760" y="380"/>
                  </a:lnTo>
                  <a:lnTo>
                    <a:pt x="788" y="403"/>
                  </a:lnTo>
                  <a:lnTo>
                    <a:pt x="811" y="425"/>
                  </a:lnTo>
                  <a:lnTo>
                    <a:pt x="834" y="448"/>
                  </a:lnTo>
                  <a:lnTo>
                    <a:pt x="862" y="476"/>
                  </a:lnTo>
                  <a:lnTo>
                    <a:pt x="885" y="510"/>
                  </a:lnTo>
                  <a:lnTo>
                    <a:pt x="907" y="550"/>
                  </a:lnTo>
                  <a:lnTo>
                    <a:pt x="936" y="578"/>
                  </a:lnTo>
                  <a:lnTo>
                    <a:pt x="958" y="595"/>
                  </a:lnTo>
                  <a:lnTo>
                    <a:pt x="981" y="595"/>
                  </a:lnTo>
                </a:path>
              </a:pathLst>
            </a:custGeom>
            <a:noFill/>
            <a:ln w="0">
              <a:solidFill>
                <a:srgbClr val="BFBF00"/>
              </a:solidFill>
              <a:prstDash val="solid"/>
              <a:round/>
              <a:headEnd/>
              <a:tailEnd/>
            </a:ln>
          </p:spPr>
          <p:txBody>
            <a:bodyPr>
              <a:prstTxWarp prst="textNoShape">
                <a:avLst/>
              </a:prstTxWarp>
            </a:bodyPr>
            <a:lstStyle/>
            <a:p>
              <a:endParaRPr lang="en-US"/>
            </a:p>
          </p:txBody>
        </p:sp>
        <p:sp>
          <p:nvSpPr>
            <p:cNvPr id="394" name="Freeform 422"/>
            <p:cNvSpPr>
              <a:spLocks/>
            </p:cNvSpPr>
            <p:nvPr/>
          </p:nvSpPr>
          <p:spPr bwMode="auto">
            <a:xfrm>
              <a:off x="3146" y="2409"/>
              <a:ext cx="981" cy="862"/>
            </a:xfrm>
            <a:custGeom>
              <a:avLst/>
              <a:gdLst/>
              <a:ahLst/>
              <a:cxnLst>
                <a:cxn ang="0">
                  <a:pos x="0" y="425"/>
                </a:cxn>
                <a:cxn ang="0">
                  <a:pos x="23" y="425"/>
                </a:cxn>
                <a:cxn ang="0">
                  <a:pos x="51" y="425"/>
                </a:cxn>
                <a:cxn ang="0">
                  <a:pos x="74" y="425"/>
                </a:cxn>
                <a:cxn ang="0">
                  <a:pos x="97" y="425"/>
                </a:cxn>
                <a:cxn ang="0">
                  <a:pos x="125" y="425"/>
                </a:cxn>
                <a:cxn ang="0">
                  <a:pos x="148" y="425"/>
                </a:cxn>
                <a:cxn ang="0">
                  <a:pos x="170" y="425"/>
                </a:cxn>
                <a:cxn ang="0">
                  <a:pos x="199" y="425"/>
                </a:cxn>
                <a:cxn ang="0">
                  <a:pos x="221" y="425"/>
                </a:cxn>
                <a:cxn ang="0">
                  <a:pos x="244" y="425"/>
                </a:cxn>
                <a:cxn ang="0">
                  <a:pos x="272" y="425"/>
                </a:cxn>
                <a:cxn ang="0">
                  <a:pos x="295" y="431"/>
                </a:cxn>
                <a:cxn ang="0">
                  <a:pos x="318" y="431"/>
                </a:cxn>
                <a:cxn ang="0">
                  <a:pos x="346" y="419"/>
                </a:cxn>
                <a:cxn ang="0">
                  <a:pos x="369" y="380"/>
                </a:cxn>
                <a:cxn ang="0">
                  <a:pos x="391" y="306"/>
                </a:cxn>
                <a:cxn ang="0">
                  <a:pos x="420" y="227"/>
                </a:cxn>
                <a:cxn ang="0">
                  <a:pos x="442" y="142"/>
                </a:cxn>
                <a:cxn ang="0">
                  <a:pos x="465" y="68"/>
                </a:cxn>
                <a:cxn ang="0">
                  <a:pos x="494" y="23"/>
                </a:cxn>
                <a:cxn ang="0">
                  <a:pos x="516" y="0"/>
                </a:cxn>
                <a:cxn ang="0">
                  <a:pos x="539" y="17"/>
                </a:cxn>
                <a:cxn ang="0">
                  <a:pos x="567" y="62"/>
                </a:cxn>
                <a:cxn ang="0">
                  <a:pos x="590" y="125"/>
                </a:cxn>
                <a:cxn ang="0">
                  <a:pos x="613" y="193"/>
                </a:cxn>
                <a:cxn ang="0">
                  <a:pos x="641" y="261"/>
                </a:cxn>
                <a:cxn ang="0">
                  <a:pos x="664" y="317"/>
                </a:cxn>
                <a:cxn ang="0">
                  <a:pos x="686" y="374"/>
                </a:cxn>
                <a:cxn ang="0">
                  <a:pos x="715" y="419"/>
                </a:cxn>
                <a:cxn ang="0">
                  <a:pos x="737" y="465"/>
                </a:cxn>
                <a:cxn ang="0">
                  <a:pos x="760" y="504"/>
                </a:cxn>
                <a:cxn ang="0">
                  <a:pos x="788" y="539"/>
                </a:cxn>
                <a:cxn ang="0">
                  <a:pos x="811" y="578"/>
                </a:cxn>
                <a:cxn ang="0">
                  <a:pos x="834" y="624"/>
                </a:cxn>
                <a:cxn ang="0">
                  <a:pos x="862" y="669"/>
                </a:cxn>
                <a:cxn ang="0">
                  <a:pos x="885" y="726"/>
                </a:cxn>
                <a:cxn ang="0">
                  <a:pos x="907" y="782"/>
                </a:cxn>
                <a:cxn ang="0">
                  <a:pos x="936" y="833"/>
                </a:cxn>
                <a:cxn ang="0">
                  <a:pos x="958" y="862"/>
                </a:cxn>
                <a:cxn ang="0">
                  <a:pos x="981" y="856"/>
                </a:cxn>
              </a:cxnLst>
              <a:rect l="0" t="0" r="r" b="b"/>
              <a:pathLst>
                <a:path w="981" h="862">
                  <a:moveTo>
                    <a:pt x="0" y="425"/>
                  </a:moveTo>
                  <a:lnTo>
                    <a:pt x="23" y="425"/>
                  </a:lnTo>
                  <a:lnTo>
                    <a:pt x="51" y="425"/>
                  </a:lnTo>
                  <a:lnTo>
                    <a:pt x="74" y="425"/>
                  </a:lnTo>
                  <a:lnTo>
                    <a:pt x="97" y="425"/>
                  </a:lnTo>
                  <a:lnTo>
                    <a:pt x="125" y="425"/>
                  </a:lnTo>
                  <a:lnTo>
                    <a:pt x="148" y="425"/>
                  </a:lnTo>
                  <a:lnTo>
                    <a:pt x="170" y="425"/>
                  </a:lnTo>
                  <a:lnTo>
                    <a:pt x="199" y="425"/>
                  </a:lnTo>
                  <a:lnTo>
                    <a:pt x="221" y="425"/>
                  </a:lnTo>
                  <a:lnTo>
                    <a:pt x="244" y="425"/>
                  </a:lnTo>
                  <a:lnTo>
                    <a:pt x="272" y="425"/>
                  </a:lnTo>
                  <a:lnTo>
                    <a:pt x="295" y="431"/>
                  </a:lnTo>
                  <a:lnTo>
                    <a:pt x="318" y="431"/>
                  </a:lnTo>
                  <a:lnTo>
                    <a:pt x="346" y="419"/>
                  </a:lnTo>
                  <a:lnTo>
                    <a:pt x="369" y="380"/>
                  </a:lnTo>
                  <a:lnTo>
                    <a:pt x="391" y="306"/>
                  </a:lnTo>
                  <a:lnTo>
                    <a:pt x="420" y="227"/>
                  </a:lnTo>
                  <a:lnTo>
                    <a:pt x="442" y="142"/>
                  </a:lnTo>
                  <a:lnTo>
                    <a:pt x="465" y="68"/>
                  </a:lnTo>
                  <a:lnTo>
                    <a:pt x="494" y="23"/>
                  </a:lnTo>
                  <a:lnTo>
                    <a:pt x="516" y="0"/>
                  </a:lnTo>
                  <a:lnTo>
                    <a:pt x="539" y="17"/>
                  </a:lnTo>
                  <a:lnTo>
                    <a:pt x="567" y="62"/>
                  </a:lnTo>
                  <a:lnTo>
                    <a:pt x="590" y="125"/>
                  </a:lnTo>
                  <a:lnTo>
                    <a:pt x="613" y="193"/>
                  </a:lnTo>
                  <a:lnTo>
                    <a:pt x="641" y="261"/>
                  </a:lnTo>
                  <a:lnTo>
                    <a:pt x="664" y="317"/>
                  </a:lnTo>
                  <a:lnTo>
                    <a:pt x="686" y="374"/>
                  </a:lnTo>
                  <a:lnTo>
                    <a:pt x="715" y="419"/>
                  </a:lnTo>
                  <a:lnTo>
                    <a:pt x="737" y="465"/>
                  </a:lnTo>
                  <a:lnTo>
                    <a:pt x="760" y="504"/>
                  </a:lnTo>
                  <a:lnTo>
                    <a:pt x="788" y="539"/>
                  </a:lnTo>
                  <a:lnTo>
                    <a:pt x="811" y="578"/>
                  </a:lnTo>
                  <a:lnTo>
                    <a:pt x="834" y="624"/>
                  </a:lnTo>
                  <a:lnTo>
                    <a:pt x="862" y="669"/>
                  </a:lnTo>
                  <a:lnTo>
                    <a:pt x="885" y="726"/>
                  </a:lnTo>
                  <a:lnTo>
                    <a:pt x="907" y="782"/>
                  </a:lnTo>
                  <a:lnTo>
                    <a:pt x="936" y="833"/>
                  </a:lnTo>
                  <a:lnTo>
                    <a:pt x="958" y="862"/>
                  </a:lnTo>
                  <a:lnTo>
                    <a:pt x="981" y="856"/>
                  </a:lnTo>
                </a:path>
              </a:pathLst>
            </a:custGeom>
            <a:noFill/>
            <a:ln w="0">
              <a:solidFill>
                <a:srgbClr val="3F3F3F"/>
              </a:solidFill>
              <a:prstDash val="solid"/>
              <a:round/>
              <a:headEnd/>
              <a:tailEnd/>
            </a:ln>
          </p:spPr>
          <p:txBody>
            <a:bodyPr>
              <a:prstTxWarp prst="textNoShape">
                <a:avLst/>
              </a:prstTxWarp>
            </a:bodyPr>
            <a:lstStyle/>
            <a:p>
              <a:endParaRPr lang="en-US"/>
            </a:p>
          </p:txBody>
        </p:sp>
        <p:sp>
          <p:nvSpPr>
            <p:cNvPr id="395" name="Freeform 423"/>
            <p:cNvSpPr>
              <a:spLocks/>
            </p:cNvSpPr>
            <p:nvPr/>
          </p:nvSpPr>
          <p:spPr bwMode="auto">
            <a:xfrm>
              <a:off x="3146" y="2381"/>
              <a:ext cx="981" cy="941"/>
            </a:xfrm>
            <a:custGeom>
              <a:avLst/>
              <a:gdLst/>
              <a:ahLst/>
              <a:cxnLst>
                <a:cxn ang="0">
                  <a:pos x="0" y="481"/>
                </a:cxn>
                <a:cxn ang="0">
                  <a:pos x="23" y="481"/>
                </a:cxn>
                <a:cxn ang="0">
                  <a:pos x="51" y="481"/>
                </a:cxn>
                <a:cxn ang="0">
                  <a:pos x="74" y="481"/>
                </a:cxn>
                <a:cxn ang="0">
                  <a:pos x="97" y="481"/>
                </a:cxn>
                <a:cxn ang="0">
                  <a:pos x="125" y="481"/>
                </a:cxn>
                <a:cxn ang="0">
                  <a:pos x="148" y="481"/>
                </a:cxn>
                <a:cxn ang="0">
                  <a:pos x="170" y="481"/>
                </a:cxn>
                <a:cxn ang="0">
                  <a:pos x="199" y="481"/>
                </a:cxn>
                <a:cxn ang="0">
                  <a:pos x="221" y="481"/>
                </a:cxn>
                <a:cxn ang="0">
                  <a:pos x="244" y="481"/>
                </a:cxn>
                <a:cxn ang="0">
                  <a:pos x="272" y="481"/>
                </a:cxn>
                <a:cxn ang="0">
                  <a:pos x="295" y="481"/>
                </a:cxn>
                <a:cxn ang="0">
                  <a:pos x="318" y="476"/>
                </a:cxn>
                <a:cxn ang="0">
                  <a:pos x="346" y="453"/>
                </a:cxn>
                <a:cxn ang="0">
                  <a:pos x="369" y="396"/>
                </a:cxn>
                <a:cxn ang="0">
                  <a:pos x="391" y="317"/>
                </a:cxn>
                <a:cxn ang="0">
                  <a:pos x="420" y="226"/>
                </a:cxn>
                <a:cxn ang="0">
                  <a:pos x="442" y="141"/>
                </a:cxn>
                <a:cxn ang="0">
                  <a:pos x="465" y="68"/>
                </a:cxn>
                <a:cxn ang="0">
                  <a:pos x="494" y="22"/>
                </a:cxn>
                <a:cxn ang="0">
                  <a:pos x="516" y="0"/>
                </a:cxn>
                <a:cxn ang="0">
                  <a:pos x="539" y="5"/>
                </a:cxn>
                <a:cxn ang="0">
                  <a:pos x="567" y="45"/>
                </a:cxn>
                <a:cxn ang="0">
                  <a:pos x="590" y="102"/>
                </a:cxn>
                <a:cxn ang="0">
                  <a:pos x="613" y="170"/>
                </a:cxn>
                <a:cxn ang="0">
                  <a:pos x="641" y="238"/>
                </a:cxn>
                <a:cxn ang="0">
                  <a:pos x="664" y="300"/>
                </a:cxn>
                <a:cxn ang="0">
                  <a:pos x="686" y="357"/>
                </a:cxn>
                <a:cxn ang="0">
                  <a:pos x="715" y="408"/>
                </a:cxn>
                <a:cxn ang="0">
                  <a:pos x="737" y="459"/>
                </a:cxn>
                <a:cxn ang="0">
                  <a:pos x="760" y="510"/>
                </a:cxn>
                <a:cxn ang="0">
                  <a:pos x="788" y="555"/>
                </a:cxn>
                <a:cxn ang="0">
                  <a:pos x="811" y="601"/>
                </a:cxn>
                <a:cxn ang="0">
                  <a:pos x="834" y="652"/>
                </a:cxn>
                <a:cxn ang="0">
                  <a:pos x="862" y="714"/>
                </a:cxn>
                <a:cxn ang="0">
                  <a:pos x="885" y="776"/>
                </a:cxn>
                <a:cxn ang="0">
                  <a:pos x="907" y="844"/>
                </a:cxn>
                <a:cxn ang="0">
                  <a:pos x="936" y="901"/>
                </a:cxn>
                <a:cxn ang="0">
                  <a:pos x="958" y="935"/>
                </a:cxn>
                <a:cxn ang="0">
                  <a:pos x="981" y="941"/>
                </a:cxn>
              </a:cxnLst>
              <a:rect l="0" t="0" r="r" b="b"/>
              <a:pathLst>
                <a:path w="981" h="941">
                  <a:moveTo>
                    <a:pt x="0" y="481"/>
                  </a:moveTo>
                  <a:lnTo>
                    <a:pt x="23" y="481"/>
                  </a:lnTo>
                  <a:lnTo>
                    <a:pt x="51" y="481"/>
                  </a:lnTo>
                  <a:lnTo>
                    <a:pt x="74" y="481"/>
                  </a:lnTo>
                  <a:lnTo>
                    <a:pt x="97" y="481"/>
                  </a:lnTo>
                  <a:lnTo>
                    <a:pt x="125" y="481"/>
                  </a:lnTo>
                  <a:lnTo>
                    <a:pt x="148" y="481"/>
                  </a:lnTo>
                  <a:lnTo>
                    <a:pt x="170" y="481"/>
                  </a:lnTo>
                  <a:lnTo>
                    <a:pt x="199" y="481"/>
                  </a:lnTo>
                  <a:lnTo>
                    <a:pt x="221" y="481"/>
                  </a:lnTo>
                  <a:lnTo>
                    <a:pt x="244" y="481"/>
                  </a:lnTo>
                  <a:lnTo>
                    <a:pt x="272" y="481"/>
                  </a:lnTo>
                  <a:lnTo>
                    <a:pt x="295" y="481"/>
                  </a:lnTo>
                  <a:lnTo>
                    <a:pt x="318" y="476"/>
                  </a:lnTo>
                  <a:lnTo>
                    <a:pt x="346" y="453"/>
                  </a:lnTo>
                  <a:lnTo>
                    <a:pt x="369" y="396"/>
                  </a:lnTo>
                  <a:lnTo>
                    <a:pt x="391" y="317"/>
                  </a:lnTo>
                  <a:lnTo>
                    <a:pt x="420" y="226"/>
                  </a:lnTo>
                  <a:lnTo>
                    <a:pt x="442" y="141"/>
                  </a:lnTo>
                  <a:lnTo>
                    <a:pt x="465" y="68"/>
                  </a:lnTo>
                  <a:lnTo>
                    <a:pt x="494" y="22"/>
                  </a:lnTo>
                  <a:lnTo>
                    <a:pt x="516" y="0"/>
                  </a:lnTo>
                  <a:lnTo>
                    <a:pt x="539" y="5"/>
                  </a:lnTo>
                  <a:lnTo>
                    <a:pt x="567" y="45"/>
                  </a:lnTo>
                  <a:lnTo>
                    <a:pt x="590" y="102"/>
                  </a:lnTo>
                  <a:lnTo>
                    <a:pt x="613" y="170"/>
                  </a:lnTo>
                  <a:lnTo>
                    <a:pt x="641" y="238"/>
                  </a:lnTo>
                  <a:lnTo>
                    <a:pt x="664" y="300"/>
                  </a:lnTo>
                  <a:lnTo>
                    <a:pt x="686" y="357"/>
                  </a:lnTo>
                  <a:lnTo>
                    <a:pt x="715" y="408"/>
                  </a:lnTo>
                  <a:lnTo>
                    <a:pt x="737" y="459"/>
                  </a:lnTo>
                  <a:lnTo>
                    <a:pt x="760" y="510"/>
                  </a:lnTo>
                  <a:lnTo>
                    <a:pt x="788" y="555"/>
                  </a:lnTo>
                  <a:lnTo>
                    <a:pt x="811" y="601"/>
                  </a:lnTo>
                  <a:lnTo>
                    <a:pt x="834" y="652"/>
                  </a:lnTo>
                  <a:lnTo>
                    <a:pt x="862" y="714"/>
                  </a:lnTo>
                  <a:lnTo>
                    <a:pt x="885" y="776"/>
                  </a:lnTo>
                  <a:lnTo>
                    <a:pt x="907" y="844"/>
                  </a:lnTo>
                  <a:lnTo>
                    <a:pt x="936" y="901"/>
                  </a:lnTo>
                  <a:lnTo>
                    <a:pt x="958" y="935"/>
                  </a:lnTo>
                  <a:lnTo>
                    <a:pt x="981" y="941"/>
                  </a:lnTo>
                </a:path>
              </a:pathLst>
            </a:custGeom>
            <a:noFill/>
            <a:ln w="0">
              <a:solidFill>
                <a:srgbClr val="0000FF"/>
              </a:solidFill>
              <a:prstDash val="solid"/>
              <a:round/>
              <a:headEnd/>
              <a:tailEnd/>
            </a:ln>
          </p:spPr>
          <p:txBody>
            <a:bodyPr>
              <a:prstTxWarp prst="textNoShape">
                <a:avLst/>
              </a:prstTxWarp>
            </a:bodyPr>
            <a:lstStyle/>
            <a:p>
              <a:endParaRPr lang="en-US"/>
            </a:p>
          </p:txBody>
        </p:sp>
        <p:sp>
          <p:nvSpPr>
            <p:cNvPr id="396" name="Freeform 424"/>
            <p:cNvSpPr>
              <a:spLocks/>
            </p:cNvSpPr>
            <p:nvPr/>
          </p:nvSpPr>
          <p:spPr bwMode="auto">
            <a:xfrm>
              <a:off x="3146" y="2409"/>
              <a:ext cx="981" cy="901"/>
            </a:xfrm>
            <a:custGeom>
              <a:avLst/>
              <a:gdLst/>
              <a:ahLst/>
              <a:cxnLst>
                <a:cxn ang="0">
                  <a:pos x="0" y="482"/>
                </a:cxn>
                <a:cxn ang="0">
                  <a:pos x="23" y="482"/>
                </a:cxn>
                <a:cxn ang="0">
                  <a:pos x="51" y="482"/>
                </a:cxn>
                <a:cxn ang="0">
                  <a:pos x="74" y="482"/>
                </a:cxn>
                <a:cxn ang="0">
                  <a:pos x="97" y="482"/>
                </a:cxn>
                <a:cxn ang="0">
                  <a:pos x="125" y="482"/>
                </a:cxn>
                <a:cxn ang="0">
                  <a:pos x="148" y="482"/>
                </a:cxn>
                <a:cxn ang="0">
                  <a:pos x="170" y="482"/>
                </a:cxn>
                <a:cxn ang="0">
                  <a:pos x="199" y="482"/>
                </a:cxn>
                <a:cxn ang="0">
                  <a:pos x="221" y="482"/>
                </a:cxn>
                <a:cxn ang="0">
                  <a:pos x="244" y="482"/>
                </a:cxn>
                <a:cxn ang="0">
                  <a:pos x="272" y="476"/>
                </a:cxn>
                <a:cxn ang="0">
                  <a:pos x="295" y="476"/>
                </a:cxn>
                <a:cxn ang="0">
                  <a:pos x="318" y="459"/>
                </a:cxn>
                <a:cxn ang="0">
                  <a:pos x="346" y="431"/>
                </a:cxn>
                <a:cxn ang="0">
                  <a:pos x="369" y="368"/>
                </a:cxn>
                <a:cxn ang="0">
                  <a:pos x="391" y="295"/>
                </a:cxn>
                <a:cxn ang="0">
                  <a:pos x="420" y="210"/>
                </a:cxn>
                <a:cxn ang="0">
                  <a:pos x="442" y="130"/>
                </a:cxn>
                <a:cxn ang="0">
                  <a:pos x="465" y="68"/>
                </a:cxn>
                <a:cxn ang="0">
                  <a:pos x="494" y="23"/>
                </a:cxn>
                <a:cxn ang="0">
                  <a:pos x="516" y="0"/>
                </a:cxn>
                <a:cxn ang="0">
                  <a:pos x="539" y="0"/>
                </a:cxn>
                <a:cxn ang="0">
                  <a:pos x="567" y="28"/>
                </a:cxn>
                <a:cxn ang="0">
                  <a:pos x="590" y="68"/>
                </a:cxn>
                <a:cxn ang="0">
                  <a:pos x="613" y="125"/>
                </a:cxn>
                <a:cxn ang="0">
                  <a:pos x="641" y="176"/>
                </a:cxn>
                <a:cxn ang="0">
                  <a:pos x="664" y="232"/>
                </a:cxn>
                <a:cxn ang="0">
                  <a:pos x="686" y="289"/>
                </a:cxn>
                <a:cxn ang="0">
                  <a:pos x="715" y="340"/>
                </a:cxn>
                <a:cxn ang="0">
                  <a:pos x="737" y="391"/>
                </a:cxn>
                <a:cxn ang="0">
                  <a:pos x="760" y="442"/>
                </a:cxn>
                <a:cxn ang="0">
                  <a:pos x="788" y="487"/>
                </a:cxn>
                <a:cxn ang="0">
                  <a:pos x="811" y="539"/>
                </a:cxn>
                <a:cxn ang="0">
                  <a:pos x="834" y="595"/>
                </a:cxn>
                <a:cxn ang="0">
                  <a:pos x="862" y="658"/>
                </a:cxn>
                <a:cxn ang="0">
                  <a:pos x="885" y="726"/>
                </a:cxn>
                <a:cxn ang="0">
                  <a:pos x="907" y="794"/>
                </a:cxn>
                <a:cxn ang="0">
                  <a:pos x="936" y="850"/>
                </a:cxn>
                <a:cxn ang="0">
                  <a:pos x="958" y="890"/>
                </a:cxn>
                <a:cxn ang="0">
                  <a:pos x="981" y="901"/>
                </a:cxn>
              </a:cxnLst>
              <a:rect l="0" t="0" r="r" b="b"/>
              <a:pathLst>
                <a:path w="981" h="901">
                  <a:moveTo>
                    <a:pt x="0" y="482"/>
                  </a:moveTo>
                  <a:lnTo>
                    <a:pt x="23" y="482"/>
                  </a:lnTo>
                  <a:lnTo>
                    <a:pt x="51" y="482"/>
                  </a:lnTo>
                  <a:lnTo>
                    <a:pt x="74" y="482"/>
                  </a:lnTo>
                  <a:lnTo>
                    <a:pt x="97" y="482"/>
                  </a:lnTo>
                  <a:lnTo>
                    <a:pt x="125" y="482"/>
                  </a:lnTo>
                  <a:lnTo>
                    <a:pt x="148" y="482"/>
                  </a:lnTo>
                  <a:lnTo>
                    <a:pt x="170" y="482"/>
                  </a:lnTo>
                  <a:lnTo>
                    <a:pt x="199" y="482"/>
                  </a:lnTo>
                  <a:lnTo>
                    <a:pt x="221" y="482"/>
                  </a:lnTo>
                  <a:lnTo>
                    <a:pt x="244" y="482"/>
                  </a:lnTo>
                  <a:lnTo>
                    <a:pt x="272" y="476"/>
                  </a:lnTo>
                  <a:lnTo>
                    <a:pt x="295" y="476"/>
                  </a:lnTo>
                  <a:lnTo>
                    <a:pt x="318" y="459"/>
                  </a:lnTo>
                  <a:lnTo>
                    <a:pt x="346" y="431"/>
                  </a:lnTo>
                  <a:lnTo>
                    <a:pt x="369" y="368"/>
                  </a:lnTo>
                  <a:lnTo>
                    <a:pt x="391" y="295"/>
                  </a:lnTo>
                  <a:lnTo>
                    <a:pt x="420" y="210"/>
                  </a:lnTo>
                  <a:lnTo>
                    <a:pt x="442" y="130"/>
                  </a:lnTo>
                  <a:lnTo>
                    <a:pt x="465" y="68"/>
                  </a:lnTo>
                  <a:lnTo>
                    <a:pt x="494" y="23"/>
                  </a:lnTo>
                  <a:lnTo>
                    <a:pt x="516" y="0"/>
                  </a:lnTo>
                  <a:lnTo>
                    <a:pt x="539" y="0"/>
                  </a:lnTo>
                  <a:lnTo>
                    <a:pt x="567" y="28"/>
                  </a:lnTo>
                  <a:lnTo>
                    <a:pt x="590" y="68"/>
                  </a:lnTo>
                  <a:lnTo>
                    <a:pt x="613" y="125"/>
                  </a:lnTo>
                  <a:lnTo>
                    <a:pt x="641" y="176"/>
                  </a:lnTo>
                  <a:lnTo>
                    <a:pt x="664" y="232"/>
                  </a:lnTo>
                  <a:lnTo>
                    <a:pt x="686" y="289"/>
                  </a:lnTo>
                  <a:lnTo>
                    <a:pt x="715" y="340"/>
                  </a:lnTo>
                  <a:lnTo>
                    <a:pt x="737" y="391"/>
                  </a:lnTo>
                  <a:lnTo>
                    <a:pt x="760" y="442"/>
                  </a:lnTo>
                  <a:lnTo>
                    <a:pt x="788" y="487"/>
                  </a:lnTo>
                  <a:lnTo>
                    <a:pt x="811" y="539"/>
                  </a:lnTo>
                  <a:lnTo>
                    <a:pt x="834" y="595"/>
                  </a:lnTo>
                  <a:lnTo>
                    <a:pt x="862" y="658"/>
                  </a:lnTo>
                  <a:lnTo>
                    <a:pt x="885" y="726"/>
                  </a:lnTo>
                  <a:lnTo>
                    <a:pt x="907" y="794"/>
                  </a:lnTo>
                  <a:lnTo>
                    <a:pt x="936" y="850"/>
                  </a:lnTo>
                  <a:lnTo>
                    <a:pt x="958" y="890"/>
                  </a:lnTo>
                  <a:lnTo>
                    <a:pt x="981" y="901"/>
                  </a:lnTo>
                </a:path>
              </a:pathLst>
            </a:custGeom>
            <a:noFill/>
            <a:ln w="0">
              <a:solidFill>
                <a:srgbClr val="007F00"/>
              </a:solidFill>
              <a:prstDash val="solid"/>
              <a:round/>
              <a:headEnd/>
              <a:tailEnd/>
            </a:ln>
          </p:spPr>
          <p:txBody>
            <a:bodyPr>
              <a:prstTxWarp prst="textNoShape">
                <a:avLst/>
              </a:prstTxWarp>
            </a:bodyPr>
            <a:lstStyle/>
            <a:p>
              <a:endParaRPr lang="en-US"/>
            </a:p>
          </p:txBody>
        </p:sp>
        <p:sp>
          <p:nvSpPr>
            <p:cNvPr id="397" name="Rectangle 425"/>
            <p:cNvSpPr>
              <a:spLocks noChangeArrowheads="1"/>
            </p:cNvSpPr>
            <p:nvPr/>
          </p:nvSpPr>
          <p:spPr bwMode="auto">
            <a:xfrm>
              <a:off x="3634" y="3639"/>
              <a:ext cx="246"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time (ms)</a:t>
              </a:r>
              <a:endParaRPr lang="en-US"/>
            </a:p>
          </p:txBody>
        </p:sp>
        <p:sp>
          <p:nvSpPr>
            <p:cNvPr id="398" name="Rectangle 426"/>
            <p:cNvSpPr>
              <a:spLocks noChangeArrowheads="1"/>
            </p:cNvSpPr>
            <p:nvPr/>
          </p:nvSpPr>
          <p:spPr bwMode="auto">
            <a:xfrm>
              <a:off x="3634" y="2160"/>
              <a:ext cx="250" cy="8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latin typeface="Arial Narrow" pitchFamily="-1" charset="0"/>
                </a:rPr>
                <a:t>Predicted</a:t>
              </a:r>
              <a:endParaRPr lang="en-US"/>
            </a:p>
          </p:txBody>
        </p:sp>
      </p:grpSp>
      <p:sp>
        <p:nvSpPr>
          <p:cNvPr id="399" name="Rectangle 824"/>
          <p:cNvSpPr>
            <a:spLocks noChangeArrowheads="1"/>
          </p:cNvSpPr>
          <p:nvPr/>
        </p:nvSpPr>
        <p:spPr bwMode="auto">
          <a:xfrm>
            <a:off x="6294437" y="2922588"/>
            <a:ext cx="2401888" cy="482600"/>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a:outerShdw blurRad="63500" dist="107763" dir="2700000" algn="ctr" rotWithShape="0">
              <a:schemeClr val="bg2">
                <a:alpha val="74998"/>
              </a:schemeClr>
            </a:outerShdw>
          </a:effectLst>
        </p:spPr>
        <p:txBody>
          <a:bodyPr anchor="ctr">
            <a:prstTxWarp prst="textNoShape">
              <a:avLst/>
            </a:prstTxWarp>
            <a:spAutoFit/>
          </a:bodyPr>
          <a:lstStyle/>
          <a:p>
            <a:pPr algn="ctr" eaLnBrk="0" hangingPunct="0"/>
            <a:r>
              <a:rPr lang="en-GB" sz="2400">
                <a:latin typeface="Times New Roman" pitchFamily="-1" charset="0"/>
              </a:rPr>
              <a:t>Predicted data</a:t>
            </a:r>
          </a:p>
        </p:txBody>
      </p:sp>
      <p:sp>
        <p:nvSpPr>
          <p:cNvPr id="400" name="TextBox 399"/>
          <p:cNvSpPr txBox="1"/>
          <p:nvPr/>
        </p:nvSpPr>
        <p:spPr>
          <a:xfrm>
            <a:off x="2895600" y="4876800"/>
            <a:ext cx="3416320" cy="923330"/>
          </a:xfrm>
          <a:prstGeom prst="rect">
            <a:avLst/>
          </a:prstGeom>
          <a:noFill/>
        </p:spPr>
        <p:txBody>
          <a:bodyPr wrap="none" rtlCol="0">
            <a:spAutoFit/>
          </a:bodyPr>
          <a:lstStyle/>
          <a:p>
            <a:r>
              <a:rPr lang="en-US" dirty="0" err="1" smtClean="0"/>
              <a:t>Optimisation</a:t>
            </a:r>
            <a:r>
              <a:rPr lang="en-US" dirty="0" smtClean="0"/>
              <a:t> of model parameters</a:t>
            </a:r>
          </a:p>
          <a:p>
            <a:r>
              <a:rPr lang="en-US" dirty="0" smtClean="0"/>
              <a:t>Using Expectation </a:t>
            </a:r>
            <a:r>
              <a:rPr lang="en-US" dirty="0" err="1" smtClean="0"/>
              <a:t>Maximisation</a:t>
            </a:r>
            <a:endParaRPr lang="en-US" dirty="0" smtClean="0"/>
          </a:p>
          <a:p>
            <a:r>
              <a:rPr lang="en-US" dirty="0" smtClean="0"/>
              <a:t> algorithm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for </a:t>
            </a:r>
            <a:r>
              <a:rPr lang="en-US" dirty="0" err="1" smtClean="0"/>
              <a:t>ERPs</a:t>
            </a:r>
            <a:endParaRPr lang="en-US" dirty="0"/>
          </a:p>
        </p:txBody>
      </p:sp>
      <p:grpSp>
        <p:nvGrpSpPr>
          <p:cNvPr id="5" name="Group 3"/>
          <p:cNvGrpSpPr>
            <a:grpSpLocks noChangeAspect="1"/>
          </p:cNvGrpSpPr>
          <p:nvPr/>
        </p:nvGrpSpPr>
        <p:grpSpPr bwMode="auto">
          <a:xfrm>
            <a:off x="533400" y="1676400"/>
            <a:ext cx="3138487" cy="3671888"/>
            <a:chOff x="340" y="346"/>
            <a:chExt cx="2646" cy="3096"/>
          </a:xfrm>
        </p:grpSpPr>
        <p:pic>
          <p:nvPicPr>
            <p:cNvPr id="6" name="Picture 4"/>
            <p:cNvPicPr>
              <a:picLocks noChangeAspect="1" noChangeArrowheads="1"/>
            </p:cNvPicPr>
            <p:nvPr/>
          </p:nvPicPr>
          <p:blipFill>
            <a:blip r:embed="rId2"/>
            <a:srcRect/>
            <a:stretch>
              <a:fillRect/>
            </a:stretch>
          </p:blipFill>
          <p:spPr bwMode="auto">
            <a:xfrm>
              <a:off x="340" y="346"/>
              <a:ext cx="2646" cy="3096"/>
            </a:xfrm>
            <a:prstGeom prst="rect">
              <a:avLst/>
            </a:prstGeom>
            <a:noFill/>
            <a:ln w="9525">
              <a:noFill/>
              <a:miter lim="800000"/>
              <a:headEnd/>
              <a:tailEnd/>
            </a:ln>
            <a:effectLst/>
          </p:spPr>
        </p:pic>
        <p:sp>
          <p:nvSpPr>
            <p:cNvPr id="7" name="Oval 5"/>
            <p:cNvSpPr>
              <a:spLocks noChangeAspect="1" noChangeArrowheads="1"/>
            </p:cNvSpPr>
            <p:nvPr/>
          </p:nvSpPr>
          <p:spPr bwMode="auto">
            <a:xfrm>
              <a:off x="1882" y="1207"/>
              <a:ext cx="1089" cy="318"/>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grpSp>
      <p:pic>
        <p:nvPicPr>
          <p:cNvPr id="8" name="Picture 9"/>
          <p:cNvPicPr>
            <a:picLocks noChangeAspect="1" noChangeArrowheads="1"/>
          </p:cNvPicPr>
          <p:nvPr/>
        </p:nvPicPr>
        <p:blipFill>
          <a:blip r:embed="rId3"/>
          <a:srcRect/>
          <a:stretch>
            <a:fillRect/>
          </a:stretch>
        </p:blipFill>
        <p:spPr bwMode="auto">
          <a:xfrm>
            <a:off x="4724400" y="1371600"/>
            <a:ext cx="3462338" cy="4422775"/>
          </a:xfrm>
          <a:prstGeom prst="rect">
            <a:avLst/>
          </a:prstGeom>
          <a:noFill/>
          <a:ln w="38100">
            <a:noFill/>
            <a:miter lim="800000"/>
            <a:headEnd/>
            <a:tailEnd/>
          </a:ln>
          <a:effectLst/>
        </p:spPr>
      </p:pic>
      <p:sp>
        <p:nvSpPr>
          <p:cNvPr id="9" name="TextBox 8"/>
          <p:cNvSpPr txBox="1"/>
          <p:nvPr/>
        </p:nvSpPr>
        <p:spPr>
          <a:xfrm>
            <a:off x="1146743" y="1230868"/>
            <a:ext cx="1901257" cy="369332"/>
          </a:xfrm>
          <a:prstGeom prst="rect">
            <a:avLst/>
          </a:prstGeom>
          <a:noFill/>
        </p:spPr>
        <p:txBody>
          <a:bodyPr wrap="none" rtlCol="0">
            <a:spAutoFit/>
          </a:bodyPr>
          <a:lstStyle/>
          <a:p>
            <a:r>
              <a:rPr lang="en-US" dirty="0" smtClean="0"/>
              <a:t>Type </a:t>
            </a:r>
            <a:r>
              <a:rPr lang="en-US" dirty="0" err="1" smtClean="0"/>
              <a:t>spm</a:t>
            </a:r>
            <a:r>
              <a:rPr lang="en-US" dirty="0" smtClean="0"/>
              <a:t> </a:t>
            </a:r>
            <a:r>
              <a:rPr lang="en-US" dirty="0" err="1" smtClean="0"/>
              <a:t>eeg</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3"/>
          <a:srcRect/>
          <a:stretch>
            <a:fillRect/>
          </a:stretch>
        </p:blipFill>
        <p:spPr bwMode="auto">
          <a:xfrm>
            <a:off x="1260475" y="115888"/>
            <a:ext cx="3475038" cy="6692900"/>
          </a:xfrm>
          <a:prstGeom prst="rect">
            <a:avLst/>
          </a:prstGeom>
          <a:noFill/>
          <a:ln w="9525">
            <a:noFill/>
            <a:miter lim="800000"/>
            <a:headEnd/>
            <a:tailEnd/>
          </a:ln>
          <a:effectLst/>
        </p:spPr>
      </p:pic>
      <p:sp>
        <p:nvSpPr>
          <p:cNvPr id="65541" name="Oval 5"/>
          <p:cNvSpPr>
            <a:spLocks noChangeArrowheads="1"/>
          </p:cNvSpPr>
          <p:nvPr/>
        </p:nvSpPr>
        <p:spPr bwMode="auto">
          <a:xfrm>
            <a:off x="3349625" y="908050"/>
            <a:ext cx="1008063" cy="360363"/>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pic>
        <p:nvPicPr>
          <p:cNvPr id="65543" name="Picture 7"/>
          <p:cNvPicPr>
            <a:picLocks noChangeAspect="1" noChangeArrowheads="1"/>
          </p:cNvPicPr>
          <p:nvPr/>
        </p:nvPicPr>
        <p:blipFill>
          <a:blip r:embed="rId4"/>
          <a:srcRect/>
          <a:stretch>
            <a:fillRect/>
          </a:stretch>
        </p:blipFill>
        <p:spPr bwMode="auto">
          <a:xfrm>
            <a:off x="4989513" y="549275"/>
            <a:ext cx="4046537" cy="6092825"/>
          </a:xfrm>
          <a:prstGeom prst="rect">
            <a:avLst/>
          </a:prstGeom>
          <a:noFill/>
          <a:ln w="9525">
            <a:noFill/>
            <a:miter lim="800000"/>
            <a:headEnd/>
            <a:tailEnd/>
          </a:ln>
          <a:effectLst/>
        </p:spPr>
      </p:pic>
      <p:sp>
        <p:nvSpPr>
          <p:cNvPr id="65544" name="Oval 8"/>
          <p:cNvSpPr>
            <a:spLocks noChangeArrowheads="1"/>
          </p:cNvSpPr>
          <p:nvPr/>
        </p:nvSpPr>
        <p:spPr bwMode="auto">
          <a:xfrm>
            <a:off x="3924300" y="908050"/>
            <a:ext cx="1008063" cy="409575"/>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5542" name="Line 6"/>
          <p:cNvSpPr>
            <a:spLocks noChangeShapeType="1"/>
          </p:cNvSpPr>
          <p:nvPr/>
        </p:nvSpPr>
        <p:spPr bwMode="auto">
          <a:xfrm>
            <a:off x="4357688" y="1052513"/>
            <a:ext cx="935037" cy="215900"/>
          </a:xfrm>
          <a:prstGeom prst="line">
            <a:avLst/>
          </a:prstGeom>
          <a:noFill/>
          <a:ln w="38100">
            <a:solidFill>
              <a:srgbClr val="FF0000"/>
            </a:solidFill>
            <a:round/>
            <a:headEnd/>
            <a:tailEnd type="triangle" w="med" len="med"/>
          </a:ln>
          <a:effectLst/>
        </p:spPr>
        <p:txBody>
          <a:bodyPr lIns="90000" tIns="46800" rIns="90000" bIns="46800">
            <a:prstTxWarp prst="textNoShape">
              <a:avLst/>
            </a:prstTxWarp>
          </a:bodyPr>
          <a:lstStyle/>
          <a:p>
            <a:endParaRPr lang="en-US"/>
          </a:p>
        </p:txBody>
      </p:sp>
      <p:sp>
        <p:nvSpPr>
          <p:cNvPr id="65545" name="Text Box 9"/>
          <p:cNvSpPr txBox="1">
            <a:spLocks noChangeArrowheads="1"/>
          </p:cNvSpPr>
          <p:nvPr/>
        </p:nvSpPr>
        <p:spPr bwMode="auto">
          <a:xfrm>
            <a:off x="179388" y="908050"/>
            <a:ext cx="1871662"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Choose time window</a:t>
            </a:r>
            <a:endParaRPr lang="en-US" b="1">
              <a:solidFill>
                <a:srgbClr val="FF0000"/>
              </a:solidFill>
            </a:endParaRPr>
          </a:p>
        </p:txBody>
      </p:sp>
      <p:sp>
        <p:nvSpPr>
          <p:cNvPr id="65546" name="Text Box 10"/>
          <p:cNvSpPr txBox="1">
            <a:spLocks noChangeArrowheads="1"/>
          </p:cNvSpPr>
          <p:nvPr/>
        </p:nvSpPr>
        <p:spPr bwMode="auto">
          <a:xfrm>
            <a:off x="468313" y="3789363"/>
            <a:ext cx="1582737" cy="366712"/>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endParaRPr lang="en-US"/>
          </a:p>
        </p:txBody>
      </p:sp>
      <p:sp>
        <p:nvSpPr>
          <p:cNvPr id="65548" name="Text Box 12"/>
          <p:cNvSpPr txBox="1">
            <a:spLocks noChangeArrowheads="1"/>
          </p:cNvSpPr>
          <p:nvPr/>
        </p:nvSpPr>
        <p:spPr bwMode="auto">
          <a:xfrm>
            <a:off x="0" y="1773238"/>
            <a:ext cx="1871663"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Choose nr. of components</a:t>
            </a:r>
            <a:endParaRPr lang="en-US" b="1">
              <a:solidFill>
                <a:srgbClr val="FF0000"/>
              </a:solidFill>
            </a:endParaRPr>
          </a:p>
        </p:txBody>
      </p:sp>
      <p:sp>
        <p:nvSpPr>
          <p:cNvPr id="65549" name="Oval 13"/>
          <p:cNvSpPr>
            <a:spLocks noChangeArrowheads="1"/>
          </p:cNvSpPr>
          <p:nvPr/>
        </p:nvSpPr>
        <p:spPr bwMode="auto">
          <a:xfrm>
            <a:off x="1835150" y="1989138"/>
            <a:ext cx="649288" cy="287337"/>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5550" name="Oval 14"/>
          <p:cNvSpPr>
            <a:spLocks noChangeArrowheads="1"/>
          </p:cNvSpPr>
          <p:nvPr/>
        </p:nvSpPr>
        <p:spPr bwMode="auto">
          <a:xfrm>
            <a:off x="1547813" y="1125538"/>
            <a:ext cx="936625" cy="358775"/>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5554" name="Oval 18"/>
          <p:cNvSpPr>
            <a:spLocks noChangeArrowheads="1"/>
          </p:cNvSpPr>
          <p:nvPr/>
        </p:nvSpPr>
        <p:spPr bwMode="auto">
          <a:xfrm>
            <a:off x="3635375" y="549275"/>
            <a:ext cx="1008063" cy="358775"/>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54"/>
                                        </p:tgtEl>
                                        <p:attrNameLst>
                                          <p:attrName>style.visibility</p:attrName>
                                        </p:attrNameLst>
                                      </p:cBhvr>
                                      <p:to>
                                        <p:strVal val="visible"/>
                                      </p:to>
                                    </p:set>
                                    <p:animEffect transition="in" filter="blinds(horizontal)">
                                      <p:cBhvr>
                                        <p:cTn id="7" dur="500"/>
                                        <p:tgtEl>
                                          <p:spTgt spid="655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5554"/>
                                        </p:tgtEl>
                                      </p:cBhvr>
                                    </p:animEffect>
                                    <p:set>
                                      <p:cBhvr>
                                        <p:cTn id="12" dur="1" fill="hold">
                                          <p:stCondLst>
                                            <p:cond delay="499"/>
                                          </p:stCondLst>
                                        </p:cTn>
                                        <p:tgtEl>
                                          <p:spTgt spid="655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50"/>
                                        </p:tgtEl>
                                        <p:attrNameLst>
                                          <p:attrName>style.visibility</p:attrName>
                                        </p:attrNameLst>
                                      </p:cBhvr>
                                      <p:to>
                                        <p:strVal val="visible"/>
                                      </p:to>
                                    </p:set>
                                    <p:animEffect transition="in" filter="blinds(horizontal)">
                                      <p:cBhvr>
                                        <p:cTn id="17" dur="500"/>
                                        <p:tgtEl>
                                          <p:spTgt spid="6555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5545"/>
                                        </p:tgtEl>
                                        <p:attrNameLst>
                                          <p:attrName>style.visibility</p:attrName>
                                        </p:attrNameLst>
                                      </p:cBhvr>
                                      <p:to>
                                        <p:strVal val="visible"/>
                                      </p:to>
                                    </p:set>
                                    <p:animEffect transition="in" filter="blinds(horizontal)">
                                      <p:cBhvr>
                                        <p:cTn id="20" dur="500"/>
                                        <p:tgtEl>
                                          <p:spTgt spid="6554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65550"/>
                                        </p:tgtEl>
                                      </p:cBhvr>
                                    </p:animEffect>
                                    <p:set>
                                      <p:cBhvr>
                                        <p:cTn id="25" dur="1" fill="hold">
                                          <p:stCondLst>
                                            <p:cond delay="499"/>
                                          </p:stCondLst>
                                        </p:cTn>
                                        <p:tgtEl>
                                          <p:spTgt spid="65550"/>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65545"/>
                                        </p:tgtEl>
                                      </p:cBhvr>
                                    </p:animEffect>
                                    <p:set>
                                      <p:cBhvr>
                                        <p:cTn id="28" dur="1" fill="hold">
                                          <p:stCondLst>
                                            <p:cond delay="499"/>
                                          </p:stCondLst>
                                        </p:cTn>
                                        <p:tgtEl>
                                          <p:spTgt spid="6554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5548"/>
                                        </p:tgtEl>
                                        <p:attrNameLst>
                                          <p:attrName>style.visibility</p:attrName>
                                        </p:attrNameLst>
                                      </p:cBhvr>
                                      <p:to>
                                        <p:strVal val="visible"/>
                                      </p:to>
                                    </p:set>
                                    <p:animEffect transition="in" filter="blinds(horizontal)">
                                      <p:cBhvr>
                                        <p:cTn id="33" dur="500"/>
                                        <p:tgtEl>
                                          <p:spTgt spid="6554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5549"/>
                                        </p:tgtEl>
                                        <p:attrNameLst>
                                          <p:attrName>style.visibility</p:attrName>
                                        </p:attrNameLst>
                                      </p:cBhvr>
                                      <p:to>
                                        <p:strVal val="visible"/>
                                      </p:to>
                                    </p:set>
                                    <p:animEffect transition="in" filter="blinds(horizontal)">
                                      <p:cBhvr>
                                        <p:cTn id="36" dur="500"/>
                                        <p:tgtEl>
                                          <p:spTgt spid="6554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65548"/>
                                        </p:tgtEl>
                                      </p:cBhvr>
                                    </p:animEffect>
                                    <p:set>
                                      <p:cBhvr>
                                        <p:cTn id="41" dur="1" fill="hold">
                                          <p:stCondLst>
                                            <p:cond delay="499"/>
                                          </p:stCondLst>
                                        </p:cTn>
                                        <p:tgtEl>
                                          <p:spTgt spid="65548"/>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65549"/>
                                        </p:tgtEl>
                                      </p:cBhvr>
                                    </p:animEffect>
                                    <p:set>
                                      <p:cBhvr>
                                        <p:cTn id="44" dur="1" fill="hold">
                                          <p:stCondLst>
                                            <p:cond delay="499"/>
                                          </p:stCondLst>
                                        </p:cTn>
                                        <p:tgtEl>
                                          <p:spTgt spid="655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5541"/>
                                        </p:tgtEl>
                                        <p:attrNameLst>
                                          <p:attrName>style.visibility</p:attrName>
                                        </p:attrNameLst>
                                      </p:cBhvr>
                                      <p:to>
                                        <p:strVal val="visible"/>
                                      </p:to>
                                    </p:set>
                                    <p:animEffect transition="in" filter="blinds(horizontal)">
                                      <p:cBhvr>
                                        <p:cTn id="49" dur="500"/>
                                        <p:tgtEl>
                                          <p:spTgt spid="6554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5542"/>
                                        </p:tgtEl>
                                        <p:attrNameLst>
                                          <p:attrName>style.visibility</p:attrName>
                                        </p:attrNameLst>
                                      </p:cBhvr>
                                      <p:to>
                                        <p:strVal val="visible"/>
                                      </p:to>
                                    </p:set>
                                    <p:animEffect transition="in" filter="blinds(horizontal)">
                                      <p:cBhvr>
                                        <p:cTn id="52" dur="500"/>
                                        <p:tgtEl>
                                          <p:spTgt spid="65542"/>
                                        </p:tgtEl>
                                      </p:cBhvr>
                                    </p:animEffect>
                                  </p:childTnLst>
                                </p:cTn>
                              </p:par>
                              <p:par>
                                <p:cTn id="53" presetID="3" presetClass="entr" presetSubtype="10" fill="hold" nodeType="withEffect">
                                  <p:stCondLst>
                                    <p:cond delay="0"/>
                                  </p:stCondLst>
                                  <p:childTnLst>
                                    <p:set>
                                      <p:cBhvr>
                                        <p:cTn id="54" dur="1" fill="hold">
                                          <p:stCondLst>
                                            <p:cond delay="0"/>
                                          </p:stCondLst>
                                        </p:cTn>
                                        <p:tgtEl>
                                          <p:spTgt spid="65543"/>
                                        </p:tgtEl>
                                        <p:attrNameLst>
                                          <p:attrName>style.visibility</p:attrName>
                                        </p:attrNameLst>
                                      </p:cBhvr>
                                      <p:to>
                                        <p:strVal val="visible"/>
                                      </p:to>
                                    </p:set>
                                    <p:animEffect transition="in" filter="blinds(horizontal)">
                                      <p:cBhvr>
                                        <p:cTn id="55" dur="500"/>
                                        <p:tgtEl>
                                          <p:spTgt spid="6554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65541"/>
                                        </p:tgtEl>
                                      </p:cBhvr>
                                    </p:animEffect>
                                    <p:set>
                                      <p:cBhvr>
                                        <p:cTn id="60" dur="1" fill="hold">
                                          <p:stCondLst>
                                            <p:cond delay="499"/>
                                          </p:stCondLst>
                                        </p:cTn>
                                        <p:tgtEl>
                                          <p:spTgt spid="6554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65542"/>
                                        </p:tgtEl>
                                      </p:cBhvr>
                                    </p:animEffect>
                                    <p:set>
                                      <p:cBhvr>
                                        <p:cTn id="63" dur="1" fill="hold">
                                          <p:stCondLst>
                                            <p:cond delay="499"/>
                                          </p:stCondLst>
                                        </p:cTn>
                                        <p:tgtEl>
                                          <p:spTgt spid="65542"/>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65543"/>
                                        </p:tgtEl>
                                      </p:cBhvr>
                                    </p:animEffect>
                                    <p:set>
                                      <p:cBhvr>
                                        <p:cTn id="66" dur="1" fill="hold">
                                          <p:stCondLst>
                                            <p:cond delay="499"/>
                                          </p:stCondLst>
                                        </p:cTn>
                                        <p:tgtEl>
                                          <p:spTgt spid="6554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5544"/>
                                        </p:tgtEl>
                                        <p:attrNameLst>
                                          <p:attrName>style.visibility</p:attrName>
                                        </p:attrNameLst>
                                      </p:cBhvr>
                                      <p:to>
                                        <p:strVal val="visible"/>
                                      </p:to>
                                    </p:set>
                                    <p:animEffect transition="in" filter="blinds(horizontal)">
                                      <p:cBhvr>
                                        <p:cTn id="71"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1" grpId="1" animBg="1"/>
      <p:bldP spid="65544" grpId="0" animBg="1"/>
      <p:bldP spid="65542" grpId="0" animBg="1"/>
      <p:bldP spid="65542" grpId="1" animBg="1"/>
      <p:bldP spid="65545" grpId="0"/>
      <p:bldP spid="65545" grpId="1"/>
      <p:bldP spid="65548" grpId="0"/>
      <p:bldP spid="65548" grpId="1"/>
      <p:bldP spid="65549" grpId="0" animBg="1"/>
      <p:bldP spid="65549" grpId="1" animBg="1"/>
      <p:bldP spid="65550" grpId="0" animBg="1"/>
      <p:bldP spid="65550" grpId="1" animBg="1"/>
      <p:bldP spid="65554" grpId="0" animBg="1"/>
      <p:bldP spid="6555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Obtaining the data</a:t>
            </a:r>
            <a:endParaRPr lang="en-GB" dirty="0"/>
          </a:p>
        </p:txBody>
      </p:sp>
      <p:sp>
        <p:nvSpPr>
          <p:cNvPr id="3" name="Content Placeholder 2"/>
          <p:cNvSpPr>
            <a:spLocks noGrp="1"/>
          </p:cNvSpPr>
          <p:nvPr>
            <p:ph idx="1"/>
          </p:nvPr>
        </p:nvSpPr>
        <p:spPr/>
        <p:txBody>
          <a:bodyPr/>
          <a:lstStyle/>
          <a:p>
            <a:r>
              <a:rPr lang="en-GB" dirty="0"/>
              <a:t>EVOKE a response </a:t>
            </a:r>
            <a:endParaRPr lang="en-GB" dirty="0" smtClean="0"/>
          </a:p>
          <a:p>
            <a:endParaRPr lang="en-GB" dirty="0" smtClean="0"/>
          </a:p>
          <a:p>
            <a:r>
              <a:rPr lang="en-GB" dirty="0" smtClean="0"/>
              <a:t>by </a:t>
            </a:r>
            <a:r>
              <a:rPr lang="en-GB" dirty="0"/>
              <a:t>manipulating an environment </a:t>
            </a:r>
            <a:endParaRPr lang="en-GB" dirty="0" smtClean="0"/>
          </a:p>
          <a:p>
            <a:endParaRPr lang="en-GB" dirty="0" smtClean="0"/>
          </a:p>
          <a:p>
            <a:r>
              <a:rPr lang="en-GB" dirty="0" smtClean="0"/>
              <a:t>and </a:t>
            </a:r>
            <a:r>
              <a:rPr lang="en-GB" dirty="0"/>
              <a:t>recording the response using MEG/EEG. </a:t>
            </a:r>
          </a:p>
          <a:p>
            <a:endParaRPr lang="en-GB" dirty="0"/>
          </a:p>
        </p:txBody>
      </p:sp>
      <p:sp>
        <p:nvSpPr>
          <p:cNvPr id="4" name="TextBox 3"/>
          <p:cNvSpPr txBox="1"/>
          <p:nvPr/>
        </p:nvSpPr>
        <p:spPr>
          <a:xfrm>
            <a:off x="6516216" y="2708920"/>
            <a:ext cx="20882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t>Introduce a perturbation</a:t>
            </a:r>
            <a:endParaRPr lang="en-GB" dirty="0"/>
          </a:p>
        </p:txBody>
      </p:sp>
    </p:spTree>
    <p:extLst>
      <p:ext uri="{BB962C8B-B14F-4D97-AF65-F5344CB8AC3E}">
        <p14:creationId xmlns:p14="http://schemas.microsoft.com/office/powerpoint/2010/main" val="624743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3"/>
          <a:srcRect/>
          <a:stretch>
            <a:fillRect/>
          </a:stretch>
        </p:blipFill>
        <p:spPr bwMode="auto">
          <a:xfrm>
            <a:off x="1044575" y="120650"/>
            <a:ext cx="3475038" cy="6692900"/>
          </a:xfrm>
          <a:prstGeom prst="rect">
            <a:avLst/>
          </a:prstGeom>
          <a:noFill/>
          <a:ln w="9525">
            <a:noFill/>
            <a:miter lim="800000"/>
            <a:headEnd/>
            <a:tailEnd/>
          </a:ln>
          <a:effectLst/>
        </p:spPr>
      </p:pic>
      <p:sp>
        <p:nvSpPr>
          <p:cNvPr id="68613" name="Text Box 5"/>
          <p:cNvSpPr txBox="1">
            <a:spLocks noChangeArrowheads="1"/>
          </p:cNvSpPr>
          <p:nvPr/>
        </p:nvSpPr>
        <p:spPr bwMode="auto">
          <a:xfrm>
            <a:off x="1909763" y="3429000"/>
            <a:ext cx="1871662" cy="371513"/>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dirty="0" smtClean="0">
                <a:solidFill>
                  <a:srgbClr val="FF0000"/>
                </a:solidFill>
              </a:rPr>
              <a:t>Source </a:t>
            </a:r>
            <a:r>
              <a:rPr lang="en-GB" b="1" dirty="0">
                <a:solidFill>
                  <a:srgbClr val="FF0000"/>
                </a:solidFill>
              </a:rPr>
              <a:t>names</a:t>
            </a:r>
            <a:endParaRPr lang="en-US" b="1" dirty="0">
              <a:solidFill>
                <a:srgbClr val="FF0000"/>
              </a:solidFill>
            </a:endParaRPr>
          </a:p>
        </p:txBody>
      </p:sp>
      <p:sp>
        <p:nvSpPr>
          <p:cNvPr id="68614" name="Text Box 6"/>
          <p:cNvSpPr txBox="1">
            <a:spLocks noChangeArrowheads="1"/>
          </p:cNvSpPr>
          <p:nvPr/>
        </p:nvSpPr>
        <p:spPr bwMode="auto">
          <a:xfrm>
            <a:off x="3636963" y="2852738"/>
            <a:ext cx="1871662"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Sources’ coordinates</a:t>
            </a:r>
            <a:endParaRPr lang="en-US" b="1">
              <a:solidFill>
                <a:srgbClr val="FF0000"/>
              </a:solidFill>
            </a:endParaRPr>
          </a:p>
        </p:txBody>
      </p:sp>
      <p:sp>
        <p:nvSpPr>
          <p:cNvPr id="68616" name="Text Box 8"/>
          <p:cNvSpPr txBox="1">
            <a:spLocks noChangeArrowheads="1"/>
          </p:cNvSpPr>
          <p:nvPr/>
        </p:nvSpPr>
        <p:spPr bwMode="auto">
          <a:xfrm>
            <a:off x="0" y="3068638"/>
            <a:ext cx="1871663"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Onset time for modelling</a:t>
            </a:r>
            <a:endParaRPr lang="en-US" b="1">
              <a:solidFill>
                <a:srgbClr val="FF0000"/>
              </a:solidFill>
            </a:endParaRPr>
          </a:p>
        </p:txBody>
      </p:sp>
      <p:sp>
        <p:nvSpPr>
          <p:cNvPr id="68617" name="Oval 9"/>
          <p:cNvSpPr>
            <a:spLocks noChangeArrowheads="1"/>
          </p:cNvSpPr>
          <p:nvPr/>
        </p:nvSpPr>
        <p:spPr bwMode="auto">
          <a:xfrm>
            <a:off x="1403350" y="3500438"/>
            <a:ext cx="504825" cy="215900"/>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8619" name="Text Box 11"/>
          <p:cNvSpPr txBox="1">
            <a:spLocks noChangeArrowheads="1"/>
          </p:cNvSpPr>
          <p:nvPr/>
        </p:nvSpPr>
        <p:spPr bwMode="auto">
          <a:xfrm>
            <a:off x="466725" y="2211388"/>
            <a:ext cx="2305050"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How to spatially model ER</a:t>
            </a:r>
            <a:endParaRPr lang="en-US" b="1">
              <a:solidFill>
                <a:srgbClr val="FF0000"/>
              </a:solidFill>
            </a:endParaRPr>
          </a:p>
        </p:txBody>
      </p:sp>
      <p:sp>
        <p:nvSpPr>
          <p:cNvPr id="68620" name="Oval 12"/>
          <p:cNvSpPr>
            <a:spLocks noChangeArrowheads="1"/>
          </p:cNvSpPr>
          <p:nvPr/>
        </p:nvSpPr>
        <p:spPr bwMode="auto">
          <a:xfrm>
            <a:off x="1116013" y="2852738"/>
            <a:ext cx="1079500" cy="360362"/>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8621" name="Oval 13"/>
          <p:cNvSpPr>
            <a:spLocks noChangeArrowheads="1"/>
          </p:cNvSpPr>
          <p:nvPr/>
        </p:nvSpPr>
        <p:spPr bwMode="auto">
          <a:xfrm>
            <a:off x="3276600" y="2420938"/>
            <a:ext cx="719138" cy="431800"/>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pic>
        <p:nvPicPr>
          <p:cNvPr id="68622" name="Picture 14"/>
          <p:cNvPicPr>
            <a:picLocks noChangeAspect="1" noChangeArrowheads="1"/>
          </p:cNvPicPr>
          <p:nvPr/>
        </p:nvPicPr>
        <p:blipFill>
          <a:blip r:embed="rId4"/>
          <a:srcRect/>
          <a:stretch>
            <a:fillRect/>
          </a:stretch>
        </p:blipFill>
        <p:spPr bwMode="auto">
          <a:xfrm>
            <a:off x="5045075" y="620713"/>
            <a:ext cx="4064000" cy="6121400"/>
          </a:xfrm>
          <a:prstGeom prst="rect">
            <a:avLst/>
          </a:prstGeom>
          <a:noFill/>
          <a:ln w="9525">
            <a:noFill/>
            <a:miter lim="800000"/>
            <a:headEnd/>
            <a:tailEnd/>
          </a:ln>
          <a:effectLst/>
        </p:spPr>
      </p:pic>
      <p:sp>
        <p:nvSpPr>
          <p:cNvPr id="68623" name="Line 15"/>
          <p:cNvSpPr>
            <a:spLocks noChangeShapeType="1"/>
          </p:cNvSpPr>
          <p:nvPr/>
        </p:nvSpPr>
        <p:spPr bwMode="auto">
          <a:xfrm>
            <a:off x="3924300" y="2492375"/>
            <a:ext cx="1295400" cy="0"/>
          </a:xfrm>
          <a:prstGeom prst="line">
            <a:avLst/>
          </a:prstGeom>
          <a:noFill/>
          <a:ln w="38100">
            <a:solidFill>
              <a:srgbClr val="FF0000"/>
            </a:solidFill>
            <a:round/>
            <a:headEnd/>
            <a:tailEnd type="triangle" w="med" len="med"/>
          </a:ln>
          <a:effectLst/>
        </p:spPr>
        <p:txBody>
          <a:bodyPr lIns="90000" tIns="46800" rIns="90000" bIns="46800">
            <a:prstTxWarp prst="textNoShape">
              <a:avLst/>
            </a:prstTxWarp>
          </a:bodyPr>
          <a:lstStyle/>
          <a:p>
            <a:endParaRPr lang="en-US"/>
          </a:p>
        </p:txBody>
      </p:sp>
      <p:sp>
        <p:nvSpPr>
          <p:cNvPr id="68624" name="Oval 16"/>
          <p:cNvSpPr>
            <a:spLocks noChangeArrowheads="1"/>
          </p:cNvSpPr>
          <p:nvPr/>
        </p:nvSpPr>
        <p:spPr bwMode="auto">
          <a:xfrm>
            <a:off x="3851275" y="2492375"/>
            <a:ext cx="792163" cy="288925"/>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linds(horizontal)">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8613"/>
                                        </p:tgtEl>
                                      </p:cBhvr>
                                    </p:animEffect>
                                    <p:set>
                                      <p:cBhvr>
                                        <p:cTn id="12" dur="1" fill="hold">
                                          <p:stCondLst>
                                            <p:cond delay="499"/>
                                          </p:stCondLst>
                                        </p:cTn>
                                        <p:tgtEl>
                                          <p:spTgt spid="686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blinds(horizontal)">
                                      <p:cBhvr>
                                        <p:cTn id="17" dur="500"/>
                                        <p:tgtEl>
                                          <p:spTgt spid="686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8614"/>
                                        </p:tgtEl>
                                      </p:cBhvr>
                                    </p:animEffect>
                                    <p:set>
                                      <p:cBhvr>
                                        <p:cTn id="22" dur="1" fill="hold">
                                          <p:stCondLst>
                                            <p:cond delay="499"/>
                                          </p:stCondLst>
                                        </p:cTn>
                                        <p:tgtEl>
                                          <p:spTgt spid="686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619"/>
                                        </p:tgtEl>
                                        <p:attrNameLst>
                                          <p:attrName>style.visibility</p:attrName>
                                        </p:attrNameLst>
                                      </p:cBhvr>
                                      <p:to>
                                        <p:strVal val="visible"/>
                                      </p:to>
                                    </p:set>
                                    <p:animEffect transition="in" filter="blinds(horizontal)">
                                      <p:cBhvr>
                                        <p:cTn id="27" dur="500"/>
                                        <p:tgtEl>
                                          <p:spTgt spid="686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8620"/>
                                        </p:tgtEl>
                                        <p:attrNameLst>
                                          <p:attrName>style.visibility</p:attrName>
                                        </p:attrNameLst>
                                      </p:cBhvr>
                                      <p:to>
                                        <p:strVal val="visible"/>
                                      </p:to>
                                    </p:set>
                                    <p:animEffect transition="in" filter="blinds(horizontal)">
                                      <p:cBhvr>
                                        <p:cTn id="30" dur="500"/>
                                        <p:tgtEl>
                                          <p:spTgt spid="686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68619"/>
                                        </p:tgtEl>
                                      </p:cBhvr>
                                    </p:animEffect>
                                    <p:set>
                                      <p:cBhvr>
                                        <p:cTn id="35" dur="1" fill="hold">
                                          <p:stCondLst>
                                            <p:cond delay="499"/>
                                          </p:stCondLst>
                                        </p:cTn>
                                        <p:tgtEl>
                                          <p:spTgt spid="68619"/>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68620"/>
                                        </p:tgtEl>
                                      </p:cBhvr>
                                    </p:animEffect>
                                    <p:set>
                                      <p:cBhvr>
                                        <p:cTn id="38" dur="1" fill="hold">
                                          <p:stCondLst>
                                            <p:cond delay="499"/>
                                          </p:stCondLst>
                                        </p:cTn>
                                        <p:tgtEl>
                                          <p:spTgt spid="686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8617"/>
                                        </p:tgtEl>
                                        <p:attrNameLst>
                                          <p:attrName>style.visibility</p:attrName>
                                        </p:attrNameLst>
                                      </p:cBhvr>
                                      <p:to>
                                        <p:strVal val="visible"/>
                                      </p:to>
                                    </p:set>
                                    <p:animEffect transition="in" filter="blinds(horizontal)">
                                      <p:cBhvr>
                                        <p:cTn id="43" dur="500"/>
                                        <p:tgtEl>
                                          <p:spTgt spid="686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8616"/>
                                        </p:tgtEl>
                                        <p:attrNameLst>
                                          <p:attrName>style.visibility</p:attrName>
                                        </p:attrNameLst>
                                      </p:cBhvr>
                                      <p:to>
                                        <p:strVal val="visible"/>
                                      </p:to>
                                    </p:set>
                                    <p:animEffect transition="in" filter="blinds(horizontal)">
                                      <p:cBhvr>
                                        <p:cTn id="46" dur="500"/>
                                        <p:tgtEl>
                                          <p:spTgt spid="686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68617"/>
                                        </p:tgtEl>
                                      </p:cBhvr>
                                    </p:animEffect>
                                    <p:set>
                                      <p:cBhvr>
                                        <p:cTn id="51" dur="1" fill="hold">
                                          <p:stCondLst>
                                            <p:cond delay="499"/>
                                          </p:stCondLst>
                                        </p:cTn>
                                        <p:tgtEl>
                                          <p:spTgt spid="68617"/>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68616"/>
                                        </p:tgtEl>
                                      </p:cBhvr>
                                    </p:animEffect>
                                    <p:set>
                                      <p:cBhvr>
                                        <p:cTn id="54" dur="1" fill="hold">
                                          <p:stCondLst>
                                            <p:cond delay="499"/>
                                          </p:stCondLst>
                                        </p:cTn>
                                        <p:tgtEl>
                                          <p:spTgt spid="686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8621"/>
                                        </p:tgtEl>
                                        <p:attrNameLst>
                                          <p:attrName>style.visibility</p:attrName>
                                        </p:attrNameLst>
                                      </p:cBhvr>
                                      <p:to>
                                        <p:strVal val="visible"/>
                                      </p:to>
                                    </p:set>
                                    <p:animEffect transition="in" filter="blinds(horizontal)">
                                      <p:cBhvr>
                                        <p:cTn id="59" dur="500"/>
                                        <p:tgtEl>
                                          <p:spTgt spid="686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8623"/>
                                        </p:tgtEl>
                                        <p:attrNameLst>
                                          <p:attrName>style.visibility</p:attrName>
                                        </p:attrNameLst>
                                      </p:cBhvr>
                                      <p:to>
                                        <p:strVal val="visible"/>
                                      </p:to>
                                    </p:set>
                                    <p:animEffect transition="in" filter="blinds(horizontal)">
                                      <p:cBhvr>
                                        <p:cTn id="62" dur="500"/>
                                        <p:tgtEl>
                                          <p:spTgt spid="68623"/>
                                        </p:tgtEl>
                                      </p:cBhvr>
                                    </p:animEffect>
                                  </p:childTnLst>
                                </p:cTn>
                              </p:par>
                              <p:par>
                                <p:cTn id="63" presetID="3" presetClass="entr" presetSubtype="10" fill="hold" nodeType="withEffect">
                                  <p:stCondLst>
                                    <p:cond delay="0"/>
                                  </p:stCondLst>
                                  <p:childTnLst>
                                    <p:set>
                                      <p:cBhvr>
                                        <p:cTn id="64" dur="1" fill="hold">
                                          <p:stCondLst>
                                            <p:cond delay="0"/>
                                          </p:stCondLst>
                                        </p:cTn>
                                        <p:tgtEl>
                                          <p:spTgt spid="68622"/>
                                        </p:tgtEl>
                                        <p:attrNameLst>
                                          <p:attrName>style.visibility</p:attrName>
                                        </p:attrNameLst>
                                      </p:cBhvr>
                                      <p:to>
                                        <p:strVal val="visible"/>
                                      </p:to>
                                    </p:set>
                                    <p:animEffect transition="in" filter="blinds(horizontal)">
                                      <p:cBhvr>
                                        <p:cTn id="65" dur="500"/>
                                        <p:tgtEl>
                                          <p:spTgt spid="6862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68621"/>
                                        </p:tgtEl>
                                      </p:cBhvr>
                                    </p:animEffect>
                                    <p:set>
                                      <p:cBhvr>
                                        <p:cTn id="70" dur="1" fill="hold">
                                          <p:stCondLst>
                                            <p:cond delay="499"/>
                                          </p:stCondLst>
                                        </p:cTn>
                                        <p:tgtEl>
                                          <p:spTgt spid="68621"/>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68623"/>
                                        </p:tgtEl>
                                      </p:cBhvr>
                                    </p:animEffect>
                                    <p:set>
                                      <p:cBhvr>
                                        <p:cTn id="73" dur="1" fill="hold">
                                          <p:stCondLst>
                                            <p:cond delay="499"/>
                                          </p:stCondLst>
                                        </p:cTn>
                                        <p:tgtEl>
                                          <p:spTgt spid="68623"/>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68622"/>
                                        </p:tgtEl>
                                      </p:cBhvr>
                                    </p:animEffect>
                                    <p:set>
                                      <p:cBhvr>
                                        <p:cTn id="76" dur="1" fill="hold">
                                          <p:stCondLst>
                                            <p:cond delay="499"/>
                                          </p:stCondLst>
                                        </p:cTn>
                                        <p:tgtEl>
                                          <p:spTgt spid="686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8624"/>
                                        </p:tgtEl>
                                        <p:attrNameLst>
                                          <p:attrName>style.visibility</p:attrName>
                                        </p:attrNameLst>
                                      </p:cBhvr>
                                      <p:to>
                                        <p:strVal val="visible"/>
                                      </p:to>
                                    </p:set>
                                    <p:animEffect transition="in" filter="blinds(horizontal)">
                                      <p:cBhvr>
                                        <p:cTn id="81" dur="500"/>
                                        <p:tgtEl>
                                          <p:spTgt spid="6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68613" grpId="1"/>
      <p:bldP spid="68614" grpId="0"/>
      <p:bldP spid="68614" grpId="1"/>
      <p:bldP spid="68616" grpId="0"/>
      <p:bldP spid="68616" grpId="1"/>
      <p:bldP spid="68617" grpId="0" animBg="1"/>
      <p:bldP spid="68617" grpId="1" animBg="1"/>
      <p:bldP spid="68619" grpId="0"/>
      <p:bldP spid="68619" grpId="1"/>
      <p:bldP spid="68620" grpId="0" animBg="1"/>
      <p:bldP spid="68620" grpId="1" animBg="1"/>
      <p:bldP spid="68621" grpId="0" animBg="1"/>
      <p:bldP spid="68621" grpId="1" animBg="1"/>
      <p:bldP spid="68623" grpId="0" animBg="1"/>
      <p:bldP spid="68623" grpId="1" animBg="1"/>
      <p:bldP spid="686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250825" y="908050"/>
            <a:ext cx="2089150" cy="3097213"/>
            <a:chOff x="339" y="572"/>
            <a:chExt cx="1316" cy="1951"/>
          </a:xfrm>
        </p:grpSpPr>
        <p:sp>
          <p:nvSpPr>
            <p:cNvPr id="69637" name="Freeform 5"/>
            <p:cNvSpPr>
              <a:spLocks noChangeAspect="1"/>
            </p:cNvSpPr>
            <p:nvPr/>
          </p:nvSpPr>
          <p:spPr bwMode="auto">
            <a:xfrm>
              <a:off x="450" y="1127"/>
              <a:ext cx="202" cy="199"/>
            </a:xfrm>
            <a:custGeom>
              <a:avLst/>
              <a:gdLst/>
              <a:ahLst/>
              <a:cxnLst>
                <a:cxn ang="0">
                  <a:pos x="290" y="1"/>
                </a:cxn>
                <a:cxn ang="0">
                  <a:pos x="241" y="10"/>
                </a:cxn>
                <a:cxn ang="0">
                  <a:pos x="197" y="24"/>
                </a:cxn>
                <a:cxn ang="0">
                  <a:pos x="155" y="46"/>
                </a:cxn>
                <a:cxn ang="0">
                  <a:pos x="117" y="72"/>
                </a:cxn>
                <a:cxn ang="0">
                  <a:pos x="83" y="104"/>
                </a:cxn>
                <a:cxn ang="0">
                  <a:pos x="55" y="139"/>
                </a:cxn>
                <a:cxn ang="0">
                  <a:pos x="31" y="179"/>
                </a:cxn>
                <a:cxn ang="0">
                  <a:pos x="14" y="222"/>
                </a:cxn>
                <a:cxn ang="0">
                  <a:pos x="3" y="268"/>
                </a:cxn>
                <a:cxn ang="0">
                  <a:pos x="0" y="318"/>
                </a:cxn>
                <a:cxn ang="0">
                  <a:pos x="3" y="365"/>
                </a:cxn>
                <a:cxn ang="0">
                  <a:pos x="14" y="411"/>
                </a:cxn>
                <a:cxn ang="0">
                  <a:pos x="31" y="456"/>
                </a:cxn>
                <a:cxn ang="0">
                  <a:pos x="55" y="494"/>
                </a:cxn>
                <a:cxn ang="0">
                  <a:pos x="83" y="531"/>
                </a:cxn>
                <a:cxn ang="0">
                  <a:pos x="117" y="562"/>
                </a:cxn>
                <a:cxn ang="0">
                  <a:pos x="155" y="590"/>
                </a:cxn>
                <a:cxn ang="0">
                  <a:pos x="197" y="609"/>
                </a:cxn>
                <a:cxn ang="0">
                  <a:pos x="241" y="625"/>
                </a:cxn>
                <a:cxn ang="0">
                  <a:pos x="290" y="633"/>
                </a:cxn>
                <a:cxn ang="0">
                  <a:pos x="339" y="634"/>
                </a:cxn>
                <a:cxn ang="0">
                  <a:pos x="387" y="628"/>
                </a:cxn>
                <a:cxn ang="0">
                  <a:pos x="433" y="616"/>
                </a:cxn>
                <a:cxn ang="0">
                  <a:pos x="476" y="597"/>
                </a:cxn>
                <a:cxn ang="0">
                  <a:pos x="516" y="571"/>
                </a:cxn>
                <a:cxn ang="0">
                  <a:pos x="551" y="542"/>
                </a:cxn>
                <a:cxn ang="0">
                  <a:pos x="582" y="508"/>
                </a:cxn>
                <a:cxn ang="0">
                  <a:pos x="607" y="468"/>
                </a:cxn>
                <a:cxn ang="0">
                  <a:pos x="627" y="427"/>
                </a:cxn>
                <a:cxn ang="0">
                  <a:pos x="639" y="382"/>
                </a:cxn>
                <a:cxn ang="0">
                  <a:pos x="645" y="335"/>
                </a:cxn>
                <a:cxn ang="0">
                  <a:pos x="644" y="285"/>
                </a:cxn>
                <a:cxn ang="0">
                  <a:pos x="636" y="238"/>
                </a:cxn>
                <a:cxn ang="0">
                  <a:pos x="621" y="193"/>
                </a:cxn>
                <a:cxn ang="0">
                  <a:pos x="599" y="153"/>
                </a:cxn>
                <a:cxn ang="0">
                  <a:pos x="571" y="115"/>
                </a:cxn>
                <a:cxn ang="0">
                  <a:pos x="539" y="83"/>
                </a:cxn>
                <a:cxn ang="0">
                  <a:pos x="504" y="53"/>
                </a:cxn>
                <a:cxn ang="0">
                  <a:pos x="462" y="30"/>
                </a:cxn>
                <a:cxn ang="0">
                  <a:pos x="419" y="14"/>
                </a:cxn>
                <a:cxn ang="0">
                  <a:pos x="372" y="3"/>
                </a:cxn>
                <a:cxn ang="0">
                  <a:pos x="323" y="0"/>
                </a:cxn>
              </a:cxnLst>
              <a:rect l="0" t="0" r="r" b="b"/>
              <a:pathLst>
                <a:path w="647" h="636">
                  <a:moveTo>
                    <a:pt x="323" y="0"/>
                  </a:moveTo>
                  <a:lnTo>
                    <a:pt x="306" y="0"/>
                  </a:lnTo>
                  <a:lnTo>
                    <a:pt x="290" y="1"/>
                  </a:lnTo>
                  <a:lnTo>
                    <a:pt x="273" y="3"/>
                  </a:lnTo>
                  <a:lnTo>
                    <a:pt x="258" y="6"/>
                  </a:lnTo>
                  <a:lnTo>
                    <a:pt x="241" y="10"/>
                  </a:lnTo>
                  <a:lnTo>
                    <a:pt x="227" y="14"/>
                  </a:lnTo>
                  <a:lnTo>
                    <a:pt x="212" y="20"/>
                  </a:lnTo>
                  <a:lnTo>
                    <a:pt x="197" y="24"/>
                  </a:lnTo>
                  <a:lnTo>
                    <a:pt x="183" y="30"/>
                  </a:lnTo>
                  <a:lnTo>
                    <a:pt x="169" y="38"/>
                  </a:lnTo>
                  <a:lnTo>
                    <a:pt x="155" y="46"/>
                  </a:lnTo>
                  <a:lnTo>
                    <a:pt x="141" y="53"/>
                  </a:lnTo>
                  <a:lnTo>
                    <a:pt x="129" y="63"/>
                  </a:lnTo>
                  <a:lnTo>
                    <a:pt x="117" y="72"/>
                  </a:lnTo>
                  <a:lnTo>
                    <a:pt x="106" y="83"/>
                  </a:lnTo>
                  <a:lnTo>
                    <a:pt x="94" y="93"/>
                  </a:lnTo>
                  <a:lnTo>
                    <a:pt x="83" y="104"/>
                  </a:lnTo>
                  <a:lnTo>
                    <a:pt x="74" y="115"/>
                  </a:lnTo>
                  <a:lnTo>
                    <a:pt x="63" y="127"/>
                  </a:lnTo>
                  <a:lnTo>
                    <a:pt x="55" y="139"/>
                  </a:lnTo>
                  <a:lnTo>
                    <a:pt x="46" y="153"/>
                  </a:lnTo>
                  <a:lnTo>
                    <a:pt x="38" y="166"/>
                  </a:lnTo>
                  <a:lnTo>
                    <a:pt x="31" y="179"/>
                  </a:lnTo>
                  <a:lnTo>
                    <a:pt x="25" y="193"/>
                  </a:lnTo>
                  <a:lnTo>
                    <a:pt x="18" y="209"/>
                  </a:lnTo>
                  <a:lnTo>
                    <a:pt x="14" y="222"/>
                  </a:lnTo>
                  <a:lnTo>
                    <a:pt x="9" y="238"/>
                  </a:lnTo>
                  <a:lnTo>
                    <a:pt x="6" y="253"/>
                  </a:lnTo>
                  <a:lnTo>
                    <a:pt x="3" y="268"/>
                  </a:lnTo>
                  <a:lnTo>
                    <a:pt x="2" y="285"/>
                  </a:lnTo>
                  <a:lnTo>
                    <a:pt x="0" y="301"/>
                  </a:lnTo>
                  <a:lnTo>
                    <a:pt x="0" y="318"/>
                  </a:lnTo>
                  <a:lnTo>
                    <a:pt x="0" y="335"/>
                  </a:lnTo>
                  <a:lnTo>
                    <a:pt x="2" y="350"/>
                  </a:lnTo>
                  <a:lnTo>
                    <a:pt x="3" y="365"/>
                  </a:lnTo>
                  <a:lnTo>
                    <a:pt x="6" y="382"/>
                  </a:lnTo>
                  <a:lnTo>
                    <a:pt x="9" y="398"/>
                  </a:lnTo>
                  <a:lnTo>
                    <a:pt x="14" y="411"/>
                  </a:lnTo>
                  <a:lnTo>
                    <a:pt x="18" y="427"/>
                  </a:lnTo>
                  <a:lnTo>
                    <a:pt x="25" y="441"/>
                  </a:lnTo>
                  <a:lnTo>
                    <a:pt x="31" y="456"/>
                  </a:lnTo>
                  <a:lnTo>
                    <a:pt x="38" y="468"/>
                  </a:lnTo>
                  <a:lnTo>
                    <a:pt x="46" y="482"/>
                  </a:lnTo>
                  <a:lnTo>
                    <a:pt x="55" y="494"/>
                  </a:lnTo>
                  <a:lnTo>
                    <a:pt x="63" y="508"/>
                  </a:lnTo>
                  <a:lnTo>
                    <a:pt x="74" y="519"/>
                  </a:lnTo>
                  <a:lnTo>
                    <a:pt x="83" y="531"/>
                  </a:lnTo>
                  <a:lnTo>
                    <a:pt x="94" y="542"/>
                  </a:lnTo>
                  <a:lnTo>
                    <a:pt x="106" y="553"/>
                  </a:lnTo>
                  <a:lnTo>
                    <a:pt x="117" y="562"/>
                  </a:lnTo>
                  <a:lnTo>
                    <a:pt x="129" y="571"/>
                  </a:lnTo>
                  <a:lnTo>
                    <a:pt x="141" y="580"/>
                  </a:lnTo>
                  <a:lnTo>
                    <a:pt x="155" y="590"/>
                  </a:lnTo>
                  <a:lnTo>
                    <a:pt x="169" y="597"/>
                  </a:lnTo>
                  <a:lnTo>
                    <a:pt x="183" y="603"/>
                  </a:lnTo>
                  <a:lnTo>
                    <a:pt x="197" y="609"/>
                  </a:lnTo>
                  <a:lnTo>
                    <a:pt x="212" y="616"/>
                  </a:lnTo>
                  <a:lnTo>
                    <a:pt x="227" y="620"/>
                  </a:lnTo>
                  <a:lnTo>
                    <a:pt x="241" y="625"/>
                  </a:lnTo>
                  <a:lnTo>
                    <a:pt x="258" y="628"/>
                  </a:lnTo>
                  <a:lnTo>
                    <a:pt x="273" y="631"/>
                  </a:lnTo>
                  <a:lnTo>
                    <a:pt x="290" y="633"/>
                  </a:lnTo>
                  <a:lnTo>
                    <a:pt x="306" y="634"/>
                  </a:lnTo>
                  <a:lnTo>
                    <a:pt x="323" y="636"/>
                  </a:lnTo>
                  <a:lnTo>
                    <a:pt x="339" y="634"/>
                  </a:lnTo>
                  <a:lnTo>
                    <a:pt x="356" y="633"/>
                  </a:lnTo>
                  <a:lnTo>
                    <a:pt x="372" y="631"/>
                  </a:lnTo>
                  <a:lnTo>
                    <a:pt x="387" y="628"/>
                  </a:lnTo>
                  <a:lnTo>
                    <a:pt x="404" y="625"/>
                  </a:lnTo>
                  <a:lnTo>
                    <a:pt x="419" y="620"/>
                  </a:lnTo>
                  <a:lnTo>
                    <a:pt x="433" y="616"/>
                  </a:lnTo>
                  <a:lnTo>
                    <a:pt x="449" y="609"/>
                  </a:lnTo>
                  <a:lnTo>
                    <a:pt x="462" y="603"/>
                  </a:lnTo>
                  <a:lnTo>
                    <a:pt x="476" y="597"/>
                  </a:lnTo>
                  <a:lnTo>
                    <a:pt x="490" y="590"/>
                  </a:lnTo>
                  <a:lnTo>
                    <a:pt x="504" y="580"/>
                  </a:lnTo>
                  <a:lnTo>
                    <a:pt x="516" y="571"/>
                  </a:lnTo>
                  <a:lnTo>
                    <a:pt x="528" y="562"/>
                  </a:lnTo>
                  <a:lnTo>
                    <a:pt x="539" y="553"/>
                  </a:lnTo>
                  <a:lnTo>
                    <a:pt x="551" y="542"/>
                  </a:lnTo>
                  <a:lnTo>
                    <a:pt x="562" y="531"/>
                  </a:lnTo>
                  <a:lnTo>
                    <a:pt x="571" y="519"/>
                  </a:lnTo>
                  <a:lnTo>
                    <a:pt x="582" y="508"/>
                  </a:lnTo>
                  <a:lnTo>
                    <a:pt x="591" y="494"/>
                  </a:lnTo>
                  <a:lnTo>
                    <a:pt x="599" y="482"/>
                  </a:lnTo>
                  <a:lnTo>
                    <a:pt x="607" y="468"/>
                  </a:lnTo>
                  <a:lnTo>
                    <a:pt x="614" y="456"/>
                  </a:lnTo>
                  <a:lnTo>
                    <a:pt x="621" y="441"/>
                  </a:lnTo>
                  <a:lnTo>
                    <a:pt x="627" y="427"/>
                  </a:lnTo>
                  <a:lnTo>
                    <a:pt x="631" y="411"/>
                  </a:lnTo>
                  <a:lnTo>
                    <a:pt x="636" y="398"/>
                  </a:lnTo>
                  <a:lnTo>
                    <a:pt x="639" y="382"/>
                  </a:lnTo>
                  <a:lnTo>
                    <a:pt x="642" y="365"/>
                  </a:lnTo>
                  <a:lnTo>
                    <a:pt x="644" y="350"/>
                  </a:lnTo>
                  <a:lnTo>
                    <a:pt x="645" y="335"/>
                  </a:lnTo>
                  <a:lnTo>
                    <a:pt x="647" y="318"/>
                  </a:lnTo>
                  <a:lnTo>
                    <a:pt x="645" y="301"/>
                  </a:lnTo>
                  <a:lnTo>
                    <a:pt x="644" y="285"/>
                  </a:lnTo>
                  <a:lnTo>
                    <a:pt x="642" y="268"/>
                  </a:lnTo>
                  <a:lnTo>
                    <a:pt x="639" y="253"/>
                  </a:lnTo>
                  <a:lnTo>
                    <a:pt x="636" y="238"/>
                  </a:lnTo>
                  <a:lnTo>
                    <a:pt x="631" y="222"/>
                  </a:lnTo>
                  <a:lnTo>
                    <a:pt x="627" y="209"/>
                  </a:lnTo>
                  <a:lnTo>
                    <a:pt x="621" y="193"/>
                  </a:lnTo>
                  <a:lnTo>
                    <a:pt x="614" y="179"/>
                  </a:lnTo>
                  <a:lnTo>
                    <a:pt x="607" y="166"/>
                  </a:lnTo>
                  <a:lnTo>
                    <a:pt x="599" y="153"/>
                  </a:lnTo>
                  <a:lnTo>
                    <a:pt x="591" y="139"/>
                  </a:lnTo>
                  <a:lnTo>
                    <a:pt x="582" y="127"/>
                  </a:lnTo>
                  <a:lnTo>
                    <a:pt x="571" y="115"/>
                  </a:lnTo>
                  <a:lnTo>
                    <a:pt x="562" y="104"/>
                  </a:lnTo>
                  <a:lnTo>
                    <a:pt x="551" y="93"/>
                  </a:lnTo>
                  <a:lnTo>
                    <a:pt x="539" y="83"/>
                  </a:lnTo>
                  <a:lnTo>
                    <a:pt x="528" y="72"/>
                  </a:lnTo>
                  <a:lnTo>
                    <a:pt x="516" y="63"/>
                  </a:lnTo>
                  <a:lnTo>
                    <a:pt x="504" y="53"/>
                  </a:lnTo>
                  <a:lnTo>
                    <a:pt x="490" y="46"/>
                  </a:lnTo>
                  <a:lnTo>
                    <a:pt x="476" y="38"/>
                  </a:lnTo>
                  <a:lnTo>
                    <a:pt x="462" y="30"/>
                  </a:lnTo>
                  <a:lnTo>
                    <a:pt x="449" y="24"/>
                  </a:lnTo>
                  <a:lnTo>
                    <a:pt x="433" y="20"/>
                  </a:lnTo>
                  <a:lnTo>
                    <a:pt x="419" y="14"/>
                  </a:lnTo>
                  <a:lnTo>
                    <a:pt x="404" y="10"/>
                  </a:lnTo>
                  <a:lnTo>
                    <a:pt x="387" y="6"/>
                  </a:lnTo>
                  <a:lnTo>
                    <a:pt x="372" y="3"/>
                  </a:lnTo>
                  <a:lnTo>
                    <a:pt x="356" y="1"/>
                  </a:lnTo>
                  <a:lnTo>
                    <a:pt x="339" y="0"/>
                  </a:lnTo>
                  <a:lnTo>
                    <a:pt x="323" y="0"/>
                  </a:lnTo>
                  <a:close/>
                </a:path>
              </a:pathLst>
            </a:custGeom>
            <a:solidFill>
              <a:srgbClr val="808080"/>
            </a:solidFill>
            <a:ln w="9525">
              <a:noFill/>
              <a:round/>
              <a:headEnd/>
              <a:tailEnd/>
            </a:ln>
          </p:spPr>
          <p:txBody>
            <a:bodyPr>
              <a:prstTxWarp prst="textNoShape">
                <a:avLst/>
              </a:prstTxWarp>
            </a:bodyPr>
            <a:lstStyle/>
            <a:p>
              <a:endParaRPr lang="en-US"/>
            </a:p>
          </p:txBody>
        </p:sp>
        <p:sp>
          <p:nvSpPr>
            <p:cNvPr id="69638" name="Freeform 6"/>
            <p:cNvSpPr>
              <a:spLocks noChangeAspect="1"/>
            </p:cNvSpPr>
            <p:nvPr/>
          </p:nvSpPr>
          <p:spPr bwMode="auto">
            <a:xfrm>
              <a:off x="456" y="1671"/>
              <a:ext cx="203" cy="199"/>
            </a:xfrm>
            <a:custGeom>
              <a:avLst/>
              <a:gdLst/>
              <a:ahLst/>
              <a:cxnLst>
                <a:cxn ang="0">
                  <a:pos x="290" y="2"/>
                </a:cxn>
                <a:cxn ang="0">
                  <a:pos x="243" y="9"/>
                </a:cxn>
                <a:cxn ang="0">
                  <a:pos x="198" y="25"/>
                </a:cxn>
                <a:cxn ang="0">
                  <a:pos x="157" y="45"/>
                </a:cxn>
                <a:cxn ang="0">
                  <a:pos x="118" y="72"/>
                </a:cxn>
                <a:cxn ang="0">
                  <a:pos x="84" y="103"/>
                </a:cxn>
                <a:cxn ang="0">
                  <a:pos x="55" y="140"/>
                </a:cxn>
                <a:cxn ang="0">
                  <a:pos x="32" y="180"/>
                </a:cxn>
                <a:cxn ang="0">
                  <a:pos x="15" y="223"/>
                </a:cxn>
                <a:cxn ang="0">
                  <a:pos x="3" y="269"/>
                </a:cxn>
                <a:cxn ang="0">
                  <a:pos x="0" y="318"/>
                </a:cxn>
                <a:cxn ang="0">
                  <a:pos x="3" y="366"/>
                </a:cxn>
                <a:cxn ang="0">
                  <a:pos x="15" y="412"/>
                </a:cxn>
                <a:cxn ang="0">
                  <a:pos x="32" y="455"/>
                </a:cxn>
                <a:cxn ang="0">
                  <a:pos x="55" y="495"/>
                </a:cxn>
                <a:cxn ang="0">
                  <a:pos x="84" y="530"/>
                </a:cxn>
                <a:cxn ang="0">
                  <a:pos x="118" y="562"/>
                </a:cxn>
                <a:cxn ang="0">
                  <a:pos x="157" y="588"/>
                </a:cxn>
                <a:cxn ang="0">
                  <a:pos x="198" y="610"/>
                </a:cxn>
                <a:cxn ang="0">
                  <a:pos x="243" y="625"/>
                </a:cxn>
                <a:cxn ang="0">
                  <a:pos x="290" y="633"/>
                </a:cxn>
                <a:cxn ang="0">
                  <a:pos x="341" y="634"/>
                </a:cxn>
                <a:cxn ang="0">
                  <a:pos x="390" y="628"/>
                </a:cxn>
                <a:cxn ang="0">
                  <a:pos x="436" y="614"/>
                </a:cxn>
                <a:cxn ang="0">
                  <a:pos x="479" y="596"/>
                </a:cxn>
                <a:cxn ang="0">
                  <a:pos x="518" y="571"/>
                </a:cxn>
                <a:cxn ang="0">
                  <a:pos x="553" y="542"/>
                </a:cxn>
                <a:cxn ang="0">
                  <a:pos x="584" y="507"/>
                </a:cxn>
                <a:cxn ang="0">
                  <a:pos x="610" y="468"/>
                </a:cxn>
                <a:cxn ang="0">
                  <a:pos x="628" y="427"/>
                </a:cxn>
                <a:cxn ang="0">
                  <a:pos x="642" y="381"/>
                </a:cxn>
                <a:cxn ang="0">
                  <a:pos x="648" y="333"/>
                </a:cxn>
                <a:cxn ang="0">
                  <a:pos x="647" y="284"/>
                </a:cxn>
                <a:cxn ang="0">
                  <a:pos x="637" y="238"/>
                </a:cxn>
                <a:cxn ang="0">
                  <a:pos x="622" y="194"/>
                </a:cxn>
                <a:cxn ang="0">
                  <a:pos x="601" y="152"/>
                </a:cxn>
                <a:cxn ang="0">
                  <a:pos x="574" y="115"/>
                </a:cxn>
                <a:cxn ang="0">
                  <a:pos x="542" y="81"/>
                </a:cxn>
                <a:cxn ang="0">
                  <a:pos x="505" y="54"/>
                </a:cxn>
                <a:cxn ang="0">
                  <a:pos x="464" y="31"/>
                </a:cxn>
                <a:cxn ang="0">
                  <a:pos x="421" y="14"/>
                </a:cxn>
                <a:cxn ang="0">
                  <a:pos x="373" y="3"/>
                </a:cxn>
                <a:cxn ang="0">
                  <a:pos x="324" y="0"/>
                </a:cxn>
              </a:cxnLst>
              <a:rect l="0" t="0" r="r" b="b"/>
              <a:pathLst>
                <a:path w="648" h="634">
                  <a:moveTo>
                    <a:pt x="324" y="0"/>
                  </a:moveTo>
                  <a:lnTo>
                    <a:pt x="307" y="0"/>
                  </a:lnTo>
                  <a:lnTo>
                    <a:pt x="290" y="2"/>
                  </a:lnTo>
                  <a:lnTo>
                    <a:pt x="275" y="3"/>
                  </a:lnTo>
                  <a:lnTo>
                    <a:pt x="260" y="6"/>
                  </a:lnTo>
                  <a:lnTo>
                    <a:pt x="243" y="9"/>
                  </a:lnTo>
                  <a:lnTo>
                    <a:pt x="227" y="14"/>
                  </a:lnTo>
                  <a:lnTo>
                    <a:pt x="212" y="18"/>
                  </a:lnTo>
                  <a:lnTo>
                    <a:pt x="198" y="25"/>
                  </a:lnTo>
                  <a:lnTo>
                    <a:pt x="184" y="31"/>
                  </a:lnTo>
                  <a:lnTo>
                    <a:pt x="169" y="37"/>
                  </a:lnTo>
                  <a:lnTo>
                    <a:pt x="157" y="45"/>
                  </a:lnTo>
                  <a:lnTo>
                    <a:pt x="143" y="54"/>
                  </a:lnTo>
                  <a:lnTo>
                    <a:pt x="131" y="63"/>
                  </a:lnTo>
                  <a:lnTo>
                    <a:pt x="118" y="72"/>
                  </a:lnTo>
                  <a:lnTo>
                    <a:pt x="106" y="81"/>
                  </a:lnTo>
                  <a:lnTo>
                    <a:pt x="95" y="92"/>
                  </a:lnTo>
                  <a:lnTo>
                    <a:pt x="84" y="103"/>
                  </a:lnTo>
                  <a:lnTo>
                    <a:pt x="74" y="115"/>
                  </a:lnTo>
                  <a:lnTo>
                    <a:pt x="64" y="127"/>
                  </a:lnTo>
                  <a:lnTo>
                    <a:pt x="55" y="140"/>
                  </a:lnTo>
                  <a:lnTo>
                    <a:pt x="48" y="152"/>
                  </a:lnTo>
                  <a:lnTo>
                    <a:pt x="38" y="166"/>
                  </a:lnTo>
                  <a:lnTo>
                    <a:pt x="32" y="180"/>
                  </a:lnTo>
                  <a:lnTo>
                    <a:pt x="26" y="194"/>
                  </a:lnTo>
                  <a:lnTo>
                    <a:pt x="20" y="207"/>
                  </a:lnTo>
                  <a:lnTo>
                    <a:pt x="15" y="223"/>
                  </a:lnTo>
                  <a:lnTo>
                    <a:pt x="11" y="238"/>
                  </a:lnTo>
                  <a:lnTo>
                    <a:pt x="6" y="253"/>
                  </a:lnTo>
                  <a:lnTo>
                    <a:pt x="3" y="269"/>
                  </a:lnTo>
                  <a:lnTo>
                    <a:pt x="2" y="284"/>
                  </a:lnTo>
                  <a:lnTo>
                    <a:pt x="0" y="301"/>
                  </a:lnTo>
                  <a:lnTo>
                    <a:pt x="0" y="318"/>
                  </a:lnTo>
                  <a:lnTo>
                    <a:pt x="0" y="333"/>
                  </a:lnTo>
                  <a:lnTo>
                    <a:pt x="2" y="350"/>
                  </a:lnTo>
                  <a:lnTo>
                    <a:pt x="3" y="366"/>
                  </a:lnTo>
                  <a:lnTo>
                    <a:pt x="6" y="381"/>
                  </a:lnTo>
                  <a:lnTo>
                    <a:pt x="11" y="396"/>
                  </a:lnTo>
                  <a:lnTo>
                    <a:pt x="15" y="412"/>
                  </a:lnTo>
                  <a:lnTo>
                    <a:pt x="20" y="427"/>
                  </a:lnTo>
                  <a:lnTo>
                    <a:pt x="26" y="441"/>
                  </a:lnTo>
                  <a:lnTo>
                    <a:pt x="32" y="455"/>
                  </a:lnTo>
                  <a:lnTo>
                    <a:pt x="38" y="468"/>
                  </a:lnTo>
                  <a:lnTo>
                    <a:pt x="48" y="482"/>
                  </a:lnTo>
                  <a:lnTo>
                    <a:pt x="55" y="495"/>
                  </a:lnTo>
                  <a:lnTo>
                    <a:pt x="64" y="507"/>
                  </a:lnTo>
                  <a:lnTo>
                    <a:pt x="74" y="519"/>
                  </a:lnTo>
                  <a:lnTo>
                    <a:pt x="84" y="530"/>
                  </a:lnTo>
                  <a:lnTo>
                    <a:pt x="95" y="542"/>
                  </a:lnTo>
                  <a:lnTo>
                    <a:pt x="106" y="551"/>
                  </a:lnTo>
                  <a:lnTo>
                    <a:pt x="118" y="562"/>
                  </a:lnTo>
                  <a:lnTo>
                    <a:pt x="131" y="571"/>
                  </a:lnTo>
                  <a:lnTo>
                    <a:pt x="143" y="581"/>
                  </a:lnTo>
                  <a:lnTo>
                    <a:pt x="157" y="588"/>
                  </a:lnTo>
                  <a:lnTo>
                    <a:pt x="169" y="596"/>
                  </a:lnTo>
                  <a:lnTo>
                    <a:pt x="184" y="604"/>
                  </a:lnTo>
                  <a:lnTo>
                    <a:pt x="198" y="610"/>
                  </a:lnTo>
                  <a:lnTo>
                    <a:pt x="212" y="614"/>
                  </a:lnTo>
                  <a:lnTo>
                    <a:pt x="227" y="621"/>
                  </a:lnTo>
                  <a:lnTo>
                    <a:pt x="243" y="625"/>
                  </a:lnTo>
                  <a:lnTo>
                    <a:pt x="260" y="628"/>
                  </a:lnTo>
                  <a:lnTo>
                    <a:pt x="275" y="631"/>
                  </a:lnTo>
                  <a:lnTo>
                    <a:pt x="290" y="633"/>
                  </a:lnTo>
                  <a:lnTo>
                    <a:pt x="307" y="634"/>
                  </a:lnTo>
                  <a:lnTo>
                    <a:pt x="324" y="634"/>
                  </a:lnTo>
                  <a:lnTo>
                    <a:pt x="341" y="634"/>
                  </a:lnTo>
                  <a:lnTo>
                    <a:pt x="358" y="633"/>
                  </a:lnTo>
                  <a:lnTo>
                    <a:pt x="373" y="631"/>
                  </a:lnTo>
                  <a:lnTo>
                    <a:pt x="390" y="628"/>
                  </a:lnTo>
                  <a:lnTo>
                    <a:pt x="405" y="625"/>
                  </a:lnTo>
                  <a:lnTo>
                    <a:pt x="421" y="621"/>
                  </a:lnTo>
                  <a:lnTo>
                    <a:pt x="436" y="614"/>
                  </a:lnTo>
                  <a:lnTo>
                    <a:pt x="450" y="610"/>
                  </a:lnTo>
                  <a:lnTo>
                    <a:pt x="464" y="604"/>
                  </a:lnTo>
                  <a:lnTo>
                    <a:pt x="479" y="596"/>
                  </a:lnTo>
                  <a:lnTo>
                    <a:pt x="491" y="588"/>
                  </a:lnTo>
                  <a:lnTo>
                    <a:pt x="505" y="581"/>
                  </a:lnTo>
                  <a:lnTo>
                    <a:pt x="518" y="571"/>
                  </a:lnTo>
                  <a:lnTo>
                    <a:pt x="530" y="562"/>
                  </a:lnTo>
                  <a:lnTo>
                    <a:pt x="542" y="551"/>
                  </a:lnTo>
                  <a:lnTo>
                    <a:pt x="553" y="542"/>
                  </a:lnTo>
                  <a:lnTo>
                    <a:pt x="564" y="530"/>
                  </a:lnTo>
                  <a:lnTo>
                    <a:pt x="574" y="519"/>
                  </a:lnTo>
                  <a:lnTo>
                    <a:pt x="584" y="507"/>
                  </a:lnTo>
                  <a:lnTo>
                    <a:pt x="593" y="495"/>
                  </a:lnTo>
                  <a:lnTo>
                    <a:pt x="601" y="482"/>
                  </a:lnTo>
                  <a:lnTo>
                    <a:pt x="610" y="468"/>
                  </a:lnTo>
                  <a:lnTo>
                    <a:pt x="616" y="455"/>
                  </a:lnTo>
                  <a:lnTo>
                    <a:pt x="622" y="441"/>
                  </a:lnTo>
                  <a:lnTo>
                    <a:pt x="628" y="427"/>
                  </a:lnTo>
                  <a:lnTo>
                    <a:pt x="634" y="412"/>
                  </a:lnTo>
                  <a:lnTo>
                    <a:pt x="637" y="396"/>
                  </a:lnTo>
                  <a:lnTo>
                    <a:pt x="642" y="381"/>
                  </a:lnTo>
                  <a:lnTo>
                    <a:pt x="645" y="366"/>
                  </a:lnTo>
                  <a:lnTo>
                    <a:pt x="647" y="350"/>
                  </a:lnTo>
                  <a:lnTo>
                    <a:pt x="648" y="333"/>
                  </a:lnTo>
                  <a:lnTo>
                    <a:pt x="648" y="318"/>
                  </a:lnTo>
                  <a:lnTo>
                    <a:pt x="648" y="301"/>
                  </a:lnTo>
                  <a:lnTo>
                    <a:pt x="647" y="284"/>
                  </a:lnTo>
                  <a:lnTo>
                    <a:pt x="645" y="269"/>
                  </a:lnTo>
                  <a:lnTo>
                    <a:pt x="642" y="253"/>
                  </a:lnTo>
                  <a:lnTo>
                    <a:pt x="637" y="238"/>
                  </a:lnTo>
                  <a:lnTo>
                    <a:pt x="634" y="223"/>
                  </a:lnTo>
                  <a:lnTo>
                    <a:pt x="628" y="207"/>
                  </a:lnTo>
                  <a:lnTo>
                    <a:pt x="622" y="194"/>
                  </a:lnTo>
                  <a:lnTo>
                    <a:pt x="616" y="180"/>
                  </a:lnTo>
                  <a:lnTo>
                    <a:pt x="610" y="166"/>
                  </a:lnTo>
                  <a:lnTo>
                    <a:pt x="601" y="152"/>
                  </a:lnTo>
                  <a:lnTo>
                    <a:pt x="593" y="140"/>
                  </a:lnTo>
                  <a:lnTo>
                    <a:pt x="584" y="127"/>
                  </a:lnTo>
                  <a:lnTo>
                    <a:pt x="574" y="115"/>
                  </a:lnTo>
                  <a:lnTo>
                    <a:pt x="564" y="103"/>
                  </a:lnTo>
                  <a:lnTo>
                    <a:pt x="553" y="92"/>
                  </a:lnTo>
                  <a:lnTo>
                    <a:pt x="542" y="81"/>
                  </a:lnTo>
                  <a:lnTo>
                    <a:pt x="530" y="72"/>
                  </a:lnTo>
                  <a:lnTo>
                    <a:pt x="518" y="63"/>
                  </a:lnTo>
                  <a:lnTo>
                    <a:pt x="505" y="54"/>
                  </a:lnTo>
                  <a:lnTo>
                    <a:pt x="491" y="45"/>
                  </a:lnTo>
                  <a:lnTo>
                    <a:pt x="479" y="37"/>
                  </a:lnTo>
                  <a:lnTo>
                    <a:pt x="464" y="31"/>
                  </a:lnTo>
                  <a:lnTo>
                    <a:pt x="450" y="25"/>
                  </a:lnTo>
                  <a:lnTo>
                    <a:pt x="436" y="18"/>
                  </a:lnTo>
                  <a:lnTo>
                    <a:pt x="421" y="14"/>
                  </a:lnTo>
                  <a:lnTo>
                    <a:pt x="405" y="9"/>
                  </a:lnTo>
                  <a:lnTo>
                    <a:pt x="390" y="6"/>
                  </a:lnTo>
                  <a:lnTo>
                    <a:pt x="373" y="3"/>
                  </a:lnTo>
                  <a:lnTo>
                    <a:pt x="358" y="2"/>
                  </a:lnTo>
                  <a:lnTo>
                    <a:pt x="341" y="0"/>
                  </a:lnTo>
                  <a:lnTo>
                    <a:pt x="324" y="0"/>
                  </a:lnTo>
                  <a:close/>
                </a:path>
              </a:pathLst>
            </a:custGeom>
            <a:solidFill>
              <a:srgbClr val="808080"/>
            </a:solidFill>
            <a:ln w="9525">
              <a:noFill/>
              <a:round/>
              <a:headEnd/>
              <a:tailEnd/>
            </a:ln>
          </p:spPr>
          <p:txBody>
            <a:bodyPr>
              <a:prstTxWarp prst="textNoShape">
                <a:avLst/>
              </a:prstTxWarp>
            </a:bodyPr>
            <a:lstStyle/>
            <a:p>
              <a:endParaRPr lang="en-US"/>
            </a:p>
          </p:txBody>
        </p:sp>
        <p:sp>
          <p:nvSpPr>
            <p:cNvPr id="69639" name="Freeform 7"/>
            <p:cNvSpPr>
              <a:spLocks noChangeAspect="1"/>
            </p:cNvSpPr>
            <p:nvPr/>
          </p:nvSpPr>
          <p:spPr bwMode="auto">
            <a:xfrm>
              <a:off x="1172" y="1671"/>
              <a:ext cx="203" cy="199"/>
            </a:xfrm>
            <a:custGeom>
              <a:avLst/>
              <a:gdLst/>
              <a:ahLst/>
              <a:cxnLst>
                <a:cxn ang="0">
                  <a:pos x="290" y="2"/>
                </a:cxn>
                <a:cxn ang="0">
                  <a:pos x="242" y="9"/>
                </a:cxn>
                <a:cxn ang="0">
                  <a:pos x="198" y="25"/>
                </a:cxn>
                <a:cxn ang="0">
                  <a:pos x="156" y="45"/>
                </a:cxn>
                <a:cxn ang="0">
                  <a:pos x="118" y="72"/>
                </a:cxn>
                <a:cxn ang="0">
                  <a:pos x="84" y="103"/>
                </a:cxn>
                <a:cxn ang="0">
                  <a:pos x="55" y="140"/>
                </a:cxn>
                <a:cxn ang="0">
                  <a:pos x="32" y="180"/>
                </a:cxn>
                <a:cxn ang="0">
                  <a:pos x="15" y="223"/>
                </a:cxn>
                <a:cxn ang="0">
                  <a:pos x="3" y="269"/>
                </a:cxn>
                <a:cxn ang="0">
                  <a:pos x="0" y="318"/>
                </a:cxn>
                <a:cxn ang="0">
                  <a:pos x="3" y="366"/>
                </a:cxn>
                <a:cxn ang="0">
                  <a:pos x="15" y="412"/>
                </a:cxn>
                <a:cxn ang="0">
                  <a:pos x="32" y="455"/>
                </a:cxn>
                <a:cxn ang="0">
                  <a:pos x="55" y="495"/>
                </a:cxn>
                <a:cxn ang="0">
                  <a:pos x="84" y="530"/>
                </a:cxn>
                <a:cxn ang="0">
                  <a:pos x="118" y="562"/>
                </a:cxn>
                <a:cxn ang="0">
                  <a:pos x="156" y="588"/>
                </a:cxn>
                <a:cxn ang="0">
                  <a:pos x="198" y="610"/>
                </a:cxn>
                <a:cxn ang="0">
                  <a:pos x="242" y="625"/>
                </a:cxn>
                <a:cxn ang="0">
                  <a:pos x="290" y="633"/>
                </a:cxn>
                <a:cxn ang="0">
                  <a:pos x="341" y="634"/>
                </a:cxn>
                <a:cxn ang="0">
                  <a:pos x="390" y="628"/>
                </a:cxn>
                <a:cxn ang="0">
                  <a:pos x="434" y="614"/>
                </a:cxn>
                <a:cxn ang="0">
                  <a:pos x="477" y="596"/>
                </a:cxn>
                <a:cxn ang="0">
                  <a:pos x="517" y="571"/>
                </a:cxn>
                <a:cxn ang="0">
                  <a:pos x="553" y="542"/>
                </a:cxn>
                <a:cxn ang="0">
                  <a:pos x="583" y="507"/>
                </a:cxn>
                <a:cxn ang="0">
                  <a:pos x="608" y="468"/>
                </a:cxn>
                <a:cxn ang="0">
                  <a:pos x="628" y="427"/>
                </a:cxn>
                <a:cxn ang="0">
                  <a:pos x="640" y="381"/>
                </a:cxn>
                <a:cxn ang="0">
                  <a:pos x="646" y="333"/>
                </a:cxn>
                <a:cxn ang="0">
                  <a:pos x="645" y="284"/>
                </a:cxn>
                <a:cxn ang="0">
                  <a:pos x="637" y="238"/>
                </a:cxn>
                <a:cxn ang="0">
                  <a:pos x="622" y="194"/>
                </a:cxn>
                <a:cxn ang="0">
                  <a:pos x="600" y="152"/>
                </a:cxn>
                <a:cxn ang="0">
                  <a:pos x="574" y="115"/>
                </a:cxn>
                <a:cxn ang="0">
                  <a:pos x="542" y="81"/>
                </a:cxn>
                <a:cxn ang="0">
                  <a:pos x="505" y="54"/>
                </a:cxn>
                <a:cxn ang="0">
                  <a:pos x="463" y="31"/>
                </a:cxn>
                <a:cxn ang="0">
                  <a:pos x="420" y="14"/>
                </a:cxn>
                <a:cxn ang="0">
                  <a:pos x="373" y="3"/>
                </a:cxn>
                <a:cxn ang="0">
                  <a:pos x="324" y="0"/>
                </a:cxn>
              </a:cxnLst>
              <a:rect l="0" t="0" r="r" b="b"/>
              <a:pathLst>
                <a:path w="648" h="634">
                  <a:moveTo>
                    <a:pt x="324" y="0"/>
                  </a:moveTo>
                  <a:lnTo>
                    <a:pt x="307" y="0"/>
                  </a:lnTo>
                  <a:lnTo>
                    <a:pt x="290" y="2"/>
                  </a:lnTo>
                  <a:lnTo>
                    <a:pt x="275" y="3"/>
                  </a:lnTo>
                  <a:lnTo>
                    <a:pt x="259" y="6"/>
                  </a:lnTo>
                  <a:lnTo>
                    <a:pt x="242" y="9"/>
                  </a:lnTo>
                  <a:lnTo>
                    <a:pt x="227" y="14"/>
                  </a:lnTo>
                  <a:lnTo>
                    <a:pt x="212" y="18"/>
                  </a:lnTo>
                  <a:lnTo>
                    <a:pt x="198" y="25"/>
                  </a:lnTo>
                  <a:lnTo>
                    <a:pt x="184" y="31"/>
                  </a:lnTo>
                  <a:lnTo>
                    <a:pt x="169" y="37"/>
                  </a:lnTo>
                  <a:lnTo>
                    <a:pt x="156" y="45"/>
                  </a:lnTo>
                  <a:lnTo>
                    <a:pt x="142" y="54"/>
                  </a:lnTo>
                  <a:lnTo>
                    <a:pt x="130" y="63"/>
                  </a:lnTo>
                  <a:lnTo>
                    <a:pt x="118" y="72"/>
                  </a:lnTo>
                  <a:lnTo>
                    <a:pt x="106" y="81"/>
                  </a:lnTo>
                  <a:lnTo>
                    <a:pt x="95" y="92"/>
                  </a:lnTo>
                  <a:lnTo>
                    <a:pt x="84" y="103"/>
                  </a:lnTo>
                  <a:lnTo>
                    <a:pt x="73" y="115"/>
                  </a:lnTo>
                  <a:lnTo>
                    <a:pt x="64" y="127"/>
                  </a:lnTo>
                  <a:lnTo>
                    <a:pt x="55" y="140"/>
                  </a:lnTo>
                  <a:lnTo>
                    <a:pt x="47" y="152"/>
                  </a:lnTo>
                  <a:lnTo>
                    <a:pt x="38" y="166"/>
                  </a:lnTo>
                  <a:lnTo>
                    <a:pt x="32" y="180"/>
                  </a:lnTo>
                  <a:lnTo>
                    <a:pt x="26" y="194"/>
                  </a:lnTo>
                  <a:lnTo>
                    <a:pt x="20" y="207"/>
                  </a:lnTo>
                  <a:lnTo>
                    <a:pt x="15" y="223"/>
                  </a:lnTo>
                  <a:lnTo>
                    <a:pt x="10" y="238"/>
                  </a:lnTo>
                  <a:lnTo>
                    <a:pt x="6" y="253"/>
                  </a:lnTo>
                  <a:lnTo>
                    <a:pt x="3" y="269"/>
                  </a:lnTo>
                  <a:lnTo>
                    <a:pt x="1" y="284"/>
                  </a:lnTo>
                  <a:lnTo>
                    <a:pt x="0" y="301"/>
                  </a:lnTo>
                  <a:lnTo>
                    <a:pt x="0" y="318"/>
                  </a:lnTo>
                  <a:lnTo>
                    <a:pt x="0" y="333"/>
                  </a:lnTo>
                  <a:lnTo>
                    <a:pt x="1" y="350"/>
                  </a:lnTo>
                  <a:lnTo>
                    <a:pt x="3" y="366"/>
                  </a:lnTo>
                  <a:lnTo>
                    <a:pt x="6" y="381"/>
                  </a:lnTo>
                  <a:lnTo>
                    <a:pt x="10" y="396"/>
                  </a:lnTo>
                  <a:lnTo>
                    <a:pt x="15" y="412"/>
                  </a:lnTo>
                  <a:lnTo>
                    <a:pt x="20" y="427"/>
                  </a:lnTo>
                  <a:lnTo>
                    <a:pt x="26" y="441"/>
                  </a:lnTo>
                  <a:lnTo>
                    <a:pt x="32" y="455"/>
                  </a:lnTo>
                  <a:lnTo>
                    <a:pt x="38" y="468"/>
                  </a:lnTo>
                  <a:lnTo>
                    <a:pt x="47" y="482"/>
                  </a:lnTo>
                  <a:lnTo>
                    <a:pt x="55" y="495"/>
                  </a:lnTo>
                  <a:lnTo>
                    <a:pt x="64" y="507"/>
                  </a:lnTo>
                  <a:lnTo>
                    <a:pt x="73" y="519"/>
                  </a:lnTo>
                  <a:lnTo>
                    <a:pt x="84" y="530"/>
                  </a:lnTo>
                  <a:lnTo>
                    <a:pt x="95" y="542"/>
                  </a:lnTo>
                  <a:lnTo>
                    <a:pt x="106" y="551"/>
                  </a:lnTo>
                  <a:lnTo>
                    <a:pt x="118" y="562"/>
                  </a:lnTo>
                  <a:lnTo>
                    <a:pt x="130" y="571"/>
                  </a:lnTo>
                  <a:lnTo>
                    <a:pt x="142" y="581"/>
                  </a:lnTo>
                  <a:lnTo>
                    <a:pt x="156" y="588"/>
                  </a:lnTo>
                  <a:lnTo>
                    <a:pt x="169" y="596"/>
                  </a:lnTo>
                  <a:lnTo>
                    <a:pt x="184" y="604"/>
                  </a:lnTo>
                  <a:lnTo>
                    <a:pt x="198" y="610"/>
                  </a:lnTo>
                  <a:lnTo>
                    <a:pt x="212" y="614"/>
                  </a:lnTo>
                  <a:lnTo>
                    <a:pt x="227" y="621"/>
                  </a:lnTo>
                  <a:lnTo>
                    <a:pt x="242" y="625"/>
                  </a:lnTo>
                  <a:lnTo>
                    <a:pt x="259" y="628"/>
                  </a:lnTo>
                  <a:lnTo>
                    <a:pt x="275" y="631"/>
                  </a:lnTo>
                  <a:lnTo>
                    <a:pt x="290" y="633"/>
                  </a:lnTo>
                  <a:lnTo>
                    <a:pt x="307" y="634"/>
                  </a:lnTo>
                  <a:lnTo>
                    <a:pt x="324" y="634"/>
                  </a:lnTo>
                  <a:lnTo>
                    <a:pt x="341" y="634"/>
                  </a:lnTo>
                  <a:lnTo>
                    <a:pt x="358" y="633"/>
                  </a:lnTo>
                  <a:lnTo>
                    <a:pt x="373" y="631"/>
                  </a:lnTo>
                  <a:lnTo>
                    <a:pt x="390" y="628"/>
                  </a:lnTo>
                  <a:lnTo>
                    <a:pt x="405" y="625"/>
                  </a:lnTo>
                  <a:lnTo>
                    <a:pt x="420" y="621"/>
                  </a:lnTo>
                  <a:lnTo>
                    <a:pt x="434" y="614"/>
                  </a:lnTo>
                  <a:lnTo>
                    <a:pt x="450" y="610"/>
                  </a:lnTo>
                  <a:lnTo>
                    <a:pt x="463" y="604"/>
                  </a:lnTo>
                  <a:lnTo>
                    <a:pt x="477" y="596"/>
                  </a:lnTo>
                  <a:lnTo>
                    <a:pt x="491" y="588"/>
                  </a:lnTo>
                  <a:lnTo>
                    <a:pt x="505" y="581"/>
                  </a:lnTo>
                  <a:lnTo>
                    <a:pt x="517" y="571"/>
                  </a:lnTo>
                  <a:lnTo>
                    <a:pt x="530" y="562"/>
                  </a:lnTo>
                  <a:lnTo>
                    <a:pt x="542" y="551"/>
                  </a:lnTo>
                  <a:lnTo>
                    <a:pt x="553" y="542"/>
                  </a:lnTo>
                  <a:lnTo>
                    <a:pt x="563" y="530"/>
                  </a:lnTo>
                  <a:lnTo>
                    <a:pt x="574" y="519"/>
                  </a:lnTo>
                  <a:lnTo>
                    <a:pt x="583" y="507"/>
                  </a:lnTo>
                  <a:lnTo>
                    <a:pt x="593" y="495"/>
                  </a:lnTo>
                  <a:lnTo>
                    <a:pt x="600" y="482"/>
                  </a:lnTo>
                  <a:lnTo>
                    <a:pt x="608" y="468"/>
                  </a:lnTo>
                  <a:lnTo>
                    <a:pt x="616" y="455"/>
                  </a:lnTo>
                  <a:lnTo>
                    <a:pt x="622" y="441"/>
                  </a:lnTo>
                  <a:lnTo>
                    <a:pt x="628" y="427"/>
                  </a:lnTo>
                  <a:lnTo>
                    <a:pt x="632" y="412"/>
                  </a:lnTo>
                  <a:lnTo>
                    <a:pt x="637" y="396"/>
                  </a:lnTo>
                  <a:lnTo>
                    <a:pt x="640" y="381"/>
                  </a:lnTo>
                  <a:lnTo>
                    <a:pt x="643" y="366"/>
                  </a:lnTo>
                  <a:lnTo>
                    <a:pt x="645" y="350"/>
                  </a:lnTo>
                  <a:lnTo>
                    <a:pt x="646" y="333"/>
                  </a:lnTo>
                  <a:lnTo>
                    <a:pt x="648" y="318"/>
                  </a:lnTo>
                  <a:lnTo>
                    <a:pt x="646" y="301"/>
                  </a:lnTo>
                  <a:lnTo>
                    <a:pt x="645" y="284"/>
                  </a:lnTo>
                  <a:lnTo>
                    <a:pt x="643" y="269"/>
                  </a:lnTo>
                  <a:lnTo>
                    <a:pt x="640" y="253"/>
                  </a:lnTo>
                  <a:lnTo>
                    <a:pt x="637" y="238"/>
                  </a:lnTo>
                  <a:lnTo>
                    <a:pt x="632" y="223"/>
                  </a:lnTo>
                  <a:lnTo>
                    <a:pt x="628" y="207"/>
                  </a:lnTo>
                  <a:lnTo>
                    <a:pt x="622" y="194"/>
                  </a:lnTo>
                  <a:lnTo>
                    <a:pt x="616" y="180"/>
                  </a:lnTo>
                  <a:lnTo>
                    <a:pt x="608" y="166"/>
                  </a:lnTo>
                  <a:lnTo>
                    <a:pt x="600" y="152"/>
                  </a:lnTo>
                  <a:lnTo>
                    <a:pt x="593" y="140"/>
                  </a:lnTo>
                  <a:lnTo>
                    <a:pt x="583" y="127"/>
                  </a:lnTo>
                  <a:lnTo>
                    <a:pt x="574" y="115"/>
                  </a:lnTo>
                  <a:lnTo>
                    <a:pt x="563" y="103"/>
                  </a:lnTo>
                  <a:lnTo>
                    <a:pt x="553" y="92"/>
                  </a:lnTo>
                  <a:lnTo>
                    <a:pt x="542" y="81"/>
                  </a:lnTo>
                  <a:lnTo>
                    <a:pt x="530" y="72"/>
                  </a:lnTo>
                  <a:lnTo>
                    <a:pt x="517" y="63"/>
                  </a:lnTo>
                  <a:lnTo>
                    <a:pt x="505" y="54"/>
                  </a:lnTo>
                  <a:lnTo>
                    <a:pt x="491" y="45"/>
                  </a:lnTo>
                  <a:lnTo>
                    <a:pt x="477" y="37"/>
                  </a:lnTo>
                  <a:lnTo>
                    <a:pt x="463" y="31"/>
                  </a:lnTo>
                  <a:lnTo>
                    <a:pt x="450" y="25"/>
                  </a:lnTo>
                  <a:lnTo>
                    <a:pt x="434" y="18"/>
                  </a:lnTo>
                  <a:lnTo>
                    <a:pt x="420" y="14"/>
                  </a:lnTo>
                  <a:lnTo>
                    <a:pt x="405" y="9"/>
                  </a:lnTo>
                  <a:lnTo>
                    <a:pt x="390" y="6"/>
                  </a:lnTo>
                  <a:lnTo>
                    <a:pt x="373" y="3"/>
                  </a:lnTo>
                  <a:lnTo>
                    <a:pt x="358" y="2"/>
                  </a:lnTo>
                  <a:lnTo>
                    <a:pt x="341" y="0"/>
                  </a:lnTo>
                  <a:lnTo>
                    <a:pt x="324" y="0"/>
                  </a:lnTo>
                  <a:close/>
                </a:path>
              </a:pathLst>
            </a:custGeom>
            <a:solidFill>
              <a:srgbClr val="808080"/>
            </a:solidFill>
            <a:ln w="9525">
              <a:noFill/>
              <a:round/>
              <a:headEnd/>
              <a:tailEnd/>
            </a:ln>
          </p:spPr>
          <p:txBody>
            <a:bodyPr>
              <a:prstTxWarp prst="textNoShape">
                <a:avLst/>
              </a:prstTxWarp>
            </a:bodyPr>
            <a:lstStyle/>
            <a:p>
              <a:endParaRPr lang="en-US"/>
            </a:p>
          </p:txBody>
        </p:sp>
        <p:sp>
          <p:nvSpPr>
            <p:cNvPr id="69640" name="Rectangle 8"/>
            <p:cNvSpPr>
              <a:spLocks noChangeAspect="1" noChangeArrowheads="1"/>
            </p:cNvSpPr>
            <p:nvPr/>
          </p:nvSpPr>
          <p:spPr bwMode="auto">
            <a:xfrm>
              <a:off x="495" y="1716"/>
              <a:ext cx="161" cy="115"/>
            </a:xfrm>
            <a:prstGeom prst="rect">
              <a:avLst/>
            </a:prstGeom>
            <a:noFill/>
            <a:ln w="9525">
              <a:noFill/>
              <a:miter lim="800000"/>
              <a:headEnd/>
              <a:tailEnd/>
            </a:ln>
          </p:spPr>
          <p:txBody>
            <a:bodyPr lIns="0" tIns="0" rIns="0" bIns="0">
              <a:prstTxWarp prst="textNoShape">
                <a:avLst/>
              </a:prstTxWarp>
              <a:spAutoFit/>
            </a:bodyPr>
            <a:lstStyle/>
            <a:p>
              <a:r>
                <a:rPr lang="en-US" sz="1200" b="1">
                  <a:solidFill>
                    <a:srgbClr val="FFFFFF"/>
                  </a:solidFill>
                  <a:latin typeface="Helvetica" pitchFamily="-1" charset="0"/>
                </a:rPr>
                <a:t>A1</a:t>
              </a:r>
              <a:endParaRPr lang="en-US" sz="1200"/>
            </a:p>
          </p:txBody>
        </p:sp>
        <p:sp>
          <p:nvSpPr>
            <p:cNvPr id="69641" name="Rectangle 9"/>
            <p:cNvSpPr>
              <a:spLocks noChangeAspect="1" noChangeArrowheads="1"/>
            </p:cNvSpPr>
            <p:nvPr/>
          </p:nvSpPr>
          <p:spPr bwMode="auto">
            <a:xfrm>
              <a:off x="1224" y="1716"/>
              <a:ext cx="163" cy="115"/>
            </a:xfrm>
            <a:prstGeom prst="rect">
              <a:avLst/>
            </a:prstGeom>
            <a:noFill/>
            <a:ln w="9525">
              <a:noFill/>
              <a:miter lim="800000"/>
              <a:headEnd/>
              <a:tailEnd/>
            </a:ln>
          </p:spPr>
          <p:txBody>
            <a:bodyPr lIns="0" tIns="0" rIns="0" bIns="0">
              <a:prstTxWarp prst="textNoShape">
                <a:avLst/>
              </a:prstTxWarp>
              <a:spAutoFit/>
            </a:bodyPr>
            <a:lstStyle/>
            <a:p>
              <a:r>
                <a:rPr lang="en-US" sz="1200" b="1">
                  <a:solidFill>
                    <a:srgbClr val="FFFFFF"/>
                  </a:solidFill>
                  <a:latin typeface="Helvetica" pitchFamily="-1" charset="0"/>
                </a:rPr>
                <a:t>A1</a:t>
              </a:r>
              <a:endParaRPr lang="en-US" sz="1200"/>
            </a:p>
          </p:txBody>
        </p:sp>
        <p:sp>
          <p:nvSpPr>
            <p:cNvPr id="69642" name="Freeform 10"/>
            <p:cNvSpPr>
              <a:spLocks noChangeAspect="1"/>
            </p:cNvSpPr>
            <p:nvPr/>
          </p:nvSpPr>
          <p:spPr bwMode="auto">
            <a:xfrm>
              <a:off x="1173" y="1127"/>
              <a:ext cx="203" cy="199"/>
            </a:xfrm>
            <a:custGeom>
              <a:avLst/>
              <a:gdLst/>
              <a:ahLst/>
              <a:cxnLst>
                <a:cxn ang="0">
                  <a:pos x="290" y="1"/>
                </a:cxn>
                <a:cxn ang="0">
                  <a:pos x="243" y="10"/>
                </a:cxn>
                <a:cxn ang="0">
                  <a:pos x="198" y="24"/>
                </a:cxn>
                <a:cxn ang="0">
                  <a:pos x="157" y="46"/>
                </a:cxn>
                <a:cxn ang="0">
                  <a:pos x="118" y="72"/>
                </a:cxn>
                <a:cxn ang="0">
                  <a:pos x="85" y="104"/>
                </a:cxn>
                <a:cxn ang="0">
                  <a:pos x="55" y="139"/>
                </a:cxn>
                <a:cxn ang="0">
                  <a:pos x="32" y="179"/>
                </a:cxn>
                <a:cxn ang="0">
                  <a:pos x="16" y="222"/>
                </a:cxn>
                <a:cxn ang="0">
                  <a:pos x="3" y="268"/>
                </a:cxn>
                <a:cxn ang="0">
                  <a:pos x="0" y="318"/>
                </a:cxn>
                <a:cxn ang="0">
                  <a:pos x="3" y="365"/>
                </a:cxn>
                <a:cxn ang="0">
                  <a:pos x="16" y="411"/>
                </a:cxn>
                <a:cxn ang="0">
                  <a:pos x="32" y="456"/>
                </a:cxn>
                <a:cxn ang="0">
                  <a:pos x="55" y="494"/>
                </a:cxn>
                <a:cxn ang="0">
                  <a:pos x="85" y="531"/>
                </a:cxn>
                <a:cxn ang="0">
                  <a:pos x="118" y="562"/>
                </a:cxn>
                <a:cxn ang="0">
                  <a:pos x="157" y="590"/>
                </a:cxn>
                <a:cxn ang="0">
                  <a:pos x="198" y="609"/>
                </a:cxn>
                <a:cxn ang="0">
                  <a:pos x="243" y="625"/>
                </a:cxn>
                <a:cxn ang="0">
                  <a:pos x="290" y="633"/>
                </a:cxn>
                <a:cxn ang="0">
                  <a:pos x="341" y="634"/>
                </a:cxn>
                <a:cxn ang="0">
                  <a:pos x="390" y="628"/>
                </a:cxn>
                <a:cxn ang="0">
                  <a:pos x="435" y="616"/>
                </a:cxn>
                <a:cxn ang="0">
                  <a:pos x="478" y="597"/>
                </a:cxn>
                <a:cxn ang="0">
                  <a:pos x="518" y="571"/>
                </a:cxn>
                <a:cxn ang="0">
                  <a:pos x="553" y="542"/>
                </a:cxn>
                <a:cxn ang="0">
                  <a:pos x="584" y="508"/>
                </a:cxn>
                <a:cxn ang="0">
                  <a:pos x="608" y="468"/>
                </a:cxn>
                <a:cxn ang="0">
                  <a:pos x="628" y="427"/>
                </a:cxn>
                <a:cxn ang="0">
                  <a:pos x="641" y="382"/>
                </a:cxn>
                <a:cxn ang="0">
                  <a:pos x="647" y="335"/>
                </a:cxn>
                <a:cxn ang="0">
                  <a:pos x="645" y="285"/>
                </a:cxn>
                <a:cxn ang="0">
                  <a:pos x="638" y="238"/>
                </a:cxn>
                <a:cxn ang="0">
                  <a:pos x="622" y="193"/>
                </a:cxn>
                <a:cxn ang="0">
                  <a:pos x="601" y="153"/>
                </a:cxn>
                <a:cxn ang="0">
                  <a:pos x="575" y="115"/>
                </a:cxn>
                <a:cxn ang="0">
                  <a:pos x="542" y="83"/>
                </a:cxn>
                <a:cxn ang="0">
                  <a:pos x="505" y="53"/>
                </a:cxn>
                <a:cxn ang="0">
                  <a:pos x="464" y="30"/>
                </a:cxn>
                <a:cxn ang="0">
                  <a:pos x="421" y="14"/>
                </a:cxn>
                <a:cxn ang="0">
                  <a:pos x="373" y="3"/>
                </a:cxn>
                <a:cxn ang="0">
                  <a:pos x="324" y="0"/>
                </a:cxn>
              </a:cxnLst>
              <a:rect l="0" t="0" r="r" b="b"/>
              <a:pathLst>
                <a:path w="648" h="636">
                  <a:moveTo>
                    <a:pt x="324" y="0"/>
                  </a:moveTo>
                  <a:lnTo>
                    <a:pt x="307" y="0"/>
                  </a:lnTo>
                  <a:lnTo>
                    <a:pt x="290" y="1"/>
                  </a:lnTo>
                  <a:lnTo>
                    <a:pt x="275" y="3"/>
                  </a:lnTo>
                  <a:lnTo>
                    <a:pt x="260" y="6"/>
                  </a:lnTo>
                  <a:lnTo>
                    <a:pt x="243" y="10"/>
                  </a:lnTo>
                  <a:lnTo>
                    <a:pt x="227" y="14"/>
                  </a:lnTo>
                  <a:lnTo>
                    <a:pt x="212" y="20"/>
                  </a:lnTo>
                  <a:lnTo>
                    <a:pt x="198" y="24"/>
                  </a:lnTo>
                  <a:lnTo>
                    <a:pt x="184" y="30"/>
                  </a:lnTo>
                  <a:lnTo>
                    <a:pt x="169" y="38"/>
                  </a:lnTo>
                  <a:lnTo>
                    <a:pt x="157" y="46"/>
                  </a:lnTo>
                  <a:lnTo>
                    <a:pt x="143" y="53"/>
                  </a:lnTo>
                  <a:lnTo>
                    <a:pt x="131" y="63"/>
                  </a:lnTo>
                  <a:lnTo>
                    <a:pt x="118" y="72"/>
                  </a:lnTo>
                  <a:lnTo>
                    <a:pt x="106" y="83"/>
                  </a:lnTo>
                  <a:lnTo>
                    <a:pt x="95" y="93"/>
                  </a:lnTo>
                  <a:lnTo>
                    <a:pt x="85" y="104"/>
                  </a:lnTo>
                  <a:lnTo>
                    <a:pt x="74" y="115"/>
                  </a:lnTo>
                  <a:lnTo>
                    <a:pt x="65" y="127"/>
                  </a:lnTo>
                  <a:lnTo>
                    <a:pt x="55" y="139"/>
                  </a:lnTo>
                  <a:lnTo>
                    <a:pt x="48" y="153"/>
                  </a:lnTo>
                  <a:lnTo>
                    <a:pt x="39" y="166"/>
                  </a:lnTo>
                  <a:lnTo>
                    <a:pt x="32" y="179"/>
                  </a:lnTo>
                  <a:lnTo>
                    <a:pt x="26" y="193"/>
                  </a:lnTo>
                  <a:lnTo>
                    <a:pt x="20" y="209"/>
                  </a:lnTo>
                  <a:lnTo>
                    <a:pt x="16" y="222"/>
                  </a:lnTo>
                  <a:lnTo>
                    <a:pt x="11" y="238"/>
                  </a:lnTo>
                  <a:lnTo>
                    <a:pt x="6" y="253"/>
                  </a:lnTo>
                  <a:lnTo>
                    <a:pt x="3" y="268"/>
                  </a:lnTo>
                  <a:lnTo>
                    <a:pt x="2" y="285"/>
                  </a:lnTo>
                  <a:lnTo>
                    <a:pt x="0" y="301"/>
                  </a:lnTo>
                  <a:lnTo>
                    <a:pt x="0" y="318"/>
                  </a:lnTo>
                  <a:lnTo>
                    <a:pt x="0" y="335"/>
                  </a:lnTo>
                  <a:lnTo>
                    <a:pt x="2" y="350"/>
                  </a:lnTo>
                  <a:lnTo>
                    <a:pt x="3" y="365"/>
                  </a:lnTo>
                  <a:lnTo>
                    <a:pt x="6" y="382"/>
                  </a:lnTo>
                  <a:lnTo>
                    <a:pt x="11" y="398"/>
                  </a:lnTo>
                  <a:lnTo>
                    <a:pt x="16" y="411"/>
                  </a:lnTo>
                  <a:lnTo>
                    <a:pt x="20" y="427"/>
                  </a:lnTo>
                  <a:lnTo>
                    <a:pt x="26" y="441"/>
                  </a:lnTo>
                  <a:lnTo>
                    <a:pt x="32" y="456"/>
                  </a:lnTo>
                  <a:lnTo>
                    <a:pt x="39" y="468"/>
                  </a:lnTo>
                  <a:lnTo>
                    <a:pt x="48" y="482"/>
                  </a:lnTo>
                  <a:lnTo>
                    <a:pt x="55" y="494"/>
                  </a:lnTo>
                  <a:lnTo>
                    <a:pt x="65" y="508"/>
                  </a:lnTo>
                  <a:lnTo>
                    <a:pt x="74" y="519"/>
                  </a:lnTo>
                  <a:lnTo>
                    <a:pt x="85" y="531"/>
                  </a:lnTo>
                  <a:lnTo>
                    <a:pt x="95" y="542"/>
                  </a:lnTo>
                  <a:lnTo>
                    <a:pt x="106" y="553"/>
                  </a:lnTo>
                  <a:lnTo>
                    <a:pt x="118" y="562"/>
                  </a:lnTo>
                  <a:lnTo>
                    <a:pt x="131" y="571"/>
                  </a:lnTo>
                  <a:lnTo>
                    <a:pt x="143" y="580"/>
                  </a:lnTo>
                  <a:lnTo>
                    <a:pt x="157" y="590"/>
                  </a:lnTo>
                  <a:lnTo>
                    <a:pt x="169" y="597"/>
                  </a:lnTo>
                  <a:lnTo>
                    <a:pt x="184" y="603"/>
                  </a:lnTo>
                  <a:lnTo>
                    <a:pt x="198" y="609"/>
                  </a:lnTo>
                  <a:lnTo>
                    <a:pt x="212" y="616"/>
                  </a:lnTo>
                  <a:lnTo>
                    <a:pt x="227" y="620"/>
                  </a:lnTo>
                  <a:lnTo>
                    <a:pt x="243" y="625"/>
                  </a:lnTo>
                  <a:lnTo>
                    <a:pt x="260" y="628"/>
                  </a:lnTo>
                  <a:lnTo>
                    <a:pt x="275" y="631"/>
                  </a:lnTo>
                  <a:lnTo>
                    <a:pt x="290" y="633"/>
                  </a:lnTo>
                  <a:lnTo>
                    <a:pt x="307" y="634"/>
                  </a:lnTo>
                  <a:lnTo>
                    <a:pt x="324" y="636"/>
                  </a:lnTo>
                  <a:lnTo>
                    <a:pt x="341" y="634"/>
                  </a:lnTo>
                  <a:lnTo>
                    <a:pt x="358" y="633"/>
                  </a:lnTo>
                  <a:lnTo>
                    <a:pt x="373" y="631"/>
                  </a:lnTo>
                  <a:lnTo>
                    <a:pt x="390" y="628"/>
                  </a:lnTo>
                  <a:lnTo>
                    <a:pt x="406" y="625"/>
                  </a:lnTo>
                  <a:lnTo>
                    <a:pt x="421" y="620"/>
                  </a:lnTo>
                  <a:lnTo>
                    <a:pt x="435" y="616"/>
                  </a:lnTo>
                  <a:lnTo>
                    <a:pt x="450" y="609"/>
                  </a:lnTo>
                  <a:lnTo>
                    <a:pt x="464" y="603"/>
                  </a:lnTo>
                  <a:lnTo>
                    <a:pt x="478" y="597"/>
                  </a:lnTo>
                  <a:lnTo>
                    <a:pt x="492" y="590"/>
                  </a:lnTo>
                  <a:lnTo>
                    <a:pt x="505" y="580"/>
                  </a:lnTo>
                  <a:lnTo>
                    <a:pt x="518" y="571"/>
                  </a:lnTo>
                  <a:lnTo>
                    <a:pt x="530" y="562"/>
                  </a:lnTo>
                  <a:lnTo>
                    <a:pt x="542" y="553"/>
                  </a:lnTo>
                  <a:lnTo>
                    <a:pt x="553" y="542"/>
                  </a:lnTo>
                  <a:lnTo>
                    <a:pt x="564" y="531"/>
                  </a:lnTo>
                  <a:lnTo>
                    <a:pt x="575" y="519"/>
                  </a:lnTo>
                  <a:lnTo>
                    <a:pt x="584" y="508"/>
                  </a:lnTo>
                  <a:lnTo>
                    <a:pt x="593" y="494"/>
                  </a:lnTo>
                  <a:lnTo>
                    <a:pt x="601" y="482"/>
                  </a:lnTo>
                  <a:lnTo>
                    <a:pt x="608" y="468"/>
                  </a:lnTo>
                  <a:lnTo>
                    <a:pt x="616" y="456"/>
                  </a:lnTo>
                  <a:lnTo>
                    <a:pt x="622" y="441"/>
                  </a:lnTo>
                  <a:lnTo>
                    <a:pt x="628" y="427"/>
                  </a:lnTo>
                  <a:lnTo>
                    <a:pt x="633" y="411"/>
                  </a:lnTo>
                  <a:lnTo>
                    <a:pt x="638" y="398"/>
                  </a:lnTo>
                  <a:lnTo>
                    <a:pt x="641" y="382"/>
                  </a:lnTo>
                  <a:lnTo>
                    <a:pt x="644" y="365"/>
                  </a:lnTo>
                  <a:lnTo>
                    <a:pt x="645" y="350"/>
                  </a:lnTo>
                  <a:lnTo>
                    <a:pt x="647" y="335"/>
                  </a:lnTo>
                  <a:lnTo>
                    <a:pt x="648" y="318"/>
                  </a:lnTo>
                  <a:lnTo>
                    <a:pt x="647" y="301"/>
                  </a:lnTo>
                  <a:lnTo>
                    <a:pt x="645" y="285"/>
                  </a:lnTo>
                  <a:lnTo>
                    <a:pt x="644" y="268"/>
                  </a:lnTo>
                  <a:lnTo>
                    <a:pt x="641" y="253"/>
                  </a:lnTo>
                  <a:lnTo>
                    <a:pt x="638" y="238"/>
                  </a:lnTo>
                  <a:lnTo>
                    <a:pt x="633" y="222"/>
                  </a:lnTo>
                  <a:lnTo>
                    <a:pt x="628" y="209"/>
                  </a:lnTo>
                  <a:lnTo>
                    <a:pt x="622" y="193"/>
                  </a:lnTo>
                  <a:lnTo>
                    <a:pt x="616" y="179"/>
                  </a:lnTo>
                  <a:lnTo>
                    <a:pt x="608" y="166"/>
                  </a:lnTo>
                  <a:lnTo>
                    <a:pt x="601" y="153"/>
                  </a:lnTo>
                  <a:lnTo>
                    <a:pt x="593" y="139"/>
                  </a:lnTo>
                  <a:lnTo>
                    <a:pt x="584" y="127"/>
                  </a:lnTo>
                  <a:lnTo>
                    <a:pt x="575" y="115"/>
                  </a:lnTo>
                  <a:lnTo>
                    <a:pt x="564" y="104"/>
                  </a:lnTo>
                  <a:lnTo>
                    <a:pt x="553" y="93"/>
                  </a:lnTo>
                  <a:lnTo>
                    <a:pt x="542" y="83"/>
                  </a:lnTo>
                  <a:lnTo>
                    <a:pt x="530" y="72"/>
                  </a:lnTo>
                  <a:lnTo>
                    <a:pt x="518" y="63"/>
                  </a:lnTo>
                  <a:lnTo>
                    <a:pt x="505" y="53"/>
                  </a:lnTo>
                  <a:lnTo>
                    <a:pt x="492" y="46"/>
                  </a:lnTo>
                  <a:lnTo>
                    <a:pt x="478" y="38"/>
                  </a:lnTo>
                  <a:lnTo>
                    <a:pt x="464" y="30"/>
                  </a:lnTo>
                  <a:lnTo>
                    <a:pt x="450" y="24"/>
                  </a:lnTo>
                  <a:lnTo>
                    <a:pt x="435" y="20"/>
                  </a:lnTo>
                  <a:lnTo>
                    <a:pt x="421" y="14"/>
                  </a:lnTo>
                  <a:lnTo>
                    <a:pt x="406" y="10"/>
                  </a:lnTo>
                  <a:lnTo>
                    <a:pt x="390" y="6"/>
                  </a:lnTo>
                  <a:lnTo>
                    <a:pt x="373" y="3"/>
                  </a:lnTo>
                  <a:lnTo>
                    <a:pt x="358" y="1"/>
                  </a:lnTo>
                  <a:lnTo>
                    <a:pt x="341" y="0"/>
                  </a:lnTo>
                  <a:lnTo>
                    <a:pt x="324" y="0"/>
                  </a:lnTo>
                  <a:close/>
                </a:path>
              </a:pathLst>
            </a:custGeom>
            <a:solidFill>
              <a:srgbClr val="808080"/>
            </a:solidFill>
            <a:ln w="9525">
              <a:noFill/>
              <a:round/>
              <a:headEnd/>
              <a:tailEnd/>
            </a:ln>
          </p:spPr>
          <p:txBody>
            <a:bodyPr>
              <a:prstTxWarp prst="textNoShape">
                <a:avLst/>
              </a:prstTxWarp>
            </a:bodyPr>
            <a:lstStyle/>
            <a:p>
              <a:endParaRPr lang="en-US"/>
            </a:p>
          </p:txBody>
        </p:sp>
        <p:sp>
          <p:nvSpPr>
            <p:cNvPr id="69643" name="Rectangle 11"/>
            <p:cNvSpPr>
              <a:spLocks noChangeAspect="1" noChangeArrowheads="1"/>
            </p:cNvSpPr>
            <p:nvPr/>
          </p:nvSpPr>
          <p:spPr bwMode="auto">
            <a:xfrm>
              <a:off x="1176" y="1172"/>
              <a:ext cx="264" cy="115"/>
            </a:xfrm>
            <a:prstGeom prst="rect">
              <a:avLst/>
            </a:prstGeom>
            <a:noFill/>
            <a:ln w="9525">
              <a:noFill/>
              <a:miter lim="800000"/>
              <a:headEnd/>
              <a:tailEnd/>
            </a:ln>
          </p:spPr>
          <p:txBody>
            <a:bodyPr lIns="0" tIns="0" rIns="0" bIns="0">
              <a:prstTxWarp prst="textNoShape">
                <a:avLst/>
              </a:prstTxWarp>
              <a:spAutoFit/>
            </a:bodyPr>
            <a:lstStyle/>
            <a:p>
              <a:r>
                <a:rPr lang="en-US" sz="1200" b="1">
                  <a:solidFill>
                    <a:srgbClr val="FFFFFF"/>
                  </a:solidFill>
                  <a:latin typeface="Helvetica" pitchFamily="-1" charset="0"/>
                </a:rPr>
                <a:t>STG</a:t>
              </a:r>
              <a:endParaRPr lang="en-US" sz="1200"/>
            </a:p>
          </p:txBody>
        </p:sp>
        <p:sp>
          <p:nvSpPr>
            <p:cNvPr id="69644" name="Rectangle 12"/>
            <p:cNvSpPr>
              <a:spLocks noChangeAspect="1" noChangeArrowheads="1"/>
            </p:cNvSpPr>
            <p:nvPr/>
          </p:nvSpPr>
          <p:spPr bwMode="auto">
            <a:xfrm>
              <a:off x="966" y="2078"/>
              <a:ext cx="236" cy="11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000000"/>
                  </a:solidFill>
                </a:rPr>
                <a:t>input</a:t>
              </a:r>
              <a:endParaRPr lang="en-US" sz="1200"/>
            </a:p>
          </p:txBody>
        </p:sp>
        <p:sp>
          <p:nvSpPr>
            <p:cNvPr id="69645" name="Freeform 13"/>
            <p:cNvSpPr>
              <a:spLocks noChangeAspect="1" noEditPoints="1"/>
            </p:cNvSpPr>
            <p:nvPr/>
          </p:nvSpPr>
          <p:spPr bwMode="auto">
            <a:xfrm>
              <a:off x="910" y="1836"/>
              <a:ext cx="295" cy="179"/>
            </a:xfrm>
            <a:custGeom>
              <a:avLst/>
              <a:gdLst/>
              <a:ahLst/>
              <a:cxnLst>
                <a:cxn ang="0">
                  <a:pos x="2" y="554"/>
                </a:cxn>
                <a:cxn ang="0">
                  <a:pos x="8" y="527"/>
                </a:cxn>
                <a:cxn ang="0">
                  <a:pos x="20" y="501"/>
                </a:cxn>
                <a:cxn ang="0">
                  <a:pos x="37" y="477"/>
                </a:cxn>
                <a:cxn ang="0">
                  <a:pos x="57" y="454"/>
                </a:cxn>
                <a:cxn ang="0">
                  <a:pos x="82" y="433"/>
                </a:cxn>
                <a:cxn ang="0">
                  <a:pos x="110" y="413"/>
                </a:cxn>
                <a:cxn ang="0">
                  <a:pos x="140" y="396"/>
                </a:cxn>
                <a:cxn ang="0">
                  <a:pos x="174" y="379"/>
                </a:cxn>
                <a:cxn ang="0">
                  <a:pos x="209" y="364"/>
                </a:cxn>
                <a:cxn ang="0">
                  <a:pos x="266" y="344"/>
                </a:cxn>
                <a:cxn ang="0">
                  <a:pos x="349" y="325"/>
                </a:cxn>
                <a:cxn ang="0">
                  <a:pos x="392" y="319"/>
                </a:cxn>
                <a:cxn ang="0">
                  <a:pos x="435" y="315"/>
                </a:cxn>
                <a:cxn ang="0">
                  <a:pos x="478" y="313"/>
                </a:cxn>
                <a:cxn ang="0">
                  <a:pos x="520" y="312"/>
                </a:cxn>
                <a:cxn ang="0">
                  <a:pos x="558" y="305"/>
                </a:cxn>
                <a:cxn ang="0">
                  <a:pos x="598" y="298"/>
                </a:cxn>
                <a:cxn ang="0">
                  <a:pos x="635" y="286"/>
                </a:cxn>
                <a:cxn ang="0">
                  <a:pos x="672" y="270"/>
                </a:cxn>
                <a:cxn ang="0">
                  <a:pos x="707" y="253"/>
                </a:cxn>
                <a:cxn ang="0">
                  <a:pos x="741" y="233"/>
                </a:cxn>
                <a:cxn ang="0">
                  <a:pos x="772" y="212"/>
                </a:cxn>
                <a:cxn ang="0">
                  <a:pos x="799" y="189"/>
                </a:cxn>
                <a:cxn ang="0">
                  <a:pos x="825" y="164"/>
                </a:cxn>
                <a:cxn ang="0">
                  <a:pos x="833" y="156"/>
                </a:cxn>
                <a:cxn ang="0">
                  <a:pos x="902" y="147"/>
                </a:cxn>
                <a:cxn ang="0">
                  <a:pos x="882" y="184"/>
                </a:cxn>
                <a:cxn ang="0">
                  <a:pos x="881" y="187"/>
                </a:cxn>
                <a:cxn ang="0">
                  <a:pos x="867" y="204"/>
                </a:cxn>
                <a:cxn ang="0">
                  <a:pos x="838" y="232"/>
                </a:cxn>
                <a:cxn ang="0">
                  <a:pos x="805" y="259"/>
                </a:cxn>
                <a:cxn ang="0">
                  <a:pos x="770" y="282"/>
                </a:cxn>
                <a:cxn ang="0">
                  <a:pos x="733" y="305"/>
                </a:cxn>
                <a:cxn ang="0">
                  <a:pos x="695" y="324"/>
                </a:cxn>
                <a:cxn ang="0">
                  <a:pos x="653" y="341"/>
                </a:cxn>
                <a:cxn ang="0">
                  <a:pos x="610" y="353"/>
                </a:cxn>
                <a:cxn ang="0">
                  <a:pos x="567" y="362"/>
                </a:cxn>
                <a:cxn ang="0">
                  <a:pos x="523" y="368"/>
                </a:cxn>
                <a:cxn ang="0">
                  <a:pos x="480" y="372"/>
                </a:cxn>
                <a:cxn ang="0">
                  <a:pos x="440" y="372"/>
                </a:cxn>
                <a:cxn ang="0">
                  <a:pos x="400" y="376"/>
                </a:cxn>
                <a:cxn ang="0">
                  <a:pos x="360" y="382"/>
                </a:cxn>
                <a:cxn ang="0">
                  <a:pos x="285" y="399"/>
                </a:cxn>
                <a:cxn ang="0">
                  <a:pos x="231" y="418"/>
                </a:cxn>
                <a:cxn ang="0">
                  <a:pos x="199" y="431"/>
                </a:cxn>
                <a:cxn ang="0">
                  <a:pos x="169" y="445"/>
                </a:cxn>
                <a:cxn ang="0">
                  <a:pos x="142" y="462"/>
                </a:cxn>
                <a:cxn ang="0">
                  <a:pos x="119" y="477"/>
                </a:cxn>
                <a:cxn ang="0">
                  <a:pos x="99" y="494"/>
                </a:cxn>
                <a:cxn ang="0">
                  <a:pos x="82" y="511"/>
                </a:cxn>
                <a:cxn ang="0">
                  <a:pos x="71" y="528"/>
                </a:cxn>
                <a:cxn ang="0">
                  <a:pos x="63" y="544"/>
                </a:cxn>
                <a:cxn ang="0">
                  <a:pos x="59" y="559"/>
                </a:cxn>
                <a:cxn ang="0">
                  <a:pos x="0" y="565"/>
                </a:cxn>
                <a:cxn ang="0">
                  <a:pos x="928" y="0"/>
                </a:cxn>
                <a:cxn ang="0">
                  <a:pos x="785" y="129"/>
                </a:cxn>
              </a:cxnLst>
              <a:rect l="0" t="0" r="r" b="b"/>
              <a:pathLst>
                <a:path w="945" h="568">
                  <a:moveTo>
                    <a:pt x="0" y="565"/>
                  </a:moveTo>
                  <a:lnTo>
                    <a:pt x="2" y="554"/>
                  </a:lnTo>
                  <a:lnTo>
                    <a:pt x="4" y="540"/>
                  </a:lnTo>
                  <a:lnTo>
                    <a:pt x="8" y="527"/>
                  </a:lnTo>
                  <a:lnTo>
                    <a:pt x="13" y="514"/>
                  </a:lnTo>
                  <a:lnTo>
                    <a:pt x="20" y="501"/>
                  </a:lnTo>
                  <a:lnTo>
                    <a:pt x="28" y="488"/>
                  </a:lnTo>
                  <a:lnTo>
                    <a:pt x="37" y="477"/>
                  </a:lnTo>
                  <a:lnTo>
                    <a:pt x="47" y="465"/>
                  </a:lnTo>
                  <a:lnTo>
                    <a:pt x="57" y="454"/>
                  </a:lnTo>
                  <a:lnTo>
                    <a:pt x="70" y="444"/>
                  </a:lnTo>
                  <a:lnTo>
                    <a:pt x="82" y="433"/>
                  </a:lnTo>
                  <a:lnTo>
                    <a:pt x="96" y="424"/>
                  </a:lnTo>
                  <a:lnTo>
                    <a:pt x="110" y="413"/>
                  </a:lnTo>
                  <a:lnTo>
                    <a:pt x="125" y="404"/>
                  </a:lnTo>
                  <a:lnTo>
                    <a:pt x="140" y="396"/>
                  </a:lnTo>
                  <a:lnTo>
                    <a:pt x="157" y="387"/>
                  </a:lnTo>
                  <a:lnTo>
                    <a:pt x="174" y="379"/>
                  </a:lnTo>
                  <a:lnTo>
                    <a:pt x="191" y="372"/>
                  </a:lnTo>
                  <a:lnTo>
                    <a:pt x="209" y="364"/>
                  </a:lnTo>
                  <a:lnTo>
                    <a:pt x="228" y="356"/>
                  </a:lnTo>
                  <a:lnTo>
                    <a:pt x="266" y="344"/>
                  </a:lnTo>
                  <a:lnTo>
                    <a:pt x="306" y="333"/>
                  </a:lnTo>
                  <a:lnTo>
                    <a:pt x="349" y="325"/>
                  </a:lnTo>
                  <a:lnTo>
                    <a:pt x="371" y="322"/>
                  </a:lnTo>
                  <a:lnTo>
                    <a:pt x="392" y="319"/>
                  </a:lnTo>
                  <a:lnTo>
                    <a:pt x="414" y="316"/>
                  </a:lnTo>
                  <a:lnTo>
                    <a:pt x="435" y="315"/>
                  </a:lnTo>
                  <a:lnTo>
                    <a:pt x="457" y="313"/>
                  </a:lnTo>
                  <a:lnTo>
                    <a:pt x="478" y="313"/>
                  </a:lnTo>
                  <a:lnTo>
                    <a:pt x="500" y="313"/>
                  </a:lnTo>
                  <a:lnTo>
                    <a:pt x="520" y="312"/>
                  </a:lnTo>
                  <a:lnTo>
                    <a:pt x="540" y="310"/>
                  </a:lnTo>
                  <a:lnTo>
                    <a:pt x="558" y="305"/>
                  </a:lnTo>
                  <a:lnTo>
                    <a:pt x="578" y="302"/>
                  </a:lnTo>
                  <a:lnTo>
                    <a:pt x="598" y="298"/>
                  </a:lnTo>
                  <a:lnTo>
                    <a:pt x="616" y="292"/>
                  </a:lnTo>
                  <a:lnTo>
                    <a:pt x="635" y="286"/>
                  </a:lnTo>
                  <a:lnTo>
                    <a:pt x="653" y="278"/>
                  </a:lnTo>
                  <a:lnTo>
                    <a:pt x="672" y="270"/>
                  </a:lnTo>
                  <a:lnTo>
                    <a:pt x="690" y="262"/>
                  </a:lnTo>
                  <a:lnTo>
                    <a:pt x="707" y="253"/>
                  </a:lnTo>
                  <a:lnTo>
                    <a:pt x="724" y="244"/>
                  </a:lnTo>
                  <a:lnTo>
                    <a:pt x="741" y="233"/>
                  </a:lnTo>
                  <a:lnTo>
                    <a:pt x="756" y="224"/>
                  </a:lnTo>
                  <a:lnTo>
                    <a:pt x="772" y="212"/>
                  </a:lnTo>
                  <a:lnTo>
                    <a:pt x="785" y="201"/>
                  </a:lnTo>
                  <a:lnTo>
                    <a:pt x="799" y="189"/>
                  </a:lnTo>
                  <a:lnTo>
                    <a:pt x="813" y="176"/>
                  </a:lnTo>
                  <a:lnTo>
                    <a:pt x="825" y="164"/>
                  </a:lnTo>
                  <a:lnTo>
                    <a:pt x="836" y="150"/>
                  </a:lnTo>
                  <a:lnTo>
                    <a:pt x="833" y="156"/>
                  </a:lnTo>
                  <a:lnTo>
                    <a:pt x="850" y="121"/>
                  </a:lnTo>
                  <a:lnTo>
                    <a:pt x="902" y="147"/>
                  </a:lnTo>
                  <a:lnTo>
                    <a:pt x="884" y="183"/>
                  </a:lnTo>
                  <a:lnTo>
                    <a:pt x="882" y="184"/>
                  </a:lnTo>
                  <a:lnTo>
                    <a:pt x="882" y="186"/>
                  </a:lnTo>
                  <a:lnTo>
                    <a:pt x="881" y="187"/>
                  </a:lnTo>
                  <a:lnTo>
                    <a:pt x="879" y="189"/>
                  </a:lnTo>
                  <a:lnTo>
                    <a:pt x="867" y="204"/>
                  </a:lnTo>
                  <a:lnTo>
                    <a:pt x="853" y="218"/>
                  </a:lnTo>
                  <a:lnTo>
                    <a:pt x="838" y="232"/>
                  </a:lnTo>
                  <a:lnTo>
                    <a:pt x="822" y="246"/>
                  </a:lnTo>
                  <a:lnTo>
                    <a:pt x="805" y="259"/>
                  </a:lnTo>
                  <a:lnTo>
                    <a:pt x="788" y="272"/>
                  </a:lnTo>
                  <a:lnTo>
                    <a:pt x="770" y="282"/>
                  </a:lnTo>
                  <a:lnTo>
                    <a:pt x="752" y="295"/>
                  </a:lnTo>
                  <a:lnTo>
                    <a:pt x="733" y="305"/>
                  </a:lnTo>
                  <a:lnTo>
                    <a:pt x="715" y="315"/>
                  </a:lnTo>
                  <a:lnTo>
                    <a:pt x="695" y="324"/>
                  </a:lnTo>
                  <a:lnTo>
                    <a:pt x="675" y="333"/>
                  </a:lnTo>
                  <a:lnTo>
                    <a:pt x="653" y="341"/>
                  </a:lnTo>
                  <a:lnTo>
                    <a:pt x="632" y="347"/>
                  </a:lnTo>
                  <a:lnTo>
                    <a:pt x="610" y="353"/>
                  </a:lnTo>
                  <a:lnTo>
                    <a:pt x="589" y="359"/>
                  </a:lnTo>
                  <a:lnTo>
                    <a:pt x="567" y="362"/>
                  </a:lnTo>
                  <a:lnTo>
                    <a:pt x="546" y="367"/>
                  </a:lnTo>
                  <a:lnTo>
                    <a:pt x="523" y="368"/>
                  </a:lnTo>
                  <a:lnTo>
                    <a:pt x="501" y="370"/>
                  </a:lnTo>
                  <a:lnTo>
                    <a:pt x="480" y="372"/>
                  </a:lnTo>
                  <a:lnTo>
                    <a:pt x="460" y="372"/>
                  </a:lnTo>
                  <a:lnTo>
                    <a:pt x="440" y="372"/>
                  </a:lnTo>
                  <a:lnTo>
                    <a:pt x="418" y="373"/>
                  </a:lnTo>
                  <a:lnTo>
                    <a:pt x="400" y="376"/>
                  </a:lnTo>
                  <a:lnTo>
                    <a:pt x="380" y="379"/>
                  </a:lnTo>
                  <a:lnTo>
                    <a:pt x="360" y="382"/>
                  </a:lnTo>
                  <a:lnTo>
                    <a:pt x="321" y="390"/>
                  </a:lnTo>
                  <a:lnTo>
                    <a:pt x="285" y="399"/>
                  </a:lnTo>
                  <a:lnTo>
                    <a:pt x="248" y="411"/>
                  </a:lnTo>
                  <a:lnTo>
                    <a:pt x="231" y="418"/>
                  </a:lnTo>
                  <a:lnTo>
                    <a:pt x="214" y="424"/>
                  </a:lnTo>
                  <a:lnTo>
                    <a:pt x="199" y="431"/>
                  </a:lnTo>
                  <a:lnTo>
                    <a:pt x="183" y="438"/>
                  </a:lnTo>
                  <a:lnTo>
                    <a:pt x="169" y="445"/>
                  </a:lnTo>
                  <a:lnTo>
                    <a:pt x="156" y="453"/>
                  </a:lnTo>
                  <a:lnTo>
                    <a:pt x="142" y="462"/>
                  </a:lnTo>
                  <a:lnTo>
                    <a:pt x="129" y="470"/>
                  </a:lnTo>
                  <a:lnTo>
                    <a:pt x="119" y="477"/>
                  </a:lnTo>
                  <a:lnTo>
                    <a:pt x="108" y="487"/>
                  </a:lnTo>
                  <a:lnTo>
                    <a:pt x="99" y="494"/>
                  </a:lnTo>
                  <a:lnTo>
                    <a:pt x="90" y="504"/>
                  </a:lnTo>
                  <a:lnTo>
                    <a:pt x="82" y="511"/>
                  </a:lnTo>
                  <a:lnTo>
                    <a:pt x="76" y="521"/>
                  </a:lnTo>
                  <a:lnTo>
                    <a:pt x="71" y="528"/>
                  </a:lnTo>
                  <a:lnTo>
                    <a:pt x="67" y="536"/>
                  </a:lnTo>
                  <a:lnTo>
                    <a:pt x="63" y="544"/>
                  </a:lnTo>
                  <a:lnTo>
                    <a:pt x="60" y="551"/>
                  </a:lnTo>
                  <a:lnTo>
                    <a:pt x="59" y="559"/>
                  </a:lnTo>
                  <a:lnTo>
                    <a:pt x="59" y="568"/>
                  </a:lnTo>
                  <a:lnTo>
                    <a:pt x="0" y="565"/>
                  </a:lnTo>
                  <a:close/>
                  <a:moveTo>
                    <a:pt x="785" y="129"/>
                  </a:moveTo>
                  <a:lnTo>
                    <a:pt x="928" y="0"/>
                  </a:lnTo>
                  <a:lnTo>
                    <a:pt x="945" y="193"/>
                  </a:lnTo>
                  <a:lnTo>
                    <a:pt x="785" y="129"/>
                  </a:lnTo>
                  <a:close/>
                </a:path>
              </a:pathLst>
            </a:custGeom>
            <a:solidFill>
              <a:srgbClr val="000000"/>
            </a:solidFill>
            <a:ln w="1588">
              <a:solidFill>
                <a:srgbClr val="000000"/>
              </a:solidFill>
              <a:prstDash val="solid"/>
              <a:round/>
              <a:headEnd/>
              <a:tailEnd/>
            </a:ln>
          </p:spPr>
          <p:txBody>
            <a:bodyPr>
              <a:prstTxWarp prst="textNoShape">
                <a:avLst/>
              </a:prstTxWarp>
            </a:bodyPr>
            <a:lstStyle/>
            <a:p>
              <a:endParaRPr lang="en-US"/>
            </a:p>
          </p:txBody>
        </p:sp>
        <p:sp>
          <p:nvSpPr>
            <p:cNvPr id="69646" name="Freeform 14"/>
            <p:cNvSpPr>
              <a:spLocks noChangeAspect="1" noEditPoints="1"/>
            </p:cNvSpPr>
            <p:nvPr/>
          </p:nvSpPr>
          <p:spPr bwMode="auto">
            <a:xfrm>
              <a:off x="623" y="1836"/>
              <a:ext cx="305" cy="179"/>
            </a:xfrm>
            <a:custGeom>
              <a:avLst/>
              <a:gdLst/>
              <a:ahLst/>
              <a:cxnLst>
                <a:cxn ang="0">
                  <a:pos x="918" y="559"/>
                </a:cxn>
                <a:cxn ang="0">
                  <a:pos x="914" y="544"/>
                </a:cxn>
                <a:cxn ang="0">
                  <a:pos x="906" y="528"/>
                </a:cxn>
                <a:cxn ang="0">
                  <a:pos x="894" y="513"/>
                </a:cxn>
                <a:cxn ang="0">
                  <a:pos x="877" y="496"/>
                </a:cxn>
                <a:cxn ang="0">
                  <a:pos x="857" y="477"/>
                </a:cxn>
                <a:cxn ang="0">
                  <a:pos x="832" y="462"/>
                </a:cxn>
                <a:cxn ang="0">
                  <a:pos x="805" y="445"/>
                </a:cxn>
                <a:cxn ang="0">
                  <a:pos x="773" y="431"/>
                </a:cxn>
                <a:cxn ang="0">
                  <a:pos x="739" y="418"/>
                </a:cxn>
                <a:cxn ang="0">
                  <a:pos x="683" y="399"/>
                </a:cxn>
                <a:cxn ang="0">
                  <a:pos x="605" y="382"/>
                </a:cxn>
                <a:cxn ang="0">
                  <a:pos x="564" y="376"/>
                </a:cxn>
                <a:cxn ang="0">
                  <a:pos x="522" y="372"/>
                </a:cxn>
                <a:cxn ang="0">
                  <a:pos x="481" y="372"/>
                </a:cxn>
                <a:cxn ang="0">
                  <a:pos x="436" y="368"/>
                </a:cxn>
                <a:cxn ang="0">
                  <a:pos x="390" y="362"/>
                </a:cxn>
                <a:cxn ang="0">
                  <a:pos x="346" y="353"/>
                </a:cxn>
                <a:cxn ang="0">
                  <a:pos x="301" y="341"/>
                </a:cxn>
                <a:cxn ang="0">
                  <a:pos x="260" y="324"/>
                </a:cxn>
                <a:cxn ang="0">
                  <a:pos x="218" y="305"/>
                </a:cxn>
                <a:cxn ang="0">
                  <a:pos x="180" y="284"/>
                </a:cxn>
                <a:cxn ang="0">
                  <a:pos x="144" y="259"/>
                </a:cxn>
                <a:cxn ang="0">
                  <a:pos x="111" y="233"/>
                </a:cxn>
                <a:cxn ang="0">
                  <a:pos x="81" y="204"/>
                </a:cxn>
                <a:cxn ang="0">
                  <a:pos x="66" y="187"/>
                </a:cxn>
                <a:cxn ang="0">
                  <a:pos x="63" y="184"/>
                </a:cxn>
                <a:cxn ang="0">
                  <a:pos x="43" y="147"/>
                </a:cxn>
                <a:cxn ang="0">
                  <a:pos x="114" y="156"/>
                </a:cxn>
                <a:cxn ang="0">
                  <a:pos x="121" y="163"/>
                </a:cxn>
                <a:cxn ang="0">
                  <a:pos x="147" y="189"/>
                </a:cxn>
                <a:cxn ang="0">
                  <a:pos x="177" y="212"/>
                </a:cxn>
                <a:cxn ang="0">
                  <a:pos x="209" y="233"/>
                </a:cxn>
                <a:cxn ang="0">
                  <a:pos x="244" y="253"/>
                </a:cxn>
                <a:cxn ang="0">
                  <a:pos x="281" y="270"/>
                </a:cxn>
                <a:cxn ang="0">
                  <a:pos x="319" y="286"/>
                </a:cxn>
                <a:cxn ang="0">
                  <a:pos x="358" y="298"/>
                </a:cxn>
                <a:cxn ang="0">
                  <a:pos x="399" y="305"/>
                </a:cxn>
                <a:cxn ang="0">
                  <a:pos x="439" y="312"/>
                </a:cxn>
                <a:cxn ang="0">
                  <a:pos x="482" y="313"/>
                </a:cxn>
                <a:cxn ang="0">
                  <a:pos x="527" y="315"/>
                </a:cxn>
                <a:cxn ang="0">
                  <a:pos x="571" y="319"/>
                </a:cxn>
                <a:cxn ang="0">
                  <a:pos x="616" y="325"/>
                </a:cxn>
                <a:cxn ang="0">
                  <a:pos x="702" y="344"/>
                </a:cxn>
                <a:cxn ang="0">
                  <a:pos x="760" y="364"/>
                </a:cxn>
                <a:cxn ang="0">
                  <a:pos x="797" y="379"/>
                </a:cxn>
                <a:cxn ang="0">
                  <a:pos x="831" y="395"/>
                </a:cxn>
                <a:cxn ang="0">
                  <a:pos x="863" y="413"/>
                </a:cxn>
                <a:cxn ang="0">
                  <a:pos x="892" y="433"/>
                </a:cxn>
                <a:cxn ang="0">
                  <a:pos x="917" y="454"/>
                </a:cxn>
                <a:cxn ang="0">
                  <a:pos x="938" y="476"/>
                </a:cxn>
                <a:cxn ang="0">
                  <a:pos x="957" y="501"/>
                </a:cxn>
                <a:cxn ang="0">
                  <a:pos x="969" y="527"/>
                </a:cxn>
                <a:cxn ang="0">
                  <a:pos x="975" y="554"/>
                </a:cxn>
                <a:cxn ang="0">
                  <a:pos x="918" y="568"/>
                </a:cxn>
                <a:cxn ang="0">
                  <a:pos x="15" y="0"/>
                </a:cxn>
                <a:cxn ang="0">
                  <a:pos x="0" y="193"/>
                </a:cxn>
              </a:cxnLst>
              <a:rect l="0" t="0" r="r" b="b"/>
              <a:pathLst>
                <a:path w="977" h="568">
                  <a:moveTo>
                    <a:pt x="918" y="568"/>
                  </a:moveTo>
                  <a:lnTo>
                    <a:pt x="918" y="559"/>
                  </a:lnTo>
                  <a:lnTo>
                    <a:pt x="917" y="551"/>
                  </a:lnTo>
                  <a:lnTo>
                    <a:pt x="914" y="544"/>
                  </a:lnTo>
                  <a:lnTo>
                    <a:pt x="911" y="536"/>
                  </a:lnTo>
                  <a:lnTo>
                    <a:pt x="906" y="528"/>
                  </a:lnTo>
                  <a:lnTo>
                    <a:pt x="900" y="521"/>
                  </a:lnTo>
                  <a:lnTo>
                    <a:pt x="894" y="513"/>
                  </a:lnTo>
                  <a:lnTo>
                    <a:pt x="886" y="504"/>
                  </a:lnTo>
                  <a:lnTo>
                    <a:pt x="877" y="496"/>
                  </a:lnTo>
                  <a:lnTo>
                    <a:pt x="868" y="487"/>
                  </a:lnTo>
                  <a:lnTo>
                    <a:pt x="857" y="477"/>
                  </a:lnTo>
                  <a:lnTo>
                    <a:pt x="845" y="470"/>
                  </a:lnTo>
                  <a:lnTo>
                    <a:pt x="832" y="462"/>
                  </a:lnTo>
                  <a:lnTo>
                    <a:pt x="819" y="454"/>
                  </a:lnTo>
                  <a:lnTo>
                    <a:pt x="805" y="445"/>
                  </a:lnTo>
                  <a:lnTo>
                    <a:pt x="789" y="438"/>
                  </a:lnTo>
                  <a:lnTo>
                    <a:pt x="773" y="431"/>
                  </a:lnTo>
                  <a:lnTo>
                    <a:pt x="757" y="424"/>
                  </a:lnTo>
                  <a:lnTo>
                    <a:pt x="739" y="418"/>
                  </a:lnTo>
                  <a:lnTo>
                    <a:pt x="722" y="411"/>
                  </a:lnTo>
                  <a:lnTo>
                    <a:pt x="683" y="399"/>
                  </a:lnTo>
                  <a:lnTo>
                    <a:pt x="645" y="390"/>
                  </a:lnTo>
                  <a:lnTo>
                    <a:pt x="605" y="382"/>
                  </a:lnTo>
                  <a:lnTo>
                    <a:pt x="585" y="379"/>
                  </a:lnTo>
                  <a:lnTo>
                    <a:pt x="564" y="376"/>
                  </a:lnTo>
                  <a:lnTo>
                    <a:pt x="544" y="375"/>
                  </a:lnTo>
                  <a:lnTo>
                    <a:pt x="522" y="372"/>
                  </a:lnTo>
                  <a:lnTo>
                    <a:pt x="502" y="372"/>
                  </a:lnTo>
                  <a:lnTo>
                    <a:pt x="481" y="372"/>
                  </a:lnTo>
                  <a:lnTo>
                    <a:pt x="459" y="370"/>
                  </a:lnTo>
                  <a:lnTo>
                    <a:pt x="436" y="368"/>
                  </a:lnTo>
                  <a:lnTo>
                    <a:pt x="413" y="367"/>
                  </a:lnTo>
                  <a:lnTo>
                    <a:pt x="390" y="362"/>
                  </a:lnTo>
                  <a:lnTo>
                    <a:pt x="367" y="359"/>
                  </a:lnTo>
                  <a:lnTo>
                    <a:pt x="346" y="353"/>
                  </a:lnTo>
                  <a:lnTo>
                    <a:pt x="322" y="347"/>
                  </a:lnTo>
                  <a:lnTo>
                    <a:pt x="301" y="341"/>
                  </a:lnTo>
                  <a:lnTo>
                    <a:pt x="279" y="333"/>
                  </a:lnTo>
                  <a:lnTo>
                    <a:pt x="260" y="324"/>
                  </a:lnTo>
                  <a:lnTo>
                    <a:pt x="238" y="315"/>
                  </a:lnTo>
                  <a:lnTo>
                    <a:pt x="218" y="305"/>
                  </a:lnTo>
                  <a:lnTo>
                    <a:pt x="198" y="295"/>
                  </a:lnTo>
                  <a:lnTo>
                    <a:pt x="180" y="284"/>
                  </a:lnTo>
                  <a:lnTo>
                    <a:pt x="161" y="272"/>
                  </a:lnTo>
                  <a:lnTo>
                    <a:pt x="144" y="259"/>
                  </a:lnTo>
                  <a:lnTo>
                    <a:pt x="127" y="246"/>
                  </a:lnTo>
                  <a:lnTo>
                    <a:pt x="111" y="233"/>
                  </a:lnTo>
                  <a:lnTo>
                    <a:pt x="95" y="218"/>
                  </a:lnTo>
                  <a:lnTo>
                    <a:pt x="81" y="204"/>
                  </a:lnTo>
                  <a:lnTo>
                    <a:pt x="68" y="189"/>
                  </a:lnTo>
                  <a:lnTo>
                    <a:pt x="66" y="187"/>
                  </a:lnTo>
                  <a:lnTo>
                    <a:pt x="64" y="186"/>
                  </a:lnTo>
                  <a:lnTo>
                    <a:pt x="63" y="184"/>
                  </a:lnTo>
                  <a:lnTo>
                    <a:pt x="63" y="183"/>
                  </a:lnTo>
                  <a:lnTo>
                    <a:pt x="43" y="147"/>
                  </a:lnTo>
                  <a:lnTo>
                    <a:pt x="95" y="121"/>
                  </a:lnTo>
                  <a:lnTo>
                    <a:pt x="114" y="156"/>
                  </a:lnTo>
                  <a:lnTo>
                    <a:pt x="109" y="150"/>
                  </a:lnTo>
                  <a:lnTo>
                    <a:pt x="121" y="163"/>
                  </a:lnTo>
                  <a:lnTo>
                    <a:pt x="134" y="176"/>
                  </a:lnTo>
                  <a:lnTo>
                    <a:pt x="147" y="189"/>
                  </a:lnTo>
                  <a:lnTo>
                    <a:pt x="161" y="201"/>
                  </a:lnTo>
                  <a:lnTo>
                    <a:pt x="177" y="212"/>
                  </a:lnTo>
                  <a:lnTo>
                    <a:pt x="193" y="223"/>
                  </a:lnTo>
                  <a:lnTo>
                    <a:pt x="209" y="233"/>
                  </a:lnTo>
                  <a:lnTo>
                    <a:pt x="226" y="244"/>
                  </a:lnTo>
                  <a:lnTo>
                    <a:pt x="244" y="253"/>
                  </a:lnTo>
                  <a:lnTo>
                    <a:pt x="263" y="262"/>
                  </a:lnTo>
                  <a:lnTo>
                    <a:pt x="281" y="270"/>
                  </a:lnTo>
                  <a:lnTo>
                    <a:pt x="299" y="278"/>
                  </a:lnTo>
                  <a:lnTo>
                    <a:pt x="319" y="286"/>
                  </a:lnTo>
                  <a:lnTo>
                    <a:pt x="338" y="292"/>
                  </a:lnTo>
                  <a:lnTo>
                    <a:pt x="358" y="298"/>
                  </a:lnTo>
                  <a:lnTo>
                    <a:pt x="378" y="302"/>
                  </a:lnTo>
                  <a:lnTo>
                    <a:pt x="399" y="305"/>
                  </a:lnTo>
                  <a:lnTo>
                    <a:pt x="419" y="310"/>
                  </a:lnTo>
                  <a:lnTo>
                    <a:pt x="439" y="312"/>
                  </a:lnTo>
                  <a:lnTo>
                    <a:pt x="459" y="313"/>
                  </a:lnTo>
                  <a:lnTo>
                    <a:pt x="482" y="313"/>
                  </a:lnTo>
                  <a:lnTo>
                    <a:pt x="504" y="313"/>
                  </a:lnTo>
                  <a:lnTo>
                    <a:pt x="527" y="315"/>
                  </a:lnTo>
                  <a:lnTo>
                    <a:pt x="550" y="316"/>
                  </a:lnTo>
                  <a:lnTo>
                    <a:pt x="571" y="319"/>
                  </a:lnTo>
                  <a:lnTo>
                    <a:pt x="594" y="322"/>
                  </a:lnTo>
                  <a:lnTo>
                    <a:pt x="616" y="325"/>
                  </a:lnTo>
                  <a:lnTo>
                    <a:pt x="659" y="333"/>
                  </a:lnTo>
                  <a:lnTo>
                    <a:pt x="702" y="344"/>
                  </a:lnTo>
                  <a:lnTo>
                    <a:pt x="740" y="356"/>
                  </a:lnTo>
                  <a:lnTo>
                    <a:pt x="760" y="364"/>
                  </a:lnTo>
                  <a:lnTo>
                    <a:pt x="779" y="372"/>
                  </a:lnTo>
                  <a:lnTo>
                    <a:pt x="797" y="379"/>
                  </a:lnTo>
                  <a:lnTo>
                    <a:pt x="816" y="387"/>
                  </a:lnTo>
                  <a:lnTo>
                    <a:pt x="831" y="395"/>
                  </a:lnTo>
                  <a:lnTo>
                    <a:pt x="848" y="404"/>
                  </a:lnTo>
                  <a:lnTo>
                    <a:pt x="863" y="413"/>
                  </a:lnTo>
                  <a:lnTo>
                    <a:pt x="879" y="424"/>
                  </a:lnTo>
                  <a:lnTo>
                    <a:pt x="892" y="433"/>
                  </a:lnTo>
                  <a:lnTo>
                    <a:pt x="905" y="444"/>
                  </a:lnTo>
                  <a:lnTo>
                    <a:pt x="917" y="454"/>
                  </a:lnTo>
                  <a:lnTo>
                    <a:pt x="929" y="465"/>
                  </a:lnTo>
                  <a:lnTo>
                    <a:pt x="938" y="476"/>
                  </a:lnTo>
                  <a:lnTo>
                    <a:pt x="949" y="488"/>
                  </a:lnTo>
                  <a:lnTo>
                    <a:pt x="957" y="501"/>
                  </a:lnTo>
                  <a:lnTo>
                    <a:pt x="963" y="513"/>
                  </a:lnTo>
                  <a:lnTo>
                    <a:pt x="969" y="527"/>
                  </a:lnTo>
                  <a:lnTo>
                    <a:pt x="974" y="540"/>
                  </a:lnTo>
                  <a:lnTo>
                    <a:pt x="975" y="554"/>
                  </a:lnTo>
                  <a:lnTo>
                    <a:pt x="977" y="565"/>
                  </a:lnTo>
                  <a:lnTo>
                    <a:pt x="918" y="568"/>
                  </a:lnTo>
                  <a:close/>
                  <a:moveTo>
                    <a:pt x="0" y="193"/>
                  </a:moveTo>
                  <a:lnTo>
                    <a:pt x="15" y="0"/>
                  </a:lnTo>
                  <a:lnTo>
                    <a:pt x="160" y="127"/>
                  </a:lnTo>
                  <a:lnTo>
                    <a:pt x="0" y="193"/>
                  </a:lnTo>
                  <a:close/>
                </a:path>
              </a:pathLst>
            </a:custGeom>
            <a:solidFill>
              <a:srgbClr val="000000"/>
            </a:solidFill>
            <a:ln w="1588">
              <a:solidFill>
                <a:srgbClr val="000000"/>
              </a:solidFill>
              <a:prstDash val="solid"/>
              <a:round/>
              <a:headEnd/>
              <a:tailEnd/>
            </a:ln>
          </p:spPr>
          <p:txBody>
            <a:bodyPr>
              <a:prstTxWarp prst="textNoShape">
                <a:avLst/>
              </a:prstTxWarp>
            </a:bodyPr>
            <a:lstStyle/>
            <a:p>
              <a:endParaRPr lang="en-US"/>
            </a:p>
          </p:txBody>
        </p:sp>
        <p:sp>
          <p:nvSpPr>
            <p:cNvPr id="69647" name="Rectangle 15"/>
            <p:cNvSpPr>
              <a:spLocks noChangeAspect="1" noChangeArrowheads="1"/>
            </p:cNvSpPr>
            <p:nvPr/>
          </p:nvSpPr>
          <p:spPr bwMode="auto">
            <a:xfrm>
              <a:off x="456" y="1177"/>
              <a:ext cx="262" cy="115"/>
            </a:xfrm>
            <a:prstGeom prst="rect">
              <a:avLst/>
            </a:prstGeom>
            <a:noFill/>
            <a:ln w="9525">
              <a:noFill/>
              <a:miter lim="800000"/>
              <a:headEnd/>
              <a:tailEnd/>
            </a:ln>
          </p:spPr>
          <p:txBody>
            <a:bodyPr lIns="0" tIns="0" rIns="0" bIns="0">
              <a:prstTxWarp prst="textNoShape">
                <a:avLst/>
              </a:prstTxWarp>
              <a:spAutoFit/>
            </a:bodyPr>
            <a:lstStyle/>
            <a:p>
              <a:r>
                <a:rPr lang="en-US" sz="1200" b="1">
                  <a:solidFill>
                    <a:srgbClr val="FFFFFF"/>
                  </a:solidFill>
                  <a:latin typeface="Helvetica" pitchFamily="-1" charset="0"/>
                </a:rPr>
                <a:t>STG</a:t>
              </a:r>
              <a:endParaRPr lang="en-US" sz="1200"/>
            </a:p>
          </p:txBody>
        </p:sp>
        <p:sp>
          <p:nvSpPr>
            <p:cNvPr id="69648" name="Freeform 16"/>
            <p:cNvSpPr>
              <a:spLocks noChangeAspect="1"/>
            </p:cNvSpPr>
            <p:nvPr/>
          </p:nvSpPr>
          <p:spPr bwMode="auto">
            <a:xfrm>
              <a:off x="1169" y="572"/>
              <a:ext cx="201" cy="198"/>
            </a:xfrm>
            <a:custGeom>
              <a:avLst/>
              <a:gdLst/>
              <a:ahLst/>
              <a:cxnLst>
                <a:cxn ang="0">
                  <a:pos x="291" y="1"/>
                </a:cxn>
                <a:cxn ang="0">
                  <a:pos x="243" y="10"/>
                </a:cxn>
                <a:cxn ang="0">
                  <a:pos x="197" y="24"/>
                </a:cxn>
                <a:cxn ang="0">
                  <a:pos x="156" y="46"/>
                </a:cxn>
                <a:cxn ang="0">
                  <a:pos x="117" y="72"/>
                </a:cxn>
                <a:cxn ang="0">
                  <a:pos x="85" y="104"/>
                </a:cxn>
                <a:cxn ang="0">
                  <a:pos x="56" y="139"/>
                </a:cxn>
                <a:cxn ang="0">
                  <a:pos x="33" y="179"/>
                </a:cxn>
                <a:cxn ang="0">
                  <a:pos x="14" y="224"/>
                </a:cxn>
                <a:cxn ang="0">
                  <a:pos x="3" y="270"/>
                </a:cxn>
                <a:cxn ang="0">
                  <a:pos x="0" y="318"/>
                </a:cxn>
                <a:cxn ang="0">
                  <a:pos x="3" y="365"/>
                </a:cxn>
                <a:cxn ang="0">
                  <a:pos x="14" y="411"/>
                </a:cxn>
                <a:cxn ang="0">
                  <a:pos x="33" y="456"/>
                </a:cxn>
                <a:cxn ang="0">
                  <a:pos x="56" y="496"/>
                </a:cxn>
                <a:cxn ang="0">
                  <a:pos x="85" y="531"/>
                </a:cxn>
                <a:cxn ang="0">
                  <a:pos x="117" y="563"/>
                </a:cxn>
                <a:cxn ang="0">
                  <a:pos x="156" y="590"/>
                </a:cxn>
                <a:cxn ang="0">
                  <a:pos x="197" y="611"/>
                </a:cxn>
                <a:cxn ang="0">
                  <a:pos x="243" y="625"/>
                </a:cxn>
                <a:cxn ang="0">
                  <a:pos x="291" y="634"/>
                </a:cxn>
                <a:cxn ang="0">
                  <a:pos x="340" y="636"/>
                </a:cxn>
                <a:cxn ang="0">
                  <a:pos x="387" y="629"/>
                </a:cxn>
                <a:cxn ang="0">
                  <a:pos x="434" y="616"/>
                </a:cxn>
                <a:cxn ang="0">
                  <a:pos x="477" y="597"/>
                </a:cxn>
                <a:cxn ang="0">
                  <a:pos x="516" y="573"/>
                </a:cxn>
                <a:cxn ang="0">
                  <a:pos x="552" y="542"/>
                </a:cxn>
                <a:cxn ang="0">
                  <a:pos x="581" y="508"/>
                </a:cxn>
                <a:cxn ang="0">
                  <a:pos x="607" y="470"/>
                </a:cxn>
                <a:cxn ang="0">
                  <a:pos x="626" y="427"/>
                </a:cxn>
                <a:cxn ang="0">
                  <a:pos x="639" y="382"/>
                </a:cxn>
                <a:cxn ang="0">
                  <a:pos x="645" y="335"/>
                </a:cxn>
                <a:cxn ang="0">
                  <a:pos x="644" y="285"/>
                </a:cxn>
                <a:cxn ang="0">
                  <a:pos x="635" y="238"/>
                </a:cxn>
                <a:cxn ang="0">
                  <a:pos x="621" y="195"/>
                </a:cxn>
                <a:cxn ang="0">
                  <a:pos x="599" y="153"/>
                </a:cxn>
                <a:cxn ang="0">
                  <a:pos x="572" y="115"/>
                </a:cxn>
                <a:cxn ang="0">
                  <a:pos x="539" y="83"/>
                </a:cxn>
                <a:cxn ang="0">
                  <a:pos x="503" y="53"/>
                </a:cxn>
                <a:cxn ang="0">
                  <a:pos x="463" y="30"/>
                </a:cxn>
                <a:cxn ang="0">
                  <a:pos x="418" y="14"/>
                </a:cxn>
                <a:cxn ang="0">
                  <a:pos x="372" y="3"/>
                </a:cxn>
                <a:cxn ang="0">
                  <a:pos x="323" y="0"/>
                </a:cxn>
              </a:cxnLst>
              <a:rect l="0" t="0" r="r" b="b"/>
              <a:pathLst>
                <a:path w="645" h="636">
                  <a:moveTo>
                    <a:pt x="323" y="0"/>
                  </a:moveTo>
                  <a:lnTo>
                    <a:pt x="306" y="0"/>
                  </a:lnTo>
                  <a:lnTo>
                    <a:pt x="291" y="1"/>
                  </a:lnTo>
                  <a:lnTo>
                    <a:pt x="274" y="3"/>
                  </a:lnTo>
                  <a:lnTo>
                    <a:pt x="258" y="6"/>
                  </a:lnTo>
                  <a:lnTo>
                    <a:pt x="243" y="10"/>
                  </a:lnTo>
                  <a:lnTo>
                    <a:pt x="228" y="14"/>
                  </a:lnTo>
                  <a:lnTo>
                    <a:pt x="212" y="20"/>
                  </a:lnTo>
                  <a:lnTo>
                    <a:pt x="197" y="24"/>
                  </a:lnTo>
                  <a:lnTo>
                    <a:pt x="183" y="30"/>
                  </a:lnTo>
                  <a:lnTo>
                    <a:pt x="169" y="38"/>
                  </a:lnTo>
                  <a:lnTo>
                    <a:pt x="156" y="46"/>
                  </a:lnTo>
                  <a:lnTo>
                    <a:pt x="143" y="53"/>
                  </a:lnTo>
                  <a:lnTo>
                    <a:pt x="129" y="63"/>
                  </a:lnTo>
                  <a:lnTo>
                    <a:pt x="117" y="72"/>
                  </a:lnTo>
                  <a:lnTo>
                    <a:pt x="106" y="83"/>
                  </a:lnTo>
                  <a:lnTo>
                    <a:pt x="96" y="93"/>
                  </a:lnTo>
                  <a:lnTo>
                    <a:pt x="85" y="104"/>
                  </a:lnTo>
                  <a:lnTo>
                    <a:pt x="74" y="115"/>
                  </a:lnTo>
                  <a:lnTo>
                    <a:pt x="65" y="127"/>
                  </a:lnTo>
                  <a:lnTo>
                    <a:pt x="56" y="139"/>
                  </a:lnTo>
                  <a:lnTo>
                    <a:pt x="46" y="153"/>
                  </a:lnTo>
                  <a:lnTo>
                    <a:pt x="39" y="166"/>
                  </a:lnTo>
                  <a:lnTo>
                    <a:pt x="33" y="179"/>
                  </a:lnTo>
                  <a:lnTo>
                    <a:pt x="26" y="195"/>
                  </a:lnTo>
                  <a:lnTo>
                    <a:pt x="20" y="209"/>
                  </a:lnTo>
                  <a:lnTo>
                    <a:pt x="14" y="224"/>
                  </a:lnTo>
                  <a:lnTo>
                    <a:pt x="11" y="238"/>
                  </a:lnTo>
                  <a:lnTo>
                    <a:pt x="7" y="253"/>
                  </a:lnTo>
                  <a:lnTo>
                    <a:pt x="3" y="270"/>
                  </a:lnTo>
                  <a:lnTo>
                    <a:pt x="2" y="285"/>
                  </a:lnTo>
                  <a:lnTo>
                    <a:pt x="0" y="301"/>
                  </a:lnTo>
                  <a:lnTo>
                    <a:pt x="0" y="318"/>
                  </a:lnTo>
                  <a:lnTo>
                    <a:pt x="0" y="335"/>
                  </a:lnTo>
                  <a:lnTo>
                    <a:pt x="2" y="350"/>
                  </a:lnTo>
                  <a:lnTo>
                    <a:pt x="3" y="365"/>
                  </a:lnTo>
                  <a:lnTo>
                    <a:pt x="7" y="382"/>
                  </a:lnTo>
                  <a:lnTo>
                    <a:pt x="11" y="398"/>
                  </a:lnTo>
                  <a:lnTo>
                    <a:pt x="14" y="411"/>
                  </a:lnTo>
                  <a:lnTo>
                    <a:pt x="20" y="427"/>
                  </a:lnTo>
                  <a:lnTo>
                    <a:pt x="26" y="441"/>
                  </a:lnTo>
                  <a:lnTo>
                    <a:pt x="33" y="456"/>
                  </a:lnTo>
                  <a:lnTo>
                    <a:pt x="39" y="470"/>
                  </a:lnTo>
                  <a:lnTo>
                    <a:pt x="46" y="482"/>
                  </a:lnTo>
                  <a:lnTo>
                    <a:pt x="56" y="496"/>
                  </a:lnTo>
                  <a:lnTo>
                    <a:pt x="65" y="508"/>
                  </a:lnTo>
                  <a:lnTo>
                    <a:pt x="74" y="520"/>
                  </a:lnTo>
                  <a:lnTo>
                    <a:pt x="85" y="531"/>
                  </a:lnTo>
                  <a:lnTo>
                    <a:pt x="96" y="542"/>
                  </a:lnTo>
                  <a:lnTo>
                    <a:pt x="106" y="553"/>
                  </a:lnTo>
                  <a:lnTo>
                    <a:pt x="117" y="563"/>
                  </a:lnTo>
                  <a:lnTo>
                    <a:pt x="129" y="573"/>
                  </a:lnTo>
                  <a:lnTo>
                    <a:pt x="143" y="582"/>
                  </a:lnTo>
                  <a:lnTo>
                    <a:pt x="156" y="590"/>
                  </a:lnTo>
                  <a:lnTo>
                    <a:pt x="169" y="597"/>
                  </a:lnTo>
                  <a:lnTo>
                    <a:pt x="183" y="605"/>
                  </a:lnTo>
                  <a:lnTo>
                    <a:pt x="197" y="611"/>
                  </a:lnTo>
                  <a:lnTo>
                    <a:pt x="212" y="616"/>
                  </a:lnTo>
                  <a:lnTo>
                    <a:pt x="228" y="622"/>
                  </a:lnTo>
                  <a:lnTo>
                    <a:pt x="243" y="625"/>
                  </a:lnTo>
                  <a:lnTo>
                    <a:pt x="258" y="629"/>
                  </a:lnTo>
                  <a:lnTo>
                    <a:pt x="274" y="633"/>
                  </a:lnTo>
                  <a:lnTo>
                    <a:pt x="291" y="634"/>
                  </a:lnTo>
                  <a:lnTo>
                    <a:pt x="306" y="636"/>
                  </a:lnTo>
                  <a:lnTo>
                    <a:pt x="323" y="636"/>
                  </a:lnTo>
                  <a:lnTo>
                    <a:pt x="340" y="636"/>
                  </a:lnTo>
                  <a:lnTo>
                    <a:pt x="355" y="634"/>
                  </a:lnTo>
                  <a:lnTo>
                    <a:pt x="372" y="633"/>
                  </a:lnTo>
                  <a:lnTo>
                    <a:pt x="387" y="629"/>
                  </a:lnTo>
                  <a:lnTo>
                    <a:pt x="404" y="625"/>
                  </a:lnTo>
                  <a:lnTo>
                    <a:pt x="418" y="622"/>
                  </a:lnTo>
                  <a:lnTo>
                    <a:pt x="434" y="616"/>
                  </a:lnTo>
                  <a:lnTo>
                    <a:pt x="449" y="611"/>
                  </a:lnTo>
                  <a:lnTo>
                    <a:pt x="463" y="605"/>
                  </a:lnTo>
                  <a:lnTo>
                    <a:pt x="477" y="597"/>
                  </a:lnTo>
                  <a:lnTo>
                    <a:pt x="490" y="590"/>
                  </a:lnTo>
                  <a:lnTo>
                    <a:pt x="503" y="582"/>
                  </a:lnTo>
                  <a:lnTo>
                    <a:pt x="516" y="573"/>
                  </a:lnTo>
                  <a:lnTo>
                    <a:pt x="529" y="563"/>
                  </a:lnTo>
                  <a:lnTo>
                    <a:pt x="539" y="553"/>
                  </a:lnTo>
                  <a:lnTo>
                    <a:pt x="552" y="542"/>
                  </a:lnTo>
                  <a:lnTo>
                    <a:pt x="561" y="531"/>
                  </a:lnTo>
                  <a:lnTo>
                    <a:pt x="572" y="520"/>
                  </a:lnTo>
                  <a:lnTo>
                    <a:pt x="581" y="508"/>
                  </a:lnTo>
                  <a:lnTo>
                    <a:pt x="590" y="496"/>
                  </a:lnTo>
                  <a:lnTo>
                    <a:pt x="599" y="482"/>
                  </a:lnTo>
                  <a:lnTo>
                    <a:pt x="607" y="470"/>
                  </a:lnTo>
                  <a:lnTo>
                    <a:pt x="613" y="456"/>
                  </a:lnTo>
                  <a:lnTo>
                    <a:pt x="621" y="441"/>
                  </a:lnTo>
                  <a:lnTo>
                    <a:pt x="626" y="427"/>
                  </a:lnTo>
                  <a:lnTo>
                    <a:pt x="632" y="411"/>
                  </a:lnTo>
                  <a:lnTo>
                    <a:pt x="635" y="398"/>
                  </a:lnTo>
                  <a:lnTo>
                    <a:pt x="639" y="382"/>
                  </a:lnTo>
                  <a:lnTo>
                    <a:pt x="642" y="365"/>
                  </a:lnTo>
                  <a:lnTo>
                    <a:pt x="644" y="350"/>
                  </a:lnTo>
                  <a:lnTo>
                    <a:pt x="645" y="335"/>
                  </a:lnTo>
                  <a:lnTo>
                    <a:pt x="645" y="318"/>
                  </a:lnTo>
                  <a:lnTo>
                    <a:pt x="645" y="301"/>
                  </a:lnTo>
                  <a:lnTo>
                    <a:pt x="644" y="285"/>
                  </a:lnTo>
                  <a:lnTo>
                    <a:pt x="642" y="270"/>
                  </a:lnTo>
                  <a:lnTo>
                    <a:pt x="639" y="253"/>
                  </a:lnTo>
                  <a:lnTo>
                    <a:pt x="635" y="238"/>
                  </a:lnTo>
                  <a:lnTo>
                    <a:pt x="632" y="224"/>
                  </a:lnTo>
                  <a:lnTo>
                    <a:pt x="626" y="209"/>
                  </a:lnTo>
                  <a:lnTo>
                    <a:pt x="621" y="195"/>
                  </a:lnTo>
                  <a:lnTo>
                    <a:pt x="613" y="179"/>
                  </a:lnTo>
                  <a:lnTo>
                    <a:pt x="607" y="166"/>
                  </a:lnTo>
                  <a:lnTo>
                    <a:pt x="599" y="153"/>
                  </a:lnTo>
                  <a:lnTo>
                    <a:pt x="590" y="139"/>
                  </a:lnTo>
                  <a:lnTo>
                    <a:pt x="581" y="127"/>
                  </a:lnTo>
                  <a:lnTo>
                    <a:pt x="572" y="115"/>
                  </a:lnTo>
                  <a:lnTo>
                    <a:pt x="561" y="104"/>
                  </a:lnTo>
                  <a:lnTo>
                    <a:pt x="552" y="93"/>
                  </a:lnTo>
                  <a:lnTo>
                    <a:pt x="539" y="83"/>
                  </a:lnTo>
                  <a:lnTo>
                    <a:pt x="529" y="72"/>
                  </a:lnTo>
                  <a:lnTo>
                    <a:pt x="516" y="63"/>
                  </a:lnTo>
                  <a:lnTo>
                    <a:pt x="503" y="53"/>
                  </a:lnTo>
                  <a:lnTo>
                    <a:pt x="490" y="46"/>
                  </a:lnTo>
                  <a:lnTo>
                    <a:pt x="477" y="38"/>
                  </a:lnTo>
                  <a:lnTo>
                    <a:pt x="463" y="30"/>
                  </a:lnTo>
                  <a:lnTo>
                    <a:pt x="449" y="24"/>
                  </a:lnTo>
                  <a:lnTo>
                    <a:pt x="434" y="20"/>
                  </a:lnTo>
                  <a:lnTo>
                    <a:pt x="418" y="14"/>
                  </a:lnTo>
                  <a:lnTo>
                    <a:pt x="404" y="10"/>
                  </a:lnTo>
                  <a:lnTo>
                    <a:pt x="387" y="6"/>
                  </a:lnTo>
                  <a:lnTo>
                    <a:pt x="372" y="3"/>
                  </a:lnTo>
                  <a:lnTo>
                    <a:pt x="355" y="1"/>
                  </a:lnTo>
                  <a:lnTo>
                    <a:pt x="340" y="0"/>
                  </a:lnTo>
                  <a:lnTo>
                    <a:pt x="323" y="0"/>
                  </a:lnTo>
                  <a:close/>
                </a:path>
              </a:pathLst>
            </a:custGeom>
            <a:solidFill>
              <a:srgbClr val="808080"/>
            </a:solidFill>
            <a:ln w="9525">
              <a:noFill/>
              <a:round/>
              <a:headEnd/>
              <a:tailEnd/>
            </a:ln>
          </p:spPr>
          <p:txBody>
            <a:bodyPr>
              <a:prstTxWarp prst="textNoShape">
                <a:avLst/>
              </a:prstTxWarp>
            </a:bodyPr>
            <a:lstStyle/>
            <a:p>
              <a:endParaRPr lang="en-US"/>
            </a:p>
          </p:txBody>
        </p:sp>
        <p:sp>
          <p:nvSpPr>
            <p:cNvPr id="69649" name="Rectangle 17"/>
            <p:cNvSpPr>
              <a:spLocks noChangeAspect="1" noChangeArrowheads="1"/>
            </p:cNvSpPr>
            <p:nvPr/>
          </p:nvSpPr>
          <p:spPr bwMode="auto">
            <a:xfrm>
              <a:off x="1192" y="618"/>
              <a:ext cx="217" cy="115"/>
            </a:xfrm>
            <a:prstGeom prst="rect">
              <a:avLst/>
            </a:prstGeom>
            <a:noFill/>
            <a:ln w="9525">
              <a:noFill/>
              <a:miter lim="800000"/>
              <a:headEnd/>
              <a:tailEnd/>
            </a:ln>
          </p:spPr>
          <p:txBody>
            <a:bodyPr lIns="0" tIns="0" rIns="0" bIns="0">
              <a:prstTxWarp prst="textNoShape">
                <a:avLst/>
              </a:prstTxWarp>
              <a:spAutoFit/>
            </a:bodyPr>
            <a:lstStyle/>
            <a:p>
              <a:r>
                <a:rPr lang="en-US" sz="1200" b="1">
                  <a:solidFill>
                    <a:srgbClr val="FFFFFF"/>
                  </a:solidFill>
                  <a:latin typeface="Helvetica" pitchFamily="-1" charset="0"/>
                </a:rPr>
                <a:t>IFG</a:t>
              </a:r>
              <a:endParaRPr lang="en-US" sz="1200"/>
            </a:p>
          </p:txBody>
        </p:sp>
        <p:sp>
          <p:nvSpPr>
            <p:cNvPr id="69650" name="Line 18"/>
            <p:cNvSpPr>
              <a:spLocks noChangeAspect="1" noChangeShapeType="1"/>
            </p:cNvSpPr>
            <p:nvPr/>
          </p:nvSpPr>
          <p:spPr bwMode="auto">
            <a:xfrm>
              <a:off x="563" y="1331"/>
              <a:ext cx="0" cy="354"/>
            </a:xfrm>
            <a:prstGeom prst="line">
              <a:avLst/>
            </a:prstGeom>
            <a:noFill/>
            <a:ln w="38100">
              <a:solidFill>
                <a:srgbClr val="777777"/>
              </a:solidFill>
              <a:round/>
              <a:headEnd/>
              <a:tailEnd type="triangle" w="med" len="med"/>
            </a:ln>
            <a:effectLst/>
          </p:spPr>
          <p:txBody>
            <a:bodyPr>
              <a:prstTxWarp prst="textNoShape">
                <a:avLst/>
              </a:prstTxWarp>
            </a:bodyPr>
            <a:lstStyle/>
            <a:p>
              <a:endParaRPr lang="en-US"/>
            </a:p>
          </p:txBody>
        </p:sp>
        <p:sp>
          <p:nvSpPr>
            <p:cNvPr id="69651" name="Line 19"/>
            <p:cNvSpPr>
              <a:spLocks noChangeAspect="1" noChangeShapeType="1"/>
            </p:cNvSpPr>
            <p:nvPr/>
          </p:nvSpPr>
          <p:spPr bwMode="auto">
            <a:xfrm>
              <a:off x="1300" y="1325"/>
              <a:ext cx="0" cy="355"/>
            </a:xfrm>
            <a:prstGeom prst="line">
              <a:avLst/>
            </a:prstGeom>
            <a:noFill/>
            <a:ln w="38100">
              <a:solidFill>
                <a:srgbClr val="777777"/>
              </a:solidFill>
              <a:round/>
              <a:headEnd/>
              <a:tailEnd type="triangle" w="med" len="med"/>
            </a:ln>
            <a:effectLst/>
          </p:spPr>
          <p:txBody>
            <a:bodyPr>
              <a:prstTxWarp prst="textNoShape">
                <a:avLst/>
              </a:prstTxWarp>
            </a:bodyPr>
            <a:lstStyle/>
            <a:p>
              <a:endParaRPr lang="en-US"/>
            </a:p>
          </p:txBody>
        </p:sp>
        <p:sp>
          <p:nvSpPr>
            <p:cNvPr id="69652" name="Line 20"/>
            <p:cNvSpPr>
              <a:spLocks noChangeAspect="1" noChangeShapeType="1"/>
            </p:cNvSpPr>
            <p:nvPr/>
          </p:nvSpPr>
          <p:spPr bwMode="auto">
            <a:xfrm>
              <a:off x="1290" y="777"/>
              <a:ext cx="0" cy="354"/>
            </a:xfrm>
            <a:prstGeom prst="line">
              <a:avLst/>
            </a:prstGeom>
            <a:noFill/>
            <a:ln w="38100">
              <a:solidFill>
                <a:srgbClr val="777777"/>
              </a:solidFill>
              <a:round/>
              <a:headEnd/>
              <a:tailEnd type="triangle" w="med" len="med"/>
            </a:ln>
            <a:effectLst/>
          </p:spPr>
          <p:txBody>
            <a:bodyPr>
              <a:prstTxWarp prst="textNoShape">
                <a:avLst/>
              </a:prstTxWarp>
            </a:bodyPr>
            <a:lstStyle/>
            <a:p>
              <a:endParaRPr lang="en-US"/>
            </a:p>
          </p:txBody>
        </p:sp>
        <p:pic>
          <p:nvPicPr>
            <p:cNvPr id="69653" name="Picture 21" descr="input"/>
            <p:cNvPicPr>
              <a:picLocks noChangeAspect="1" noChangeArrowheads="1"/>
            </p:cNvPicPr>
            <p:nvPr/>
          </p:nvPicPr>
          <p:blipFill>
            <a:blip r:embed="rId3">
              <a:grayscl/>
            </a:blip>
            <a:srcRect/>
            <a:stretch>
              <a:fillRect/>
            </a:stretch>
          </p:blipFill>
          <p:spPr bwMode="auto">
            <a:xfrm>
              <a:off x="847" y="2016"/>
              <a:ext cx="268" cy="255"/>
            </a:xfrm>
            <a:prstGeom prst="rect">
              <a:avLst/>
            </a:prstGeom>
            <a:noFill/>
          </p:spPr>
        </p:pic>
        <p:sp>
          <p:nvSpPr>
            <p:cNvPr id="69654" name="Line 22"/>
            <p:cNvSpPr>
              <a:spLocks noChangeAspect="1" noChangeShapeType="1"/>
            </p:cNvSpPr>
            <p:nvPr/>
          </p:nvSpPr>
          <p:spPr bwMode="auto">
            <a:xfrm flipV="1">
              <a:off x="510" y="1327"/>
              <a:ext cx="0" cy="341"/>
            </a:xfrm>
            <a:prstGeom prst="line">
              <a:avLst/>
            </a:prstGeom>
            <a:noFill/>
            <a:ln w="38100">
              <a:solidFill>
                <a:srgbClr val="4D4D4D"/>
              </a:solidFill>
              <a:round/>
              <a:headEnd/>
              <a:tailEnd type="triangle" w="med" len="med"/>
            </a:ln>
            <a:effectLst/>
          </p:spPr>
          <p:txBody>
            <a:bodyPr>
              <a:prstTxWarp prst="textNoShape">
                <a:avLst/>
              </a:prstTxWarp>
            </a:bodyPr>
            <a:lstStyle/>
            <a:p>
              <a:endParaRPr lang="en-US"/>
            </a:p>
          </p:txBody>
        </p:sp>
        <p:sp>
          <p:nvSpPr>
            <p:cNvPr id="69655" name="Line 23"/>
            <p:cNvSpPr>
              <a:spLocks noChangeAspect="1" noChangeShapeType="1"/>
            </p:cNvSpPr>
            <p:nvPr/>
          </p:nvSpPr>
          <p:spPr bwMode="auto">
            <a:xfrm flipV="1">
              <a:off x="1250" y="1325"/>
              <a:ext cx="0" cy="340"/>
            </a:xfrm>
            <a:prstGeom prst="line">
              <a:avLst/>
            </a:prstGeom>
            <a:noFill/>
            <a:ln w="38100">
              <a:solidFill>
                <a:srgbClr val="4D4D4D"/>
              </a:solidFill>
              <a:round/>
              <a:headEnd/>
              <a:tailEnd type="triangle" w="med" len="med"/>
            </a:ln>
            <a:effectLst/>
          </p:spPr>
          <p:txBody>
            <a:bodyPr>
              <a:prstTxWarp prst="textNoShape">
                <a:avLst/>
              </a:prstTxWarp>
            </a:bodyPr>
            <a:lstStyle/>
            <a:p>
              <a:endParaRPr lang="en-US"/>
            </a:p>
          </p:txBody>
        </p:sp>
        <p:sp>
          <p:nvSpPr>
            <p:cNvPr id="69656" name="Line 24"/>
            <p:cNvSpPr>
              <a:spLocks noChangeAspect="1" noChangeShapeType="1"/>
            </p:cNvSpPr>
            <p:nvPr/>
          </p:nvSpPr>
          <p:spPr bwMode="auto">
            <a:xfrm flipV="1">
              <a:off x="1244" y="776"/>
              <a:ext cx="0" cy="341"/>
            </a:xfrm>
            <a:prstGeom prst="line">
              <a:avLst/>
            </a:prstGeom>
            <a:noFill/>
            <a:ln w="38100">
              <a:solidFill>
                <a:srgbClr val="4D4D4D"/>
              </a:solidFill>
              <a:round/>
              <a:headEnd/>
              <a:tailEnd type="triangle" w="med" len="med"/>
            </a:ln>
            <a:effectLst/>
          </p:spPr>
          <p:txBody>
            <a:bodyPr>
              <a:prstTxWarp prst="textNoShape">
                <a:avLst/>
              </a:prstTxWarp>
            </a:bodyPr>
            <a:lstStyle/>
            <a:p>
              <a:endParaRPr lang="en-US"/>
            </a:p>
          </p:txBody>
        </p:sp>
        <p:sp>
          <p:nvSpPr>
            <p:cNvPr id="69657" name="Rectangle 25"/>
            <p:cNvSpPr>
              <a:spLocks noChangeAspect="1" noChangeArrowheads="1"/>
            </p:cNvSpPr>
            <p:nvPr/>
          </p:nvSpPr>
          <p:spPr bwMode="auto">
            <a:xfrm>
              <a:off x="606" y="2293"/>
              <a:ext cx="1049" cy="230"/>
            </a:xfrm>
            <a:prstGeom prst="rect">
              <a:avLst/>
            </a:prstGeom>
            <a:noFill/>
            <a:ln w="9525">
              <a:noFill/>
              <a:miter lim="800000"/>
              <a:headEnd/>
              <a:tailEnd/>
            </a:ln>
          </p:spPr>
          <p:txBody>
            <a:bodyPr lIns="0" tIns="0" rIns="0" bIns="0">
              <a:prstTxWarp prst="textNoShape">
                <a:avLst/>
              </a:prstTxWarp>
              <a:spAutoFit/>
            </a:bodyPr>
            <a:lstStyle/>
            <a:p>
              <a:r>
                <a:rPr lang="en-US" sz="1200" b="1">
                  <a:solidFill>
                    <a:srgbClr val="CC0000"/>
                  </a:solidFill>
                </a:rPr>
                <a:t>modulation of </a:t>
              </a:r>
            </a:p>
            <a:p>
              <a:r>
                <a:rPr lang="en-US" sz="1200" b="1">
                  <a:solidFill>
                    <a:srgbClr val="CC0000"/>
                  </a:solidFill>
                </a:rPr>
                <a:t>effective connectivity</a:t>
              </a:r>
              <a:endParaRPr lang="en-US" sz="1200">
                <a:solidFill>
                  <a:srgbClr val="CC0000"/>
                </a:solidFill>
              </a:endParaRPr>
            </a:p>
          </p:txBody>
        </p:sp>
        <p:sp>
          <p:nvSpPr>
            <p:cNvPr id="69658" name="Line 26"/>
            <p:cNvSpPr>
              <a:spLocks noChangeAspect="1" noChangeShapeType="1"/>
            </p:cNvSpPr>
            <p:nvPr/>
          </p:nvSpPr>
          <p:spPr bwMode="auto">
            <a:xfrm>
              <a:off x="339" y="2369"/>
              <a:ext cx="226" cy="0"/>
            </a:xfrm>
            <a:prstGeom prst="line">
              <a:avLst/>
            </a:prstGeom>
            <a:noFill/>
            <a:ln w="57150">
              <a:solidFill>
                <a:srgbClr val="CC3300"/>
              </a:solidFill>
              <a:round/>
              <a:headEnd/>
              <a:tailEnd/>
            </a:ln>
            <a:effectLst/>
          </p:spPr>
          <p:txBody>
            <a:bodyPr>
              <a:prstTxWarp prst="textNoShape">
                <a:avLst/>
              </a:prstTxWarp>
            </a:bodyPr>
            <a:lstStyle/>
            <a:p>
              <a:endParaRPr lang="en-US"/>
            </a:p>
          </p:txBody>
        </p:sp>
        <p:sp>
          <p:nvSpPr>
            <p:cNvPr id="69663" name="Line 31"/>
            <p:cNvSpPr>
              <a:spLocks noChangeAspect="1" noChangeShapeType="1"/>
            </p:cNvSpPr>
            <p:nvPr/>
          </p:nvSpPr>
          <p:spPr bwMode="auto">
            <a:xfrm flipV="1">
              <a:off x="510" y="1325"/>
              <a:ext cx="0" cy="340"/>
            </a:xfrm>
            <a:prstGeom prst="line">
              <a:avLst/>
            </a:prstGeom>
            <a:noFill/>
            <a:ln w="38100">
              <a:solidFill>
                <a:srgbClr val="CC3300"/>
              </a:solidFill>
              <a:round/>
              <a:headEnd/>
              <a:tailEnd type="triangle" w="med" len="med"/>
            </a:ln>
            <a:effectLst/>
          </p:spPr>
          <p:txBody>
            <a:bodyPr>
              <a:prstTxWarp prst="textNoShape">
                <a:avLst/>
              </a:prstTxWarp>
            </a:bodyPr>
            <a:lstStyle/>
            <a:p>
              <a:endParaRPr lang="en-US"/>
            </a:p>
          </p:txBody>
        </p:sp>
        <p:sp>
          <p:nvSpPr>
            <p:cNvPr id="69664" name="Line 32"/>
            <p:cNvSpPr>
              <a:spLocks noChangeAspect="1" noChangeShapeType="1"/>
            </p:cNvSpPr>
            <p:nvPr/>
          </p:nvSpPr>
          <p:spPr bwMode="auto">
            <a:xfrm flipV="1">
              <a:off x="1249" y="1325"/>
              <a:ext cx="0" cy="340"/>
            </a:xfrm>
            <a:prstGeom prst="line">
              <a:avLst/>
            </a:prstGeom>
            <a:noFill/>
            <a:ln w="38100">
              <a:solidFill>
                <a:srgbClr val="CC3300"/>
              </a:solidFill>
              <a:round/>
              <a:headEnd/>
              <a:tailEnd type="triangle" w="med" len="med"/>
            </a:ln>
            <a:effectLst/>
          </p:spPr>
          <p:txBody>
            <a:bodyPr>
              <a:prstTxWarp prst="textNoShape">
                <a:avLst/>
              </a:prstTxWarp>
            </a:bodyPr>
            <a:lstStyle/>
            <a:p>
              <a:endParaRPr lang="en-US"/>
            </a:p>
          </p:txBody>
        </p:sp>
        <p:sp>
          <p:nvSpPr>
            <p:cNvPr id="69665" name="Line 33"/>
            <p:cNvSpPr>
              <a:spLocks noChangeAspect="1" noChangeShapeType="1"/>
            </p:cNvSpPr>
            <p:nvPr/>
          </p:nvSpPr>
          <p:spPr bwMode="auto">
            <a:xfrm flipV="1">
              <a:off x="1243" y="776"/>
              <a:ext cx="0" cy="341"/>
            </a:xfrm>
            <a:prstGeom prst="line">
              <a:avLst/>
            </a:prstGeom>
            <a:noFill/>
            <a:ln w="38100">
              <a:solidFill>
                <a:srgbClr val="CC3300"/>
              </a:solidFill>
              <a:round/>
              <a:headEnd/>
              <a:tailEnd type="triangle" w="med" len="med"/>
            </a:ln>
            <a:effectLst/>
          </p:spPr>
          <p:txBody>
            <a:bodyPr>
              <a:prstTxWarp prst="textNoShape">
                <a:avLst/>
              </a:prstTxWarp>
            </a:bodyPr>
            <a:lstStyle/>
            <a:p>
              <a:endParaRPr lang="en-US"/>
            </a:p>
          </p:txBody>
        </p:sp>
        <p:sp>
          <p:nvSpPr>
            <p:cNvPr id="69670" name="Line 38"/>
            <p:cNvSpPr>
              <a:spLocks noChangeAspect="1" noChangeShapeType="1"/>
            </p:cNvSpPr>
            <p:nvPr/>
          </p:nvSpPr>
          <p:spPr bwMode="auto">
            <a:xfrm>
              <a:off x="563" y="1331"/>
              <a:ext cx="0" cy="354"/>
            </a:xfrm>
            <a:prstGeom prst="line">
              <a:avLst/>
            </a:prstGeom>
            <a:noFill/>
            <a:ln w="38100">
              <a:solidFill>
                <a:srgbClr val="CC3300"/>
              </a:solidFill>
              <a:round/>
              <a:headEnd/>
              <a:tailEnd type="triangle" w="med" len="med"/>
            </a:ln>
            <a:effectLst/>
          </p:spPr>
          <p:txBody>
            <a:bodyPr>
              <a:prstTxWarp prst="textNoShape">
                <a:avLst/>
              </a:prstTxWarp>
            </a:bodyPr>
            <a:lstStyle/>
            <a:p>
              <a:endParaRPr lang="en-US"/>
            </a:p>
          </p:txBody>
        </p:sp>
        <p:sp>
          <p:nvSpPr>
            <p:cNvPr id="69671" name="Line 39"/>
            <p:cNvSpPr>
              <a:spLocks noChangeAspect="1" noChangeShapeType="1"/>
            </p:cNvSpPr>
            <p:nvPr/>
          </p:nvSpPr>
          <p:spPr bwMode="auto">
            <a:xfrm>
              <a:off x="1290" y="777"/>
              <a:ext cx="0" cy="354"/>
            </a:xfrm>
            <a:prstGeom prst="line">
              <a:avLst/>
            </a:prstGeom>
            <a:noFill/>
            <a:ln w="38100">
              <a:solidFill>
                <a:srgbClr val="CC3300"/>
              </a:solidFill>
              <a:round/>
              <a:headEnd/>
              <a:tailEnd type="triangle" w="med" len="med"/>
            </a:ln>
            <a:effectLst/>
          </p:spPr>
          <p:txBody>
            <a:bodyPr>
              <a:prstTxWarp prst="textNoShape">
                <a:avLst/>
              </a:prstTxWarp>
            </a:bodyPr>
            <a:lstStyle/>
            <a:p>
              <a:endParaRPr lang="en-US"/>
            </a:p>
          </p:txBody>
        </p:sp>
        <p:sp>
          <p:nvSpPr>
            <p:cNvPr id="69672" name="Line 40"/>
            <p:cNvSpPr>
              <a:spLocks noChangeAspect="1" noChangeShapeType="1"/>
            </p:cNvSpPr>
            <p:nvPr/>
          </p:nvSpPr>
          <p:spPr bwMode="auto">
            <a:xfrm>
              <a:off x="1300" y="1325"/>
              <a:ext cx="0" cy="355"/>
            </a:xfrm>
            <a:prstGeom prst="line">
              <a:avLst/>
            </a:prstGeom>
            <a:noFill/>
            <a:ln w="38100">
              <a:solidFill>
                <a:srgbClr val="CC3300"/>
              </a:solidFill>
              <a:round/>
              <a:headEnd/>
              <a:tailEnd type="triangle" w="med" len="med"/>
            </a:ln>
            <a:effectLst/>
          </p:spPr>
          <p:txBody>
            <a:bodyPr>
              <a:prstTxWarp prst="textNoShape">
                <a:avLst/>
              </a:prstTxWarp>
            </a:bodyPr>
            <a:lstStyle/>
            <a:p>
              <a:endParaRPr lang="en-US"/>
            </a:p>
          </p:txBody>
        </p:sp>
      </p:grpSp>
      <p:pic>
        <p:nvPicPr>
          <p:cNvPr id="69686" name="Picture 54"/>
          <p:cNvPicPr>
            <a:picLocks noChangeAspect="1" noChangeArrowheads="1"/>
          </p:cNvPicPr>
          <p:nvPr/>
        </p:nvPicPr>
        <p:blipFill>
          <a:blip r:embed="rId4"/>
          <a:srcRect/>
          <a:stretch>
            <a:fillRect/>
          </a:stretch>
        </p:blipFill>
        <p:spPr bwMode="auto">
          <a:xfrm>
            <a:off x="2411413" y="120650"/>
            <a:ext cx="3475037" cy="6692900"/>
          </a:xfrm>
          <a:prstGeom prst="rect">
            <a:avLst/>
          </a:prstGeom>
          <a:noFill/>
          <a:ln w="9525">
            <a:noFill/>
            <a:miter lim="800000"/>
            <a:headEnd/>
            <a:tailEnd/>
          </a:ln>
          <a:effectLst/>
        </p:spPr>
      </p:pic>
      <p:sp>
        <p:nvSpPr>
          <p:cNvPr id="69689" name="Text Box 57"/>
          <p:cNvSpPr txBox="1">
            <a:spLocks noChangeArrowheads="1"/>
          </p:cNvSpPr>
          <p:nvPr/>
        </p:nvSpPr>
        <p:spPr bwMode="auto">
          <a:xfrm>
            <a:off x="755650" y="4227513"/>
            <a:ext cx="2232025"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Specify extrinsic connections</a:t>
            </a:r>
            <a:endParaRPr lang="en-US" b="1">
              <a:solidFill>
                <a:srgbClr val="FF0000"/>
              </a:solidFill>
            </a:endParaRPr>
          </a:p>
        </p:txBody>
      </p:sp>
      <p:sp>
        <p:nvSpPr>
          <p:cNvPr id="69690" name="AutoShape 58"/>
          <p:cNvSpPr>
            <a:spLocks noChangeArrowheads="1"/>
          </p:cNvSpPr>
          <p:nvPr/>
        </p:nvSpPr>
        <p:spPr bwMode="auto">
          <a:xfrm>
            <a:off x="4429125" y="4076700"/>
            <a:ext cx="503238" cy="863600"/>
          </a:xfrm>
          <a:prstGeom prst="rightArrowCallout">
            <a:avLst>
              <a:gd name="adj1" fmla="val 42902"/>
              <a:gd name="adj2" fmla="val 42902"/>
              <a:gd name="adj3" fmla="val 16667"/>
              <a:gd name="adj4" fmla="val 66667"/>
            </a:avLst>
          </a:prstGeom>
          <a:noFill/>
          <a:ln w="38100">
            <a:solidFill>
              <a:srgbClr val="FF0000"/>
            </a:solidFill>
            <a:miter lim="800000"/>
            <a:headEnd/>
            <a:tailEnd/>
          </a:ln>
          <a:effectLst/>
        </p:spPr>
        <p:txBody>
          <a:bodyPr wrap="none" lIns="90000" tIns="46800" rIns="90000" bIns="46800" anchor="ctr">
            <a:prstTxWarp prst="textNoShape">
              <a:avLst/>
            </a:prstTxWarp>
          </a:bodyPr>
          <a:lstStyle/>
          <a:p>
            <a:endParaRPr lang="en-US"/>
          </a:p>
        </p:txBody>
      </p:sp>
      <p:sp>
        <p:nvSpPr>
          <p:cNvPr id="69691" name="Text Box 59"/>
          <p:cNvSpPr txBox="1">
            <a:spLocks noChangeArrowheads="1"/>
          </p:cNvSpPr>
          <p:nvPr/>
        </p:nvSpPr>
        <p:spPr bwMode="auto">
          <a:xfrm>
            <a:off x="4932363" y="4286250"/>
            <a:ext cx="2232025" cy="366713"/>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Input</a:t>
            </a:r>
            <a:endParaRPr lang="en-US" b="1">
              <a:solidFill>
                <a:srgbClr val="FF0000"/>
              </a:solidFill>
            </a:endParaRPr>
          </a:p>
        </p:txBody>
      </p:sp>
      <p:sp>
        <p:nvSpPr>
          <p:cNvPr id="69692" name="Text Box 60"/>
          <p:cNvSpPr txBox="1">
            <a:spLocks noChangeArrowheads="1"/>
          </p:cNvSpPr>
          <p:nvPr/>
        </p:nvSpPr>
        <p:spPr bwMode="auto">
          <a:xfrm>
            <a:off x="1331913" y="4941888"/>
            <a:ext cx="1439862"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Modulatory effect</a:t>
            </a:r>
            <a:endParaRPr lang="en-US" b="1">
              <a:solidFill>
                <a:srgbClr val="FF0000"/>
              </a:solidFill>
            </a:endParaRPr>
          </a:p>
        </p:txBody>
      </p:sp>
      <p:sp>
        <p:nvSpPr>
          <p:cNvPr id="69693" name="Oval 61"/>
          <p:cNvSpPr>
            <a:spLocks noChangeArrowheads="1"/>
          </p:cNvSpPr>
          <p:nvPr/>
        </p:nvSpPr>
        <p:spPr bwMode="auto">
          <a:xfrm rot="-2775459">
            <a:off x="2934494" y="4634707"/>
            <a:ext cx="179387" cy="1079500"/>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9695" name="Text Box 63"/>
          <p:cNvSpPr txBox="1">
            <a:spLocks noChangeArrowheads="1"/>
          </p:cNvSpPr>
          <p:nvPr/>
        </p:nvSpPr>
        <p:spPr bwMode="auto">
          <a:xfrm>
            <a:off x="3419475" y="5019675"/>
            <a:ext cx="1584325"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Intrinsic connections</a:t>
            </a:r>
            <a:endParaRPr lang="en-US" b="1">
              <a:solidFill>
                <a:srgbClr val="FF0000"/>
              </a:solidFill>
            </a:endParaRPr>
          </a:p>
        </p:txBody>
      </p:sp>
      <p:sp>
        <p:nvSpPr>
          <p:cNvPr id="69696" name="Line 64"/>
          <p:cNvSpPr>
            <a:spLocks noChangeShapeType="1"/>
          </p:cNvSpPr>
          <p:nvPr/>
        </p:nvSpPr>
        <p:spPr bwMode="auto">
          <a:xfrm flipV="1">
            <a:off x="7524750" y="4581525"/>
            <a:ext cx="0" cy="1079500"/>
          </a:xfrm>
          <a:prstGeom prst="line">
            <a:avLst/>
          </a:prstGeom>
          <a:noFill/>
          <a:ln w="38100">
            <a:solidFill>
              <a:srgbClr val="FF0000"/>
            </a:solidFill>
            <a:round/>
            <a:headEnd/>
            <a:tailEnd type="triangle" w="med" len="med"/>
          </a:ln>
          <a:effectLst/>
        </p:spPr>
        <p:txBody>
          <a:bodyPr lIns="90000" tIns="46800" rIns="90000" bIns="46800">
            <a:prstTxWarp prst="textNoShape">
              <a:avLst/>
            </a:prstTxWarp>
          </a:bodyPr>
          <a:lstStyle/>
          <a:p>
            <a:endParaRPr lang="en-US"/>
          </a:p>
        </p:txBody>
      </p:sp>
      <p:sp>
        <p:nvSpPr>
          <p:cNvPr id="69697" name="Line 65"/>
          <p:cNvSpPr>
            <a:spLocks noChangeShapeType="1"/>
          </p:cNvSpPr>
          <p:nvPr/>
        </p:nvSpPr>
        <p:spPr bwMode="auto">
          <a:xfrm flipH="1">
            <a:off x="6948488" y="4581525"/>
            <a:ext cx="576262" cy="0"/>
          </a:xfrm>
          <a:prstGeom prst="line">
            <a:avLst/>
          </a:prstGeom>
          <a:noFill/>
          <a:ln w="38100">
            <a:solidFill>
              <a:srgbClr val="FF0000"/>
            </a:solidFill>
            <a:round/>
            <a:headEnd/>
            <a:tailEnd type="triangle" w="med" len="med"/>
          </a:ln>
          <a:effectLst/>
        </p:spPr>
        <p:txBody>
          <a:bodyPr lIns="90000" tIns="46800" rIns="90000" bIns="46800">
            <a:prstTxWarp prst="textNoShape">
              <a:avLst/>
            </a:prstTxWarp>
          </a:bodyPr>
          <a:lstStyle/>
          <a:p>
            <a:endParaRPr lang="en-US"/>
          </a:p>
        </p:txBody>
      </p:sp>
      <p:sp>
        <p:nvSpPr>
          <p:cNvPr id="69699" name="Text Box 67"/>
          <p:cNvSpPr txBox="1">
            <a:spLocks noChangeArrowheads="1"/>
          </p:cNvSpPr>
          <p:nvPr/>
        </p:nvSpPr>
        <p:spPr bwMode="auto">
          <a:xfrm>
            <a:off x="7164388" y="5661025"/>
            <a:ext cx="1439862" cy="366713"/>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from</a:t>
            </a:r>
            <a:endParaRPr lang="en-US" b="1">
              <a:solidFill>
                <a:srgbClr val="FF0000"/>
              </a:solidFill>
            </a:endParaRPr>
          </a:p>
        </p:txBody>
      </p:sp>
      <p:sp>
        <p:nvSpPr>
          <p:cNvPr id="69700" name="Text Box 68"/>
          <p:cNvSpPr txBox="1">
            <a:spLocks noChangeArrowheads="1"/>
          </p:cNvSpPr>
          <p:nvPr/>
        </p:nvSpPr>
        <p:spPr bwMode="auto">
          <a:xfrm>
            <a:off x="6516688" y="4365625"/>
            <a:ext cx="1439862" cy="366713"/>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to</a:t>
            </a:r>
            <a:endParaRPr lang="en-US" b="1">
              <a:solidFill>
                <a:srgbClr val="FF0000"/>
              </a:solidFill>
            </a:endParaRPr>
          </a:p>
        </p:txBody>
      </p:sp>
      <p:sp>
        <p:nvSpPr>
          <p:cNvPr id="69701" name="Oval 69"/>
          <p:cNvSpPr>
            <a:spLocks noChangeArrowheads="1"/>
          </p:cNvSpPr>
          <p:nvPr/>
        </p:nvSpPr>
        <p:spPr bwMode="auto">
          <a:xfrm>
            <a:off x="2700338" y="4508500"/>
            <a:ext cx="287337" cy="215900"/>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9703" name="Text Box 71"/>
          <p:cNvSpPr txBox="1">
            <a:spLocks noChangeArrowheads="1"/>
          </p:cNvSpPr>
          <p:nvPr/>
        </p:nvSpPr>
        <p:spPr bwMode="auto">
          <a:xfrm>
            <a:off x="6084888" y="3500438"/>
            <a:ext cx="2016125" cy="64135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e.g. from left A1 to left STG</a:t>
            </a:r>
            <a:endParaRPr lang="en-US" b="1">
              <a:solidFill>
                <a:srgbClr val="FF0000"/>
              </a:solidFill>
            </a:endParaRPr>
          </a:p>
        </p:txBody>
      </p:sp>
      <p:sp>
        <p:nvSpPr>
          <p:cNvPr id="69704" name="Line 72"/>
          <p:cNvSpPr>
            <a:spLocks noChangeShapeType="1"/>
          </p:cNvSpPr>
          <p:nvPr/>
        </p:nvSpPr>
        <p:spPr bwMode="auto">
          <a:xfrm flipV="1">
            <a:off x="2987675" y="3933825"/>
            <a:ext cx="3024188" cy="647700"/>
          </a:xfrm>
          <a:prstGeom prst="line">
            <a:avLst/>
          </a:prstGeom>
          <a:noFill/>
          <a:ln w="38100">
            <a:solidFill>
              <a:srgbClr val="FF0000"/>
            </a:solidFill>
            <a:round/>
            <a:headEnd/>
            <a:tailEnd type="triangle" w="med" len="med"/>
          </a:ln>
          <a:effectLst/>
        </p:spPr>
        <p:txBody>
          <a:bodyPr lIns="90000" tIns="46800" rIns="90000" bIns="46800">
            <a:prstTxWarp prst="textNoShape">
              <a:avLst/>
            </a:prstTxWarp>
          </a:bodyPr>
          <a:lstStyle/>
          <a:p>
            <a:endParaRPr lang="en-US"/>
          </a:p>
        </p:txBody>
      </p:sp>
      <p:sp>
        <p:nvSpPr>
          <p:cNvPr id="69707" name="Oval 75"/>
          <p:cNvSpPr>
            <a:spLocks noChangeArrowheads="1"/>
          </p:cNvSpPr>
          <p:nvPr/>
        </p:nvSpPr>
        <p:spPr bwMode="auto">
          <a:xfrm>
            <a:off x="2555875" y="6524625"/>
            <a:ext cx="1008063" cy="217488"/>
          </a:xfrm>
          <a:prstGeom prst="ellipse">
            <a:avLst/>
          </a:prstGeom>
          <a:noFill/>
          <a:ln w="38100">
            <a:solidFill>
              <a:srgbClr val="FF0000"/>
            </a:solidFill>
            <a:round/>
            <a:headEnd/>
            <a:tailEnd/>
          </a:ln>
          <a:effectLst/>
        </p:spPr>
        <p:txBody>
          <a:bodyPr wrap="none" lIns="90000" tIns="46800" rIns="90000" bIns="46800" anchor="ctr">
            <a:prstTxWarp prst="textNoShape">
              <a:avLst/>
            </a:prstTxWarp>
          </a:bodyPr>
          <a:lstStyle/>
          <a:p>
            <a:endParaRPr lang="en-US"/>
          </a:p>
        </p:txBody>
      </p:sp>
      <p:sp>
        <p:nvSpPr>
          <p:cNvPr id="69708" name="Text Box 76"/>
          <p:cNvSpPr txBox="1">
            <a:spLocks noChangeArrowheads="1"/>
          </p:cNvSpPr>
          <p:nvPr/>
        </p:nvSpPr>
        <p:spPr bwMode="auto">
          <a:xfrm>
            <a:off x="1042988" y="6453188"/>
            <a:ext cx="1439862" cy="366712"/>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Invert DCM</a:t>
            </a:r>
            <a:endParaRPr 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89"/>
                                        </p:tgtEl>
                                        <p:attrNameLst>
                                          <p:attrName>style.visibility</p:attrName>
                                        </p:attrNameLst>
                                      </p:cBhvr>
                                      <p:to>
                                        <p:strVal val="visible"/>
                                      </p:to>
                                    </p:set>
                                    <p:animEffect transition="in" filter="blinds(horizontal)">
                                      <p:cBhvr>
                                        <p:cTn id="7" dur="500"/>
                                        <p:tgtEl>
                                          <p:spTgt spid="696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99"/>
                                        </p:tgtEl>
                                        <p:attrNameLst>
                                          <p:attrName>style.visibility</p:attrName>
                                        </p:attrNameLst>
                                      </p:cBhvr>
                                      <p:to>
                                        <p:strVal val="visible"/>
                                      </p:to>
                                    </p:set>
                                    <p:animEffect transition="in" filter="blinds(horizontal)">
                                      <p:cBhvr>
                                        <p:cTn id="10" dur="500"/>
                                        <p:tgtEl>
                                          <p:spTgt spid="696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700"/>
                                        </p:tgtEl>
                                        <p:attrNameLst>
                                          <p:attrName>style.visibility</p:attrName>
                                        </p:attrNameLst>
                                      </p:cBhvr>
                                      <p:to>
                                        <p:strVal val="visible"/>
                                      </p:to>
                                    </p:set>
                                    <p:animEffect transition="in" filter="blinds(horizontal)">
                                      <p:cBhvr>
                                        <p:cTn id="13" dur="500"/>
                                        <p:tgtEl>
                                          <p:spTgt spid="6970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9696"/>
                                        </p:tgtEl>
                                        <p:attrNameLst>
                                          <p:attrName>style.visibility</p:attrName>
                                        </p:attrNameLst>
                                      </p:cBhvr>
                                      <p:to>
                                        <p:strVal val="visible"/>
                                      </p:to>
                                    </p:set>
                                    <p:animEffect transition="in" filter="blinds(horizontal)">
                                      <p:cBhvr>
                                        <p:cTn id="16" dur="500"/>
                                        <p:tgtEl>
                                          <p:spTgt spid="6969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9697"/>
                                        </p:tgtEl>
                                        <p:attrNameLst>
                                          <p:attrName>style.visibility</p:attrName>
                                        </p:attrNameLst>
                                      </p:cBhvr>
                                      <p:to>
                                        <p:strVal val="visible"/>
                                      </p:to>
                                    </p:set>
                                    <p:animEffect transition="in" filter="blinds(horizontal)">
                                      <p:cBhvr>
                                        <p:cTn id="19" dur="500"/>
                                        <p:tgtEl>
                                          <p:spTgt spid="6969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9701"/>
                                        </p:tgtEl>
                                        <p:attrNameLst>
                                          <p:attrName>style.visibility</p:attrName>
                                        </p:attrNameLst>
                                      </p:cBhvr>
                                      <p:to>
                                        <p:strVal val="visible"/>
                                      </p:to>
                                    </p:set>
                                    <p:animEffect transition="in" filter="blinds(horizontal)">
                                      <p:cBhvr>
                                        <p:cTn id="24" dur="500"/>
                                        <p:tgtEl>
                                          <p:spTgt spid="6970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9704"/>
                                        </p:tgtEl>
                                        <p:attrNameLst>
                                          <p:attrName>style.visibility</p:attrName>
                                        </p:attrNameLst>
                                      </p:cBhvr>
                                      <p:to>
                                        <p:strVal val="visible"/>
                                      </p:to>
                                    </p:set>
                                    <p:animEffect transition="in" filter="blinds(horizontal)">
                                      <p:cBhvr>
                                        <p:cTn id="27" dur="500"/>
                                        <p:tgtEl>
                                          <p:spTgt spid="6970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9703"/>
                                        </p:tgtEl>
                                        <p:attrNameLst>
                                          <p:attrName>style.visibility</p:attrName>
                                        </p:attrNameLst>
                                      </p:cBhvr>
                                      <p:to>
                                        <p:strVal val="visible"/>
                                      </p:to>
                                    </p:set>
                                    <p:animEffect transition="in" filter="blinds(horizontal)">
                                      <p:cBhvr>
                                        <p:cTn id="30" dur="500"/>
                                        <p:tgtEl>
                                          <p:spTgt spid="6970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69689"/>
                                        </p:tgtEl>
                                      </p:cBhvr>
                                    </p:animEffect>
                                    <p:set>
                                      <p:cBhvr>
                                        <p:cTn id="35" dur="1" fill="hold">
                                          <p:stCondLst>
                                            <p:cond delay="499"/>
                                          </p:stCondLst>
                                        </p:cTn>
                                        <p:tgtEl>
                                          <p:spTgt spid="69689"/>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69704"/>
                                        </p:tgtEl>
                                      </p:cBhvr>
                                    </p:animEffect>
                                    <p:set>
                                      <p:cBhvr>
                                        <p:cTn id="38" dur="1" fill="hold">
                                          <p:stCondLst>
                                            <p:cond delay="499"/>
                                          </p:stCondLst>
                                        </p:cTn>
                                        <p:tgtEl>
                                          <p:spTgt spid="69704"/>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69701"/>
                                        </p:tgtEl>
                                      </p:cBhvr>
                                    </p:animEffect>
                                    <p:set>
                                      <p:cBhvr>
                                        <p:cTn id="41" dur="1" fill="hold">
                                          <p:stCondLst>
                                            <p:cond delay="499"/>
                                          </p:stCondLst>
                                        </p:cTn>
                                        <p:tgtEl>
                                          <p:spTgt spid="69701"/>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69703"/>
                                        </p:tgtEl>
                                      </p:cBhvr>
                                    </p:animEffect>
                                    <p:set>
                                      <p:cBhvr>
                                        <p:cTn id="44" dur="1" fill="hold">
                                          <p:stCondLst>
                                            <p:cond delay="499"/>
                                          </p:stCondLst>
                                        </p:cTn>
                                        <p:tgtEl>
                                          <p:spTgt spid="69703"/>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69700"/>
                                        </p:tgtEl>
                                      </p:cBhvr>
                                    </p:animEffect>
                                    <p:set>
                                      <p:cBhvr>
                                        <p:cTn id="47" dur="1" fill="hold">
                                          <p:stCondLst>
                                            <p:cond delay="499"/>
                                          </p:stCondLst>
                                        </p:cTn>
                                        <p:tgtEl>
                                          <p:spTgt spid="69700"/>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69697"/>
                                        </p:tgtEl>
                                      </p:cBhvr>
                                    </p:animEffect>
                                    <p:set>
                                      <p:cBhvr>
                                        <p:cTn id="50" dur="1" fill="hold">
                                          <p:stCondLst>
                                            <p:cond delay="499"/>
                                          </p:stCondLst>
                                        </p:cTn>
                                        <p:tgtEl>
                                          <p:spTgt spid="69697"/>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69696"/>
                                        </p:tgtEl>
                                      </p:cBhvr>
                                    </p:animEffect>
                                    <p:set>
                                      <p:cBhvr>
                                        <p:cTn id="53" dur="1" fill="hold">
                                          <p:stCondLst>
                                            <p:cond delay="499"/>
                                          </p:stCondLst>
                                        </p:cTn>
                                        <p:tgtEl>
                                          <p:spTgt spid="6969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69699"/>
                                        </p:tgtEl>
                                      </p:cBhvr>
                                    </p:animEffect>
                                    <p:set>
                                      <p:cBhvr>
                                        <p:cTn id="56" dur="1" fill="hold">
                                          <p:stCondLst>
                                            <p:cond delay="499"/>
                                          </p:stCondLst>
                                        </p:cTn>
                                        <p:tgtEl>
                                          <p:spTgt spid="6969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9690"/>
                                        </p:tgtEl>
                                        <p:attrNameLst>
                                          <p:attrName>style.visibility</p:attrName>
                                        </p:attrNameLst>
                                      </p:cBhvr>
                                      <p:to>
                                        <p:strVal val="visible"/>
                                      </p:to>
                                    </p:set>
                                    <p:animEffect transition="in" filter="blinds(horizontal)">
                                      <p:cBhvr>
                                        <p:cTn id="61" dur="500"/>
                                        <p:tgtEl>
                                          <p:spTgt spid="6969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9691"/>
                                        </p:tgtEl>
                                        <p:attrNameLst>
                                          <p:attrName>style.visibility</p:attrName>
                                        </p:attrNameLst>
                                      </p:cBhvr>
                                      <p:to>
                                        <p:strVal val="visible"/>
                                      </p:to>
                                    </p:set>
                                    <p:animEffect transition="in" filter="blinds(horizontal)">
                                      <p:cBhvr>
                                        <p:cTn id="64" dur="500"/>
                                        <p:tgtEl>
                                          <p:spTgt spid="6969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69690"/>
                                        </p:tgtEl>
                                      </p:cBhvr>
                                    </p:animEffect>
                                    <p:set>
                                      <p:cBhvr>
                                        <p:cTn id="69" dur="1" fill="hold">
                                          <p:stCondLst>
                                            <p:cond delay="499"/>
                                          </p:stCondLst>
                                        </p:cTn>
                                        <p:tgtEl>
                                          <p:spTgt spid="69690"/>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69691"/>
                                        </p:tgtEl>
                                      </p:cBhvr>
                                    </p:animEffect>
                                    <p:set>
                                      <p:cBhvr>
                                        <p:cTn id="72" dur="1" fill="hold">
                                          <p:stCondLst>
                                            <p:cond delay="499"/>
                                          </p:stCondLst>
                                        </p:cTn>
                                        <p:tgtEl>
                                          <p:spTgt spid="6969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692"/>
                                        </p:tgtEl>
                                        <p:attrNameLst>
                                          <p:attrName>style.visibility</p:attrName>
                                        </p:attrNameLst>
                                      </p:cBhvr>
                                      <p:to>
                                        <p:strVal val="visible"/>
                                      </p:to>
                                    </p:set>
                                    <p:animEffect transition="in" filter="blinds(horizontal)">
                                      <p:cBhvr>
                                        <p:cTn id="77" dur="500"/>
                                        <p:tgtEl>
                                          <p:spTgt spid="6969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9693"/>
                                        </p:tgtEl>
                                        <p:attrNameLst>
                                          <p:attrName>style.visibility</p:attrName>
                                        </p:attrNameLst>
                                      </p:cBhvr>
                                      <p:to>
                                        <p:strVal val="visible"/>
                                      </p:to>
                                    </p:set>
                                    <p:animEffect transition="in" filter="blinds(horizontal)">
                                      <p:cBhvr>
                                        <p:cTn id="82" dur="500"/>
                                        <p:tgtEl>
                                          <p:spTgt spid="6969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9695"/>
                                        </p:tgtEl>
                                        <p:attrNameLst>
                                          <p:attrName>style.visibility</p:attrName>
                                        </p:attrNameLst>
                                      </p:cBhvr>
                                      <p:to>
                                        <p:strVal val="visible"/>
                                      </p:to>
                                    </p:set>
                                    <p:animEffect transition="in" filter="blinds(horizontal)">
                                      <p:cBhvr>
                                        <p:cTn id="85" dur="500"/>
                                        <p:tgtEl>
                                          <p:spTgt spid="6969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grpId="1" nodeType="clickEffect">
                                  <p:stCondLst>
                                    <p:cond delay="0"/>
                                  </p:stCondLst>
                                  <p:childTnLst>
                                    <p:animEffect transition="out" filter="blinds(horizontal)">
                                      <p:cBhvr>
                                        <p:cTn id="89" dur="500"/>
                                        <p:tgtEl>
                                          <p:spTgt spid="69695"/>
                                        </p:tgtEl>
                                      </p:cBhvr>
                                    </p:animEffect>
                                    <p:set>
                                      <p:cBhvr>
                                        <p:cTn id="90" dur="1" fill="hold">
                                          <p:stCondLst>
                                            <p:cond delay="499"/>
                                          </p:stCondLst>
                                        </p:cTn>
                                        <p:tgtEl>
                                          <p:spTgt spid="69695"/>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69693"/>
                                        </p:tgtEl>
                                      </p:cBhvr>
                                    </p:animEffect>
                                    <p:set>
                                      <p:cBhvr>
                                        <p:cTn id="93" dur="1" fill="hold">
                                          <p:stCondLst>
                                            <p:cond delay="499"/>
                                          </p:stCondLst>
                                        </p:cTn>
                                        <p:tgtEl>
                                          <p:spTgt spid="69693"/>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69692"/>
                                        </p:tgtEl>
                                      </p:cBhvr>
                                    </p:animEffect>
                                    <p:set>
                                      <p:cBhvr>
                                        <p:cTn id="96" dur="1" fill="hold">
                                          <p:stCondLst>
                                            <p:cond delay="499"/>
                                          </p:stCondLst>
                                        </p:cTn>
                                        <p:tgtEl>
                                          <p:spTgt spid="6969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69708"/>
                                        </p:tgtEl>
                                        <p:attrNameLst>
                                          <p:attrName>style.visibility</p:attrName>
                                        </p:attrNameLst>
                                      </p:cBhvr>
                                      <p:to>
                                        <p:strVal val="visible"/>
                                      </p:to>
                                    </p:set>
                                    <p:animEffect transition="in" filter="blinds(horizontal)">
                                      <p:cBhvr>
                                        <p:cTn id="101" dur="500"/>
                                        <p:tgtEl>
                                          <p:spTgt spid="69708"/>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9707"/>
                                        </p:tgtEl>
                                        <p:attrNameLst>
                                          <p:attrName>style.visibility</p:attrName>
                                        </p:attrNameLst>
                                      </p:cBhvr>
                                      <p:to>
                                        <p:strVal val="visible"/>
                                      </p:to>
                                    </p:set>
                                    <p:animEffect transition="in" filter="blinds(horizontal)">
                                      <p:cBhvr>
                                        <p:cTn id="104" dur="500"/>
                                        <p:tgtEl>
                                          <p:spTgt spid="6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9" grpId="0"/>
      <p:bldP spid="69689" grpId="1"/>
      <p:bldP spid="69690" grpId="0" animBg="1"/>
      <p:bldP spid="69690" grpId="1" animBg="1"/>
      <p:bldP spid="69691" grpId="0"/>
      <p:bldP spid="69691" grpId="1"/>
      <p:bldP spid="69692" grpId="0"/>
      <p:bldP spid="69692" grpId="1"/>
      <p:bldP spid="69693" grpId="0" animBg="1"/>
      <p:bldP spid="69693" grpId="1" animBg="1"/>
      <p:bldP spid="69695" grpId="0"/>
      <p:bldP spid="69695" grpId="1"/>
      <p:bldP spid="69696" grpId="0" animBg="1"/>
      <p:bldP spid="69696" grpId="1" animBg="1"/>
      <p:bldP spid="69697" grpId="0" animBg="1"/>
      <p:bldP spid="69697" grpId="1" animBg="1"/>
      <p:bldP spid="69699" grpId="0"/>
      <p:bldP spid="69699" grpId="1"/>
      <p:bldP spid="69700" grpId="0"/>
      <p:bldP spid="69700" grpId="1"/>
      <p:bldP spid="69701" grpId="0" animBg="1"/>
      <p:bldP spid="69701" grpId="1" animBg="1"/>
      <p:bldP spid="69703" grpId="0"/>
      <p:bldP spid="69703" grpId="1"/>
      <p:bldP spid="69704" grpId="0" animBg="1"/>
      <p:bldP spid="69704" grpId="1" animBg="1"/>
      <p:bldP spid="69707" grpId="0" animBg="1"/>
      <p:bldP spid="697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762000"/>
            <a:ext cx="4267200" cy="523220"/>
          </a:xfrm>
          <a:prstGeom prst="rect">
            <a:avLst/>
          </a:prstGeom>
          <a:noFill/>
        </p:spPr>
        <p:txBody>
          <a:bodyPr wrap="square" rtlCol="0">
            <a:spAutoFit/>
          </a:bodyPr>
          <a:lstStyle/>
          <a:p>
            <a:r>
              <a:rPr lang="en-US" sz="2800" dirty="0" smtClean="0"/>
              <a:t>What we need to know </a:t>
            </a:r>
            <a:endParaRPr lang="en-US" sz="2800" dirty="0"/>
          </a:p>
        </p:txBody>
      </p:sp>
      <p:sp>
        <p:nvSpPr>
          <p:cNvPr id="3" name="TextBox 2"/>
          <p:cNvSpPr txBox="1"/>
          <p:nvPr/>
        </p:nvSpPr>
        <p:spPr>
          <a:xfrm>
            <a:off x="838200" y="1981200"/>
            <a:ext cx="6109365" cy="1384995"/>
          </a:xfrm>
          <a:prstGeom prst="rect">
            <a:avLst/>
          </a:prstGeom>
          <a:noFill/>
        </p:spPr>
        <p:txBody>
          <a:bodyPr wrap="none" rtlCol="0">
            <a:spAutoFit/>
          </a:bodyPr>
          <a:lstStyle/>
          <a:p>
            <a:pPr marL="342900" indent="-342900">
              <a:buAutoNum type="arabicParenR"/>
            </a:pPr>
            <a:r>
              <a:rPr lang="en-US" sz="2800" dirty="0" smtClean="0"/>
              <a:t>The best model for the observed data</a:t>
            </a:r>
          </a:p>
          <a:p>
            <a:pPr marL="342900" indent="-342900"/>
            <a:endParaRPr lang="en-US" sz="2800" dirty="0" smtClean="0"/>
          </a:p>
          <a:p>
            <a:pPr marL="342900" indent="-342900">
              <a:buAutoNum type="arabicParenR"/>
            </a:pPr>
            <a:r>
              <a:rPr lang="en-US" sz="2800" dirty="0" smtClean="0"/>
              <a:t>The coupling parameters of this model</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srcRect/>
          <a:stretch>
            <a:fillRect/>
          </a:stretch>
        </p:blipFill>
        <p:spPr bwMode="auto">
          <a:xfrm>
            <a:off x="250825" y="260350"/>
            <a:ext cx="3324225" cy="6402388"/>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4"/>
          <a:srcRect/>
          <a:stretch>
            <a:fillRect/>
          </a:stretch>
        </p:blipFill>
        <p:spPr bwMode="auto">
          <a:xfrm>
            <a:off x="4572000" y="333375"/>
            <a:ext cx="4222750" cy="6361113"/>
          </a:xfrm>
          <a:prstGeom prst="rect">
            <a:avLst/>
          </a:prstGeom>
          <a:noFill/>
          <a:ln w="38100">
            <a:noFill/>
            <a:miter lim="800000"/>
            <a:headEnd/>
            <a:tailEnd/>
          </a:ln>
          <a:effectLst/>
        </p:spPr>
      </p:pic>
      <p:sp>
        <p:nvSpPr>
          <p:cNvPr id="102404" name="Text Box 4"/>
          <p:cNvSpPr txBox="1">
            <a:spLocks noChangeArrowheads="1"/>
          </p:cNvSpPr>
          <p:nvPr/>
        </p:nvSpPr>
        <p:spPr bwMode="auto">
          <a:xfrm>
            <a:off x="3635375" y="620713"/>
            <a:ext cx="2232025" cy="366712"/>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Coupling B</a:t>
            </a:r>
          </a:p>
        </p:txBody>
      </p:sp>
      <p:sp>
        <p:nvSpPr>
          <p:cNvPr id="102405" name="Text Box 5"/>
          <p:cNvSpPr txBox="1">
            <a:spLocks noChangeArrowheads="1"/>
          </p:cNvSpPr>
          <p:nvPr/>
        </p:nvSpPr>
        <p:spPr bwMode="auto">
          <a:xfrm>
            <a:off x="4572000" y="3887788"/>
            <a:ext cx="1944688" cy="1054100"/>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Probability ≠ prior means</a:t>
            </a:r>
          </a:p>
          <a:p>
            <a:pPr>
              <a:spcBef>
                <a:spcPct val="50000"/>
              </a:spcBef>
            </a:pPr>
            <a:endParaRPr lang="en-US"/>
          </a:p>
        </p:txBody>
      </p:sp>
      <p:sp>
        <p:nvSpPr>
          <p:cNvPr id="102406" name="Text Box 6"/>
          <p:cNvSpPr txBox="1">
            <a:spLocks noChangeArrowheads="1"/>
          </p:cNvSpPr>
          <p:nvPr/>
        </p:nvSpPr>
        <p:spPr bwMode="auto">
          <a:xfrm>
            <a:off x="4572000" y="1163638"/>
            <a:ext cx="1800225" cy="1603375"/>
          </a:xfrm>
          <a:prstGeom prst="rect">
            <a:avLst/>
          </a:prstGeom>
          <a:noFill/>
          <a:ln w="38100">
            <a:noFill/>
            <a:miter lim="800000"/>
            <a:headEnd/>
            <a:tailEnd/>
          </a:ln>
          <a:effectLst/>
        </p:spPr>
        <p:txBody>
          <a:bodyPr lIns="90000" tIns="46800" rIns="90000" bIns="46800">
            <a:prstTxWarp prst="textNoShape">
              <a:avLst/>
            </a:prstTxWarp>
            <a:spAutoFit/>
          </a:bodyPr>
          <a:lstStyle/>
          <a:p>
            <a:pPr>
              <a:spcBef>
                <a:spcPct val="50000"/>
              </a:spcBef>
            </a:pPr>
            <a:r>
              <a:rPr lang="en-GB" b="1">
                <a:solidFill>
                  <a:srgbClr val="FF0000"/>
                </a:solidFill>
              </a:rPr>
              <a:t>Posterior means for gain modulations</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linds(horizontal)">
                                      <p:cBhvr>
                                        <p:cTn id="7" dur="500"/>
                                        <p:tgtEl>
                                          <p:spTgt spid="1024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04"/>
                                        </p:tgtEl>
                                        <p:attrNameLst>
                                          <p:attrName>style.visibility</p:attrName>
                                        </p:attrNameLst>
                                      </p:cBhvr>
                                      <p:to>
                                        <p:strVal val="visible"/>
                                      </p:to>
                                    </p:set>
                                    <p:animEffect transition="in" filter="blinds(horizontal)">
                                      <p:cBhvr>
                                        <p:cTn id="10" dur="500"/>
                                        <p:tgtEl>
                                          <p:spTgt spid="10240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406"/>
                                        </p:tgtEl>
                                        <p:attrNameLst>
                                          <p:attrName>style.visibility</p:attrName>
                                        </p:attrNameLst>
                                      </p:cBhvr>
                                      <p:to>
                                        <p:strVal val="visible"/>
                                      </p:to>
                                    </p:set>
                                    <p:animEffect transition="in" filter="blinds(horizontal)">
                                      <p:cBhvr>
                                        <p:cTn id="15" dur="500"/>
                                        <p:tgtEl>
                                          <p:spTgt spid="1024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405"/>
                                        </p:tgtEl>
                                        <p:attrNameLst>
                                          <p:attrName>style.visibility</p:attrName>
                                        </p:attrNameLst>
                                      </p:cBhvr>
                                      <p:to>
                                        <p:strVal val="visible"/>
                                      </p:to>
                                    </p:set>
                                    <p:animEffect transition="in" filter="blinds(horizontal)">
                                      <p:cBhvr>
                                        <p:cTn id="20"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P spid="1024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srcRect l="24609" t="15750" r="10226" b="6764"/>
          <a:stretch>
            <a:fillRect/>
          </a:stretch>
        </p:blipFill>
        <p:spPr bwMode="auto">
          <a:xfrm>
            <a:off x="107950" y="188913"/>
            <a:ext cx="8785225" cy="6529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srcRect l="25009" t="15111" r="9827" b="6764"/>
          <a:stretch>
            <a:fillRect/>
          </a:stretch>
        </p:blipFill>
        <p:spPr bwMode="auto">
          <a:xfrm>
            <a:off x="179388" y="260350"/>
            <a:ext cx="8640762" cy="647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NB</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It is ok to compare many different models</a:t>
            </a:r>
          </a:p>
          <a:p>
            <a:r>
              <a:rPr lang="en-US" dirty="0" smtClean="0"/>
              <a:t>Ensure that the models are physiologically plausible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Refresher</a:t>
            </a:r>
            <a:endParaRPr lang="en-GB" dirty="0"/>
          </a:p>
        </p:txBody>
      </p:sp>
      <p:sp>
        <p:nvSpPr>
          <p:cNvPr id="3" name="Content Placeholder 2"/>
          <p:cNvSpPr>
            <a:spLocks noGrp="1"/>
          </p:cNvSpPr>
          <p:nvPr>
            <p:ph idx="1"/>
          </p:nvPr>
        </p:nvSpPr>
        <p:spPr/>
        <p:txBody>
          <a:bodyPr/>
          <a:lstStyle/>
          <a:p>
            <a:r>
              <a:rPr lang="en-GB" dirty="0" smtClean="0"/>
              <a:t>Dynamic Causal </a:t>
            </a:r>
            <a:r>
              <a:rPr lang="en-GB" dirty="0" err="1" smtClean="0"/>
              <a:t>Modeling</a:t>
            </a:r>
            <a:r>
              <a:rPr lang="en-GB" dirty="0" smtClean="0"/>
              <a:t> (DCM) </a:t>
            </a:r>
          </a:p>
          <a:p>
            <a:r>
              <a:rPr lang="en-GB" dirty="0" smtClean="0"/>
              <a:t>Used to </a:t>
            </a:r>
            <a:r>
              <a:rPr lang="en-GB" b="1" u="sng" dirty="0" smtClean="0">
                <a:solidFill>
                  <a:srgbClr val="FF0000"/>
                </a:solidFill>
              </a:rPr>
              <a:t>infer</a:t>
            </a:r>
            <a:r>
              <a:rPr lang="en-GB" dirty="0" smtClean="0"/>
              <a:t> the </a:t>
            </a:r>
            <a:r>
              <a:rPr lang="en-GB" dirty="0" smtClean="0">
                <a:solidFill>
                  <a:srgbClr val="FF0000"/>
                </a:solidFill>
              </a:rPr>
              <a:t>causal</a:t>
            </a:r>
            <a:r>
              <a:rPr lang="en-GB" dirty="0" smtClean="0"/>
              <a:t> architecture of coupled or distributed dynamical systems, such as we find in the brain.</a:t>
            </a:r>
          </a:p>
          <a:p>
            <a:r>
              <a:rPr lang="en-GB" dirty="0"/>
              <a:t>It is a </a:t>
            </a:r>
            <a:r>
              <a:rPr lang="en-GB" dirty="0" smtClean="0">
                <a:solidFill>
                  <a:srgbClr val="FF0000"/>
                </a:solidFill>
              </a:rPr>
              <a:t>Bayesian </a:t>
            </a:r>
            <a:r>
              <a:rPr lang="en-GB" dirty="0" smtClean="0"/>
              <a:t>model comparison </a:t>
            </a:r>
            <a:r>
              <a:rPr lang="en-GB" dirty="0"/>
              <a:t>procedure that rests on comparing models of how data were generated. </a:t>
            </a:r>
          </a:p>
        </p:txBody>
      </p:sp>
    </p:spTree>
    <p:extLst>
      <p:ext uri="{BB962C8B-B14F-4D97-AF65-F5344CB8AC3E}">
        <p14:creationId xmlns:p14="http://schemas.microsoft.com/office/powerpoint/2010/main" val="3387486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200" y="1600200"/>
            <a:ext cx="8229600" cy="3196951"/>
          </a:xfrm>
        </p:spPr>
        <p:txBody>
          <a:bodyPr>
            <a:normAutofit fontScale="70000" lnSpcReduction="20000"/>
          </a:bodyPr>
          <a:lstStyle/>
          <a:p>
            <a:r>
              <a:rPr lang="en-GB" dirty="0" smtClean="0"/>
              <a:t>Previous </a:t>
            </a:r>
            <a:r>
              <a:rPr lang="en-GB" dirty="0" err="1" smtClean="0"/>
              <a:t>MfD</a:t>
            </a:r>
            <a:r>
              <a:rPr lang="en-GB" dirty="0" smtClean="0"/>
              <a:t> slides</a:t>
            </a:r>
          </a:p>
          <a:p>
            <a:endParaRPr lang="en-GB" dirty="0" smtClean="0"/>
          </a:p>
          <a:p>
            <a:r>
              <a:rPr lang="en-GB" dirty="0" err="1" smtClean="0"/>
              <a:t>Kiebel</a:t>
            </a:r>
            <a:r>
              <a:rPr lang="en-GB" dirty="0" smtClean="0"/>
              <a:t>, </a:t>
            </a:r>
            <a:r>
              <a:rPr lang="en-GB" dirty="0" err="1" smtClean="0"/>
              <a:t>Garrido</a:t>
            </a:r>
            <a:r>
              <a:rPr lang="en-GB" dirty="0" smtClean="0"/>
              <a:t>, Moran, Chen, </a:t>
            </a:r>
            <a:r>
              <a:rPr lang="en-GB" dirty="0" err="1" smtClean="0"/>
              <a:t>Friston</a:t>
            </a:r>
            <a:r>
              <a:rPr lang="en-GB" dirty="0" smtClean="0"/>
              <a:t>,(2009) </a:t>
            </a:r>
            <a:r>
              <a:rPr lang="en-GB" i="1" dirty="0" smtClean="0"/>
              <a:t>Dynamic </a:t>
            </a:r>
            <a:r>
              <a:rPr lang="en-GB" i="1" dirty="0"/>
              <a:t>Causal </a:t>
            </a:r>
            <a:r>
              <a:rPr lang="en-GB" i="1" dirty="0" err="1"/>
              <a:t>Modeling</a:t>
            </a:r>
            <a:r>
              <a:rPr lang="en-GB" i="1" dirty="0"/>
              <a:t> for EEG and </a:t>
            </a:r>
            <a:r>
              <a:rPr lang="en-GB" i="1" dirty="0" smtClean="0"/>
              <a:t>MEG. </a:t>
            </a:r>
            <a:r>
              <a:rPr lang="en-GB" dirty="0"/>
              <a:t>Human Brain Mapping </a:t>
            </a:r>
            <a:r>
              <a:rPr lang="en-GB" dirty="0" smtClean="0"/>
              <a:t>30:1866–1876.</a:t>
            </a:r>
          </a:p>
          <a:p>
            <a:endParaRPr lang="en-GB" dirty="0" smtClean="0"/>
          </a:p>
          <a:p>
            <a:r>
              <a:rPr lang="en-GB" dirty="0" err="1" smtClean="0"/>
              <a:t>Marreiros</a:t>
            </a:r>
            <a:r>
              <a:rPr lang="en-GB" dirty="0" smtClean="0"/>
              <a:t>, Stephan, </a:t>
            </a:r>
            <a:r>
              <a:rPr lang="en-GB" dirty="0" err="1" smtClean="0"/>
              <a:t>Friston</a:t>
            </a:r>
            <a:r>
              <a:rPr lang="en-GB" dirty="0" smtClean="0"/>
              <a:t>, (2010). </a:t>
            </a:r>
            <a:r>
              <a:rPr lang="en-GB" i="1" dirty="0" smtClean="0"/>
              <a:t>Dynamic </a:t>
            </a:r>
            <a:r>
              <a:rPr lang="en-GB" i="1" dirty="0"/>
              <a:t>Causal </a:t>
            </a:r>
            <a:r>
              <a:rPr lang="en-GB" i="1" dirty="0" err="1" smtClean="0"/>
              <a:t>Modeling</a:t>
            </a:r>
            <a:r>
              <a:rPr lang="en-GB" i="1" dirty="0" smtClean="0"/>
              <a:t> </a:t>
            </a:r>
            <a:r>
              <a:rPr lang="en-GB" dirty="0" smtClean="0"/>
              <a:t>http</a:t>
            </a:r>
            <a:r>
              <a:rPr lang="en-GB" dirty="0"/>
              <a:t>://www.scholarpedia.org/article/Dynamic_causal_modeling </a:t>
            </a:r>
          </a:p>
        </p:txBody>
      </p:sp>
    </p:spTree>
    <p:extLst>
      <p:ext uri="{BB962C8B-B14F-4D97-AF65-F5344CB8AC3E}">
        <p14:creationId xmlns:p14="http://schemas.microsoft.com/office/powerpoint/2010/main" val="353178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dirty="0"/>
          </a:p>
        </p:txBody>
      </p:sp>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75" t="25983" r="39914" b="20957"/>
          <a:stretch/>
        </p:blipFill>
        <p:spPr bwMode="auto">
          <a:xfrm>
            <a:off x="1475656" y="1368613"/>
            <a:ext cx="6035682" cy="48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5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Obtaining the data</a:t>
            </a:r>
            <a:endParaRPr lang="en-GB" dirty="0"/>
          </a:p>
        </p:txBody>
      </p:sp>
      <p:sp>
        <p:nvSpPr>
          <p:cNvPr id="3" name="Content Placeholder 2"/>
          <p:cNvSpPr>
            <a:spLocks noGrp="1"/>
          </p:cNvSpPr>
          <p:nvPr>
            <p:ph idx="1"/>
          </p:nvPr>
        </p:nvSpPr>
        <p:spPr/>
        <p:txBody>
          <a:bodyPr/>
          <a:lstStyle/>
          <a:p>
            <a:r>
              <a:rPr lang="en-GB" dirty="0"/>
              <a:t>EVOKE a response </a:t>
            </a:r>
            <a:endParaRPr lang="en-GB" dirty="0" smtClean="0"/>
          </a:p>
          <a:p>
            <a:endParaRPr lang="en-GB" dirty="0" smtClean="0"/>
          </a:p>
          <a:p>
            <a:r>
              <a:rPr lang="en-GB" dirty="0" smtClean="0"/>
              <a:t>by </a:t>
            </a:r>
            <a:r>
              <a:rPr lang="en-GB" dirty="0"/>
              <a:t>manipulating an environment </a:t>
            </a:r>
            <a:endParaRPr lang="en-GB" dirty="0" smtClean="0"/>
          </a:p>
          <a:p>
            <a:endParaRPr lang="en-GB" dirty="0" smtClean="0"/>
          </a:p>
          <a:p>
            <a:r>
              <a:rPr lang="en-GB" dirty="0" smtClean="0"/>
              <a:t>and </a:t>
            </a:r>
            <a:r>
              <a:rPr lang="en-GB" dirty="0"/>
              <a:t>recording the response using MEG/EEG. </a:t>
            </a:r>
          </a:p>
          <a:p>
            <a:endParaRPr lang="en-GB" dirty="0"/>
          </a:p>
        </p:txBody>
      </p:sp>
      <p:sp>
        <p:nvSpPr>
          <p:cNvPr id="4" name="TextBox 3"/>
          <p:cNvSpPr txBox="1"/>
          <p:nvPr/>
        </p:nvSpPr>
        <p:spPr>
          <a:xfrm>
            <a:off x="6516216" y="2708920"/>
            <a:ext cx="20882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t>Introduce a perturbation</a:t>
            </a:r>
            <a:endParaRPr lang="en-GB" dirty="0"/>
          </a:p>
        </p:txBody>
      </p:sp>
      <p:sp>
        <p:nvSpPr>
          <p:cNvPr id="6" name="TextBox 5"/>
          <p:cNvSpPr txBox="1"/>
          <p:nvPr/>
        </p:nvSpPr>
        <p:spPr>
          <a:xfrm>
            <a:off x="4932040" y="1839071"/>
            <a:ext cx="21242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Acoustic environment</a:t>
            </a:r>
            <a:endParaRPr lang="en-GB" dirty="0"/>
          </a:p>
        </p:txBody>
      </p:sp>
    </p:spTree>
    <p:extLst>
      <p:ext uri="{BB962C8B-B14F-4D97-AF65-F5344CB8AC3E}">
        <p14:creationId xmlns:p14="http://schemas.microsoft.com/office/powerpoint/2010/main" val="62474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Obtaining the data</a:t>
            </a:r>
            <a:endParaRPr lang="en-GB" dirty="0"/>
          </a:p>
        </p:txBody>
      </p:sp>
      <p:sp>
        <p:nvSpPr>
          <p:cNvPr id="3" name="Content Placeholder 2"/>
          <p:cNvSpPr>
            <a:spLocks noGrp="1"/>
          </p:cNvSpPr>
          <p:nvPr>
            <p:ph idx="1"/>
          </p:nvPr>
        </p:nvSpPr>
        <p:spPr/>
        <p:txBody>
          <a:bodyPr/>
          <a:lstStyle/>
          <a:p>
            <a:r>
              <a:rPr lang="en-GB" dirty="0" smtClean="0"/>
              <a:t>Example:</a:t>
            </a:r>
          </a:p>
          <a:p>
            <a:r>
              <a:rPr lang="en-GB" dirty="0" smtClean="0"/>
              <a:t>If </a:t>
            </a:r>
            <a:r>
              <a:rPr lang="en-GB" dirty="0"/>
              <a:t>we are manipulating the acoustic environment we introduce/embed deviant sounds into a stream of repeated, or standard sounds.</a:t>
            </a:r>
          </a:p>
          <a:p>
            <a:endParaRPr lang="en-GB" dirty="0"/>
          </a:p>
        </p:txBody>
      </p:sp>
    </p:spTree>
    <p:extLst>
      <p:ext uri="{BB962C8B-B14F-4D97-AF65-F5344CB8AC3E}">
        <p14:creationId xmlns:p14="http://schemas.microsoft.com/office/powerpoint/2010/main" val="197042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Obtaining data</a:t>
            </a:r>
            <a:endParaRPr lang="en-GB" dirty="0"/>
          </a:p>
        </p:txBody>
      </p:sp>
      <p:sp>
        <p:nvSpPr>
          <p:cNvPr id="3" name="Content Placeholder 2"/>
          <p:cNvSpPr>
            <a:spLocks noGrp="1"/>
          </p:cNvSpPr>
          <p:nvPr>
            <p:ph idx="1"/>
          </p:nvPr>
        </p:nvSpPr>
        <p:spPr/>
        <p:txBody>
          <a:bodyPr/>
          <a:lstStyle/>
          <a:p>
            <a:r>
              <a:rPr lang="en-GB" dirty="0" smtClean="0"/>
              <a:t>Data reflects </a:t>
            </a:r>
            <a:r>
              <a:rPr lang="en-GB" dirty="0"/>
              <a:t>the response </a:t>
            </a:r>
            <a:r>
              <a:rPr lang="en-GB" dirty="0" smtClean="0"/>
              <a:t>to:</a:t>
            </a:r>
          </a:p>
          <a:p>
            <a:pPr marL="514350" indent="-514350">
              <a:buFont typeface="+mj-lt"/>
              <a:buAutoNum type="arabicPeriod"/>
            </a:pPr>
            <a:r>
              <a:rPr lang="en-GB" dirty="0" smtClean="0"/>
              <a:t>standard </a:t>
            </a:r>
            <a:r>
              <a:rPr lang="en-GB" dirty="0"/>
              <a:t>sounds =  standard </a:t>
            </a:r>
            <a:r>
              <a:rPr lang="en-GB" dirty="0" smtClean="0"/>
              <a:t>response</a:t>
            </a:r>
          </a:p>
          <a:p>
            <a:pPr marL="514350" indent="-514350">
              <a:buFont typeface="+mj-lt"/>
              <a:buAutoNum type="arabicPeriod"/>
            </a:pPr>
            <a:r>
              <a:rPr lang="en-GB" dirty="0" smtClean="0"/>
              <a:t>deviant </a:t>
            </a:r>
            <a:r>
              <a:rPr lang="en-GB" dirty="0"/>
              <a:t>sound =  deviant response</a:t>
            </a:r>
          </a:p>
          <a:p>
            <a:endParaRPr lang="en-GB"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749" y="3284984"/>
            <a:ext cx="369411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7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response = ERP/ERF</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928" y="1700808"/>
            <a:ext cx="369641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1916832"/>
            <a:ext cx="2952328" cy="1754326"/>
          </a:xfrm>
          <a:prstGeom prst="rect">
            <a:avLst/>
          </a:prstGeom>
          <a:noFill/>
        </p:spPr>
        <p:txBody>
          <a:bodyPr wrap="square" rtlCol="0">
            <a:spAutoFit/>
          </a:bodyPr>
          <a:lstStyle/>
          <a:p>
            <a:pPr marL="285750" indent="-285750">
              <a:buFont typeface="Arial" pitchFamily="34" charset="0"/>
              <a:buChar char="•"/>
            </a:pPr>
            <a:r>
              <a:rPr lang="en-GB" dirty="0" smtClean="0"/>
              <a:t>Each response reflects effective connectivity (causal architecture of interactions) in response to the environment at that time.</a:t>
            </a:r>
          </a:p>
        </p:txBody>
      </p:sp>
    </p:spTree>
    <p:extLst>
      <p:ext uri="{BB962C8B-B14F-4D97-AF65-F5344CB8AC3E}">
        <p14:creationId xmlns:p14="http://schemas.microsoft.com/office/powerpoint/2010/main" val="4134985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response = ERP/ERF</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928" y="1700808"/>
            <a:ext cx="369641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1916832"/>
            <a:ext cx="2952328" cy="3416320"/>
          </a:xfrm>
          <a:prstGeom prst="rect">
            <a:avLst/>
          </a:prstGeom>
          <a:noFill/>
        </p:spPr>
        <p:txBody>
          <a:bodyPr wrap="square" rtlCol="0">
            <a:spAutoFit/>
          </a:bodyPr>
          <a:lstStyle/>
          <a:p>
            <a:pPr marL="285750" indent="-285750">
              <a:buFont typeface="Arial" pitchFamily="34" charset="0"/>
              <a:buChar char="•"/>
            </a:pPr>
            <a:r>
              <a:rPr lang="en-GB" dirty="0" smtClean="0"/>
              <a:t>Each response reflects effective connectivity (causal architecture of interactions) in response to the environment at that time.</a:t>
            </a:r>
          </a:p>
          <a:p>
            <a:pPr marL="285750" indent="-285750">
              <a:buFont typeface="Arial" pitchFamily="34" charset="0"/>
              <a:buChar char="•"/>
            </a:pPr>
            <a:r>
              <a:rPr lang="en-GB" dirty="0"/>
              <a:t>Comparing the 2 ERPs/ERFs we </a:t>
            </a:r>
            <a:r>
              <a:rPr lang="en-GB" dirty="0" smtClean="0"/>
              <a:t>can estimate </a:t>
            </a:r>
            <a:r>
              <a:rPr lang="en-GB" dirty="0"/>
              <a:t>and make inferences </a:t>
            </a:r>
            <a:r>
              <a:rPr lang="en-GB" dirty="0" smtClean="0"/>
              <a:t>about stimulus-specific </a:t>
            </a:r>
            <a:r>
              <a:rPr lang="en-GB" dirty="0"/>
              <a:t>coupling among cortical regions.</a:t>
            </a:r>
          </a:p>
        </p:txBody>
      </p:sp>
    </p:spTree>
    <p:extLst>
      <p:ext uri="{BB962C8B-B14F-4D97-AF65-F5344CB8AC3E}">
        <p14:creationId xmlns:p14="http://schemas.microsoft.com/office/powerpoint/2010/main" val="72742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2078</Words>
  <Application>Microsoft Office PowerPoint</Application>
  <PresentationFormat>On-screen Show (4:3)</PresentationFormat>
  <Paragraphs>344</Paragraphs>
  <Slides>49</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Equation</vt:lpstr>
      <vt:lpstr>Photo Editor Photo</vt:lpstr>
      <vt:lpstr>DCM for ERP/ERF</vt:lpstr>
      <vt:lpstr>Dynamic Causal Models (DCM)</vt:lpstr>
      <vt:lpstr>Obtaining the data</vt:lpstr>
      <vt:lpstr>Obtaining the data</vt:lpstr>
      <vt:lpstr>Obtaining the data</vt:lpstr>
      <vt:lpstr>Obtaining the data</vt:lpstr>
      <vt:lpstr>Obtaining data</vt:lpstr>
      <vt:lpstr>The response = ERP/ERF</vt:lpstr>
      <vt:lpstr>The response = ERP/ERF</vt:lpstr>
      <vt:lpstr>A hypothetical hypothesis…!</vt:lpstr>
      <vt:lpstr>What we’ll actually be doing is..</vt:lpstr>
      <vt:lpstr>PowerPoint Presentation</vt:lpstr>
      <vt:lpstr>Modeling the activity of the cortical source</vt:lpstr>
      <vt:lpstr>PowerPoint Presentation</vt:lpstr>
      <vt:lpstr>DCM rests on neural mass models</vt:lpstr>
      <vt:lpstr>DCM rests on neural mass models</vt:lpstr>
      <vt:lpstr>DCM rests on neural mass models</vt:lpstr>
      <vt:lpstr>Assumptions</vt:lpstr>
      <vt:lpstr>PowerPoint Presentation</vt:lpstr>
      <vt:lpstr>Assumptions</vt:lpstr>
      <vt:lpstr>Assumptions</vt:lpstr>
      <vt:lpstr>PowerPoint Presentation</vt:lpstr>
      <vt:lpstr>PowerPoint Presentation</vt:lpstr>
      <vt:lpstr>PowerPoint Presentation</vt:lpstr>
      <vt:lpstr>Building a plausible model to test</vt:lpstr>
      <vt:lpstr>The DCM</vt:lpstr>
      <vt:lpstr>DCM : Spatiotemporal model</vt:lpstr>
      <vt:lpstr>Which model best describes the data?</vt:lpstr>
      <vt:lpstr>PowerPoint Presentation</vt:lpstr>
      <vt:lpstr>Which model to choose?</vt:lpstr>
      <vt:lpstr>PowerPoint Presentation</vt:lpstr>
      <vt:lpstr>DCM for MEEG practice</vt:lpstr>
      <vt:lpstr>MMN</vt:lpstr>
      <vt:lpstr>A physiologically plausible model</vt:lpstr>
      <vt:lpstr>PowerPoint Presentation</vt:lpstr>
      <vt:lpstr>An overview of the idea</vt:lpstr>
      <vt:lpstr>Optimisation</vt:lpstr>
      <vt:lpstr>DCM for ERPs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NB</vt:lpstr>
      <vt:lpstr>DCM Refresher</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 for ERP/ERF</dc:title>
  <dc:creator>Elizabeth</dc:creator>
  <cp:lastModifiedBy>Elizabeth</cp:lastModifiedBy>
  <cp:revision>65</cp:revision>
  <dcterms:created xsi:type="dcterms:W3CDTF">2012-04-10T22:52:11Z</dcterms:created>
  <dcterms:modified xsi:type="dcterms:W3CDTF">2012-04-11T11:42:50Z</dcterms:modified>
</cp:coreProperties>
</file>