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0"/>
  </p:notesMasterIdLst>
  <p:handoutMasterIdLst>
    <p:handoutMasterId r:id="rId41"/>
  </p:handoutMasterIdLst>
  <p:sldIdLst>
    <p:sldId id="256" r:id="rId2"/>
    <p:sldId id="257" r:id="rId3"/>
    <p:sldId id="400" r:id="rId4"/>
    <p:sldId id="362" r:id="rId5"/>
    <p:sldId id="298" r:id="rId6"/>
    <p:sldId id="401" r:id="rId7"/>
    <p:sldId id="371" r:id="rId8"/>
    <p:sldId id="372" r:id="rId9"/>
    <p:sldId id="332" r:id="rId10"/>
    <p:sldId id="368" r:id="rId11"/>
    <p:sldId id="374" r:id="rId12"/>
    <p:sldId id="403" r:id="rId13"/>
    <p:sldId id="333" r:id="rId14"/>
    <p:sldId id="347" r:id="rId15"/>
    <p:sldId id="376" r:id="rId16"/>
    <p:sldId id="404" r:id="rId17"/>
    <p:sldId id="365" r:id="rId18"/>
    <p:sldId id="402" r:id="rId19"/>
    <p:sldId id="380" r:id="rId20"/>
    <p:sldId id="381" r:id="rId21"/>
    <p:sldId id="382" r:id="rId22"/>
    <p:sldId id="383" r:id="rId23"/>
    <p:sldId id="384" r:id="rId24"/>
    <p:sldId id="385" r:id="rId25"/>
    <p:sldId id="386" r:id="rId26"/>
    <p:sldId id="387" r:id="rId27"/>
    <p:sldId id="388" r:id="rId28"/>
    <p:sldId id="389" r:id="rId29"/>
    <p:sldId id="390" r:id="rId30"/>
    <p:sldId id="391" r:id="rId31"/>
    <p:sldId id="392" r:id="rId32"/>
    <p:sldId id="393" r:id="rId33"/>
    <p:sldId id="394" r:id="rId34"/>
    <p:sldId id="395" r:id="rId35"/>
    <p:sldId id="396" r:id="rId36"/>
    <p:sldId id="397" r:id="rId37"/>
    <p:sldId id="398" r:id="rId38"/>
    <p:sldId id="399" r:id="rId39"/>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578">
          <p15:clr>
            <a:srgbClr val="A4A3A4"/>
          </p15:clr>
        </p15:guide>
        <p15:guide id="2" orient="horz" pos="1706">
          <p15:clr>
            <a:srgbClr val="A4A3A4"/>
          </p15:clr>
        </p15:guide>
        <p15:guide id="3" orient="horz" pos="2840">
          <p15:clr>
            <a:srgbClr val="A4A3A4"/>
          </p15:clr>
        </p15:guide>
        <p15:guide id="4" orient="horz" pos="3884">
          <p15:clr>
            <a:srgbClr val="A4A3A4"/>
          </p15:clr>
        </p15:guide>
        <p15:guide id="5" pos="208">
          <p15:clr>
            <a:srgbClr val="A4A3A4"/>
          </p15:clr>
        </p15:guide>
        <p15:guide id="6" pos="2018">
          <p15:clr>
            <a:srgbClr val="A4A3A4"/>
          </p15:clr>
        </p15:guide>
        <p15:guide id="7" pos="5556">
          <p15:clr>
            <a:srgbClr val="A4A3A4"/>
          </p15:clr>
        </p15:guide>
        <p15:guide id="8"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3C5E"/>
    <a:srgbClr val="FFCCCC"/>
    <a:srgbClr val="E9D1DD"/>
    <a:srgbClr val="DDDDDD"/>
    <a:srgbClr val="F2EFF2"/>
    <a:srgbClr val="E5F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90" autoAdjust="0"/>
    <p:restoredTop sz="67718" autoAdjust="0"/>
  </p:normalViewPr>
  <p:slideViewPr>
    <p:cSldViewPr>
      <p:cViewPr varScale="1">
        <p:scale>
          <a:sx n="72" d="100"/>
          <a:sy n="72" d="100"/>
        </p:scale>
        <p:origin x="1830" y="72"/>
      </p:cViewPr>
      <p:guideLst>
        <p:guide orient="horz" pos="578"/>
        <p:guide orient="horz" pos="1706"/>
        <p:guide orient="horz" pos="2840"/>
        <p:guide orient="horz" pos="3884"/>
        <p:guide pos="208"/>
        <p:guide pos="2018"/>
        <p:guide pos="5556"/>
        <p:guide pos="374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eaLnBrk="0" hangingPunct="0">
              <a:defRPr sz="1200">
                <a:cs typeface="+mn-cs"/>
              </a:defRPr>
            </a:lvl1pPr>
          </a:lstStyle>
          <a:p>
            <a:pPr>
              <a:defRPr/>
            </a:pPr>
            <a:endParaRPr lang="en-US"/>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eaLnBrk="0" hangingPunct="0">
              <a:defRPr sz="1200" smtClean="0">
                <a:cs typeface="+mn-cs"/>
              </a:defRPr>
            </a:lvl1pPr>
          </a:lstStyle>
          <a:p>
            <a:pPr>
              <a:defRPr/>
            </a:pPr>
            <a:fld id="{68AAA6EB-A2B9-4A34-9AC5-07B2BDF270BA}" type="datetimeFigureOut">
              <a:rPr lang="en-US"/>
              <a:pPr>
                <a:defRPr/>
              </a:pPr>
              <a:t>1/18/2018</a:t>
            </a:fld>
            <a:endParaRPr lang="en-US"/>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eaLnBrk="0" hangingPunct="0">
              <a:defRPr sz="1200">
                <a:cs typeface="+mn-cs"/>
              </a:defRPr>
            </a:lvl1pPr>
          </a:lstStyle>
          <a:p>
            <a:pPr>
              <a:defRPr/>
            </a:pPr>
            <a:endParaRPr lang="en-US"/>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eaLnBrk="0" hangingPunct="0">
              <a:defRPr sz="1200" smtClean="0">
                <a:cs typeface="+mn-cs"/>
              </a:defRPr>
            </a:lvl1pPr>
          </a:lstStyle>
          <a:p>
            <a:pPr>
              <a:defRPr/>
            </a:pPr>
            <a:fld id="{F0D2B24D-B565-40A8-9D83-88AF7AA5F445}" type="slidenum">
              <a:rPr lang="en-US"/>
              <a:pPr>
                <a:defRPr/>
              </a:pPr>
              <a:t>‹#›</a:t>
            </a:fld>
            <a:endParaRPr lang="en-US"/>
          </a:p>
        </p:txBody>
      </p:sp>
    </p:spTree>
    <p:extLst>
      <p:ext uri="{BB962C8B-B14F-4D97-AF65-F5344CB8AC3E}">
        <p14:creationId xmlns:p14="http://schemas.microsoft.com/office/powerpoint/2010/main" val="3380379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81483B9F-739A-4E8F-B614-8BB99264C926}" type="datetimeFigureOut">
              <a:rPr lang="en-GB"/>
              <a:pPr>
                <a:defRPr/>
              </a:pPr>
              <a:t>18/01/2018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cs typeface="+mn-cs"/>
              </a:defRPr>
            </a:lvl1pPr>
          </a:lstStyle>
          <a:p>
            <a:pPr>
              <a:defRPr/>
            </a:pPr>
            <a:fld id="{89EF9144-EE36-47C2-8994-DAB5A8A98E96}" type="slidenum">
              <a:rPr lang="en-GB" altLang="en-US"/>
              <a:pPr>
                <a:defRPr/>
              </a:pPr>
              <a:t>‹#›</a:t>
            </a:fld>
            <a:endParaRPr lang="en-GB" altLang="en-US"/>
          </a:p>
        </p:txBody>
      </p:sp>
    </p:spTree>
    <p:extLst>
      <p:ext uri="{BB962C8B-B14F-4D97-AF65-F5344CB8AC3E}">
        <p14:creationId xmlns:p14="http://schemas.microsoft.com/office/powerpoint/2010/main" val="2535672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6387" name="Slide Number Placeholder 3"/>
          <p:cNvSpPr>
            <a:spLocks noGrp="1"/>
          </p:cNvSpPr>
          <p:nvPr>
            <p:ph type="sldNum" sz="quarter" idx="5"/>
          </p:nvPr>
        </p:nvSpPr>
        <p:spPr bwMode="auto">
          <a:noFill/>
          <a:ln>
            <a:miter lim="800000"/>
            <a:headEnd/>
            <a:tailEnd/>
          </a:ln>
        </p:spPr>
        <p:txBody>
          <a:bodyPr/>
          <a:lstStyle/>
          <a:p>
            <a:fld id="{0AC99740-6D05-4492-894F-B1E6232DE040}" type="slidenum">
              <a:rPr lang="en-GB" altLang="en-US" smtClean="0">
                <a:latin typeface="Arial" charset="0"/>
                <a:cs typeface="Arial" charset="0"/>
              </a:rPr>
              <a:pPr/>
              <a:t>1</a:t>
            </a:fld>
            <a:endParaRPr lang="en-GB" altLang="en-US" smtClean="0">
              <a:latin typeface="Arial" charset="0"/>
              <a:cs typeface="Arial" charset="0"/>
            </a:endParaRPr>
          </a:p>
        </p:txBody>
      </p:sp>
    </p:spTree>
    <p:extLst>
      <p:ext uri="{BB962C8B-B14F-4D97-AF65-F5344CB8AC3E}">
        <p14:creationId xmlns:p14="http://schemas.microsoft.com/office/powerpoint/2010/main" val="2314726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The green line is the response magnitude for an individual subject which is sampled around the black population mean. And now if we sample the fMRI data, which is the red line, we sample with error around the green line</a:t>
            </a:r>
          </a:p>
          <a:p>
            <a:endParaRPr lang="en-GB" smtClean="0"/>
          </a:p>
          <a:p>
            <a:r>
              <a:rPr lang="en-GB" smtClean="0"/>
              <a:t>So now there are two sources of variation, one is the measurement error, again everything we cannot account for in our model, and the random response magnitude. Every subject has a random response magnitude for their true response. So all the subjects are different from one another</a:t>
            </a:r>
          </a:p>
        </p:txBody>
      </p:sp>
      <p:sp>
        <p:nvSpPr>
          <p:cNvPr id="66563" name="Slide Number Placeholder 3"/>
          <p:cNvSpPr>
            <a:spLocks noGrp="1"/>
          </p:cNvSpPr>
          <p:nvPr>
            <p:ph type="sldNum" sz="quarter" idx="5"/>
          </p:nvPr>
        </p:nvSpPr>
        <p:spPr bwMode="auto">
          <a:noFill/>
          <a:ln>
            <a:miter lim="800000"/>
            <a:headEnd/>
            <a:tailEnd/>
          </a:ln>
        </p:spPr>
        <p:txBody>
          <a:bodyPr/>
          <a:lstStyle/>
          <a:p>
            <a:fld id="{E3C227F1-790D-4FEE-AE87-C3EE515F7DAA}" type="slidenum">
              <a:rPr lang="en-GB" altLang="en-US" smtClean="0">
                <a:latin typeface="Arial" charset="0"/>
                <a:cs typeface="Arial" charset="0"/>
              </a:rPr>
              <a:pPr/>
              <a:t>10</a:t>
            </a:fld>
            <a:endParaRPr lang="en-GB" altLang="en-US" smtClean="0">
              <a:latin typeface="Arial" charset="0"/>
              <a:cs typeface="Arial" charset="0"/>
            </a:endParaRPr>
          </a:p>
        </p:txBody>
      </p:sp>
    </p:spTree>
    <p:extLst>
      <p:ext uri="{BB962C8B-B14F-4D97-AF65-F5344CB8AC3E}">
        <p14:creationId xmlns:p14="http://schemas.microsoft.com/office/powerpoint/2010/main" val="1759973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68611" name="Slide Number Placeholder 3"/>
          <p:cNvSpPr>
            <a:spLocks noGrp="1"/>
          </p:cNvSpPr>
          <p:nvPr>
            <p:ph type="sldNum" sz="quarter" idx="5"/>
          </p:nvPr>
        </p:nvSpPr>
        <p:spPr bwMode="auto">
          <a:noFill/>
          <a:ln>
            <a:miter lim="800000"/>
            <a:headEnd/>
            <a:tailEnd/>
          </a:ln>
        </p:spPr>
        <p:txBody>
          <a:bodyPr/>
          <a:lstStyle/>
          <a:p>
            <a:fld id="{DD156F23-EA24-42C5-9348-69905B86C0E0}" type="slidenum">
              <a:rPr lang="en-GB" altLang="en-US" smtClean="0">
                <a:latin typeface="Arial" charset="0"/>
                <a:cs typeface="Arial" charset="0"/>
              </a:rPr>
              <a:pPr/>
              <a:t>11</a:t>
            </a:fld>
            <a:endParaRPr lang="en-GB" altLang="en-US" smtClean="0">
              <a:latin typeface="Arial" charset="0"/>
              <a:cs typeface="Arial" charset="0"/>
            </a:endParaRPr>
          </a:p>
        </p:txBody>
      </p:sp>
    </p:spTree>
    <p:extLst>
      <p:ext uri="{BB962C8B-B14F-4D97-AF65-F5344CB8AC3E}">
        <p14:creationId xmlns:p14="http://schemas.microsoft.com/office/powerpoint/2010/main" val="4141764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70659" name="Slide Number Placeholder 3"/>
          <p:cNvSpPr>
            <a:spLocks noGrp="1"/>
          </p:cNvSpPr>
          <p:nvPr>
            <p:ph type="sldNum" sz="quarter" idx="5"/>
          </p:nvPr>
        </p:nvSpPr>
        <p:spPr bwMode="auto">
          <a:noFill/>
          <a:ln>
            <a:miter lim="800000"/>
            <a:headEnd/>
            <a:tailEnd/>
          </a:ln>
        </p:spPr>
        <p:txBody>
          <a:bodyPr/>
          <a:lstStyle/>
          <a:p>
            <a:fld id="{651B1FF2-32FF-44BF-8082-09F3EF0A84D8}" type="slidenum">
              <a:rPr lang="en-GB" altLang="en-US" smtClean="0">
                <a:latin typeface="Arial" charset="0"/>
                <a:cs typeface="Arial" charset="0"/>
              </a:rPr>
              <a:pPr/>
              <a:t>12</a:t>
            </a:fld>
            <a:endParaRPr lang="en-GB" altLang="en-US" smtClean="0">
              <a:latin typeface="Arial" charset="0"/>
              <a:cs typeface="Arial" charset="0"/>
            </a:endParaRPr>
          </a:p>
        </p:txBody>
      </p:sp>
    </p:spTree>
    <p:extLst>
      <p:ext uri="{BB962C8B-B14F-4D97-AF65-F5344CB8AC3E}">
        <p14:creationId xmlns:p14="http://schemas.microsoft.com/office/powerpoint/2010/main" val="1547685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GB" kern="0" dirty="0">
                <a:solidFill>
                  <a:srgbClr val="FF0000"/>
                </a:solidFill>
                <a:latin typeface="Arial" pitchFamily="34" charset="0"/>
              </a:rPr>
              <a:t>measurement error (scan to scan variance)</a:t>
            </a:r>
          </a:p>
          <a:p>
            <a:pPr>
              <a:defRPr/>
            </a:pPr>
            <a:r>
              <a:rPr lang="en-GB" kern="0" dirty="0">
                <a:solidFill>
                  <a:srgbClr val="FF0000"/>
                </a:solidFill>
                <a:latin typeface="Arial" pitchFamily="34" charset="0"/>
              </a:rPr>
              <a:t>Response magnitude is the individual difference (subject to subject variance)</a:t>
            </a:r>
          </a:p>
          <a:p>
            <a:pPr>
              <a:defRPr/>
            </a:pPr>
            <a:endParaRPr lang="en-GB" kern="0" dirty="0">
              <a:solidFill>
                <a:srgbClr val="FF0000"/>
              </a:solidFill>
              <a:latin typeface="Arial" pitchFamily="34" charset="0"/>
            </a:endParaRPr>
          </a:p>
          <a:p>
            <a:pPr>
              <a:defRPr/>
            </a:pPr>
            <a:r>
              <a:rPr lang="en-GB" dirty="0" smtClean="0"/>
              <a:t>Now there </a:t>
            </a:r>
            <a:r>
              <a:rPr lang="en-GB" dirty="0"/>
              <a:t>are two sources of variation, one is the measurement error, again everything we cannot account for in our model, and the random response magnitude. Every subject has a random response magnitude for their true response. So all the subjects are different from one another</a:t>
            </a:r>
          </a:p>
          <a:p>
            <a:pPr>
              <a:defRPr/>
            </a:pPr>
            <a:endParaRPr lang="en-GB" kern="0" dirty="0">
              <a:solidFill>
                <a:srgbClr val="FF0000"/>
              </a:solidFill>
              <a:latin typeface="Arial" pitchFamily="34" charset="0"/>
            </a:endParaRPr>
          </a:p>
          <a:p>
            <a:pPr>
              <a:defRPr/>
            </a:pPr>
            <a:endParaRPr lang="en-GB" kern="0" dirty="0">
              <a:solidFill>
                <a:srgbClr val="FF0000"/>
              </a:solidFill>
              <a:latin typeface="Arial" pitchFamily="34" charset="0"/>
            </a:endParaRPr>
          </a:p>
          <a:p>
            <a:pPr>
              <a:defRPr/>
            </a:pPr>
            <a:endParaRPr lang="en-GB" kern="0" dirty="0">
              <a:solidFill>
                <a:srgbClr val="FF0000"/>
              </a:solidFill>
              <a:latin typeface="Arial" pitchFamily="34" charset="0"/>
            </a:endParaRPr>
          </a:p>
        </p:txBody>
      </p:sp>
      <p:sp>
        <p:nvSpPr>
          <p:cNvPr id="73731" name="Slide Number Placeholder 3"/>
          <p:cNvSpPr>
            <a:spLocks noGrp="1"/>
          </p:cNvSpPr>
          <p:nvPr>
            <p:ph type="sldNum" sz="quarter" idx="5"/>
          </p:nvPr>
        </p:nvSpPr>
        <p:spPr bwMode="auto">
          <a:noFill/>
          <a:ln>
            <a:miter lim="800000"/>
            <a:headEnd/>
            <a:tailEnd/>
          </a:ln>
        </p:spPr>
        <p:txBody>
          <a:bodyPr/>
          <a:lstStyle/>
          <a:p>
            <a:fld id="{4D687286-2380-4974-9379-45E8C4C1E11A}" type="slidenum">
              <a:rPr lang="en-GB" altLang="en-US" smtClean="0">
                <a:latin typeface="Arial" charset="0"/>
                <a:cs typeface="Arial" charset="0"/>
              </a:rPr>
              <a:pPr/>
              <a:t>13</a:t>
            </a:fld>
            <a:endParaRPr lang="en-GB" altLang="en-US" smtClean="0">
              <a:latin typeface="Arial" charset="0"/>
              <a:cs typeface="Arial" charset="0"/>
            </a:endParaRPr>
          </a:p>
        </p:txBody>
      </p:sp>
    </p:spTree>
    <p:extLst>
      <p:ext uri="{BB962C8B-B14F-4D97-AF65-F5344CB8AC3E}">
        <p14:creationId xmlns:p14="http://schemas.microsoft.com/office/powerpoint/2010/main" val="1603416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extLst/>
        </p:spPr>
        <p:txBody>
          <a:bodyPr wrap="square" numCol="1" anchor="t" anchorCtr="0" compatLnSpc="1">
            <a:prstTxWarp prst="textNoShape">
              <a:avLst/>
            </a:prstTxWarp>
          </a:bodyPr>
          <a:lstStyle/>
          <a:p>
            <a:pPr marL="228600" indent="-228600">
              <a:buFontTx/>
              <a:buAutoNum type="arabicPeriod"/>
              <a:defRPr/>
            </a:pPr>
            <a:r>
              <a:rPr lang="en-GB" altLang="en-US" dirty="0"/>
              <a:t>– Fixed effects analysis. So with fixed effects we compare the group effect to the within-subject variability. It is not an inference about the population from which the sample is drawn. In the example here, we can see that if comparing males and females, in a FFX analysis, the mean is taken as the peak and the variance is the mean variance among individuals.</a:t>
            </a:r>
          </a:p>
          <a:p>
            <a:pPr marL="228600" indent="-228600">
              <a:buFontTx/>
              <a:buAutoNum type="arabicPeriod"/>
              <a:defRPr/>
            </a:pPr>
            <a:endParaRPr lang="en-GB" altLang="en-US" dirty="0"/>
          </a:p>
          <a:p>
            <a:pPr marL="228600" indent="-228600">
              <a:buFontTx/>
              <a:buAutoNum type="arabicPeriod"/>
              <a:defRPr/>
            </a:pPr>
            <a:endParaRPr lang="en-GB" altLang="en-US" dirty="0"/>
          </a:p>
          <a:p>
            <a:pPr marL="228600" indent="-228600">
              <a:buFontTx/>
              <a:buAutoNum type="arabicPeriod"/>
              <a:defRPr/>
            </a:pPr>
            <a:r>
              <a:rPr lang="en-GB" altLang="en-US" dirty="0"/>
              <a:t>- Random effects analysis. With random effects we compare the group effect to the between-subject variability. It </a:t>
            </a:r>
            <a:r>
              <a:rPr lang="en-GB" altLang="en-US" u="sng" dirty="0"/>
              <a:t>is</a:t>
            </a:r>
            <a:r>
              <a:rPr lang="en-GB" altLang="en-US" dirty="0"/>
              <a:t> an inference about the population from which the subjects were drawn. If Bob or Fred or Sophie came along and we gave them the same paradigm, we could be confident that they would also show the effect. If we look at the random effects part of the graph on the bottom row, we are estimating the variance of responses across the population – the variance is much greater. This means that our statistical tests are more conservative.</a:t>
            </a:r>
          </a:p>
          <a:p>
            <a:pPr marL="228600" indent="-228600">
              <a:buFontTx/>
              <a:buAutoNum type="arabicPeriod"/>
              <a:defRPr/>
            </a:pPr>
            <a:endParaRPr lang="en-GB" altLang="en-US" dirty="0"/>
          </a:p>
          <a:p>
            <a:pPr>
              <a:defRPr/>
            </a:pPr>
            <a:r>
              <a:rPr lang="en-GB" altLang="en-US" dirty="0"/>
              <a:t>As a general point to note, because the between-subject variance is greater than the within subject variance, scanning time is best used in scanning more subjects rather than scanning individual subjects for longer.</a:t>
            </a:r>
          </a:p>
          <a:p>
            <a:pPr>
              <a:defRPr/>
            </a:pPr>
            <a:endParaRPr lang="en-GB" altLang="en-US" dirty="0"/>
          </a:p>
        </p:txBody>
      </p:sp>
      <p:sp>
        <p:nvSpPr>
          <p:cNvPr id="75779" name="Slide Number Placeholder 3"/>
          <p:cNvSpPr>
            <a:spLocks noGrp="1"/>
          </p:cNvSpPr>
          <p:nvPr>
            <p:ph type="sldNum" sz="quarter" idx="5"/>
          </p:nvPr>
        </p:nvSpPr>
        <p:spPr bwMode="auto">
          <a:noFill/>
          <a:ln>
            <a:miter lim="800000"/>
            <a:headEnd/>
            <a:tailEnd/>
          </a:ln>
        </p:spPr>
        <p:txBody>
          <a:bodyPr/>
          <a:lstStyle/>
          <a:p>
            <a:fld id="{42C40B00-8311-4CE6-BB29-79489F733EDC}" type="slidenum">
              <a:rPr lang="en-GB" altLang="en-US" smtClean="0">
                <a:latin typeface="Arial" charset="0"/>
                <a:cs typeface="Arial" charset="0"/>
              </a:rPr>
              <a:pPr/>
              <a:t>14</a:t>
            </a:fld>
            <a:endParaRPr lang="en-GB" altLang="en-US" smtClean="0">
              <a:latin typeface="Arial" charset="0"/>
              <a:cs typeface="Arial" charset="0"/>
            </a:endParaRPr>
          </a:p>
        </p:txBody>
      </p:sp>
    </p:spTree>
    <p:extLst>
      <p:ext uri="{BB962C8B-B14F-4D97-AF65-F5344CB8AC3E}">
        <p14:creationId xmlns:p14="http://schemas.microsoft.com/office/powerpoint/2010/main" val="2840789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GB" kern="0" dirty="0">
                <a:solidFill>
                  <a:srgbClr val="FF0000"/>
                </a:solidFill>
                <a:latin typeface="Arial" pitchFamily="34" charset="0"/>
              </a:rPr>
              <a:t>Only by including both sources of variation in my error term can I generalize to unobserved subjects/the general population</a:t>
            </a:r>
          </a:p>
          <a:p>
            <a:pPr>
              <a:defRPr/>
            </a:pPr>
            <a:endParaRPr lang="en-GB" kern="0" dirty="0">
              <a:solidFill>
                <a:srgbClr val="FF0000"/>
              </a:solidFill>
              <a:latin typeface="Arial" pitchFamily="34" charset="0"/>
            </a:endParaRPr>
          </a:p>
          <a:p>
            <a:pPr>
              <a:defRPr/>
            </a:pPr>
            <a:r>
              <a:rPr lang="en-GB" kern="0" dirty="0" smtClean="0">
                <a:solidFill>
                  <a:srgbClr val="FF0000"/>
                </a:solidFill>
                <a:latin typeface="Arial" pitchFamily="34" charset="0"/>
              </a:rPr>
              <a:t>Thus, </a:t>
            </a:r>
            <a:r>
              <a:rPr lang="en-GB" kern="0" dirty="0">
                <a:solidFill>
                  <a:srgbClr val="FF0000"/>
                </a:solidFill>
                <a:latin typeface="Arial" pitchFamily="34" charset="0"/>
              </a:rPr>
              <a:t>only if I treat subjects as a random factor can I generalize.. if the subject is fixed, I cannot generalize to a new subject, that we of course always want to do in science</a:t>
            </a:r>
          </a:p>
          <a:p>
            <a:pPr>
              <a:defRPr/>
            </a:pPr>
            <a:endParaRPr lang="en-GB" kern="0" dirty="0">
              <a:solidFill>
                <a:srgbClr val="FF0000"/>
              </a:solidFill>
              <a:latin typeface="Arial" pitchFamily="34" charset="0"/>
            </a:endParaRPr>
          </a:p>
          <a:p>
            <a:pPr>
              <a:defRPr/>
            </a:pPr>
            <a:r>
              <a:rPr lang="en-GB" dirty="0"/>
              <a:t>An RFX analysis can be implemented using the ‘Summary-Statistic (SS)’ approach as follows</a:t>
            </a:r>
            <a:endParaRPr lang="en-GB" kern="0" dirty="0">
              <a:solidFill>
                <a:srgbClr val="FF0000"/>
              </a:solidFill>
              <a:latin typeface="Arial" pitchFamily="34" charset="0"/>
            </a:endParaRPr>
          </a:p>
          <a:p>
            <a:pPr>
              <a:defRPr/>
            </a:pPr>
            <a:endParaRPr lang="en-GB" dirty="0"/>
          </a:p>
        </p:txBody>
      </p:sp>
      <p:sp>
        <p:nvSpPr>
          <p:cNvPr id="77827" name="Slide Number Placeholder 3"/>
          <p:cNvSpPr>
            <a:spLocks noGrp="1"/>
          </p:cNvSpPr>
          <p:nvPr>
            <p:ph type="sldNum" sz="quarter" idx="5"/>
          </p:nvPr>
        </p:nvSpPr>
        <p:spPr bwMode="auto">
          <a:noFill/>
          <a:ln>
            <a:miter lim="800000"/>
            <a:headEnd/>
            <a:tailEnd/>
          </a:ln>
        </p:spPr>
        <p:txBody>
          <a:bodyPr/>
          <a:lstStyle/>
          <a:p>
            <a:fld id="{B0B2C681-703C-4527-99F1-EA3AA5E858EE}" type="slidenum">
              <a:rPr lang="en-GB" altLang="en-US" smtClean="0">
                <a:latin typeface="Arial" charset="0"/>
                <a:cs typeface="Arial" charset="0"/>
              </a:rPr>
              <a:pPr/>
              <a:t>15</a:t>
            </a:fld>
            <a:endParaRPr lang="en-GB" altLang="en-US" smtClean="0">
              <a:latin typeface="Arial" charset="0"/>
              <a:cs typeface="Arial" charset="0"/>
            </a:endParaRPr>
          </a:p>
        </p:txBody>
      </p:sp>
    </p:spTree>
    <p:extLst>
      <p:ext uri="{BB962C8B-B14F-4D97-AF65-F5344CB8AC3E}">
        <p14:creationId xmlns:p14="http://schemas.microsoft.com/office/powerpoint/2010/main" val="535738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119812" name="Slide Number Placeholder 3"/>
          <p:cNvSpPr txBox="1">
            <a:spLocks noGrp="1"/>
          </p:cNvSpPr>
          <p:nvPr/>
        </p:nvSpPr>
        <p:spPr bwMode="auto">
          <a:xfrm>
            <a:off x="3849688" y="9429750"/>
            <a:ext cx="2946400" cy="496888"/>
          </a:xfrm>
          <a:prstGeom prst="rect">
            <a:avLst/>
          </a:prstGeom>
          <a:noFill/>
          <a:ln w="9525">
            <a:noFill/>
            <a:miter lim="800000"/>
            <a:headEnd/>
            <a:tailEnd/>
          </a:ln>
        </p:spPr>
        <p:txBody>
          <a:bodyPr anchor="b"/>
          <a:lstStyle/>
          <a:p>
            <a:pPr algn="r"/>
            <a:fld id="{DCB5BB32-1EB0-4863-B402-5251AE946474}" type="slidenum">
              <a:rPr lang="en-GB" altLang="en-US" sz="1200"/>
              <a:pPr algn="r"/>
              <a:t>16</a:t>
            </a:fld>
            <a:endParaRPr lang="en-GB" altLang="en-US" sz="1200"/>
          </a:p>
        </p:txBody>
      </p:sp>
    </p:spTree>
    <p:extLst>
      <p:ext uri="{BB962C8B-B14F-4D97-AF65-F5344CB8AC3E}">
        <p14:creationId xmlns:p14="http://schemas.microsoft.com/office/powerpoint/2010/main" val="4148181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GB" dirty="0"/>
              <a:t>In neuroimaging or probably more specific in SPM, RFX is implemented using the computationally efficient ‘summary-statistic’ approach, this is the most commonest approach. A simple kind of random effects modal</a:t>
            </a:r>
            <a:r>
              <a:rPr lang="en-GB" dirty="0" smtClean="0"/>
              <a:t>.</a:t>
            </a:r>
            <a:endParaRPr lang="en-GB" dirty="0"/>
          </a:p>
        </p:txBody>
      </p:sp>
      <p:sp>
        <p:nvSpPr>
          <p:cNvPr id="79875" name="Slide Number Placeholder 3"/>
          <p:cNvSpPr>
            <a:spLocks noGrp="1"/>
          </p:cNvSpPr>
          <p:nvPr>
            <p:ph type="sldNum" sz="quarter" idx="5"/>
          </p:nvPr>
        </p:nvSpPr>
        <p:spPr bwMode="auto">
          <a:noFill/>
          <a:ln>
            <a:miter lim="800000"/>
            <a:headEnd/>
            <a:tailEnd/>
          </a:ln>
        </p:spPr>
        <p:txBody>
          <a:bodyPr/>
          <a:lstStyle/>
          <a:p>
            <a:fld id="{21BE7519-3286-4E06-965D-B83578B4AA7F}" type="slidenum">
              <a:rPr lang="en-GB" smtClean="0">
                <a:latin typeface="Arial" charset="0"/>
                <a:cs typeface="Arial" charset="0"/>
              </a:rPr>
              <a:pPr/>
              <a:t>17</a:t>
            </a:fld>
            <a:endParaRPr lang="en-GB" smtClean="0">
              <a:latin typeface="Arial" charset="0"/>
              <a:cs typeface="Arial" charset="0"/>
            </a:endParaRPr>
          </a:p>
        </p:txBody>
      </p:sp>
    </p:spTree>
    <p:extLst>
      <p:ext uri="{BB962C8B-B14F-4D97-AF65-F5344CB8AC3E}">
        <p14:creationId xmlns:p14="http://schemas.microsoft.com/office/powerpoint/2010/main" val="1811522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GB" dirty="0" smtClean="0"/>
              <a:t>Why is this so widely used?</a:t>
            </a:r>
            <a:r>
              <a:rPr lang="en-GB" baseline="0" dirty="0" smtClean="0"/>
              <a:t> Its advantages@:</a:t>
            </a:r>
          </a:p>
          <a:p>
            <a:pPr>
              <a:defRPr/>
            </a:pPr>
            <a:endParaRPr lang="en-GB" baseline="0" dirty="0" smtClean="0"/>
          </a:p>
          <a:p>
            <a:pPr marL="171450" indent="-171450">
              <a:buFontTx/>
              <a:buChar char="-"/>
              <a:defRPr/>
            </a:pPr>
            <a:r>
              <a:rPr lang="en-GB" baseline="0" dirty="0" smtClean="0"/>
              <a:t>Efficient </a:t>
            </a:r>
          </a:p>
          <a:p>
            <a:pPr marL="171450" indent="-171450">
              <a:buFontTx/>
              <a:buChar char="-"/>
              <a:defRPr/>
            </a:pPr>
            <a:r>
              <a:rPr lang="en-GB" baseline="0" dirty="0" smtClean="0"/>
              <a:t>easy to use</a:t>
            </a:r>
          </a:p>
          <a:p>
            <a:pPr marL="171450" indent="-171450">
              <a:buFontTx/>
              <a:buChar char="-"/>
              <a:defRPr/>
            </a:pPr>
            <a:r>
              <a:rPr lang="en-GB" baseline="0" dirty="0" smtClean="0"/>
              <a:t>Most importantly: robust</a:t>
            </a:r>
          </a:p>
          <a:p>
            <a:pPr marL="171450" indent="-171450">
              <a:buFontTx/>
              <a:buChar char="-"/>
              <a:defRPr/>
            </a:pPr>
            <a:endParaRPr lang="en-GB" dirty="0" smtClean="0"/>
          </a:p>
        </p:txBody>
      </p:sp>
      <p:sp>
        <p:nvSpPr>
          <p:cNvPr id="82947" name="Slide Number Placeholder 3"/>
          <p:cNvSpPr>
            <a:spLocks noGrp="1"/>
          </p:cNvSpPr>
          <p:nvPr>
            <p:ph type="sldNum" sz="quarter" idx="5"/>
          </p:nvPr>
        </p:nvSpPr>
        <p:spPr bwMode="auto">
          <a:noFill/>
          <a:ln>
            <a:miter lim="800000"/>
            <a:headEnd/>
            <a:tailEnd/>
          </a:ln>
        </p:spPr>
        <p:txBody>
          <a:bodyPr/>
          <a:lstStyle/>
          <a:p>
            <a:fld id="{511AE58A-E6C1-43C7-BA37-FE5883BFE664}" type="slidenum">
              <a:rPr lang="en-GB" smtClean="0">
                <a:latin typeface="Arial" charset="0"/>
                <a:cs typeface="Arial" charset="0"/>
              </a:rPr>
              <a:pPr/>
              <a:t>18</a:t>
            </a:fld>
            <a:endParaRPr lang="en-GB" smtClean="0">
              <a:latin typeface="Arial" charset="0"/>
              <a:cs typeface="Arial" charset="0"/>
            </a:endParaRPr>
          </a:p>
        </p:txBody>
      </p:sp>
    </p:spTree>
    <p:extLst>
      <p:ext uri="{BB962C8B-B14F-4D97-AF65-F5344CB8AC3E}">
        <p14:creationId xmlns:p14="http://schemas.microsoft.com/office/powerpoint/2010/main" val="3821415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84995" name="Slide Number Placeholder 3"/>
          <p:cNvSpPr>
            <a:spLocks noGrp="1"/>
          </p:cNvSpPr>
          <p:nvPr>
            <p:ph type="sldNum" sz="quarter" idx="5"/>
          </p:nvPr>
        </p:nvSpPr>
        <p:spPr bwMode="auto">
          <a:noFill/>
          <a:ln>
            <a:miter lim="800000"/>
            <a:headEnd/>
            <a:tailEnd/>
          </a:ln>
        </p:spPr>
        <p:txBody>
          <a:bodyPr/>
          <a:lstStyle/>
          <a:p>
            <a:fld id="{DD7EB9E3-A9A7-4077-800F-AC434B178705}" type="slidenum">
              <a:rPr lang="en-GB" altLang="en-US" smtClean="0">
                <a:latin typeface="Arial" charset="0"/>
                <a:cs typeface="Arial" charset="0"/>
              </a:rPr>
              <a:pPr/>
              <a:t>19</a:t>
            </a:fld>
            <a:endParaRPr lang="en-GB" altLang="en-US" smtClean="0">
              <a:latin typeface="Arial" charset="0"/>
              <a:cs typeface="Arial" charset="0"/>
            </a:endParaRPr>
          </a:p>
        </p:txBody>
      </p:sp>
    </p:spTree>
    <p:extLst>
      <p:ext uri="{BB962C8B-B14F-4D97-AF65-F5344CB8AC3E}">
        <p14:creationId xmlns:p14="http://schemas.microsoft.com/office/powerpoint/2010/main" val="3573661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18435" name="Slide Number Placeholder 3"/>
          <p:cNvSpPr>
            <a:spLocks noGrp="1"/>
          </p:cNvSpPr>
          <p:nvPr>
            <p:ph type="sldNum" sz="quarter" idx="5"/>
          </p:nvPr>
        </p:nvSpPr>
        <p:spPr bwMode="auto">
          <a:noFill/>
          <a:ln>
            <a:miter lim="800000"/>
            <a:headEnd/>
            <a:tailEnd/>
          </a:ln>
        </p:spPr>
        <p:txBody>
          <a:bodyPr/>
          <a:lstStyle/>
          <a:p>
            <a:fld id="{0AB969C1-D4D7-4AF7-8703-F6C003EE5FB0}" type="slidenum">
              <a:rPr lang="en-GB" altLang="en-US" smtClean="0">
                <a:latin typeface="Arial" charset="0"/>
                <a:cs typeface="Arial" charset="0"/>
              </a:rPr>
              <a:pPr/>
              <a:t>2</a:t>
            </a:fld>
            <a:endParaRPr lang="en-GB" altLang="en-US" smtClean="0">
              <a:latin typeface="Arial" charset="0"/>
              <a:cs typeface="Arial" charset="0"/>
            </a:endParaRPr>
          </a:p>
        </p:txBody>
      </p:sp>
    </p:spTree>
    <p:extLst>
      <p:ext uri="{BB962C8B-B14F-4D97-AF65-F5344CB8AC3E}">
        <p14:creationId xmlns:p14="http://schemas.microsoft.com/office/powerpoint/2010/main" val="2552529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en-US" smtClean="0"/>
              <a:t>Assumes first level analysis has been done correctly.</a:t>
            </a:r>
          </a:p>
          <a:p>
            <a:endParaRPr lang="en-GB" altLang="en-US" smtClean="0"/>
          </a:p>
          <a:p>
            <a:r>
              <a:rPr lang="en-GB" altLang="en-US" smtClean="0"/>
              <a:t>Alex</a:t>
            </a:r>
          </a:p>
        </p:txBody>
      </p:sp>
      <p:sp>
        <p:nvSpPr>
          <p:cNvPr id="87043" name="Slide Number Placeholder 3"/>
          <p:cNvSpPr>
            <a:spLocks noGrp="1"/>
          </p:cNvSpPr>
          <p:nvPr>
            <p:ph type="sldNum" sz="quarter" idx="5"/>
          </p:nvPr>
        </p:nvSpPr>
        <p:spPr bwMode="auto">
          <a:noFill/>
          <a:ln>
            <a:miter lim="800000"/>
            <a:headEnd/>
            <a:tailEnd/>
          </a:ln>
        </p:spPr>
        <p:txBody>
          <a:bodyPr/>
          <a:lstStyle/>
          <a:p>
            <a:fld id="{BB6E6B7C-8037-4F14-A8D7-5C3D13E5828E}" type="slidenum">
              <a:rPr lang="en-GB" altLang="en-US" smtClean="0">
                <a:latin typeface="Arial" charset="0"/>
                <a:cs typeface="Arial" charset="0"/>
              </a:rPr>
              <a:pPr/>
              <a:t>20</a:t>
            </a:fld>
            <a:endParaRPr lang="en-GB" altLang="en-US" smtClean="0">
              <a:latin typeface="Arial" charset="0"/>
              <a:cs typeface="Arial" charset="0"/>
            </a:endParaRPr>
          </a:p>
        </p:txBody>
      </p:sp>
    </p:spTree>
    <p:extLst>
      <p:ext uri="{BB962C8B-B14F-4D97-AF65-F5344CB8AC3E}">
        <p14:creationId xmlns:p14="http://schemas.microsoft.com/office/powerpoint/2010/main" val="2955573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89091" name="Slide Number Placeholder 3"/>
          <p:cNvSpPr>
            <a:spLocks noGrp="1"/>
          </p:cNvSpPr>
          <p:nvPr>
            <p:ph type="sldNum" sz="quarter" idx="5"/>
          </p:nvPr>
        </p:nvSpPr>
        <p:spPr bwMode="auto">
          <a:noFill/>
          <a:ln>
            <a:miter lim="800000"/>
            <a:headEnd/>
            <a:tailEnd/>
          </a:ln>
        </p:spPr>
        <p:txBody>
          <a:bodyPr/>
          <a:lstStyle/>
          <a:p>
            <a:fld id="{85333802-0448-44C1-9144-5BB4EACB01EF}" type="slidenum">
              <a:rPr lang="en-GB" altLang="en-US" smtClean="0">
                <a:latin typeface="Arial" charset="0"/>
                <a:cs typeface="Arial" charset="0"/>
              </a:rPr>
              <a:pPr/>
              <a:t>21</a:t>
            </a:fld>
            <a:endParaRPr lang="en-GB" altLang="en-US" smtClean="0">
              <a:latin typeface="Arial" charset="0"/>
              <a:cs typeface="Arial" charset="0"/>
            </a:endParaRPr>
          </a:p>
        </p:txBody>
      </p:sp>
    </p:spTree>
    <p:extLst>
      <p:ext uri="{BB962C8B-B14F-4D97-AF65-F5344CB8AC3E}">
        <p14:creationId xmlns:p14="http://schemas.microsoft.com/office/powerpoint/2010/main" val="1724172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91139" name="Slide Number Placeholder 3"/>
          <p:cNvSpPr>
            <a:spLocks noGrp="1"/>
          </p:cNvSpPr>
          <p:nvPr>
            <p:ph type="sldNum" sz="quarter" idx="5"/>
          </p:nvPr>
        </p:nvSpPr>
        <p:spPr bwMode="auto">
          <a:noFill/>
          <a:ln>
            <a:miter lim="800000"/>
            <a:headEnd/>
            <a:tailEnd/>
          </a:ln>
        </p:spPr>
        <p:txBody>
          <a:bodyPr/>
          <a:lstStyle/>
          <a:p>
            <a:fld id="{393BF3A4-1AF7-475B-B0DA-6A10C0BC2A03}" type="slidenum">
              <a:rPr lang="en-GB" altLang="en-US" smtClean="0">
                <a:latin typeface="Arial" charset="0"/>
                <a:cs typeface="Arial" charset="0"/>
              </a:rPr>
              <a:pPr/>
              <a:t>22</a:t>
            </a:fld>
            <a:endParaRPr lang="en-GB" altLang="en-US" smtClean="0">
              <a:latin typeface="Arial" charset="0"/>
              <a:cs typeface="Arial" charset="0"/>
            </a:endParaRPr>
          </a:p>
        </p:txBody>
      </p:sp>
    </p:spTree>
    <p:extLst>
      <p:ext uri="{BB962C8B-B14F-4D97-AF65-F5344CB8AC3E}">
        <p14:creationId xmlns:p14="http://schemas.microsoft.com/office/powerpoint/2010/main" val="29047118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97283" name="Slide Number Placeholder 3"/>
          <p:cNvSpPr>
            <a:spLocks noGrp="1"/>
          </p:cNvSpPr>
          <p:nvPr>
            <p:ph type="sldNum" sz="quarter" idx="5"/>
          </p:nvPr>
        </p:nvSpPr>
        <p:spPr bwMode="auto">
          <a:noFill/>
          <a:ln>
            <a:miter lim="800000"/>
            <a:headEnd/>
            <a:tailEnd/>
          </a:ln>
        </p:spPr>
        <p:txBody>
          <a:bodyPr/>
          <a:lstStyle/>
          <a:p>
            <a:fld id="{ECB3C640-364A-4515-91EE-03AC1B505FDD}" type="slidenum">
              <a:rPr lang="en-GB" altLang="en-US" smtClean="0">
                <a:latin typeface="Arial" charset="0"/>
                <a:cs typeface="Arial" charset="0"/>
              </a:rPr>
              <a:pPr/>
              <a:t>27</a:t>
            </a:fld>
            <a:endParaRPr lang="en-GB" altLang="en-US" smtClean="0">
              <a:latin typeface="Arial" charset="0"/>
              <a:cs typeface="Arial" charset="0"/>
            </a:endParaRPr>
          </a:p>
        </p:txBody>
      </p:sp>
    </p:spTree>
    <p:extLst>
      <p:ext uri="{BB962C8B-B14F-4D97-AF65-F5344CB8AC3E}">
        <p14:creationId xmlns:p14="http://schemas.microsoft.com/office/powerpoint/2010/main" val="3682129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en-US" smtClean="0"/>
              <a:t>Chris</a:t>
            </a:r>
          </a:p>
        </p:txBody>
      </p:sp>
      <p:sp>
        <p:nvSpPr>
          <p:cNvPr id="100355" name="Slide Number Placeholder 3"/>
          <p:cNvSpPr>
            <a:spLocks noGrp="1"/>
          </p:cNvSpPr>
          <p:nvPr>
            <p:ph type="sldNum" sz="quarter" idx="5"/>
          </p:nvPr>
        </p:nvSpPr>
        <p:spPr bwMode="auto">
          <a:noFill/>
          <a:ln>
            <a:miter lim="800000"/>
            <a:headEnd/>
            <a:tailEnd/>
          </a:ln>
        </p:spPr>
        <p:txBody>
          <a:bodyPr/>
          <a:lstStyle/>
          <a:p>
            <a:fld id="{BBF2B8D0-6404-4B84-A133-07F0C7F56BCF}" type="slidenum">
              <a:rPr lang="en-GB" altLang="en-US" smtClean="0">
                <a:latin typeface="Arial" charset="0"/>
                <a:cs typeface="Arial" charset="0"/>
              </a:rPr>
              <a:pPr/>
              <a:t>29</a:t>
            </a:fld>
            <a:endParaRPr lang="en-GB" altLang="en-US" smtClean="0">
              <a:latin typeface="Arial" charset="0"/>
              <a:cs typeface="Arial" charset="0"/>
            </a:endParaRPr>
          </a:p>
        </p:txBody>
      </p:sp>
    </p:spTree>
    <p:extLst>
      <p:ext uri="{BB962C8B-B14F-4D97-AF65-F5344CB8AC3E}">
        <p14:creationId xmlns:p14="http://schemas.microsoft.com/office/powerpoint/2010/main" val="3957233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102403" name="Slide Number Placeholder 3"/>
          <p:cNvSpPr>
            <a:spLocks noGrp="1"/>
          </p:cNvSpPr>
          <p:nvPr>
            <p:ph type="sldNum" sz="quarter" idx="5"/>
          </p:nvPr>
        </p:nvSpPr>
        <p:spPr bwMode="auto">
          <a:noFill/>
          <a:ln>
            <a:miter lim="800000"/>
            <a:headEnd/>
            <a:tailEnd/>
          </a:ln>
        </p:spPr>
        <p:txBody>
          <a:bodyPr/>
          <a:lstStyle/>
          <a:p>
            <a:fld id="{EE217078-802F-45F4-AF70-213313A324D2}" type="slidenum">
              <a:rPr lang="en-GB" altLang="en-US" smtClean="0">
                <a:latin typeface="Arial" charset="0"/>
                <a:cs typeface="Arial" charset="0"/>
              </a:rPr>
              <a:pPr/>
              <a:t>30</a:t>
            </a:fld>
            <a:endParaRPr lang="en-GB" altLang="en-US" smtClean="0">
              <a:latin typeface="Arial" charset="0"/>
              <a:cs typeface="Arial" charset="0"/>
            </a:endParaRPr>
          </a:p>
        </p:txBody>
      </p:sp>
    </p:spTree>
    <p:extLst>
      <p:ext uri="{BB962C8B-B14F-4D97-AF65-F5344CB8AC3E}">
        <p14:creationId xmlns:p14="http://schemas.microsoft.com/office/powerpoint/2010/main" val="1890342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104451" name="Slide Number Placeholder 3"/>
          <p:cNvSpPr>
            <a:spLocks noGrp="1"/>
          </p:cNvSpPr>
          <p:nvPr>
            <p:ph type="sldNum" sz="quarter" idx="5"/>
          </p:nvPr>
        </p:nvSpPr>
        <p:spPr bwMode="auto">
          <a:noFill/>
          <a:ln>
            <a:miter lim="800000"/>
            <a:headEnd/>
            <a:tailEnd/>
          </a:ln>
        </p:spPr>
        <p:txBody>
          <a:bodyPr/>
          <a:lstStyle/>
          <a:p>
            <a:fld id="{98A2BB35-5BC3-4EC3-A037-6C11A39BBFC1}" type="slidenum">
              <a:rPr lang="en-GB" altLang="en-US" smtClean="0">
                <a:latin typeface="Arial" charset="0"/>
                <a:cs typeface="Arial" charset="0"/>
              </a:rPr>
              <a:pPr/>
              <a:t>31</a:t>
            </a:fld>
            <a:endParaRPr lang="en-GB" altLang="en-US" smtClean="0">
              <a:latin typeface="Arial" charset="0"/>
              <a:cs typeface="Arial" charset="0"/>
            </a:endParaRPr>
          </a:p>
        </p:txBody>
      </p:sp>
    </p:spTree>
    <p:extLst>
      <p:ext uri="{BB962C8B-B14F-4D97-AF65-F5344CB8AC3E}">
        <p14:creationId xmlns:p14="http://schemas.microsoft.com/office/powerpoint/2010/main" val="10401396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106499" name="Slide Number Placeholder 3"/>
          <p:cNvSpPr>
            <a:spLocks noGrp="1"/>
          </p:cNvSpPr>
          <p:nvPr>
            <p:ph type="sldNum" sz="quarter" idx="5"/>
          </p:nvPr>
        </p:nvSpPr>
        <p:spPr bwMode="auto">
          <a:noFill/>
          <a:ln>
            <a:miter lim="800000"/>
            <a:headEnd/>
            <a:tailEnd/>
          </a:ln>
        </p:spPr>
        <p:txBody>
          <a:bodyPr/>
          <a:lstStyle/>
          <a:p>
            <a:fld id="{68DD8F12-776E-41B7-9700-D27FB637619E}" type="slidenum">
              <a:rPr lang="en-GB" altLang="en-US" smtClean="0">
                <a:solidFill>
                  <a:srgbClr val="000000"/>
                </a:solidFill>
                <a:latin typeface="Arial" charset="0"/>
                <a:cs typeface="Arial" charset="0"/>
              </a:rPr>
              <a:pPr/>
              <a:t>32</a:t>
            </a:fld>
            <a:endParaRPr lang="en-GB" altLang="en-US" smtClean="0">
              <a:solidFill>
                <a:srgbClr val="000000"/>
              </a:solidFill>
              <a:latin typeface="Arial" charset="0"/>
              <a:cs typeface="Arial" charset="0"/>
            </a:endParaRPr>
          </a:p>
        </p:txBody>
      </p:sp>
    </p:spTree>
    <p:extLst>
      <p:ext uri="{BB962C8B-B14F-4D97-AF65-F5344CB8AC3E}">
        <p14:creationId xmlns:p14="http://schemas.microsoft.com/office/powerpoint/2010/main" val="22555767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108547" name="Slide Number Placeholder 3"/>
          <p:cNvSpPr>
            <a:spLocks noGrp="1"/>
          </p:cNvSpPr>
          <p:nvPr>
            <p:ph type="sldNum" sz="quarter" idx="5"/>
          </p:nvPr>
        </p:nvSpPr>
        <p:spPr bwMode="auto">
          <a:noFill/>
          <a:ln>
            <a:miter lim="800000"/>
            <a:headEnd/>
            <a:tailEnd/>
          </a:ln>
        </p:spPr>
        <p:txBody>
          <a:bodyPr/>
          <a:lstStyle/>
          <a:p>
            <a:fld id="{31DDC72A-EA63-4527-9AFB-09839CBE9DFD}" type="slidenum">
              <a:rPr lang="en-GB" altLang="en-US" smtClean="0">
                <a:solidFill>
                  <a:srgbClr val="000000"/>
                </a:solidFill>
                <a:latin typeface="Arial" charset="0"/>
                <a:cs typeface="Arial" charset="0"/>
              </a:rPr>
              <a:pPr/>
              <a:t>33</a:t>
            </a:fld>
            <a:endParaRPr lang="en-GB" altLang="en-US" smtClean="0">
              <a:solidFill>
                <a:srgbClr val="000000"/>
              </a:solidFill>
              <a:latin typeface="Arial" charset="0"/>
              <a:cs typeface="Arial" charset="0"/>
            </a:endParaRPr>
          </a:p>
        </p:txBody>
      </p:sp>
    </p:spTree>
    <p:extLst>
      <p:ext uri="{BB962C8B-B14F-4D97-AF65-F5344CB8AC3E}">
        <p14:creationId xmlns:p14="http://schemas.microsoft.com/office/powerpoint/2010/main" val="475040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0595" name="Slide Number Placeholder 3"/>
          <p:cNvSpPr>
            <a:spLocks noGrp="1"/>
          </p:cNvSpPr>
          <p:nvPr>
            <p:ph type="sldNum" sz="quarter" idx="5"/>
          </p:nvPr>
        </p:nvSpPr>
        <p:spPr bwMode="auto">
          <a:noFill/>
          <a:ln>
            <a:miter lim="800000"/>
            <a:headEnd/>
            <a:tailEnd/>
          </a:ln>
        </p:spPr>
        <p:txBody>
          <a:bodyPr/>
          <a:lstStyle/>
          <a:p>
            <a:fld id="{69388D65-A355-4097-8B51-B66B73637FC0}" type="slidenum">
              <a:rPr lang="en-GB" altLang="en-US" smtClean="0">
                <a:latin typeface="Arial" charset="0"/>
                <a:cs typeface="Arial" charset="0"/>
              </a:rPr>
              <a:pPr/>
              <a:t>34</a:t>
            </a:fld>
            <a:endParaRPr lang="en-GB" altLang="en-US" smtClean="0">
              <a:latin typeface="Arial" charset="0"/>
              <a:cs typeface="Arial" charset="0"/>
            </a:endParaRPr>
          </a:p>
        </p:txBody>
      </p:sp>
    </p:spTree>
    <p:extLst>
      <p:ext uri="{BB962C8B-B14F-4D97-AF65-F5344CB8AC3E}">
        <p14:creationId xmlns:p14="http://schemas.microsoft.com/office/powerpoint/2010/main" val="719432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mtClean="0"/>
              <a:t>The data we have collected is a time-series for each voxel of the changes in fMRI signal. We want to model this time series. We specify our experimental design and we estimate this design or the parameters. We then define the effect of interest with a contrast vector which produces a contrast image for each person. </a:t>
            </a:r>
            <a:r>
              <a:rPr lang="en-GB" altLang="en-US" smtClean="0"/>
              <a:t>These contrast images are then taken to the second level to run group analysis</a:t>
            </a:r>
          </a:p>
          <a:p>
            <a:pPr eaLnBrk="1" hangingPunct="1"/>
            <a:endParaRPr lang="en-GB" smtClean="0"/>
          </a:p>
          <a:p>
            <a:pPr eaLnBrk="1" hangingPunct="1"/>
            <a:r>
              <a:rPr lang="en-GB" smtClean="0"/>
              <a:t>containing the contrast of the parameter estimates at each voxel. </a:t>
            </a:r>
          </a:p>
          <a:p>
            <a:pPr eaLnBrk="1" hangingPunct="1"/>
            <a:endParaRPr lang="en-GB" altLang="en-US" smtClean="0"/>
          </a:p>
        </p:txBody>
      </p:sp>
      <p:sp>
        <p:nvSpPr>
          <p:cNvPr id="20483" name="Slide Number Placeholder 3"/>
          <p:cNvSpPr>
            <a:spLocks noGrp="1"/>
          </p:cNvSpPr>
          <p:nvPr>
            <p:ph type="sldNum" sz="quarter" idx="5"/>
          </p:nvPr>
        </p:nvSpPr>
        <p:spPr bwMode="auto">
          <a:noFill/>
          <a:ln>
            <a:miter lim="800000"/>
            <a:headEnd/>
            <a:tailEnd/>
          </a:ln>
        </p:spPr>
        <p:txBody>
          <a:bodyPr/>
          <a:lstStyle/>
          <a:p>
            <a:fld id="{E0B42C92-FF0C-48B6-AA20-ECBBE9C99A5D}" type="slidenum">
              <a:rPr lang="en-GB" altLang="en-US" smtClean="0">
                <a:latin typeface="Arial" charset="0"/>
                <a:cs typeface="Arial" charset="0"/>
              </a:rPr>
              <a:pPr/>
              <a:t>3</a:t>
            </a:fld>
            <a:endParaRPr lang="en-GB" altLang="en-US" smtClean="0">
              <a:latin typeface="Arial" charset="0"/>
              <a:cs typeface="Arial" charset="0"/>
            </a:endParaRPr>
          </a:p>
        </p:txBody>
      </p:sp>
    </p:spTree>
    <p:extLst>
      <p:ext uri="{BB962C8B-B14F-4D97-AF65-F5344CB8AC3E}">
        <p14:creationId xmlns:p14="http://schemas.microsoft.com/office/powerpoint/2010/main" val="40831981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114691" name="Slide Number Placeholder 3"/>
          <p:cNvSpPr>
            <a:spLocks noGrp="1"/>
          </p:cNvSpPr>
          <p:nvPr>
            <p:ph type="sldNum" sz="quarter" idx="5"/>
          </p:nvPr>
        </p:nvSpPr>
        <p:spPr bwMode="auto">
          <a:noFill/>
          <a:ln>
            <a:miter lim="800000"/>
            <a:headEnd/>
            <a:tailEnd/>
          </a:ln>
        </p:spPr>
        <p:txBody>
          <a:bodyPr/>
          <a:lstStyle/>
          <a:p>
            <a:fld id="{3BBB8423-18E1-40FC-99A0-06F3F6B48AAE}" type="slidenum">
              <a:rPr lang="en-GB" altLang="en-US" smtClean="0">
                <a:latin typeface="Arial" charset="0"/>
                <a:cs typeface="Arial" charset="0"/>
              </a:rPr>
              <a:pPr/>
              <a:t>37</a:t>
            </a:fld>
            <a:endParaRPr lang="en-GB" altLang="en-US" smtClean="0">
              <a:latin typeface="Arial" charset="0"/>
              <a:cs typeface="Arial" charset="0"/>
            </a:endParaRPr>
          </a:p>
        </p:txBody>
      </p:sp>
    </p:spTree>
    <p:extLst>
      <p:ext uri="{BB962C8B-B14F-4D97-AF65-F5344CB8AC3E}">
        <p14:creationId xmlns:p14="http://schemas.microsoft.com/office/powerpoint/2010/main" val="207493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116739" name="Slide Number Placeholder 3"/>
          <p:cNvSpPr>
            <a:spLocks noGrp="1"/>
          </p:cNvSpPr>
          <p:nvPr>
            <p:ph type="sldNum" sz="quarter" idx="5"/>
          </p:nvPr>
        </p:nvSpPr>
        <p:spPr bwMode="auto">
          <a:noFill/>
          <a:ln>
            <a:miter lim="800000"/>
            <a:headEnd/>
            <a:tailEnd/>
          </a:ln>
        </p:spPr>
        <p:txBody>
          <a:bodyPr/>
          <a:lstStyle/>
          <a:p>
            <a:fld id="{68D3E677-E390-41DC-8B01-9E53CF5FEFB4}" type="slidenum">
              <a:rPr lang="en-GB" altLang="en-US" smtClean="0">
                <a:latin typeface="Arial" charset="0"/>
                <a:cs typeface="Arial" charset="0"/>
              </a:rPr>
              <a:pPr/>
              <a:t>38</a:t>
            </a:fld>
            <a:endParaRPr lang="en-GB" altLang="en-US" smtClean="0">
              <a:latin typeface="Arial" charset="0"/>
              <a:cs typeface="Arial" charset="0"/>
            </a:endParaRPr>
          </a:p>
        </p:txBody>
      </p:sp>
    </p:spTree>
    <p:extLst>
      <p:ext uri="{BB962C8B-B14F-4D97-AF65-F5344CB8AC3E}">
        <p14:creationId xmlns:p14="http://schemas.microsoft.com/office/powerpoint/2010/main" val="3253859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Aft>
                <a:spcPts val="1200"/>
              </a:spcAft>
            </a:pPr>
            <a:r>
              <a:rPr lang="en-GB" altLang="en-US" smtClean="0"/>
              <a:t>Second analysis we deal with groups of subjects. In the first level we dealt with individual subjects, so we run a model on each subject. </a:t>
            </a:r>
          </a:p>
          <a:p>
            <a:pPr eaLnBrk="1" hangingPunct="1">
              <a:spcAft>
                <a:spcPts val="1200"/>
              </a:spcAft>
            </a:pPr>
            <a:endParaRPr lang="en-GB" altLang="en-US" smtClean="0"/>
          </a:p>
          <a:p>
            <a:pPr eaLnBrk="1" hangingPunct="1">
              <a:spcAft>
                <a:spcPts val="1200"/>
              </a:spcAft>
            </a:pPr>
            <a:r>
              <a:rPr lang="en-GB" altLang="en-US" smtClean="0"/>
              <a:t>We want to know which voxels </a:t>
            </a:r>
            <a:r>
              <a:rPr lang="en-GB" altLang="en-US" u="sng" smtClean="0"/>
              <a:t>consistently</a:t>
            </a:r>
            <a:r>
              <a:rPr lang="en-GB" altLang="en-US" smtClean="0"/>
              <a:t> show significant activity </a:t>
            </a:r>
            <a:r>
              <a:rPr lang="en-GB" altLang="en-US" u="sng" smtClean="0"/>
              <a:t>within our group</a:t>
            </a:r>
          </a:p>
          <a:p>
            <a:pPr eaLnBrk="1" hangingPunct="1">
              <a:spcAft>
                <a:spcPts val="1200"/>
              </a:spcAft>
            </a:pPr>
            <a:r>
              <a:rPr lang="en-GB" altLang="en-US" smtClean="0"/>
              <a:t>We would also like to be able to </a:t>
            </a:r>
            <a:r>
              <a:rPr lang="en-GB" altLang="en-US" u="sng" smtClean="0"/>
              <a:t>generalise</a:t>
            </a:r>
            <a:r>
              <a:rPr lang="en-GB" altLang="en-US" smtClean="0"/>
              <a:t> our results to non-tested subjects</a:t>
            </a:r>
          </a:p>
          <a:p>
            <a:r>
              <a:rPr lang="en-GB" smtClean="0"/>
              <a:t>And that’s something to keep in mind…</a:t>
            </a:r>
          </a:p>
          <a:p>
            <a:endParaRPr lang="en-GB" smtClean="0"/>
          </a:p>
          <a:p>
            <a:r>
              <a:rPr lang="en-GB" smtClean="0"/>
              <a:t>Hierarchical structure of the data </a:t>
            </a:r>
          </a:p>
          <a:p>
            <a:r>
              <a:rPr lang="en-GB" smtClean="0"/>
              <a:t>First level deals with individual subjects</a:t>
            </a:r>
          </a:p>
          <a:p>
            <a:r>
              <a:rPr lang="en-GB" smtClean="0"/>
              <a:t>Second level deals with group of subjects </a:t>
            </a:r>
            <a:r>
              <a:rPr lang="en-GB" smtClean="0">
                <a:sym typeface="Wingdings" pitchFamily="2" charset="2"/>
              </a:rPr>
              <a:t> this can be group comparisons like patient vs. control or correlation relations ships between brain activity and personal level characerisitcs like age or trait anxiety</a:t>
            </a:r>
            <a:endParaRPr lang="en-GB" smtClean="0"/>
          </a:p>
        </p:txBody>
      </p:sp>
      <p:sp>
        <p:nvSpPr>
          <p:cNvPr id="22531" name="Slide Number Placeholder 3"/>
          <p:cNvSpPr>
            <a:spLocks noGrp="1"/>
          </p:cNvSpPr>
          <p:nvPr>
            <p:ph type="sldNum" sz="quarter" idx="5"/>
          </p:nvPr>
        </p:nvSpPr>
        <p:spPr bwMode="auto">
          <a:noFill/>
          <a:ln>
            <a:miter lim="800000"/>
            <a:headEnd/>
            <a:tailEnd/>
          </a:ln>
        </p:spPr>
        <p:txBody>
          <a:bodyPr/>
          <a:lstStyle/>
          <a:p>
            <a:fld id="{BFE3D880-05C0-4D48-9EEC-36866D765A82}" type="slidenum">
              <a:rPr lang="en-GB" altLang="en-US" smtClean="0">
                <a:latin typeface="Arial" charset="0"/>
                <a:cs typeface="Arial" charset="0"/>
              </a:rPr>
              <a:pPr/>
              <a:t>4</a:t>
            </a:fld>
            <a:endParaRPr lang="en-GB" altLang="en-US" smtClean="0">
              <a:latin typeface="Arial" charset="0"/>
              <a:cs typeface="Arial" charset="0"/>
            </a:endParaRPr>
          </a:p>
        </p:txBody>
      </p:sp>
    </p:spTree>
    <p:extLst>
      <p:ext uri="{BB962C8B-B14F-4D97-AF65-F5344CB8AC3E}">
        <p14:creationId xmlns:p14="http://schemas.microsoft.com/office/powerpoint/2010/main" val="2536729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24579" name="Slide Number Placeholder 3"/>
          <p:cNvSpPr>
            <a:spLocks noGrp="1"/>
          </p:cNvSpPr>
          <p:nvPr>
            <p:ph type="sldNum" sz="quarter" idx="5"/>
          </p:nvPr>
        </p:nvSpPr>
        <p:spPr bwMode="auto">
          <a:noFill/>
          <a:ln>
            <a:miter lim="800000"/>
            <a:headEnd/>
            <a:tailEnd/>
          </a:ln>
        </p:spPr>
        <p:txBody>
          <a:bodyPr/>
          <a:lstStyle/>
          <a:p>
            <a:fld id="{798AB7D8-58C9-486D-AAF6-B6CF0C02C20C}" type="slidenum">
              <a:rPr lang="en-GB" altLang="en-US" smtClean="0">
                <a:latin typeface="Arial" charset="0"/>
                <a:cs typeface="Arial" charset="0"/>
              </a:rPr>
              <a:pPr/>
              <a:t>5</a:t>
            </a:fld>
            <a:endParaRPr lang="en-GB" altLang="en-US" smtClean="0">
              <a:latin typeface="Arial" charset="0"/>
              <a:cs typeface="Arial" charset="0"/>
            </a:endParaRPr>
          </a:p>
        </p:txBody>
      </p:sp>
    </p:spTree>
    <p:extLst>
      <p:ext uri="{BB962C8B-B14F-4D97-AF65-F5344CB8AC3E}">
        <p14:creationId xmlns:p14="http://schemas.microsoft.com/office/powerpoint/2010/main" val="1272208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Multilevel have been specifically developed for analysing hierarchically structured data, like this</a:t>
            </a:r>
          </a:p>
          <a:p>
            <a:endParaRPr lang="en-GB" smtClean="0"/>
          </a:p>
          <a:p>
            <a:r>
              <a:rPr lang="en-GB" smtClean="0"/>
              <a:t>They allow different variance components to be introduced at each level (e.g. within-subjects and between-subject)</a:t>
            </a:r>
          </a:p>
          <a:p>
            <a:endParaRPr lang="en-GB" smtClean="0"/>
          </a:p>
        </p:txBody>
      </p:sp>
      <p:sp>
        <p:nvSpPr>
          <p:cNvPr id="26627" name="Slide Number Placeholder 3"/>
          <p:cNvSpPr>
            <a:spLocks noGrp="1"/>
          </p:cNvSpPr>
          <p:nvPr>
            <p:ph type="sldNum" sz="quarter" idx="5"/>
          </p:nvPr>
        </p:nvSpPr>
        <p:spPr bwMode="auto">
          <a:noFill/>
          <a:ln>
            <a:miter lim="800000"/>
            <a:headEnd/>
            <a:tailEnd/>
          </a:ln>
        </p:spPr>
        <p:txBody>
          <a:bodyPr/>
          <a:lstStyle/>
          <a:p>
            <a:fld id="{8C1AB821-26A7-4768-ADF4-6EA14585875E}" type="slidenum">
              <a:rPr lang="en-GB" altLang="en-US" smtClean="0">
                <a:latin typeface="Arial" charset="0"/>
                <a:cs typeface="Arial" charset="0"/>
              </a:rPr>
              <a:pPr/>
              <a:t>6</a:t>
            </a:fld>
            <a:endParaRPr lang="en-GB" altLang="en-US" smtClean="0">
              <a:latin typeface="Arial" charset="0"/>
              <a:cs typeface="Arial" charset="0"/>
            </a:endParaRPr>
          </a:p>
        </p:txBody>
      </p:sp>
    </p:spTree>
    <p:extLst>
      <p:ext uri="{BB962C8B-B14F-4D97-AF65-F5344CB8AC3E}">
        <p14:creationId xmlns:p14="http://schemas.microsoft.com/office/powerpoint/2010/main" val="4208006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To </a:t>
            </a:r>
            <a:r>
              <a:rPr lang="en-GB" dirty="0" smtClean="0"/>
              <a:t>explain what fixed effects are, here is a sample fMRI time series with one source of error. </a:t>
            </a:r>
            <a:endParaRPr lang="en-GB" dirty="0" smtClean="0"/>
          </a:p>
          <a:p>
            <a:endParaRPr lang="en-GB" dirty="0" smtClean="0"/>
          </a:p>
          <a:p>
            <a:r>
              <a:rPr lang="en-GB" dirty="0" smtClean="0"/>
              <a:t>What </a:t>
            </a:r>
            <a:r>
              <a:rPr lang="en-GB" dirty="0" smtClean="0"/>
              <a:t>we see here is a fixed population effect, that’s the black line and the only thing that is varying is the fMRI noise, so all the stuff </a:t>
            </a:r>
            <a:r>
              <a:rPr lang="en-GB" dirty="0" smtClean="0"/>
              <a:t>we can not </a:t>
            </a:r>
            <a:r>
              <a:rPr lang="en-GB" dirty="0" smtClean="0"/>
              <a:t>account for with the experimental design, so for example head motion, scanner noise…</a:t>
            </a:r>
          </a:p>
          <a:p>
            <a:endParaRPr lang="en-GB" dirty="0" smtClean="0"/>
          </a:p>
          <a:p>
            <a:r>
              <a:rPr lang="en-GB" dirty="0" smtClean="0"/>
              <a:t>So each time we sample the fMRI data we get the red line, so black line plus error.</a:t>
            </a:r>
          </a:p>
          <a:p>
            <a:r>
              <a:rPr lang="en-GB" dirty="0" smtClean="0"/>
              <a:t>So the only source of variation here is the measurement itself.</a:t>
            </a:r>
          </a:p>
          <a:p>
            <a:endParaRPr lang="en-GB" dirty="0" smtClean="0"/>
          </a:p>
          <a:p>
            <a:r>
              <a:rPr lang="en-GB" dirty="0" smtClean="0"/>
              <a:t>The true response magnitude is fixed, so the black line which</a:t>
            </a:r>
          </a:p>
          <a:p>
            <a:endParaRPr lang="en-GB" dirty="0" smtClean="0"/>
          </a:p>
        </p:txBody>
      </p:sp>
      <p:sp>
        <p:nvSpPr>
          <p:cNvPr id="28675" name="Slide Number Placeholder 3"/>
          <p:cNvSpPr>
            <a:spLocks noGrp="1"/>
          </p:cNvSpPr>
          <p:nvPr>
            <p:ph type="sldNum" sz="quarter" idx="5"/>
          </p:nvPr>
        </p:nvSpPr>
        <p:spPr bwMode="auto">
          <a:noFill/>
          <a:ln>
            <a:miter lim="800000"/>
            <a:headEnd/>
            <a:tailEnd/>
          </a:ln>
        </p:spPr>
        <p:txBody>
          <a:bodyPr/>
          <a:lstStyle/>
          <a:p>
            <a:fld id="{DF69BABC-99E3-4340-9741-55271CEC403F}" type="slidenum">
              <a:rPr lang="en-GB" altLang="en-US" smtClean="0">
                <a:latin typeface="Arial" charset="0"/>
                <a:cs typeface="Arial" charset="0"/>
              </a:rPr>
              <a:pPr/>
              <a:t>7</a:t>
            </a:fld>
            <a:endParaRPr lang="en-GB" altLang="en-US" smtClean="0">
              <a:latin typeface="Arial" charset="0"/>
              <a:cs typeface="Arial" charset="0"/>
            </a:endParaRPr>
          </a:p>
        </p:txBody>
      </p:sp>
    </p:spTree>
    <p:extLst>
      <p:ext uri="{BB962C8B-B14F-4D97-AF65-F5344CB8AC3E}">
        <p14:creationId xmlns:p14="http://schemas.microsoft.com/office/powerpoint/2010/main" val="2089850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30723" name="Slide Number Placeholder 3"/>
          <p:cNvSpPr>
            <a:spLocks noGrp="1"/>
          </p:cNvSpPr>
          <p:nvPr>
            <p:ph type="sldNum" sz="quarter" idx="5"/>
          </p:nvPr>
        </p:nvSpPr>
        <p:spPr bwMode="auto">
          <a:noFill/>
          <a:ln>
            <a:miter lim="800000"/>
            <a:headEnd/>
            <a:tailEnd/>
          </a:ln>
        </p:spPr>
        <p:txBody>
          <a:bodyPr/>
          <a:lstStyle/>
          <a:p>
            <a:fld id="{2F1ADE02-8C8A-465E-B4D4-0A24AD669C0C}" type="slidenum">
              <a:rPr lang="en-GB" altLang="en-US" smtClean="0">
                <a:latin typeface="Arial" charset="0"/>
                <a:cs typeface="Arial" charset="0"/>
              </a:rPr>
              <a:pPr/>
              <a:t>8</a:t>
            </a:fld>
            <a:endParaRPr lang="en-GB" altLang="en-US" smtClean="0">
              <a:latin typeface="Arial" charset="0"/>
              <a:cs typeface="Arial" charset="0"/>
            </a:endParaRPr>
          </a:p>
        </p:txBody>
      </p:sp>
    </p:spTree>
    <p:extLst>
      <p:ext uri="{BB962C8B-B14F-4D97-AF65-F5344CB8AC3E}">
        <p14:creationId xmlns:p14="http://schemas.microsoft.com/office/powerpoint/2010/main" val="835581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81923" name="Slide Number Placeholder 3"/>
          <p:cNvSpPr>
            <a:spLocks noGrp="1"/>
          </p:cNvSpPr>
          <p:nvPr>
            <p:ph type="sldNum" sz="quarter" idx="5"/>
          </p:nvPr>
        </p:nvSpPr>
        <p:spPr bwMode="auto">
          <a:noFill/>
          <a:ln>
            <a:miter lim="800000"/>
            <a:headEnd/>
            <a:tailEnd/>
          </a:ln>
        </p:spPr>
        <p:txBody>
          <a:bodyPr/>
          <a:lstStyle/>
          <a:p>
            <a:fld id="{89906FAD-744A-4AA8-8BCC-81014390751A}" type="slidenum">
              <a:rPr lang="en-GB" altLang="en-US" smtClean="0">
                <a:latin typeface="Arial" charset="0"/>
                <a:cs typeface="Arial" charset="0"/>
              </a:rPr>
              <a:pPr/>
              <a:t>9</a:t>
            </a:fld>
            <a:endParaRPr lang="en-GB" altLang="en-US" smtClean="0">
              <a:latin typeface="Arial" charset="0"/>
              <a:cs typeface="Arial" charset="0"/>
            </a:endParaRPr>
          </a:p>
        </p:txBody>
      </p:sp>
    </p:spTree>
    <p:extLst>
      <p:ext uri="{BB962C8B-B14F-4D97-AF65-F5344CB8AC3E}">
        <p14:creationId xmlns:p14="http://schemas.microsoft.com/office/powerpoint/2010/main" val="3228557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lack1024"/>
          <p:cNvPicPr>
            <a:picLocks noChangeAspect="1" noChangeArrowheads="1"/>
          </p:cNvPicPr>
          <p:nvPr userDrawn="1"/>
        </p:nvPicPr>
        <p:blipFill>
          <a:blip r:embed="rId2"/>
          <a:srcRect/>
          <a:stretch>
            <a:fillRect/>
          </a:stretch>
        </p:blipFill>
        <p:spPr bwMode="auto">
          <a:xfrm>
            <a:off x="0" y="0"/>
            <a:ext cx="9144000" cy="1295400"/>
          </a:xfrm>
          <a:prstGeom prst="rect">
            <a:avLst/>
          </a:prstGeom>
          <a:noFill/>
          <a:ln w="9525">
            <a:noFill/>
            <a:miter lim="800000"/>
            <a:headEnd/>
            <a:tailEnd/>
          </a:ln>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pPr lvl="0"/>
            <a:r>
              <a:rPr lang="en-US" altLang="en-US" noProof="0"/>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pPr lvl="0"/>
            <a:r>
              <a:rPr lang="en-US" altLang="en-US" noProof="0"/>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extLst/>
        </p:spPr>
        <p:txBody>
          <a:bodyPr vert="horz" wrap="square" lIns="91440" tIns="45720" rIns="91440" bIns="45720" numCol="1" anchor="ctr" anchorCtr="0" compatLnSpc="1">
            <a:prstTxWarp prst="textNoShape">
              <a:avLst/>
            </a:prstTxWarp>
          </a:bodyPr>
          <a:lstStyle>
            <a:lvl1pPr algn="ctr" eaLnBrk="1" hangingPunct="1">
              <a:defRPr sz="1400">
                <a:latin typeface="Arial" charset="0"/>
                <a:cs typeface="+mn-cs"/>
              </a:defRPr>
            </a:lvl1pPr>
          </a:lstStyle>
          <a:p>
            <a:pPr>
              <a:defRPr/>
            </a:pPr>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C502676-1F67-4B06-84A5-5742A3376C4F}"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C6F0E6E3-E7EF-4F87-9475-052DE3D78241}"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76945061-2460-4ABB-B460-08427974E8A7}"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01369A5F-A486-4944-90DF-4EDF4D9247ED}"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8069EA11-2AB0-421B-8F5A-0B9E1663EC65}"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B5A49400-50B2-4DEC-B3F5-0D006CA56D26}"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974BF404-77B7-450C-B65D-7F5BBA945A01}"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B473F87-B4AE-4747-9C65-3EAF8ED6E4E1}"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0452F13-8517-4259-90AD-8885AAE91639}"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5D1C700-E8B9-40BA-B957-107E5B59DCDD}"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cs typeface="+mn-cs"/>
              </a:defRPr>
            </a:lvl1pPr>
          </a:lstStyle>
          <a:p>
            <a:pPr>
              <a:defRPr/>
            </a:pPr>
            <a:fld id="{86860065-5012-4CD2-B00B-4AA54B5756F0}" type="slidenum">
              <a:rPr lang="en-US" altLang="en-US"/>
              <a:pPr>
                <a:defRPr/>
              </a:pPr>
              <a:t>‹#›</a:t>
            </a:fld>
            <a:endParaRPr lang="en-US" altLang="en-US"/>
          </a:p>
        </p:txBody>
      </p:sp>
      <p:pic>
        <p:nvPicPr>
          <p:cNvPr id="1029" name="Picture 12" descr="Black1024"/>
          <p:cNvPicPr>
            <a:picLocks noChangeAspect="1" noChangeArrowheads="1"/>
          </p:cNvPicPr>
          <p:nvPr userDrawn="1"/>
        </p:nvPicPr>
        <p:blipFill>
          <a:blip r:embed="rId13"/>
          <a:srcRect/>
          <a:stretch>
            <a:fillRect/>
          </a:stretch>
        </p:blipFill>
        <p:spPr bwMode="auto">
          <a:xfrm>
            <a:off x="0" y="0"/>
            <a:ext cx="9144000" cy="514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ftr="0" dt="0"/>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9.png"/><Relationship Id="rId5" Type="http://schemas.openxmlformats.org/officeDocument/2006/relationships/image" Target="../media/image18.w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1.wmf"/><Relationship Id="rId3" Type="http://schemas.openxmlformats.org/officeDocument/2006/relationships/notesSlide" Target="../notesSlides/notesSlide17.xml"/><Relationship Id="rId7" Type="http://schemas.openxmlformats.org/officeDocument/2006/relationships/image" Target="../media/image6.png"/><Relationship Id="rId12"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1.png"/><Relationship Id="rId11" Type="http://schemas.openxmlformats.org/officeDocument/2006/relationships/image" Target="../media/image24.png"/><Relationship Id="rId5" Type="http://schemas.openxmlformats.org/officeDocument/2006/relationships/image" Target="../media/image9.png"/><Relationship Id="rId10" Type="http://schemas.openxmlformats.org/officeDocument/2006/relationships/image" Target="../media/image23.png"/><Relationship Id="rId4" Type="http://schemas.openxmlformats.org/officeDocument/2006/relationships/image" Target="../media/image7.png"/><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1.wmf"/><Relationship Id="rId3" Type="http://schemas.openxmlformats.org/officeDocument/2006/relationships/notesSlide" Target="../notesSlides/notesSlide18.xml"/><Relationship Id="rId7" Type="http://schemas.openxmlformats.org/officeDocument/2006/relationships/image" Target="../media/image6.png"/><Relationship Id="rId12"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1.png"/><Relationship Id="rId11" Type="http://schemas.openxmlformats.org/officeDocument/2006/relationships/image" Target="../media/image24.png"/><Relationship Id="rId5" Type="http://schemas.openxmlformats.org/officeDocument/2006/relationships/image" Target="../media/image9.png"/><Relationship Id="rId10" Type="http://schemas.openxmlformats.org/officeDocument/2006/relationships/image" Target="../media/image23.png"/><Relationship Id="rId4" Type="http://schemas.openxmlformats.org/officeDocument/2006/relationships/image" Target="../media/image7.png"/><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15.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algn="ctr" eaLnBrk="1" hangingPunct="1"/>
            <a:r>
              <a:rPr lang="en-GB" altLang="en-US" sz="3600" smtClean="0"/>
              <a:t>Methods for Dummies</a:t>
            </a:r>
            <a:br>
              <a:rPr lang="en-GB" altLang="en-US" sz="3600" smtClean="0"/>
            </a:br>
            <a:r>
              <a:rPr lang="en-GB" altLang="en-US" sz="3600" smtClean="0"/>
              <a:t/>
            </a:r>
            <a:br>
              <a:rPr lang="en-GB" altLang="en-US" sz="3600" smtClean="0"/>
            </a:br>
            <a:r>
              <a:rPr lang="en-GB" altLang="en-US" sz="3600" smtClean="0"/>
              <a:t>Second-level Analysis (for fMRI)</a:t>
            </a:r>
          </a:p>
        </p:txBody>
      </p:sp>
      <p:sp>
        <p:nvSpPr>
          <p:cNvPr id="15362" name="Rectangle 3"/>
          <p:cNvSpPr>
            <a:spLocks noGrp="1" noChangeArrowheads="1"/>
          </p:cNvSpPr>
          <p:nvPr>
            <p:ph type="subTitle" idx="1"/>
          </p:nvPr>
        </p:nvSpPr>
        <p:spPr/>
        <p:txBody>
          <a:bodyPr/>
          <a:lstStyle/>
          <a:p>
            <a:pPr algn="ctr" eaLnBrk="1" hangingPunct="1"/>
            <a:endParaRPr lang="en-GB" altLang="en-US" smtClean="0"/>
          </a:p>
          <a:p>
            <a:pPr algn="ctr" eaLnBrk="1" hangingPunct="1"/>
            <a:r>
              <a:rPr lang="en-GB" altLang="en-US" smtClean="0"/>
              <a:t>Anika Sierk &amp; Stephanie Cook</a:t>
            </a:r>
          </a:p>
          <a:p>
            <a:pPr algn="ctr" eaLnBrk="1" hangingPunct="1"/>
            <a:endParaRPr lang="en-GB" altLang="en-US" smtClean="0"/>
          </a:p>
          <a:p>
            <a:pPr algn="ctr" eaLnBrk="1" hangingPunct="1"/>
            <a:r>
              <a:rPr lang="en-GB" altLang="en-US" smtClean="0"/>
              <a:t>Expert: Guillaume Flandin</a:t>
            </a:r>
          </a:p>
        </p:txBody>
      </p:sp>
    </p:spTree>
  </p:cSld>
  <p:clrMapOvr>
    <a:masterClrMapping/>
  </p:clrMapOvr>
  <p:transition spd="slow" advTm="146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Number Placeholder 3"/>
          <p:cNvSpPr>
            <a:spLocks noGrp="1"/>
          </p:cNvSpPr>
          <p:nvPr>
            <p:ph type="sldNum" sz="quarter" idx="10"/>
          </p:nvPr>
        </p:nvSpPr>
        <p:spPr>
          <a:noFill/>
          <a:ln>
            <a:miter lim="800000"/>
            <a:headEnd/>
            <a:tailEnd/>
          </a:ln>
        </p:spPr>
        <p:txBody>
          <a:bodyPr/>
          <a:lstStyle/>
          <a:p>
            <a:fld id="{60C40E6D-DEBB-4BD3-B074-CE8B517E2B52}" type="slidenum">
              <a:rPr lang="en-US" altLang="en-US" smtClean="0">
                <a:latin typeface="Arial" charset="0"/>
                <a:cs typeface="Arial" charset="0"/>
              </a:rPr>
              <a:pPr/>
              <a:t>10</a:t>
            </a:fld>
            <a:endParaRPr lang="en-US" altLang="en-US" smtClean="0">
              <a:latin typeface="Arial" charset="0"/>
              <a:cs typeface="Arial" charset="0"/>
            </a:endParaRPr>
          </a:p>
        </p:txBody>
      </p:sp>
      <p:pic>
        <p:nvPicPr>
          <p:cNvPr id="65538" name="Picture 4"/>
          <p:cNvPicPr>
            <a:picLocks noChangeAspect="1"/>
          </p:cNvPicPr>
          <p:nvPr/>
        </p:nvPicPr>
        <p:blipFill>
          <a:blip r:embed="rId3"/>
          <a:srcRect t="3877"/>
          <a:stretch>
            <a:fillRect/>
          </a:stretch>
        </p:blipFill>
        <p:spPr bwMode="auto">
          <a:xfrm>
            <a:off x="633413" y="2997200"/>
            <a:ext cx="7877175" cy="2160588"/>
          </a:xfrm>
          <a:prstGeom prst="rect">
            <a:avLst/>
          </a:prstGeom>
          <a:noFill/>
          <a:ln w="9525">
            <a:noFill/>
            <a:miter lim="800000"/>
            <a:headEnd/>
            <a:tailEnd/>
          </a:ln>
        </p:spPr>
      </p:pic>
      <p:sp>
        <p:nvSpPr>
          <p:cNvPr id="65539" name="Title 1"/>
          <p:cNvSpPr>
            <a:spLocks noGrp="1"/>
          </p:cNvSpPr>
          <p:nvPr>
            <p:ph type="title"/>
          </p:nvPr>
        </p:nvSpPr>
        <p:spPr/>
        <p:txBody>
          <a:bodyPr/>
          <a:lstStyle/>
          <a:p>
            <a:r>
              <a:rPr lang="en-GB" smtClean="0"/>
              <a:t>Random effect</a:t>
            </a:r>
          </a:p>
        </p:txBody>
      </p:sp>
      <p:sp>
        <p:nvSpPr>
          <p:cNvPr id="2" name="Rectangle 1">
            <a:extLst>
              <a:ext uri="{FF2B5EF4-FFF2-40B4-BE49-F238E27FC236}"/>
            </a:extLst>
          </p:cNvPr>
          <p:cNvSpPr/>
          <p:nvPr/>
        </p:nvSpPr>
        <p:spPr>
          <a:xfrm>
            <a:off x="2627313" y="1557338"/>
            <a:ext cx="4572000" cy="1106487"/>
          </a:xfrm>
          <a:prstGeom prst="rect">
            <a:avLst/>
          </a:prstGeom>
        </p:spPr>
        <p:txBody>
          <a:bodyPr>
            <a:spAutoFit/>
          </a:bodyPr>
          <a:lstStyle/>
          <a:p>
            <a:pPr eaLnBrk="0" hangingPunct="0">
              <a:defRPr/>
            </a:pPr>
            <a:r>
              <a:rPr lang="en-GB" sz="2200" kern="0" dirty="0">
                <a:cs typeface="+mn-cs"/>
              </a:rPr>
              <a:t>Two sources of variation</a:t>
            </a:r>
          </a:p>
          <a:p>
            <a:pPr lvl="1" eaLnBrk="0" hangingPunct="0">
              <a:defRPr/>
            </a:pPr>
            <a:r>
              <a:rPr lang="en-GB" sz="2200" kern="0" dirty="0">
                <a:solidFill>
                  <a:srgbClr val="FF0000"/>
                </a:solidFill>
                <a:cs typeface="+mn-cs"/>
              </a:rPr>
              <a:t>measurement error </a:t>
            </a:r>
          </a:p>
          <a:p>
            <a:pPr lvl="1" eaLnBrk="0" hangingPunct="0">
              <a:defRPr/>
            </a:pPr>
            <a:r>
              <a:rPr lang="en-GB" sz="2200" kern="0" dirty="0">
                <a:solidFill>
                  <a:srgbClr val="00B050"/>
                </a:solidFill>
                <a:cs typeface="+mn-cs"/>
              </a:rPr>
              <a:t>Response magnitude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3"/>
          <p:cNvSpPr>
            <a:spLocks noGrp="1"/>
          </p:cNvSpPr>
          <p:nvPr>
            <p:ph type="sldNum" sz="quarter" idx="10"/>
          </p:nvPr>
        </p:nvSpPr>
        <p:spPr>
          <a:noFill/>
          <a:ln>
            <a:miter lim="800000"/>
            <a:headEnd/>
            <a:tailEnd/>
          </a:ln>
        </p:spPr>
        <p:txBody>
          <a:bodyPr/>
          <a:lstStyle/>
          <a:p>
            <a:fld id="{652B8488-53DF-4ECF-8406-0A980CFAA179}" type="slidenum">
              <a:rPr lang="en-US" altLang="en-US" smtClean="0">
                <a:latin typeface="Arial" charset="0"/>
                <a:cs typeface="Arial" charset="0"/>
              </a:rPr>
              <a:pPr/>
              <a:t>11</a:t>
            </a:fld>
            <a:endParaRPr lang="en-US" altLang="en-US" smtClean="0">
              <a:latin typeface="Arial" charset="0"/>
              <a:cs typeface="Arial" charset="0"/>
            </a:endParaRPr>
          </a:p>
        </p:txBody>
      </p:sp>
      <p:sp>
        <p:nvSpPr>
          <p:cNvPr id="67586" name="Title 1"/>
          <p:cNvSpPr>
            <a:spLocks noGrp="1"/>
          </p:cNvSpPr>
          <p:nvPr>
            <p:ph type="title"/>
          </p:nvPr>
        </p:nvSpPr>
        <p:spPr/>
        <p:txBody>
          <a:bodyPr/>
          <a:lstStyle/>
          <a:p>
            <a:r>
              <a:rPr lang="en-GB" smtClean="0"/>
              <a:t>Random effect</a:t>
            </a:r>
          </a:p>
        </p:txBody>
      </p:sp>
      <p:pic>
        <p:nvPicPr>
          <p:cNvPr id="67587" name="Picture 8"/>
          <p:cNvPicPr>
            <a:picLocks noChangeAspect="1"/>
          </p:cNvPicPr>
          <p:nvPr/>
        </p:nvPicPr>
        <p:blipFill>
          <a:blip r:embed="rId3"/>
          <a:srcRect/>
          <a:stretch>
            <a:fillRect/>
          </a:stretch>
        </p:blipFill>
        <p:spPr bwMode="auto">
          <a:xfrm>
            <a:off x="606425" y="2952750"/>
            <a:ext cx="7904163" cy="2205038"/>
          </a:xfrm>
          <a:prstGeom prst="rect">
            <a:avLst/>
          </a:prstGeom>
          <a:noFill/>
          <a:ln w="9525">
            <a:noFill/>
            <a:miter lim="800000"/>
            <a:headEnd/>
            <a:tailEnd/>
          </a:ln>
        </p:spPr>
      </p:pic>
      <p:sp>
        <p:nvSpPr>
          <p:cNvPr id="6" name="Rectangle 5">
            <a:extLst>
              <a:ext uri="{FF2B5EF4-FFF2-40B4-BE49-F238E27FC236}"/>
            </a:extLst>
          </p:cNvPr>
          <p:cNvSpPr/>
          <p:nvPr/>
        </p:nvSpPr>
        <p:spPr>
          <a:xfrm>
            <a:off x="2627313" y="1557338"/>
            <a:ext cx="4572000" cy="1106487"/>
          </a:xfrm>
          <a:prstGeom prst="rect">
            <a:avLst/>
          </a:prstGeom>
        </p:spPr>
        <p:txBody>
          <a:bodyPr>
            <a:spAutoFit/>
          </a:bodyPr>
          <a:lstStyle/>
          <a:p>
            <a:pPr eaLnBrk="0" hangingPunct="0">
              <a:defRPr/>
            </a:pPr>
            <a:r>
              <a:rPr lang="en-GB" sz="2200" kern="0" dirty="0">
                <a:cs typeface="+mn-cs"/>
              </a:rPr>
              <a:t>Two sources of variation</a:t>
            </a:r>
          </a:p>
          <a:p>
            <a:pPr lvl="1" eaLnBrk="0" hangingPunct="0">
              <a:defRPr/>
            </a:pPr>
            <a:r>
              <a:rPr lang="en-GB" sz="2200" kern="0" dirty="0">
                <a:solidFill>
                  <a:srgbClr val="FF0000"/>
                </a:solidFill>
                <a:cs typeface="+mn-cs"/>
              </a:rPr>
              <a:t>measurement error </a:t>
            </a:r>
          </a:p>
          <a:p>
            <a:pPr lvl="1" eaLnBrk="0" hangingPunct="0">
              <a:defRPr/>
            </a:pPr>
            <a:r>
              <a:rPr lang="en-GB" sz="2200" kern="0" dirty="0">
                <a:solidFill>
                  <a:srgbClr val="00B050"/>
                </a:solidFill>
                <a:cs typeface="+mn-cs"/>
              </a:rPr>
              <a:t>Response magnitude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Number Placeholder 3"/>
          <p:cNvSpPr>
            <a:spLocks noGrp="1"/>
          </p:cNvSpPr>
          <p:nvPr>
            <p:ph type="sldNum" sz="quarter" idx="10"/>
          </p:nvPr>
        </p:nvSpPr>
        <p:spPr>
          <a:noFill/>
          <a:ln>
            <a:miter lim="800000"/>
            <a:headEnd/>
            <a:tailEnd/>
          </a:ln>
        </p:spPr>
        <p:txBody>
          <a:bodyPr/>
          <a:lstStyle/>
          <a:p>
            <a:fld id="{18F378EA-23DC-4539-A6E6-0C3C5A6AB2F5}" type="slidenum">
              <a:rPr lang="en-US" altLang="en-US" smtClean="0">
                <a:latin typeface="Arial" charset="0"/>
                <a:cs typeface="Arial" charset="0"/>
              </a:rPr>
              <a:pPr/>
              <a:t>12</a:t>
            </a:fld>
            <a:endParaRPr lang="en-US" altLang="en-US" smtClean="0">
              <a:latin typeface="Arial" charset="0"/>
              <a:cs typeface="Arial" charset="0"/>
            </a:endParaRPr>
          </a:p>
        </p:txBody>
      </p:sp>
      <p:sp>
        <p:nvSpPr>
          <p:cNvPr id="69634" name="Title 1"/>
          <p:cNvSpPr>
            <a:spLocks noGrp="1"/>
          </p:cNvSpPr>
          <p:nvPr>
            <p:ph type="title"/>
          </p:nvPr>
        </p:nvSpPr>
        <p:spPr/>
        <p:txBody>
          <a:bodyPr/>
          <a:lstStyle/>
          <a:p>
            <a:r>
              <a:rPr lang="en-GB" smtClean="0"/>
              <a:t>Random effect</a:t>
            </a:r>
          </a:p>
        </p:txBody>
      </p:sp>
      <p:pic>
        <p:nvPicPr>
          <p:cNvPr id="69635" name="Picture 8"/>
          <p:cNvPicPr>
            <a:picLocks noChangeAspect="1"/>
          </p:cNvPicPr>
          <p:nvPr/>
        </p:nvPicPr>
        <p:blipFill>
          <a:blip r:embed="rId3"/>
          <a:srcRect/>
          <a:stretch>
            <a:fillRect/>
          </a:stretch>
        </p:blipFill>
        <p:spPr bwMode="auto">
          <a:xfrm>
            <a:off x="606425" y="2952750"/>
            <a:ext cx="7904163" cy="2205038"/>
          </a:xfrm>
          <a:prstGeom prst="rect">
            <a:avLst/>
          </a:prstGeom>
          <a:noFill/>
          <a:ln w="9525">
            <a:noFill/>
            <a:miter lim="800000"/>
            <a:headEnd/>
            <a:tailEnd/>
          </a:ln>
        </p:spPr>
      </p:pic>
      <p:sp>
        <p:nvSpPr>
          <p:cNvPr id="6" name="Rectangle 5">
            <a:extLst>
              <a:ext uri="{FF2B5EF4-FFF2-40B4-BE49-F238E27FC236}"/>
            </a:extLst>
          </p:cNvPr>
          <p:cNvSpPr/>
          <p:nvPr/>
        </p:nvSpPr>
        <p:spPr>
          <a:xfrm>
            <a:off x="2627313" y="1557338"/>
            <a:ext cx="4572000" cy="1106487"/>
          </a:xfrm>
          <a:prstGeom prst="rect">
            <a:avLst/>
          </a:prstGeom>
        </p:spPr>
        <p:txBody>
          <a:bodyPr>
            <a:spAutoFit/>
          </a:bodyPr>
          <a:lstStyle/>
          <a:p>
            <a:pPr eaLnBrk="0" hangingPunct="0">
              <a:defRPr/>
            </a:pPr>
            <a:r>
              <a:rPr lang="en-GB" sz="2200" kern="0" dirty="0">
                <a:cs typeface="+mn-cs"/>
              </a:rPr>
              <a:t>Two sources of variation</a:t>
            </a:r>
          </a:p>
          <a:p>
            <a:pPr lvl="1" eaLnBrk="0" hangingPunct="0">
              <a:defRPr/>
            </a:pPr>
            <a:r>
              <a:rPr lang="en-GB" sz="2200" kern="0" dirty="0">
                <a:solidFill>
                  <a:srgbClr val="FF0000"/>
                </a:solidFill>
                <a:cs typeface="+mn-cs"/>
              </a:rPr>
              <a:t>measurement error </a:t>
            </a:r>
          </a:p>
          <a:p>
            <a:pPr lvl="1" eaLnBrk="0" hangingPunct="0">
              <a:defRPr/>
            </a:pPr>
            <a:r>
              <a:rPr lang="en-GB" sz="2200" kern="0" dirty="0">
                <a:solidFill>
                  <a:srgbClr val="00B050"/>
                </a:solidFill>
                <a:cs typeface="+mn-cs"/>
              </a:rPr>
              <a:t>Response magnitude</a:t>
            </a:r>
          </a:p>
        </p:txBody>
      </p:sp>
      <p:sp>
        <p:nvSpPr>
          <p:cNvPr id="8" name="Rectangle 7">
            <a:extLst>
              <a:ext uri="{FF2B5EF4-FFF2-40B4-BE49-F238E27FC236}"/>
            </a:extLst>
          </p:cNvPr>
          <p:cNvSpPr/>
          <p:nvPr/>
        </p:nvSpPr>
        <p:spPr>
          <a:xfrm>
            <a:off x="2771775" y="5689600"/>
            <a:ext cx="4572000" cy="427038"/>
          </a:xfrm>
          <a:prstGeom prst="rect">
            <a:avLst/>
          </a:prstGeom>
        </p:spPr>
        <p:txBody>
          <a:bodyPr>
            <a:spAutoFit/>
          </a:bodyPr>
          <a:lstStyle/>
          <a:p>
            <a:pPr eaLnBrk="0" hangingPunct="0"/>
            <a:r>
              <a:rPr lang="en-GB" sz="2200" b="1"/>
              <a:t>Subject as a random factor</a:t>
            </a:r>
            <a:endParaRPr lang="en-GB" sz="2200" b="1">
              <a:solidFill>
                <a:srgbClr val="00B05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4576" name="Object 64"/>
          <p:cNvGraphicFramePr>
            <a:graphicFrameLocks noChangeAspect="1"/>
          </p:cNvGraphicFramePr>
          <p:nvPr/>
        </p:nvGraphicFramePr>
        <p:xfrm>
          <a:off x="6372225" y="708025"/>
          <a:ext cx="2678113" cy="1039813"/>
        </p:xfrm>
        <a:graphic>
          <a:graphicData uri="http://schemas.openxmlformats.org/presentationml/2006/ole">
            <mc:AlternateContent xmlns:mc="http://schemas.openxmlformats.org/markup-compatibility/2006">
              <mc:Choice xmlns:v="urn:schemas-microsoft-com:vml" Requires="v">
                <p:oleObj spid="_x0000_s64577" name="Equation" r:id="rId4" imgW="1244520" imgH="482400" progId="Equation.3">
                  <p:embed/>
                </p:oleObj>
              </mc:Choice>
              <mc:Fallback>
                <p:oleObj name="Equation" r:id="rId4" imgW="1244520" imgH="482400" progId="Equation.3">
                  <p:embed/>
                  <p:pic>
                    <p:nvPicPr>
                      <p:cNvPr id="0" name="Picture 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708025"/>
                        <a:ext cx="2678113" cy="1039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itle 1"/>
          <p:cNvSpPr txBox="1">
            <a:spLocks/>
          </p:cNvSpPr>
          <p:nvPr/>
        </p:nvSpPr>
        <p:spPr>
          <a:xfrm>
            <a:off x="330200" y="908050"/>
            <a:ext cx="8489950" cy="433388"/>
          </a:xfrm>
          <a:prstGeom prst="rect">
            <a:avLst/>
          </a:prstGeom>
        </p:spPr>
        <p:txBody>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a:lstStyle>
          <a:p>
            <a:pPr>
              <a:defRPr/>
            </a:pPr>
            <a:r>
              <a:rPr lang="en-GB" altLang="en-US" kern="0" dirty="0"/>
              <a:t>Random effects</a:t>
            </a:r>
          </a:p>
        </p:txBody>
      </p:sp>
      <p:pic>
        <p:nvPicPr>
          <p:cNvPr id="64578" name="Picture 2"/>
          <p:cNvPicPr>
            <a:picLocks noChangeAspect="1"/>
          </p:cNvPicPr>
          <p:nvPr/>
        </p:nvPicPr>
        <p:blipFill>
          <a:blip r:embed="rId6"/>
          <a:srcRect l="82" t="12682" r="-2"/>
          <a:stretch>
            <a:fillRect/>
          </a:stretch>
        </p:blipFill>
        <p:spPr bwMode="auto">
          <a:xfrm>
            <a:off x="330200" y="1776413"/>
            <a:ext cx="8020050" cy="2297112"/>
          </a:xfrm>
          <a:prstGeom prst="rect">
            <a:avLst/>
          </a:prstGeom>
          <a:noFill/>
          <a:ln w="9525">
            <a:noFill/>
            <a:miter lim="800000"/>
            <a:headEnd/>
            <a:tailEnd/>
          </a:ln>
        </p:spPr>
      </p:pic>
      <p:sp>
        <p:nvSpPr>
          <p:cNvPr id="15" name="Content Placeholder 2">
            <a:extLst>
              <a:ext uri="{FF2B5EF4-FFF2-40B4-BE49-F238E27FC236}"/>
            </a:extLst>
          </p:cNvPr>
          <p:cNvSpPr txBox="1">
            <a:spLocks/>
          </p:cNvSpPr>
          <p:nvPr/>
        </p:nvSpPr>
        <p:spPr>
          <a:xfrm>
            <a:off x="323850" y="4073525"/>
            <a:ext cx="8820150" cy="2573338"/>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GB" sz="2200" kern="0" dirty="0"/>
              <a:t>Two sources of variation:</a:t>
            </a:r>
          </a:p>
          <a:p>
            <a:pPr lvl="1">
              <a:defRPr/>
            </a:pPr>
            <a:r>
              <a:rPr lang="en-GB" sz="1800" kern="0" dirty="0">
                <a:solidFill>
                  <a:srgbClr val="FF0000"/>
                </a:solidFill>
                <a:cs typeface="+mn-cs"/>
              </a:rPr>
              <a:t>Measurement error (within subject)</a:t>
            </a:r>
          </a:p>
          <a:p>
            <a:pPr lvl="1">
              <a:defRPr/>
            </a:pPr>
            <a:r>
              <a:rPr lang="en-GB" sz="1800" kern="0" dirty="0">
                <a:solidFill>
                  <a:srgbClr val="00B050"/>
                </a:solidFill>
                <a:cs typeface="+mn-cs"/>
              </a:rPr>
              <a:t>Response magnitude (between-subject)</a:t>
            </a:r>
          </a:p>
          <a:p>
            <a:pPr>
              <a:defRPr/>
            </a:pPr>
            <a:endParaRPr lang="en-GB" sz="1200" kern="0" dirty="0">
              <a:solidFill>
                <a:srgbClr val="FF0000"/>
              </a:solidFill>
            </a:endParaRPr>
          </a:p>
          <a:p>
            <a:pPr>
              <a:defRPr/>
            </a:pPr>
            <a:r>
              <a:rPr lang="en-GB" sz="2200" kern="0" dirty="0"/>
              <a:t>Response magnitude is random</a:t>
            </a:r>
          </a:p>
          <a:p>
            <a:pPr lvl="1">
              <a:defRPr/>
            </a:pPr>
            <a:r>
              <a:rPr lang="en-GB" sz="2200" kern="0" dirty="0">
                <a:cs typeface="+mn-cs"/>
              </a:rPr>
              <a:t>each subject/session has random magnitude</a:t>
            </a:r>
          </a:p>
          <a:p>
            <a:pPr lvl="1">
              <a:defRPr/>
            </a:pPr>
            <a:r>
              <a:rPr lang="en-GB" sz="2200" kern="0" dirty="0">
                <a:cs typeface="+mn-cs"/>
              </a:rPr>
              <a:t>population mean is </a:t>
            </a:r>
            <a:r>
              <a:rPr lang="en-GB" sz="2200" i="1" kern="0" dirty="0">
                <a:solidFill>
                  <a:srgbClr val="002060"/>
                </a:solidFill>
                <a:cs typeface="+mn-cs"/>
              </a:rPr>
              <a:t>fixed</a:t>
            </a:r>
            <a:r>
              <a:rPr lang="en-GB" sz="2200" i="1" kern="0" dirty="0">
                <a:cs typeface="+mn-cs"/>
              </a:rPr>
              <a:t>. </a:t>
            </a:r>
            <a:r>
              <a:rPr lang="en-GB" sz="2200" kern="0" dirty="0">
                <a:cs typeface="+mn-cs"/>
                <a:sym typeface="Wingdings" panose="05000000000000000000" pitchFamily="2" charset="2"/>
              </a:rPr>
              <a:t> Mixed-effect analysis</a:t>
            </a:r>
            <a:endParaRPr lang="en-GB" sz="2200" kern="0" dirty="0">
              <a:cs typeface="+mn-cs"/>
            </a:endParaRPr>
          </a:p>
          <a:p>
            <a:pPr>
              <a:defRPr/>
            </a:pPr>
            <a:endParaRPr lang="en-GB" sz="2200" kern="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Content Placeholder 3"/>
          <p:cNvPicPr>
            <a:picLocks noChangeAspect="1"/>
          </p:cNvPicPr>
          <p:nvPr/>
        </p:nvPicPr>
        <p:blipFill>
          <a:blip r:embed="rId3"/>
          <a:srcRect l="-14713" r="-14713"/>
          <a:stretch>
            <a:fillRect/>
          </a:stretch>
        </p:blipFill>
        <p:spPr bwMode="auto">
          <a:xfrm>
            <a:off x="96838" y="1268413"/>
            <a:ext cx="8850312" cy="4779962"/>
          </a:xfrm>
          <a:prstGeom prst="rect">
            <a:avLst/>
          </a:prstGeom>
          <a:noFill/>
          <a:ln w="9525">
            <a:noFill/>
            <a:miter lim="800000"/>
            <a:headEnd/>
            <a:tailEnd/>
          </a:ln>
        </p:spPr>
      </p:pic>
      <p:sp>
        <p:nvSpPr>
          <p:cNvPr id="74754" name="TextBox 1"/>
          <p:cNvSpPr txBox="1">
            <a:spLocks noChangeArrowheads="1"/>
          </p:cNvSpPr>
          <p:nvPr/>
        </p:nvSpPr>
        <p:spPr bwMode="auto">
          <a:xfrm>
            <a:off x="611188" y="6156325"/>
            <a:ext cx="8064500" cy="368300"/>
          </a:xfrm>
          <a:prstGeom prst="rect">
            <a:avLst/>
          </a:prstGeom>
          <a:noFill/>
          <a:ln w="9525">
            <a:noFill/>
            <a:miter lim="800000"/>
            <a:headEnd/>
            <a:tailEnd/>
          </a:ln>
        </p:spPr>
        <p:txBody>
          <a:bodyPr>
            <a:spAutoFit/>
          </a:bodyPr>
          <a:lstStyle/>
          <a:p>
            <a:r>
              <a:rPr lang="en-US" altLang="en-US"/>
              <a:t>(from Poldrack, Mumford and Nichol’s ‘Handbook of fMRI analyses’)</a:t>
            </a:r>
            <a:endParaRPr lang="en-GB" altLang="en-US"/>
          </a:p>
        </p:txBody>
      </p:sp>
      <p:sp>
        <p:nvSpPr>
          <p:cNvPr id="74755" name="Slide Number Placeholder 1"/>
          <p:cNvSpPr>
            <a:spLocks noGrp="1"/>
          </p:cNvSpPr>
          <p:nvPr>
            <p:ph type="sldNum" sz="quarter" idx="10"/>
          </p:nvPr>
        </p:nvSpPr>
        <p:spPr>
          <a:noFill/>
          <a:ln>
            <a:miter lim="800000"/>
            <a:headEnd/>
            <a:tailEnd/>
          </a:ln>
        </p:spPr>
        <p:txBody>
          <a:bodyPr/>
          <a:lstStyle/>
          <a:p>
            <a:fld id="{054DD2EE-1EA1-4633-8953-C99624635B6C}" type="slidenum">
              <a:rPr lang="en-US" altLang="en-US" smtClean="0">
                <a:latin typeface="Arial" charset="0"/>
                <a:cs typeface="Arial" charset="0"/>
              </a:rPr>
              <a:pPr/>
              <a:t>14</a:t>
            </a:fld>
            <a:endParaRPr lang="en-US" altLang="en-US" smtClean="0">
              <a:latin typeface="Arial" charset="0"/>
              <a:cs typeface="Arial" charset="0"/>
            </a:endParaRPr>
          </a:p>
        </p:txBody>
      </p:sp>
      <p:sp>
        <p:nvSpPr>
          <p:cNvPr id="74756" name="Title 1"/>
          <p:cNvSpPr>
            <a:spLocks noGrp="1"/>
          </p:cNvSpPr>
          <p:nvPr>
            <p:ph type="title"/>
          </p:nvPr>
        </p:nvSpPr>
        <p:spPr>
          <a:xfrm>
            <a:off x="330200" y="692150"/>
            <a:ext cx="8489950" cy="649288"/>
          </a:xfrm>
        </p:spPr>
        <p:txBody>
          <a:bodyPr/>
          <a:lstStyle/>
          <a:p>
            <a:r>
              <a:rPr lang="en-GB" altLang="en-US" smtClean="0"/>
              <a:t>Summary: Fixed vs. mixed effects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Content Placeholder 2"/>
          <p:cNvSpPr>
            <a:spLocks noGrp="1"/>
          </p:cNvSpPr>
          <p:nvPr>
            <p:ph idx="1"/>
          </p:nvPr>
        </p:nvSpPr>
        <p:spPr>
          <a:xfrm>
            <a:off x="274638" y="725488"/>
            <a:ext cx="8545512" cy="3457575"/>
          </a:xfrm>
        </p:spPr>
        <p:txBody>
          <a:bodyPr/>
          <a:lstStyle/>
          <a:p>
            <a:pPr marL="0" indent="0">
              <a:buFontTx/>
              <a:buNone/>
            </a:pPr>
            <a:endParaRPr lang="en-GB" sz="2400" smtClean="0"/>
          </a:p>
          <a:p>
            <a:pPr marL="0" indent="0">
              <a:buFontTx/>
              <a:buNone/>
            </a:pPr>
            <a:r>
              <a:rPr lang="en-GB" sz="2400" b="1" smtClean="0"/>
              <a:t>Fixed-effects:</a:t>
            </a:r>
          </a:p>
          <a:p>
            <a:pPr marL="0" indent="0">
              <a:buFontTx/>
              <a:buNone/>
            </a:pPr>
            <a:endParaRPr lang="en-GB" sz="2400" smtClean="0"/>
          </a:p>
          <a:p>
            <a:pPr marL="0" indent="0">
              <a:buFontTx/>
              <a:buNone/>
            </a:pPr>
            <a:r>
              <a:rPr lang="en-GB" sz="2400" smtClean="0"/>
              <a:t>We can only say something about our particular group of subjects</a:t>
            </a:r>
          </a:p>
          <a:p>
            <a:pPr marL="0" indent="0">
              <a:buFontTx/>
              <a:buNone/>
            </a:pPr>
            <a:r>
              <a:rPr lang="en-GB" sz="2400" smtClean="0">
                <a:sym typeface="Wingdings" pitchFamily="2" charset="2"/>
              </a:rPr>
              <a:t>	 </a:t>
            </a:r>
            <a:r>
              <a:rPr lang="en-GB" sz="2400" smtClean="0"/>
              <a:t>No generalisation</a:t>
            </a:r>
          </a:p>
          <a:p>
            <a:pPr marL="0" indent="0">
              <a:buFontTx/>
              <a:buNone/>
            </a:pPr>
            <a:r>
              <a:rPr lang="en-GB" sz="2400" smtClean="0">
                <a:sym typeface="Wingdings" pitchFamily="2" charset="2"/>
              </a:rPr>
              <a:t> 	 case studies</a:t>
            </a:r>
          </a:p>
          <a:p>
            <a:pPr marL="0" indent="0">
              <a:buFontTx/>
              <a:buNone/>
            </a:pPr>
            <a:endParaRPr lang="en-GB" sz="2400" smtClean="0">
              <a:sym typeface="Wingdings" pitchFamily="2" charset="2"/>
            </a:endParaRPr>
          </a:p>
          <a:p>
            <a:pPr marL="0" indent="0">
              <a:buFontTx/>
              <a:buNone/>
            </a:pPr>
            <a:r>
              <a:rPr lang="en-GB" sz="2400" b="1" smtClean="0"/>
              <a:t>Random-effects:</a:t>
            </a:r>
          </a:p>
          <a:p>
            <a:pPr marL="0" indent="0">
              <a:buFontTx/>
              <a:buNone/>
            </a:pPr>
            <a:endParaRPr lang="en-GB" altLang="en-US" sz="2400" smtClean="0"/>
          </a:p>
          <a:p>
            <a:pPr marL="0" indent="0">
              <a:buFontTx/>
              <a:buNone/>
            </a:pPr>
            <a:r>
              <a:rPr lang="en-GB" altLang="en-US" sz="2400" smtClean="0"/>
              <a:t>We make inferences about the population from which the subjects were drawn</a:t>
            </a:r>
          </a:p>
          <a:p>
            <a:pPr marL="0" indent="0">
              <a:buFontTx/>
              <a:buNone/>
            </a:pPr>
            <a:r>
              <a:rPr lang="en-GB" sz="2400" smtClean="0"/>
              <a:t> 	</a:t>
            </a:r>
            <a:r>
              <a:rPr lang="en-GB" sz="2400" smtClean="0">
                <a:sym typeface="Wingdings" pitchFamily="2" charset="2"/>
              </a:rPr>
              <a:t> g</a:t>
            </a:r>
            <a:r>
              <a:rPr lang="en-GB" sz="2400" smtClean="0"/>
              <a:t>eneralisation possible</a:t>
            </a:r>
          </a:p>
          <a:p>
            <a:pPr marL="0" indent="0">
              <a:buFontTx/>
              <a:buNone/>
            </a:pPr>
            <a:endParaRPr lang="en-GB" sz="2400" b="1" smtClean="0"/>
          </a:p>
          <a:p>
            <a:pPr marL="0" indent="0">
              <a:buFontTx/>
              <a:buNone/>
            </a:pPr>
            <a:endParaRPr lang="en-GB" sz="2400" smtClean="0"/>
          </a:p>
        </p:txBody>
      </p:sp>
      <p:sp>
        <p:nvSpPr>
          <p:cNvPr id="76802" name="Slide Number Placeholder 3"/>
          <p:cNvSpPr>
            <a:spLocks noGrp="1"/>
          </p:cNvSpPr>
          <p:nvPr>
            <p:ph type="sldNum" sz="quarter" idx="10"/>
          </p:nvPr>
        </p:nvSpPr>
        <p:spPr>
          <a:noFill/>
          <a:ln>
            <a:miter lim="800000"/>
            <a:headEnd/>
            <a:tailEnd/>
          </a:ln>
        </p:spPr>
        <p:txBody>
          <a:bodyPr/>
          <a:lstStyle/>
          <a:p>
            <a:fld id="{22B129B3-DA87-4612-9248-56185EFC051C}" type="slidenum">
              <a:rPr lang="en-US" altLang="en-US" smtClean="0">
                <a:latin typeface="Arial" charset="0"/>
                <a:cs typeface="Arial" charset="0"/>
              </a:rPr>
              <a:pPr/>
              <a:t>15</a:t>
            </a:fld>
            <a:endParaRPr lang="en-US" alt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title" idx="4294967295"/>
          </p:nvPr>
        </p:nvSpPr>
        <p:spPr/>
        <p:txBody>
          <a:bodyPr/>
          <a:lstStyle/>
          <a:p>
            <a:pPr eaLnBrk="1" hangingPunct="1"/>
            <a:r>
              <a:rPr lang="en-GB" altLang="en-US" smtClean="0"/>
              <a:t>Overview</a:t>
            </a:r>
          </a:p>
        </p:txBody>
      </p:sp>
      <p:sp>
        <p:nvSpPr>
          <p:cNvPr id="118787" name="Rectangle 8"/>
          <p:cNvSpPr>
            <a:spLocks noGrp="1" noChangeArrowheads="1"/>
          </p:cNvSpPr>
          <p:nvPr>
            <p:ph type="body" idx="4294967295"/>
          </p:nvPr>
        </p:nvSpPr>
        <p:spPr>
          <a:xfrm>
            <a:off x="330200" y="1773238"/>
            <a:ext cx="8489950" cy="4392612"/>
          </a:xfrm>
        </p:spPr>
        <p:txBody>
          <a:bodyPr/>
          <a:lstStyle/>
          <a:p>
            <a:pPr marL="514350" indent="-514350" eaLnBrk="1" hangingPunct="1">
              <a:buFontTx/>
              <a:buAutoNum type="arabicPeriod"/>
            </a:pPr>
            <a:r>
              <a:rPr lang="en-GB" altLang="en-US" smtClean="0"/>
              <a:t>Recap of first-level analysis</a:t>
            </a:r>
          </a:p>
          <a:p>
            <a:pPr marL="514350" indent="-514350" eaLnBrk="1" hangingPunct="1">
              <a:buFontTx/>
              <a:buAutoNum type="arabicPeriod"/>
            </a:pPr>
            <a:r>
              <a:rPr lang="en-GB" altLang="en-US" smtClean="0"/>
              <a:t>What is second-level analysis?</a:t>
            </a:r>
          </a:p>
          <a:p>
            <a:pPr marL="514350" indent="-514350" eaLnBrk="1" hangingPunct="1">
              <a:buFontTx/>
              <a:buAutoNum type="arabicPeriod"/>
            </a:pPr>
            <a:r>
              <a:rPr lang="en-GB" altLang="en-US" smtClean="0"/>
              <a:t>Fixed versus random effects</a:t>
            </a:r>
          </a:p>
          <a:p>
            <a:pPr marL="514350" indent="-514350" eaLnBrk="1" hangingPunct="1">
              <a:buFontTx/>
              <a:buAutoNum type="arabicPeriod"/>
            </a:pPr>
            <a:r>
              <a:rPr lang="en-GB" altLang="en-US" smtClean="0">
                <a:solidFill>
                  <a:srgbClr val="7030A0"/>
                </a:solidFill>
              </a:rPr>
              <a:t>How do we analyse random </a:t>
            </a:r>
            <a:r>
              <a:rPr lang="en-US" altLang="en-US" smtClean="0">
                <a:solidFill>
                  <a:srgbClr val="7030A0"/>
                </a:solidFill>
              </a:rPr>
              <a:t>effects</a:t>
            </a:r>
            <a:r>
              <a:rPr lang="en-GB" altLang="en-US" smtClean="0">
                <a:solidFill>
                  <a:srgbClr val="803C5E"/>
                </a:solidFill>
              </a:rPr>
              <a:t>?</a:t>
            </a:r>
          </a:p>
          <a:p>
            <a:pPr marL="514350" indent="-514350" eaLnBrk="1" hangingPunct="1">
              <a:buFontTx/>
              <a:buAutoNum type="arabicPeriod"/>
            </a:pPr>
            <a:r>
              <a:rPr lang="en-GB" altLang="en-US" smtClean="0"/>
              <a:t>Practical demonstration</a:t>
            </a:r>
          </a:p>
        </p:txBody>
      </p:sp>
      <p:sp>
        <p:nvSpPr>
          <p:cNvPr id="118788" name="Slide Number Placeholder 1"/>
          <p:cNvSpPr txBox="1">
            <a:spLocks noGrp="1"/>
          </p:cNvSpPr>
          <p:nvPr/>
        </p:nvSpPr>
        <p:spPr bwMode="auto">
          <a:xfrm>
            <a:off x="7812088" y="6337300"/>
            <a:ext cx="1008062" cy="476250"/>
          </a:xfrm>
          <a:prstGeom prst="rect">
            <a:avLst/>
          </a:prstGeom>
          <a:noFill/>
          <a:ln w="9525">
            <a:noFill/>
            <a:miter lim="800000"/>
            <a:headEnd/>
            <a:tailEnd/>
          </a:ln>
        </p:spPr>
        <p:txBody>
          <a:bodyPr/>
          <a:lstStyle/>
          <a:p>
            <a:pPr algn="r"/>
            <a:fld id="{942F7165-68EC-4D96-A4D1-8FD560E2B9B9}" type="slidenum">
              <a:rPr lang="en-US" altLang="en-US" sz="1400"/>
              <a:pPr algn="r"/>
              <a:t>16</a:t>
            </a:fld>
            <a:endParaRPr lang="en-US" altLang="en-US" sz="14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2"/>
          <p:cNvSpPr txBox="1">
            <a:spLocks noChangeArrowheads="1"/>
          </p:cNvSpPr>
          <p:nvPr/>
        </p:nvSpPr>
        <p:spPr>
          <a:xfrm>
            <a:off x="87313" y="26988"/>
            <a:ext cx="8229600" cy="542925"/>
          </a:xfrm>
          <a:prstGeom prst="rect">
            <a:avLst/>
          </a:prstGeom>
        </p:spPr>
        <p:txBody>
          <a:bodyPr/>
          <a:lst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pitchFamily="34" charset="0"/>
              </a:defRPr>
            </a:lvl2pPr>
            <a:lvl3pPr algn="l" rtl="0" fontAlgn="base">
              <a:spcBef>
                <a:spcPct val="0"/>
              </a:spcBef>
              <a:spcAft>
                <a:spcPct val="0"/>
              </a:spcAft>
              <a:defRPr sz="3200">
                <a:solidFill>
                  <a:schemeClr val="tx2"/>
                </a:solidFill>
                <a:latin typeface="Arial" pitchFamily="34" charset="0"/>
              </a:defRPr>
            </a:lvl3pPr>
            <a:lvl4pPr algn="l" rtl="0" fontAlgn="base">
              <a:spcBef>
                <a:spcPct val="0"/>
              </a:spcBef>
              <a:spcAft>
                <a:spcPct val="0"/>
              </a:spcAft>
              <a:defRPr sz="3200">
                <a:solidFill>
                  <a:schemeClr val="tx2"/>
                </a:solidFill>
                <a:latin typeface="Arial" pitchFamily="34" charset="0"/>
              </a:defRPr>
            </a:lvl4pPr>
            <a:lvl5pPr algn="l" rtl="0" fontAlgn="base">
              <a:spcBef>
                <a:spcPct val="0"/>
              </a:spcBef>
              <a:spcAft>
                <a:spcPct val="0"/>
              </a:spcAft>
              <a:defRPr sz="3200">
                <a:solidFill>
                  <a:schemeClr val="tx2"/>
                </a:solidFill>
                <a:latin typeface="Arial" pitchFamily="34" charset="0"/>
              </a:defRPr>
            </a:lvl5pPr>
            <a:lvl6pPr marL="457200" algn="l" rtl="0" fontAlgn="base">
              <a:spcBef>
                <a:spcPct val="0"/>
              </a:spcBef>
              <a:spcAft>
                <a:spcPct val="0"/>
              </a:spcAft>
              <a:defRPr sz="3200">
                <a:solidFill>
                  <a:schemeClr val="tx2"/>
                </a:solidFill>
                <a:latin typeface="Arial" pitchFamily="34" charset="0"/>
              </a:defRPr>
            </a:lvl6pPr>
            <a:lvl7pPr marL="914400" algn="l" rtl="0" fontAlgn="base">
              <a:spcBef>
                <a:spcPct val="0"/>
              </a:spcBef>
              <a:spcAft>
                <a:spcPct val="0"/>
              </a:spcAft>
              <a:defRPr sz="3200">
                <a:solidFill>
                  <a:schemeClr val="tx2"/>
                </a:solidFill>
                <a:latin typeface="Arial" pitchFamily="34" charset="0"/>
              </a:defRPr>
            </a:lvl7pPr>
            <a:lvl8pPr marL="1371600" algn="l" rtl="0" fontAlgn="base">
              <a:spcBef>
                <a:spcPct val="0"/>
              </a:spcBef>
              <a:spcAft>
                <a:spcPct val="0"/>
              </a:spcAft>
              <a:defRPr sz="3200">
                <a:solidFill>
                  <a:schemeClr val="tx2"/>
                </a:solidFill>
                <a:latin typeface="Arial" pitchFamily="34" charset="0"/>
              </a:defRPr>
            </a:lvl8pPr>
            <a:lvl9pPr marL="1828800" algn="l" rtl="0" fontAlgn="base">
              <a:spcBef>
                <a:spcPct val="0"/>
              </a:spcBef>
              <a:spcAft>
                <a:spcPct val="0"/>
              </a:spcAft>
              <a:defRPr sz="3200">
                <a:solidFill>
                  <a:schemeClr val="tx2"/>
                </a:solidFill>
                <a:latin typeface="Arial" pitchFamily="34" charset="0"/>
              </a:defRPr>
            </a:lvl9pPr>
          </a:lstStyle>
          <a:p>
            <a:pPr eaLnBrk="0" hangingPunct="0">
              <a:defRPr/>
            </a:pPr>
            <a:r>
              <a:rPr lang="en-GB" b="1" kern="0" dirty="0">
                <a:solidFill>
                  <a:schemeClr val="bg1"/>
                </a:solidFill>
              </a:rPr>
              <a:t>Summary Statistics RFX Approach</a:t>
            </a:r>
            <a:endParaRPr lang="en-US" b="1" kern="0" dirty="0">
              <a:solidFill>
                <a:schemeClr val="bg1"/>
              </a:solidFill>
            </a:endParaRPr>
          </a:p>
        </p:txBody>
      </p:sp>
      <p:sp>
        <p:nvSpPr>
          <p:cNvPr id="71709" name="TextBox 223"/>
          <p:cNvSpPr txBox="1">
            <a:spLocks noChangeArrowheads="1"/>
          </p:cNvSpPr>
          <p:nvPr/>
        </p:nvSpPr>
        <p:spPr bwMode="auto">
          <a:xfrm>
            <a:off x="3600450" y="1484313"/>
            <a:ext cx="1876425" cy="369887"/>
          </a:xfrm>
          <a:prstGeom prst="rect">
            <a:avLst/>
          </a:prstGeom>
          <a:noFill/>
          <a:ln w="9525">
            <a:noFill/>
            <a:miter lim="800000"/>
            <a:headEnd/>
            <a:tailEnd/>
          </a:ln>
        </p:spPr>
        <p:txBody>
          <a:bodyPr wrap="none">
            <a:spAutoFit/>
          </a:bodyPr>
          <a:lstStyle/>
          <a:p>
            <a:pPr eaLnBrk="0" hangingPunct="0"/>
            <a:r>
              <a:rPr lang="en-GB"/>
              <a:t>Contrast Images</a:t>
            </a:r>
          </a:p>
        </p:txBody>
      </p:sp>
      <p:pic>
        <p:nvPicPr>
          <p:cNvPr id="71710" name="Picture 109"/>
          <p:cNvPicPr>
            <a:picLocks noChangeAspect="1"/>
          </p:cNvPicPr>
          <p:nvPr/>
        </p:nvPicPr>
        <p:blipFill>
          <a:blip r:embed="rId4"/>
          <a:srcRect t="41734" r="53735"/>
          <a:stretch>
            <a:fillRect/>
          </a:stretch>
        </p:blipFill>
        <p:spPr bwMode="auto">
          <a:xfrm>
            <a:off x="4070350" y="2035175"/>
            <a:ext cx="981075" cy="1165225"/>
          </a:xfrm>
          <a:prstGeom prst="rect">
            <a:avLst/>
          </a:prstGeom>
          <a:noFill/>
          <a:ln w="9525">
            <a:noFill/>
            <a:miter lim="800000"/>
            <a:headEnd/>
            <a:tailEnd/>
          </a:ln>
        </p:spPr>
      </p:pic>
      <p:pic>
        <p:nvPicPr>
          <p:cNvPr id="71711" name="Picture 110"/>
          <p:cNvPicPr>
            <a:picLocks noChangeAspect="1"/>
          </p:cNvPicPr>
          <p:nvPr/>
        </p:nvPicPr>
        <p:blipFill>
          <a:blip r:embed="rId5"/>
          <a:srcRect t="42802" r="52541"/>
          <a:stretch>
            <a:fillRect/>
          </a:stretch>
        </p:blipFill>
        <p:spPr bwMode="auto">
          <a:xfrm>
            <a:off x="4070350" y="3641725"/>
            <a:ext cx="1006475" cy="1144588"/>
          </a:xfrm>
          <a:prstGeom prst="rect">
            <a:avLst/>
          </a:prstGeom>
          <a:noFill/>
          <a:ln w="9525">
            <a:noFill/>
            <a:miter lim="800000"/>
            <a:headEnd/>
            <a:tailEnd/>
          </a:ln>
        </p:spPr>
      </p:pic>
      <p:pic>
        <p:nvPicPr>
          <p:cNvPr id="71712" name="Picture 108"/>
          <p:cNvPicPr>
            <a:picLocks noChangeAspect="1"/>
          </p:cNvPicPr>
          <p:nvPr/>
        </p:nvPicPr>
        <p:blipFill>
          <a:blip r:embed="rId6"/>
          <a:srcRect t="42432" r="54469"/>
          <a:stretch>
            <a:fillRect/>
          </a:stretch>
        </p:blipFill>
        <p:spPr bwMode="auto">
          <a:xfrm>
            <a:off x="4079875" y="5210175"/>
            <a:ext cx="965200" cy="1150938"/>
          </a:xfrm>
          <a:prstGeom prst="rect">
            <a:avLst/>
          </a:prstGeom>
          <a:noFill/>
          <a:ln w="9525">
            <a:noFill/>
            <a:miter lim="800000"/>
            <a:headEnd/>
            <a:tailEnd/>
          </a:ln>
        </p:spPr>
      </p:pic>
      <p:grpSp>
        <p:nvGrpSpPr>
          <p:cNvPr id="1012" name="Group 1011"/>
          <p:cNvGrpSpPr>
            <a:grpSpLocks/>
          </p:cNvGrpSpPr>
          <p:nvPr/>
        </p:nvGrpSpPr>
        <p:grpSpPr bwMode="auto">
          <a:xfrm>
            <a:off x="0" y="930275"/>
            <a:ext cx="3995738" cy="5486400"/>
            <a:chOff x="-508" y="931018"/>
            <a:chExt cx="3996444" cy="5486314"/>
          </a:xfrm>
        </p:grpSpPr>
        <p:sp>
          <p:nvSpPr>
            <p:cNvPr id="71727" name="TextBox 221"/>
            <p:cNvSpPr txBox="1">
              <a:spLocks noChangeArrowheads="1"/>
            </p:cNvSpPr>
            <p:nvPr/>
          </p:nvSpPr>
          <p:spPr bwMode="auto">
            <a:xfrm>
              <a:off x="467544" y="1484784"/>
              <a:ext cx="1184940" cy="369332"/>
            </a:xfrm>
            <a:prstGeom prst="rect">
              <a:avLst/>
            </a:prstGeom>
            <a:noFill/>
            <a:ln w="9525">
              <a:noFill/>
              <a:miter lim="800000"/>
              <a:headEnd/>
              <a:tailEnd/>
            </a:ln>
          </p:spPr>
          <p:txBody>
            <a:bodyPr wrap="none">
              <a:spAutoFit/>
            </a:bodyPr>
            <a:lstStyle/>
            <a:p>
              <a:pPr eaLnBrk="0" hangingPunct="0"/>
              <a:r>
                <a:rPr lang="en-GB"/>
                <a:t>fMRI data</a:t>
              </a:r>
            </a:p>
          </p:txBody>
        </p:sp>
        <p:sp>
          <p:nvSpPr>
            <p:cNvPr id="71728" name="TextBox 222"/>
            <p:cNvSpPr txBox="1">
              <a:spLocks noChangeArrowheads="1"/>
            </p:cNvSpPr>
            <p:nvPr/>
          </p:nvSpPr>
          <p:spPr bwMode="auto">
            <a:xfrm>
              <a:off x="1907704" y="1484784"/>
              <a:ext cx="1595309" cy="369332"/>
            </a:xfrm>
            <a:prstGeom prst="rect">
              <a:avLst/>
            </a:prstGeom>
            <a:noFill/>
            <a:ln w="9525">
              <a:noFill/>
              <a:miter lim="800000"/>
              <a:headEnd/>
              <a:tailEnd/>
            </a:ln>
          </p:spPr>
          <p:txBody>
            <a:bodyPr wrap="none">
              <a:spAutoFit/>
            </a:bodyPr>
            <a:lstStyle/>
            <a:p>
              <a:pPr eaLnBrk="0" hangingPunct="0"/>
              <a:r>
                <a:rPr lang="en-GB"/>
                <a:t>Design Matrix</a:t>
              </a:r>
            </a:p>
          </p:txBody>
        </p:sp>
        <p:grpSp>
          <p:nvGrpSpPr>
            <p:cNvPr id="71729" name="Group 134"/>
            <p:cNvGrpSpPr>
              <a:grpSpLocks/>
            </p:cNvGrpSpPr>
            <p:nvPr/>
          </p:nvGrpSpPr>
          <p:grpSpPr bwMode="auto">
            <a:xfrm>
              <a:off x="2436631" y="1891797"/>
              <a:ext cx="857405" cy="1339368"/>
              <a:chOff x="3066523" y="1157825"/>
              <a:chExt cx="857405" cy="1339368"/>
            </a:xfrm>
          </p:grpSpPr>
          <p:grpSp>
            <p:nvGrpSpPr>
              <p:cNvPr id="72069" name="Group 135"/>
              <p:cNvGrpSpPr>
                <a:grpSpLocks/>
              </p:cNvGrpSpPr>
              <p:nvPr/>
            </p:nvGrpSpPr>
            <p:grpSpPr bwMode="auto">
              <a:xfrm>
                <a:off x="3066523" y="1367012"/>
                <a:ext cx="857405" cy="1130181"/>
                <a:chOff x="4206875" y="1087438"/>
                <a:chExt cx="5353050" cy="5581650"/>
              </a:xfrm>
            </p:grpSpPr>
            <p:sp>
              <p:nvSpPr>
                <p:cNvPr id="72072" name="Rectangle 114"/>
                <p:cNvSpPr>
                  <a:spLocks noChangeArrowheads="1"/>
                </p:cNvSpPr>
                <p:nvPr/>
              </p:nvSpPr>
              <p:spPr bwMode="auto">
                <a:xfrm>
                  <a:off x="4206875" y="1087438"/>
                  <a:ext cx="5353050" cy="5581650"/>
                </a:xfrm>
                <a:prstGeom prst="rect">
                  <a:avLst/>
                </a:prstGeom>
                <a:solidFill>
                  <a:srgbClr val="FFFFFF"/>
                </a:solidFill>
                <a:ln w="9525">
                  <a:noFill/>
                  <a:miter lim="800000"/>
                  <a:headEnd/>
                  <a:tailEnd/>
                </a:ln>
              </p:spPr>
              <p:txBody>
                <a:bodyPr/>
                <a:lstStyle/>
                <a:p>
                  <a:pPr eaLnBrk="0" hangingPunct="0"/>
                  <a:endParaRPr lang="en-GB"/>
                </a:p>
              </p:txBody>
            </p:sp>
            <p:sp>
              <p:nvSpPr>
                <p:cNvPr id="72073" name="Rectangle 115"/>
                <p:cNvSpPr>
                  <a:spLocks noChangeArrowheads="1"/>
                </p:cNvSpPr>
                <p:nvPr/>
              </p:nvSpPr>
              <p:spPr bwMode="auto">
                <a:xfrm>
                  <a:off x="4206875" y="1087438"/>
                  <a:ext cx="5353050" cy="5581650"/>
                </a:xfrm>
                <a:prstGeom prst="rect">
                  <a:avLst/>
                </a:prstGeom>
                <a:noFill/>
                <a:ln w="0">
                  <a:solidFill>
                    <a:srgbClr val="FFFFFF"/>
                  </a:solidFill>
                  <a:miter lim="800000"/>
                  <a:headEnd/>
                  <a:tailEnd/>
                </a:ln>
              </p:spPr>
              <p:txBody>
                <a:bodyPr/>
                <a:lstStyle/>
                <a:p>
                  <a:pPr eaLnBrk="0" hangingPunct="0"/>
                  <a:endParaRPr lang="en-GB"/>
                </a:p>
              </p:txBody>
            </p:sp>
            <p:pic>
              <p:nvPicPr>
                <p:cNvPr id="72074" name="Picture 116"/>
                <p:cNvPicPr>
                  <a:picLocks noChangeAspect="1" noChangeArrowheads="1"/>
                </p:cNvPicPr>
                <p:nvPr/>
              </p:nvPicPr>
              <p:blipFill>
                <a:blip r:embed="rId7"/>
                <a:srcRect/>
                <a:stretch>
                  <a:fillRect/>
                </a:stretch>
              </p:blipFill>
              <p:spPr bwMode="auto">
                <a:xfrm>
                  <a:off x="4206875" y="1087438"/>
                  <a:ext cx="5353050" cy="5581650"/>
                </a:xfrm>
                <a:prstGeom prst="rect">
                  <a:avLst/>
                </a:prstGeom>
                <a:noFill/>
                <a:ln w="9525">
                  <a:noFill/>
                  <a:miter lim="800000"/>
                  <a:headEnd/>
                  <a:tailEnd/>
                </a:ln>
              </p:spPr>
            </p:pic>
            <p:sp>
              <p:nvSpPr>
                <p:cNvPr id="72075" name="Line 117"/>
                <p:cNvSpPr>
                  <a:spLocks noChangeShapeType="1"/>
                </p:cNvSpPr>
                <p:nvPr/>
              </p:nvSpPr>
              <p:spPr bwMode="auto">
                <a:xfrm>
                  <a:off x="4206875" y="6669088"/>
                  <a:ext cx="5353050" cy="0"/>
                </a:xfrm>
                <a:prstGeom prst="line">
                  <a:avLst/>
                </a:prstGeom>
                <a:noFill/>
                <a:ln w="0">
                  <a:solidFill>
                    <a:srgbClr val="000000"/>
                  </a:solidFill>
                  <a:round/>
                  <a:headEnd/>
                  <a:tailEnd/>
                </a:ln>
              </p:spPr>
              <p:txBody>
                <a:bodyPr/>
                <a:lstStyle/>
                <a:p>
                  <a:endParaRPr lang="en-US"/>
                </a:p>
              </p:txBody>
            </p:sp>
            <p:sp>
              <p:nvSpPr>
                <p:cNvPr id="72076" name="Line 118"/>
                <p:cNvSpPr>
                  <a:spLocks noChangeShapeType="1"/>
                </p:cNvSpPr>
                <p:nvPr/>
              </p:nvSpPr>
              <p:spPr bwMode="auto">
                <a:xfrm>
                  <a:off x="4206875" y="1087438"/>
                  <a:ext cx="5353050" cy="0"/>
                </a:xfrm>
                <a:prstGeom prst="line">
                  <a:avLst/>
                </a:prstGeom>
                <a:noFill/>
                <a:ln w="0">
                  <a:solidFill>
                    <a:srgbClr val="000000"/>
                  </a:solidFill>
                  <a:round/>
                  <a:headEnd/>
                  <a:tailEnd/>
                </a:ln>
              </p:spPr>
              <p:txBody>
                <a:bodyPr/>
                <a:lstStyle/>
                <a:p>
                  <a:endParaRPr lang="en-US"/>
                </a:p>
              </p:txBody>
            </p:sp>
            <p:sp>
              <p:nvSpPr>
                <p:cNvPr id="72077" name="Line 119"/>
                <p:cNvSpPr>
                  <a:spLocks noChangeShapeType="1"/>
                </p:cNvSpPr>
                <p:nvPr/>
              </p:nvSpPr>
              <p:spPr bwMode="auto">
                <a:xfrm>
                  <a:off x="9559925" y="1087438"/>
                  <a:ext cx="0" cy="5581650"/>
                </a:xfrm>
                <a:prstGeom prst="line">
                  <a:avLst/>
                </a:prstGeom>
                <a:noFill/>
                <a:ln w="0">
                  <a:solidFill>
                    <a:srgbClr val="000000"/>
                  </a:solidFill>
                  <a:round/>
                  <a:headEnd/>
                  <a:tailEnd/>
                </a:ln>
              </p:spPr>
              <p:txBody>
                <a:bodyPr/>
                <a:lstStyle/>
                <a:p>
                  <a:endParaRPr lang="en-US"/>
                </a:p>
              </p:txBody>
            </p:sp>
            <p:sp>
              <p:nvSpPr>
                <p:cNvPr id="72078" name="Line 120"/>
                <p:cNvSpPr>
                  <a:spLocks noChangeShapeType="1"/>
                </p:cNvSpPr>
                <p:nvPr/>
              </p:nvSpPr>
              <p:spPr bwMode="auto">
                <a:xfrm>
                  <a:off x="4206875" y="1087438"/>
                  <a:ext cx="0" cy="5581650"/>
                </a:xfrm>
                <a:prstGeom prst="line">
                  <a:avLst/>
                </a:prstGeom>
                <a:noFill/>
                <a:ln w="0">
                  <a:solidFill>
                    <a:srgbClr val="000000"/>
                  </a:solidFill>
                  <a:round/>
                  <a:headEnd/>
                  <a:tailEnd/>
                </a:ln>
              </p:spPr>
              <p:txBody>
                <a:bodyPr/>
                <a:lstStyle/>
                <a:p>
                  <a:endParaRPr lang="en-US"/>
                </a:p>
              </p:txBody>
            </p:sp>
            <p:sp>
              <p:nvSpPr>
                <p:cNvPr id="72079" name="Line 121"/>
                <p:cNvSpPr>
                  <a:spLocks noChangeShapeType="1"/>
                </p:cNvSpPr>
                <p:nvPr/>
              </p:nvSpPr>
              <p:spPr bwMode="auto">
                <a:xfrm>
                  <a:off x="4206875" y="6669088"/>
                  <a:ext cx="5353050" cy="0"/>
                </a:xfrm>
                <a:prstGeom prst="line">
                  <a:avLst/>
                </a:prstGeom>
                <a:noFill/>
                <a:ln w="0">
                  <a:solidFill>
                    <a:srgbClr val="000000"/>
                  </a:solidFill>
                  <a:round/>
                  <a:headEnd/>
                  <a:tailEnd/>
                </a:ln>
              </p:spPr>
              <p:txBody>
                <a:bodyPr/>
                <a:lstStyle/>
                <a:p>
                  <a:endParaRPr lang="en-US"/>
                </a:p>
              </p:txBody>
            </p:sp>
            <p:sp>
              <p:nvSpPr>
                <p:cNvPr id="72080" name="Line 122"/>
                <p:cNvSpPr>
                  <a:spLocks noChangeShapeType="1"/>
                </p:cNvSpPr>
                <p:nvPr/>
              </p:nvSpPr>
              <p:spPr bwMode="auto">
                <a:xfrm>
                  <a:off x="4206875" y="1087438"/>
                  <a:ext cx="0" cy="5581650"/>
                </a:xfrm>
                <a:prstGeom prst="line">
                  <a:avLst/>
                </a:prstGeom>
                <a:noFill/>
                <a:ln w="0">
                  <a:solidFill>
                    <a:srgbClr val="000000"/>
                  </a:solidFill>
                  <a:round/>
                  <a:headEnd/>
                  <a:tailEnd/>
                </a:ln>
              </p:spPr>
              <p:txBody>
                <a:bodyPr/>
                <a:lstStyle/>
                <a:p>
                  <a:endParaRPr lang="en-US"/>
                </a:p>
              </p:txBody>
            </p:sp>
            <p:sp>
              <p:nvSpPr>
                <p:cNvPr id="72081" name="Line 123"/>
                <p:cNvSpPr>
                  <a:spLocks noChangeShapeType="1"/>
                </p:cNvSpPr>
                <p:nvPr/>
              </p:nvSpPr>
              <p:spPr bwMode="auto">
                <a:xfrm>
                  <a:off x="4206875" y="6669088"/>
                  <a:ext cx="5353050" cy="0"/>
                </a:xfrm>
                <a:prstGeom prst="line">
                  <a:avLst/>
                </a:prstGeom>
                <a:noFill/>
                <a:ln w="0">
                  <a:solidFill>
                    <a:srgbClr val="000000"/>
                  </a:solidFill>
                  <a:round/>
                  <a:headEnd/>
                  <a:tailEnd/>
                </a:ln>
              </p:spPr>
              <p:txBody>
                <a:bodyPr/>
                <a:lstStyle/>
                <a:p>
                  <a:endParaRPr lang="en-US"/>
                </a:p>
              </p:txBody>
            </p:sp>
            <p:sp>
              <p:nvSpPr>
                <p:cNvPr id="72082" name="Line 124"/>
                <p:cNvSpPr>
                  <a:spLocks noChangeShapeType="1"/>
                </p:cNvSpPr>
                <p:nvPr/>
              </p:nvSpPr>
              <p:spPr bwMode="auto">
                <a:xfrm>
                  <a:off x="4206875" y="1087438"/>
                  <a:ext cx="5353050" cy="0"/>
                </a:xfrm>
                <a:prstGeom prst="line">
                  <a:avLst/>
                </a:prstGeom>
                <a:noFill/>
                <a:ln w="0">
                  <a:solidFill>
                    <a:srgbClr val="000000"/>
                  </a:solidFill>
                  <a:round/>
                  <a:headEnd/>
                  <a:tailEnd/>
                </a:ln>
              </p:spPr>
              <p:txBody>
                <a:bodyPr/>
                <a:lstStyle/>
                <a:p>
                  <a:endParaRPr lang="en-US"/>
                </a:p>
              </p:txBody>
            </p:sp>
            <p:sp>
              <p:nvSpPr>
                <p:cNvPr id="72083" name="Line 125"/>
                <p:cNvSpPr>
                  <a:spLocks noChangeShapeType="1"/>
                </p:cNvSpPr>
                <p:nvPr/>
              </p:nvSpPr>
              <p:spPr bwMode="auto">
                <a:xfrm>
                  <a:off x="9559925" y="1087438"/>
                  <a:ext cx="0" cy="5581650"/>
                </a:xfrm>
                <a:prstGeom prst="line">
                  <a:avLst/>
                </a:prstGeom>
                <a:noFill/>
                <a:ln w="0">
                  <a:solidFill>
                    <a:srgbClr val="000000"/>
                  </a:solidFill>
                  <a:round/>
                  <a:headEnd/>
                  <a:tailEnd/>
                </a:ln>
              </p:spPr>
              <p:txBody>
                <a:bodyPr/>
                <a:lstStyle/>
                <a:p>
                  <a:endParaRPr lang="en-US"/>
                </a:p>
              </p:txBody>
            </p:sp>
          </p:grpSp>
          <p:cxnSp>
            <p:nvCxnSpPr>
              <p:cNvPr id="137" name="Straight Connector 136"/>
              <p:cNvCxnSpPr/>
              <p:nvPr/>
            </p:nvCxnSpPr>
            <p:spPr>
              <a:xfrm>
                <a:off x="3066628" y="1305104"/>
                <a:ext cx="85740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Rectangle 137"/>
              <p:cNvSpPr/>
              <p:nvPr/>
            </p:nvSpPr>
            <p:spPr>
              <a:xfrm>
                <a:off x="3066628" y="1157469"/>
                <a:ext cx="101618" cy="147635"/>
              </a:xfrm>
              <a:prstGeom prst="rect">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grpSp>
        <p:grpSp>
          <p:nvGrpSpPr>
            <p:cNvPr id="71730" name="Group 182"/>
            <p:cNvGrpSpPr>
              <a:grpSpLocks/>
            </p:cNvGrpSpPr>
            <p:nvPr/>
          </p:nvGrpSpPr>
          <p:grpSpPr bwMode="auto">
            <a:xfrm>
              <a:off x="503331" y="1944384"/>
              <a:ext cx="1072884" cy="1287529"/>
              <a:chOff x="488294" y="4027109"/>
              <a:chExt cx="1472182" cy="1687184"/>
            </a:xfrm>
          </p:grpSpPr>
          <p:grpSp>
            <p:nvGrpSpPr>
              <p:cNvPr id="72057" name="Group 183"/>
              <p:cNvGrpSpPr>
                <a:grpSpLocks/>
              </p:cNvGrpSpPr>
              <p:nvPr/>
            </p:nvGrpSpPr>
            <p:grpSpPr bwMode="auto">
              <a:xfrm>
                <a:off x="488294" y="4027109"/>
                <a:ext cx="1167382" cy="1382384"/>
                <a:chOff x="488294" y="4027109"/>
                <a:chExt cx="1167382" cy="1382384"/>
              </a:xfrm>
            </p:grpSpPr>
            <p:pic>
              <p:nvPicPr>
                <p:cNvPr id="72066" name="Picture 20" descr="smoothed_functional"/>
                <p:cNvPicPr>
                  <a:picLocks noChangeAspect="1" noChangeArrowheads="1"/>
                </p:cNvPicPr>
                <p:nvPr/>
              </p:nvPicPr>
              <p:blipFill>
                <a:blip r:embed="rId8"/>
                <a:srcRect/>
                <a:stretch>
                  <a:fillRect/>
                </a:stretch>
              </p:blipFill>
              <p:spPr bwMode="auto">
                <a:xfrm>
                  <a:off x="503151" y="4041068"/>
                  <a:ext cx="1152525" cy="1368425"/>
                </a:xfrm>
                <a:prstGeom prst="rect">
                  <a:avLst/>
                </a:prstGeom>
                <a:noFill/>
                <a:ln w="9525">
                  <a:solidFill>
                    <a:schemeClr val="bg1"/>
                  </a:solidFill>
                  <a:miter lim="800000"/>
                  <a:headEnd/>
                  <a:tailEnd/>
                </a:ln>
              </p:spPr>
            </p:pic>
            <p:sp>
              <p:nvSpPr>
                <p:cNvPr id="72067" name="Line 3"/>
                <p:cNvSpPr>
                  <a:spLocks noChangeShapeType="1"/>
                </p:cNvSpPr>
                <p:nvPr/>
              </p:nvSpPr>
              <p:spPr bwMode="auto">
                <a:xfrm flipV="1">
                  <a:off x="1431269" y="4027109"/>
                  <a:ext cx="0" cy="1368426"/>
                </a:xfrm>
                <a:prstGeom prst="line">
                  <a:avLst/>
                </a:prstGeom>
                <a:noFill/>
                <a:ln w="19050">
                  <a:solidFill>
                    <a:srgbClr val="FF6600"/>
                  </a:solidFill>
                  <a:round/>
                  <a:headEnd/>
                  <a:tailEnd/>
                </a:ln>
              </p:spPr>
              <p:txBody>
                <a:bodyPr wrap="none" anchor="ctr"/>
                <a:lstStyle/>
                <a:p>
                  <a:endParaRPr lang="en-US"/>
                </a:p>
              </p:txBody>
            </p:sp>
            <p:sp>
              <p:nvSpPr>
                <p:cNvPr id="72068" name="Line 4"/>
                <p:cNvSpPr>
                  <a:spLocks noChangeShapeType="1"/>
                </p:cNvSpPr>
                <p:nvPr/>
              </p:nvSpPr>
              <p:spPr bwMode="auto">
                <a:xfrm flipV="1">
                  <a:off x="488294" y="4781965"/>
                  <a:ext cx="1152525" cy="0"/>
                </a:xfrm>
                <a:prstGeom prst="line">
                  <a:avLst/>
                </a:prstGeom>
                <a:noFill/>
                <a:ln w="19050">
                  <a:solidFill>
                    <a:srgbClr val="FF6600"/>
                  </a:solidFill>
                  <a:round/>
                  <a:headEnd/>
                  <a:tailEnd/>
                </a:ln>
              </p:spPr>
              <p:txBody>
                <a:bodyPr wrap="none" anchor="ctr"/>
                <a:lstStyle/>
                <a:p>
                  <a:endParaRPr lang="en-US"/>
                </a:p>
              </p:txBody>
            </p:sp>
          </p:grpSp>
          <p:grpSp>
            <p:nvGrpSpPr>
              <p:cNvPr id="72058" name="Group 184"/>
              <p:cNvGrpSpPr>
                <a:grpSpLocks/>
              </p:cNvGrpSpPr>
              <p:nvPr/>
            </p:nvGrpSpPr>
            <p:grpSpPr bwMode="auto">
              <a:xfrm>
                <a:off x="640694" y="4179509"/>
                <a:ext cx="1167382" cy="1382384"/>
                <a:chOff x="488294" y="4027109"/>
                <a:chExt cx="1167382" cy="1382384"/>
              </a:xfrm>
            </p:grpSpPr>
            <p:pic>
              <p:nvPicPr>
                <p:cNvPr id="72063" name="Picture 20" descr="smoothed_functional"/>
                <p:cNvPicPr>
                  <a:picLocks noChangeAspect="1" noChangeArrowheads="1"/>
                </p:cNvPicPr>
                <p:nvPr/>
              </p:nvPicPr>
              <p:blipFill>
                <a:blip r:embed="rId8"/>
                <a:srcRect/>
                <a:stretch>
                  <a:fillRect/>
                </a:stretch>
              </p:blipFill>
              <p:spPr bwMode="auto">
                <a:xfrm>
                  <a:off x="503151" y="4041068"/>
                  <a:ext cx="1152525" cy="1368425"/>
                </a:xfrm>
                <a:prstGeom prst="rect">
                  <a:avLst/>
                </a:prstGeom>
                <a:noFill/>
                <a:ln w="9525">
                  <a:solidFill>
                    <a:schemeClr val="bg1"/>
                  </a:solidFill>
                  <a:miter lim="800000"/>
                  <a:headEnd/>
                  <a:tailEnd/>
                </a:ln>
              </p:spPr>
            </p:pic>
            <p:sp>
              <p:nvSpPr>
                <p:cNvPr id="72064" name="Line 3"/>
                <p:cNvSpPr>
                  <a:spLocks noChangeShapeType="1"/>
                </p:cNvSpPr>
                <p:nvPr/>
              </p:nvSpPr>
              <p:spPr bwMode="auto">
                <a:xfrm flipV="1">
                  <a:off x="1431269" y="4027109"/>
                  <a:ext cx="0" cy="1368426"/>
                </a:xfrm>
                <a:prstGeom prst="line">
                  <a:avLst/>
                </a:prstGeom>
                <a:noFill/>
                <a:ln w="19050">
                  <a:solidFill>
                    <a:srgbClr val="FF6600"/>
                  </a:solidFill>
                  <a:round/>
                  <a:headEnd/>
                  <a:tailEnd/>
                </a:ln>
              </p:spPr>
              <p:txBody>
                <a:bodyPr wrap="none" anchor="ctr"/>
                <a:lstStyle/>
                <a:p>
                  <a:endParaRPr lang="en-US"/>
                </a:p>
              </p:txBody>
            </p:sp>
            <p:sp>
              <p:nvSpPr>
                <p:cNvPr id="72065" name="Line 4"/>
                <p:cNvSpPr>
                  <a:spLocks noChangeShapeType="1"/>
                </p:cNvSpPr>
                <p:nvPr/>
              </p:nvSpPr>
              <p:spPr bwMode="auto">
                <a:xfrm flipV="1">
                  <a:off x="488294" y="4781965"/>
                  <a:ext cx="1152525" cy="0"/>
                </a:xfrm>
                <a:prstGeom prst="line">
                  <a:avLst/>
                </a:prstGeom>
                <a:noFill/>
                <a:ln w="19050">
                  <a:solidFill>
                    <a:srgbClr val="FF6600"/>
                  </a:solidFill>
                  <a:round/>
                  <a:headEnd/>
                  <a:tailEnd/>
                </a:ln>
              </p:spPr>
              <p:txBody>
                <a:bodyPr wrap="none" anchor="ctr"/>
                <a:lstStyle/>
                <a:p>
                  <a:endParaRPr lang="en-US"/>
                </a:p>
              </p:txBody>
            </p:sp>
          </p:grpSp>
          <p:grpSp>
            <p:nvGrpSpPr>
              <p:cNvPr id="72059" name="Group 185"/>
              <p:cNvGrpSpPr>
                <a:grpSpLocks/>
              </p:cNvGrpSpPr>
              <p:nvPr/>
            </p:nvGrpSpPr>
            <p:grpSpPr bwMode="auto">
              <a:xfrm>
                <a:off x="793094" y="4331909"/>
                <a:ext cx="1167382" cy="1382384"/>
                <a:chOff x="488294" y="4027109"/>
                <a:chExt cx="1167382" cy="1382384"/>
              </a:xfrm>
            </p:grpSpPr>
            <p:pic>
              <p:nvPicPr>
                <p:cNvPr id="72060" name="Picture 20" descr="smoothed_functional"/>
                <p:cNvPicPr>
                  <a:picLocks noChangeAspect="1" noChangeArrowheads="1"/>
                </p:cNvPicPr>
                <p:nvPr/>
              </p:nvPicPr>
              <p:blipFill>
                <a:blip r:embed="rId8"/>
                <a:srcRect/>
                <a:stretch>
                  <a:fillRect/>
                </a:stretch>
              </p:blipFill>
              <p:spPr bwMode="auto">
                <a:xfrm>
                  <a:off x="503151" y="4041068"/>
                  <a:ext cx="1152525" cy="1368425"/>
                </a:xfrm>
                <a:prstGeom prst="rect">
                  <a:avLst/>
                </a:prstGeom>
                <a:noFill/>
                <a:ln w="9525">
                  <a:solidFill>
                    <a:schemeClr val="bg1"/>
                  </a:solidFill>
                  <a:miter lim="800000"/>
                  <a:headEnd/>
                  <a:tailEnd/>
                </a:ln>
              </p:spPr>
            </p:pic>
            <p:sp>
              <p:nvSpPr>
                <p:cNvPr id="72061" name="Line 3"/>
                <p:cNvSpPr>
                  <a:spLocks noChangeShapeType="1"/>
                </p:cNvSpPr>
                <p:nvPr/>
              </p:nvSpPr>
              <p:spPr bwMode="auto">
                <a:xfrm flipV="1">
                  <a:off x="1431269" y="4027109"/>
                  <a:ext cx="0" cy="1368426"/>
                </a:xfrm>
                <a:prstGeom prst="line">
                  <a:avLst/>
                </a:prstGeom>
                <a:noFill/>
                <a:ln w="19050">
                  <a:solidFill>
                    <a:srgbClr val="FF6600"/>
                  </a:solidFill>
                  <a:round/>
                  <a:headEnd/>
                  <a:tailEnd/>
                </a:ln>
              </p:spPr>
              <p:txBody>
                <a:bodyPr wrap="none" anchor="ctr"/>
                <a:lstStyle/>
                <a:p>
                  <a:endParaRPr lang="en-US"/>
                </a:p>
              </p:txBody>
            </p:sp>
            <p:sp>
              <p:nvSpPr>
                <p:cNvPr id="72062" name="Line 4"/>
                <p:cNvSpPr>
                  <a:spLocks noChangeShapeType="1"/>
                </p:cNvSpPr>
                <p:nvPr/>
              </p:nvSpPr>
              <p:spPr bwMode="auto">
                <a:xfrm flipV="1">
                  <a:off x="488294" y="4781965"/>
                  <a:ext cx="1152525" cy="0"/>
                </a:xfrm>
                <a:prstGeom prst="line">
                  <a:avLst/>
                </a:prstGeom>
                <a:noFill/>
                <a:ln w="19050">
                  <a:solidFill>
                    <a:srgbClr val="FF6600"/>
                  </a:solidFill>
                  <a:round/>
                  <a:headEnd/>
                  <a:tailEnd/>
                </a:ln>
              </p:spPr>
              <p:txBody>
                <a:bodyPr wrap="none" anchor="ctr"/>
                <a:lstStyle/>
                <a:p>
                  <a:endParaRPr lang="en-US"/>
                </a:p>
              </p:txBody>
            </p:sp>
          </p:grpSp>
        </p:grpSp>
        <p:sp>
          <p:nvSpPr>
            <p:cNvPr id="503" name="TextBox 502"/>
            <p:cNvSpPr txBox="1"/>
            <p:nvPr/>
          </p:nvSpPr>
          <p:spPr>
            <a:xfrm>
              <a:off x="-508" y="2005760"/>
              <a:ext cx="461665" cy="1054135"/>
            </a:xfrm>
            <a:prstGeom prst="rect">
              <a:avLst/>
            </a:prstGeom>
            <a:noFill/>
          </p:spPr>
          <p:txBody>
            <a:bodyPr vert="vert270" wrap="none">
              <a:spAutoFit/>
            </a:bodyPr>
            <a:lstStyle/>
            <a:p>
              <a:pPr eaLnBrk="0" hangingPunct="0">
                <a:defRPr/>
              </a:pPr>
              <a:r>
                <a:rPr lang="en-GB" dirty="0">
                  <a:cs typeface="+mn-cs"/>
                </a:rPr>
                <a:t>Subject 1</a:t>
              </a:r>
            </a:p>
          </p:txBody>
        </p:sp>
        <p:grpSp>
          <p:nvGrpSpPr>
            <p:cNvPr id="71732" name="Group 151"/>
            <p:cNvGrpSpPr>
              <a:grpSpLocks/>
            </p:cNvGrpSpPr>
            <p:nvPr/>
          </p:nvGrpSpPr>
          <p:grpSpPr bwMode="auto">
            <a:xfrm>
              <a:off x="2436631" y="3674863"/>
              <a:ext cx="857405" cy="1130181"/>
              <a:chOff x="4206875" y="1087438"/>
              <a:chExt cx="5353050" cy="5581650"/>
            </a:xfrm>
          </p:grpSpPr>
          <p:sp>
            <p:nvSpPr>
              <p:cNvPr id="72045" name="Rectangle 114"/>
              <p:cNvSpPr>
                <a:spLocks noChangeArrowheads="1"/>
              </p:cNvSpPr>
              <p:nvPr/>
            </p:nvSpPr>
            <p:spPr bwMode="auto">
              <a:xfrm>
                <a:off x="4206875" y="1087438"/>
                <a:ext cx="5353050" cy="5581650"/>
              </a:xfrm>
              <a:prstGeom prst="rect">
                <a:avLst/>
              </a:prstGeom>
              <a:solidFill>
                <a:srgbClr val="FFFFFF"/>
              </a:solidFill>
              <a:ln w="9525">
                <a:noFill/>
                <a:miter lim="800000"/>
                <a:headEnd/>
                <a:tailEnd/>
              </a:ln>
            </p:spPr>
            <p:txBody>
              <a:bodyPr/>
              <a:lstStyle/>
              <a:p>
                <a:pPr eaLnBrk="0" hangingPunct="0"/>
                <a:endParaRPr lang="en-GB"/>
              </a:p>
            </p:txBody>
          </p:sp>
          <p:sp>
            <p:nvSpPr>
              <p:cNvPr id="72046" name="Rectangle 115"/>
              <p:cNvSpPr>
                <a:spLocks noChangeArrowheads="1"/>
              </p:cNvSpPr>
              <p:nvPr/>
            </p:nvSpPr>
            <p:spPr bwMode="auto">
              <a:xfrm>
                <a:off x="4206875" y="1087438"/>
                <a:ext cx="5353050" cy="5581650"/>
              </a:xfrm>
              <a:prstGeom prst="rect">
                <a:avLst/>
              </a:prstGeom>
              <a:noFill/>
              <a:ln w="0">
                <a:solidFill>
                  <a:srgbClr val="FFFFFF"/>
                </a:solidFill>
                <a:miter lim="800000"/>
                <a:headEnd/>
                <a:tailEnd/>
              </a:ln>
            </p:spPr>
            <p:txBody>
              <a:bodyPr/>
              <a:lstStyle/>
              <a:p>
                <a:pPr eaLnBrk="0" hangingPunct="0"/>
                <a:endParaRPr lang="en-GB"/>
              </a:p>
            </p:txBody>
          </p:sp>
          <p:pic>
            <p:nvPicPr>
              <p:cNvPr id="72047" name="Picture 116"/>
              <p:cNvPicPr>
                <a:picLocks noChangeAspect="1" noChangeArrowheads="1"/>
              </p:cNvPicPr>
              <p:nvPr/>
            </p:nvPicPr>
            <p:blipFill>
              <a:blip r:embed="rId7"/>
              <a:srcRect/>
              <a:stretch>
                <a:fillRect/>
              </a:stretch>
            </p:blipFill>
            <p:spPr bwMode="auto">
              <a:xfrm>
                <a:off x="4206875" y="1087438"/>
                <a:ext cx="5353050" cy="5581650"/>
              </a:xfrm>
              <a:prstGeom prst="rect">
                <a:avLst/>
              </a:prstGeom>
              <a:noFill/>
              <a:ln w="9525">
                <a:noFill/>
                <a:miter lim="800000"/>
                <a:headEnd/>
                <a:tailEnd/>
              </a:ln>
            </p:spPr>
          </p:pic>
          <p:sp>
            <p:nvSpPr>
              <p:cNvPr id="72048" name="Line 117"/>
              <p:cNvSpPr>
                <a:spLocks noChangeShapeType="1"/>
              </p:cNvSpPr>
              <p:nvPr/>
            </p:nvSpPr>
            <p:spPr bwMode="auto">
              <a:xfrm>
                <a:off x="4206875" y="6669088"/>
                <a:ext cx="5353050" cy="0"/>
              </a:xfrm>
              <a:prstGeom prst="line">
                <a:avLst/>
              </a:prstGeom>
              <a:noFill/>
              <a:ln w="0">
                <a:solidFill>
                  <a:srgbClr val="000000"/>
                </a:solidFill>
                <a:round/>
                <a:headEnd/>
                <a:tailEnd/>
              </a:ln>
            </p:spPr>
            <p:txBody>
              <a:bodyPr/>
              <a:lstStyle/>
              <a:p>
                <a:endParaRPr lang="en-US"/>
              </a:p>
            </p:txBody>
          </p:sp>
          <p:sp>
            <p:nvSpPr>
              <p:cNvPr id="72049" name="Line 118"/>
              <p:cNvSpPr>
                <a:spLocks noChangeShapeType="1"/>
              </p:cNvSpPr>
              <p:nvPr/>
            </p:nvSpPr>
            <p:spPr bwMode="auto">
              <a:xfrm>
                <a:off x="4206875" y="1087438"/>
                <a:ext cx="5353050" cy="0"/>
              </a:xfrm>
              <a:prstGeom prst="line">
                <a:avLst/>
              </a:prstGeom>
              <a:noFill/>
              <a:ln w="0">
                <a:solidFill>
                  <a:srgbClr val="000000"/>
                </a:solidFill>
                <a:round/>
                <a:headEnd/>
                <a:tailEnd/>
              </a:ln>
            </p:spPr>
            <p:txBody>
              <a:bodyPr/>
              <a:lstStyle/>
              <a:p>
                <a:endParaRPr lang="en-US"/>
              </a:p>
            </p:txBody>
          </p:sp>
          <p:sp>
            <p:nvSpPr>
              <p:cNvPr id="72050" name="Line 119"/>
              <p:cNvSpPr>
                <a:spLocks noChangeShapeType="1"/>
              </p:cNvSpPr>
              <p:nvPr/>
            </p:nvSpPr>
            <p:spPr bwMode="auto">
              <a:xfrm>
                <a:off x="9559925" y="1087438"/>
                <a:ext cx="0" cy="5581650"/>
              </a:xfrm>
              <a:prstGeom prst="line">
                <a:avLst/>
              </a:prstGeom>
              <a:noFill/>
              <a:ln w="0">
                <a:solidFill>
                  <a:srgbClr val="000000"/>
                </a:solidFill>
                <a:round/>
                <a:headEnd/>
                <a:tailEnd/>
              </a:ln>
            </p:spPr>
            <p:txBody>
              <a:bodyPr/>
              <a:lstStyle/>
              <a:p>
                <a:endParaRPr lang="en-US"/>
              </a:p>
            </p:txBody>
          </p:sp>
          <p:sp>
            <p:nvSpPr>
              <p:cNvPr id="72051" name="Line 120"/>
              <p:cNvSpPr>
                <a:spLocks noChangeShapeType="1"/>
              </p:cNvSpPr>
              <p:nvPr/>
            </p:nvSpPr>
            <p:spPr bwMode="auto">
              <a:xfrm>
                <a:off x="4206875" y="1087438"/>
                <a:ext cx="0" cy="5581650"/>
              </a:xfrm>
              <a:prstGeom prst="line">
                <a:avLst/>
              </a:prstGeom>
              <a:noFill/>
              <a:ln w="0">
                <a:solidFill>
                  <a:srgbClr val="000000"/>
                </a:solidFill>
                <a:round/>
                <a:headEnd/>
                <a:tailEnd/>
              </a:ln>
            </p:spPr>
            <p:txBody>
              <a:bodyPr/>
              <a:lstStyle/>
              <a:p>
                <a:endParaRPr lang="en-US"/>
              </a:p>
            </p:txBody>
          </p:sp>
          <p:sp>
            <p:nvSpPr>
              <p:cNvPr id="72052" name="Line 121"/>
              <p:cNvSpPr>
                <a:spLocks noChangeShapeType="1"/>
              </p:cNvSpPr>
              <p:nvPr/>
            </p:nvSpPr>
            <p:spPr bwMode="auto">
              <a:xfrm>
                <a:off x="4206875" y="6669088"/>
                <a:ext cx="5353050" cy="0"/>
              </a:xfrm>
              <a:prstGeom prst="line">
                <a:avLst/>
              </a:prstGeom>
              <a:noFill/>
              <a:ln w="0">
                <a:solidFill>
                  <a:srgbClr val="000000"/>
                </a:solidFill>
                <a:round/>
                <a:headEnd/>
                <a:tailEnd/>
              </a:ln>
            </p:spPr>
            <p:txBody>
              <a:bodyPr/>
              <a:lstStyle/>
              <a:p>
                <a:endParaRPr lang="en-US"/>
              </a:p>
            </p:txBody>
          </p:sp>
          <p:sp>
            <p:nvSpPr>
              <p:cNvPr id="72053" name="Line 122"/>
              <p:cNvSpPr>
                <a:spLocks noChangeShapeType="1"/>
              </p:cNvSpPr>
              <p:nvPr/>
            </p:nvSpPr>
            <p:spPr bwMode="auto">
              <a:xfrm>
                <a:off x="4206875" y="1087438"/>
                <a:ext cx="0" cy="5581650"/>
              </a:xfrm>
              <a:prstGeom prst="line">
                <a:avLst/>
              </a:prstGeom>
              <a:noFill/>
              <a:ln w="0">
                <a:solidFill>
                  <a:srgbClr val="000000"/>
                </a:solidFill>
                <a:round/>
                <a:headEnd/>
                <a:tailEnd/>
              </a:ln>
            </p:spPr>
            <p:txBody>
              <a:bodyPr/>
              <a:lstStyle/>
              <a:p>
                <a:endParaRPr lang="en-US"/>
              </a:p>
            </p:txBody>
          </p:sp>
          <p:sp>
            <p:nvSpPr>
              <p:cNvPr id="72054" name="Line 123"/>
              <p:cNvSpPr>
                <a:spLocks noChangeShapeType="1"/>
              </p:cNvSpPr>
              <p:nvPr/>
            </p:nvSpPr>
            <p:spPr bwMode="auto">
              <a:xfrm>
                <a:off x="4206875" y="6669088"/>
                <a:ext cx="5353050" cy="0"/>
              </a:xfrm>
              <a:prstGeom prst="line">
                <a:avLst/>
              </a:prstGeom>
              <a:noFill/>
              <a:ln w="0">
                <a:solidFill>
                  <a:srgbClr val="000000"/>
                </a:solidFill>
                <a:round/>
                <a:headEnd/>
                <a:tailEnd/>
              </a:ln>
            </p:spPr>
            <p:txBody>
              <a:bodyPr/>
              <a:lstStyle/>
              <a:p>
                <a:endParaRPr lang="en-US"/>
              </a:p>
            </p:txBody>
          </p:sp>
          <p:sp>
            <p:nvSpPr>
              <p:cNvPr id="72055" name="Line 124"/>
              <p:cNvSpPr>
                <a:spLocks noChangeShapeType="1"/>
              </p:cNvSpPr>
              <p:nvPr/>
            </p:nvSpPr>
            <p:spPr bwMode="auto">
              <a:xfrm>
                <a:off x="4206875" y="1087438"/>
                <a:ext cx="5353050" cy="0"/>
              </a:xfrm>
              <a:prstGeom prst="line">
                <a:avLst/>
              </a:prstGeom>
              <a:noFill/>
              <a:ln w="0">
                <a:solidFill>
                  <a:srgbClr val="000000"/>
                </a:solidFill>
                <a:round/>
                <a:headEnd/>
                <a:tailEnd/>
              </a:ln>
            </p:spPr>
            <p:txBody>
              <a:bodyPr/>
              <a:lstStyle/>
              <a:p>
                <a:endParaRPr lang="en-US"/>
              </a:p>
            </p:txBody>
          </p:sp>
          <p:sp>
            <p:nvSpPr>
              <p:cNvPr id="72056" name="Line 125"/>
              <p:cNvSpPr>
                <a:spLocks noChangeShapeType="1"/>
              </p:cNvSpPr>
              <p:nvPr/>
            </p:nvSpPr>
            <p:spPr bwMode="auto">
              <a:xfrm>
                <a:off x="9559925" y="1087438"/>
                <a:ext cx="0" cy="5581650"/>
              </a:xfrm>
              <a:prstGeom prst="line">
                <a:avLst/>
              </a:prstGeom>
              <a:noFill/>
              <a:ln w="0">
                <a:solidFill>
                  <a:srgbClr val="000000"/>
                </a:solidFill>
                <a:round/>
                <a:headEnd/>
                <a:tailEnd/>
              </a:ln>
            </p:spPr>
            <p:txBody>
              <a:bodyPr/>
              <a:lstStyle/>
              <a:p>
                <a:endParaRPr lang="en-US"/>
              </a:p>
            </p:txBody>
          </p:sp>
        </p:grpSp>
        <p:cxnSp>
          <p:nvCxnSpPr>
            <p:cNvPr id="153" name="Straight Connector 152"/>
            <p:cNvCxnSpPr/>
            <p:nvPr/>
          </p:nvCxnSpPr>
          <p:spPr>
            <a:xfrm>
              <a:off x="2436736" y="3612264"/>
              <a:ext cx="85740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2436736" y="3466216"/>
              <a:ext cx="101618" cy="146048"/>
            </a:xfrm>
            <a:prstGeom prst="rect">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grpSp>
          <p:nvGrpSpPr>
            <p:cNvPr id="71735" name="Group 1006"/>
            <p:cNvGrpSpPr>
              <a:grpSpLocks/>
            </p:cNvGrpSpPr>
            <p:nvPr/>
          </p:nvGrpSpPr>
          <p:grpSpPr bwMode="auto">
            <a:xfrm>
              <a:off x="503331" y="3545627"/>
              <a:ext cx="1072884" cy="1287529"/>
              <a:chOff x="503331" y="3545627"/>
              <a:chExt cx="1072884" cy="1287529"/>
            </a:xfrm>
          </p:grpSpPr>
          <p:grpSp>
            <p:nvGrpSpPr>
              <p:cNvPr id="72033" name="Group 196"/>
              <p:cNvGrpSpPr>
                <a:grpSpLocks/>
              </p:cNvGrpSpPr>
              <p:nvPr/>
            </p:nvGrpSpPr>
            <p:grpSpPr bwMode="auto">
              <a:xfrm>
                <a:off x="503331" y="3545627"/>
                <a:ext cx="850755" cy="1054929"/>
                <a:chOff x="488294" y="4027109"/>
                <a:chExt cx="1167382" cy="1382384"/>
              </a:xfrm>
            </p:grpSpPr>
            <p:pic>
              <p:nvPicPr>
                <p:cNvPr id="72042" name="Picture 20" descr="smoothed_functional"/>
                <p:cNvPicPr>
                  <a:picLocks noChangeAspect="1" noChangeArrowheads="1"/>
                </p:cNvPicPr>
                <p:nvPr/>
              </p:nvPicPr>
              <p:blipFill>
                <a:blip r:embed="rId8"/>
                <a:srcRect/>
                <a:stretch>
                  <a:fillRect/>
                </a:stretch>
              </p:blipFill>
              <p:spPr bwMode="auto">
                <a:xfrm>
                  <a:off x="503151" y="4041068"/>
                  <a:ext cx="1152525" cy="1368425"/>
                </a:xfrm>
                <a:prstGeom prst="rect">
                  <a:avLst/>
                </a:prstGeom>
                <a:noFill/>
                <a:ln w="9525">
                  <a:solidFill>
                    <a:schemeClr val="bg1"/>
                  </a:solidFill>
                  <a:miter lim="800000"/>
                  <a:headEnd/>
                  <a:tailEnd/>
                </a:ln>
              </p:spPr>
            </p:pic>
            <p:sp>
              <p:nvSpPr>
                <p:cNvPr id="72043" name="Line 3"/>
                <p:cNvSpPr>
                  <a:spLocks noChangeShapeType="1"/>
                </p:cNvSpPr>
                <p:nvPr/>
              </p:nvSpPr>
              <p:spPr bwMode="auto">
                <a:xfrm flipV="1">
                  <a:off x="1431269" y="4027109"/>
                  <a:ext cx="0" cy="1368426"/>
                </a:xfrm>
                <a:prstGeom prst="line">
                  <a:avLst/>
                </a:prstGeom>
                <a:noFill/>
                <a:ln w="19050">
                  <a:solidFill>
                    <a:srgbClr val="FF6600"/>
                  </a:solidFill>
                  <a:round/>
                  <a:headEnd/>
                  <a:tailEnd/>
                </a:ln>
              </p:spPr>
              <p:txBody>
                <a:bodyPr wrap="none" anchor="ctr"/>
                <a:lstStyle/>
                <a:p>
                  <a:endParaRPr lang="en-US"/>
                </a:p>
              </p:txBody>
            </p:sp>
            <p:sp>
              <p:nvSpPr>
                <p:cNvPr id="72044" name="Line 4"/>
                <p:cNvSpPr>
                  <a:spLocks noChangeShapeType="1"/>
                </p:cNvSpPr>
                <p:nvPr/>
              </p:nvSpPr>
              <p:spPr bwMode="auto">
                <a:xfrm flipV="1">
                  <a:off x="488294" y="4781965"/>
                  <a:ext cx="1152525" cy="0"/>
                </a:xfrm>
                <a:prstGeom prst="line">
                  <a:avLst/>
                </a:prstGeom>
                <a:noFill/>
                <a:ln w="19050">
                  <a:solidFill>
                    <a:srgbClr val="FF6600"/>
                  </a:solidFill>
                  <a:round/>
                  <a:headEnd/>
                  <a:tailEnd/>
                </a:ln>
              </p:spPr>
              <p:txBody>
                <a:bodyPr wrap="none" anchor="ctr"/>
                <a:lstStyle/>
                <a:p>
                  <a:endParaRPr lang="en-US"/>
                </a:p>
              </p:txBody>
            </p:sp>
          </p:grpSp>
          <p:grpSp>
            <p:nvGrpSpPr>
              <p:cNvPr id="72034" name="Group 197"/>
              <p:cNvGrpSpPr>
                <a:grpSpLocks/>
              </p:cNvGrpSpPr>
              <p:nvPr/>
            </p:nvGrpSpPr>
            <p:grpSpPr bwMode="auto">
              <a:xfrm>
                <a:off x="614396" y="3661927"/>
                <a:ext cx="850755" cy="1054929"/>
                <a:chOff x="488294" y="4027109"/>
                <a:chExt cx="1167382" cy="1382384"/>
              </a:xfrm>
            </p:grpSpPr>
            <p:pic>
              <p:nvPicPr>
                <p:cNvPr id="72039" name="Picture 20" descr="smoothed_functional"/>
                <p:cNvPicPr>
                  <a:picLocks noChangeAspect="1" noChangeArrowheads="1"/>
                </p:cNvPicPr>
                <p:nvPr/>
              </p:nvPicPr>
              <p:blipFill>
                <a:blip r:embed="rId8"/>
                <a:srcRect/>
                <a:stretch>
                  <a:fillRect/>
                </a:stretch>
              </p:blipFill>
              <p:spPr bwMode="auto">
                <a:xfrm>
                  <a:off x="503151" y="4041068"/>
                  <a:ext cx="1152525" cy="1368425"/>
                </a:xfrm>
                <a:prstGeom prst="rect">
                  <a:avLst/>
                </a:prstGeom>
                <a:noFill/>
                <a:ln w="9525">
                  <a:solidFill>
                    <a:schemeClr val="bg1"/>
                  </a:solidFill>
                  <a:miter lim="800000"/>
                  <a:headEnd/>
                  <a:tailEnd/>
                </a:ln>
              </p:spPr>
            </p:pic>
            <p:sp>
              <p:nvSpPr>
                <p:cNvPr id="72040" name="Line 3"/>
                <p:cNvSpPr>
                  <a:spLocks noChangeShapeType="1"/>
                </p:cNvSpPr>
                <p:nvPr/>
              </p:nvSpPr>
              <p:spPr bwMode="auto">
                <a:xfrm flipV="1">
                  <a:off x="1431269" y="4027109"/>
                  <a:ext cx="0" cy="1368426"/>
                </a:xfrm>
                <a:prstGeom prst="line">
                  <a:avLst/>
                </a:prstGeom>
                <a:noFill/>
                <a:ln w="19050">
                  <a:solidFill>
                    <a:srgbClr val="FF6600"/>
                  </a:solidFill>
                  <a:round/>
                  <a:headEnd/>
                  <a:tailEnd/>
                </a:ln>
              </p:spPr>
              <p:txBody>
                <a:bodyPr wrap="none" anchor="ctr"/>
                <a:lstStyle/>
                <a:p>
                  <a:endParaRPr lang="en-US"/>
                </a:p>
              </p:txBody>
            </p:sp>
            <p:sp>
              <p:nvSpPr>
                <p:cNvPr id="72041" name="Line 4"/>
                <p:cNvSpPr>
                  <a:spLocks noChangeShapeType="1"/>
                </p:cNvSpPr>
                <p:nvPr/>
              </p:nvSpPr>
              <p:spPr bwMode="auto">
                <a:xfrm flipV="1">
                  <a:off x="488294" y="4781965"/>
                  <a:ext cx="1152525" cy="0"/>
                </a:xfrm>
                <a:prstGeom prst="line">
                  <a:avLst/>
                </a:prstGeom>
                <a:noFill/>
                <a:ln w="19050">
                  <a:solidFill>
                    <a:srgbClr val="FF6600"/>
                  </a:solidFill>
                  <a:round/>
                  <a:headEnd/>
                  <a:tailEnd/>
                </a:ln>
              </p:spPr>
              <p:txBody>
                <a:bodyPr wrap="none" anchor="ctr"/>
                <a:lstStyle/>
                <a:p>
                  <a:endParaRPr lang="en-US"/>
                </a:p>
              </p:txBody>
            </p:sp>
          </p:grpSp>
          <p:grpSp>
            <p:nvGrpSpPr>
              <p:cNvPr id="72035" name="Group 198"/>
              <p:cNvGrpSpPr>
                <a:grpSpLocks/>
              </p:cNvGrpSpPr>
              <p:nvPr/>
            </p:nvGrpSpPr>
            <p:grpSpPr bwMode="auto">
              <a:xfrm>
                <a:off x="725460" y="3778227"/>
                <a:ext cx="850755" cy="1054929"/>
                <a:chOff x="488294" y="4027109"/>
                <a:chExt cx="1167382" cy="1382384"/>
              </a:xfrm>
            </p:grpSpPr>
            <p:pic>
              <p:nvPicPr>
                <p:cNvPr id="72036" name="Picture 20" descr="smoothed_functional"/>
                <p:cNvPicPr>
                  <a:picLocks noChangeAspect="1" noChangeArrowheads="1"/>
                </p:cNvPicPr>
                <p:nvPr/>
              </p:nvPicPr>
              <p:blipFill>
                <a:blip r:embed="rId8"/>
                <a:srcRect/>
                <a:stretch>
                  <a:fillRect/>
                </a:stretch>
              </p:blipFill>
              <p:spPr bwMode="auto">
                <a:xfrm>
                  <a:off x="503151" y="4041068"/>
                  <a:ext cx="1152525" cy="1368425"/>
                </a:xfrm>
                <a:prstGeom prst="rect">
                  <a:avLst/>
                </a:prstGeom>
                <a:noFill/>
                <a:ln w="9525">
                  <a:solidFill>
                    <a:schemeClr val="bg1"/>
                  </a:solidFill>
                  <a:miter lim="800000"/>
                  <a:headEnd/>
                  <a:tailEnd/>
                </a:ln>
              </p:spPr>
            </p:pic>
            <p:sp>
              <p:nvSpPr>
                <p:cNvPr id="72037" name="Line 3"/>
                <p:cNvSpPr>
                  <a:spLocks noChangeShapeType="1"/>
                </p:cNvSpPr>
                <p:nvPr/>
              </p:nvSpPr>
              <p:spPr bwMode="auto">
                <a:xfrm flipV="1">
                  <a:off x="1431269" y="4027109"/>
                  <a:ext cx="0" cy="1368426"/>
                </a:xfrm>
                <a:prstGeom prst="line">
                  <a:avLst/>
                </a:prstGeom>
                <a:noFill/>
                <a:ln w="19050">
                  <a:solidFill>
                    <a:srgbClr val="FF6600"/>
                  </a:solidFill>
                  <a:round/>
                  <a:headEnd/>
                  <a:tailEnd/>
                </a:ln>
              </p:spPr>
              <p:txBody>
                <a:bodyPr wrap="none" anchor="ctr"/>
                <a:lstStyle/>
                <a:p>
                  <a:endParaRPr lang="en-US"/>
                </a:p>
              </p:txBody>
            </p:sp>
            <p:sp>
              <p:nvSpPr>
                <p:cNvPr id="72038" name="Line 4"/>
                <p:cNvSpPr>
                  <a:spLocks noChangeShapeType="1"/>
                </p:cNvSpPr>
                <p:nvPr/>
              </p:nvSpPr>
              <p:spPr bwMode="auto">
                <a:xfrm flipV="1">
                  <a:off x="488294" y="4781965"/>
                  <a:ext cx="1152525" cy="0"/>
                </a:xfrm>
                <a:prstGeom prst="line">
                  <a:avLst/>
                </a:prstGeom>
                <a:noFill/>
                <a:ln w="19050">
                  <a:solidFill>
                    <a:srgbClr val="FF6600"/>
                  </a:solidFill>
                  <a:round/>
                  <a:headEnd/>
                  <a:tailEnd/>
                </a:ln>
              </p:spPr>
              <p:txBody>
                <a:bodyPr wrap="none" anchor="ctr"/>
                <a:lstStyle/>
                <a:p>
                  <a:endParaRPr lang="en-US"/>
                </a:p>
              </p:txBody>
            </p:sp>
          </p:grpSp>
        </p:grpSp>
        <p:sp>
          <p:nvSpPr>
            <p:cNvPr id="504" name="TextBox 503"/>
            <p:cNvSpPr txBox="1"/>
            <p:nvPr/>
          </p:nvSpPr>
          <p:spPr>
            <a:xfrm>
              <a:off x="-508" y="4028513"/>
              <a:ext cx="461665" cy="323165"/>
            </a:xfrm>
            <a:prstGeom prst="rect">
              <a:avLst/>
            </a:prstGeom>
            <a:noFill/>
          </p:spPr>
          <p:txBody>
            <a:bodyPr vert="vert270" wrap="none">
              <a:spAutoFit/>
            </a:bodyPr>
            <a:lstStyle/>
            <a:p>
              <a:pPr eaLnBrk="0" hangingPunct="0">
                <a:defRPr/>
              </a:pPr>
              <a:r>
                <a:rPr lang="en-GB" dirty="0">
                  <a:cs typeface="+mn-cs"/>
                </a:rPr>
                <a:t>…</a:t>
              </a:r>
            </a:p>
          </p:txBody>
        </p:sp>
        <p:grpSp>
          <p:nvGrpSpPr>
            <p:cNvPr id="71737" name="Group 166"/>
            <p:cNvGrpSpPr>
              <a:grpSpLocks/>
            </p:cNvGrpSpPr>
            <p:nvPr/>
          </p:nvGrpSpPr>
          <p:grpSpPr bwMode="auto">
            <a:xfrm>
              <a:off x="2436631" y="5022488"/>
              <a:ext cx="857405" cy="1339368"/>
              <a:chOff x="3066523" y="1157825"/>
              <a:chExt cx="857405" cy="1339368"/>
            </a:xfrm>
          </p:grpSpPr>
          <p:grpSp>
            <p:nvGrpSpPr>
              <p:cNvPr id="72018" name="Group 167"/>
              <p:cNvGrpSpPr>
                <a:grpSpLocks/>
              </p:cNvGrpSpPr>
              <p:nvPr/>
            </p:nvGrpSpPr>
            <p:grpSpPr bwMode="auto">
              <a:xfrm>
                <a:off x="3066523" y="1367012"/>
                <a:ext cx="857405" cy="1130181"/>
                <a:chOff x="4206875" y="1087438"/>
                <a:chExt cx="5353050" cy="5581650"/>
              </a:xfrm>
            </p:grpSpPr>
            <p:sp>
              <p:nvSpPr>
                <p:cNvPr id="72021" name="Rectangle 114"/>
                <p:cNvSpPr>
                  <a:spLocks noChangeArrowheads="1"/>
                </p:cNvSpPr>
                <p:nvPr/>
              </p:nvSpPr>
              <p:spPr bwMode="auto">
                <a:xfrm>
                  <a:off x="4206875" y="1087438"/>
                  <a:ext cx="5353050" cy="5581650"/>
                </a:xfrm>
                <a:prstGeom prst="rect">
                  <a:avLst/>
                </a:prstGeom>
                <a:solidFill>
                  <a:srgbClr val="FFFFFF"/>
                </a:solidFill>
                <a:ln w="9525">
                  <a:noFill/>
                  <a:miter lim="800000"/>
                  <a:headEnd/>
                  <a:tailEnd/>
                </a:ln>
              </p:spPr>
              <p:txBody>
                <a:bodyPr/>
                <a:lstStyle/>
                <a:p>
                  <a:pPr eaLnBrk="0" hangingPunct="0"/>
                  <a:endParaRPr lang="en-GB"/>
                </a:p>
              </p:txBody>
            </p:sp>
            <p:sp>
              <p:nvSpPr>
                <p:cNvPr id="72022" name="Rectangle 115"/>
                <p:cNvSpPr>
                  <a:spLocks noChangeArrowheads="1"/>
                </p:cNvSpPr>
                <p:nvPr/>
              </p:nvSpPr>
              <p:spPr bwMode="auto">
                <a:xfrm>
                  <a:off x="4206875" y="1087438"/>
                  <a:ext cx="5353050" cy="5581650"/>
                </a:xfrm>
                <a:prstGeom prst="rect">
                  <a:avLst/>
                </a:prstGeom>
                <a:noFill/>
                <a:ln w="0">
                  <a:solidFill>
                    <a:srgbClr val="FFFFFF"/>
                  </a:solidFill>
                  <a:miter lim="800000"/>
                  <a:headEnd/>
                  <a:tailEnd/>
                </a:ln>
              </p:spPr>
              <p:txBody>
                <a:bodyPr/>
                <a:lstStyle/>
                <a:p>
                  <a:pPr eaLnBrk="0" hangingPunct="0"/>
                  <a:endParaRPr lang="en-GB"/>
                </a:p>
              </p:txBody>
            </p:sp>
            <p:pic>
              <p:nvPicPr>
                <p:cNvPr id="72023" name="Picture 116"/>
                <p:cNvPicPr>
                  <a:picLocks noChangeAspect="1" noChangeArrowheads="1"/>
                </p:cNvPicPr>
                <p:nvPr/>
              </p:nvPicPr>
              <p:blipFill>
                <a:blip r:embed="rId7"/>
                <a:srcRect/>
                <a:stretch>
                  <a:fillRect/>
                </a:stretch>
              </p:blipFill>
              <p:spPr bwMode="auto">
                <a:xfrm>
                  <a:off x="4206875" y="1087438"/>
                  <a:ext cx="5353050" cy="5581650"/>
                </a:xfrm>
                <a:prstGeom prst="rect">
                  <a:avLst/>
                </a:prstGeom>
                <a:noFill/>
                <a:ln w="9525">
                  <a:noFill/>
                  <a:miter lim="800000"/>
                  <a:headEnd/>
                  <a:tailEnd/>
                </a:ln>
              </p:spPr>
            </p:pic>
            <p:sp>
              <p:nvSpPr>
                <p:cNvPr id="72024" name="Line 117"/>
                <p:cNvSpPr>
                  <a:spLocks noChangeShapeType="1"/>
                </p:cNvSpPr>
                <p:nvPr/>
              </p:nvSpPr>
              <p:spPr bwMode="auto">
                <a:xfrm>
                  <a:off x="4206875" y="6669088"/>
                  <a:ext cx="5353050" cy="0"/>
                </a:xfrm>
                <a:prstGeom prst="line">
                  <a:avLst/>
                </a:prstGeom>
                <a:noFill/>
                <a:ln w="0">
                  <a:solidFill>
                    <a:srgbClr val="000000"/>
                  </a:solidFill>
                  <a:round/>
                  <a:headEnd/>
                  <a:tailEnd/>
                </a:ln>
              </p:spPr>
              <p:txBody>
                <a:bodyPr/>
                <a:lstStyle/>
                <a:p>
                  <a:endParaRPr lang="en-US"/>
                </a:p>
              </p:txBody>
            </p:sp>
            <p:sp>
              <p:nvSpPr>
                <p:cNvPr id="72025" name="Line 118"/>
                <p:cNvSpPr>
                  <a:spLocks noChangeShapeType="1"/>
                </p:cNvSpPr>
                <p:nvPr/>
              </p:nvSpPr>
              <p:spPr bwMode="auto">
                <a:xfrm>
                  <a:off x="4206875" y="1087438"/>
                  <a:ext cx="5353050" cy="0"/>
                </a:xfrm>
                <a:prstGeom prst="line">
                  <a:avLst/>
                </a:prstGeom>
                <a:noFill/>
                <a:ln w="0">
                  <a:solidFill>
                    <a:srgbClr val="000000"/>
                  </a:solidFill>
                  <a:round/>
                  <a:headEnd/>
                  <a:tailEnd/>
                </a:ln>
              </p:spPr>
              <p:txBody>
                <a:bodyPr/>
                <a:lstStyle/>
                <a:p>
                  <a:endParaRPr lang="en-US"/>
                </a:p>
              </p:txBody>
            </p:sp>
            <p:sp>
              <p:nvSpPr>
                <p:cNvPr id="72026" name="Line 119"/>
                <p:cNvSpPr>
                  <a:spLocks noChangeShapeType="1"/>
                </p:cNvSpPr>
                <p:nvPr/>
              </p:nvSpPr>
              <p:spPr bwMode="auto">
                <a:xfrm>
                  <a:off x="9559925" y="1087438"/>
                  <a:ext cx="0" cy="5581650"/>
                </a:xfrm>
                <a:prstGeom prst="line">
                  <a:avLst/>
                </a:prstGeom>
                <a:noFill/>
                <a:ln w="0">
                  <a:solidFill>
                    <a:srgbClr val="000000"/>
                  </a:solidFill>
                  <a:round/>
                  <a:headEnd/>
                  <a:tailEnd/>
                </a:ln>
              </p:spPr>
              <p:txBody>
                <a:bodyPr/>
                <a:lstStyle/>
                <a:p>
                  <a:endParaRPr lang="en-US"/>
                </a:p>
              </p:txBody>
            </p:sp>
            <p:sp>
              <p:nvSpPr>
                <p:cNvPr id="72027" name="Line 120"/>
                <p:cNvSpPr>
                  <a:spLocks noChangeShapeType="1"/>
                </p:cNvSpPr>
                <p:nvPr/>
              </p:nvSpPr>
              <p:spPr bwMode="auto">
                <a:xfrm>
                  <a:off x="4206875" y="1087438"/>
                  <a:ext cx="0" cy="5581650"/>
                </a:xfrm>
                <a:prstGeom prst="line">
                  <a:avLst/>
                </a:prstGeom>
                <a:noFill/>
                <a:ln w="0">
                  <a:solidFill>
                    <a:srgbClr val="000000"/>
                  </a:solidFill>
                  <a:round/>
                  <a:headEnd/>
                  <a:tailEnd/>
                </a:ln>
              </p:spPr>
              <p:txBody>
                <a:bodyPr/>
                <a:lstStyle/>
                <a:p>
                  <a:endParaRPr lang="en-US"/>
                </a:p>
              </p:txBody>
            </p:sp>
            <p:sp>
              <p:nvSpPr>
                <p:cNvPr id="72028" name="Line 121"/>
                <p:cNvSpPr>
                  <a:spLocks noChangeShapeType="1"/>
                </p:cNvSpPr>
                <p:nvPr/>
              </p:nvSpPr>
              <p:spPr bwMode="auto">
                <a:xfrm>
                  <a:off x="4206875" y="6669088"/>
                  <a:ext cx="5353050" cy="0"/>
                </a:xfrm>
                <a:prstGeom prst="line">
                  <a:avLst/>
                </a:prstGeom>
                <a:noFill/>
                <a:ln w="0">
                  <a:solidFill>
                    <a:srgbClr val="000000"/>
                  </a:solidFill>
                  <a:round/>
                  <a:headEnd/>
                  <a:tailEnd/>
                </a:ln>
              </p:spPr>
              <p:txBody>
                <a:bodyPr/>
                <a:lstStyle/>
                <a:p>
                  <a:endParaRPr lang="en-US"/>
                </a:p>
              </p:txBody>
            </p:sp>
            <p:sp>
              <p:nvSpPr>
                <p:cNvPr id="72029" name="Line 122"/>
                <p:cNvSpPr>
                  <a:spLocks noChangeShapeType="1"/>
                </p:cNvSpPr>
                <p:nvPr/>
              </p:nvSpPr>
              <p:spPr bwMode="auto">
                <a:xfrm>
                  <a:off x="4206875" y="1087438"/>
                  <a:ext cx="0" cy="5581650"/>
                </a:xfrm>
                <a:prstGeom prst="line">
                  <a:avLst/>
                </a:prstGeom>
                <a:noFill/>
                <a:ln w="0">
                  <a:solidFill>
                    <a:srgbClr val="000000"/>
                  </a:solidFill>
                  <a:round/>
                  <a:headEnd/>
                  <a:tailEnd/>
                </a:ln>
              </p:spPr>
              <p:txBody>
                <a:bodyPr/>
                <a:lstStyle/>
                <a:p>
                  <a:endParaRPr lang="en-US"/>
                </a:p>
              </p:txBody>
            </p:sp>
            <p:sp>
              <p:nvSpPr>
                <p:cNvPr id="72030" name="Line 123"/>
                <p:cNvSpPr>
                  <a:spLocks noChangeShapeType="1"/>
                </p:cNvSpPr>
                <p:nvPr/>
              </p:nvSpPr>
              <p:spPr bwMode="auto">
                <a:xfrm>
                  <a:off x="4206875" y="6669088"/>
                  <a:ext cx="5353050" cy="0"/>
                </a:xfrm>
                <a:prstGeom prst="line">
                  <a:avLst/>
                </a:prstGeom>
                <a:noFill/>
                <a:ln w="0">
                  <a:solidFill>
                    <a:srgbClr val="000000"/>
                  </a:solidFill>
                  <a:round/>
                  <a:headEnd/>
                  <a:tailEnd/>
                </a:ln>
              </p:spPr>
              <p:txBody>
                <a:bodyPr/>
                <a:lstStyle/>
                <a:p>
                  <a:endParaRPr lang="en-US"/>
                </a:p>
              </p:txBody>
            </p:sp>
            <p:sp>
              <p:nvSpPr>
                <p:cNvPr id="72031" name="Line 124"/>
                <p:cNvSpPr>
                  <a:spLocks noChangeShapeType="1"/>
                </p:cNvSpPr>
                <p:nvPr/>
              </p:nvSpPr>
              <p:spPr bwMode="auto">
                <a:xfrm>
                  <a:off x="4206875" y="1087438"/>
                  <a:ext cx="5353050" cy="0"/>
                </a:xfrm>
                <a:prstGeom prst="line">
                  <a:avLst/>
                </a:prstGeom>
                <a:noFill/>
                <a:ln w="0">
                  <a:solidFill>
                    <a:srgbClr val="000000"/>
                  </a:solidFill>
                  <a:round/>
                  <a:headEnd/>
                  <a:tailEnd/>
                </a:ln>
              </p:spPr>
              <p:txBody>
                <a:bodyPr/>
                <a:lstStyle/>
                <a:p>
                  <a:endParaRPr lang="en-US"/>
                </a:p>
              </p:txBody>
            </p:sp>
            <p:sp>
              <p:nvSpPr>
                <p:cNvPr id="72032" name="Line 125"/>
                <p:cNvSpPr>
                  <a:spLocks noChangeShapeType="1"/>
                </p:cNvSpPr>
                <p:nvPr/>
              </p:nvSpPr>
              <p:spPr bwMode="auto">
                <a:xfrm>
                  <a:off x="9559925" y="1087438"/>
                  <a:ext cx="0" cy="5581650"/>
                </a:xfrm>
                <a:prstGeom prst="line">
                  <a:avLst/>
                </a:prstGeom>
                <a:noFill/>
                <a:ln w="0">
                  <a:solidFill>
                    <a:srgbClr val="000000"/>
                  </a:solidFill>
                  <a:round/>
                  <a:headEnd/>
                  <a:tailEnd/>
                </a:ln>
              </p:spPr>
              <p:txBody>
                <a:bodyPr/>
                <a:lstStyle/>
                <a:p>
                  <a:endParaRPr lang="en-US"/>
                </a:p>
              </p:txBody>
            </p:sp>
          </p:grpSp>
          <p:cxnSp>
            <p:nvCxnSpPr>
              <p:cNvPr id="169" name="Straight Connector 168"/>
              <p:cNvCxnSpPr/>
              <p:nvPr/>
            </p:nvCxnSpPr>
            <p:spPr>
              <a:xfrm>
                <a:off x="3066628" y="1304914"/>
                <a:ext cx="85740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Rectangle 169"/>
              <p:cNvSpPr/>
              <p:nvPr/>
            </p:nvSpPr>
            <p:spPr>
              <a:xfrm>
                <a:off x="3066628" y="1157279"/>
                <a:ext cx="101618" cy="147635"/>
              </a:xfrm>
              <a:prstGeom prst="rect">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grpSp>
        <p:grpSp>
          <p:nvGrpSpPr>
            <p:cNvPr id="71738" name="Group 208"/>
            <p:cNvGrpSpPr>
              <a:grpSpLocks/>
            </p:cNvGrpSpPr>
            <p:nvPr/>
          </p:nvGrpSpPr>
          <p:grpSpPr bwMode="auto">
            <a:xfrm>
              <a:off x="503331" y="5129803"/>
              <a:ext cx="1072884" cy="1287529"/>
              <a:chOff x="488294" y="4027109"/>
              <a:chExt cx="1472182" cy="1687184"/>
            </a:xfrm>
          </p:grpSpPr>
          <p:grpSp>
            <p:nvGrpSpPr>
              <p:cNvPr id="72006" name="Group 209"/>
              <p:cNvGrpSpPr>
                <a:grpSpLocks/>
              </p:cNvGrpSpPr>
              <p:nvPr/>
            </p:nvGrpSpPr>
            <p:grpSpPr bwMode="auto">
              <a:xfrm>
                <a:off x="488294" y="4027109"/>
                <a:ext cx="1167382" cy="1382384"/>
                <a:chOff x="488294" y="4027109"/>
                <a:chExt cx="1167382" cy="1382384"/>
              </a:xfrm>
            </p:grpSpPr>
            <p:pic>
              <p:nvPicPr>
                <p:cNvPr id="72015" name="Picture 20" descr="smoothed_functional"/>
                <p:cNvPicPr>
                  <a:picLocks noChangeAspect="1" noChangeArrowheads="1"/>
                </p:cNvPicPr>
                <p:nvPr/>
              </p:nvPicPr>
              <p:blipFill>
                <a:blip r:embed="rId8"/>
                <a:srcRect/>
                <a:stretch>
                  <a:fillRect/>
                </a:stretch>
              </p:blipFill>
              <p:spPr bwMode="auto">
                <a:xfrm>
                  <a:off x="503151" y="4041068"/>
                  <a:ext cx="1152525" cy="1368425"/>
                </a:xfrm>
                <a:prstGeom prst="rect">
                  <a:avLst/>
                </a:prstGeom>
                <a:noFill/>
                <a:ln w="9525">
                  <a:solidFill>
                    <a:schemeClr val="bg1"/>
                  </a:solidFill>
                  <a:miter lim="800000"/>
                  <a:headEnd/>
                  <a:tailEnd/>
                </a:ln>
              </p:spPr>
            </p:pic>
            <p:sp>
              <p:nvSpPr>
                <p:cNvPr id="72016" name="Line 3"/>
                <p:cNvSpPr>
                  <a:spLocks noChangeShapeType="1"/>
                </p:cNvSpPr>
                <p:nvPr/>
              </p:nvSpPr>
              <p:spPr bwMode="auto">
                <a:xfrm flipV="1">
                  <a:off x="1431269" y="4027109"/>
                  <a:ext cx="0" cy="1368426"/>
                </a:xfrm>
                <a:prstGeom prst="line">
                  <a:avLst/>
                </a:prstGeom>
                <a:noFill/>
                <a:ln w="19050">
                  <a:solidFill>
                    <a:srgbClr val="FF6600"/>
                  </a:solidFill>
                  <a:round/>
                  <a:headEnd/>
                  <a:tailEnd/>
                </a:ln>
              </p:spPr>
              <p:txBody>
                <a:bodyPr wrap="none" anchor="ctr"/>
                <a:lstStyle/>
                <a:p>
                  <a:endParaRPr lang="en-US"/>
                </a:p>
              </p:txBody>
            </p:sp>
            <p:sp>
              <p:nvSpPr>
                <p:cNvPr id="72017" name="Line 4"/>
                <p:cNvSpPr>
                  <a:spLocks noChangeShapeType="1"/>
                </p:cNvSpPr>
                <p:nvPr/>
              </p:nvSpPr>
              <p:spPr bwMode="auto">
                <a:xfrm flipV="1">
                  <a:off x="488294" y="4781965"/>
                  <a:ext cx="1152525" cy="0"/>
                </a:xfrm>
                <a:prstGeom prst="line">
                  <a:avLst/>
                </a:prstGeom>
                <a:noFill/>
                <a:ln w="19050">
                  <a:solidFill>
                    <a:srgbClr val="FF6600"/>
                  </a:solidFill>
                  <a:round/>
                  <a:headEnd/>
                  <a:tailEnd/>
                </a:ln>
              </p:spPr>
              <p:txBody>
                <a:bodyPr wrap="none" anchor="ctr"/>
                <a:lstStyle/>
                <a:p>
                  <a:endParaRPr lang="en-US"/>
                </a:p>
              </p:txBody>
            </p:sp>
          </p:grpSp>
          <p:grpSp>
            <p:nvGrpSpPr>
              <p:cNvPr id="72007" name="Group 210"/>
              <p:cNvGrpSpPr>
                <a:grpSpLocks/>
              </p:cNvGrpSpPr>
              <p:nvPr/>
            </p:nvGrpSpPr>
            <p:grpSpPr bwMode="auto">
              <a:xfrm>
                <a:off x="640694" y="4179509"/>
                <a:ext cx="1167382" cy="1382384"/>
                <a:chOff x="488294" y="4027109"/>
                <a:chExt cx="1167382" cy="1382384"/>
              </a:xfrm>
            </p:grpSpPr>
            <p:pic>
              <p:nvPicPr>
                <p:cNvPr id="72012" name="Picture 20" descr="smoothed_functional"/>
                <p:cNvPicPr>
                  <a:picLocks noChangeAspect="1" noChangeArrowheads="1"/>
                </p:cNvPicPr>
                <p:nvPr/>
              </p:nvPicPr>
              <p:blipFill>
                <a:blip r:embed="rId8"/>
                <a:srcRect/>
                <a:stretch>
                  <a:fillRect/>
                </a:stretch>
              </p:blipFill>
              <p:spPr bwMode="auto">
                <a:xfrm>
                  <a:off x="503151" y="4041068"/>
                  <a:ext cx="1152525" cy="1368425"/>
                </a:xfrm>
                <a:prstGeom prst="rect">
                  <a:avLst/>
                </a:prstGeom>
                <a:noFill/>
                <a:ln w="9525">
                  <a:solidFill>
                    <a:schemeClr val="bg1"/>
                  </a:solidFill>
                  <a:miter lim="800000"/>
                  <a:headEnd/>
                  <a:tailEnd/>
                </a:ln>
              </p:spPr>
            </p:pic>
            <p:sp>
              <p:nvSpPr>
                <p:cNvPr id="72013" name="Line 3"/>
                <p:cNvSpPr>
                  <a:spLocks noChangeShapeType="1"/>
                </p:cNvSpPr>
                <p:nvPr/>
              </p:nvSpPr>
              <p:spPr bwMode="auto">
                <a:xfrm flipV="1">
                  <a:off x="1431269" y="4027109"/>
                  <a:ext cx="0" cy="1368426"/>
                </a:xfrm>
                <a:prstGeom prst="line">
                  <a:avLst/>
                </a:prstGeom>
                <a:noFill/>
                <a:ln w="19050">
                  <a:solidFill>
                    <a:srgbClr val="FF6600"/>
                  </a:solidFill>
                  <a:round/>
                  <a:headEnd/>
                  <a:tailEnd/>
                </a:ln>
              </p:spPr>
              <p:txBody>
                <a:bodyPr wrap="none" anchor="ctr"/>
                <a:lstStyle/>
                <a:p>
                  <a:endParaRPr lang="en-US"/>
                </a:p>
              </p:txBody>
            </p:sp>
            <p:sp>
              <p:nvSpPr>
                <p:cNvPr id="72014" name="Line 4"/>
                <p:cNvSpPr>
                  <a:spLocks noChangeShapeType="1"/>
                </p:cNvSpPr>
                <p:nvPr/>
              </p:nvSpPr>
              <p:spPr bwMode="auto">
                <a:xfrm flipV="1">
                  <a:off x="488294" y="4781965"/>
                  <a:ext cx="1152525" cy="0"/>
                </a:xfrm>
                <a:prstGeom prst="line">
                  <a:avLst/>
                </a:prstGeom>
                <a:noFill/>
                <a:ln w="19050">
                  <a:solidFill>
                    <a:srgbClr val="FF6600"/>
                  </a:solidFill>
                  <a:round/>
                  <a:headEnd/>
                  <a:tailEnd/>
                </a:ln>
              </p:spPr>
              <p:txBody>
                <a:bodyPr wrap="none" anchor="ctr"/>
                <a:lstStyle/>
                <a:p>
                  <a:endParaRPr lang="en-US"/>
                </a:p>
              </p:txBody>
            </p:sp>
          </p:grpSp>
          <p:grpSp>
            <p:nvGrpSpPr>
              <p:cNvPr id="72008" name="Group 211"/>
              <p:cNvGrpSpPr>
                <a:grpSpLocks/>
              </p:cNvGrpSpPr>
              <p:nvPr/>
            </p:nvGrpSpPr>
            <p:grpSpPr bwMode="auto">
              <a:xfrm>
                <a:off x="793094" y="4331909"/>
                <a:ext cx="1167382" cy="1382384"/>
                <a:chOff x="488294" y="4027109"/>
                <a:chExt cx="1167382" cy="1382384"/>
              </a:xfrm>
            </p:grpSpPr>
            <p:pic>
              <p:nvPicPr>
                <p:cNvPr id="72009" name="Picture 20" descr="smoothed_functional"/>
                <p:cNvPicPr>
                  <a:picLocks noChangeAspect="1" noChangeArrowheads="1"/>
                </p:cNvPicPr>
                <p:nvPr/>
              </p:nvPicPr>
              <p:blipFill>
                <a:blip r:embed="rId8"/>
                <a:srcRect/>
                <a:stretch>
                  <a:fillRect/>
                </a:stretch>
              </p:blipFill>
              <p:spPr bwMode="auto">
                <a:xfrm>
                  <a:off x="503151" y="4041068"/>
                  <a:ext cx="1152525" cy="1368425"/>
                </a:xfrm>
                <a:prstGeom prst="rect">
                  <a:avLst/>
                </a:prstGeom>
                <a:noFill/>
                <a:ln w="9525">
                  <a:solidFill>
                    <a:schemeClr val="bg1"/>
                  </a:solidFill>
                  <a:miter lim="800000"/>
                  <a:headEnd/>
                  <a:tailEnd/>
                </a:ln>
              </p:spPr>
            </p:pic>
            <p:sp>
              <p:nvSpPr>
                <p:cNvPr id="72010" name="Line 3"/>
                <p:cNvSpPr>
                  <a:spLocks noChangeShapeType="1"/>
                </p:cNvSpPr>
                <p:nvPr/>
              </p:nvSpPr>
              <p:spPr bwMode="auto">
                <a:xfrm flipV="1">
                  <a:off x="1431269" y="4027109"/>
                  <a:ext cx="0" cy="1368426"/>
                </a:xfrm>
                <a:prstGeom prst="line">
                  <a:avLst/>
                </a:prstGeom>
                <a:noFill/>
                <a:ln w="19050">
                  <a:solidFill>
                    <a:srgbClr val="FF6600"/>
                  </a:solidFill>
                  <a:round/>
                  <a:headEnd/>
                  <a:tailEnd/>
                </a:ln>
              </p:spPr>
              <p:txBody>
                <a:bodyPr wrap="none" anchor="ctr"/>
                <a:lstStyle/>
                <a:p>
                  <a:endParaRPr lang="en-US"/>
                </a:p>
              </p:txBody>
            </p:sp>
            <p:sp>
              <p:nvSpPr>
                <p:cNvPr id="72011" name="Line 4"/>
                <p:cNvSpPr>
                  <a:spLocks noChangeShapeType="1"/>
                </p:cNvSpPr>
                <p:nvPr/>
              </p:nvSpPr>
              <p:spPr bwMode="auto">
                <a:xfrm flipV="1">
                  <a:off x="488294" y="4781965"/>
                  <a:ext cx="1152525" cy="0"/>
                </a:xfrm>
                <a:prstGeom prst="line">
                  <a:avLst/>
                </a:prstGeom>
                <a:noFill/>
                <a:ln w="19050">
                  <a:solidFill>
                    <a:srgbClr val="FF6600"/>
                  </a:solidFill>
                  <a:round/>
                  <a:headEnd/>
                  <a:tailEnd/>
                </a:ln>
              </p:spPr>
              <p:txBody>
                <a:bodyPr wrap="none" anchor="ctr"/>
                <a:lstStyle/>
                <a:p>
                  <a:endParaRPr lang="en-US"/>
                </a:p>
              </p:txBody>
            </p:sp>
          </p:grpSp>
        </p:grpSp>
        <p:grpSp>
          <p:nvGrpSpPr>
            <p:cNvPr id="71739" name="Group 997"/>
            <p:cNvGrpSpPr>
              <a:grpSpLocks/>
            </p:cNvGrpSpPr>
            <p:nvPr/>
          </p:nvGrpSpPr>
          <p:grpSpPr bwMode="auto">
            <a:xfrm>
              <a:off x="3419872" y="2672916"/>
              <a:ext cx="576064" cy="2916324"/>
              <a:chOff x="3419872" y="3284984"/>
              <a:chExt cx="576064" cy="2916324"/>
            </a:xfrm>
          </p:grpSpPr>
          <p:cxnSp>
            <p:nvCxnSpPr>
              <p:cNvPr id="233" name="Straight Arrow Connector 232"/>
              <p:cNvCxnSpPr/>
              <p:nvPr/>
            </p:nvCxnSpPr>
            <p:spPr>
              <a:xfrm>
                <a:off x="3419571" y="3284547"/>
                <a:ext cx="576365" cy="0"/>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a:off x="3419571" y="4760899"/>
                <a:ext cx="576365" cy="0"/>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a:off x="3419571" y="6200738"/>
                <a:ext cx="576365" cy="0"/>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cxnSp>
          <p:nvCxnSpPr>
            <p:cNvPr id="229" name="Straight Arrow Connector 228"/>
            <p:cNvCxnSpPr/>
            <p:nvPr/>
          </p:nvCxnSpPr>
          <p:spPr>
            <a:xfrm>
              <a:off x="1731761" y="2672479"/>
              <a:ext cx="595417" cy="0"/>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741" name="Group 239"/>
            <p:cNvGrpSpPr>
              <a:grpSpLocks/>
            </p:cNvGrpSpPr>
            <p:nvPr/>
          </p:nvGrpSpPr>
          <p:grpSpPr bwMode="auto">
            <a:xfrm>
              <a:off x="1684058" y="2296569"/>
              <a:ext cx="568909" cy="268335"/>
              <a:chOff x="251520" y="1617274"/>
              <a:chExt cx="3954599" cy="1381767"/>
            </a:xfrm>
          </p:grpSpPr>
          <p:sp>
            <p:nvSpPr>
              <p:cNvPr id="71918" name="Freeform 6"/>
              <p:cNvSpPr>
                <a:spLocks/>
              </p:cNvSpPr>
              <p:nvPr/>
            </p:nvSpPr>
            <p:spPr bwMode="auto">
              <a:xfrm>
                <a:off x="266988" y="1633659"/>
                <a:ext cx="3918507" cy="1343536"/>
              </a:xfrm>
              <a:custGeom>
                <a:avLst/>
                <a:gdLst>
                  <a:gd name="T0" fmla="*/ 46403 w 4560"/>
                  <a:gd name="T1" fmla="*/ 775537 h 1476"/>
                  <a:gd name="T2" fmla="*/ 139210 w 4560"/>
                  <a:gd name="T3" fmla="*/ 1021306 h 1476"/>
                  <a:gd name="T4" fmla="*/ 232017 w 4560"/>
                  <a:gd name="T5" fmla="*/ 1010383 h 1476"/>
                  <a:gd name="T6" fmla="*/ 329980 w 4560"/>
                  <a:gd name="T7" fmla="*/ 16385 h 1476"/>
                  <a:gd name="T8" fmla="*/ 422786 w 4560"/>
                  <a:gd name="T9" fmla="*/ 382307 h 1476"/>
                  <a:gd name="T10" fmla="*/ 515593 w 4560"/>
                  <a:gd name="T11" fmla="*/ 557076 h 1476"/>
                  <a:gd name="T12" fmla="*/ 613556 w 4560"/>
                  <a:gd name="T13" fmla="*/ 1217921 h 1476"/>
                  <a:gd name="T14" fmla="*/ 706362 w 4560"/>
                  <a:gd name="T15" fmla="*/ 1163306 h 1476"/>
                  <a:gd name="T16" fmla="*/ 799169 w 4560"/>
                  <a:gd name="T17" fmla="*/ 901152 h 1476"/>
                  <a:gd name="T18" fmla="*/ 897132 w 4560"/>
                  <a:gd name="T19" fmla="*/ 0 h 1476"/>
                  <a:gd name="T20" fmla="*/ 989939 w 4560"/>
                  <a:gd name="T21" fmla="*/ 458768 h 1476"/>
                  <a:gd name="T22" fmla="*/ 1082745 w 4560"/>
                  <a:gd name="T23" fmla="*/ 251230 h 1476"/>
                  <a:gd name="T24" fmla="*/ 1180708 w 4560"/>
                  <a:gd name="T25" fmla="*/ 1245229 h 1476"/>
                  <a:gd name="T26" fmla="*/ 1273515 w 4560"/>
                  <a:gd name="T27" fmla="*/ 1223382 h 1476"/>
                  <a:gd name="T28" fmla="*/ 1366321 w 4560"/>
                  <a:gd name="T29" fmla="*/ 780999 h 1476"/>
                  <a:gd name="T30" fmla="*/ 1459128 w 4560"/>
                  <a:gd name="T31" fmla="*/ 273076 h 1476"/>
                  <a:gd name="T32" fmla="*/ 1557091 w 4560"/>
                  <a:gd name="T33" fmla="*/ 518845 h 1476"/>
                  <a:gd name="T34" fmla="*/ 1649897 w 4560"/>
                  <a:gd name="T35" fmla="*/ 387769 h 1476"/>
                  <a:gd name="T36" fmla="*/ 1742704 w 4560"/>
                  <a:gd name="T37" fmla="*/ 1081383 h 1476"/>
                  <a:gd name="T38" fmla="*/ 1840667 w 4560"/>
                  <a:gd name="T39" fmla="*/ 1010383 h 1476"/>
                  <a:gd name="T40" fmla="*/ 1933474 w 4560"/>
                  <a:gd name="T41" fmla="*/ 922998 h 1476"/>
                  <a:gd name="T42" fmla="*/ 2026281 w 4560"/>
                  <a:gd name="T43" fmla="*/ 147461 h 1476"/>
                  <a:gd name="T44" fmla="*/ 2124243 w 4560"/>
                  <a:gd name="T45" fmla="*/ 567999 h 1476"/>
                  <a:gd name="T46" fmla="*/ 2217050 w 4560"/>
                  <a:gd name="T47" fmla="*/ 535230 h 1476"/>
                  <a:gd name="T48" fmla="*/ 2309857 w 4560"/>
                  <a:gd name="T49" fmla="*/ 1026767 h 1476"/>
                  <a:gd name="T50" fmla="*/ 2407819 w 4560"/>
                  <a:gd name="T51" fmla="*/ 1212459 h 1476"/>
                  <a:gd name="T52" fmla="*/ 2500626 w 4560"/>
                  <a:gd name="T53" fmla="*/ 1135998 h 1476"/>
                  <a:gd name="T54" fmla="*/ 2593433 w 4560"/>
                  <a:gd name="T55" fmla="*/ 43692 h 1476"/>
                  <a:gd name="T56" fmla="*/ 2691395 w 4560"/>
                  <a:gd name="T57" fmla="*/ 365922 h 1476"/>
                  <a:gd name="T58" fmla="*/ 2784202 w 4560"/>
                  <a:gd name="T59" fmla="*/ 469692 h 1476"/>
                  <a:gd name="T60" fmla="*/ 2877009 w 4560"/>
                  <a:gd name="T61" fmla="*/ 955768 h 1476"/>
                  <a:gd name="T62" fmla="*/ 2969815 w 4560"/>
                  <a:gd name="T63" fmla="*/ 1343536 h 1476"/>
                  <a:gd name="T64" fmla="*/ 3067778 w 4560"/>
                  <a:gd name="T65" fmla="*/ 1059537 h 1476"/>
                  <a:gd name="T66" fmla="*/ 3160585 w 4560"/>
                  <a:gd name="T67" fmla="*/ 185692 h 1476"/>
                  <a:gd name="T68" fmla="*/ 3253391 w 4560"/>
                  <a:gd name="T69" fmla="*/ 464230 h 1476"/>
                  <a:gd name="T70" fmla="*/ 3351354 w 4560"/>
                  <a:gd name="T71" fmla="*/ 387769 h 1476"/>
                  <a:gd name="T72" fmla="*/ 3444161 w 4560"/>
                  <a:gd name="T73" fmla="*/ 1130536 h 1476"/>
                  <a:gd name="T74" fmla="*/ 3536968 w 4560"/>
                  <a:gd name="T75" fmla="*/ 1168767 h 1476"/>
                  <a:gd name="T76" fmla="*/ 3634931 w 4560"/>
                  <a:gd name="T77" fmla="*/ 906614 h 1476"/>
                  <a:gd name="T78" fmla="*/ 3727738 w 4560"/>
                  <a:gd name="T79" fmla="*/ 415076 h 1476"/>
                  <a:gd name="T80" fmla="*/ 3820544 w 4560"/>
                  <a:gd name="T81" fmla="*/ 720922 h 1476"/>
                  <a:gd name="T82" fmla="*/ 3918507 w 4560"/>
                  <a:gd name="T83" fmla="*/ 879306 h 14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60"/>
                  <a:gd name="T127" fmla="*/ 0 h 1476"/>
                  <a:gd name="T128" fmla="*/ 4560 w 4560"/>
                  <a:gd name="T129" fmla="*/ 1476 h 14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60" h="1476">
                    <a:moveTo>
                      <a:pt x="0" y="852"/>
                    </a:moveTo>
                    <a:lnTo>
                      <a:pt x="54" y="852"/>
                    </a:lnTo>
                    <a:lnTo>
                      <a:pt x="108" y="720"/>
                    </a:lnTo>
                    <a:lnTo>
                      <a:pt x="162" y="1122"/>
                    </a:lnTo>
                    <a:lnTo>
                      <a:pt x="216" y="942"/>
                    </a:lnTo>
                    <a:lnTo>
                      <a:pt x="270" y="1110"/>
                    </a:lnTo>
                    <a:lnTo>
                      <a:pt x="330" y="1218"/>
                    </a:lnTo>
                    <a:lnTo>
                      <a:pt x="384" y="18"/>
                    </a:lnTo>
                    <a:lnTo>
                      <a:pt x="438" y="450"/>
                    </a:lnTo>
                    <a:lnTo>
                      <a:pt x="492" y="420"/>
                    </a:lnTo>
                    <a:lnTo>
                      <a:pt x="546" y="570"/>
                    </a:lnTo>
                    <a:lnTo>
                      <a:pt x="600" y="612"/>
                    </a:lnTo>
                    <a:lnTo>
                      <a:pt x="660" y="606"/>
                    </a:lnTo>
                    <a:lnTo>
                      <a:pt x="714" y="1338"/>
                    </a:lnTo>
                    <a:lnTo>
                      <a:pt x="768" y="1380"/>
                    </a:lnTo>
                    <a:lnTo>
                      <a:pt x="822" y="1278"/>
                    </a:lnTo>
                    <a:lnTo>
                      <a:pt x="876" y="1410"/>
                    </a:lnTo>
                    <a:lnTo>
                      <a:pt x="930" y="990"/>
                    </a:lnTo>
                    <a:lnTo>
                      <a:pt x="984" y="1302"/>
                    </a:lnTo>
                    <a:lnTo>
                      <a:pt x="1044" y="0"/>
                    </a:lnTo>
                    <a:lnTo>
                      <a:pt x="1098" y="210"/>
                    </a:lnTo>
                    <a:lnTo>
                      <a:pt x="1152" y="504"/>
                    </a:lnTo>
                    <a:lnTo>
                      <a:pt x="1206" y="324"/>
                    </a:lnTo>
                    <a:lnTo>
                      <a:pt x="1260" y="276"/>
                    </a:lnTo>
                    <a:lnTo>
                      <a:pt x="1314" y="738"/>
                    </a:lnTo>
                    <a:lnTo>
                      <a:pt x="1374" y="1368"/>
                    </a:lnTo>
                    <a:lnTo>
                      <a:pt x="1428" y="1386"/>
                    </a:lnTo>
                    <a:lnTo>
                      <a:pt x="1482" y="1344"/>
                    </a:lnTo>
                    <a:lnTo>
                      <a:pt x="1536" y="1134"/>
                    </a:lnTo>
                    <a:lnTo>
                      <a:pt x="1590" y="858"/>
                    </a:lnTo>
                    <a:lnTo>
                      <a:pt x="1644" y="1104"/>
                    </a:lnTo>
                    <a:lnTo>
                      <a:pt x="1698" y="300"/>
                    </a:lnTo>
                    <a:lnTo>
                      <a:pt x="1758" y="636"/>
                    </a:lnTo>
                    <a:lnTo>
                      <a:pt x="1812" y="570"/>
                    </a:lnTo>
                    <a:lnTo>
                      <a:pt x="1866" y="576"/>
                    </a:lnTo>
                    <a:lnTo>
                      <a:pt x="1920" y="426"/>
                    </a:lnTo>
                    <a:lnTo>
                      <a:pt x="1974" y="558"/>
                    </a:lnTo>
                    <a:lnTo>
                      <a:pt x="2028" y="1188"/>
                    </a:lnTo>
                    <a:lnTo>
                      <a:pt x="2088" y="1194"/>
                    </a:lnTo>
                    <a:lnTo>
                      <a:pt x="2142" y="1110"/>
                    </a:lnTo>
                    <a:lnTo>
                      <a:pt x="2196" y="1110"/>
                    </a:lnTo>
                    <a:lnTo>
                      <a:pt x="2250" y="1014"/>
                    </a:lnTo>
                    <a:lnTo>
                      <a:pt x="2304" y="1332"/>
                    </a:lnTo>
                    <a:lnTo>
                      <a:pt x="2358" y="162"/>
                    </a:lnTo>
                    <a:lnTo>
                      <a:pt x="2418" y="360"/>
                    </a:lnTo>
                    <a:lnTo>
                      <a:pt x="2472" y="624"/>
                    </a:lnTo>
                    <a:lnTo>
                      <a:pt x="2526" y="522"/>
                    </a:lnTo>
                    <a:lnTo>
                      <a:pt x="2580" y="588"/>
                    </a:lnTo>
                    <a:lnTo>
                      <a:pt x="2634" y="612"/>
                    </a:lnTo>
                    <a:lnTo>
                      <a:pt x="2688" y="1128"/>
                    </a:lnTo>
                    <a:lnTo>
                      <a:pt x="2742" y="1308"/>
                    </a:lnTo>
                    <a:lnTo>
                      <a:pt x="2802" y="1332"/>
                    </a:lnTo>
                    <a:lnTo>
                      <a:pt x="2856" y="1170"/>
                    </a:lnTo>
                    <a:lnTo>
                      <a:pt x="2910" y="1248"/>
                    </a:lnTo>
                    <a:lnTo>
                      <a:pt x="2964" y="1026"/>
                    </a:lnTo>
                    <a:lnTo>
                      <a:pt x="3018" y="48"/>
                    </a:lnTo>
                    <a:lnTo>
                      <a:pt x="3072" y="240"/>
                    </a:lnTo>
                    <a:lnTo>
                      <a:pt x="3132" y="402"/>
                    </a:lnTo>
                    <a:lnTo>
                      <a:pt x="3186" y="600"/>
                    </a:lnTo>
                    <a:lnTo>
                      <a:pt x="3240" y="516"/>
                    </a:lnTo>
                    <a:lnTo>
                      <a:pt x="3294" y="798"/>
                    </a:lnTo>
                    <a:lnTo>
                      <a:pt x="3348" y="1050"/>
                    </a:lnTo>
                    <a:lnTo>
                      <a:pt x="3402" y="1320"/>
                    </a:lnTo>
                    <a:lnTo>
                      <a:pt x="3456" y="1476"/>
                    </a:lnTo>
                    <a:lnTo>
                      <a:pt x="3516" y="1044"/>
                    </a:lnTo>
                    <a:lnTo>
                      <a:pt x="3570" y="1164"/>
                    </a:lnTo>
                    <a:lnTo>
                      <a:pt x="3624" y="1134"/>
                    </a:lnTo>
                    <a:lnTo>
                      <a:pt x="3678" y="204"/>
                    </a:lnTo>
                    <a:lnTo>
                      <a:pt x="3732" y="264"/>
                    </a:lnTo>
                    <a:lnTo>
                      <a:pt x="3786" y="510"/>
                    </a:lnTo>
                    <a:lnTo>
                      <a:pt x="3846" y="684"/>
                    </a:lnTo>
                    <a:lnTo>
                      <a:pt x="3900" y="426"/>
                    </a:lnTo>
                    <a:lnTo>
                      <a:pt x="3954" y="582"/>
                    </a:lnTo>
                    <a:lnTo>
                      <a:pt x="4008" y="1242"/>
                    </a:lnTo>
                    <a:lnTo>
                      <a:pt x="4062" y="1290"/>
                    </a:lnTo>
                    <a:lnTo>
                      <a:pt x="4116" y="1284"/>
                    </a:lnTo>
                    <a:lnTo>
                      <a:pt x="4170" y="702"/>
                    </a:lnTo>
                    <a:lnTo>
                      <a:pt x="4230" y="996"/>
                    </a:lnTo>
                    <a:lnTo>
                      <a:pt x="4284" y="1086"/>
                    </a:lnTo>
                    <a:lnTo>
                      <a:pt x="4338" y="456"/>
                    </a:lnTo>
                    <a:lnTo>
                      <a:pt x="4392" y="468"/>
                    </a:lnTo>
                    <a:lnTo>
                      <a:pt x="4446" y="792"/>
                    </a:lnTo>
                    <a:lnTo>
                      <a:pt x="4500" y="774"/>
                    </a:lnTo>
                    <a:lnTo>
                      <a:pt x="4560" y="966"/>
                    </a:lnTo>
                  </a:path>
                </a:pathLst>
              </a:custGeom>
              <a:noFill/>
              <a:ln w="19050" cap="flat">
                <a:solidFill>
                  <a:srgbClr val="B2B2B2"/>
                </a:solidFill>
                <a:prstDash val="solid"/>
                <a:round/>
                <a:headEnd/>
                <a:tailEnd/>
              </a:ln>
            </p:spPr>
            <p:txBody>
              <a:bodyPr/>
              <a:lstStyle/>
              <a:p>
                <a:endParaRPr lang="en-US"/>
              </a:p>
            </p:txBody>
          </p:sp>
          <p:sp>
            <p:nvSpPr>
              <p:cNvPr id="71919" name="Oval 7"/>
              <p:cNvSpPr>
                <a:spLocks noChangeArrowheads="1"/>
              </p:cNvSpPr>
              <p:nvPr/>
            </p:nvSpPr>
            <p:spPr bwMode="auto">
              <a:xfrm>
                <a:off x="251520" y="2392811"/>
                <a:ext cx="36092" cy="38231"/>
              </a:xfrm>
              <a:prstGeom prst="ellipse">
                <a:avLst/>
              </a:prstGeom>
              <a:solidFill>
                <a:srgbClr val="FF0000"/>
              </a:solidFill>
              <a:ln w="9525">
                <a:noFill/>
                <a:round/>
                <a:headEnd/>
                <a:tailEnd/>
              </a:ln>
            </p:spPr>
            <p:txBody>
              <a:bodyPr/>
              <a:lstStyle/>
              <a:p>
                <a:pPr eaLnBrk="0" hangingPunct="0"/>
                <a:endParaRPr lang="en-GB"/>
              </a:p>
            </p:txBody>
          </p:sp>
          <p:sp>
            <p:nvSpPr>
              <p:cNvPr id="71920" name="Oval 8"/>
              <p:cNvSpPr>
                <a:spLocks noChangeArrowheads="1"/>
              </p:cNvSpPr>
              <p:nvPr/>
            </p:nvSpPr>
            <p:spPr bwMode="auto">
              <a:xfrm>
                <a:off x="297923" y="2392811"/>
                <a:ext cx="36092" cy="38231"/>
              </a:xfrm>
              <a:prstGeom prst="ellipse">
                <a:avLst/>
              </a:prstGeom>
              <a:solidFill>
                <a:srgbClr val="FF0000"/>
              </a:solidFill>
              <a:ln w="9525">
                <a:noFill/>
                <a:round/>
                <a:headEnd/>
                <a:tailEnd/>
              </a:ln>
            </p:spPr>
            <p:txBody>
              <a:bodyPr/>
              <a:lstStyle/>
              <a:p>
                <a:pPr eaLnBrk="0" hangingPunct="0"/>
                <a:endParaRPr lang="en-GB"/>
              </a:p>
            </p:txBody>
          </p:sp>
          <p:sp>
            <p:nvSpPr>
              <p:cNvPr id="71921" name="Oval 9"/>
              <p:cNvSpPr>
                <a:spLocks noChangeArrowheads="1"/>
              </p:cNvSpPr>
              <p:nvPr/>
            </p:nvSpPr>
            <p:spPr bwMode="auto">
              <a:xfrm>
                <a:off x="344327" y="2272658"/>
                <a:ext cx="36092" cy="38231"/>
              </a:xfrm>
              <a:prstGeom prst="ellipse">
                <a:avLst/>
              </a:prstGeom>
              <a:solidFill>
                <a:srgbClr val="FF0000"/>
              </a:solidFill>
              <a:ln w="9525">
                <a:noFill/>
                <a:round/>
                <a:headEnd/>
                <a:tailEnd/>
              </a:ln>
            </p:spPr>
            <p:txBody>
              <a:bodyPr/>
              <a:lstStyle/>
              <a:p>
                <a:pPr eaLnBrk="0" hangingPunct="0"/>
                <a:endParaRPr lang="en-GB"/>
              </a:p>
            </p:txBody>
          </p:sp>
          <p:sp>
            <p:nvSpPr>
              <p:cNvPr id="71922" name="Oval 10"/>
              <p:cNvSpPr>
                <a:spLocks noChangeArrowheads="1"/>
              </p:cNvSpPr>
              <p:nvPr/>
            </p:nvSpPr>
            <p:spPr bwMode="auto">
              <a:xfrm>
                <a:off x="390730" y="2638580"/>
                <a:ext cx="36092" cy="38231"/>
              </a:xfrm>
              <a:prstGeom prst="ellipse">
                <a:avLst/>
              </a:prstGeom>
              <a:solidFill>
                <a:srgbClr val="FF0000"/>
              </a:solidFill>
              <a:ln w="9525">
                <a:noFill/>
                <a:round/>
                <a:headEnd/>
                <a:tailEnd/>
              </a:ln>
            </p:spPr>
            <p:txBody>
              <a:bodyPr/>
              <a:lstStyle/>
              <a:p>
                <a:pPr eaLnBrk="0" hangingPunct="0"/>
                <a:endParaRPr lang="en-GB"/>
              </a:p>
            </p:txBody>
          </p:sp>
          <p:sp>
            <p:nvSpPr>
              <p:cNvPr id="71923" name="Oval 11"/>
              <p:cNvSpPr>
                <a:spLocks noChangeArrowheads="1"/>
              </p:cNvSpPr>
              <p:nvPr/>
            </p:nvSpPr>
            <p:spPr bwMode="auto">
              <a:xfrm>
                <a:off x="437133" y="2474734"/>
                <a:ext cx="36092" cy="38231"/>
              </a:xfrm>
              <a:prstGeom prst="ellipse">
                <a:avLst/>
              </a:prstGeom>
              <a:solidFill>
                <a:srgbClr val="FF0000"/>
              </a:solidFill>
              <a:ln w="9525">
                <a:noFill/>
                <a:round/>
                <a:headEnd/>
                <a:tailEnd/>
              </a:ln>
            </p:spPr>
            <p:txBody>
              <a:bodyPr/>
              <a:lstStyle/>
              <a:p>
                <a:pPr eaLnBrk="0" hangingPunct="0"/>
                <a:endParaRPr lang="en-GB"/>
              </a:p>
            </p:txBody>
          </p:sp>
          <p:sp>
            <p:nvSpPr>
              <p:cNvPr id="71924" name="Oval 12"/>
              <p:cNvSpPr>
                <a:spLocks noChangeArrowheads="1"/>
              </p:cNvSpPr>
              <p:nvPr/>
            </p:nvSpPr>
            <p:spPr bwMode="auto">
              <a:xfrm>
                <a:off x="483537" y="2627657"/>
                <a:ext cx="36092" cy="38231"/>
              </a:xfrm>
              <a:prstGeom prst="ellipse">
                <a:avLst/>
              </a:prstGeom>
              <a:solidFill>
                <a:srgbClr val="FF0000"/>
              </a:solidFill>
              <a:ln w="9525">
                <a:noFill/>
                <a:round/>
                <a:headEnd/>
                <a:tailEnd/>
              </a:ln>
            </p:spPr>
            <p:txBody>
              <a:bodyPr/>
              <a:lstStyle/>
              <a:p>
                <a:pPr eaLnBrk="0" hangingPunct="0"/>
                <a:endParaRPr lang="en-GB"/>
              </a:p>
            </p:txBody>
          </p:sp>
          <p:sp>
            <p:nvSpPr>
              <p:cNvPr id="71925" name="Oval 13"/>
              <p:cNvSpPr>
                <a:spLocks noChangeArrowheads="1"/>
              </p:cNvSpPr>
              <p:nvPr/>
            </p:nvSpPr>
            <p:spPr bwMode="auto">
              <a:xfrm>
                <a:off x="535096" y="2725965"/>
                <a:ext cx="36092" cy="38231"/>
              </a:xfrm>
              <a:prstGeom prst="ellipse">
                <a:avLst/>
              </a:prstGeom>
              <a:solidFill>
                <a:srgbClr val="FF0000"/>
              </a:solidFill>
              <a:ln w="9525">
                <a:noFill/>
                <a:round/>
                <a:headEnd/>
                <a:tailEnd/>
              </a:ln>
            </p:spPr>
            <p:txBody>
              <a:bodyPr/>
              <a:lstStyle/>
              <a:p>
                <a:pPr eaLnBrk="0" hangingPunct="0"/>
                <a:endParaRPr lang="en-GB"/>
              </a:p>
            </p:txBody>
          </p:sp>
          <p:sp>
            <p:nvSpPr>
              <p:cNvPr id="71926" name="Oval 14"/>
              <p:cNvSpPr>
                <a:spLocks noChangeArrowheads="1"/>
              </p:cNvSpPr>
              <p:nvPr/>
            </p:nvSpPr>
            <p:spPr bwMode="auto">
              <a:xfrm>
                <a:off x="581500" y="1633659"/>
                <a:ext cx="36092" cy="38231"/>
              </a:xfrm>
              <a:prstGeom prst="ellipse">
                <a:avLst/>
              </a:prstGeom>
              <a:solidFill>
                <a:srgbClr val="FF0000"/>
              </a:solidFill>
              <a:ln w="9525">
                <a:noFill/>
                <a:round/>
                <a:headEnd/>
                <a:tailEnd/>
              </a:ln>
            </p:spPr>
            <p:txBody>
              <a:bodyPr/>
              <a:lstStyle/>
              <a:p>
                <a:pPr eaLnBrk="0" hangingPunct="0"/>
                <a:endParaRPr lang="en-GB"/>
              </a:p>
            </p:txBody>
          </p:sp>
          <p:sp>
            <p:nvSpPr>
              <p:cNvPr id="71927" name="Oval 15"/>
              <p:cNvSpPr>
                <a:spLocks noChangeArrowheads="1"/>
              </p:cNvSpPr>
              <p:nvPr/>
            </p:nvSpPr>
            <p:spPr bwMode="auto">
              <a:xfrm>
                <a:off x="627903" y="2026889"/>
                <a:ext cx="36092" cy="38231"/>
              </a:xfrm>
              <a:prstGeom prst="ellipse">
                <a:avLst/>
              </a:prstGeom>
              <a:solidFill>
                <a:srgbClr val="FF0000"/>
              </a:solidFill>
              <a:ln w="9525">
                <a:noFill/>
                <a:round/>
                <a:headEnd/>
                <a:tailEnd/>
              </a:ln>
            </p:spPr>
            <p:txBody>
              <a:bodyPr/>
              <a:lstStyle/>
              <a:p>
                <a:pPr eaLnBrk="0" hangingPunct="0"/>
                <a:endParaRPr lang="en-GB"/>
              </a:p>
            </p:txBody>
          </p:sp>
          <p:sp>
            <p:nvSpPr>
              <p:cNvPr id="71928" name="Oval 16"/>
              <p:cNvSpPr>
                <a:spLocks noChangeArrowheads="1"/>
              </p:cNvSpPr>
              <p:nvPr/>
            </p:nvSpPr>
            <p:spPr bwMode="auto">
              <a:xfrm>
                <a:off x="674306" y="1999581"/>
                <a:ext cx="36092" cy="38231"/>
              </a:xfrm>
              <a:prstGeom prst="ellipse">
                <a:avLst/>
              </a:prstGeom>
              <a:solidFill>
                <a:srgbClr val="FF0000"/>
              </a:solidFill>
              <a:ln w="9525">
                <a:noFill/>
                <a:round/>
                <a:headEnd/>
                <a:tailEnd/>
              </a:ln>
            </p:spPr>
            <p:txBody>
              <a:bodyPr/>
              <a:lstStyle/>
              <a:p>
                <a:pPr eaLnBrk="0" hangingPunct="0"/>
                <a:endParaRPr lang="en-GB"/>
              </a:p>
            </p:txBody>
          </p:sp>
          <p:sp>
            <p:nvSpPr>
              <p:cNvPr id="71929" name="Oval 17"/>
              <p:cNvSpPr>
                <a:spLocks noChangeArrowheads="1"/>
              </p:cNvSpPr>
              <p:nvPr/>
            </p:nvSpPr>
            <p:spPr bwMode="auto">
              <a:xfrm>
                <a:off x="720710" y="2136119"/>
                <a:ext cx="36092" cy="38231"/>
              </a:xfrm>
              <a:prstGeom prst="ellipse">
                <a:avLst/>
              </a:prstGeom>
              <a:solidFill>
                <a:srgbClr val="FF0000"/>
              </a:solidFill>
              <a:ln w="9525">
                <a:noFill/>
                <a:round/>
                <a:headEnd/>
                <a:tailEnd/>
              </a:ln>
            </p:spPr>
            <p:txBody>
              <a:bodyPr/>
              <a:lstStyle/>
              <a:p>
                <a:pPr eaLnBrk="0" hangingPunct="0"/>
                <a:endParaRPr lang="en-GB"/>
              </a:p>
            </p:txBody>
          </p:sp>
          <p:sp>
            <p:nvSpPr>
              <p:cNvPr id="71930" name="Oval 18"/>
              <p:cNvSpPr>
                <a:spLocks noChangeArrowheads="1"/>
              </p:cNvSpPr>
              <p:nvPr/>
            </p:nvSpPr>
            <p:spPr bwMode="auto">
              <a:xfrm>
                <a:off x="767113" y="2174350"/>
                <a:ext cx="36092" cy="38231"/>
              </a:xfrm>
              <a:prstGeom prst="ellipse">
                <a:avLst/>
              </a:prstGeom>
              <a:solidFill>
                <a:srgbClr val="FF0000"/>
              </a:solidFill>
              <a:ln w="9525">
                <a:noFill/>
                <a:round/>
                <a:headEnd/>
                <a:tailEnd/>
              </a:ln>
            </p:spPr>
            <p:txBody>
              <a:bodyPr/>
              <a:lstStyle/>
              <a:p>
                <a:pPr eaLnBrk="0" hangingPunct="0"/>
                <a:endParaRPr lang="en-GB"/>
              </a:p>
            </p:txBody>
          </p:sp>
          <p:sp>
            <p:nvSpPr>
              <p:cNvPr id="71931" name="Oval 19"/>
              <p:cNvSpPr>
                <a:spLocks noChangeArrowheads="1"/>
              </p:cNvSpPr>
              <p:nvPr/>
            </p:nvSpPr>
            <p:spPr bwMode="auto">
              <a:xfrm>
                <a:off x="818672" y="2168888"/>
                <a:ext cx="36092" cy="38231"/>
              </a:xfrm>
              <a:prstGeom prst="ellipse">
                <a:avLst/>
              </a:prstGeom>
              <a:solidFill>
                <a:srgbClr val="FF0000"/>
              </a:solidFill>
              <a:ln w="9525">
                <a:noFill/>
                <a:round/>
                <a:headEnd/>
                <a:tailEnd/>
              </a:ln>
            </p:spPr>
            <p:txBody>
              <a:bodyPr/>
              <a:lstStyle/>
              <a:p>
                <a:pPr eaLnBrk="0" hangingPunct="0"/>
                <a:endParaRPr lang="en-GB"/>
              </a:p>
            </p:txBody>
          </p:sp>
          <p:sp>
            <p:nvSpPr>
              <p:cNvPr id="71932" name="Oval 20"/>
              <p:cNvSpPr>
                <a:spLocks noChangeArrowheads="1"/>
              </p:cNvSpPr>
              <p:nvPr/>
            </p:nvSpPr>
            <p:spPr bwMode="auto">
              <a:xfrm>
                <a:off x="865076" y="2835195"/>
                <a:ext cx="36092" cy="38231"/>
              </a:xfrm>
              <a:prstGeom prst="ellipse">
                <a:avLst/>
              </a:prstGeom>
              <a:solidFill>
                <a:srgbClr val="FF0000"/>
              </a:solidFill>
              <a:ln w="9525">
                <a:noFill/>
                <a:round/>
                <a:headEnd/>
                <a:tailEnd/>
              </a:ln>
            </p:spPr>
            <p:txBody>
              <a:bodyPr/>
              <a:lstStyle/>
              <a:p>
                <a:pPr eaLnBrk="0" hangingPunct="0"/>
                <a:endParaRPr lang="en-GB"/>
              </a:p>
            </p:txBody>
          </p:sp>
          <p:sp>
            <p:nvSpPr>
              <p:cNvPr id="71933" name="Oval 21"/>
              <p:cNvSpPr>
                <a:spLocks noChangeArrowheads="1"/>
              </p:cNvSpPr>
              <p:nvPr/>
            </p:nvSpPr>
            <p:spPr bwMode="auto">
              <a:xfrm>
                <a:off x="911479" y="2873426"/>
                <a:ext cx="36092" cy="38231"/>
              </a:xfrm>
              <a:prstGeom prst="ellipse">
                <a:avLst/>
              </a:prstGeom>
              <a:solidFill>
                <a:srgbClr val="FF0000"/>
              </a:solidFill>
              <a:ln w="9525">
                <a:noFill/>
                <a:round/>
                <a:headEnd/>
                <a:tailEnd/>
              </a:ln>
            </p:spPr>
            <p:txBody>
              <a:bodyPr/>
              <a:lstStyle/>
              <a:p>
                <a:pPr eaLnBrk="0" hangingPunct="0"/>
                <a:endParaRPr lang="en-GB"/>
              </a:p>
            </p:txBody>
          </p:sp>
          <p:sp>
            <p:nvSpPr>
              <p:cNvPr id="71934" name="Oval 22"/>
              <p:cNvSpPr>
                <a:spLocks noChangeArrowheads="1"/>
              </p:cNvSpPr>
              <p:nvPr/>
            </p:nvSpPr>
            <p:spPr bwMode="auto">
              <a:xfrm>
                <a:off x="957882" y="2780580"/>
                <a:ext cx="36092" cy="38231"/>
              </a:xfrm>
              <a:prstGeom prst="ellipse">
                <a:avLst/>
              </a:prstGeom>
              <a:solidFill>
                <a:srgbClr val="FF0000"/>
              </a:solidFill>
              <a:ln w="9525">
                <a:noFill/>
                <a:round/>
                <a:headEnd/>
                <a:tailEnd/>
              </a:ln>
            </p:spPr>
            <p:txBody>
              <a:bodyPr/>
              <a:lstStyle/>
              <a:p>
                <a:pPr eaLnBrk="0" hangingPunct="0"/>
                <a:endParaRPr lang="en-GB"/>
              </a:p>
            </p:txBody>
          </p:sp>
          <p:sp>
            <p:nvSpPr>
              <p:cNvPr id="71935" name="Oval 23"/>
              <p:cNvSpPr>
                <a:spLocks noChangeArrowheads="1"/>
              </p:cNvSpPr>
              <p:nvPr/>
            </p:nvSpPr>
            <p:spPr bwMode="auto">
              <a:xfrm>
                <a:off x="1004286" y="2900733"/>
                <a:ext cx="36092" cy="38231"/>
              </a:xfrm>
              <a:prstGeom prst="ellipse">
                <a:avLst/>
              </a:prstGeom>
              <a:solidFill>
                <a:srgbClr val="FF0000"/>
              </a:solidFill>
              <a:ln w="9525">
                <a:noFill/>
                <a:round/>
                <a:headEnd/>
                <a:tailEnd/>
              </a:ln>
            </p:spPr>
            <p:txBody>
              <a:bodyPr/>
              <a:lstStyle/>
              <a:p>
                <a:pPr eaLnBrk="0" hangingPunct="0"/>
                <a:endParaRPr lang="en-GB"/>
              </a:p>
            </p:txBody>
          </p:sp>
          <p:sp>
            <p:nvSpPr>
              <p:cNvPr id="71936" name="Oval 24"/>
              <p:cNvSpPr>
                <a:spLocks noChangeArrowheads="1"/>
              </p:cNvSpPr>
              <p:nvPr/>
            </p:nvSpPr>
            <p:spPr bwMode="auto">
              <a:xfrm>
                <a:off x="1050689" y="2518426"/>
                <a:ext cx="36092" cy="38231"/>
              </a:xfrm>
              <a:prstGeom prst="ellipse">
                <a:avLst/>
              </a:prstGeom>
              <a:solidFill>
                <a:srgbClr val="FF0000"/>
              </a:solidFill>
              <a:ln w="9525">
                <a:noFill/>
                <a:round/>
                <a:headEnd/>
                <a:tailEnd/>
              </a:ln>
            </p:spPr>
            <p:txBody>
              <a:bodyPr/>
              <a:lstStyle/>
              <a:p>
                <a:pPr eaLnBrk="0" hangingPunct="0"/>
                <a:endParaRPr lang="en-GB"/>
              </a:p>
            </p:txBody>
          </p:sp>
          <p:sp>
            <p:nvSpPr>
              <p:cNvPr id="71937" name="Oval 25"/>
              <p:cNvSpPr>
                <a:spLocks noChangeArrowheads="1"/>
              </p:cNvSpPr>
              <p:nvPr/>
            </p:nvSpPr>
            <p:spPr bwMode="auto">
              <a:xfrm>
                <a:off x="1097093" y="2802426"/>
                <a:ext cx="36092" cy="38231"/>
              </a:xfrm>
              <a:prstGeom prst="ellipse">
                <a:avLst/>
              </a:prstGeom>
              <a:solidFill>
                <a:srgbClr val="FF0000"/>
              </a:solidFill>
              <a:ln w="9525">
                <a:noFill/>
                <a:round/>
                <a:headEnd/>
                <a:tailEnd/>
              </a:ln>
            </p:spPr>
            <p:txBody>
              <a:bodyPr/>
              <a:lstStyle/>
              <a:p>
                <a:pPr eaLnBrk="0" hangingPunct="0"/>
                <a:endParaRPr lang="en-GB"/>
              </a:p>
            </p:txBody>
          </p:sp>
          <p:sp>
            <p:nvSpPr>
              <p:cNvPr id="71938" name="Oval 26"/>
              <p:cNvSpPr>
                <a:spLocks noChangeArrowheads="1"/>
              </p:cNvSpPr>
              <p:nvPr/>
            </p:nvSpPr>
            <p:spPr bwMode="auto">
              <a:xfrm>
                <a:off x="1148652" y="1617274"/>
                <a:ext cx="36092" cy="38231"/>
              </a:xfrm>
              <a:prstGeom prst="ellipse">
                <a:avLst/>
              </a:prstGeom>
              <a:solidFill>
                <a:srgbClr val="FF0000"/>
              </a:solidFill>
              <a:ln w="9525">
                <a:noFill/>
                <a:round/>
                <a:headEnd/>
                <a:tailEnd/>
              </a:ln>
            </p:spPr>
            <p:txBody>
              <a:bodyPr/>
              <a:lstStyle/>
              <a:p>
                <a:pPr eaLnBrk="0" hangingPunct="0"/>
                <a:endParaRPr lang="en-GB"/>
              </a:p>
            </p:txBody>
          </p:sp>
          <p:sp>
            <p:nvSpPr>
              <p:cNvPr id="71939" name="Oval 27"/>
              <p:cNvSpPr>
                <a:spLocks noChangeArrowheads="1"/>
              </p:cNvSpPr>
              <p:nvPr/>
            </p:nvSpPr>
            <p:spPr bwMode="auto">
              <a:xfrm>
                <a:off x="1195055" y="1808428"/>
                <a:ext cx="36092" cy="38231"/>
              </a:xfrm>
              <a:prstGeom prst="ellipse">
                <a:avLst/>
              </a:prstGeom>
              <a:solidFill>
                <a:srgbClr val="FF0000"/>
              </a:solidFill>
              <a:ln w="9525">
                <a:noFill/>
                <a:round/>
                <a:headEnd/>
                <a:tailEnd/>
              </a:ln>
            </p:spPr>
            <p:txBody>
              <a:bodyPr/>
              <a:lstStyle/>
              <a:p>
                <a:pPr eaLnBrk="0" hangingPunct="0"/>
                <a:endParaRPr lang="en-GB"/>
              </a:p>
            </p:txBody>
          </p:sp>
          <p:sp>
            <p:nvSpPr>
              <p:cNvPr id="71940" name="Oval 28"/>
              <p:cNvSpPr>
                <a:spLocks noChangeArrowheads="1"/>
              </p:cNvSpPr>
              <p:nvPr/>
            </p:nvSpPr>
            <p:spPr bwMode="auto">
              <a:xfrm>
                <a:off x="1241459" y="2076042"/>
                <a:ext cx="36092" cy="38231"/>
              </a:xfrm>
              <a:prstGeom prst="ellipse">
                <a:avLst/>
              </a:prstGeom>
              <a:solidFill>
                <a:srgbClr val="FF0000"/>
              </a:solidFill>
              <a:ln w="9525">
                <a:noFill/>
                <a:round/>
                <a:headEnd/>
                <a:tailEnd/>
              </a:ln>
            </p:spPr>
            <p:txBody>
              <a:bodyPr/>
              <a:lstStyle/>
              <a:p>
                <a:pPr eaLnBrk="0" hangingPunct="0"/>
                <a:endParaRPr lang="en-GB"/>
              </a:p>
            </p:txBody>
          </p:sp>
          <p:sp>
            <p:nvSpPr>
              <p:cNvPr id="71941" name="Oval 29"/>
              <p:cNvSpPr>
                <a:spLocks noChangeArrowheads="1"/>
              </p:cNvSpPr>
              <p:nvPr/>
            </p:nvSpPr>
            <p:spPr bwMode="auto">
              <a:xfrm>
                <a:off x="1287862" y="1912197"/>
                <a:ext cx="36092" cy="38231"/>
              </a:xfrm>
              <a:prstGeom prst="ellipse">
                <a:avLst/>
              </a:prstGeom>
              <a:solidFill>
                <a:srgbClr val="FF0000"/>
              </a:solidFill>
              <a:ln w="9525">
                <a:noFill/>
                <a:round/>
                <a:headEnd/>
                <a:tailEnd/>
              </a:ln>
            </p:spPr>
            <p:txBody>
              <a:bodyPr/>
              <a:lstStyle/>
              <a:p>
                <a:pPr eaLnBrk="0" hangingPunct="0"/>
                <a:endParaRPr lang="en-GB"/>
              </a:p>
            </p:txBody>
          </p:sp>
          <p:sp>
            <p:nvSpPr>
              <p:cNvPr id="71942" name="Oval 30"/>
              <p:cNvSpPr>
                <a:spLocks noChangeArrowheads="1"/>
              </p:cNvSpPr>
              <p:nvPr/>
            </p:nvSpPr>
            <p:spPr bwMode="auto">
              <a:xfrm>
                <a:off x="1334265" y="1868504"/>
                <a:ext cx="36092" cy="38231"/>
              </a:xfrm>
              <a:prstGeom prst="ellipse">
                <a:avLst/>
              </a:prstGeom>
              <a:solidFill>
                <a:srgbClr val="FF0000"/>
              </a:solidFill>
              <a:ln w="9525">
                <a:noFill/>
                <a:round/>
                <a:headEnd/>
                <a:tailEnd/>
              </a:ln>
            </p:spPr>
            <p:txBody>
              <a:bodyPr/>
              <a:lstStyle/>
              <a:p>
                <a:pPr eaLnBrk="0" hangingPunct="0"/>
                <a:endParaRPr lang="en-GB"/>
              </a:p>
            </p:txBody>
          </p:sp>
          <p:sp>
            <p:nvSpPr>
              <p:cNvPr id="71943" name="Oval 31"/>
              <p:cNvSpPr>
                <a:spLocks noChangeArrowheads="1"/>
              </p:cNvSpPr>
              <p:nvPr/>
            </p:nvSpPr>
            <p:spPr bwMode="auto">
              <a:xfrm>
                <a:off x="1380669" y="2289042"/>
                <a:ext cx="36092" cy="38231"/>
              </a:xfrm>
              <a:prstGeom prst="ellipse">
                <a:avLst/>
              </a:prstGeom>
              <a:solidFill>
                <a:srgbClr val="FF0000"/>
              </a:solidFill>
              <a:ln w="9525">
                <a:noFill/>
                <a:round/>
                <a:headEnd/>
                <a:tailEnd/>
              </a:ln>
            </p:spPr>
            <p:txBody>
              <a:bodyPr/>
              <a:lstStyle/>
              <a:p>
                <a:pPr eaLnBrk="0" hangingPunct="0"/>
                <a:endParaRPr lang="en-GB"/>
              </a:p>
            </p:txBody>
          </p:sp>
          <p:sp>
            <p:nvSpPr>
              <p:cNvPr id="71944" name="Oval 32"/>
              <p:cNvSpPr>
                <a:spLocks noChangeArrowheads="1"/>
              </p:cNvSpPr>
              <p:nvPr/>
            </p:nvSpPr>
            <p:spPr bwMode="auto">
              <a:xfrm>
                <a:off x="1432228" y="2862503"/>
                <a:ext cx="36092" cy="38231"/>
              </a:xfrm>
              <a:prstGeom prst="ellipse">
                <a:avLst/>
              </a:prstGeom>
              <a:solidFill>
                <a:srgbClr val="FF0000"/>
              </a:solidFill>
              <a:ln w="9525">
                <a:noFill/>
                <a:round/>
                <a:headEnd/>
                <a:tailEnd/>
              </a:ln>
            </p:spPr>
            <p:txBody>
              <a:bodyPr/>
              <a:lstStyle/>
              <a:p>
                <a:pPr eaLnBrk="0" hangingPunct="0"/>
                <a:endParaRPr lang="en-GB"/>
              </a:p>
            </p:txBody>
          </p:sp>
          <p:sp>
            <p:nvSpPr>
              <p:cNvPr id="71945" name="Oval 33"/>
              <p:cNvSpPr>
                <a:spLocks noChangeArrowheads="1"/>
              </p:cNvSpPr>
              <p:nvPr/>
            </p:nvSpPr>
            <p:spPr bwMode="auto">
              <a:xfrm>
                <a:off x="1478631" y="2878887"/>
                <a:ext cx="36092" cy="38231"/>
              </a:xfrm>
              <a:prstGeom prst="ellipse">
                <a:avLst/>
              </a:prstGeom>
              <a:solidFill>
                <a:srgbClr val="FF0000"/>
              </a:solidFill>
              <a:ln w="9525">
                <a:noFill/>
                <a:round/>
                <a:headEnd/>
                <a:tailEnd/>
              </a:ln>
            </p:spPr>
            <p:txBody>
              <a:bodyPr/>
              <a:lstStyle/>
              <a:p>
                <a:pPr eaLnBrk="0" hangingPunct="0"/>
                <a:endParaRPr lang="en-GB"/>
              </a:p>
            </p:txBody>
          </p:sp>
          <p:sp>
            <p:nvSpPr>
              <p:cNvPr id="71946" name="Oval 34"/>
              <p:cNvSpPr>
                <a:spLocks noChangeArrowheads="1"/>
              </p:cNvSpPr>
              <p:nvPr/>
            </p:nvSpPr>
            <p:spPr bwMode="auto">
              <a:xfrm>
                <a:off x="1525035" y="2840657"/>
                <a:ext cx="36092" cy="38231"/>
              </a:xfrm>
              <a:prstGeom prst="ellipse">
                <a:avLst/>
              </a:prstGeom>
              <a:solidFill>
                <a:srgbClr val="FF0000"/>
              </a:solidFill>
              <a:ln w="9525">
                <a:noFill/>
                <a:round/>
                <a:headEnd/>
                <a:tailEnd/>
              </a:ln>
            </p:spPr>
            <p:txBody>
              <a:bodyPr/>
              <a:lstStyle/>
              <a:p>
                <a:pPr eaLnBrk="0" hangingPunct="0"/>
                <a:endParaRPr lang="en-GB"/>
              </a:p>
            </p:txBody>
          </p:sp>
          <p:sp>
            <p:nvSpPr>
              <p:cNvPr id="71947" name="Oval 35"/>
              <p:cNvSpPr>
                <a:spLocks noChangeArrowheads="1"/>
              </p:cNvSpPr>
              <p:nvPr/>
            </p:nvSpPr>
            <p:spPr bwMode="auto">
              <a:xfrm>
                <a:off x="1571438" y="2649503"/>
                <a:ext cx="36092" cy="38231"/>
              </a:xfrm>
              <a:prstGeom prst="ellipse">
                <a:avLst/>
              </a:prstGeom>
              <a:solidFill>
                <a:srgbClr val="FF0000"/>
              </a:solidFill>
              <a:ln w="9525">
                <a:noFill/>
                <a:round/>
                <a:headEnd/>
                <a:tailEnd/>
              </a:ln>
            </p:spPr>
            <p:txBody>
              <a:bodyPr/>
              <a:lstStyle/>
              <a:p>
                <a:pPr eaLnBrk="0" hangingPunct="0"/>
                <a:endParaRPr lang="en-GB"/>
              </a:p>
            </p:txBody>
          </p:sp>
          <p:sp>
            <p:nvSpPr>
              <p:cNvPr id="71948" name="Oval 36"/>
              <p:cNvSpPr>
                <a:spLocks noChangeArrowheads="1"/>
              </p:cNvSpPr>
              <p:nvPr/>
            </p:nvSpPr>
            <p:spPr bwMode="auto">
              <a:xfrm>
                <a:off x="1617842" y="2398273"/>
                <a:ext cx="36092" cy="38231"/>
              </a:xfrm>
              <a:prstGeom prst="ellipse">
                <a:avLst/>
              </a:prstGeom>
              <a:solidFill>
                <a:srgbClr val="FF0000"/>
              </a:solidFill>
              <a:ln w="9525">
                <a:noFill/>
                <a:round/>
                <a:headEnd/>
                <a:tailEnd/>
              </a:ln>
            </p:spPr>
            <p:txBody>
              <a:bodyPr/>
              <a:lstStyle/>
              <a:p>
                <a:pPr eaLnBrk="0" hangingPunct="0"/>
                <a:endParaRPr lang="en-GB"/>
              </a:p>
            </p:txBody>
          </p:sp>
          <p:sp>
            <p:nvSpPr>
              <p:cNvPr id="71949" name="Oval 37"/>
              <p:cNvSpPr>
                <a:spLocks noChangeArrowheads="1"/>
              </p:cNvSpPr>
              <p:nvPr/>
            </p:nvSpPr>
            <p:spPr bwMode="auto">
              <a:xfrm>
                <a:off x="1664245" y="2622195"/>
                <a:ext cx="36092" cy="38231"/>
              </a:xfrm>
              <a:prstGeom prst="ellipse">
                <a:avLst/>
              </a:prstGeom>
              <a:solidFill>
                <a:srgbClr val="FF0000"/>
              </a:solidFill>
              <a:ln w="9525">
                <a:noFill/>
                <a:round/>
                <a:headEnd/>
                <a:tailEnd/>
              </a:ln>
            </p:spPr>
            <p:txBody>
              <a:bodyPr/>
              <a:lstStyle/>
              <a:p>
                <a:pPr eaLnBrk="0" hangingPunct="0"/>
                <a:endParaRPr lang="en-GB"/>
              </a:p>
            </p:txBody>
          </p:sp>
          <p:sp>
            <p:nvSpPr>
              <p:cNvPr id="71950" name="Oval 38"/>
              <p:cNvSpPr>
                <a:spLocks noChangeArrowheads="1"/>
              </p:cNvSpPr>
              <p:nvPr/>
            </p:nvSpPr>
            <p:spPr bwMode="auto">
              <a:xfrm>
                <a:off x="1710648" y="1890350"/>
                <a:ext cx="36092" cy="38231"/>
              </a:xfrm>
              <a:prstGeom prst="ellipse">
                <a:avLst/>
              </a:prstGeom>
              <a:solidFill>
                <a:srgbClr val="FF0000"/>
              </a:solidFill>
              <a:ln w="9525">
                <a:noFill/>
                <a:round/>
                <a:headEnd/>
                <a:tailEnd/>
              </a:ln>
            </p:spPr>
            <p:txBody>
              <a:bodyPr/>
              <a:lstStyle/>
              <a:p>
                <a:pPr eaLnBrk="0" hangingPunct="0"/>
                <a:endParaRPr lang="en-GB"/>
              </a:p>
            </p:txBody>
          </p:sp>
          <p:sp>
            <p:nvSpPr>
              <p:cNvPr id="71951" name="Oval 39"/>
              <p:cNvSpPr>
                <a:spLocks noChangeArrowheads="1"/>
              </p:cNvSpPr>
              <p:nvPr/>
            </p:nvSpPr>
            <p:spPr bwMode="auto">
              <a:xfrm>
                <a:off x="1762208" y="2196196"/>
                <a:ext cx="36092" cy="38231"/>
              </a:xfrm>
              <a:prstGeom prst="ellipse">
                <a:avLst/>
              </a:prstGeom>
              <a:solidFill>
                <a:srgbClr val="FF0000"/>
              </a:solidFill>
              <a:ln w="9525">
                <a:noFill/>
                <a:round/>
                <a:headEnd/>
                <a:tailEnd/>
              </a:ln>
            </p:spPr>
            <p:txBody>
              <a:bodyPr/>
              <a:lstStyle/>
              <a:p>
                <a:pPr eaLnBrk="0" hangingPunct="0"/>
                <a:endParaRPr lang="en-GB"/>
              </a:p>
            </p:txBody>
          </p:sp>
          <p:sp>
            <p:nvSpPr>
              <p:cNvPr id="71952" name="Oval 40"/>
              <p:cNvSpPr>
                <a:spLocks noChangeArrowheads="1"/>
              </p:cNvSpPr>
              <p:nvPr/>
            </p:nvSpPr>
            <p:spPr bwMode="auto">
              <a:xfrm>
                <a:off x="1808611" y="2136119"/>
                <a:ext cx="36092" cy="38231"/>
              </a:xfrm>
              <a:prstGeom prst="ellipse">
                <a:avLst/>
              </a:prstGeom>
              <a:solidFill>
                <a:srgbClr val="FF0000"/>
              </a:solidFill>
              <a:ln w="9525">
                <a:noFill/>
                <a:round/>
                <a:headEnd/>
                <a:tailEnd/>
              </a:ln>
            </p:spPr>
            <p:txBody>
              <a:bodyPr/>
              <a:lstStyle/>
              <a:p>
                <a:pPr eaLnBrk="0" hangingPunct="0"/>
                <a:endParaRPr lang="en-GB"/>
              </a:p>
            </p:txBody>
          </p:sp>
          <p:sp>
            <p:nvSpPr>
              <p:cNvPr id="71953" name="Oval 41"/>
              <p:cNvSpPr>
                <a:spLocks noChangeArrowheads="1"/>
              </p:cNvSpPr>
              <p:nvPr/>
            </p:nvSpPr>
            <p:spPr bwMode="auto">
              <a:xfrm>
                <a:off x="1855014" y="2141581"/>
                <a:ext cx="36092" cy="38231"/>
              </a:xfrm>
              <a:prstGeom prst="ellipse">
                <a:avLst/>
              </a:prstGeom>
              <a:solidFill>
                <a:srgbClr val="FF0000"/>
              </a:solidFill>
              <a:ln w="9525">
                <a:noFill/>
                <a:round/>
                <a:headEnd/>
                <a:tailEnd/>
              </a:ln>
            </p:spPr>
            <p:txBody>
              <a:bodyPr/>
              <a:lstStyle/>
              <a:p>
                <a:pPr eaLnBrk="0" hangingPunct="0"/>
                <a:endParaRPr lang="en-GB"/>
              </a:p>
            </p:txBody>
          </p:sp>
          <p:sp>
            <p:nvSpPr>
              <p:cNvPr id="71954" name="Oval 42"/>
              <p:cNvSpPr>
                <a:spLocks noChangeArrowheads="1"/>
              </p:cNvSpPr>
              <p:nvPr/>
            </p:nvSpPr>
            <p:spPr bwMode="auto">
              <a:xfrm>
                <a:off x="1901418" y="2005043"/>
                <a:ext cx="36092" cy="38231"/>
              </a:xfrm>
              <a:prstGeom prst="ellipse">
                <a:avLst/>
              </a:prstGeom>
              <a:solidFill>
                <a:srgbClr val="FF0000"/>
              </a:solidFill>
              <a:ln w="9525">
                <a:noFill/>
                <a:round/>
                <a:headEnd/>
                <a:tailEnd/>
              </a:ln>
            </p:spPr>
            <p:txBody>
              <a:bodyPr/>
              <a:lstStyle/>
              <a:p>
                <a:pPr eaLnBrk="0" hangingPunct="0"/>
                <a:endParaRPr lang="en-GB"/>
              </a:p>
            </p:txBody>
          </p:sp>
          <p:sp>
            <p:nvSpPr>
              <p:cNvPr id="71955" name="Oval 43"/>
              <p:cNvSpPr>
                <a:spLocks noChangeArrowheads="1"/>
              </p:cNvSpPr>
              <p:nvPr/>
            </p:nvSpPr>
            <p:spPr bwMode="auto">
              <a:xfrm>
                <a:off x="1947821" y="2125196"/>
                <a:ext cx="36092" cy="38231"/>
              </a:xfrm>
              <a:prstGeom prst="ellipse">
                <a:avLst/>
              </a:prstGeom>
              <a:solidFill>
                <a:srgbClr val="FF0000"/>
              </a:solidFill>
              <a:ln w="9525">
                <a:noFill/>
                <a:round/>
                <a:headEnd/>
                <a:tailEnd/>
              </a:ln>
            </p:spPr>
            <p:txBody>
              <a:bodyPr/>
              <a:lstStyle/>
              <a:p>
                <a:pPr eaLnBrk="0" hangingPunct="0"/>
                <a:endParaRPr lang="en-GB"/>
              </a:p>
            </p:txBody>
          </p:sp>
          <p:sp>
            <p:nvSpPr>
              <p:cNvPr id="71956" name="Oval 44"/>
              <p:cNvSpPr>
                <a:spLocks noChangeArrowheads="1"/>
              </p:cNvSpPr>
              <p:nvPr/>
            </p:nvSpPr>
            <p:spPr bwMode="auto">
              <a:xfrm>
                <a:off x="1994224" y="2698657"/>
                <a:ext cx="36092" cy="38231"/>
              </a:xfrm>
              <a:prstGeom prst="ellipse">
                <a:avLst/>
              </a:prstGeom>
              <a:solidFill>
                <a:srgbClr val="FF0000"/>
              </a:solidFill>
              <a:ln w="9525">
                <a:noFill/>
                <a:round/>
                <a:headEnd/>
                <a:tailEnd/>
              </a:ln>
            </p:spPr>
            <p:txBody>
              <a:bodyPr/>
              <a:lstStyle/>
              <a:p>
                <a:pPr eaLnBrk="0" hangingPunct="0"/>
                <a:endParaRPr lang="en-GB"/>
              </a:p>
            </p:txBody>
          </p:sp>
          <p:sp>
            <p:nvSpPr>
              <p:cNvPr id="71957" name="Oval 45"/>
              <p:cNvSpPr>
                <a:spLocks noChangeArrowheads="1"/>
              </p:cNvSpPr>
              <p:nvPr/>
            </p:nvSpPr>
            <p:spPr bwMode="auto">
              <a:xfrm>
                <a:off x="2045784" y="2704118"/>
                <a:ext cx="36092" cy="38231"/>
              </a:xfrm>
              <a:prstGeom prst="ellipse">
                <a:avLst/>
              </a:prstGeom>
              <a:solidFill>
                <a:srgbClr val="FF0000"/>
              </a:solidFill>
              <a:ln w="9525">
                <a:noFill/>
                <a:round/>
                <a:headEnd/>
                <a:tailEnd/>
              </a:ln>
            </p:spPr>
            <p:txBody>
              <a:bodyPr/>
              <a:lstStyle/>
              <a:p>
                <a:pPr eaLnBrk="0" hangingPunct="0"/>
                <a:endParaRPr lang="en-GB"/>
              </a:p>
            </p:txBody>
          </p:sp>
          <p:sp>
            <p:nvSpPr>
              <p:cNvPr id="71958" name="Oval 46"/>
              <p:cNvSpPr>
                <a:spLocks noChangeArrowheads="1"/>
              </p:cNvSpPr>
              <p:nvPr/>
            </p:nvSpPr>
            <p:spPr bwMode="auto">
              <a:xfrm>
                <a:off x="2092187" y="2627657"/>
                <a:ext cx="36092" cy="38231"/>
              </a:xfrm>
              <a:prstGeom prst="ellipse">
                <a:avLst/>
              </a:prstGeom>
              <a:solidFill>
                <a:srgbClr val="FF0000"/>
              </a:solidFill>
              <a:ln w="9525">
                <a:noFill/>
                <a:round/>
                <a:headEnd/>
                <a:tailEnd/>
              </a:ln>
            </p:spPr>
            <p:txBody>
              <a:bodyPr/>
              <a:lstStyle/>
              <a:p>
                <a:pPr eaLnBrk="0" hangingPunct="0"/>
                <a:endParaRPr lang="en-GB"/>
              </a:p>
            </p:txBody>
          </p:sp>
          <p:sp>
            <p:nvSpPr>
              <p:cNvPr id="71959" name="Oval 47"/>
              <p:cNvSpPr>
                <a:spLocks noChangeArrowheads="1"/>
              </p:cNvSpPr>
              <p:nvPr/>
            </p:nvSpPr>
            <p:spPr bwMode="auto">
              <a:xfrm>
                <a:off x="2138590" y="2627657"/>
                <a:ext cx="36092" cy="38231"/>
              </a:xfrm>
              <a:prstGeom prst="ellipse">
                <a:avLst/>
              </a:prstGeom>
              <a:solidFill>
                <a:srgbClr val="FF0000"/>
              </a:solidFill>
              <a:ln w="9525">
                <a:noFill/>
                <a:round/>
                <a:headEnd/>
                <a:tailEnd/>
              </a:ln>
            </p:spPr>
            <p:txBody>
              <a:bodyPr/>
              <a:lstStyle/>
              <a:p>
                <a:pPr eaLnBrk="0" hangingPunct="0"/>
                <a:endParaRPr lang="en-GB"/>
              </a:p>
            </p:txBody>
          </p:sp>
          <p:sp>
            <p:nvSpPr>
              <p:cNvPr id="71960" name="Oval 48"/>
              <p:cNvSpPr>
                <a:spLocks noChangeArrowheads="1"/>
              </p:cNvSpPr>
              <p:nvPr/>
            </p:nvSpPr>
            <p:spPr bwMode="auto">
              <a:xfrm>
                <a:off x="2184994" y="2540273"/>
                <a:ext cx="36092" cy="38231"/>
              </a:xfrm>
              <a:prstGeom prst="ellipse">
                <a:avLst/>
              </a:prstGeom>
              <a:solidFill>
                <a:srgbClr val="FF0000"/>
              </a:solidFill>
              <a:ln w="9525">
                <a:noFill/>
                <a:round/>
                <a:headEnd/>
                <a:tailEnd/>
              </a:ln>
            </p:spPr>
            <p:txBody>
              <a:bodyPr/>
              <a:lstStyle/>
              <a:p>
                <a:pPr eaLnBrk="0" hangingPunct="0"/>
                <a:endParaRPr lang="en-GB"/>
              </a:p>
            </p:txBody>
          </p:sp>
          <p:sp>
            <p:nvSpPr>
              <p:cNvPr id="71961" name="Oval 49"/>
              <p:cNvSpPr>
                <a:spLocks noChangeArrowheads="1"/>
              </p:cNvSpPr>
              <p:nvPr/>
            </p:nvSpPr>
            <p:spPr bwMode="auto">
              <a:xfrm>
                <a:off x="2231397" y="2829734"/>
                <a:ext cx="36092" cy="38231"/>
              </a:xfrm>
              <a:prstGeom prst="ellipse">
                <a:avLst/>
              </a:prstGeom>
              <a:solidFill>
                <a:srgbClr val="FF0000"/>
              </a:solidFill>
              <a:ln w="9525">
                <a:noFill/>
                <a:round/>
                <a:headEnd/>
                <a:tailEnd/>
              </a:ln>
            </p:spPr>
            <p:txBody>
              <a:bodyPr/>
              <a:lstStyle/>
              <a:p>
                <a:pPr eaLnBrk="0" hangingPunct="0"/>
                <a:endParaRPr lang="en-GB"/>
              </a:p>
            </p:txBody>
          </p:sp>
          <p:sp>
            <p:nvSpPr>
              <p:cNvPr id="71962" name="Oval 50"/>
              <p:cNvSpPr>
                <a:spLocks noChangeArrowheads="1"/>
              </p:cNvSpPr>
              <p:nvPr/>
            </p:nvSpPr>
            <p:spPr bwMode="auto">
              <a:xfrm>
                <a:off x="2277801" y="1764735"/>
                <a:ext cx="36092" cy="38231"/>
              </a:xfrm>
              <a:prstGeom prst="ellipse">
                <a:avLst/>
              </a:prstGeom>
              <a:solidFill>
                <a:srgbClr val="FF0000"/>
              </a:solidFill>
              <a:ln w="9525">
                <a:noFill/>
                <a:round/>
                <a:headEnd/>
                <a:tailEnd/>
              </a:ln>
            </p:spPr>
            <p:txBody>
              <a:bodyPr/>
              <a:lstStyle/>
              <a:p>
                <a:pPr eaLnBrk="0" hangingPunct="0"/>
                <a:endParaRPr lang="en-GB"/>
              </a:p>
            </p:txBody>
          </p:sp>
          <p:sp>
            <p:nvSpPr>
              <p:cNvPr id="71963" name="Oval 51"/>
              <p:cNvSpPr>
                <a:spLocks noChangeArrowheads="1"/>
              </p:cNvSpPr>
              <p:nvPr/>
            </p:nvSpPr>
            <p:spPr bwMode="auto">
              <a:xfrm>
                <a:off x="2329360" y="1944966"/>
                <a:ext cx="36092" cy="38231"/>
              </a:xfrm>
              <a:prstGeom prst="ellipse">
                <a:avLst/>
              </a:prstGeom>
              <a:solidFill>
                <a:srgbClr val="FF0000"/>
              </a:solidFill>
              <a:ln w="9525">
                <a:noFill/>
                <a:round/>
                <a:headEnd/>
                <a:tailEnd/>
              </a:ln>
            </p:spPr>
            <p:txBody>
              <a:bodyPr/>
              <a:lstStyle/>
              <a:p>
                <a:pPr eaLnBrk="0" hangingPunct="0"/>
                <a:endParaRPr lang="en-GB"/>
              </a:p>
            </p:txBody>
          </p:sp>
          <p:sp>
            <p:nvSpPr>
              <p:cNvPr id="71964" name="Oval 52"/>
              <p:cNvSpPr>
                <a:spLocks noChangeArrowheads="1"/>
              </p:cNvSpPr>
              <p:nvPr/>
            </p:nvSpPr>
            <p:spPr bwMode="auto">
              <a:xfrm>
                <a:off x="2375764" y="2185273"/>
                <a:ext cx="36092" cy="38231"/>
              </a:xfrm>
              <a:prstGeom prst="ellipse">
                <a:avLst/>
              </a:prstGeom>
              <a:solidFill>
                <a:srgbClr val="FF0000"/>
              </a:solidFill>
              <a:ln w="9525">
                <a:noFill/>
                <a:round/>
                <a:headEnd/>
                <a:tailEnd/>
              </a:ln>
            </p:spPr>
            <p:txBody>
              <a:bodyPr/>
              <a:lstStyle/>
              <a:p>
                <a:pPr eaLnBrk="0" hangingPunct="0"/>
                <a:endParaRPr lang="en-GB"/>
              </a:p>
            </p:txBody>
          </p:sp>
          <p:sp>
            <p:nvSpPr>
              <p:cNvPr id="71965" name="Oval 53"/>
              <p:cNvSpPr>
                <a:spLocks noChangeArrowheads="1"/>
              </p:cNvSpPr>
              <p:nvPr/>
            </p:nvSpPr>
            <p:spPr bwMode="auto">
              <a:xfrm>
                <a:off x="2422167" y="2092427"/>
                <a:ext cx="36092" cy="38231"/>
              </a:xfrm>
              <a:prstGeom prst="ellipse">
                <a:avLst/>
              </a:prstGeom>
              <a:solidFill>
                <a:srgbClr val="FF0000"/>
              </a:solidFill>
              <a:ln w="9525">
                <a:noFill/>
                <a:round/>
                <a:headEnd/>
                <a:tailEnd/>
              </a:ln>
            </p:spPr>
            <p:txBody>
              <a:bodyPr/>
              <a:lstStyle/>
              <a:p>
                <a:pPr eaLnBrk="0" hangingPunct="0"/>
                <a:endParaRPr lang="en-GB"/>
              </a:p>
            </p:txBody>
          </p:sp>
          <p:sp>
            <p:nvSpPr>
              <p:cNvPr id="71966" name="Oval 54"/>
              <p:cNvSpPr>
                <a:spLocks noChangeArrowheads="1"/>
              </p:cNvSpPr>
              <p:nvPr/>
            </p:nvSpPr>
            <p:spPr bwMode="auto">
              <a:xfrm>
                <a:off x="2468571" y="2152504"/>
                <a:ext cx="36092" cy="38231"/>
              </a:xfrm>
              <a:prstGeom prst="ellipse">
                <a:avLst/>
              </a:prstGeom>
              <a:solidFill>
                <a:srgbClr val="FF0000"/>
              </a:solidFill>
              <a:ln w="9525">
                <a:noFill/>
                <a:round/>
                <a:headEnd/>
                <a:tailEnd/>
              </a:ln>
            </p:spPr>
            <p:txBody>
              <a:bodyPr/>
              <a:lstStyle/>
              <a:p>
                <a:pPr eaLnBrk="0" hangingPunct="0"/>
                <a:endParaRPr lang="en-GB"/>
              </a:p>
            </p:txBody>
          </p:sp>
          <p:sp>
            <p:nvSpPr>
              <p:cNvPr id="71967" name="Oval 55"/>
              <p:cNvSpPr>
                <a:spLocks noChangeArrowheads="1"/>
              </p:cNvSpPr>
              <p:nvPr/>
            </p:nvSpPr>
            <p:spPr bwMode="auto">
              <a:xfrm>
                <a:off x="2514974" y="2174350"/>
                <a:ext cx="36092" cy="38231"/>
              </a:xfrm>
              <a:prstGeom prst="ellipse">
                <a:avLst/>
              </a:prstGeom>
              <a:solidFill>
                <a:srgbClr val="FF0000"/>
              </a:solidFill>
              <a:ln w="9525">
                <a:noFill/>
                <a:round/>
                <a:headEnd/>
                <a:tailEnd/>
              </a:ln>
            </p:spPr>
            <p:txBody>
              <a:bodyPr/>
              <a:lstStyle/>
              <a:p>
                <a:pPr eaLnBrk="0" hangingPunct="0"/>
                <a:endParaRPr lang="en-GB"/>
              </a:p>
            </p:txBody>
          </p:sp>
          <p:sp>
            <p:nvSpPr>
              <p:cNvPr id="71968" name="Oval 56"/>
              <p:cNvSpPr>
                <a:spLocks noChangeArrowheads="1"/>
              </p:cNvSpPr>
              <p:nvPr/>
            </p:nvSpPr>
            <p:spPr bwMode="auto">
              <a:xfrm>
                <a:off x="2561377" y="2644042"/>
                <a:ext cx="36092" cy="38231"/>
              </a:xfrm>
              <a:prstGeom prst="ellipse">
                <a:avLst/>
              </a:prstGeom>
              <a:solidFill>
                <a:srgbClr val="FF0000"/>
              </a:solidFill>
              <a:ln w="9525">
                <a:noFill/>
                <a:round/>
                <a:headEnd/>
                <a:tailEnd/>
              </a:ln>
            </p:spPr>
            <p:txBody>
              <a:bodyPr/>
              <a:lstStyle/>
              <a:p>
                <a:pPr eaLnBrk="0" hangingPunct="0"/>
                <a:endParaRPr lang="en-GB"/>
              </a:p>
            </p:txBody>
          </p:sp>
          <p:sp>
            <p:nvSpPr>
              <p:cNvPr id="71969" name="Oval 57"/>
              <p:cNvSpPr>
                <a:spLocks noChangeArrowheads="1"/>
              </p:cNvSpPr>
              <p:nvPr/>
            </p:nvSpPr>
            <p:spPr bwMode="auto">
              <a:xfrm>
                <a:off x="2607781" y="2807887"/>
                <a:ext cx="36092" cy="38231"/>
              </a:xfrm>
              <a:prstGeom prst="ellipse">
                <a:avLst/>
              </a:prstGeom>
              <a:solidFill>
                <a:srgbClr val="FF0000"/>
              </a:solidFill>
              <a:ln w="9525">
                <a:noFill/>
                <a:round/>
                <a:headEnd/>
                <a:tailEnd/>
              </a:ln>
            </p:spPr>
            <p:txBody>
              <a:bodyPr/>
              <a:lstStyle/>
              <a:p>
                <a:pPr eaLnBrk="0" hangingPunct="0"/>
                <a:endParaRPr lang="en-GB"/>
              </a:p>
            </p:txBody>
          </p:sp>
          <p:sp>
            <p:nvSpPr>
              <p:cNvPr id="71970" name="Oval 58"/>
              <p:cNvSpPr>
                <a:spLocks noChangeArrowheads="1"/>
              </p:cNvSpPr>
              <p:nvPr/>
            </p:nvSpPr>
            <p:spPr bwMode="auto">
              <a:xfrm>
                <a:off x="2659340" y="2829734"/>
                <a:ext cx="36092" cy="38231"/>
              </a:xfrm>
              <a:prstGeom prst="ellipse">
                <a:avLst/>
              </a:prstGeom>
              <a:solidFill>
                <a:srgbClr val="FF0000"/>
              </a:solidFill>
              <a:ln w="9525">
                <a:noFill/>
                <a:round/>
                <a:headEnd/>
                <a:tailEnd/>
              </a:ln>
            </p:spPr>
            <p:txBody>
              <a:bodyPr/>
              <a:lstStyle/>
              <a:p>
                <a:pPr eaLnBrk="0" hangingPunct="0"/>
                <a:endParaRPr lang="en-GB"/>
              </a:p>
            </p:txBody>
          </p:sp>
          <p:sp>
            <p:nvSpPr>
              <p:cNvPr id="71971" name="Oval 59"/>
              <p:cNvSpPr>
                <a:spLocks noChangeArrowheads="1"/>
              </p:cNvSpPr>
              <p:nvPr/>
            </p:nvSpPr>
            <p:spPr bwMode="auto">
              <a:xfrm>
                <a:off x="2705743" y="2682272"/>
                <a:ext cx="36092" cy="38231"/>
              </a:xfrm>
              <a:prstGeom prst="ellipse">
                <a:avLst/>
              </a:prstGeom>
              <a:solidFill>
                <a:srgbClr val="FF0000"/>
              </a:solidFill>
              <a:ln w="9525">
                <a:noFill/>
                <a:round/>
                <a:headEnd/>
                <a:tailEnd/>
              </a:ln>
            </p:spPr>
            <p:txBody>
              <a:bodyPr/>
              <a:lstStyle/>
              <a:p>
                <a:pPr eaLnBrk="0" hangingPunct="0"/>
                <a:endParaRPr lang="en-GB"/>
              </a:p>
            </p:txBody>
          </p:sp>
          <p:sp>
            <p:nvSpPr>
              <p:cNvPr id="71972" name="Oval 60"/>
              <p:cNvSpPr>
                <a:spLocks noChangeArrowheads="1"/>
              </p:cNvSpPr>
              <p:nvPr/>
            </p:nvSpPr>
            <p:spPr bwMode="auto">
              <a:xfrm>
                <a:off x="2752147" y="2753272"/>
                <a:ext cx="36092" cy="38231"/>
              </a:xfrm>
              <a:prstGeom prst="ellipse">
                <a:avLst/>
              </a:prstGeom>
              <a:solidFill>
                <a:srgbClr val="FF0000"/>
              </a:solidFill>
              <a:ln w="9525">
                <a:noFill/>
                <a:round/>
                <a:headEnd/>
                <a:tailEnd/>
              </a:ln>
            </p:spPr>
            <p:txBody>
              <a:bodyPr/>
              <a:lstStyle/>
              <a:p>
                <a:pPr eaLnBrk="0" hangingPunct="0"/>
                <a:endParaRPr lang="en-GB"/>
              </a:p>
            </p:txBody>
          </p:sp>
          <p:sp>
            <p:nvSpPr>
              <p:cNvPr id="71973" name="Oval 61"/>
              <p:cNvSpPr>
                <a:spLocks noChangeArrowheads="1"/>
              </p:cNvSpPr>
              <p:nvPr/>
            </p:nvSpPr>
            <p:spPr bwMode="auto">
              <a:xfrm>
                <a:off x="2798550" y="2551196"/>
                <a:ext cx="36092" cy="38231"/>
              </a:xfrm>
              <a:prstGeom prst="ellipse">
                <a:avLst/>
              </a:prstGeom>
              <a:solidFill>
                <a:srgbClr val="FF0000"/>
              </a:solidFill>
              <a:ln w="9525">
                <a:noFill/>
                <a:round/>
                <a:headEnd/>
                <a:tailEnd/>
              </a:ln>
            </p:spPr>
            <p:txBody>
              <a:bodyPr/>
              <a:lstStyle/>
              <a:p>
                <a:pPr eaLnBrk="0" hangingPunct="0"/>
                <a:endParaRPr lang="en-GB"/>
              </a:p>
            </p:txBody>
          </p:sp>
          <p:sp>
            <p:nvSpPr>
              <p:cNvPr id="71974" name="Oval 62"/>
              <p:cNvSpPr>
                <a:spLocks noChangeArrowheads="1"/>
              </p:cNvSpPr>
              <p:nvPr/>
            </p:nvSpPr>
            <p:spPr bwMode="auto">
              <a:xfrm>
                <a:off x="2844953" y="1660966"/>
                <a:ext cx="36092" cy="38231"/>
              </a:xfrm>
              <a:prstGeom prst="ellipse">
                <a:avLst/>
              </a:prstGeom>
              <a:solidFill>
                <a:srgbClr val="FF0000"/>
              </a:solidFill>
              <a:ln w="9525">
                <a:noFill/>
                <a:round/>
                <a:headEnd/>
                <a:tailEnd/>
              </a:ln>
            </p:spPr>
            <p:txBody>
              <a:bodyPr/>
              <a:lstStyle/>
              <a:p>
                <a:pPr eaLnBrk="0" hangingPunct="0"/>
                <a:endParaRPr lang="en-GB"/>
              </a:p>
            </p:txBody>
          </p:sp>
          <p:sp>
            <p:nvSpPr>
              <p:cNvPr id="71975" name="Oval 63"/>
              <p:cNvSpPr>
                <a:spLocks noChangeArrowheads="1"/>
              </p:cNvSpPr>
              <p:nvPr/>
            </p:nvSpPr>
            <p:spPr bwMode="auto">
              <a:xfrm>
                <a:off x="2891357" y="1835735"/>
                <a:ext cx="36092" cy="38231"/>
              </a:xfrm>
              <a:prstGeom prst="ellipse">
                <a:avLst/>
              </a:prstGeom>
              <a:solidFill>
                <a:srgbClr val="FF0000"/>
              </a:solidFill>
              <a:ln w="9525">
                <a:noFill/>
                <a:round/>
                <a:headEnd/>
                <a:tailEnd/>
              </a:ln>
            </p:spPr>
            <p:txBody>
              <a:bodyPr/>
              <a:lstStyle/>
              <a:p>
                <a:pPr eaLnBrk="0" hangingPunct="0"/>
                <a:endParaRPr lang="en-GB"/>
              </a:p>
            </p:txBody>
          </p:sp>
          <p:sp>
            <p:nvSpPr>
              <p:cNvPr id="71976" name="Oval 64"/>
              <p:cNvSpPr>
                <a:spLocks noChangeArrowheads="1"/>
              </p:cNvSpPr>
              <p:nvPr/>
            </p:nvSpPr>
            <p:spPr bwMode="auto">
              <a:xfrm>
                <a:off x="2942916" y="1983196"/>
                <a:ext cx="36092" cy="38231"/>
              </a:xfrm>
              <a:prstGeom prst="ellipse">
                <a:avLst/>
              </a:prstGeom>
              <a:solidFill>
                <a:srgbClr val="FF0000"/>
              </a:solidFill>
              <a:ln w="9525">
                <a:noFill/>
                <a:round/>
                <a:headEnd/>
                <a:tailEnd/>
              </a:ln>
            </p:spPr>
            <p:txBody>
              <a:bodyPr/>
              <a:lstStyle/>
              <a:p>
                <a:pPr eaLnBrk="0" hangingPunct="0"/>
                <a:endParaRPr lang="en-GB"/>
              </a:p>
            </p:txBody>
          </p:sp>
          <p:sp>
            <p:nvSpPr>
              <p:cNvPr id="71977" name="Oval 65"/>
              <p:cNvSpPr>
                <a:spLocks noChangeArrowheads="1"/>
              </p:cNvSpPr>
              <p:nvPr/>
            </p:nvSpPr>
            <p:spPr bwMode="auto">
              <a:xfrm>
                <a:off x="2989319" y="2163427"/>
                <a:ext cx="36092" cy="38231"/>
              </a:xfrm>
              <a:prstGeom prst="ellipse">
                <a:avLst/>
              </a:prstGeom>
              <a:solidFill>
                <a:srgbClr val="FF0000"/>
              </a:solidFill>
              <a:ln w="9525">
                <a:noFill/>
                <a:round/>
                <a:headEnd/>
                <a:tailEnd/>
              </a:ln>
            </p:spPr>
            <p:txBody>
              <a:bodyPr/>
              <a:lstStyle/>
              <a:p>
                <a:pPr eaLnBrk="0" hangingPunct="0"/>
                <a:endParaRPr lang="en-GB"/>
              </a:p>
            </p:txBody>
          </p:sp>
          <p:sp>
            <p:nvSpPr>
              <p:cNvPr id="71978" name="Oval 66"/>
              <p:cNvSpPr>
                <a:spLocks noChangeArrowheads="1"/>
              </p:cNvSpPr>
              <p:nvPr/>
            </p:nvSpPr>
            <p:spPr bwMode="auto">
              <a:xfrm>
                <a:off x="3035723" y="2086966"/>
                <a:ext cx="36092" cy="38231"/>
              </a:xfrm>
              <a:prstGeom prst="ellipse">
                <a:avLst/>
              </a:prstGeom>
              <a:solidFill>
                <a:srgbClr val="FF0000"/>
              </a:solidFill>
              <a:ln w="9525">
                <a:noFill/>
                <a:round/>
                <a:headEnd/>
                <a:tailEnd/>
              </a:ln>
            </p:spPr>
            <p:txBody>
              <a:bodyPr/>
              <a:lstStyle/>
              <a:p>
                <a:pPr eaLnBrk="0" hangingPunct="0"/>
                <a:endParaRPr lang="en-GB"/>
              </a:p>
            </p:txBody>
          </p:sp>
          <p:sp>
            <p:nvSpPr>
              <p:cNvPr id="71979" name="Oval 67"/>
              <p:cNvSpPr>
                <a:spLocks noChangeArrowheads="1"/>
              </p:cNvSpPr>
              <p:nvPr/>
            </p:nvSpPr>
            <p:spPr bwMode="auto">
              <a:xfrm>
                <a:off x="3082126" y="2343657"/>
                <a:ext cx="36092" cy="38231"/>
              </a:xfrm>
              <a:prstGeom prst="ellipse">
                <a:avLst/>
              </a:prstGeom>
              <a:solidFill>
                <a:srgbClr val="FF0000"/>
              </a:solidFill>
              <a:ln w="9525">
                <a:noFill/>
                <a:round/>
                <a:headEnd/>
                <a:tailEnd/>
              </a:ln>
            </p:spPr>
            <p:txBody>
              <a:bodyPr/>
              <a:lstStyle/>
              <a:p>
                <a:pPr eaLnBrk="0" hangingPunct="0"/>
                <a:endParaRPr lang="en-GB"/>
              </a:p>
            </p:txBody>
          </p:sp>
          <p:sp>
            <p:nvSpPr>
              <p:cNvPr id="71980" name="Oval 68"/>
              <p:cNvSpPr>
                <a:spLocks noChangeArrowheads="1"/>
              </p:cNvSpPr>
              <p:nvPr/>
            </p:nvSpPr>
            <p:spPr bwMode="auto">
              <a:xfrm>
                <a:off x="3128530" y="2573042"/>
                <a:ext cx="36092" cy="38231"/>
              </a:xfrm>
              <a:prstGeom prst="ellipse">
                <a:avLst/>
              </a:prstGeom>
              <a:solidFill>
                <a:srgbClr val="FF0000"/>
              </a:solidFill>
              <a:ln w="9525">
                <a:noFill/>
                <a:round/>
                <a:headEnd/>
                <a:tailEnd/>
              </a:ln>
            </p:spPr>
            <p:txBody>
              <a:bodyPr/>
              <a:lstStyle/>
              <a:p>
                <a:pPr eaLnBrk="0" hangingPunct="0"/>
                <a:endParaRPr lang="en-GB"/>
              </a:p>
            </p:txBody>
          </p:sp>
          <p:sp>
            <p:nvSpPr>
              <p:cNvPr id="71981" name="Oval 69"/>
              <p:cNvSpPr>
                <a:spLocks noChangeArrowheads="1"/>
              </p:cNvSpPr>
              <p:nvPr/>
            </p:nvSpPr>
            <p:spPr bwMode="auto">
              <a:xfrm>
                <a:off x="3174933" y="2818811"/>
                <a:ext cx="36092" cy="38231"/>
              </a:xfrm>
              <a:prstGeom prst="ellipse">
                <a:avLst/>
              </a:prstGeom>
              <a:solidFill>
                <a:srgbClr val="FF0000"/>
              </a:solidFill>
              <a:ln w="9525">
                <a:noFill/>
                <a:round/>
                <a:headEnd/>
                <a:tailEnd/>
              </a:ln>
            </p:spPr>
            <p:txBody>
              <a:bodyPr/>
              <a:lstStyle/>
              <a:p>
                <a:pPr eaLnBrk="0" hangingPunct="0"/>
                <a:endParaRPr lang="en-GB"/>
              </a:p>
            </p:txBody>
          </p:sp>
          <p:sp>
            <p:nvSpPr>
              <p:cNvPr id="71982" name="Oval 70"/>
              <p:cNvSpPr>
                <a:spLocks noChangeArrowheads="1"/>
              </p:cNvSpPr>
              <p:nvPr/>
            </p:nvSpPr>
            <p:spPr bwMode="auto">
              <a:xfrm>
                <a:off x="3221336" y="2960810"/>
                <a:ext cx="36092" cy="38231"/>
              </a:xfrm>
              <a:prstGeom prst="ellipse">
                <a:avLst/>
              </a:prstGeom>
              <a:solidFill>
                <a:srgbClr val="FF0000"/>
              </a:solidFill>
              <a:ln w="9525">
                <a:noFill/>
                <a:round/>
                <a:headEnd/>
                <a:tailEnd/>
              </a:ln>
            </p:spPr>
            <p:txBody>
              <a:bodyPr/>
              <a:lstStyle/>
              <a:p>
                <a:pPr eaLnBrk="0" hangingPunct="0"/>
                <a:endParaRPr lang="en-GB"/>
              </a:p>
            </p:txBody>
          </p:sp>
          <p:sp>
            <p:nvSpPr>
              <p:cNvPr id="71983" name="Oval 71"/>
              <p:cNvSpPr>
                <a:spLocks noChangeArrowheads="1"/>
              </p:cNvSpPr>
              <p:nvPr/>
            </p:nvSpPr>
            <p:spPr bwMode="auto">
              <a:xfrm>
                <a:off x="3272896" y="2567580"/>
                <a:ext cx="36092" cy="38231"/>
              </a:xfrm>
              <a:prstGeom prst="ellipse">
                <a:avLst/>
              </a:prstGeom>
              <a:solidFill>
                <a:srgbClr val="FF0000"/>
              </a:solidFill>
              <a:ln w="9525">
                <a:noFill/>
                <a:round/>
                <a:headEnd/>
                <a:tailEnd/>
              </a:ln>
            </p:spPr>
            <p:txBody>
              <a:bodyPr/>
              <a:lstStyle/>
              <a:p>
                <a:pPr eaLnBrk="0" hangingPunct="0"/>
                <a:endParaRPr lang="en-GB"/>
              </a:p>
            </p:txBody>
          </p:sp>
          <p:sp>
            <p:nvSpPr>
              <p:cNvPr id="71984" name="Oval 72"/>
              <p:cNvSpPr>
                <a:spLocks noChangeArrowheads="1"/>
              </p:cNvSpPr>
              <p:nvPr/>
            </p:nvSpPr>
            <p:spPr bwMode="auto">
              <a:xfrm>
                <a:off x="3319299" y="2676811"/>
                <a:ext cx="36092" cy="38231"/>
              </a:xfrm>
              <a:prstGeom prst="ellipse">
                <a:avLst/>
              </a:prstGeom>
              <a:solidFill>
                <a:srgbClr val="FF0000"/>
              </a:solidFill>
              <a:ln w="9525">
                <a:noFill/>
                <a:round/>
                <a:headEnd/>
                <a:tailEnd/>
              </a:ln>
            </p:spPr>
            <p:txBody>
              <a:bodyPr/>
              <a:lstStyle/>
              <a:p>
                <a:pPr eaLnBrk="0" hangingPunct="0"/>
                <a:endParaRPr lang="en-GB"/>
              </a:p>
            </p:txBody>
          </p:sp>
          <p:sp>
            <p:nvSpPr>
              <p:cNvPr id="71985" name="Oval 73"/>
              <p:cNvSpPr>
                <a:spLocks noChangeArrowheads="1"/>
              </p:cNvSpPr>
              <p:nvPr/>
            </p:nvSpPr>
            <p:spPr bwMode="auto">
              <a:xfrm>
                <a:off x="3365702" y="2649503"/>
                <a:ext cx="36092" cy="38231"/>
              </a:xfrm>
              <a:prstGeom prst="ellipse">
                <a:avLst/>
              </a:prstGeom>
              <a:solidFill>
                <a:srgbClr val="FF0000"/>
              </a:solidFill>
              <a:ln w="9525">
                <a:noFill/>
                <a:round/>
                <a:headEnd/>
                <a:tailEnd/>
              </a:ln>
            </p:spPr>
            <p:txBody>
              <a:bodyPr/>
              <a:lstStyle/>
              <a:p>
                <a:pPr eaLnBrk="0" hangingPunct="0"/>
                <a:endParaRPr lang="en-GB"/>
              </a:p>
            </p:txBody>
          </p:sp>
          <p:sp>
            <p:nvSpPr>
              <p:cNvPr id="71986" name="Oval 74"/>
              <p:cNvSpPr>
                <a:spLocks noChangeArrowheads="1"/>
              </p:cNvSpPr>
              <p:nvPr/>
            </p:nvSpPr>
            <p:spPr bwMode="auto">
              <a:xfrm>
                <a:off x="3412106" y="1802966"/>
                <a:ext cx="36092" cy="38231"/>
              </a:xfrm>
              <a:prstGeom prst="ellipse">
                <a:avLst/>
              </a:prstGeom>
              <a:solidFill>
                <a:srgbClr val="FF0000"/>
              </a:solidFill>
              <a:ln w="9525">
                <a:noFill/>
                <a:round/>
                <a:headEnd/>
                <a:tailEnd/>
              </a:ln>
            </p:spPr>
            <p:txBody>
              <a:bodyPr/>
              <a:lstStyle/>
              <a:p>
                <a:pPr eaLnBrk="0" hangingPunct="0"/>
                <a:endParaRPr lang="en-GB"/>
              </a:p>
            </p:txBody>
          </p:sp>
          <p:sp>
            <p:nvSpPr>
              <p:cNvPr id="71987" name="Oval 75"/>
              <p:cNvSpPr>
                <a:spLocks noChangeArrowheads="1"/>
              </p:cNvSpPr>
              <p:nvPr/>
            </p:nvSpPr>
            <p:spPr bwMode="auto">
              <a:xfrm>
                <a:off x="3458509" y="1857581"/>
                <a:ext cx="36092" cy="38231"/>
              </a:xfrm>
              <a:prstGeom prst="ellipse">
                <a:avLst/>
              </a:prstGeom>
              <a:solidFill>
                <a:srgbClr val="FF0000"/>
              </a:solidFill>
              <a:ln w="9525">
                <a:noFill/>
                <a:round/>
                <a:headEnd/>
                <a:tailEnd/>
              </a:ln>
            </p:spPr>
            <p:txBody>
              <a:bodyPr/>
              <a:lstStyle/>
              <a:p>
                <a:pPr eaLnBrk="0" hangingPunct="0"/>
                <a:endParaRPr lang="en-GB"/>
              </a:p>
            </p:txBody>
          </p:sp>
          <p:sp>
            <p:nvSpPr>
              <p:cNvPr id="71988" name="Oval 76"/>
              <p:cNvSpPr>
                <a:spLocks noChangeArrowheads="1"/>
              </p:cNvSpPr>
              <p:nvPr/>
            </p:nvSpPr>
            <p:spPr bwMode="auto">
              <a:xfrm>
                <a:off x="3504912" y="2081504"/>
                <a:ext cx="36092" cy="38231"/>
              </a:xfrm>
              <a:prstGeom prst="ellipse">
                <a:avLst/>
              </a:prstGeom>
              <a:solidFill>
                <a:srgbClr val="FF0000"/>
              </a:solidFill>
              <a:ln w="9525">
                <a:noFill/>
                <a:round/>
                <a:headEnd/>
                <a:tailEnd/>
              </a:ln>
            </p:spPr>
            <p:txBody>
              <a:bodyPr/>
              <a:lstStyle/>
              <a:p>
                <a:pPr eaLnBrk="0" hangingPunct="0"/>
                <a:endParaRPr lang="en-GB"/>
              </a:p>
            </p:txBody>
          </p:sp>
          <p:sp>
            <p:nvSpPr>
              <p:cNvPr id="71989" name="Oval 77"/>
              <p:cNvSpPr>
                <a:spLocks noChangeArrowheads="1"/>
              </p:cNvSpPr>
              <p:nvPr/>
            </p:nvSpPr>
            <p:spPr bwMode="auto">
              <a:xfrm>
                <a:off x="3556472" y="2239888"/>
                <a:ext cx="36092" cy="38231"/>
              </a:xfrm>
              <a:prstGeom prst="ellipse">
                <a:avLst/>
              </a:prstGeom>
              <a:solidFill>
                <a:srgbClr val="FF0000"/>
              </a:solidFill>
              <a:ln w="9525">
                <a:noFill/>
                <a:round/>
                <a:headEnd/>
                <a:tailEnd/>
              </a:ln>
            </p:spPr>
            <p:txBody>
              <a:bodyPr/>
              <a:lstStyle/>
              <a:p>
                <a:pPr eaLnBrk="0" hangingPunct="0"/>
                <a:endParaRPr lang="en-GB"/>
              </a:p>
            </p:txBody>
          </p:sp>
          <p:sp>
            <p:nvSpPr>
              <p:cNvPr id="71990" name="Oval 78"/>
              <p:cNvSpPr>
                <a:spLocks noChangeArrowheads="1"/>
              </p:cNvSpPr>
              <p:nvPr/>
            </p:nvSpPr>
            <p:spPr bwMode="auto">
              <a:xfrm>
                <a:off x="3602875" y="2005043"/>
                <a:ext cx="36092" cy="38231"/>
              </a:xfrm>
              <a:prstGeom prst="ellipse">
                <a:avLst/>
              </a:prstGeom>
              <a:solidFill>
                <a:srgbClr val="FF0000"/>
              </a:solidFill>
              <a:ln w="9525">
                <a:noFill/>
                <a:round/>
                <a:headEnd/>
                <a:tailEnd/>
              </a:ln>
            </p:spPr>
            <p:txBody>
              <a:bodyPr/>
              <a:lstStyle/>
              <a:p>
                <a:pPr eaLnBrk="0" hangingPunct="0"/>
                <a:endParaRPr lang="en-GB"/>
              </a:p>
            </p:txBody>
          </p:sp>
          <p:sp>
            <p:nvSpPr>
              <p:cNvPr id="71991" name="Oval 79"/>
              <p:cNvSpPr>
                <a:spLocks noChangeArrowheads="1"/>
              </p:cNvSpPr>
              <p:nvPr/>
            </p:nvSpPr>
            <p:spPr bwMode="auto">
              <a:xfrm>
                <a:off x="3649279" y="2147042"/>
                <a:ext cx="36092" cy="38231"/>
              </a:xfrm>
              <a:prstGeom prst="ellipse">
                <a:avLst/>
              </a:prstGeom>
              <a:solidFill>
                <a:srgbClr val="FF0000"/>
              </a:solidFill>
              <a:ln w="9525">
                <a:noFill/>
                <a:round/>
                <a:headEnd/>
                <a:tailEnd/>
              </a:ln>
            </p:spPr>
            <p:txBody>
              <a:bodyPr/>
              <a:lstStyle/>
              <a:p>
                <a:pPr eaLnBrk="0" hangingPunct="0"/>
                <a:endParaRPr lang="en-GB"/>
              </a:p>
            </p:txBody>
          </p:sp>
          <p:sp>
            <p:nvSpPr>
              <p:cNvPr id="71992" name="Oval 80"/>
              <p:cNvSpPr>
                <a:spLocks noChangeArrowheads="1"/>
              </p:cNvSpPr>
              <p:nvPr/>
            </p:nvSpPr>
            <p:spPr bwMode="auto">
              <a:xfrm>
                <a:off x="3695682" y="2747811"/>
                <a:ext cx="36092" cy="38231"/>
              </a:xfrm>
              <a:prstGeom prst="ellipse">
                <a:avLst/>
              </a:prstGeom>
              <a:solidFill>
                <a:srgbClr val="FF0000"/>
              </a:solidFill>
              <a:ln w="9525">
                <a:noFill/>
                <a:round/>
                <a:headEnd/>
                <a:tailEnd/>
              </a:ln>
            </p:spPr>
            <p:txBody>
              <a:bodyPr/>
              <a:lstStyle/>
              <a:p>
                <a:pPr eaLnBrk="0" hangingPunct="0"/>
                <a:endParaRPr lang="en-GB"/>
              </a:p>
            </p:txBody>
          </p:sp>
          <p:sp>
            <p:nvSpPr>
              <p:cNvPr id="71993" name="Oval 81"/>
              <p:cNvSpPr>
                <a:spLocks noChangeArrowheads="1"/>
              </p:cNvSpPr>
              <p:nvPr/>
            </p:nvSpPr>
            <p:spPr bwMode="auto">
              <a:xfrm>
                <a:off x="3742085" y="2791503"/>
                <a:ext cx="36092" cy="38231"/>
              </a:xfrm>
              <a:prstGeom prst="ellipse">
                <a:avLst/>
              </a:prstGeom>
              <a:solidFill>
                <a:srgbClr val="FF0000"/>
              </a:solidFill>
              <a:ln w="9525">
                <a:noFill/>
                <a:round/>
                <a:headEnd/>
                <a:tailEnd/>
              </a:ln>
            </p:spPr>
            <p:txBody>
              <a:bodyPr/>
              <a:lstStyle/>
              <a:p>
                <a:pPr eaLnBrk="0" hangingPunct="0"/>
                <a:endParaRPr lang="en-GB"/>
              </a:p>
            </p:txBody>
          </p:sp>
          <p:sp>
            <p:nvSpPr>
              <p:cNvPr id="71994" name="Oval 82"/>
              <p:cNvSpPr>
                <a:spLocks noChangeArrowheads="1"/>
              </p:cNvSpPr>
              <p:nvPr/>
            </p:nvSpPr>
            <p:spPr bwMode="auto">
              <a:xfrm>
                <a:off x="3788489" y="2786041"/>
                <a:ext cx="36092" cy="38231"/>
              </a:xfrm>
              <a:prstGeom prst="ellipse">
                <a:avLst/>
              </a:prstGeom>
              <a:solidFill>
                <a:srgbClr val="FF0000"/>
              </a:solidFill>
              <a:ln w="9525">
                <a:noFill/>
                <a:round/>
                <a:headEnd/>
                <a:tailEnd/>
              </a:ln>
            </p:spPr>
            <p:txBody>
              <a:bodyPr/>
              <a:lstStyle/>
              <a:p>
                <a:pPr eaLnBrk="0" hangingPunct="0"/>
                <a:endParaRPr lang="en-GB"/>
              </a:p>
            </p:txBody>
          </p:sp>
          <p:sp>
            <p:nvSpPr>
              <p:cNvPr id="71995" name="Oval 83"/>
              <p:cNvSpPr>
                <a:spLocks noChangeArrowheads="1"/>
              </p:cNvSpPr>
              <p:nvPr/>
            </p:nvSpPr>
            <p:spPr bwMode="auto">
              <a:xfrm>
                <a:off x="3834892" y="2256273"/>
                <a:ext cx="36092" cy="38231"/>
              </a:xfrm>
              <a:prstGeom prst="ellipse">
                <a:avLst/>
              </a:prstGeom>
              <a:solidFill>
                <a:srgbClr val="FF0000"/>
              </a:solidFill>
              <a:ln w="9525">
                <a:noFill/>
                <a:round/>
                <a:headEnd/>
                <a:tailEnd/>
              </a:ln>
            </p:spPr>
            <p:txBody>
              <a:bodyPr/>
              <a:lstStyle/>
              <a:p>
                <a:pPr eaLnBrk="0" hangingPunct="0"/>
                <a:endParaRPr lang="en-GB"/>
              </a:p>
            </p:txBody>
          </p:sp>
          <p:sp>
            <p:nvSpPr>
              <p:cNvPr id="71996" name="Oval 84"/>
              <p:cNvSpPr>
                <a:spLocks noChangeArrowheads="1"/>
              </p:cNvSpPr>
              <p:nvPr/>
            </p:nvSpPr>
            <p:spPr bwMode="auto">
              <a:xfrm>
                <a:off x="3886451" y="2523888"/>
                <a:ext cx="36092" cy="38231"/>
              </a:xfrm>
              <a:prstGeom prst="ellipse">
                <a:avLst/>
              </a:prstGeom>
              <a:solidFill>
                <a:srgbClr val="FF0000"/>
              </a:solidFill>
              <a:ln w="9525">
                <a:noFill/>
                <a:round/>
                <a:headEnd/>
                <a:tailEnd/>
              </a:ln>
            </p:spPr>
            <p:txBody>
              <a:bodyPr/>
              <a:lstStyle/>
              <a:p>
                <a:pPr eaLnBrk="0" hangingPunct="0"/>
                <a:endParaRPr lang="en-GB"/>
              </a:p>
            </p:txBody>
          </p:sp>
          <p:sp>
            <p:nvSpPr>
              <p:cNvPr id="71997" name="Oval 85"/>
              <p:cNvSpPr>
                <a:spLocks noChangeArrowheads="1"/>
              </p:cNvSpPr>
              <p:nvPr/>
            </p:nvSpPr>
            <p:spPr bwMode="auto">
              <a:xfrm>
                <a:off x="3932855" y="2605811"/>
                <a:ext cx="36092" cy="38231"/>
              </a:xfrm>
              <a:prstGeom prst="ellipse">
                <a:avLst/>
              </a:prstGeom>
              <a:solidFill>
                <a:srgbClr val="FF0000"/>
              </a:solidFill>
              <a:ln w="9525">
                <a:noFill/>
                <a:round/>
                <a:headEnd/>
                <a:tailEnd/>
              </a:ln>
            </p:spPr>
            <p:txBody>
              <a:bodyPr/>
              <a:lstStyle/>
              <a:p>
                <a:pPr eaLnBrk="0" hangingPunct="0"/>
                <a:endParaRPr lang="en-GB"/>
              </a:p>
            </p:txBody>
          </p:sp>
          <p:sp>
            <p:nvSpPr>
              <p:cNvPr id="71998" name="Oval 86"/>
              <p:cNvSpPr>
                <a:spLocks noChangeArrowheads="1"/>
              </p:cNvSpPr>
              <p:nvPr/>
            </p:nvSpPr>
            <p:spPr bwMode="auto">
              <a:xfrm>
                <a:off x="3979258" y="2032350"/>
                <a:ext cx="36092" cy="38231"/>
              </a:xfrm>
              <a:prstGeom prst="ellipse">
                <a:avLst/>
              </a:prstGeom>
              <a:solidFill>
                <a:srgbClr val="FF0000"/>
              </a:solidFill>
              <a:ln w="9525">
                <a:noFill/>
                <a:round/>
                <a:headEnd/>
                <a:tailEnd/>
              </a:ln>
            </p:spPr>
            <p:txBody>
              <a:bodyPr/>
              <a:lstStyle/>
              <a:p>
                <a:pPr eaLnBrk="0" hangingPunct="0"/>
                <a:endParaRPr lang="en-GB"/>
              </a:p>
            </p:txBody>
          </p:sp>
          <p:sp>
            <p:nvSpPr>
              <p:cNvPr id="71999" name="Oval 87"/>
              <p:cNvSpPr>
                <a:spLocks noChangeArrowheads="1"/>
              </p:cNvSpPr>
              <p:nvPr/>
            </p:nvSpPr>
            <p:spPr bwMode="auto">
              <a:xfrm>
                <a:off x="4025661" y="2043273"/>
                <a:ext cx="36092" cy="38231"/>
              </a:xfrm>
              <a:prstGeom prst="ellipse">
                <a:avLst/>
              </a:prstGeom>
              <a:solidFill>
                <a:srgbClr val="FF0000"/>
              </a:solidFill>
              <a:ln w="9525">
                <a:noFill/>
                <a:round/>
                <a:headEnd/>
                <a:tailEnd/>
              </a:ln>
            </p:spPr>
            <p:txBody>
              <a:bodyPr/>
              <a:lstStyle/>
              <a:p>
                <a:pPr eaLnBrk="0" hangingPunct="0"/>
                <a:endParaRPr lang="en-GB"/>
              </a:p>
            </p:txBody>
          </p:sp>
          <p:sp>
            <p:nvSpPr>
              <p:cNvPr id="72000" name="Oval 88"/>
              <p:cNvSpPr>
                <a:spLocks noChangeArrowheads="1"/>
              </p:cNvSpPr>
              <p:nvPr/>
            </p:nvSpPr>
            <p:spPr bwMode="auto">
              <a:xfrm>
                <a:off x="4072065" y="2338196"/>
                <a:ext cx="36092" cy="38231"/>
              </a:xfrm>
              <a:prstGeom prst="ellipse">
                <a:avLst/>
              </a:prstGeom>
              <a:solidFill>
                <a:srgbClr val="FF0000"/>
              </a:solidFill>
              <a:ln w="9525">
                <a:noFill/>
                <a:round/>
                <a:headEnd/>
                <a:tailEnd/>
              </a:ln>
            </p:spPr>
            <p:txBody>
              <a:bodyPr/>
              <a:lstStyle/>
              <a:p>
                <a:pPr eaLnBrk="0" hangingPunct="0"/>
                <a:endParaRPr lang="en-GB"/>
              </a:p>
            </p:txBody>
          </p:sp>
          <p:sp>
            <p:nvSpPr>
              <p:cNvPr id="72001" name="Oval 89"/>
              <p:cNvSpPr>
                <a:spLocks noChangeArrowheads="1"/>
              </p:cNvSpPr>
              <p:nvPr/>
            </p:nvSpPr>
            <p:spPr bwMode="auto">
              <a:xfrm>
                <a:off x="4118468" y="2321811"/>
                <a:ext cx="36092" cy="38231"/>
              </a:xfrm>
              <a:prstGeom prst="ellipse">
                <a:avLst/>
              </a:prstGeom>
              <a:solidFill>
                <a:srgbClr val="FF0000"/>
              </a:solidFill>
              <a:ln w="9525">
                <a:noFill/>
                <a:round/>
                <a:headEnd/>
                <a:tailEnd/>
              </a:ln>
            </p:spPr>
            <p:txBody>
              <a:bodyPr/>
              <a:lstStyle/>
              <a:p>
                <a:pPr eaLnBrk="0" hangingPunct="0"/>
                <a:endParaRPr lang="en-GB"/>
              </a:p>
            </p:txBody>
          </p:sp>
          <p:sp>
            <p:nvSpPr>
              <p:cNvPr id="72002" name="Oval 90"/>
              <p:cNvSpPr>
                <a:spLocks noChangeArrowheads="1"/>
              </p:cNvSpPr>
              <p:nvPr/>
            </p:nvSpPr>
            <p:spPr bwMode="auto">
              <a:xfrm>
                <a:off x="4170027" y="2496580"/>
                <a:ext cx="36092" cy="38231"/>
              </a:xfrm>
              <a:prstGeom prst="ellipse">
                <a:avLst/>
              </a:prstGeom>
              <a:solidFill>
                <a:srgbClr val="FF0000"/>
              </a:solidFill>
              <a:ln w="9525">
                <a:noFill/>
                <a:round/>
                <a:headEnd/>
                <a:tailEnd/>
              </a:ln>
            </p:spPr>
            <p:txBody>
              <a:bodyPr/>
              <a:lstStyle/>
              <a:p>
                <a:pPr eaLnBrk="0" hangingPunct="0"/>
                <a:endParaRPr lang="en-GB"/>
              </a:p>
            </p:txBody>
          </p:sp>
        </p:grpSp>
        <p:cxnSp>
          <p:nvCxnSpPr>
            <p:cNvPr id="230" name="Straight Arrow Connector 229"/>
            <p:cNvCxnSpPr/>
            <p:nvPr/>
          </p:nvCxnSpPr>
          <p:spPr>
            <a:xfrm>
              <a:off x="1731761" y="4279004"/>
              <a:ext cx="595417" cy="0"/>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743" name="Group 325"/>
            <p:cNvGrpSpPr>
              <a:grpSpLocks/>
            </p:cNvGrpSpPr>
            <p:nvPr/>
          </p:nvGrpSpPr>
          <p:grpSpPr bwMode="auto">
            <a:xfrm>
              <a:off x="1684058" y="3903323"/>
              <a:ext cx="568909" cy="268335"/>
              <a:chOff x="251520" y="1617274"/>
              <a:chExt cx="3954599" cy="1381767"/>
            </a:xfrm>
          </p:grpSpPr>
          <p:sp>
            <p:nvSpPr>
              <p:cNvPr id="71833" name="Freeform 6"/>
              <p:cNvSpPr>
                <a:spLocks/>
              </p:cNvSpPr>
              <p:nvPr/>
            </p:nvSpPr>
            <p:spPr bwMode="auto">
              <a:xfrm>
                <a:off x="266988" y="1633659"/>
                <a:ext cx="3918507" cy="1343536"/>
              </a:xfrm>
              <a:custGeom>
                <a:avLst/>
                <a:gdLst>
                  <a:gd name="T0" fmla="*/ 46403 w 4560"/>
                  <a:gd name="T1" fmla="*/ 775537 h 1476"/>
                  <a:gd name="T2" fmla="*/ 139210 w 4560"/>
                  <a:gd name="T3" fmla="*/ 1021306 h 1476"/>
                  <a:gd name="T4" fmla="*/ 232017 w 4560"/>
                  <a:gd name="T5" fmla="*/ 1010383 h 1476"/>
                  <a:gd name="T6" fmla="*/ 329980 w 4560"/>
                  <a:gd name="T7" fmla="*/ 16385 h 1476"/>
                  <a:gd name="T8" fmla="*/ 422786 w 4560"/>
                  <a:gd name="T9" fmla="*/ 382307 h 1476"/>
                  <a:gd name="T10" fmla="*/ 515593 w 4560"/>
                  <a:gd name="T11" fmla="*/ 557076 h 1476"/>
                  <a:gd name="T12" fmla="*/ 613556 w 4560"/>
                  <a:gd name="T13" fmla="*/ 1217921 h 1476"/>
                  <a:gd name="T14" fmla="*/ 706362 w 4560"/>
                  <a:gd name="T15" fmla="*/ 1163306 h 1476"/>
                  <a:gd name="T16" fmla="*/ 799169 w 4560"/>
                  <a:gd name="T17" fmla="*/ 901152 h 1476"/>
                  <a:gd name="T18" fmla="*/ 897132 w 4560"/>
                  <a:gd name="T19" fmla="*/ 0 h 1476"/>
                  <a:gd name="T20" fmla="*/ 989939 w 4560"/>
                  <a:gd name="T21" fmla="*/ 458768 h 1476"/>
                  <a:gd name="T22" fmla="*/ 1082745 w 4560"/>
                  <a:gd name="T23" fmla="*/ 251230 h 1476"/>
                  <a:gd name="T24" fmla="*/ 1180708 w 4560"/>
                  <a:gd name="T25" fmla="*/ 1245229 h 1476"/>
                  <a:gd name="T26" fmla="*/ 1273515 w 4560"/>
                  <a:gd name="T27" fmla="*/ 1223382 h 1476"/>
                  <a:gd name="T28" fmla="*/ 1366321 w 4560"/>
                  <a:gd name="T29" fmla="*/ 780999 h 1476"/>
                  <a:gd name="T30" fmla="*/ 1459128 w 4560"/>
                  <a:gd name="T31" fmla="*/ 273076 h 1476"/>
                  <a:gd name="T32" fmla="*/ 1557091 w 4560"/>
                  <a:gd name="T33" fmla="*/ 518845 h 1476"/>
                  <a:gd name="T34" fmla="*/ 1649897 w 4560"/>
                  <a:gd name="T35" fmla="*/ 387769 h 1476"/>
                  <a:gd name="T36" fmla="*/ 1742704 w 4560"/>
                  <a:gd name="T37" fmla="*/ 1081383 h 1476"/>
                  <a:gd name="T38" fmla="*/ 1840667 w 4560"/>
                  <a:gd name="T39" fmla="*/ 1010383 h 1476"/>
                  <a:gd name="T40" fmla="*/ 1933474 w 4560"/>
                  <a:gd name="T41" fmla="*/ 922998 h 1476"/>
                  <a:gd name="T42" fmla="*/ 2026281 w 4560"/>
                  <a:gd name="T43" fmla="*/ 147461 h 1476"/>
                  <a:gd name="T44" fmla="*/ 2124243 w 4560"/>
                  <a:gd name="T45" fmla="*/ 567999 h 1476"/>
                  <a:gd name="T46" fmla="*/ 2217050 w 4560"/>
                  <a:gd name="T47" fmla="*/ 535230 h 1476"/>
                  <a:gd name="T48" fmla="*/ 2309857 w 4560"/>
                  <a:gd name="T49" fmla="*/ 1026767 h 1476"/>
                  <a:gd name="T50" fmla="*/ 2407819 w 4560"/>
                  <a:gd name="T51" fmla="*/ 1212459 h 1476"/>
                  <a:gd name="T52" fmla="*/ 2500626 w 4560"/>
                  <a:gd name="T53" fmla="*/ 1135998 h 1476"/>
                  <a:gd name="T54" fmla="*/ 2593433 w 4560"/>
                  <a:gd name="T55" fmla="*/ 43692 h 1476"/>
                  <a:gd name="T56" fmla="*/ 2691395 w 4560"/>
                  <a:gd name="T57" fmla="*/ 365922 h 1476"/>
                  <a:gd name="T58" fmla="*/ 2784202 w 4560"/>
                  <a:gd name="T59" fmla="*/ 469692 h 1476"/>
                  <a:gd name="T60" fmla="*/ 2877009 w 4560"/>
                  <a:gd name="T61" fmla="*/ 955768 h 1476"/>
                  <a:gd name="T62" fmla="*/ 2969815 w 4560"/>
                  <a:gd name="T63" fmla="*/ 1343536 h 1476"/>
                  <a:gd name="T64" fmla="*/ 3067778 w 4560"/>
                  <a:gd name="T65" fmla="*/ 1059537 h 1476"/>
                  <a:gd name="T66" fmla="*/ 3160585 w 4560"/>
                  <a:gd name="T67" fmla="*/ 185692 h 1476"/>
                  <a:gd name="T68" fmla="*/ 3253391 w 4560"/>
                  <a:gd name="T69" fmla="*/ 464230 h 1476"/>
                  <a:gd name="T70" fmla="*/ 3351354 w 4560"/>
                  <a:gd name="T71" fmla="*/ 387769 h 1476"/>
                  <a:gd name="T72" fmla="*/ 3444161 w 4560"/>
                  <a:gd name="T73" fmla="*/ 1130536 h 1476"/>
                  <a:gd name="T74" fmla="*/ 3536968 w 4560"/>
                  <a:gd name="T75" fmla="*/ 1168767 h 1476"/>
                  <a:gd name="T76" fmla="*/ 3634931 w 4560"/>
                  <a:gd name="T77" fmla="*/ 906614 h 1476"/>
                  <a:gd name="T78" fmla="*/ 3727738 w 4560"/>
                  <a:gd name="T79" fmla="*/ 415076 h 1476"/>
                  <a:gd name="T80" fmla="*/ 3820544 w 4560"/>
                  <a:gd name="T81" fmla="*/ 720922 h 1476"/>
                  <a:gd name="T82" fmla="*/ 3918507 w 4560"/>
                  <a:gd name="T83" fmla="*/ 879306 h 14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60"/>
                  <a:gd name="T127" fmla="*/ 0 h 1476"/>
                  <a:gd name="T128" fmla="*/ 4560 w 4560"/>
                  <a:gd name="T129" fmla="*/ 1476 h 14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60" h="1476">
                    <a:moveTo>
                      <a:pt x="0" y="852"/>
                    </a:moveTo>
                    <a:lnTo>
                      <a:pt x="54" y="852"/>
                    </a:lnTo>
                    <a:lnTo>
                      <a:pt x="108" y="720"/>
                    </a:lnTo>
                    <a:lnTo>
                      <a:pt x="162" y="1122"/>
                    </a:lnTo>
                    <a:lnTo>
                      <a:pt x="216" y="942"/>
                    </a:lnTo>
                    <a:lnTo>
                      <a:pt x="270" y="1110"/>
                    </a:lnTo>
                    <a:lnTo>
                      <a:pt x="330" y="1218"/>
                    </a:lnTo>
                    <a:lnTo>
                      <a:pt x="384" y="18"/>
                    </a:lnTo>
                    <a:lnTo>
                      <a:pt x="438" y="450"/>
                    </a:lnTo>
                    <a:lnTo>
                      <a:pt x="492" y="420"/>
                    </a:lnTo>
                    <a:lnTo>
                      <a:pt x="546" y="570"/>
                    </a:lnTo>
                    <a:lnTo>
                      <a:pt x="600" y="612"/>
                    </a:lnTo>
                    <a:lnTo>
                      <a:pt x="660" y="606"/>
                    </a:lnTo>
                    <a:lnTo>
                      <a:pt x="714" y="1338"/>
                    </a:lnTo>
                    <a:lnTo>
                      <a:pt x="768" y="1380"/>
                    </a:lnTo>
                    <a:lnTo>
                      <a:pt x="822" y="1278"/>
                    </a:lnTo>
                    <a:lnTo>
                      <a:pt x="876" y="1410"/>
                    </a:lnTo>
                    <a:lnTo>
                      <a:pt x="930" y="990"/>
                    </a:lnTo>
                    <a:lnTo>
                      <a:pt x="984" y="1302"/>
                    </a:lnTo>
                    <a:lnTo>
                      <a:pt x="1044" y="0"/>
                    </a:lnTo>
                    <a:lnTo>
                      <a:pt x="1098" y="210"/>
                    </a:lnTo>
                    <a:lnTo>
                      <a:pt x="1152" y="504"/>
                    </a:lnTo>
                    <a:lnTo>
                      <a:pt x="1206" y="324"/>
                    </a:lnTo>
                    <a:lnTo>
                      <a:pt x="1260" y="276"/>
                    </a:lnTo>
                    <a:lnTo>
                      <a:pt x="1314" y="738"/>
                    </a:lnTo>
                    <a:lnTo>
                      <a:pt x="1374" y="1368"/>
                    </a:lnTo>
                    <a:lnTo>
                      <a:pt x="1428" y="1386"/>
                    </a:lnTo>
                    <a:lnTo>
                      <a:pt x="1482" y="1344"/>
                    </a:lnTo>
                    <a:lnTo>
                      <a:pt x="1536" y="1134"/>
                    </a:lnTo>
                    <a:lnTo>
                      <a:pt x="1590" y="858"/>
                    </a:lnTo>
                    <a:lnTo>
                      <a:pt x="1644" y="1104"/>
                    </a:lnTo>
                    <a:lnTo>
                      <a:pt x="1698" y="300"/>
                    </a:lnTo>
                    <a:lnTo>
                      <a:pt x="1758" y="636"/>
                    </a:lnTo>
                    <a:lnTo>
                      <a:pt x="1812" y="570"/>
                    </a:lnTo>
                    <a:lnTo>
                      <a:pt x="1866" y="576"/>
                    </a:lnTo>
                    <a:lnTo>
                      <a:pt x="1920" y="426"/>
                    </a:lnTo>
                    <a:lnTo>
                      <a:pt x="1974" y="558"/>
                    </a:lnTo>
                    <a:lnTo>
                      <a:pt x="2028" y="1188"/>
                    </a:lnTo>
                    <a:lnTo>
                      <a:pt x="2088" y="1194"/>
                    </a:lnTo>
                    <a:lnTo>
                      <a:pt x="2142" y="1110"/>
                    </a:lnTo>
                    <a:lnTo>
                      <a:pt x="2196" y="1110"/>
                    </a:lnTo>
                    <a:lnTo>
                      <a:pt x="2250" y="1014"/>
                    </a:lnTo>
                    <a:lnTo>
                      <a:pt x="2304" y="1332"/>
                    </a:lnTo>
                    <a:lnTo>
                      <a:pt x="2358" y="162"/>
                    </a:lnTo>
                    <a:lnTo>
                      <a:pt x="2418" y="360"/>
                    </a:lnTo>
                    <a:lnTo>
                      <a:pt x="2472" y="624"/>
                    </a:lnTo>
                    <a:lnTo>
                      <a:pt x="2526" y="522"/>
                    </a:lnTo>
                    <a:lnTo>
                      <a:pt x="2580" y="588"/>
                    </a:lnTo>
                    <a:lnTo>
                      <a:pt x="2634" y="612"/>
                    </a:lnTo>
                    <a:lnTo>
                      <a:pt x="2688" y="1128"/>
                    </a:lnTo>
                    <a:lnTo>
                      <a:pt x="2742" y="1308"/>
                    </a:lnTo>
                    <a:lnTo>
                      <a:pt x="2802" y="1332"/>
                    </a:lnTo>
                    <a:lnTo>
                      <a:pt x="2856" y="1170"/>
                    </a:lnTo>
                    <a:lnTo>
                      <a:pt x="2910" y="1248"/>
                    </a:lnTo>
                    <a:lnTo>
                      <a:pt x="2964" y="1026"/>
                    </a:lnTo>
                    <a:lnTo>
                      <a:pt x="3018" y="48"/>
                    </a:lnTo>
                    <a:lnTo>
                      <a:pt x="3072" y="240"/>
                    </a:lnTo>
                    <a:lnTo>
                      <a:pt x="3132" y="402"/>
                    </a:lnTo>
                    <a:lnTo>
                      <a:pt x="3186" y="600"/>
                    </a:lnTo>
                    <a:lnTo>
                      <a:pt x="3240" y="516"/>
                    </a:lnTo>
                    <a:lnTo>
                      <a:pt x="3294" y="798"/>
                    </a:lnTo>
                    <a:lnTo>
                      <a:pt x="3348" y="1050"/>
                    </a:lnTo>
                    <a:lnTo>
                      <a:pt x="3402" y="1320"/>
                    </a:lnTo>
                    <a:lnTo>
                      <a:pt x="3456" y="1476"/>
                    </a:lnTo>
                    <a:lnTo>
                      <a:pt x="3516" y="1044"/>
                    </a:lnTo>
                    <a:lnTo>
                      <a:pt x="3570" y="1164"/>
                    </a:lnTo>
                    <a:lnTo>
                      <a:pt x="3624" y="1134"/>
                    </a:lnTo>
                    <a:lnTo>
                      <a:pt x="3678" y="204"/>
                    </a:lnTo>
                    <a:lnTo>
                      <a:pt x="3732" y="264"/>
                    </a:lnTo>
                    <a:lnTo>
                      <a:pt x="3786" y="510"/>
                    </a:lnTo>
                    <a:lnTo>
                      <a:pt x="3846" y="684"/>
                    </a:lnTo>
                    <a:lnTo>
                      <a:pt x="3900" y="426"/>
                    </a:lnTo>
                    <a:lnTo>
                      <a:pt x="3954" y="582"/>
                    </a:lnTo>
                    <a:lnTo>
                      <a:pt x="4008" y="1242"/>
                    </a:lnTo>
                    <a:lnTo>
                      <a:pt x="4062" y="1290"/>
                    </a:lnTo>
                    <a:lnTo>
                      <a:pt x="4116" y="1284"/>
                    </a:lnTo>
                    <a:lnTo>
                      <a:pt x="4170" y="702"/>
                    </a:lnTo>
                    <a:lnTo>
                      <a:pt x="4230" y="996"/>
                    </a:lnTo>
                    <a:lnTo>
                      <a:pt x="4284" y="1086"/>
                    </a:lnTo>
                    <a:lnTo>
                      <a:pt x="4338" y="456"/>
                    </a:lnTo>
                    <a:lnTo>
                      <a:pt x="4392" y="468"/>
                    </a:lnTo>
                    <a:lnTo>
                      <a:pt x="4446" y="792"/>
                    </a:lnTo>
                    <a:lnTo>
                      <a:pt x="4500" y="774"/>
                    </a:lnTo>
                    <a:lnTo>
                      <a:pt x="4560" y="966"/>
                    </a:lnTo>
                  </a:path>
                </a:pathLst>
              </a:custGeom>
              <a:noFill/>
              <a:ln w="19050" cap="flat">
                <a:solidFill>
                  <a:srgbClr val="B2B2B2"/>
                </a:solidFill>
                <a:prstDash val="solid"/>
                <a:round/>
                <a:headEnd/>
                <a:tailEnd/>
              </a:ln>
            </p:spPr>
            <p:txBody>
              <a:bodyPr/>
              <a:lstStyle/>
              <a:p>
                <a:endParaRPr lang="en-US"/>
              </a:p>
            </p:txBody>
          </p:sp>
          <p:sp>
            <p:nvSpPr>
              <p:cNvPr id="71834" name="Oval 7"/>
              <p:cNvSpPr>
                <a:spLocks noChangeArrowheads="1"/>
              </p:cNvSpPr>
              <p:nvPr/>
            </p:nvSpPr>
            <p:spPr bwMode="auto">
              <a:xfrm>
                <a:off x="251520" y="2392811"/>
                <a:ext cx="36092" cy="38231"/>
              </a:xfrm>
              <a:prstGeom prst="ellipse">
                <a:avLst/>
              </a:prstGeom>
              <a:solidFill>
                <a:srgbClr val="FF0000"/>
              </a:solidFill>
              <a:ln w="9525">
                <a:noFill/>
                <a:round/>
                <a:headEnd/>
                <a:tailEnd/>
              </a:ln>
            </p:spPr>
            <p:txBody>
              <a:bodyPr/>
              <a:lstStyle/>
              <a:p>
                <a:pPr eaLnBrk="0" hangingPunct="0"/>
                <a:endParaRPr lang="en-GB"/>
              </a:p>
            </p:txBody>
          </p:sp>
          <p:sp>
            <p:nvSpPr>
              <p:cNvPr id="71835" name="Oval 8"/>
              <p:cNvSpPr>
                <a:spLocks noChangeArrowheads="1"/>
              </p:cNvSpPr>
              <p:nvPr/>
            </p:nvSpPr>
            <p:spPr bwMode="auto">
              <a:xfrm>
                <a:off x="297923" y="2392811"/>
                <a:ext cx="36092" cy="38231"/>
              </a:xfrm>
              <a:prstGeom prst="ellipse">
                <a:avLst/>
              </a:prstGeom>
              <a:solidFill>
                <a:srgbClr val="FF0000"/>
              </a:solidFill>
              <a:ln w="9525">
                <a:noFill/>
                <a:round/>
                <a:headEnd/>
                <a:tailEnd/>
              </a:ln>
            </p:spPr>
            <p:txBody>
              <a:bodyPr/>
              <a:lstStyle/>
              <a:p>
                <a:pPr eaLnBrk="0" hangingPunct="0"/>
                <a:endParaRPr lang="en-GB"/>
              </a:p>
            </p:txBody>
          </p:sp>
          <p:sp>
            <p:nvSpPr>
              <p:cNvPr id="71836" name="Oval 9"/>
              <p:cNvSpPr>
                <a:spLocks noChangeArrowheads="1"/>
              </p:cNvSpPr>
              <p:nvPr/>
            </p:nvSpPr>
            <p:spPr bwMode="auto">
              <a:xfrm>
                <a:off x="344327" y="2272658"/>
                <a:ext cx="36092" cy="38231"/>
              </a:xfrm>
              <a:prstGeom prst="ellipse">
                <a:avLst/>
              </a:prstGeom>
              <a:solidFill>
                <a:srgbClr val="FF0000"/>
              </a:solidFill>
              <a:ln w="9525">
                <a:noFill/>
                <a:round/>
                <a:headEnd/>
                <a:tailEnd/>
              </a:ln>
            </p:spPr>
            <p:txBody>
              <a:bodyPr/>
              <a:lstStyle/>
              <a:p>
                <a:pPr eaLnBrk="0" hangingPunct="0"/>
                <a:endParaRPr lang="en-GB"/>
              </a:p>
            </p:txBody>
          </p:sp>
          <p:sp>
            <p:nvSpPr>
              <p:cNvPr id="71837" name="Oval 10"/>
              <p:cNvSpPr>
                <a:spLocks noChangeArrowheads="1"/>
              </p:cNvSpPr>
              <p:nvPr/>
            </p:nvSpPr>
            <p:spPr bwMode="auto">
              <a:xfrm>
                <a:off x="390730" y="2638580"/>
                <a:ext cx="36092" cy="38231"/>
              </a:xfrm>
              <a:prstGeom prst="ellipse">
                <a:avLst/>
              </a:prstGeom>
              <a:solidFill>
                <a:srgbClr val="FF0000"/>
              </a:solidFill>
              <a:ln w="9525">
                <a:noFill/>
                <a:round/>
                <a:headEnd/>
                <a:tailEnd/>
              </a:ln>
            </p:spPr>
            <p:txBody>
              <a:bodyPr/>
              <a:lstStyle/>
              <a:p>
                <a:pPr eaLnBrk="0" hangingPunct="0"/>
                <a:endParaRPr lang="en-GB"/>
              </a:p>
            </p:txBody>
          </p:sp>
          <p:sp>
            <p:nvSpPr>
              <p:cNvPr id="71838" name="Oval 11"/>
              <p:cNvSpPr>
                <a:spLocks noChangeArrowheads="1"/>
              </p:cNvSpPr>
              <p:nvPr/>
            </p:nvSpPr>
            <p:spPr bwMode="auto">
              <a:xfrm>
                <a:off x="437133" y="2474734"/>
                <a:ext cx="36092" cy="38231"/>
              </a:xfrm>
              <a:prstGeom prst="ellipse">
                <a:avLst/>
              </a:prstGeom>
              <a:solidFill>
                <a:srgbClr val="FF0000"/>
              </a:solidFill>
              <a:ln w="9525">
                <a:noFill/>
                <a:round/>
                <a:headEnd/>
                <a:tailEnd/>
              </a:ln>
            </p:spPr>
            <p:txBody>
              <a:bodyPr/>
              <a:lstStyle/>
              <a:p>
                <a:pPr eaLnBrk="0" hangingPunct="0"/>
                <a:endParaRPr lang="en-GB"/>
              </a:p>
            </p:txBody>
          </p:sp>
          <p:sp>
            <p:nvSpPr>
              <p:cNvPr id="71839" name="Oval 12"/>
              <p:cNvSpPr>
                <a:spLocks noChangeArrowheads="1"/>
              </p:cNvSpPr>
              <p:nvPr/>
            </p:nvSpPr>
            <p:spPr bwMode="auto">
              <a:xfrm>
                <a:off x="483537" y="2627657"/>
                <a:ext cx="36092" cy="38231"/>
              </a:xfrm>
              <a:prstGeom prst="ellipse">
                <a:avLst/>
              </a:prstGeom>
              <a:solidFill>
                <a:srgbClr val="FF0000"/>
              </a:solidFill>
              <a:ln w="9525">
                <a:noFill/>
                <a:round/>
                <a:headEnd/>
                <a:tailEnd/>
              </a:ln>
            </p:spPr>
            <p:txBody>
              <a:bodyPr/>
              <a:lstStyle/>
              <a:p>
                <a:pPr eaLnBrk="0" hangingPunct="0"/>
                <a:endParaRPr lang="en-GB"/>
              </a:p>
            </p:txBody>
          </p:sp>
          <p:sp>
            <p:nvSpPr>
              <p:cNvPr id="71840" name="Oval 13"/>
              <p:cNvSpPr>
                <a:spLocks noChangeArrowheads="1"/>
              </p:cNvSpPr>
              <p:nvPr/>
            </p:nvSpPr>
            <p:spPr bwMode="auto">
              <a:xfrm>
                <a:off x="535096" y="2725965"/>
                <a:ext cx="36092" cy="38231"/>
              </a:xfrm>
              <a:prstGeom prst="ellipse">
                <a:avLst/>
              </a:prstGeom>
              <a:solidFill>
                <a:srgbClr val="FF0000"/>
              </a:solidFill>
              <a:ln w="9525">
                <a:noFill/>
                <a:round/>
                <a:headEnd/>
                <a:tailEnd/>
              </a:ln>
            </p:spPr>
            <p:txBody>
              <a:bodyPr/>
              <a:lstStyle/>
              <a:p>
                <a:pPr eaLnBrk="0" hangingPunct="0"/>
                <a:endParaRPr lang="en-GB"/>
              </a:p>
            </p:txBody>
          </p:sp>
          <p:sp>
            <p:nvSpPr>
              <p:cNvPr id="71841" name="Oval 14"/>
              <p:cNvSpPr>
                <a:spLocks noChangeArrowheads="1"/>
              </p:cNvSpPr>
              <p:nvPr/>
            </p:nvSpPr>
            <p:spPr bwMode="auto">
              <a:xfrm>
                <a:off x="581500" y="1633659"/>
                <a:ext cx="36092" cy="38231"/>
              </a:xfrm>
              <a:prstGeom prst="ellipse">
                <a:avLst/>
              </a:prstGeom>
              <a:solidFill>
                <a:srgbClr val="FF0000"/>
              </a:solidFill>
              <a:ln w="9525">
                <a:noFill/>
                <a:round/>
                <a:headEnd/>
                <a:tailEnd/>
              </a:ln>
            </p:spPr>
            <p:txBody>
              <a:bodyPr/>
              <a:lstStyle/>
              <a:p>
                <a:pPr eaLnBrk="0" hangingPunct="0"/>
                <a:endParaRPr lang="en-GB"/>
              </a:p>
            </p:txBody>
          </p:sp>
          <p:sp>
            <p:nvSpPr>
              <p:cNvPr id="71842" name="Oval 15"/>
              <p:cNvSpPr>
                <a:spLocks noChangeArrowheads="1"/>
              </p:cNvSpPr>
              <p:nvPr/>
            </p:nvSpPr>
            <p:spPr bwMode="auto">
              <a:xfrm>
                <a:off x="627903" y="2026889"/>
                <a:ext cx="36092" cy="38231"/>
              </a:xfrm>
              <a:prstGeom prst="ellipse">
                <a:avLst/>
              </a:prstGeom>
              <a:solidFill>
                <a:srgbClr val="FF0000"/>
              </a:solidFill>
              <a:ln w="9525">
                <a:noFill/>
                <a:round/>
                <a:headEnd/>
                <a:tailEnd/>
              </a:ln>
            </p:spPr>
            <p:txBody>
              <a:bodyPr/>
              <a:lstStyle/>
              <a:p>
                <a:pPr eaLnBrk="0" hangingPunct="0"/>
                <a:endParaRPr lang="en-GB"/>
              </a:p>
            </p:txBody>
          </p:sp>
          <p:sp>
            <p:nvSpPr>
              <p:cNvPr id="71843" name="Oval 16"/>
              <p:cNvSpPr>
                <a:spLocks noChangeArrowheads="1"/>
              </p:cNvSpPr>
              <p:nvPr/>
            </p:nvSpPr>
            <p:spPr bwMode="auto">
              <a:xfrm>
                <a:off x="674306" y="1999581"/>
                <a:ext cx="36092" cy="38231"/>
              </a:xfrm>
              <a:prstGeom prst="ellipse">
                <a:avLst/>
              </a:prstGeom>
              <a:solidFill>
                <a:srgbClr val="FF0000"/>
              </a:solidFill>
              <a:ln w="9525">
                <a:noFill/>
                <a:round/>
                <a:headEnd/>
                <a:tailEnd/>
              </a:ln>
            </p:spPr>
            <p:txBody>
              <a:bodyPr/>
              <a:lstStyle/>
              <a:p>
                <a:pPr eaLnBrk="0" hangingPunct="0"/>
                <a:endParaRPr lang="en-GB"/>
              </a:p>
            </p:txBody>
          </p:sp>
          <p:sp>
            <p:nvSpPr>
              <p:cNvPr id="71844" name="Oval 17"/>
              <p:cNvSpPr>
                <a:spLocks noChangeArrowheads="1"/>
              </p:cNvSpPr>
              <p:nvPr/>
            </p:nvSpPr>
            <p:spPr bwMode="auto">
              <a:xfrm>
                <a:off x="720710" y="2136119"/>
                <a:ext cx="36092" cy="38231"/>
              </a:xfrm>
              <a:prstGeom prst="ellipse">
                <a:avLst/>
              </a:prstGeom>
              <a:solidFill>
                <a:srgbClr val="FF0000"/>
              </a:solidFill>
              <a:ln w="9525">
                <a:noFill/>
                <a:round/>
                <a:headEnd/>
                <a:tailEnd/>
              </a:ln>
            </p:spPr>
            <p:txBody>
              <a:bodyPr/>
              <a:lstStyle/>
              <a:p>
                <a:pPr eaLnBrk="0" hangingPunct="0"/>
                <a:endParaRPr lang="en-GB"/>
              </a:p>
            </p:txBody>
          </p:sp>
          <p:sp>
            <p:nvSpPr>
              <p:cNvPr id="71845" name="Oval 18"/>
              <p:cNvSpPr>
                <a:spLocks noChangeArrowheads="1"/>
              </p:cNvSpPr>
              <p:nvPr/>
            </p:nvSpPr>
            <p:spPr bwMode="auto">
              <a:xfrm>
                <a:off x="767113" y="2174350"/>
                <a:ext cx="36092" cy="38231"/>
              </a:xfrm>
              <a:prstGeom prst="ellipse">
                <a:avLst/>
              </a:prstGeom>
              <a:solidFill>
                <a:srgbClr val="FF0000"/>
              </a:solidFill>
              <a:ln w="9525">
                <a:noFill/>
                <a:round/>
                <a:headEnd/>
                <a:tailEnd/>
              </a:ln>
            </p:spPr>
            <p:txBody>
              <a:bodyPr/>
              <a:lstStyle/>
              <a:p>
                <a:pPr eaLnBrk="0" hangingPunct="0"/>
                <a:endParaRPr lang="en-GB"/>
              </a:p>
            </p:txBody>
          </p:sp>
          <p:sp>
            <p:nvSpPr>
              <p:cNvPr id="71846" name="Oval 19"/>
              <p:cNvSpPr>
                <a:spLocks noChangeArrowheads="1"/>
              </p:cNvSpPr>
              <p:nvPr/>
            </p:nvSpPr>
            <p:spPr bwMode="auto">
              <a:xfrm>
                <a:off x="818672" y="2168888"/>
                <a:ext cx="36092" cy="38231"/>
              </a:xfrm>
              <a:prstGeom prst="ellipse">
                <a:avLst/>
              </a:prstGeom>
              <a:solidFill>
                <a:srgbClr val="FF0000"/>
              </a:solidFill>
              <a:ln w="9525">
                <a:noFill/>
                <a:round/>
                <a:headEnd/>
                <a:tailEnd/>
              </a:ln>
            </p:spPr>
            <p:txBody>
              <a:bodyPr/>
              <a:lstStyle/>
              <a:p>
                <a:pPr eaLnBrk="0" hangingPunct="0"/>
                <a:endParaRPr lang="en-GB"/>
              </a:p>
            </p:txBody>
          </p:sp>
          <p:sp>
            <p:nvSpPr>
              <p:cNvPr id="71847" name="Oval 20"/>
              <p:cNvSpPr>
                <a:spLocks noChangeArrowheads="1"/>
              </p:cNvSpPr>
              <p:nvPr/>
            </p:nvSpPr>
            <p:spPr bwMode="auto">
              <a:xfrm>
                <a:off x="865076" y="2835195"/>
                <a:ext cx="36092" cy="38231"/>
              </a:xfrm>
              <a:prstGeom prst="ellipse">
                <a:avLst/>
              </a:prstGeom>
              <a:solidFill>
                <a:srgbClr val="FF0000"/>
              </a:solidFill>
              <a:ln w="9525">
                <a:noFill/>
                <a:round/>
                <a:headEnd/>
                <a:tailEnd/>
              </a:ln>
            </p:spPr>
            <p:txBody>
              <a:bodyPr/>
              <a:lstStyle/>
              <a:p>
                <a:pPr eaLnBrk="0" hangingPunct="0"/>
                <a:endParaRPr lang="en-GB"/>
              </a:p>
            </p:txBody>
          </p:sp>
          <p:sp>
            <p:nvSpPr>
              <p:cNvPr id="71848" name="Oval 21"/>
              <p:cNvSpPr>
                <a:spLocks noChangeArrowheads="1"/>
              </p:cNvSpPr>
              <p:nvPr/>
            </p:nvSpPr>
            <p:spPr bwMode="auto">
              <a:xfrm>
                <a:off x="911479" y="2873426"/>
                <a:ext cx="36092" cy="38231"/>
              </a:xfrm>
              <a:prstGeom prst="ellipse">
                <a:avLst/>
              </a:prstGeom>
              <a:solidFill>
                <a:srgbClr val="FF0000"/>
              </a:solidFill>
              <a:ln w="9525">
                <a:noFill/>
                <a:round/>
                <a:headEnd/>
                <a:tailEnd/>
              </a:ln>
            </p:spPr>
            <p:txBody>
              <a:bodyPr/>
              <a:lstStyle/>
              <a:p>
                <a:pPr eaLnBrk="0" hangingPunct="0"/>
                <a:endParaRPr lang="en-GB"/>
              </a:p>
            </p:txBody>
          </p:sp>
          <p:sp>
            <p:nvSpPr>
              <p:cNvPr id="71849" name="Oval 22"/>
              <p:cNvSpPr>
                <a:spLocks noChangeArrowheads="1"/>
              </p:cNvSpPr>
              <p:nvPr/>
            </p:nvSpPr>
            <p:spPr bwMode="auto">
              <a:xfrm>
                <a:off x="957882" y="2780580"/>
                <a:ext cx="36092" cy="38231"/>
              </a:xfrm>
              <a:prstGeom prst="ellipse">
                <a:avLst/>
              </a:prstGeom>
              <a:solidFill>
                <a:srgbClr val="FF0000"/>
              </a:solidFill>
              <a:ln w="9525">
                <a:noFill/>
                <a:round/>
                <a:headEnd/>
                <a:tailEnd/>
              </a:ln>
            </p:spPr>
            <p:txBody>
              <a:bodyPr/>
              <a:lstStyle/>
              <a:p>
                <a:pPr eaLnBrk="0" hangingPunct="0"/>
                <a:endParaRPr lang="en-GB"/>
              </a:p>
            </p:txBody>
          </p:sp>
          <p:sp>
            <p:nvSpPr>
              <p:cNvPr id="71850" name="Oval 23"/>
              <p:cNvSpPr>
                <a:spLocks noChangeArrowheads="1"/>
              </p:cNvSpPr>
              <p:nvPr/>
            </p:nvSpPr>
            <p:spPr bwMode="auto">
              <a:xfrm>
                <a:off x="1004286" y="2900733"/>
                <a:ext cx="36092" cy="38231"/>
              </a:xfrm>
              <a:prstGeom prst="ellipse">
                <a:avLst/>
              </a:prstGeom>
              <a:solidFill>
                <a:srgbClr val="FF0000"/>
              </a:solidFill>
              <a:ln w="9525">
                <a:noFill/>
                <a:round/>
                <a:headEnd/>
                <a:tailEnd/>
              </a:ln>
            </p:spPr>
            <p:txBody>
              <a:bodyPr/>
              <a:lstStyle/>
              <a:p>
                <a:pPr eaLnBrk="0" hangingPunct="0"/>
                <a:endParaRPr lang="en-GB"/>
              </a:p>
            </p:txBody>
          </p:sp>
          <p:sp>
            <p:nvSpPr>
              <p:cNvPr id="71851" name="Oval 24"/>
              <p:cNvSpPr>
                <a:spLocks noChangeArrowheads="1"/>
              </p:cNvSpPr>
              <p:nvPr/>
            </p:nvSpPr>
            <p:spPr bwMode="auto">
              <a:xfrm>
                <a:off x="1050689" y="2518426"/>
                <a:ext cx="36092" cy="38231"/>
              </a:xfrm>
              <a:prstGeom prst="ellipse">
                <a:avLst/>
              </a:prstGeom>
              <a:solidFill>
                <a:srgbClr val="FF0000"/>
              </a:solidFill>
              <a:ln w="9525">
                <a:noFill/>
                <a:round/>
                <a:headEnd/>
                <a:tailEnd/>
              </a:ln>
            </p:spPr>
            <p:txBody>
              <a:bodyPr/>
              <a:lstStyle/>
              <a:p>
                <a:pPr eaLnBrk="0" hangingPunct="0"/>
                <a:endParaRPr lang="en-GB"/>
              </a:p>
            </p:txBody>
          </p:sp>
          <p:sp>
            <p:nvSpPr>
              <p:cNvPr id="71852" name="Oval 25"/>
              <p:cNvSpPr>
                <a:spLocks noChangeArrowheads="1"/>
              </p:cNvSpPr>
              <p:nvPr/>
            </p:nvSpPr>
            <p:spPr bwMode="auto">
              <a:xfrm>
                <a:off x="1097093" y="2802426"/>
                <a:ext cx="36092" cy="38231"/>
              </a:xfrm>
              <a:prstGeom prst="ellipse">
                <a:avLst/>
              </a:prstGeom>
              <a:solidFill>
                <a:srgbClr val="FF0000"/>
              </a:solidFill>
              <a:ln w="9525">
                <a:noFill/>
                <a:round/>
                <a:headEnd/>
                <a:tailEnd/>
              </a:ln>
            </p:spPr>
            <p:txBody>
              <a:bodyPr/>
              <a:lstStyle/>
              <a:p>
                <a:pPr eaLnBrk="0" hangingPunct="0"/>
                <a:endParaRPr lang="en-GB"/>
              </a:p>
            </p:txBody>
          </p:sp>
          <p:sp>
            <p:nvSpPr>
              <p:cNvPr id="71853" name="Oval 26"/>
              <p:cNvSpPr>
                <a:spLocks noChangeArrowheads="1"/>
              </p:cNvSpPr>
              <p:nvPr/>
            </p:nvSpPr>
            <p:spPr bwMode="auto">
              <a:xfrm>
                <a:off x="1148652" y="1617274"/>
                <a:ext cx="36092" cy="38231"/>
              </a:xfrm>
              <a:prstGeom prst="ellipse">
                <a:avLst/>
              </a:prstGeom>
              <a:solidFill>
                <a:srgbClr val="FF0000"/>
              </a:solidFill>
              <a:ln w="9525">
                <a:noFill/>
                <a:round/>
                <a:headEnd/>
                <a:tailEnd/>
              </a:ln>
            </p:spPr>
            <p:txBody>
              <a:bodyPr/>
              <a:lstStyle/>
              <a:p>
                <a:pPr eaLnBrk="0" hangingPunct="0"/>
                <a:endParaRPr lang="en-GB"/>
              </a:p>
            </p:txBody>
          </p:sp>
          <p:sp>
            <p:nvSpPr>
              <p:cNvPr id="71854" name="Oval 27"/>
              <p:cNvSpPr>
                <a:spLocks noChangeArrowheads="1"/>
              </p:cNvSpPr>
              <p:nvPr/>
            </p:nvSpPr>
            <p:spPr bwMode="auto">
              <a:xfrm>
                <a:off x="1195055" y="1808428"/>
                <a:ext cx="36092" cy="38231"/>
              </a:xfrm>
              <a:prstGeom prst="ellipse">
                <a:avLst/>
              </a:prstGeom>
              <a:solidFill>
                <a:srgbClr val="FF0000"/>
              </a:solidFill>
              <a:ln w="9525">
                <a:noFill/>
                <a:round/>
                <a:headEnd/>
                <a:tailEnd/>
              </a:ln>
            </p:spPr>
            <p:txBody>
              <a:bodyPr/>
              <a:lstStyle/>
              <a:p>
                <a:pPr eaLnBrk="0" hangingPunct="0"/>
                <a:endParaRPr lang="en-GB"/>
              </a:p>
            </p:txBody>
          </p:sp>
          <p:sp>
            <p:nvSpPr>
              <p:cNvPr id="71855" name="Oval 28"/>
              <p:cNvSpPr>
                <a:spLocks noChangeArrowheads="1"/>
              </p:cNvSpPr>
              <p:nvPr/>
            </p:nvSpPr>
            <p:spPr bwMode="auto">
              <a:xfrm>
                <a:off x="1241459" y="2076042"/>
                <a:ext cx="36092" cy="38231"/>
              </a:xfrm>
              <a:prstGeom prst="ellipse">
                <a:avLst/>
              </a:prstGeom>
              <a:solidFill>
                <a:srgbClr val="FF0000"/>
              </a:solidFill>
              <a:ln w="9525">
                <a:noFill/>
                <a:round/>
                <a:headEnd/>
                <a:tailEnd/>
              </a:ln>
            </p:spPr>
            <p:txBody>
              <a:bodyPr/>
              <a:lstStyle/>
              <a:p>
                <a:pPr eaLnBrk="0" hangingPunct="0"/>
                <a:endParaRPr lang="en-GB"/>
              </a:p>
            </p:txBody>
          </p:sp>
          <p:sp>
            <p:nvSpPr>
              <p:cNvPr id="71856" name="Oval 29"/>
              <p:cNvSpPr>
                <a:spLocks noChangeArrowheads="1"/>
              </p:cNvSpPr>
              <p:nvPr/>
            </p:nvSpPr>
            <p:spPr bwMode="auto">
              <a:xfrm>
                <a:off x="1287862" y="1912197"/>
                <a:ext cx="36092" cy="38231"/>
              </a:xfrm>
              <a:prstGeom prst="ellipse">
                <a:avLst/>
              </a:prstGeom>
              <a:solidFill>
                <a:srgbClr val="FF0000"/>
              </a:solidFill>
              <a:ln w="9525">
                <a:noFill/>
                <a:round/>
                <a:headEnd/>
                <a:tailEnd/>
              </a:ln>
            </p:spPr>
            <p:txBody>
              <a:bodyPr/>
              <a:lstStyle/>
              <a:p>
                <a:pPr eaLnBrk="0" hangingPunct="0"/>
                <a:endParaRPr lang="en-GB"/>
              </a:p>
            </p:txBody>
          </p:sp>
          <p:sp>
            <p:nvSpPr>
              <p:cNvPr id="71857" name="Oval 30"/>
              <p:cNvSpPr>
                <a:spLocks noChangeArrowheads="1"/>
              </p:cNvSpPr>
              <p:nvPr/>
            </p:nvSpPr>
            <p:spPr bwMode="auto">
              <a:xfrm>
                <a:off x="1334265" y="1868504"/>
                <a:ext cx="36092" cy="38231"/>
              </a:xfrm>
              <a:prstGeom prst="ellipse">
                <a:avLst/>
              </a:prstGeom>
              <a:solidFill>
                <a:srgbClr val="FF0000"/>
              </a:solidFill>
              <a:ln w="9525">
                <a:noFill/>
                <a:round/>
                <a:headEnd/>
                <a:tailEnd/>
              </a:ln>
            </p:spPr>
            <p:txBody>
              <a:bodyPr/>
              <a:lstStyle/>
              <a:p>
                <a:pPr eaLnBrk="0" hangingPunct="0"/>
                <a:endParaRPr lang="en-GB"/>
              </a:p>
            </p:txBody>
          </p:sp>
          <p:sp>
            <p:nvSpPr>
              <p:cNvPr id="71858" name="Oval 31"/>
              <p:cNvSpPr>
                <a:spLocks noChangeArrowheads="1"/>
              </p:cNvSpPr>
              <p:nvPr/>
            </p:nvSpPr>
            <p:spPr bwMode="auto">
              <a:xfrm>
                <a:off x="1380669" y="2289042"/>
                <a:ext cx="36092" cy="38231"/>
              </a:xfrm>
              <a:prstGeom prst="ellipse">
                <a:avLst/>
              </a:prstGeom>
              <a:solidFill>
                <a:srgbClr val="FF0000"/>
              </a:solidFill>
              <a:ln w="9525">
                <a:noFill/>
                <a:round/>
                <a:headEnd/>
                <a:tailEnd/>
              </a:ln>
            </p:spPr>
            <p:txBody>
              <a:bodyPr/>
              <a:lstStyle/>
              <a:p>
                <a:pPr eaLnBrk="0" hangingPunct="0"/>
                <a:endParaRPr lang="en-GB"/>
              </a:p>
            </p:txBody>
          </p:sp>
          <p:sp>
            <p:nvSpPr>
              <p:cNvPr id="71859" name="Oval 32"/>
              <p:cNvSpPr>
                <a:spLocks noChangeArrowheads="1"/>
              </p:cNvSpPr>
              <p:nvPr/>
            </p:nvSpPr>
            <p:spPr bwMode="auto">
              <a:xfrm>
                <a:off x="1432228" y="2862503"/>
                <a:ext cx="36092" cy="38231"/>
              </a:xfrm>
              <a:prstGeom prst="ellipse">
                <a:avLst/>
              </a:prstGeom>
              <a:solidFill>
                <a:srgbClr val="FF0000"/>
              </a:solidFill>
              <a:ln w="9525">
                <a:noFill/>
                <a:round/>
                <a:headEnd/>
                <a:tailEnd/>
              </a:ln>
            </p:spPr>
            <p:txBody>
              <a:bodyPr/>
              <a:lstStyle/>
              <a:p>
                <a:pPr eaLnBrk="0" hangingPunct="0"/>
                <a:endParaRPr lang="en-GB"/>
              </a:p>
            </p:txBody>
          </p:sp>
          <p:sp>
            <p:nvSpPr>
              <p:cNvPr id="71860" name="Oval 33"/>
              <p:cNvSpPr>
                <a:spLocks noChangeArrowheads="1"/>
              </p:cNvSpPr>
              <p:nvPr/>
            </p:nvSpPr>
            <p:spPr bwMode="auto">
              <a:xfrm>
                <a:off x="1478631" y="2878887"/>
                <a:ext cx="36092" cy="38231"/>
              </a:xfrm>
              <a:prstGeom prst="ellipse">
                <a:avLst/>
              </a:prstGeom>
              <a:solidFill>
                <a:srgbClr val="FF0000"/>
              </a:solidFill>
              <a:ln w="9525">
                <a:noFill/>
                <a:round/>
                <a:headEnd/>
                <a:tailEnd/>
              </a:ln>
            </p:spPr>
            <p:txBody>
              <a:bodyPr/>
              <a:lstStyle/>
              <a:p>
                <a:pPr eaLnBrk="0" hangingPunct="0"/>
                <a:endParaRPr lang="en-GB"/>
              </a:p>
            </p:txBody>
          </p:sp>
          <p:sp>
            <p:nvSpPr>
              <p:cNvPr id="71861" name="Oval 34"/>
              <p:cNvSpPr>
                <a:spLocks noChangeArrowheads="1"/>
              </p:cNvSpPr>
              <p:nvPr/>
            </p:nvSpPr>
            <p:spPr bwMode="auto">
              <a:xfrm>
                <a:off x="1525035" y="2840657"/>
                <a:ext cx="36092" cy="38231"/>
              </a:xfrm>
              <a:prstGeom prst="ellipse">
                <a:avLst/>
              </a:prstGeom>
              <a:solidFill>
                <a:srgbClr val="FF0000"/>
              </a:solidFill>
              <a:ln w="9525">
                <a:noFill/>
                <a:round/>
                <a:headEnd/>
                <a:tailEnd/>
              </a:ln>
            </p:spPr>
            <p:txBody>
              <a:bodyPr/>
              <a:lstStyle/>
              <a:p>
                <a:pPr eaLnBrk="0" hangingPunct="0"/>
                <a:endParaRPr lang="en-GB"/>
              </a:p>
            </p:txBody>
          </p:sp>
          <p:sp>
            <p:nvSpPr>
              <p:cNvPr id="71862" name="Oval 35"/>
              <p:cNvSpPr>
                <a:spLocks noChangeArrowheads="1"/>
              </p:cNvSpPr>
              <p:nvPr/>
            </p:nvSpPr>
            <p:spPr bwMode="auto">
              <a:xfrm>
                <a:off x="1571438" y="2649503"/>
                <a:ext cx="36092" cy="38231"/>
              </a:xfrm>
              <a:prstGeom prst="ellipse">
                <a:avLst/>
              </a:prstGeom>
              <a:solidFill>
                <a:srgbClr val="FF0000"/>
              </a:solidFill>
              <a:ln w="9525">
                <a:noFill/>
                <a:round/>
                <a:headEnd/>
                <a:tailEnd/>
              </a:ln>
            </p:spPr>
            <p:txBody>
              <a:bodyPr/>
              <a:lstStyle/>
              <a:p>
                <a:pPr eaLnBrk="0" hangingPunct="0"/>
                <a:endParaRPr lang="en-GB"/>
              </a:p>
            </p:txBody>
          </p:sp>
          <p:sp>
            <p:nvSpPr>
              <p:cNvPr id="71863" name="Oval 36"/>
              <p:cNvSpPr>
                <a:spLocks noChangeArrowheads="1"/>
              </p:cNvSpPr>
              <p:nvPr/>
            </p:nvSpPr>
            <p:spPr bwMode="auto">
              <a:xfrm>
                <a:off x="1617842" y="2398273"/>
                <a:ext cx="36092" cy="38231"/>
              </a:xfrm>
              <a:prstGeom prst="ellipse">
                <a:avLst/>
              </a:prstGeom>
              <a:solidFill>
                <a:srgbClr val="FF0000"/>
              </a:solidFill>
              <a:ln w="9525">
                <a:noFill/>
                <a:round/>
                <a:headEnd/>
                <a:tailEnd/>
              </a:ln>
            </p:spPr>
            <p:txBody>
              <a:bodyPr/>
              <a:lstStyle/>
              <a:p>
                <a:pPr eaLnBrk="0" hangingPunct="0"/>
                <a:endParaRPr lang="en-GB"/>
              </a:p>
            </p:txBody>
          </p:sp>
          <p:sp>
            <p:nvSpPr>
              <p:cNvPr id="71864" name="Oval 37"/>
              <p:cNvSpPr>
                <a:spLocks noChangeArrowheads="1"/>
              </p:cNvSpPr>
              <p:nvPr/>
            </p:nvSpPr>
            <p:spPr bwMode="auto">
              <a:xfrm>
                <a:off x="1664245" y="2622195"/>
                <a:ext cx="36092" cy="38231"/>
              </a:xfrm>
              <a:prstGeom prst="ellipse">
                <a:avLst/>
              </a:prstGeom>
              <a:solidFill>
                <a:srgbClr val="FF0000"/>
              </a:solidFill>
              <a:ln w="9525">
                <a:noFill/>
                <a:round/>
                <a:headEnd/>
                <a:tailEnd/>
              </a:ln>
            </p:spPr>
            <p:txBody>
              <a:bodyPr/>
              <a:lstStyle/>
              <a:p>
                <a:pPr eaLnBrk="0" hangingPunct="0"/>
                <a:endParaRPr lang="en-GB"/>
              </a:p>
            </p:txBody>
          </p:sp>
          <p:sp>
            <p:nvSpPr>
              <p:cNvPr id="71865" name="Oval 38"/>
              <p:cNvSpPr>
                <a:spLocks noChangeArrowheads="1"/>
              </p:cNvSpPr>
              <p:nvPr/>
            </p:nvSpPr>
            <p:spPr bwMode="auto">
              <a:xfrm>
                <a:off x="1710648" y="1890350"/>
                <a:ext cx="36092" cy="38231"/>
              </a:xfrm>
              <a:prstGeom prst="ellipse">
                <a:avLst/>
              </a:prstGeom>
              <a:solidFill>
                <a:srgbClr val="FF0000"/>
              </a:solidFill>
              <a:ln w="9525">
                <a:noFill/>
                <a:round/>
                <a:headEnd/>
                <a:tailEnd/>
              </a:ln>
            </p:spPr>
            <p:txBody>
              <a:bodyPr/>
              <a:lstStyle/>
              <a:p>
                <a:pPr eaLnBrk="0" hangingPunct="0"/>
                <a:endParaRPr lang="en-GB"/>
              </a:p>
            </p:txBody>
          </p:sp>
          <p:sp>
            <p:nvSpPr>
              <p:cNvPr id="71866" name="Oval 39"/>
              <p:cNvSpPr>
                <a:spLocks noChangeArrowheads="1"/>
              </p:cNvSpPr>
              <p:nvPr/>
            </p:nvSpPr>
            <p:spPr bwMode="auto">
              <a:xfrm>
                <a:off x="1762208" y="2196196"/>
                <a:ext cx="36092" cy="38231"/>
              </a:xfrm>
              <a:prstGeom prst="ellipse">
                <a:avLst/>
              </a:prstGeom>
              <a:solidFill>
                <a:srgbClr val="FF0000"/>
              </a:solidFill>
              <a:ln w="9525">
                <a:noFill/>
                <a:round/>
                <a:headEnd/>
                <a:tailEnd/>
              </a:ln>
            </p:spPr>
            <p:txBody>
              <a:bodyPr/>
              <a:lstStyle/>
              <a:p>
                <a:pPr eaLnBrk="0" hangingPunct="0"/>
                <a:endParaRPr lang="en-GB"/>
              </a:p>
            </p:txBody>
          </p:sp>
          <p:sp>
            <p:nvSpPr>
              <p:cNvPr id="71867" name="Oval 40"/>
              <p:cNvSpPr>
                <a:spLocks noChangeArrowheads="1"/>
              </p:cNvSpPr>
              <p:nvPr/>
            </p:nvSpPr>
            <p:spPr bwMode="auto">
              <a:xfrm>
                <a:off x="1808611" y="2136119"/>
                <a:ext cx="36092" cy="38231"/>
              </a:xfrm>
              <a:prstGeom prst="ellipse">
                <a:avLst/>
              </a:prstGeom>
              <a:solidFill>
                <a:srgbClr val="FF0000"/>
              </a:solidFill>
              <a:ln w="9525">
                <a:noFill/>
                <a:round/>
                <a:headEnd/>
                <a:tailEnd/>
              </a:ln>
            </p:spPr>
            <p:txBody>
              <a:bodyPr/>
              <a:lstStyle/>
              <a:p>
                <a:pPr eaLnBrk="0" hangingPunct="0"/>
                <a:endParaRPr lang="en-GB"/>
              </a:p>
            </p:txBody>
          </p:sp>
          <p:sp>
            <p:nvSpPr>
              <p:cNvPr id="71868" name="Oval 41"/>
              <p:cNvSpPr>
                <a:spLocks noChangeArrowheads="1"/>
              </p:cNvSpPr>
              <p:nvPr/>
            </p:nvSpPr>
            <p:spPr bwMode="auto">
              <a:xfrm>
                <a:off x="1855014" y="2141581"/>
                <a:ext cx="36092" cy="38231"/>
              </a:xfrm>
              <a:prstGeom prst="ellipse">
                <a:avLst/>
              </a:prstGeom>
              <a:solidFill>
                <a:srgbClr val="FF0000"/>
              </a:solidFill>
              <a:ln w="9525">
                <a:noFill/>
                <a:round/>
                <a:headEnd/>
                <a:tailEnd/>
              </a:ln>
            </p:spPr>
            <p:txBody>
              <a:bodyPr/>
              <a:lstStyle/>
              <a:p>
                <a:pPr eaLnBrk="0" hangingPunct="0"/>
                <a:endParaRPr lang="en-GB"/>
              </a:p>
            </p:txBody>
          </p:sp>
          <p:sp>
            <p:nvSpPr>
              <p:cNvPr id="71869" name="Oval 42"/>
              <p:cNvSpPr>
                <a:spLocks noChangeArrowheads="1"/>
              </p:cNvSpPr>
              <p:nvPr/>
            </p:nvSpPr>
            <p:spPr bwMode="auto">
              <a:xfrm>
                <a:off x="1901418" y="2005043"/>
                <a:ext cx="36092" cy="38231"/>
              </a:xfrm>
              <a:prstGeom prst="ellipse">
                <a:avLst/>
              </a:prstGeom>
              <a:solidFill>
                <a:srgbClr val="FF0000"/>
              </a:solidFill>
              <a:ln w="9525">
                <a:noFill/>
                <a:round/>
                <a:headEnd/>
                <a:tailEnd/>
              </a:ln>
            </p:spPr>
            <p:txBody>
              <a:bodyPr/>
              <a:lstStyle/>
              <a:p>
                <a:pPr eaLnBrk="0" hangingPunct="0"/>
                <a:endParaRPr lang="en-GB"/>
              </a:p>
            </p:txBody>
          </p:sp>
          <p:sp>
            <p:nvSpPr>
              <p:cNvPr id="71870" name="Oval 43"/>
              <p:cNvSpPr>
                <a:spLocks noChangeArrowheads="1"/>
              </p:cNvSpPr>
              <p:nvPr/>
            </p:nvSpPr>
            <p:spPr bwMode="auto">
              <a:xfrm>
                <a:off x="1947821" y="2125196"/>
                <a:ext cx="36092" cy="38231"/>
              </a:xfrm>
              <a:prstGeom prst="ellipse">
                <a:avLst/>
              </a:prstGeom>
              <a:solidFill>
                <a:srgbClr val="FF0000"/>
              </a:solidFill>
              <a:ln w="9525">
                <a:noFill/>
                <a:round/>
                <a:headEnd/>
                <a:tailEnd/>
              </a:ln>
            </p:spPr>
            <p:txBody>
              <a:bodyPr/>
              <a:lstStyle/>
              <a:p>
                <a:pPr eaLnBrk="0" hangingPunct="0"/>
                <a:endParaRPr lang="en-GB"/>
              </a:p>
            </p:txBody>
          </p:sp>
          <p:sp>
            <p:nvSpPr>
              <p:cNvPr id="71871" name="Oval 44"/>
              <p:cNvSpPr>
                <a:spLocks noChangeArrowheads="1"/>
              </p:cNvSpPr>
              <p:nvPr/>
            </p:nvSpPr>
            <p:spPr bwMode="auto">
              <a:xfrm>
                <a:off x="1994224" y="2698657"/>
                <a:ext cx="36092" cy="38231"/>
              </a:xfrm>
              <a:prstGeom prst="ellipse">
                <a:avLst/>
              </a:prstGeom>
              <a:solidFill>
                <a:srgbClr val="FF0000"/>
              </a:solidFill>
              <a:ln w="9525">
                <a:noFill/>
                <a:round/>
                <a:headEnd/>
                <a:tailEnd/>
              </a:ln>
            </p:spPr>
            <p:txBody>
              <a:bodyPr/>
              <a:lstStyle/>
              <a:p>
                <a:pPr eaLnBrk="0" hangingPunct="0"/>
                <a:endParaRPr lang="en-GB"/>
              </a:p>
            </p:txBody>
          </p:sp>
          <p:sp>
            <p:nvSpPr>
              <p:cNvPr id="71872" name="Oval 45"/>
              <p:cNvSpPr>
                <a:spLocks noChangeArrowheads="1"/>
              </p:cNvSpPr>
              <p:nvPr/>
            </p:nvSpPr>
            <p:spPr bwMode="auto">
              <a:xfrm>
                <a:off x="2045784" y="2704118"/>
                <a:ext cx="36092" cy="38231"/>
              </a:xfrm>
              <a:prstGeom prst="ellipse">
                <a:avLst/>
              </a:prstGeom>
              <a:solidFill>
                <a:srgbClr val="FF0000"/>
              </a:solidFill>
              <a:ln w="9525">
                <a:noFill/>
                <a:round/>
                <a:headEnd/>
                <a:tailEnd/>
              </a:ln>
            </p:spPr>
            <p:txBody>
              <a:bodyPr/>
              <a:lstStyle/>
              <a:p>
                <a:pPr eaLnBrk="0" hangingPunct="0"/>
                <a:endParaRPr lang="en-GB"/>
              </a:p>
            </p:txBody>
          </p:sp>
          <p:sp>
            <p:nvSpPr>
              <p:cNvPr id="71873" name="Oval 46"/>
              <p:cNvSpPr>
                <a:spLocks noChangeArrowheads="1"/>
              </p:cNvSpPr>
              <p:nvPr/>
            </p:nvSpPr>
            <p:spPr bwMode="auto">
              <a:xfrm>
                <a:off x="2092187" y="2627657"/>
                <a:ext cx="36092" cy="38231"/>
              </a:xfrm>
              <a:prstGeom prst="ellipse">
                <a:avLst/>
              </a:prstGeom>
              <a:solidFill>
                <a:srgbClr val="FF0000"/>
              </a:solidFill>
              <a:ln w="9525">
                <a:noFill/>
                <a:round/>
                <a:headEnd/>
                <a:tailEnd/>
              </a:ln>
            </p:spPr>
            <p:txBody>
              <a:bodyPr/>
              <a:lstStyle/>
              <a:p>
                <a:pPr eaLnBrk="0" hangingPunct="0"/>
                <a:endParaRPr lang="en-GB"/>
              </a:p>
            </p:txBody>
          </p:sp>
          <p:sp>
            <p:nvSpPr>
              <p:cNvPr id="71874" name="Oval 47"/>
              <p:cNvSpPr>
                <a:spLocks noChangeArrowheads="1"/>
              </p:cNvSpPr>
              <p:nvPr/>
            </p:nvSpPr>
            <p:spPr bwMode="auto">
              <a:xfrm>
                <a:off x="2138590" y="2627657"/>
                <a:ext cx="36092" cy="38231"/>
              </a:xfrm>
              <a:prstGeom prst="ellipse">
                <a:avLst/>
              </a:prstGeom>
              <a:solidFill>
                <a:srgbClr val="FF0000"/>
              </a:solidFill>
              <a:ln w="9525">
                <a:noFill/>
                <a:round/>
                <a:headEnd/>
                <a:tailEnd/>
              </a:ln>
            </p:spPr>
            <p:txBody>
              <a:bodyPr/>
              <a:lstStyle/>
              <a:p>
                <a:pPr eaLnBrk="0" hangingPunct="0"/>
                <a:endParaRPr lang="en-GB"/>
              </a:p>
            </p:txBody>
          </p:sp>
          <p:sp>
            <p:nvSpPr>
              <p:cNvPr id="71875" name="Oval 48"/>
              <p:cNvSpPr>
                <a:spLocks noChangeArrowheads="1"/>
              </p:cNvSpPr>
              <p:nvPr/>
            </p:nvSpPr>
            <p:spPr bwMode="auto">
              <a:xfrm>
                <a:off x="2184994" y="2540273"/>
                <a:ext cx="36092" cy="38231"/>
              </a:xfrm>
              <a:prstGeom prst="ellipse">
                <a:avLst/>
              </a:prstGeom>
              <a:solidFill>
                <a:srgbClr val="FF0000"/>
              </a:solidFill>
              <a:ln w="9525">
                <a:noFill/>
                <a:round/>
                <a:headEnd/>
                <a:tailEnd/>
              </a:ln>
            </p:spPr>
            <p:txBody>
              <a:bodyPr/>
              <a:lstStyle/>
              <a:p>
                <a:pPr eaLnBrk="0" hangingPunct="0"/>
                <a:endParaRPr lang="en-GB"/>
              </a:p>
            </p:txBody>
          </p:sp>
          <p:sp>
            <p:nvSpPr>
              <p:cNvPr id="71876" name="Oval 49"/>
              <p:cNvSpPr>
                <a:spLocks noChangeArrowheads="1"/>
              </p:cNvSpPr>
              <p:nvPr/>
            </p:nvSpPr>
            <p:spPr bwMode="auto">
              <a:xfrm>
                <a:off x="2231397" y="2829734"/>
                <a:ext cx="36092" cy="38231"/>
              </a:xfrm>
              <a:prstGeom prst="ellipse">
                <a:avLst/>
              </a:prstGeom>
              <a:solidFill>
                <a:srgbClr val="FF0000"/>
              </a:solidFill>
              <a:ln w="9525">
                <a:noFill/>
                <a:round/>
                <a:headEnd/>
                <a:tailEnd/>
              </a:ln>
            </p:spPr>
            <p:txBody>
              <a:bodyPr/>
              <a:lstStyle/>
              <a:p>
                <a:pPr eaLnBrk="0" hangingPunct="0"/>
                <a:endParaRPr lang="en-GB"/>
              </a:p>
            </p:txBody>
          </p:sp>
          <p:sp>
            <p:nvSpPr>
              <p:cNvPr id="71877" name="Oval 50"/>
              <p:cNvSpPr>
                <a:spLocks noChangeArrowheads="1"/>
              </p:cNvSpPr>
              <p:nvPr/>
            </p:nvSpPr>
            <p:spPr bwMode="auto">
              <a:xfrm>
                <a:off x="2277801" y="1764735"/>
                <a:ext cx="36092" cy="38231"/>
              </a:xfrm>
              <a:prstGeom prst="ellipse">
                <a:avLst/>
              </a:prstGeom>
              <a:solidFill>
                <a:srgbClr val="FF0000"/>
              </a:solidFill>
              <a:ln w="9525">
                <a:noFill/>
                <a:round/>
                <a:headEnd/>
                <a:tailEnd/>
              </a:ln>
            </p:spPr>
            <p:txBody>
              <a:bodyPr/>
              <a:lstStyle/>
              <a:p>
                <a:pPr eaLnBrk="0" hangingPunct="0"/>
                <a:endParaRPr lang="en-GB"/>
              </a:p>
            </p:txBody>
          </p:sp>
          <p:sp>
            <p:nvSpPr>
              <p:cNvPr id="71878" name="Oval 51"/>
              <p:cNvSpPr>
                <a:spLocks noChangeArrowheads="1"/>
              </p:cNvSpPr>
              <p:nvPr/>
            </p:nvSpPr>
            <p:spPr bwMode="auto">
              <a:xfrm>
                <a:off x="2329360" y="1944966"/>
                <a:ext cx="36092" cy="38231"/>
              </a:xfrm>
              <a:prstGeom prst="ellipse">
                <a:avLst/>
              </a:prstGeom>
              <a:solidFill>
                <a:srgbClr val="FF0000"/>
              </a:solidFill>
              <a:ln w="9525">
                <a:noFill/>
                <a:round/>
                <a:headEnd/>
                <a:tailEnd/>
              </a:ln>
            </p:spPr>
            <p:txBody>
              <a:bodyPr/>
              <a:lstStyle/>
              <a:p>
                <a:pPr eaLnBrk="0" hangingPunct="0"/>
                <a:endParaRPr lang="en-GB"/>
              </a:p>
            </p:txBody>
          </p:sp>
          <p:sp>
            <p:nvSpPr>
              <p:cNvPr id="71879" name="Oval 52"/>
              <p:cNvSpPr>
                <a:spLocks noChangeArrowheads="1"/>
              </p:cNvSpPr>
              <p:nvPr/>
            </p:nvSpPr>
            <p:spPr bwMode="auto">
              <a:xfrm>
                <a:off x="2375764" y="2185273"/>
                <a:ext cx="36092" cy="38231"/>
              </a:xfrm>
              <a:prstGeom prst="ellipse">
                <a:avLst/>
              </a:prstGeom>
              <a:solidFill>
                <a:srgbClr val="FF0000"/>
              </a:solidFill>
              <a:ln w="9525">
                <a:noFill/>
                <a:round/>
                <a:headEnd/>
                <a:tailEnd/>
              </a:ln>
            </p:spPr>
            <p:txBody>
              <a:bodyPr/>
              <a:lstStyle/>
              <a:p>
                <a:pPr eaLnBrk="0" hangingPunct="0"/>
                <a:endParaRPr lang="en-GB"/>
              </a:p>
            </p:txBody>
          </p:sp>
          <p:sp>
            <p:nvSpPr>
              <p:cNvPr id="71880" name="Oval 53"/>
              <p:cNvSpPr>
                <a:spLocks noChangeArrowheads="1"/>
              </p:cNvSpPr>
              <p:nvPr/>
            </p:nvSpPr>
            <p:spPr bwMode="auto">
              <a:xfrm>
                <a:off x="2422167" y="2092427"/>
                <a:ext cx="36092" cy="38231"/>
              </a:xfrm>
              <a:prstGeom prst="ellipse">
                <a:avLst/>
              </a:prstGeom>
              <a:solidFill>
                <a:srgbClr val="FF0000"/>
              </a:solidFill>
              <a:ln w="9525">
                <a:noFill/>
                <a:round/>
                <a:headEnd/>
                <a:tailEnd/>
              </a:ln>
            </p:spPr>
            <p:txBody>
              <a:bodyPr/>
              <a:lstStyle/>
              <a:p>
                <a:pPr eaLnBrk="0" hangingPunct="0"/>
                <a:endParaRPr lang="en-GB"/>
              </a:p>
            </p:txBody>
          </p:sp>
          <p:sp>
            <p:nvSpPr>
              <p:cNvPr id="71881" name="Oval 54"/>
              <p:cNvSpPr>
                <a:spLocks noChangeArrowheads="1"/>
              </p:cNvSpPr>
              <p:nvPr/>
            </p:nvSpPr>
            <p:spPr bwMode="auto">
              <a:xfrm>
                <a:off x="2468571" y="2152504"/>
                <a:ext cx="36092" cy="38231"/>
              </a:xfrm>
              <a:prstGeom prst="ellipse">
                <a:avLst/>
              </a:prstGeom>
              <a:solidFill>
                <a:srgbClr val="FF0000"/>
              </a:solidFill>
              <a:ln w="9525">
                <a:noFill/>
                <a:round/>
                <a:headEnd/>
                <a:tailEnd/>
              </a:ln>
            </p:spPr>
            <p:txBody>
              <a:bodyPr/>
              <a:lstStyle/>
              <a:p>
                <a:pPr eaLnBrk="0" hangingPunct="0"/>
                <a:endParaRPr lang="en-GB"/>
              </a:p>
            </p:txBody>
          </p:sp>
          <p:sp>
            <p:nvSpPr>
              <p:cNvPr id="71882" name="Oval 55"/>
              <p:cNvSpPr>
                <a:spLocks noChangeArrowheads="1"/>
              </p:cNvSpPr>
              <p:nvPr/>
            </p:nvSpPr>
            <p:spPr bwMode="auto">
              <a:xfrm>
                <a:off x="2514974" y="2174350"/>
                <a:ext cx="36092" cy="38231"/>
              </a:xfrm>
              <a:prstGeom prst="ellipse">
                <a:avLst/>
              </a:prstGeom>
              <a:solidFill>
                <a:srgbClr val="FF0000"/>
              </a:solidFill>
              <a:ln w="9525">
                <a:noFill/>
                <a:round/>
                <a:headEnd/>
                <a:tailEnd/>
              </a:ln>
            </p:spPr>
            <p:txBody>
              <a:bodyPr/>
              <a:lstStyle/>
              <a:p>
                <a:pPr eaLnBrk="0" hangingPunct="0"/>
                <a:endParaRPr lang="en-GB"/>
              </a:p>
            </p:txBody>
          </p:sp>
          <p:sp>
            <p:nvSpPr>
              <p:cNvPr id="71883" name="Oval 56"/>
              <p:cNvSpPr>
                <a:spLocks noChangeArrowheads="1"/>
              </p:cNvSpPr>
              <p:nvPr/>
            </p:nvSpPr>
            <p:spPr bwMode="auto">
              <a:xfrm>
                <a:off x="2561377" y="2644042"/>
                <a:ext cx="36092" cy="38231"/>
              </a:xfrm>
              <a:prstGeom prst="ellipse">
                <a:avLst/>
              </a:prstGeom>
              <a:solidFill>
                <a:srgbClr val="FF0000"/>
              </a:solidFill>
              <a:ln w="9525">
                <a:noFill/>
                <a:round/>
                <a:headEnd/>
                <a:tailEnd/>
              </a:ln>
            </p:spPr>
            <p:txBody>
              <a:bodyPr/>
              <a:lstStyle/>
              <a:p>
                <a:pPr eaLnBrk="0" hangingPunct="0"/>
                <a:endParaRPr lang="en-GB"/>
              </a:p>
            </p:txBody>
          </p:sp>
          <p:sp>
            <p:nvSpPr>
              <p:cNvPr id="71884" name="Oval 57"/>
              <p:cNvSpPr>
                <a:spLocks noChangeArrowheads="1"/>
              </p:cNvSpPr>
              <p:nvPr/>
            </p:nvSpPr>
            <p:spPr bwMode="auto">
              <a:xfrm>
                <a:off x="2607781" y="2807887"/>
                <a:ext cx="36092" cy="38231"/>
              </a:xfrm>
              <a:prstGeom prst="ellipse">
                <a:avLst/>
              </a:prstGeom>
              <a:solidFill>
                <a:srgbClr val="FF0000"/>
              </a:solidFill>
              <a:ln w="9525">
                <a:noFill/>
                <a:round/>
                <a:headEnd/>
                <a:tailEnd/>
              </a:ln>
            </p:spPr>
            <p:txBody>
              <a:bodyPr/>
              <a:lstStyle/>
              <a:p>
                <a:pPr eaLnBrk="0" hangingPunct="0"/>
                <a:endParaRPr lang="en-GB"/>
              </a:p>
            </p:txBody>
          </p:sp>
          <p:sp>
            <p:nvSpPr>
              <p:cNvPr id="71885" name="Oval 58"/>
              <p:cNvSpPr>
                <a:spLocks noChangeArrowheads="1"/>
              </p:cNvSpPr>
              <p:nvPr/>
            </p:nvSpPr>
            <p:spPr bwMode="auto">
              <a:xfrm>
                <a:off x="2659340" y="2829734"/>
                <a:ext cx="36092" cy="38231"/>
              </a:xfrm>
              <a:prstGeom prst="ellipse">
                <a:avLst/>
              </a:prstGeom>
              <a:solidFill>
                <a:srgbClr val="FF0000"/>
              </a:solidFill>
              <a:ln w="9525">
                <a:noFill/>
                <a:round/>
                <a:headEnd/>
                <a:tailEnd/>
              </a:ln>
            </p:spPr>
            <p:txBody>
              <a:bodyPr/>
              <a:lstStyle/>
              <a:p>
                <a:pPr eaLnBrk="0" hangingPunct="0"/>
                <a:endParaRPr lang="en-GB"/>
              </a:p>
            </p:txBody>
          </p:sp>
          <p:sp>
            <p:nvSpPr>
              <p:cNvPr id="71886" name="Oval 59"/>
              <p:cNvSpPr>
                <a:spLocks noChangeArrowheads="1"/>
              </p:cNvSpPr>
              <p:nvPr/>
            </p:nvSpPr>
            <p:spPr bwMode="auto">
              <a:xfrm>
                <a:off x="2705743" y="2682272"/>
                <a:ext cx="36092" cy="38231"/>
              </a:xfrm>
              <a:prstGeom prst="ellipse">
                <a:avLst/>
              </a:prstGeom>
              <a:solidFill>
                <a:srgbClr val="FF0000"/>
              </a:solidFill>
              <a:ln w="9525">
                <a:noFill/>
                <a:round/>
                <a:headEnd/>
                <a:tailEnd/>
              </a:ln>
            </p:spPr>
            <p:txBody>
              <a:bodyPr/>
              <a:lstStyle/>
              <a:p>
                <a:pPr eaLnBrk="0" hangingPunct="0"/>
                <a:endParaRPr lang="en-GB"/>
              </a:p>
            </p:txBody>
          </p:sp>
          <p:sp>
            <p:nvSpPr>
              <p:cNvPr id="71887" name="Oval 60"/>
              <p:cNvSpPr>
                <a:spLocks noChangeArrowheads="1"/>
              </p:cNvSpPr>
              <p:nvPr/>
            </p:nvSpPr>
            <p:spPr bwMode="auto">
              <a:xfrm>
                <a:off x="2752147" y="2753272"/>
                <a:ext cx="36092" cy="38231"/>
              </a:xfrm>
              <a:prstGeom prst="ellipse">
                <a:avLst/>
              </a:prstGeom>
              <a:solidFill>
                <a:srgbClr val="FF0000"/>
              </a:solidFill>
              <a:ln w="9525">
                <a:noFill/>
                <a:round/>
                <a:headEnd/>
                <a:tailEnd/>
              </a:ln>
            </p:spPr>
            <p:txBody>
              <a:bodyPr/>
              <a:lstStyle/>
              <a:p>
                <a:pPr eaLnBrk="0" hangingPunct="0"/>
                <a:endParaRPr lang="en-GB"/>
              </a:p>
            </p:txBody>
          </p:sp>
          <p:sp>
            <p:nvSpPr>
              <p:cNvPr id="71888" name="Oval 61"/>
              <p:cNvSpPr>
                <a:spLocks noChangeArrowheads="1"/>
              </p:cNvSpPr>
              <p:nvPr/>
            </p:nvSpPr>
            <p:spPr bwMode="auto">
              <a:xfrm>
                <a:off x="2798550" y="2551196"/>
                <a:ext cx="36092" cy="38231"/>
              </a:xfrm>
              <a:prstGeom prst="ellipse">
                <a:avLst/>
              </a:prstGeom>
              <a:solidFill>
                <a:srgbClr val="FF0000"/>
              </a:solidFill>
              <a:ln w="9525">
                <a:noFill/>
                <a:round/>
                <a:headEnd/>
                <a:tailEnd/>
              </a:ln>
            </p:spPr>
            <p:txBody>
              <a:bodyPr/>
              <a:lstStyle/>
              <a:p>
                <a:pPr eaLnBrk="0" hangingPunct="0"/>
                <a:endParaRPr lang="en-GB"/>
              </a:p>
            </p:txBody>
          </p:sp>
          <p:sp>
            <p:nvSpPr>
              <p:cNvPr id="71889" name="Oval 62"/>
              <p:cNvSpPr>
                <a:spLocks noChangeArrowheads="1"/>
              </p:cNvSpPr>
              <p:nvPr/>
            </p:nvSpPr>
            <p:spPr bwMode="auto">
              <a:xfrm>
                <a:off x="2844953" y="1660966"/>
                <a:ext cx="36092" cy="38231"/>
              </a:xfrm>
              <a:prstGeom prst="ellipse">
                <a:avLst/>
              </a:prstGeom>
              <a:solidFill>
                <a:srgbClr val="FF0000"/>
              </a:solidFill>
              <a:ln w="9525">
                <a:noFill/>
                <a:round/>
                <a:headEnd/>
                <a:tailEnd/>
              </a:ln>
            </p:spPr>
            <p:txBody>
              <a:bodyPr/>
              <a:lstStyle/>
              <a:p>
                <a:pPr eaLnBrk="0" hangingPunct="0"/>
                <a:endParaRPr lang="en-GB"/>
              </a:p>
            </p:txBody>
          </p:sp>
          <p:sp>
            <p:nvSpPr>
              <p:cNvPr id="71890" name="Oval 63"/>
              <p:cNvSpPr>
                <a:spLocks noChangeArrowheads="1"/>
              </p:cNvSpPr>
              <p:nvPr/>
            </p:nvSpPr>
            <p:spPr bwMode="auto">
              <a:xfrm>
                <a:off x="2891357" y="1835735"/>
                <a:ext cx="36092" cy="38231"/>
              </a:xfrm>
              <a:prstGeom prst="ellipse">
                <a:avLst/>
              </a:prstGeom>
              <a:solidFill>
                <a:srgbClr val="FF0000"/>
              </a:solidFill>
              <a:ln w="9525">
                <a:noFill/>
                <a:round/>
                <a:headEnd/>
                <a:tailEnd/>
              </a:ln>
            </p:spPr>
            <p:txBody>
              <a:bodyPr/>
              <a:lstStyle/>
              <a:p>
                <a:pPr eaLnBrk="0" hangingPunct="0"/>
                <a:endParaRPr lang="en-GB"/>
              </a:p>
            </p:txBody>
          </p:sp>
          <p:sp>
            <p:nvSpPr>
              <p:cNvPr id="71891" name="Oval 64"/>
              <p:cNvSpPr>
                <a:spLocks noChangeArrowheads="1"/>
              </p:cNvSpPr>
              <p:nvPr/>
            </p:nvSpPr>
            <p:spPr bwMode="auto">
              <a:xfrm>
                <a:off x="2942916" y="1983196"/>
                <a:ext cx="36092" cy="38231"/>
              </a:xfrm>
              <a:prstGeom prst="ellipse">
                <a:avLst/>
              </a:prstGeom>
              <a:solidFill>
                <a:srgbClr val="FF0000"/>
              </a:solidFill>
              <a:ln w="9525">
                <a:noFill/>
                <a:round/>
                <a:headEnd/>
                <a:tailEnd/>
              </a:ln>
            </p:spPr>
            <p:txBody>
              <a:bodyPr/>
              <a:lstStyle/>
              <a:p>
                <a:pPr eaLnBrk="0" hangingPunct="0"/>
                <a:endParaRPr lang="en-GB"/>
              </a:p>
            </p:txBody>
          </p:sp>
          <p:sp>
            <p:nvSpPr>
              <p:cNvPr id="71892" name="Oval 65"/>
              <p:cNvSpPr>
                <a:spLocks noChangeArrowheads="1"/>
              </p:cNvSpPr>
              <p:nvPr/>
            </p:nvSpPr>
            <p:spPr bwMode="auto">
              <a:xfrm>
                <a:off x="2989319" y="2163427"/>
                <a:ext cx="36092" cy="38231"/>
              </a:xfrm>
              <a:prstGeom prst="ellipse">
                <a:avLst/>
              </a:prstGeom>
              <a:solidFill>
                <a:srgbClr val="FF0000"/>
              </a:solidFill>
              <a:ln w="9525">
                <a:noFill/>
                <a:round/>
                <a:headEnd/>
                <a:tailEnd/>
              </a:ln>
            </p:spPr>
            <p:txBody>
              <a:bodyPr/>
              <a:lstStyle/>
              <a:p>
                <a:pPr eaLnBrk="0" hangingPunct="0"/>
                <a:endParaRPr lang="en-GB"/>
              </a:p>
            </p:txBody>
          </p:sp>
          <p:sp>
            <p:nvSpPr>
              <p:cNvPr id="71893" name="Oval 66"/>
              <p:cNvSpPr>
                <a:spLocks noChangeArrowheads="1"/>
              </p:cNvSpPr>
              <p:nvPr/>
            </p:nvSpPr>
            <p:spPr bwMode="auto">
              <a:xfrm>
                <a:off x="3035723" y="2086966"/>
                <a:ext cx="36092" cy="38231"/>
              </a:xfrm>
              <a:prstGeom prst="ellipse">
                <a:avLst/>
              </a:prstGeom>
              <a:solidFill>
                <a:srgbClr val="FF0000"/>
              </a:solidFill>
              <a:ln w="9525">
                <a:noFill/>
                <a:round/>
                <a:headEnd/>
                <a:tailEnd/>
              </a:ln>
            </p:spPr>
            <p:txBody>
              <a:bodyPr/>
              <a:lstStyle/>
              <a:p>
                <a:pPr eaLnBrk="0" hangingPunct="0"/>
                <a:endParaRPr lang="en-GB"/>
              </a:p>
            </p:txBody>
          </p:sp>
          <p:sp>
            <p:nvSpPr>
              <p:cNvPr id="71894" name="Oval 67"/>
              <p:cNvSpPr>
                <a:spLocks noChangeArrowheads="1"/>
              </p:cNvSpPr>
              <p:nvPr/>
            </p:nvSpPr>
            <p:spPr bwMode="auto">
              <a:xfrm>
                <a:off x="3082126" y="2343657"/>
                <a:ext cx="36092" cy="38231"/>
              </a:xfrm>
              <a:prstGeom prst="ellipse">
                <a:avLst/>
              </a:prstGeom>
              <a:solidFill>
                <a:srgbClr val="FF0000"/>
              </a:solidFill>
              <a:ln w="9525">
                <a:noFill/>
                <a:round/>
                <a:headEnd/>
                <a:tailEnd/>
              </a:ln>
            </p:spPr>
            <p:txBody>
              <a:bodyPr/>
              <a:lstStyle/>
              <a:p>
                <a:pPr eaLnBrk="0" hangingPunct="0"/>
                <a:endParaRPr lang="en-GB"/>
              </a:p>
            </p:txBody>
          </p:sp>
          <p:sp>
            <p:nvSpPr>
              <p:cNvPr id="71895" name="Oval 68"/>
              <p:cNvSpPr>
                <a:spLocks noChangeArrowheads="1"/>
              </p:cNvSpPr>
              <p:nvPr/>
            </p:nvSpPr>
            <p:spPr bwMode="auto">
              <a:xfrm>
                <a:off x="3128530" y="2573042"/>
                <a:ext cx="36092" cy="38231"/>
              </a:xfrm>
              <a:prstGeom prst="ellipse">
                <a:avLst/>
              </a:prstGeom>
              <a:solidFill>
                <a:srgbClr val="FF0000"/>
              </a:solidFill>
              <a:ln w="9525">
                <a:noFill/>
                <a:round/>
                <a:headEnd/>
                <a:tailEnd/>
              </a:ln>
            </p:spPr>
            <p:txBody>
              <a:bodyPr/>
              <a:lstStyle/>
              <a:p>
                <a:pPr eaLnBrk="0" hangingPunct="0"/>
                <a:endParaRPr lang="en-GB"/>
              </a:p>
            </p:txBody>
          </p:sp>
          <p:sp>
            <p:nvSpPr>
              <p:cNvPr id="71896" name="Oval 69"/>
              <p:cNvSpPr>
                <a:spLocks noChangeArrowheads="1"/>
              </p:cNvSpPr>
              <p:nvPr/>
            </p:nvSpPr>
            <p:spPr bwMode="auto">
              <a:xfrm>
                <a:off x="3174933" y="2818811"/>
                <a:ext cx="36092" cy="38231"/>
              </a:xfrm>
              <a:prstGeom prst="ellipse">
                <a:avLst/>
              </a:prstGeom>
              <a:solidFill>
                <a:srgbClr val="FF0000"/>
              </a:solidFill>
              <a:ln w="9525">
                <a:noFill/>
                <a:round/>
                <a:headEnd/>
                <a:tailEnd/>
              </a:ln>
            </p:spPr>
            <p:txBody>
              <a:bodyPr/>
              <a:lstStyle/>
              <a:p>
                <a:pPr eaLnBrk="0" hangingPunct="0"/>
                <a:endParaRPr lang="en-GB"/>
              </a:p>
            </p:txBody>
          </p:sp>
          <p:sp>
            <p:nvSpPr>
              <p:cNvPr id="71897" name="Oval 70"/>
              <p:cNvSpPr>
                <a:spLocks noChangeArrowheads="1"/>
              </p:cNvSpPr>
              <p:nvPr/>
            </p:nvSpPr>
            <p:spPr bwMode="auto">
              <a:xfrm>
                <a:off x="3221336" y="2960810"/>
                <a:ext cx="36092" cy="38231"/>
              </a:xfrm>
              <a:prstGeom prst="ellipse">
                <a:avLst/>
              </a:prstGeom>
              <a:solidFill>
                <a:srgbClr val="FF0000"/>
              </a:solidFill>
              <a:ln w="9525">
                <a:noFill/>
                <a:round/>
                <a:headEnd/>
                <a:tailEnd/>
              </a:ln>
            </p:spPr>
            <p:txBody>
              <a:bodyPr/>
              <a:lstStyle/>
              <a:p>
                <a:pPr eaLnBrk="0" hangingPunct="0"/>
                <a:endParaRPr lang="en-GB"/>
              </a:p>
            </p:txBody>
          </p:sp>
          <p:sp>
            <p:nvSpPr>
              <p:cNvPr id="71898" name="Oval 71"/>
              <p:cNvSpPr>
                <a:spLocks noChangeArrowheads="1"/>
              </p:cNvSpPr>
              <p:nvPr/>
            </p:nvSpPr>
            <p:spPr bwMode="auto">
              <a:xfrm>
                <a:off x="3272896" y="2567580"/>
                <a:ext cx="36092" cy="38231"/>
              </a:xfrm>
              <a:prstGeom prst="ellipse">
                <a:avLst/>
              </a:prstGeom>
              <a:solidFill>
                <a:srgbClr val="FF0000"/>
              </a:solidFill>
              <a:ln w="9525">
                <a:noFill/>
                <a:round/>
                <a:headEnd/>
                <a:tailEnd/>
              </a:ln>
            </p:spPr>
            <p:txBody>
              <a:bodyPr/>
              <a:lstStyle/>
              <a:p>
                <a:pPr eaLnBrk="0" hangingPunct="0"/>
                <a:endParaRPr lang="en-GB"/>
              </a:p>
            </p:txBody>
          </p:sp>
          <p:sp>
            <p:nvSpPr>
              <p:cNvPr id="71899" name="Oval 72"/>
              <p:cNvSpPr>
                <a:spLocks noChangeArrowheads="1"/>
              </p:cNvSpPr>
              <p:nvPr/>
            </p:nvSpPr>
            <p:spPr bwMode="auto">
              <a:xfrm>
                <a:off x="3319299" y="2676811"/>
                <a:ext cx="36092" cy="38231"/>
              </a:xfrm>
              <a:prstGeom prst="ellipse">
                <a:avLst/>
              </a:prstGeom>
              <a:solidFill>
                <a:srgbClr val="FF0000"/>
              </a:solidFill>
              <a:ln w="9525">
                <a:noFill/>
                <a:round/>
                <a:headEnd/>
                <a:tailEnd/>
              </a:ln>
            </p:spPr>
            <p:txBody>
              <a:bodyPr/>
              <a:lstStyle/>
              <a:p>
                <a:pPr eaLnBrk="0" hangingPunct="0"/>
                <a:endParaRPr lang="en-GB"/>
              </a:p>
            </p:txBody>
          </p:sp>
          <p:sp>
            <p:nvSpPr>
              <p:cNvPr id="71900" name="Oval 73"/>
              <p:cNvSpPr>
                <a:spLocks noChangeArrowheads="1"/>
              </p:cNvSpPr>
              <p:nvPr/>
            </p:nvSpPr>
            <p:spPr bwMode="auto">
              <a:xfrm>
                <a:off x="3365702" y="2649503"/>
                <a:ext cx="36092" cy="38231"/>
              </a:xfrm>
              <a:prstGeom prst="ellipse">
                <a:avLst/>
              </a:prstGeom>
              <a:solidFill>
                <a:srgbClr val="FF0000"/>
              </a:solidFill>
              <a:ln w="9525">
                <a:noFill/>
                <a:round/>
                <a:headEnd/>
                <a:tailEnd/>
              </a:ln>
            </p:spPr>
            <p:txBody>
              <a:bodyPr/>
              <a:lstStyle/>
              <a:p>
                <a:pPr eaLnBrk="0" hangingPunct="0"/>
                <a:endParaRPr lang="en-GB"/>
              </a:p>
            </p:txBody>
          </p:sp>
          <p:sp>
            <p:nvSpPr>
              <p:cNvPr id="71901" name="Oval 74"/>
              <p:cNvSpPr>
                <a:spLocks noChangeArrowheads="1"/>
              </p:cNvSpPr>
              <p:nvPr/>
            </p:nvSpPr>
            <p:spPr bwMode="auto">
              <a:xfrm>
                <a:off x="3412106" y="1802966"/>
                <a:ext cx="36092" cy="38231"/>
              </a:xfrm>
              <a:prstGeom prst="ellipse">
                <a:avLst/>
              </a:prstGeom>
              <a:solidFill>
                <a:srgbClr val="FF0000"/>
              </a:solidFill>
              <a:ln w="9525">
                <a:noFill/>
                <a:round/>
                <a:headEnd/>
                <a:tailEnd/>
              </a:ln>
            </p:spPr>
            <p:txBody>
              <a:bodyPr/>
              <a:lstStyle/>
              <a:p>
                <a:pPr eaLnBrk="0" hangingPunct="0"/>
                <a:endParaRPr lang="en-GB"/>
              </a:p>
            </p:txBody>
          </p:sp>
          <p:sp>
            <p:nvSpPr>
              <p:cNvPr id="71902" name="Oval 75"/>
              <p:cNvSpPr>
                <a:spLocks noChangeArrowheads="1"/>
              </p:cNvSpPr>
              <p:nvPr/>
            </p:nvSpPr>
            <p:spPr bwMode="auto">
              <a:xfrm>
                <a:off x="3458509" y="1857581"/>
                <a:ext cx="36092" cy="38231"/>
              </a:xfrm>
              <a:prstGeom prst="ellipse">
                <a:avLst/>
              </a:prstGeom>
              <a:solidFill>
                <a:srgbClr val="FF0000"/>
              </a:solidFill>
              <a:ln w="9525">
                <a:noFill/>
                <a:round/>
                <a:headEnd/>
                <a:tailEnd/>
              </a:ln>
            </p:spPr>
            <p:txBody>
              <a:bodyPr/>
              <a:lstStyle/>
              <a:p>
                <a:pPr eaLnBrk="0" hangingPunct="0"/>
                <a:endParaRPr lang="en-GB"/>
              </a:p>
            </p:txBody>
          </p:sp>
          <p:sp>
            <p:nvSpPr>
              <p:cNvPr id="71903" name="Oval 76"/>
              <p:cNvSpPr>
                <a:spLocks noChangeArrowheads="1"/>
              </p:cNvSpPr>
              <p:nvPr/>
            </p:nvSpPr>
            <p:spPr bwMode="auto">
              <a:xfrm>
                <a:off x="3504912" y="2081504"/>
                <a:ext cx="36092" cy="38231"/>
              </a:xfrm>
              <a:prstGeom prst="ellipse">
                <a:avLst/>
              </a:prstGeom>
              <a:solidFill>
                <a:srgbClr val="FF0000"/>
              </a:solidFill>
              <a:ln w="9525">
                <a:noFill/>
                <a:round/>
                <a:headEnd/>
                <a:tailEnd/>
              </a:ln>
            </p:spPr>
            <p:txBody>
              <a:bodyPr/>
              <a:lstStyle/>
              <a:p>
                <a:pPr eaLnBrk="0" hangingPunct="0"/>
                <a:endParaRPr lang="en-GB"/>
              </a:p>
            </p:txBody>
          </p:sp>
          <p:sp>
            <p:nvSpPr>
              <p:cNvPr id="71904" name="Oval 77"/>
              <p:cNvSpPr>
                <a:spLocks noChangeArrowheads="1"/>
              </p:cNvSpPr>
              <p:nvPr/>
            </p:nvSpPr>
            <p:spPr bwMode="auto">
              <a:xfrm>
                <a:off x="3556472" y="2239888"/>
                <a:ext cx="36092" cy="38231"/>
              </a:xfrm>
              <a:prstGeom prst="ellipse">
                <a:avLst/>
              </a:prstGeom>
              <a:solidFill>
                <a:srgbClr val="FF0000"/>
              </a:solidFill>
              <a:ln w="9525">
                <a:noFill/>
                <a:round/>
                <a:headEnd/>
                <a:tailEnd/>
              </a:ln>
            </p:spPr>
            <p:txBody>
              <a:bodyPr/>
              <a:lstStyle/>
              <a:p>
                <a:pPr eaLnBrk="0" hangingPunct="0"/>
                <a:endParaRPr lang="en-GB"/>
              </a:p>
            </p:txBody>
          </p:sp>
          <p:sp>
            <p:nvSpPr>
              <p:cNvPr id="71905" name="Oval 78"/>
              <p:cNvSpPr>
                <a:spLocks noChangeArrowheads="1"/>
              </p:cNvSpPr>
              <p:nvPr/>
            </p:nvSpPr>
            <p:spPr bwMode="auto">
              <a:xfrm>
                <a:off x="3602875" y="2005043"/>
                <a:ext cx="36092" cy="38231"/>
              </a:xfrm>
              <a:prstGeom prst="ellipse">
                <a:avLst/>
              </a:prstGeom>
              <a:solidFill>
                <a:srgbClr val="FF0000"/>
              </a:solidFill>
              <a:ln w="9525">
                <a:noFill/>
                <a:round/>
                <a:headEnd/>
                <a:tailEnd/>
              </a:ln>
            </p:spPr>
            <p:txBody>
              <a:bodyPr/>
              <a:lstStyle/>
              <a:p>
                <a:pPr eaLnBrk="0" hangingPunct="0"/>
                <a:endParaRPr lang="en-GB"/>
              </a:p>
            </p:txBody>
          </p:sp>
          <p:sp>
            <p:nvSpPr>
              <p:cNvPr id="71906" name="Oval 79"/>
              <p:cNvSpPr>
                <a:spLocks noChangeArrowheads="1"/>
              </p:cNvSpPr>
              <p:nvPr/>
            </p:nvSpPr>
            <p:spPr bwMode="auto">
              <a:xfrm>
                <a:off x="3649279" y="2147042"/>
                <a:ext cx="36092" cy="38231"/>
              </a:xfrm>
              <a:prstGeom prst="ellipse">
                <a:avLst/>
              </a:prstGeom>
              <a:solidFill>
                <a:srgbClr val="FF0000"/>
              </a:solidFill>
              <a:ln w="9525">
                <a:noFill/>
                <a:round/>
                <a:headEnd/>
                <a:tailEnd/>
              </a:ln>
            </p:spPr>
            <p:txBody>
              <a:bodyPr/>
              <a:lstStyle/>
              <a:p>
                <a:pPr eaLnBrk="0" hangingPunct="0"/>
                <a:endParaRPr lang="en-GB"/>
              </a:p>
            </p:txBody>
          </p:sp>
          <p:sp>
            <p:nvSpPr>
              <p:cNvPr id="71907" name="Oval 80"/>
              <p:cNvSpPr>
                <a:spLocks noChangeArrowheads="1"/>
              </p:cNvSpPr>
              <p:nvPr/>
            </p:nvSpPr>
            <p:spPr bwMode="auto">
              <a:xfrm>
                <a:off x="3695682" y="2747811"/>
                <a:ext cx="36092" cy="38231"/>
              </a:xfrm>
              <a:prstGeom prst="ellipse">
                <a:avLst/>
              </a:prstGeom>
              <a:solidFill>
                <a:srgbClr val="FF0000"/>
              </a:solidFill>
              <a:ln w="9525">
                <a:noFill/>
                <a:round/>
                <a:headEnd/>
                <a:tailEnd/>
              </a:ln>
            </p:spPr>
            <p:txBody>
              <a:bodyPr/>
              <a:lstStyle/>
              <a:p>
                <a:pPr eaLnBrk="0" hangingPunct="0"/>
                <a:endParaRPr lang="en-GB"/>
              </a:p>
            </p:txBody>
          </p:sp>
          <p:sp>
            <p:nvSpPr>
              <p:cNvPr id="71908" name="Oval 81"/>
              <p:cNvSpPr>
                <a:spLocks noChangeArrowheads="1"/>
              </p:cNvSpPr>
              <p:nvPr/>
            </p:nvSpPr>
            <p:spPr bwMode="auto">
              <a:xfrm>
                <a:off x="3742085" y="2791503"/>
                <a:ext cx="36092" cy="38231"/>
              </a:xfrm>
              <a:prstGeom prst="ellipse">
                <a:avLst/>
              </a:prstGeom>
              <a:solidFill>
                <a:srgbClr val="FF0000"/>
              </a:solidFill>
              <a:ln w="9525">
                <a:noFill/>
                <a:round/>
                <a:headEnd/>
                <a:tailEnd/>
              </a:ln>
            </p:spPr>
            <p:txBody>
              <a:bodyPr/>
              <a:lstStyle/>
              <a:p>
                <a:pPr eaLnBrk="0" hangingPunct="0"/>
                <a:endParaRPr lang="en-GB"/>
              </a:p>
            </p:txBody>
          </p:sp>
          <p:sp>
            <p:nvSpPr>
              <p:cNvPr id="71909" name="Oval 82"/>
              <p:cNvSpPr>
                <a:spLocks noChangeArrowheads="1"/>
              </p:cNvSpPr>
              <p:nvPr/>
            </p:nvSpPr>
            <p:spPr bwMode="auto">
              <a:xfrm>
                <a:off x="3788489" y="2786041"/>
                <a:ext cx="36092" cy="38231"/>
              </a:xfrm>
              <a:prstGeom prst="ellipse">
                <a:avLst/>
              </a:prstGeom>
              <a:solidFill>
                <a:srgbClr val="FF0000"/>
              </a:solidFill>
              <a:ln w="9525">
                <a:noFill/>
                <a:round/>
                <a:headEnd/>
                <a:tailEnd/>
              </a:ln>
            </p:spPr>
            <p:txBody>
              <a:bodyPr/>
              <a:lstStyle/>
              <a:p>
                <a:pPr eaLnBrk="0" hangingPunct="0"/>
                <a:endParaRPr lang="en-GB"/>
              </a:p>
            </p:txBody>
          </p:sp>
          <p:sp>
            <p:nvSpPr>
              <p:cNvPr id="71910" name="Oval 83"/>
              <p:cNvSpPr>
                <a:spLocks noChangeArrowheads="1"/>
              </p:cNvSpPr>
              <p:nvPr/>
            </p:nvSpPr>
            <p:spPr bwMode="auto">
              <a:xfrm>
                <a:off x="3834892" y="2256273"/>
                <a:ext cx="36092" cy="38231"/>
              </a:xfrm>
              <a:prstGeom prst="ellipse">
                <a:avLst/>
              </a:prstGeom>
              <a:solidFill>
                <a:srgbClr val="FF0000"/>
              </a:solidFill>
              <a:ln w="9525">
                <a:noFill/>
                <a:round/>
                <a:headEnd/>
                <a:tailEnd/>
              </a:ln>
            </p:spPr>
            <p:txBody>
              <a:bodyPr/>
              <a:lstStyle/>
              <a:p>
                <a:pPr eaLnBrk="0" hangingPunct="0"/>
                <a:endParaRPr lang="en-GB"/>
              </a:p>
            </p:txBody>
          </p:sp>
          <p:sp>
            <p:nvSpPr>
              <p:cNvPr id="71911" name="Oval 84"/>
              <p:cNvSpPr>
                <a:spLocks noChangeArrowheads="1"/>
              </p:cNvSpPr>
              <p:nvPr/>
            </p:nvSpPr>
            <p:spPr bwMode="auto">
              <a:xfrm>
                <a:off x="3886451" y="2523888"/>
                <a:ext cx="36092" cy="38231"/>
              </a:xfrm>
              <a:prstGeom prst="ellipse">
                <a:avLst/>
              </a:prstGeom>
              <a:solidFill>
                <a:srgbClr val="FF0000"/>
              </a:solidFill>
              <a:ln w="9525">
                <a:noFill/>
                <a:round/>
                <a:headEnd/>
                <a:tailEnd/>
              </a:ln>
            </p:spPr>
            <p:txBody>
              <a:bodyPr/>
              <a:lstStyle/>
              <a:p>
                <a:pPr eaLnBrk="0" hangingPunct="0"/>
                <a:endParaRPr lang="en-GB"/>
              </a:p>
            </p:txBody>
          </p:sp>
          <p:sp>
            <p:nvSpPr>
              <p:cNvPr id="71912" name="Oval 85"/>
              <p:cNvSpPr>
                <a:spLocks noChangeArrowheads="1"/>
              </p:cNvSpPr>
              <p:nvPr/>
            </p:nvSpPr>
            <p:spPr bwMode="auto">
              <a:xfrm>
                <a:off x="3932855" y="2605811"/>
                <a:ext cx="36092" cy="38231"/>
              </a:xfrm>
              <a:prstGeom prst="ellipse">
                <a:avLst/>
              </a:prstGeom>
              <a:solidFill>
                <a:srgbClr val="FF0000"/>
              </a:solidFill>
              <a:ln w="9525">
                <a:noFill/>
                <a:round/>
                <a:headEnd/>
                <a:tailEnd/>
              </a:ln>
            </p:spPr>
            <p:txBody>
              <a:bodyPr/>
              <a:lstStyle/>
              <a:p>
                <a:pPr eaLnBrk="0" hangingPunct="0"/>
                <a:endParaRPr lang="en-GB"/>
              </a:p>
            </p:txBody>
          </p:sp>
          <p:sp>
            <p:nvSpPr>
              <p:cNvPr id="71913" name="Oval 86"/>
              <p:cNvSpPr>
                <a:spLocks noChangeArrowheads="1"/>
              </p:cNvSpPr>
              <p:nvPr/>
            </p:nvSpPr>
            <p:spPr bwMode="auto">
              <a:xfrm>
                <a:off x="3979258" y="2032350"/>
                <a:ext cx="36092" cy="38231"/>
              </a:xfrm>
              <a:prstGeom prst="ellipse">
                <a:avLst/>
              </a:prstGeom>
              <a:solidFill>
                <a:srgbClr val="FF0000"/>
              </a:solidFill>
              <a:ln w="9525">
                <a:noFill/>
                <a:round/>
                <a:headEnd/>
                <a:tailEnd/>
              </a:ln>
            </p:spPr>
            <p:txBody>
              <a:bodyPr/>
              <a:lstStyle/>
              <a:p>
                <a:pPr eaLnBrk="0" hangingPunct="0"/>
                <a:endParaRPr lang="en-GB"/>
              </a:p>
            </p:txBody>
          </p:sp>
          <p:sp>
            <p:nvSpPr>
              <p:cNvPr id="71914" name="Oval 87"/>
              <p:cNvSpPr>
                <a:spLocks noChangeArrowheads="1"/>
              </p:cNvSpPr>
              <p:nvPr/>
            </p:nvSpPr>
            <p:spPr bwMode="auto">
              <a:xfrm>
                <a:off x="4025661" y="2043273"/>
                <a:ext cx="36092" cy="38231"/>
              </a:xfrm>
              <a:prstGeom prst="ellipse">
                <a:avLst/>
              </a:prstGeom>
              <a:solidFill>
                <a:srgbClr val="FF0000"/>
              </a:solidFill>
              <a:ln w="9525">
                <a:noFill/>
                <a:round/>
                <a:headEnd/>
                <a:tailEnd/>
              </a:ln>
            </p:spPr>
            <p:txBody>
              <a:bodyPr/>
              <a:lstStyle/>
              <a:p>
                <a:pPr eaLnBrk="0" hangingPunct="0"/>
                <a:endParaRPr lang="en-GB"/>
              </a:p>
            </p:txBody>
          </p:sp>
          <p:sp>
            <p:nvSpPr>
              <p:cNvPr id="71915" name="Oval 88"/>
              <p:cNvSpPr>
                <a:spLocks noChangeArrowheads="1"/>
              </p:cNvSpPr>
              <p:nvPr/>
            </p:nvSpPr>
            <p:spPr bwMode="auto">
              <a:xfrm>
                <a:off x="4072065" y="2338196"/>
                <a:ext cx="36092" cy="38231"/>
              </a:xfrm>
              <a:prstGeom prst="ellipse">
                <a:avLst/>
              </a:prstGeom>
              <a:solidFill>
                <a:srgbClr val="FF0000"/>
              </a:solidFill>
              <a:ln w="9525">
                <a:noFill/>
                <a:round/>
                <a:headEnd/>
                <a:tailEnd/>
              </a:ln>
            </p:spPr>
            <p:txBody>
              <a:bodyPr/>
              <a:lstStyle/>
              <a:p>
                <a:pPr eaLnBrk="0" hangingPunct="0"/>
                <a:endParaRPr lang="en-GB"/>
              </a:p>
            </p:txBody>
          </p:sp>
          <p:sp>
            <p:nvSpPr>
              <p:cNvPr id="71916" name="Oval 89"/>
              <p:cNvSpPr>
                <a:spLocks noChangeArrowheads="1"/>
              </p:cNvSpPr>
              <p:nvPr/>
            </p:nvSpPr>
            <p:spPr bwMode="auto">
              <a:xfrm>
                <a:off x="4118468" y="2321811"/>
                <a:ext cx="36092" cy="38231"/>
              </a:xfrm>
              <a:prstGeom prst="ellipse">
                <a:avLst/>
              </a:prstGeom>
              <a:solidFill>
                <a:srgbClr val="FF0000"/>
              </a:solidFill>
              <a:ln w="9525">
                <a:noFill/>
                <a:round/>
                <a:headEnd/>
                <a:tailEnd/>
              </a:ln>
            </p:spPr>
            <p:txBody>
              <a:bodyPr/>
              <a:lstStyle/>
              <a:p>
                <a:pPr eaLnBrk="0" hangingPunct="0"/>
                <a:endParaRPr lang="en-GB"/>
              </a:p>
            </p:txBody>
          </p:sp>
          <p:sp>
            <p:nvSpPr>
              <p:cNvPr id="71917" name="Oval 90"/>
              <p:cNvSpPr>
                <a:spLocks noChangeArrowheads="1"/>
              </p:cNvSpPr>
              <p:nvPr/>
            </p:nvSpPr>
            <p:spPr bwMode="auto">
              <a:xfrm>
                <a:off x="4170027" y="2496580"/>
                <a:ext cx="36092" cy="38231"/>
              </a:xfrm>
              <a:prstGeom prst="ellipse">
                <a:avLst/>
              </a:prstGeom>
              <a:solidFill>
                <a:srgbClr val="FF0000"/>
              </a:solidFill>
              <a:ln w="9525">
                <a:noFill/>
                <a:round/>
                <a:headEnd/>
                <a:tailEnd/>
              </a:ln>
            </p:spPr>
            <p:txBody>
              <a:bodyPr/>
              <a:lstStyle/>
              <a:p>
                <a:pPr eaLnBrk="0" hangingPunct="0"/>
                <a:endParaRPr lang="en-GB"/>
              </a:p>
            </p:txBody>
          </p:sp>
        </p:grpSp>
        <p:cxnSp>
          <p:nvCxnSpPr>
            <p:cNvPr id="231" name="Straight Arrow Connector 230"/>
            <p:cNvCxnSpPr/>
            <p:nvPr/>
          </p:nvCxnSpPr>
          <p:spPr>
            <a:xfrm>
              <a:off x="1731761" y="5833141"/>
              <a:ext cx="595417" cy="0"/>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745" name="Group 411"/>
            <p:cNvGrpSpPr>
              <a:grpSpLocks/>
            </p:cNvGrpSpPr>
            <p:nvPr/>
          </p:nvGrpSpPr>
          <p:grpSpPr bwMode="auto">
            <a:xfrm>
              <a:off x="1684058" y="5473312"/>
              <a:ext cx="568909" cy="268335"/>
              <a:chOff x="251520" y="1617274"/>
              <a:chExt cx="3954599" cy="1381767"/>
            </a:xfrm>
          </p:grpSpPr>
          <p:sp>
            <p:nvSpPr>
              <p:cNvPr id="71748" name="Freeform 6"/>
              <p:cNvSpPr>
                <a:spLocks/>
              </p:cNvSpPr>
              <p:nvPr/>
            </p:nvSpPr>
            <p:spPr bwMode="auto">
              <a:xfrm>
                <a:off x="266988" y="1633659"/>
                <a:ext cx="3918507" cy="1343536"/>
              </a:xfrm>
              <a:custGeom>
                <a:avLst/>
                <a:gdLst>
                  <a:gd name="T0" fmla="*/ 46403 w 4560"/>
                  <a:gd name="T1" fmla="*/ 775537 h 1476"/>
                  <a:gd name="T2" fmla="*/ 139210 w 4560"/>
                  <a:gd name="T3" fmla="*/ 1021306 h 1476"/>
                  <a:gd name="T4" fmla="*/ 232017 w 4560"/>
                  <a:gd name="T5" fmla="*/ 1010383 h 1476"/>
                  <a:gd name="T6" fmla="*/ 329980 w 4560"/>
                  <a:gd name="T7" fmla="*/ 16385 h 1476"/>
                  <a:gd name="T8" fmla="*/ 422786 w 4560"/>
                  <a:gd name="T9" fmla="*/ 382307 h 1476"/>
                  <a:gd name="T10" fmla="*/ 515593 w 4560"/>
                  <a:gd name="T11" fmla="*/ 557076 h 1476"/>
                  <a:gd name="T12" fmla="*/ 613556 w 4560"/>
                  <a:gd name="T13" fmla="*/ 1217921 h 1476"/>
                  <a:gd name="T14" fmla="*/ 706362 w 4560"/>
                  <a:gd name="T15" fmla="*/ 1163306 h 1476"/>
                  <a:gd name="T16" fmla="*/ 799169 w 4560"/>
                  <a:gd name="T17" fmla="*/ 901152 h 1476"/>
                  <a:gd name="T18" fmla="*/ 897132 w 4560"/>
                  <a:gd name="T19" fmla="*/ 0 h 1476"/>
                  <a:gd name="T20" fmla="*/ 989939 w 4560"/>
                  <a:gd name="T21" fmla="*/ 458768 h 1476"/>
                  <a:gd name="T22" fmla="*/ 1082745 w 4560"/>
                  <a:gd name="T23" fmla="*/ 251230 h 1476"/>
                  <a:gd name="T24" fmla="*/ 1180708 w 4560"/>
                  <a:gd name="T25" fmla="*/ 1245229 h 1476"/>
                  <a:gd name="T26" fmla="*/ 1273515 w 4560"/>
                  <a:gd name="T27" fmla="*/ 1223382 h 1476"/>
                  <a:gd name="T28" fmla="*/ 1366321 w 4560"/>
                  <a:gd name="T29" fmla="*/ 780999 h 1476"/>
                  <a:gd name="T30" fmla="*/ 1459128 w 4560"/>
                  <a:gd name="T31" fmla="*/ 273076 h 1476"/>
                  <a:gd name="T32" fmla="*/ 1557091 w 4560"/>
                  <a:gd name="T33" fmla="*/ 518845 h 1476"/>
                  <a:gd name="T34" fmla="*/ 1649897 w 4560"/>
                  <a:gd name="T35" fmla="*/ 387769 h 1476"/>
                  <a:gd name="T36" fmla="*/ 1742704 w 4560"/>
                  <a:gd name="T37" fmla="*/ 1081383 h 1476"/>
                  <a:gd name="T38" fmla="*/ 1840667 w 4560"/>
                  <a:gd name="T39" fmla="*/ 1010383 h 1476"/>
                  <a:gd name="T40" fmla="*/ 1933474 w 4560"/>
                  <a:gd name="T41" fmla="*/ 922998 h 1476"/>
                  <a:gd name="T42" fmla="*/ 2026281 w 4560"/>
                  <a:gd name="T43" fmla="*/ 147461 h 1476"/>
                  <a:gd name="T44" fmla="*/ 2124243 w 4560"/>
                  <a:gd name="T45" fmla="*/ 567999 h 1476"/>
                  <a:gd name="T46" fmla="*/ 2217050 w 4560"/>
                  <a:gd name="T47" fmla="*/ 535230 h 1476"/>
                  <a:gd name="T48" fmla="*/ 2309857 w 4560"/>
                  <a:gd name="T49" fmla="*/ 1026767 h 1476"/>
                  <a:gd name="T50" fmla="*/ 2407819 w 4560"/>
                  <a:gd name="T51" fmla="*/ 1212459 h 1476"/>
                  <a:gd name="T52" fmla="*/ 2500626 w 4560"/>
                  <a:gd name="T53" fmla="*/ 1135998 h 1476"/>
                  <a:gd name="T54" fmla="*/ 2593433 w 4560"/>
                  <a:gd name="T55" fmla="*/ 43692 h 1476"/>
                  <a:gd name="T56" fmla="*/ 2691395 w 4560"/>
                  <a:gd name="T57" fmla="*/ 365922 h 1476"/>
                  <a:gd name="T58" fmla="*/ 2784202 w 4560"/>
                  <a:gd name="T59" fmla="*/ 469692 h 1476"/>
                  <a:gd name="T60" fmla="*/ 2877009 w 4560"/>
                  <a:gd name="T61" fmla="*/ 955768 h 1476"/>
                  <a:gd name="T62" fmla="*/ 2969815 w 4560"/>
                  <a:gd name="T63" fmla="*/ 1343536 h 1476"/>
                  <a:gd name="T64" fmla="*/ 3067778 w 4560"/>
                  <a:gd name="T65" fmla="*/ 1059537 h 1476"/>
                  <a:gd name="T66" fmla="*/ 3160585 w 4560"/>
                  <a:gd name="T67" fmla="*/ 185692 h 1476"/>
                  <a:gd name="T68" fmla="*/ 3253391 w 4560"/>
                  <a:gd name="T69" fmla="*/ 464230 h 1476"/>
                  <a:gd name="T70" fmla="*/ 3351354 w 4560"/>
                  <a:gd name="T71" fmla="*/ 387769 h 1476"/>
                  <a:gd name="T72" fmla="*/ 3444161 w 4560"/>
                  <a:gd name="T73" fmla="*/ 1130536 h 1476"/>
                  <a:gd name="T74" fmla="*/ 3536968 w 4560"/>
                  <a:gd name="T75" fmla="*/ 1168767 h 1476"/>
                  <a:gd name="T76" fmla="*/ 3634931 w 4560"/>
                  <a:gd name="T77" fmla="*/ 906614 h 1476"/>
                  <a:gd name="T78" fmla="*/ 3727738 w 4560"/>
                  <a:gd name="T79" fmla="*/ 415076 h 1476"/>
                  <a:gd name="T80" fmla="*/ 3820544 w 4560"/>
                  <a:gd name="T81" fmla="*/ 720922 h 1476"/>
                  <a:gd name="T82" fmla="*/ 3918507 w 4560"/>
                  <a:gd name="T83" fmla="*/ 879306 h 14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60"/>
                  <a:gd name="T127" fmla="*/ 0 h 1476"/>
                  <a:gd name="T128" fmla="*/ 4560 w 4560"/>
                  <a:gd name="T129" fmla="*/ 1476 h 14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60" h="1476">
                    <a:moveTo>
                      <a:pt x="0" y="852"/>
                    </a:moveTo>
                    <a:lnTo>
                      <a:pt x="54" y="852"/>
                    </a:lnTo>
                    <a:lnTo>
                      <a:pt x="108" y="720"/>
                    </a:lnTo>
                    <a:lnTo>
                      <a:pt x="162" y="1122"/>
                    </a:lnTo>
                    <a:lnTo>
                      <a:pt x="216" y="942"/>
                    </a:lnTo>
                    <a:lnTo>
                      <a:pt x="270" y="1110"/>
                    </a:lnTo>
                    <a:lnTo>
                      <a:pt x="330" y="1218"/>
                    </a:lnTo>
                    <a:lnTo>
                      <a:pt x="384" y="18"/>
                    </a:lnTo>
                    <a:lnTo>
                      <a:pt x="438" y="450"/>
                    </a:lnTo>
                    <a:lnTo>
                      <a:pt x="492" y="420"/>
                    </a:lnTo>
                    <a:lnTo>
                      <a:pt x="546" y="570"/>
                    </a:lnTo>
                    <a:lnTo>
                      <a:pt x="600" y="612"/>
                    </a:lnTo>
                    <a:lnTo>
                      <a:pt x="660" y="606"/>
                    </a:lnTo>
                    <a:lnTo>
                      <a:pt x="714" y="1338"/>
                    </a:lnTo>
                    <a:lnTo>
                      <a:pt x="768" y="1380"/>
                    </a:lnTo>
                    <a:lnTo>
                      <a:pt x="822" y="1278"/>
                    </a:lnTo>
                    <a:lnTo>
                      <a:pt x="876" y="1410"/>
                    </a:lnTo>
                    <a:lnTo>
                      <a:pt x="930" y="990"/>
                    </a:lnTo>
                    <a:lnTo>
                      <a:pt x="984" y="1302"/>
                    </a:lnTo>
                    <a:lnTo>
                      <a:pt x="1044" y="0"/>
                    </a:lnTo>
                    <a:lnTo>
                      <a:pt x="1098" y="210"/>
                    </a:lnTo>
                    <a:lnTo>
                      <a:pt x="1152" y="504"/>
                    </a:lnTo>
                    <a:lnTo>
                      <a:pt x="1206" y="324"/>
                    </a:lnTo>
                    <a:lnTo>
                      <a:pt x="1260" y="276"/>
                    </a:lnTo>
                    <a:lnTo>
                      <a:pt x="1314" y="738"/>
                    </a:lnTo>
                    <a:lnTo>
                      <a:pt x="1374" y="1368"/>
                    </a:lnTo>
                    <a:lnTo>
                      <a:pt x="1428" y="1386"/>
                    </a:lnTo>
                    <a:lnTo>
                      <a:pt x="1482" y="1344"/>
                    </a:lnTo>
                    <a:lnTo>
                      <a:pt x="1536" y="1134"/>
                    </a:lnTo>
                    <a:lnTo>
                      <a:pt x="1590" y="858"/>
                    </a:lnTo>
                    <a:lnTo>
                      <a:pt x="1644" y="1104"/>
                    </a:lnTo>
                    <a:lnTo>
                      <a:pt x="1698" y="300"/>
                    </a:lnTo>
                    <a:lnTo>
                      <a:pt x="1758" y="636"/>
                    </a:lnTo>
                    <a:lnTo>
                      <a:pt x="1812" y="570"/>
                    </a:lnTo>
                    <a:lnTo>
                      <a:pt x="1866" y="576"/>
                    </a:lnTo>
                    <a:lnTo>
                      <a:pt x="1920" y="426"/>
                    </a:lnTo>
                    <a:lnTo>
                      <a:pt x="1974" y="558"/>
                    </a:lnTo>
                    <a:lnTo>
                      <a:pt x="2028" y="1188"/>
                    </a:lnTo>
                    <a:lnTo>
                      <a:pt x="2088" y="1194"/>
                    </a:lnTo>
                    <a:lnTo>
                      <a:pt x="2142" y="1110"/>
                    </a:lnTo>
                    <a:lnTo>
                      <a:pt x="2196" y="1110"/>
                    </a:lnTo>
                    <a:lnTo>
                      <a:pt x="2250" y="1014"/>
                    </a:lnTo>
                    <a:lnTo>
                      <a:pt x="2304" y="1332"/>
                    </a:lnTo>
                    <a:lnTo>
                      <a:pt x="2358" y="162"/>
                    </a:lnTo>
                    <a:lnTo>
                      <a:pt x="2418" y="360"/>
                    </a:lnTo>
                    <a:lnTo>
                      <a:pt x="2472" y="624"/>
                    </a:lnTo>
                    <a:lnTo>
                      <a:pt x="2526" y="522"/>
                    </a:lnTo>
                    <a:lnTo>
                      <a:pt x="2580" y="588"/>
                    </a:lnTo>
                    <a:lnTo>
                      <a:pt x="2634" y="612"/>
                    </a:lnTo>
                    <a:lnTo>
                      <a:pt x="2688" y="1128"/>
                    </a:lnTo>
                    <a:lnTo>
                      <a:pt x="2742" y="1308"/>
                    </a:lnTo>
                    <a:lnTo>
                      <a:pt x="2802" y="1332"/>
                    </a:lnTo>
                    <a:lnTo>
                      <a:pt x="2856" y="1170"/>
                    </a:lnTo>
                    <a:lnTo>
                      <a:pt x="2910" y="1248"/>
                    </a:lnTo>
                    <a:lnTo>
                      <a:pt x="2964" y="1026"/>
                    </a:lnTo>
                    <a:lnTo>
                      <a:pt x="3018" y="48"/>
                    </a:lnTo>
                    <a:lnTo>
                      <a:pt x="3072" y="240"/>
                    </a:lnTo>
                    <a:lnTo>
                      <a:pt x="3132" y="402"/>
                    </a:lnTo>
                    <a:lnTo>
                      <a:pt x="3186" y="600"/>
                    </a:lnTo>
                    <a:lnTo>
                      <a:pt x="3240" y="516"/>
                    </a:lnTo>
                    <a:lnTo>
                      <a:pt x="3294" y="798"/>
                    </a:lnTo>
                    <a:lnTo>
                      <a:pt x="3348" y="1050"/>
                    </a:lnTo>
                    <a:lnTo>
                      <a:pt x="3402" y="1320"/>
                    </a:lnTo>
                    <a:lnTo>
                      <a:pt x="3456" y="1476"/>
                    </a:lnTo>
                    <a:lnTo>
                      <a:pt x="3516" y="1044"/>
                    </a:lnTo>
                    <a:lnTo>
                      <a:pt x="3570" y="1164"/>
                    </a:lnTo>
                    <a:lnTo>
                      <a:pt x="3624" y="1134"/>
                    </a:lnTo>
                    <a:lnTo>
                      <a:pt x="3678" y="204"/>
                    </a:lnTo>
                    <a:lnTo>
                      <a:pt x="3732" y="264"/>
                    </a:lnTo>
                    <a:lnTo>
                      <a:pt x="3786" y="510"/>
                    </a:lnTo>
                    <a:lnTo>
                      <a:pt x="3846" y="684"/>
                    </a:lnTo>
                    <a:lnTo>
                      <a:pt x="3900" y="426"/>
                    </a:lnTo>
                    <a:lnTo>
                      <a:pt x="3954" y="582"/>
                    </a:lnTo>
                    <a:lnTo>
                      <a:pt x="4008" y="1242"/>
                    </a:lnTo>
                    <a:lnTo>
                      <a:pt x="4062" y="1290"/>
                    </a:lnTo>
                    <a:lnTo>
                      <a:pt x="4116" y="1284"/>
                    </a:lnTo>
                    <a:lnTo>
                      <a:pt x="4170" y="702"/>
                    </a:lnTo>
                    <a:lnTo>
                      <a:pt x="4230" y="996"/>
                    </a:lnTo>
                    <a:lnTo>
                      <a:pt x="4284" y="1086"/>
                    </a:lnTo>
                    <a:lnTo>
                      <a:pt x="4338" y="456"/>
                    </a:lnTo>
                    <a:lnTo>
                      <a:pt x="4392" y="468"/>
                    </a:lnTo>
                    <a:lnTo>
                      <a:pt x="4446" y="792"/>
                    </a:lnTo>
                    <a:lnTo>
                      <a:pt x="4500" y="774"/>
                    </a:lnTo>
                    <a:lnTo>
                      <a:pt x="4560" y="966"/>
                    </a:lnTo>
                  </a:path>
                </a:pathLst>
              </a:custGeom>
              <a:noFill/>
              <a:ln w="19050" cap="flat">
                <a:solidFill>
                  <a:srgbClr val="B2B2B2"/>
                </a:solidFill>
                <a:prstDash val="solid"/>
                <a:round/>
                <a:headEnd/>
                <a:tailEnd/>
              </a:ln>
            </p:spPr>
            <p:txBody>
              <a:bodyPr/>
              <a:lstStyle/>
              <a:p>
                <a:endParaRPr lang="en-US"/>
              </a:p>
            </p:txBody>
          </p:sp>
          <p:sp>
            <p:nvSpPr>
              <p:cNvPr id="71749" name="Oval 7"/>
              <p:cNvSpPr>
                <a:spLocks noChangeArrowheads="1"/>
              </p:cNvSpPr>
              <p:nvPr/>
            </p:nvSpPr>
            <p:spPr bwMode="auto">
              <a:xfrm>
                <a:off x="251520" y="2392811"/>
                <a:ext cx="36092" cy="38231"/>
              </a:xfrm>
              <a:prstGeom prst="ellipse">
                <a:avLst/>
              </a:prstGeom>
              <a:solidFill>
                <a:srgbClr val="FF0000"/>
              </a:solidFill>
              <a:ln w="9525">
                <a:noFill/>
                <a:round/>
                <a:headEnd/>
                <a:tailEnd/>
              </a:ln>
            </p:spPr>
            <p:txBody>
              <a:bodyPr/>
              <a:lstStyle/>
              <a:p>
                <a:pPr eaLnBrk="0" hangingPunct="0"/>
                <a:endParaRPr lang="en-GB"/>
              </a:p>
            </p:txBody>
          </p:sp>
          <p:sp>
            <p:nvSpPr>
              <p:cNvPr id="71750" name="Oval 8"/>
              <p:cNvSpPr>
                <a:spLocks noChangeArrowheads="1"/>
              </p:cNvSpPr>
              <p:nvPr/>
            </p:nvSpPr>
            <p:spPr bwMode="auto">
              <a:xfrm>
                <a:off x="297923" y="2392811"/>
                <a:ext cx="36092" cy="38231"/>
              </a:xfrm>
              <a:prstGeom prst="ellipse">
                <a:avLst/>
              </a:prstGeom>
              <a:solidFill>
                <a:srgbClr val="FF0000"/>
              </a:solidFill>
              <a:ln w="9525">
                <a:noFill/>
                <a:round/>
                <a:headEnd/>
                <a:tailEnd/>
              </a:ln>
            </p:spPr>
            <p:txBody>
              <a:bodyPr/>
              <a:lstStyle/>
              <a:p>
                <a:pPr eaLnBrk="0" hangingPunct="0"/>
                <a:endParaRPr lang="en-GB"/>
              </a:p>
            </p:txBody>
          </p:sp>
          <p:sp>
            <p:nvSpPr>
              <p:cNvPr id="71751" name="Oval 9"/>
              <p:cNvSpPr>
                <a:spLocks noChangeArrowheads="1"/>
              </p:cNvSpPr>
              <p:nvPr/>
            </p:nvSpPr>
            <p:spPr bwMode="auto">
              <a:xfrm>
                <a:off x="344327" y="2272658"/>
                <a:ext cx="36092" cy="38231"/>
              </a:xfrm>
              <a:prstGeom prst="ellipse">
                <a:avLst/>
              </a:prstGeom>
              <a:solidFill>
                <a:srgbClr val="FF0000"/>
              </a:solidFill>
              <a:ln w="9525">
                <a:noFill/>
                <a:round/>
                <a:headEnd/>
                <a:tailEnd/>
              </a:ln>
            </p:spPr>
            <p:txBody>
              <a:bodyPr/>
              <a:lstStyle/>
              <a:p>
                <a:pPr eaLnBrk="0" hangingPunct="0"/>
                <a:endParaRPr lang="en-GB"/>
              </a:p>
            </p:txBody>
          </p:sp>
          <p:sp>
            <p:nvSpPr>
              <p:cNvPr id="71752" name="Oval 10"/>
              <p:cNvSpPr>
                <a:spLocks noChangeArrowheads="1"/>
              </p:cNvSpPr>
              <p:nvPr/>
            </p:nvSpPr>
            <p:spPr bwMode="auto">
              <a:xfrm>
                <a:off x="390730" y="2638580"/>
                <a:ext cx="36092" cy="38231"/>
              </a:xfrm>
              <a:prstGeom prst="ellipse">
                <a:avLst/>
              </a:prstGeom>
              <a:solidFill>
                <a:srgbClr val="FF0000"/>
              </a:solidFill>
              <a:ln w="9525">
                <a:noFill/>
                <a:round/>
                <a:headEnd/>
                <a:tailEnd/>
              </a:ln>
            </p:spPr>
            <p:txBody>
              <a:bodyPr/>
              <a:lstStyle/>
              <a:p>
                <a:pPr eaLnBrk="0" hangingPunct="0"/>
                <a:endParaRPr lang="en-GB"/>
              </a:p>
            </p:txBody>
          </p:sp>
          <p:sp>
            <p:nvSpPr>
              <p:cNvPr id="71753" name="Oval 11"/>
              <p:cNvSpPr>
                <a:spLocks noChangeArrowheads="1"/>
              </p:cNvSpPr>
              <p:nvPr/>
            </p:nvSpPr>
            <p:spPr bwMode="auto">
              <a:xfrm>
                <a:off x="437133" y="2474734"/>
                <a:ext cx="36092" cy="38231"/>
              </a:xfrm>
              <a:prstGeom prst="ellipse">
                <a:avLst/>
              </a:prstGeom>
              <a:solidFill>
                <a:srgbClr val="FF0000"/>
              </a:solidFill>
              <a:ln w="9525">
                <a:noFill/>
                <a:round/>
                <a:headEnd/>
                <a:tailEnd/>
              </a:ln>
            </p:spPr>
            <p:txBody>
              <a:bodyPr/>
              <a:lstStyle/>
              <a:p>
                <a:pPr eaLnBrk="0" hangingPunct="0"/>
                <a:endParaRPr lang="en-GB"/>
              </a:p>
            </p:txBody>
          </p:sp>
          <p:sp>
            <p:nvSpPr>
              <p:cNvPr id="71754" name="Oval 12"/>
              <p:cNvSpPr>
                <a:spLocks noChangeArrowheads="1"/>
              </p:cNvSpPr>
              <p:nvPr/>
            </p:nvSpPr>
            <p:spPr bwMode="auto">
              <a:xfrm>
                <a:off x="483537" y="2627657"/>
                <a:ext cx="36092" cy="38231"/>
              </a:xfrm>
              <a:prstGeom prst="ellipse">
                <a:avLst/>
              </a:prstGeom>
              <a:solidFill>
                <a:srgbClr val="FF0000"/>
              </a:solidFill>
              <a:ln w="9525">
                <a:noFill/>
                <a:round/>
                <a:headEnd/>
                <a:tailEnd/>
              </a:ln>
            </p:spPr>
            <p:txBody>
              <a:bodyPr/>
              <a:lstStyle/>
              <a:p>
                <a:pPr eaLnBrk="0" hangingPunct="0"/>
                <a:endParaRPr lang="en-GB"/>
              </a:p>
            </p:txBody>
          </p:sp>
          <p:sp>
            <p:nvSpPr>
              <p:cNvPr id="71755" name="Oval 13"/>
              <p:cNvSpPr>
                <a:spLocks noChangeArrowheads="1"/>
              </p:cNvSpPr>
              <p:nvPr/>
            </p:nvSpPr>
            <p:spPr bwMode="auto">
              <a:xfrm>
                <a:off x="535096" y="2725965"/>
                <a:ext cx="36092" cy="38231"/>
              </a:xfrm>
              <a:prstGeom prst="ellipse">
                <a:avLst/>
              </a:prstGeom>
              <a:solidFill>
                <a:srgbClr val="FF0000"/>
              </a:solidFill>
              <a:ln w="9525">
                <a:noFill/>
                <a:round/>
                <a:headEnd/>
                <a:tailEnd/>
              </a:ln>
            </p:spPr>
            <p:txBody>
              <a:bodyPr/>
              <a:lstStyle/>
              <a:p>
                <a:pPr eaLnBrk="0" hangingPunct="0"/>
                <a:endParaRPr lang="en-GB"/>
              </a:p>
            </p:txBody>
          </p:sp>
          <p:sp>
            <p:nvSpPr>
              <p:cNvPr id="71756" name="Oval 14"/>
              <p:cNvSpPr>
                <a:spLocks noChangeArrowheads="1"/>
              </p:cNvSpPr>
              <p:nvPr/>
            </p:nvSpPr>
            <p:spPr bwMode="auto">
              <a:xfrm>
                <a:off x="581500" y="1633659"/>
                <a:ext cx="36092" cy="38231"/>
              </a:xfrm>
              <a:prstGeom prst="ellipse">
                <a:avLst/>
              </a:prstGeom>
              <a:solidFill>
                <a:srgbClr val="FF0000"/>
              </a:solidFill>
              <a:ln w="9525">
                <a:noFill/>
                <a:round/>
                <a:headEnd/>
                <a:tailEnd/>
              </a:ln>
            </p:spPr>
            <p:txBody>
              <a:bodyPr/>
              <a:lstStyle/>
              <a:p>
                <a:pPr eaLnBrk="0" hangingPunct="0"/>
                <a:endParaRPr lang="en-GB"/>
              </a:p>
            </p:txBody>
          </p:sp>
          <p:sp>
            <p:nvSpPr>
              <p:cNvPr id="71757" name="Oval 15"/>
              <p:cNvSpPr>
                <a:spLocks noChangeArrowheads="1"/>
              </p:cNvSpPr>
              <p:nvPr/>
            </p:nvSpPr>
            <p:spPr bwMode="auto">
              <a:xfrm>
                <a:off x="627903" y="2026889"/>
                <a:ext cx="36092" cy="38231"/>
              </a:xfrm>
              <a:prstGeom prst="ellipse">
                <a:avLst/>
              </a:prstGeom>
              <a:solidFill>
                <a:srgbClr val="FF0000"/>
              </a:solidFill>
              <a:ln w="9525">
                <a:noFill/>
                <a:round/>
                <a:headEnd/>
                <a:tailEnd/>
              </a:ln>
            </p:spPr>
            <p:txBody>
              <a:bodyPr/>
              <a:lstStyle/>
              <a:p>
                <a:pPr eaLnBrk="0" hangingPunct="0"/>
                <a:endParaRPr lang="en-GB"/>
              </a:p>
            </p:txBody>
          </p:sp>
          <p:sp>
            <p:nvSpPr>
              <p:cNvPr id="71758" name="Oval 16"/>
              <p:cNvSpPr>
                <a:spLocks noChangeArrowheads="1"/>
              </p:cNvSpPr>
              <p:nvPr/>
            </p:nvSpPr>
            <p:spPr bwMode="auto">
              <a:xfrm>
                <a:off x="674306" y="1999581"/>
                <a:ext cx="36092" cy="38231"/>
              </a:xfrm>
              <a:prstGeom prst="ellipse">
                <a:avLst/>
              </a:prstGeom>
              <a:solidFill>
                <a:srgbClr val="FF0000"/>
              </a:solidFill>
              <a:ln w="9525">
                <a:noFill/>
                <a:round/>
                <a:headEnd/>
                <a:tailEnd/>
              </a:ln>
            </p:spPr>
            <p:txBody>
              <a:bodyPr/>
              <a:lstStyle/>
              <a:p>
                <a:pPr eaLnBrk="0" hangingPunct="0"/>
                <a:endParaRPr lang="en-GB"/>
              </a:p>
            </p:txBody>
          </p:sp>
          <p:sp>
            <p:nvSpPr>
              <p:cNvPr id="71759" name="Oval 17"/>
              <p:cNvSpPr>
                <a:spLocks noChangeArrowheads="1"/>
              </p:cNvSpPr>
              <p:nvPr/>
            </p:nvSpPr>
            <p:spPr bwMode="auto">
              <a:xfrm>
                <a:off x="720710" y="2136119"/>
                <a:ext cx="36092" cy="38231"/>
              </a:xfrm>
              <a:prstGeom prst="ellipse">
                <a:avLst/>
              </a:prstGeom>
              <a:solidFill>
                <a:srgbClr val="FF0000"/>
              </a:solidFill>
              <a:ln w="9525">
                <a:noFill/>
                <a:round/>
                <a:headEnd/>
                <a:tailEnd/>
              </a:ln>
            </p:spPr>
            <p:txBody>
              <a:bodyPr/>
              <a:lstStyle/>
              <a:p>
                <a:pPr eaLnBrk="0" hangingPunct="0"/>
                <a:endParaRPr lang="en-GB"/>
              </a:p>
            </p:txBody>
          </p:sp>
          <p:sp>
            <p:nvSpPr>
              <p:cNvPr id="71760" name="Oval 18"/>
              <p:cNvSpPr>
                <a:spLocks noChangeArrowheads="1"/>
              </p:cNvSpPr>
              <p:nvPr/>
            </p:nvSpPr>
            <p:spPr bwMode="auto">
              <a:xfrm>
                <a:off x="767113" y="2174350"/>
                <a:ext cx="36092" cy="38231"/>
              </a:xfrm>
              <a:prstGeom prst="ellipse">
                <a:avLst/>
              </a:prstGeom>
              <a:solidFill>
                <a:srgbClr val="FF0000"/>
              </a:solidFill>
              <a:ln w="9525">
                <a:noFill/>
                <a:round/>
                <a:headEnd/>
                <a:tailEnd/>
              </a:ln>
            </p:spPr>
            <p:txBody>
              <a:bodyPr/>
              <a:lstStyle/>
              <a:p>
                <a:pPr eaLnBrk="0" hangingPunct="0"/>
                <a:endParaRPr lang="en-GB"/>
              </a:p>
            </p:txBody>
          </p:sp>
          <p:sp>
            <p:nvSpPr>
              <p:cNvPr id="71761" name="Oval 19"/>
              <p:cNvSpPr>
                <a:spLocks noChangeArrowheads="1"/>
              </p:cNvSpPr>
              <p:nvPr/>
            </p:nvSpPr>
            <p:spPr bwMode="auto">
              <a:xfrm>
                <a:off x="818672" y="2168888"/>
                <a:ext cx="36092" cy="38231"/>
              </a:xfrm>
              <a:prstGeom prst="ellipse">
                <a:avLst/>
              </a:prstGeom>
              <a:solidFill>
                <a:srgbClr val="FF0000"/>
              </a:solidFill>
              <a:ln w="9525">
                <a:noFill/>
                <a:round/>
                <a:headEnd/>
                <a:tailEnd/>
              </a:ln>
            </p:spPr>
            <p:txBody>
              <a:bodyPr/>
              <a:lstStyle/>
              <a:p>
                <a:pPr eaLnBrk="0" hangingPunct="0"/>
                <a:endParaRPr lang="en-GB"/>
              </a:p>
            </p:txBody>
          </p:sp>
          <p:sp>
            <p:nvSpPr>
              <p:cNvPr id="71762" name="Oval 20"/>
              <p:cNvSpPr>
                <a:spLocks noChangeArrowheads="1"/>
              </p:cNvSpPr>
              <p:nvPr/>
            </p:nvSpPr>
            <p:spPr bwMode="auto">
              <a:xfrm>
                <a:off x="865076" y="2835195"/>
                <a:ext cx="36092" cy="38231"/>
              </a:xfrm>
              <a:prstGeom prst="ellipse">
                <a:avLst/>
              </a:prstGeom>
              <a:solidFill>
                <a:srgbClr val="FF0000"/>
              </a:solidFill>
              <a:ln w="9525">
                <a:noFill/>
                <a:round/>
                <a:headEnd/>
                <a:tailEnd/>
              </a:ln>
            </p:spPr>
            <p:txBody>
              <a:bodyPr/>
              <a:lstStyle/>
              <a:p>
                <a:pPr eaLnBrk="0" hangingPunct="0"/>
                <a:endParaRPr lang="en-GB"/>
              </a:p>
            </p:txBody>
          </p:sp>
          <p:sp>
            <p:nvSpPr>
              <p:cNvPr id="71763" name="Oval 21"/>
              <p:cNvSpPr>
                <a:spLocks noChangeArrowheads="1"/>
              </p:cNvSpPr>
              <p:nvPr/>
            </p:nvSpPr>
            <p:spPr bwMode="auto">
              <a:xfrm>
                <a:off x="911479" y="2873426"/>
                <a:ext cx="36092" cy="38231"/>
              </a:xfrm>
              <a:prstGeom prst="ellipse">
                <a:avLst/>
              </a:prstGeom>
              <a:solidFill>
                <a:srgbClr val="FF0000"/>
              </a:solidFill>
              <a:ln w="9525">
                <a:noFill/>
                <a:round/>
                <a:headEnd/>
                <a:tailEnd/>
              </a:ln>
            </p:spPr>
            <p:txBody>
              <a:bodyPr/>
              <a:lstStyle/>
              <a:p>
                <a:pPr eaLnBrk="0" hangingPunct="0"/>
                <a:endParaRPr lang="en-GB"/>
              </a:p>
            </p:txBody>
          </p:sp>
          <p:sp>
            <p:nvSpPr>
              <p:cNvPr id="71764" name="Oval 22"/>
              <p:cNvSpPr>
                <a:spLocks noChangeArrowheads="1"/>
              </p:cNvSpPr>
              <p:nvPr/>
            </p:nvSpPr>
            <p:spPr bwMode="auto">
              <a:xfrm>
                <a:off x="957882" y="2780580"/>
                <a:ext cx="36092" cy="38231"/>
              </a:xfrm>
              <a:prstGeom prst="ellipse">
                <a:avLst/>
              </a:prstGeom>
              <a:solidFill>
                <a:srgbClr val="FF0000"/>
              </a:solidFill>
              <a:ln w="9525">
                <a:noFill/>
                <a:round/>
                <a:headEnd/>
                <a:tailEnd/>
              </a:ln>
            </p:spPr>
            <p:txBody>
              <a:bodyPr/>
              <a:lstStyle/>
              <a:p>
                <a:pPr eaLnBrk="0" hangingPunct="0"/>
                <a:endParaRPr lang="en-GB"/>
              </a:p>
            </p:txBody>
          </p:sp>
          <p:sp>
            <p:nvSpPr>
              <p:cNvPr id="71765" name="Oval 23"/>
              <p:cNvSpPr>
                <a:spLocks noChangeArrowheads="1"/>
              </p:cNvSpPr>
              <p:nvPr/>
            </p:nvSpPr>
            <p:spPr bwMode="auto">
              <a:xfrm>
                <a:off x="1004286" y="2900733"/>
                <a:ext cx="36092" cy="38231"/>
              </a:xfrm>
              <a:prstGeom prst="ellipse">
                <a:avLst/>
              </a:prstGeom>
              <a:solidFill>
                <a:srgbClr val="FF0000"/>
              </a:solidFill>
              <a:ln w="9525">
                <a:noFill/>
                <a:round/>
                <a:headEnd/>
                <a:tailEnd/>
              </a:ln>
            </p:spPr>
            <p:txBody>
              <a:bodyPr/>
              <a:lstStyle/>
              <a:p>
                <a:pPr eaLnBrk="0" hangingPunct="0"/>
                <a:endParaRPr lang="en-GB"/>
              </a:p>
            </p:txBody>
          </p:sp>
          <p:sp>
            <p:nvSpPr>
              <p:cNvPr id="71766" name="Oval 24"/>
              <p:cNvSpPr>
                <a:spLocks noChangeArrowheads="1"/>
              </p:cNvSpPr>
              <p:nvPr/>
            </p:nvSpPr>
            <p:spPr bwMode="auto">
              <a:xfrm>
                <a:off x="1050689" y="2518426"/>
                <a:ext cx="36092" cy="38231"/>
              </a:xfrm>
              <a:prstGeom prst="ellipse">
                <a:avLst/>
              </a:prstGeom>
              <a:solidFill>
                <a:srgbClr val="FF0000"/>
              </a:solidFill>
              <a:ln w="9525">
                <a:noFill/>
                <a:round/>
                <a:headEnd/>
                <a:tailEnd/>
              </a:ln>
            </p:spPr>
            <p:txBody>
              <a:bodyPr/>
              <a:lstStyle/>
              <a:p>
                <a:pPr eaLnBrk="0" hangingPunct="0"/>
                <a:endParaRPr lang="en-GB"/>
              </a:p>
            </p:txBody>
          </p:sp>
          <p:sp>
            <p:nvSpPr>
              <p:cNvPr id="71767" name="Oval 25"/>
              <p:cNvSpPr>
                <a:spLocks noChangeArrowheads="1"/>
              </p:cNvSpPr>
              <p:nvPr/>
            </p:nvSpPr>
            <p:spPr bwMode="auto">
              <a:xfrm>
                <a:off x="1097093" y="2802426"/>
                <a:ext cx="36092" cy="38231"/>
              </a:xfrm>
              <a:prstGeom prst="ellipse">
                <a:avLst/>
              </a:prstGeom>
              <a:solidFill>
                <a:srgbClr val="FF0000"/>
              </a:solidFill>
              <a:ln w="9525">
                <a:noFill/>
                <a:round/>
                <a:headEnd/>
                <a:tailEnd/>
              </a:ln>
            </p:spPr>
            <p:txBody>
              <a:bodyPr/>
              <a:lstStyle/>
              <a:p>
                <a:pPr eaLnBrk="0" hangingPunct="0"/>
                <a:endParaRPr lang="en-GB"/>
              </a:p>
            </p:txBody>
          </p:sp>
          <p:sp>
            <p:nvSpPr>
              <p:cNvPr id="71768" name="Oval 26"/>
              <p:cNvSpPr>
                <a:spLocks noChangeArrowheads="1"/>
              </p:cNvSpPr>
              <p:nvPr/>
            </p:nvSpPr>
            <p:spPr bwMode="auto">
              <a:xfrm>
                <a:off x="1148652" y="1617274"/>
                <a:ext cx="36092" cy="38231"/>
              </a:xfrm>
              <a:prstGeom prst="ellipse">
                <a:avLst/>
              </a:prstGeom>
              <a:solidFill>
                <a:srgbClr val="FF0000"/>
              </a:solidFill>
              <a:ln w="9525">
                <a:noFill/>
                <a:round/>
                <a:headEnd/>
                <a:tailEnd/>
              </a:ln>
            </p:spPr>
            <p:txBody>
              <a:bodyPr/>
              <a:lstStyle/>
              <a:p>
                <a:pPr eaLnBrk="0" hangingPunct="0"/>
                <a:endParaRPr lang="en-GB"/>
              </a:p>
            </p:txBody>
          </p:sp>
          <p:sp>
            <p:nvSpPr>
              <p:cNvPr id="71769" name="Oval 27"/>
              <p:cNvSpPr>
                <a:spLocks noChangeArrowheads="1"/>
              </p:cNvSpPr>
              <p:nvPr/>
            </p:nvSpPr>
            <p:spPr bwMode="auto">
              <a:xfrm>
                <a:off x="1195055" y="1808428"/>
                <a:ext cx="36092" cy="38231"/>
              </a:xfrm>
              <a:prstGeom prst="ellipse">
                <a:avLst/>
              </a:prstGeom>
              <a:solidFill>
                <a:srgbClr val="FF0000"/>
              </a:solidFill>
              <a:ln w="9525">
                <a:noFill/>
                <a:round/>
                <a:headEnd/>
                <a:tailEnd/>
              </a:ln>
            </p:spPr>
            <p:txBody>
              <a:bodyPr/>
              <a:lstStyle/>
              <a:p>
                <a:pPr eaLnBrk="0" hangingPunct="0"/>
                <a:endParaRPr lang="en-GB"/>
              </a:p>
            </p:txBody>
          </p:sp>
          <p:sp>
            <p:nvSpPr>
              <p:cNvPr id="71770" name="Oval 28"/>
              <p:cNvSpPr>
                <a:spLocks noChangeArrowheads="1"/>
              </p:cNvSpPr>
              <p:nvPr/>
            </p:nvSpPr>
            <p:spPr bwMode="auto">
              <a:xfrm>
                <a:off x="1241459" y="2076042"/>
                <a:ext cx="36092" cy="38231"/>
              </a:xfrm>
              <a:prstGeom prst="ellipse">
                <a:avLst/>
              </a:prstGeom>
              <a:solidFill>
                <a:srgbClr val="FF0000"/>
              </a:solidFill>
              <a:ln w="9525">
                <a:noFill/>
                <a:round/>
                <a:headEnd/>
                <a:tailEnd/>
              </a:ln>
            </p:spPr>
            <p:txBody>
              <a:bodyPr/>
              <a:lstStyle/>
              <a:p>
                <a:pPr eaLnBrk="0" hangingPunct="0"/>
                <a:endParaRPr lang="en-GB"/>
              </a:p>
            </p:txBody>
          </p:sp>
          <p:sp>
            <p:nvSpPr>
              <p:cNvPr id="71771" name="Oval 29"/>
              <p:cNvSpPr>
                <a:spLocks noChangeArrowheads="1"/>
              </p:cNvSpPr>
              <p:nvPr/>
            </p:nvSpPr>
            <p:spPr bwMode="auto">
              <a:xfrm>
                <a:off x="1287862" y="1912197"/>
                <a:ext cx="36092" cy="38231"/>
              </a:xfrm>
              <a:prstGeom prst="ellipse">
                <a:avLst/>
              </a:prstGeom>
              <a:solidFill>
                <a:srgbClr val="FF0000"/>
              </a:solidFill>
              <a:ln w="9525">
                <a:noFill/>
                <a:round/>
                <a:headEnd/>
                <a:tailEnd/>
              </a:ln>
            </p:spPr>
            <p:txBody>
              <a:bodyPr/>
              <a:lstStyle/>
              <a:p>
                <a:pPr eaLnBrk="0" hangingPunct="0"/>
                <a:endParaRPr lang="en-GB"/>
              </a:p>
            </p:txBody>
          </p:sp>
          <p:sp>
            <p:nvSpPr>
              <p:cNvPr id="71772" name="Oval 30"/>
              <p:cNvSpPr>
                <a:spLocks noChangeArrowheads="1"/>
              </p:cNvSpPr>
              <p:nvPr/>
            </p:nvSpPr>
            <p:spPr bwMode="auto">
              <a:xfrm>
                <a:off x="1334265" y="1868504"/>
                <a:ext cx="36092" cy="38231"/>
              </a:xfrm>
              <a:prstGeom prst="ellipse">
                <a:avLst/>
              </a:prstGeom>
              <a:solidFill>
                <a:srgbClr val="FF0000"/>
              </a:solidFill>
              <a:ln w="9525">
                <a:noFill/>
                <a:round/>
                <a:headEnd/>
                <a:tailEnd/>
              </a:ln>
            </p:spPr>
            <p:txBody>
              <a:bodyPr/>
              <a:lstStyle/>
              <a:p>
                <a:pPr eaLnBrk="0" hangingPunct="0"/>
                <a:endParaRPr lang="en-GB"/>
              </a:p>
            </p:txBody>
          </p:sp>
          <p:sp>
            <p:nvSpPr>
              <p:cNvPr id="71773" name="Oval 31"/>
              <p:cNvSpPr>
                <a:spLocks noChangeArrowheads="1"/>
              </p:cNvSpPr>
              <p:nvPr/>
            </p:nvSpPr>
            <p:spPr bwMode="auto">
              <a:xfrm>
                <a:off x="1380669" y="2289042"/>
                <a:ext cx="36092" cy="38231"/>
              </a:xfrm>
              <a:prstGeom prst="ellipse">
                <a:avLst/>
              </a:prstGeom>
              <a:solidFill>
                <a:srgbClr val="FF0000"/>
              </a:solidFill>
              <a:ln w="9525">
                <a:noFill/>
                <a:round/>
                <a:headEnd/>
                <a:tailEnd/>
              </a:ln>
            </p:spPr>
            <p:txBody>
              <a:bodyPr/>
              <a:lstStyle/>
              <a:p>
                <a:pPr eaLnBrk="0" hangingPunct="0"/>
                <a:endParaRPr lang="en-GB"/>
              </a:p>
            </p:txBody>
          </p:sp>
          <p:sp>
            <p:nvSpPr>
              <p:cNvPr id="71774" name="Oval 32"/>
              <p:cNvSpPr>
                <a:spLocks noChangeArrowheads="1"/>
              </p:cNvSpPr>
              <p:nvPr/>
            </p:nvSpPr>
            <p:spPr bwMode="auto">
              <a:xfrm>
                <a:off x="1432228" y="2862503"/>
                <a:ext cx="36092" cy="38231"/>
              </a:xfrm>
              <a:prstGeom prst="ellipse">
                <a:avLst/>
              </a:prstGeom>
              <a:solidFill>
                <a:srgbClr val="FF0000"/>
              </a:solidFill>
              <a:ln w="9525">
                <a:noFill/>
                <a:round/>
                <a:headEnd/>
                <a:tailEnd/>
              </a:ln>
            </p:spPr>
            <p:txBody>
              <a:bodyPr/>
              <a:lstStyle/>
              <a:p>
                <a:pPr eaLnBrk="0" hangingPunct="0"/>
                <a:endParaRPr lang="en-GB"/>
              </a:p>
            </p:txBody>
          </p:sp>
          <p:sp>
            <p:nvSpPr>
              <p:cNvPr id="71775" name="Oval 33"/>
              <p:cNvSpPr>
                <a:spLocks noChangeArrowheads="1"/>
              </p:cNvSpPr>
              <p:nvPr/>
            </p:nvSpPr>
            <p:spPr bwMode="auto">
              <a:xfrm>
                <a:off x="1478631" y="2878887"/>
                <a:ext cx="36092" cy="38231"/>
              </a:xfrm>
              <a:prstGeom prst="ellipse">
                <a:avLst/>
              </a:prstGeom>
              <a:solidFill>
                <a:srgbClr val="FF0000"/>
              </a:solidFill>
              <a:ln w="9525">
                <a:noFill/>
                <a:round/>
                <a:headEnd/>
                <a:tailEnd/>
              </a:ln>
            </p:spPr>
            <p:txBody>
              <a:bodyPr/>
              <a:lstStyle/>
              <a:p>
                <a:pPr eaLnBrk="0" hangingPunct="0"/>
                <a:endParaRPr lang="en-GB"/>
              </a:p>
            </p:txBody>
          </p:sp>
          <p:sp>
            <p:nvSpPr>
              <p:cNvPr id="71776" name="Oval 34"/>
              <p:cNvSpPr>
                <a:spLocks noChangeArrowheads="1"/>
              </p:cNvSpPr>
              <p:nvPr/>
            </p:nvSpPr>
            <p:spPr bwMode="auto">
              <a:xfrm>
                <a:off x="1525035" y="2840657"/>
                <a:ext cx="36092" cy="38231"/>
              </a:xfrm>
              <a:prstGeom prst="ellipse">
                <a:avLst/>
              </a:prstGeom>
              <a:solidFill>
                <a:srgbClr val="FF0000"/>
              </a:solidFill>
              <a:ln w="9525">
                <a:noFill/>
                <a:round/>
                <a:headEnd/>
                <a:tailEnd/>
              </a:ln>
            </p:spPr>
            <p:txBody>
              <a:bodyPr/>
              <a:lstStyle/>
              <a:p>
                <a:pPr eaLnBrk="0" hangingPunct="0"/>
                <a:endParaRPr lang="en-GB"/>
              </a:p>
            </p:txBody>
          </p:sp>
          <p:sp>
            <p:nvSpPr>
              <p:cNvPr id="71777" name="Oval 35"/>
              <p:cNvSpPr>
                <a:spLocks noChangeArrowheads="1"/>
              </p:cNvSpPr>
              <p:nvPr/>
            </p:nvSpPr>
            <p:spPr bwMode="auto">
              <a:xfrm>
                <a:off x="1571438" y="2649503"/>
                <a:ext cx="36092" cy="38231"/>
              </a:xfrm>
              <a:prstGeom prst="ellipse">
                <a:avLst/>
              </a:prstGeom>
              <a:solidFill>
                <a:srgbClr val="FF0000"/>
              </a:solidFill>
              <a:ln w="9525">
                <a:noFill/>
                <a:round/>
                <a:headEnd/>
                <a:tailEnd/>
              </a:ln>
            </p:spPr>
            <p:txBody>
              <a:bodyPr/>
              <a:lstStyle/>
              <a:p>
                <a:pPr eaLnBrk="0" hangingPunct="0"/>
                <a:endParaRPr lang="en-GB"/>
              </a:p>
            </p:txBody>
          </p:sp>
          <p:sp>
            <p:nvSpPr>
              <p:cNvPr id="71778" name="Oval 36"/>
              <p:cNvSpPr>
                <a:spLocks noChangeArrowheads="1"/>
              </p:cNvSpPr>
              <p:nvPr/>
            </p:nvSpPr>
            <p:spPr bwMode="auto">
              <a:xfrm>
                <a:off x="1617842" y="2398273"/>
                <a:ext cx="36092" cy="38231"/>
              </a:xfrm>
              <a:prstGeom prst="ellipse">
                <a:avLst/>
              </a:prstGeom>
              <a:solidFill>
                <a:srgbClr val="FF0000"/>
              </a:solidFill>
              <a:ln w="9525">
                <a:noFill/>
                <a:round/>
                <a:headEnd/>
                <a:tailEnd/>
              </a:ln>
            </p:spPr>
            <p:txBody>
              <a:bodyPr/>
              <a:lstStyle/>
              <a:p>
                <a:pPr eaLnBrk="0" hangingPunct="0"/>
                <a:endParaRPr lang="en-GB"/>
              </a:p>
            </p:txBody>
          </p:sp>
          <p:sp>
            <p:nvSpPr>
              <p:cNvPr id="71779" name="Oval 37"/>
              <p:cNvSpPr>
                <a:spLocks noChangeArrowheads="1"/>
              </p:cNvSpPr>
              <p:nvPr/>
            </p:nvSpPr>
            <p:spPr bwMode="auto">
              <a:xfrm>
                <a:off x="1664245" y="2622195"/>
                <a:ext cx="36092" cy="38231"/>
              </a:xfrm>
              <a:prstGeom prst="ellipse">
                <a:avLst/>
              </a:prstGeom>
              <a:solidFill>
                <a:srgbClr val="FF0000"/>
              </a:solidFill>
              <a:ln w="9525">
                <a:noFill/>
                <a:round/>
                <a:headEnd/>
                <a:tailEnd/>
              </a:ln>
            </p:spPr>
            <p:txBody>
              <a:bodyPr/>
              <a:lstStyle/>
              <a:p>
                <a:pPr eaLnBrk="0" hangingPunct="0"/>
                <a:endParaRPr lang="en-GB"/>
              </a:p>
            </p:txBody>
          </p:sp>
          <p:sp>
            <p:nvSpPr>
              <p:cNvPr id="71780" name="Oval 38"/>
              <p:cNvSpPr>
                <a:spLocks noChangeArrowheads="1"/>
              </p:cNvSpPr>
              <p:nvPr/>
            </p:nvSpPr>
            <p:spPr bwMode="auto">
              <a:xfrm>
                <a:off x="1710648" y="1890350"/>
                <a:ext cx="36092" cy="38231"/>
              </a:xfrm>
              <a:prstGeom prst="ellipse">
                <a:avLst/>
              </a:prstGeom>
              <a:solidFill>
                <a:srgbClr val="FF0000"/>
              </a:solidFill>
              <a:ln w="9525">
                <a:noFill/>
                <a:round/>
                <a:headEnd/>
                <a:tailEnd/>
              </a:ln>
            </p:spPr>
            <p:txBody>
              <a:bodyPr/>
              <a:lstStyle/>
              <a:p>
                <a:pPr eaLnBrk="0" hangingPunct="0"/>
                <a:endParaRPr lang="en-GB"/>
              </a:p>
            </p:txBody>
          </p:sp>
          <p:sp>
            <p:nvSpPr>
              <p:cNvPr id="71781" name="Oval 39"/>
              <p:cNvSpPr>
                <a:spLocks noChangeArrowheads="1"/>
              </p:cNvSpPr>
              <p:nvPr/>
            </p:nvSpPr>
            <p:spPr bwMode="auto">
              <a:xfrm>
                <a:off x="1762208" y="2196196"/>
                <a:ext cx="36092" cy="38231"/>
              </a:xfrm>
              <a:prstGeom prst="ellipse">
                <a:avLst/>
              </a:prstGeom>
              <a:solidFill>
                <a:srgbClr val="FF0000"/>
              </a:solidFill>
              <a:ln w="9525">
                <a:noFill/>
                <a:round/>
                <a:headEnd/>
                <a:tailEnd/>
              </a:ln>
            </p:spPr>
            <p:txBody>
              <a:bodyPr/>
              <a:lstStyle/>
              <a:p>
                <a:pPr eaLnBrk="0" hangingPunct="0"/>
                <a:endParaRPr lang="en-GB"/>
              </a:p>
            </p:txBody>
          </p:sp>
          <p:sp>
            <p:nvSpPr>
              <p:cNvPr id="71782" name="Oval 40"/>
              <p:cNvSpPr>
                <a:spLocks noChangeArrowheads="1"/>
              </p:cNvSpPr>
              <p:nvPr/>
            </p:nvSpPr>
            <p:spPr bwMode="auto">
              <a:xfrm>
                <a:off x="1808611" y="2136119"/>
                <a:ext cx="36092" cy="38231"/>
              </a:xfrm>
              <a:prstGeom prst="ellipse">
                <a:avLst/>
              </a:prstGeom>
              <a:solidFill>
                <a:srgbClr val="FF0000"/>
              </a:solidFill>
              <a:ln w="9525">
                <a:noFill/>
                <a:round/>
                <a:headEnd/>
                <a:tailEnd/>
              </a:ln>
            </p:spPr>
            <p:txBody>
              <a:bodyPr/>
              <a:lstStyle/>
              <a:p>
                <a:pPr eaLnBrk="0" hangingPunct="0"/>
                <a:endParaRPr lang="en-GB"/>
              </a:p>
            </p:txBody>
          </p:sp>
          <p:sp>
            <p:nvSpPr>
              <p:cNvPr id="71783" name="Oval 41"/>
              <p:cNvSpPr>
                <a:spLocks noChangeArrowheads="1"/>
              </p:cNvSpPr>
              <p:nvPr/>
            </p:nvSpPr>
            <p:spPr bwMode="auto">
              <a:xfrm>
                <a:off x="1855014" y="2141581"/>
                <a:ext cx="36092" cy="38231"/>
              </a:xfrm>
              <a:prstGeom prst="ellipse">
                <a:avLst/>
              </a:prstGeom>
              <a:solidFill>
                <a:srgbClr val="FF0000"/>
              </a:solidFill>
              <a:ln w="9525">
                <a:noFill/>
                <a:round/>
                <a:headEnd/>
                <a:tailEnd/>
              </a:ln>
            </p:spPr>
            <p:txBody>
              <a:bodyPr/>
              <a:lstStyle/>
              <a:p>
                <a:pPr eaLnBrk="0" hangingPunct="0"/>
                <a:endParaRPr lang="en-GB"/>
              </a:p>
            </p:txBody>
          </p:sp>
          <p:sp>
            <p:nvSpPr>
              <p:cNvPr id="71784" name="Oval 42"/>
              <p:cNvSpPr>
                <a:spLocks noChangeArrowheads="1"/>
              </p:cNvSpPr>
              <p:nvPr/>
            </p:nvSpPr>
            <p:spPr bwMode="auto">
              <a:xfrm>
                <a:off x="1901418" y="2005043"/>
                <a:ext cx="36092" cy="38231"/>
              </a:xfrm>
              <a:prstGeom prst="ellipse">
                <a:avLst/>
              </a:prstGeom>
              <a:solidFill>
                <a:srgbClr val="FF0000"/>
              </a:solidFill>
              <a:ln w="9525">
                <a:noFill/>
                <a:round/>
                <a:headEnd/>
                <a:tailEnd/>
              </a:ln>
            </p:spPr>
            <p:txBody>
              <a:bodyPr/>
              <a:lstStyle/>
              <a:p>
                <a:pPr eaLnBrk="0" hangingPunct="0"/>
                <a:endParaRPr lang="en-GB"/>
              </a:p>
            </p:txBody>
          </p:sp>
          <p:sp>
            <p:nvSpPr>
              <p:cNvPr id="71785" name="Oval 43"/>
              <p:cNvSpPr>
                <a:spLocks noChangeArrowheads="1"/>
              </p:cNvSpPr>
              <p:nvPr/>
            </p:nvSpPr>
            <p:spPr bwMode="auto">
              <a:xfrm>
                <a:off x="1947821" y="2125196"/>
                <a:ext cx="36092" cy="38231"/>
              </a:xfrm>
              <a:prstGeom prst="ellipse">
                <a:avLst/>
              </a:prstGeom>
              <a:solidFill>
                <a:srgbClr val="FF0000"/>
              </a:solidFill>
              <a:ln w="9525">
                <a:noFill/>
                <a:round/>
                <a:headEnd/>
                <a:tailEnd/>
              </a:ln>
            </p:spPr>
            <p:txBody>
              <a:bodyPr/>
              <a:lstStyle/>
              <a:p>
                <a:pPr eaLnBrk="0" hangingPunct="0"/>
                <a:endParaRPr lang="en-GB"/>
              </a:p>
            </p:txBody>
          </p:sp>
          <p:sp>
            <p:nvSpPr>
              <p:cNvPr id="71786" name="Oval 44"/>
              <p:cNvSpPr>
                <a:spLocks noChangeArrowheads="1"/>
              </p:cNvSpPr>
              <p:nvPr/>
            </p:nvSpPr>
            <p:spPr bwMode="auto">
              <a:xfrm>
                <a:off x="1994224" y="2698657"/>
                <a:ext cx="36092" cy="38231"/>
              </a:xfrm>
              <a:prstGeom prst="ellipse">
                <a:avLst/>
              </a:prstGeom>
              <a:solidFill>
                <a:srgbClr val="FF0000"/>
              </a:solidFill>
              <a:ln w="9525">
                <a:noFill/>
                <a:round/>
                <a:headEnd/>
                <a:tailEnd/>
              </a:ln>
            </p:spPr>
            <p:txBody>
              <a:bodyPr/>
              <a:lstStyle/>
              <a:p>
                <a:pPr eaLnBrk="0" hangingPunct="0"/>
                <a:endParaRPr lang="en-GB"/>
              </a:p>
            </p:txBody>
          </p:sp>
          <p:sp>
            <p:nvSpPr>
              <p:cNvPr id="71787" name="Oval 45"/>
              <p:cNvSpPr>
                <a:spLocks noChangeArrowheads="1"/>
              </p:cNvSpPr>
              <p:nvPr/>
            </p:nvSpPr>
            <p:spPr bwMode="auto">
              <a:xfrm>
                <a:off x="2045784" y="2704118"/>
                <a:ext cx="36092" cy="38231"/>
              </a:xfrm>
              <a:prstGeom prst="ellipse">
                <a:avLst/>
              </a:prstGeom>
              <a:solidFill>
                <a:srgbClr val="FF0000"/>
              </a:solidFill>
              <a:ln w="9525">
                <a:noFill/>
                <a:round/>
                <a:headEnd/>
                <a:tailEnd/>
              </a:ln>
            </p:spPr>
            <p:txBody>
              <a:bodyPr/>
              <a:lstStyle/>
              <a:p>
                <a:pPr eaLnBrk="0" hangingPunct="0"/>
                <a:endParaRPr lang="en-GB"/>
              </a:p>
            </p:txBody>
          </p:sp>
          <p:sp>
            <p:nvSpPr>
              <p:cNvPr id="71788" name="Oval 46"/>
              <p:cNvSpPr>
                <a:spLocks noChangeArrowheads="1"/>
              </p:cNvSpPr>
              <p:nvPr/>
            </p:nvSpPr>
            <p:spPr bwMode="auto">
              <a:xfrm>
                <a:off x="2092187" y="2627657"/>
                <a:ext cx="36092" cy="38231"/>
              </a:xfrm>
              <a:prstGeom prst="ellipse">
                <a:avLst/>
              </a:prstGeom>
              <a:solidFill>
                <a:srgbClr val="FF0000"/>
              </a:solidFill>
              <a:ln w="9525">
                <a:noFill/>
                <a:round/>
                <a:headEnd/>
                <a:tailEnd/>
              </a:ln>
            </p:spPr>
            <p:txBody>
              <a:bodyPr/>
              <a:lstStyle/>
              <a:p>
                <a:pPr eaLnBrk="0" hangingPunct="0"/>
                <a:endParaRPr lang="en-GB"/>
              </a:p>
            </p:txBody>
          </p:sp>
          <p:sp>
            <p:nvSpPr>
              <p:cNvPr id="71789" name="Oval 47"/>
              <p:cNvSpPr>
                <a:spLocks noChangeArrowheads="1"/>
              </p:cNvSpPr>
              <p:nvPr/>
            </p:nvSpPr>
            <p:spPr bwMode="auto">
              <a:xfrm>
                <a:off x="2138590" y="2627657"/>
                <a:ext cx="36092" cy="38231"/>
              </a:xfrm>
              <a:prstGeom prst="ellipse">
                <a:avLst/>
              </a:prstGeom>
              <a:solidFill>
                <a:srgbClr val="FF0000"/>
              </a:solidFill>
              <a:ln w="9525">
                <a:noFill/>
                <a:round/>
                <a:headEnd/>
                <a:tailEnd/>
              </a:ln>
            </p:spPr>
            <p:txBody>
              <a:bodyPr/>
              <a:lstStyle/>
              <a:p>
                <a:pPr eaLnBrk="0" hangingPunct="0"/>
                <a:endParaRPr lang="en-GB"/>
              </a:p>
            </p:txBody>
          </p:sp>
          <p:sp>
            <p:nvSpPr>
              <p:cNvPr id="71790" name="Oval 48"/>
              <p:cNvSpPr>
                <a:spLocks noChangeArrowheads="1"/>
              </p:cNvSpPr>
              <p:nvPr/>
            </p:nvSpPr>
            <p:spPr bwMode="auto">
              <a:xfrm>
                <a:off x="2184994" y="2540273"/>
                <a:ext cx="36092" cy="38231"/>
              </a:xfrm>
              <a:prstGeom prst="ellipse">
                <a:avLst/>
              </a:prstGeom>
              <a:solidFill>
                <a:srgbClr val="FF0000"/>
              </a:solidFill>
              <a:ln w="9525">
                <a:noFill/>
                <a:round/>
                <a:headEnd/>
                <a:tailEnd/>
              </a:ln>
            </p:spPr>
            <p:txBody>
              <a:bodyPr/>
              <a:lstStyle/>
              <a:p>
                <a:pPr eaLnBrk="0" hangingPunct="0"/>
                <a:endParaRPr lang="en-GB"/>
              </a:p>
            </p:txBody>
          </p:sp>
          <p:sp>
            <p:nvSpPr>
              <p:cNvPr id="71791" name="Oval 49"/>
              <p:cNvSpPr>
                <a:spLocks noChangeArrowheads="1"/>
              </p:cNvSpPr>
              <p:nvPr/>
            </p:nvSpPr>
            <p:spPr bwMode="auto">
              <a:xfrm>
                <a:off x="2231397" y="2829734"/>
                <a:ext cx="36092" cy="38231"/>
              </a:xfrm>
              <a:prstGeom prst="ellipse">
                <a:avLst/>
              </a:prstGeom>
              <a:solidFill>
                <a:srgbClr val="FF0000"/>
              </a:solidFill>
              <a:ln w="9525">
                <a:noFill/>
                <a:round/>
                <a:headEnd/>
                <a:tailEnd/>
              </a:ln>
            </p:spPr>
            <p:txBody>
              <a:bodyPr/>
              <a:lstStyle/>
              <a:p>
                <a:pPr eaLnBrk="0" hangingPunct="0"/>
                <a:endParaRPr lang="en-GB"/>
              </a:p>
            </p:txBody>
          </p:sp>
          <p:sp>
            <p:nvSpPr>
              <p:cNvPr id="71792" name="Oval 50"/>
              <p:cNvSpPr>
                <a:spLocks noChangeArrowheads="1"/>
              </p:cNvSpPr>
              <p:nvPr/>
            </p:nvSpPr>
            <p:spPr bwMode="auto">
              <a:xfrm>
                <a:off x="2277801" y="1764735"/>
                <a:ext cx="36092" cy="38231"/>
              </a:xfrm>
              <a:prstGeom prst="ellipse">
                <a:avLst/>
              </a:prstGeom>
              <a:solidFill>
                <a:srgbClr val="FF0000"/>
              </a:solidFill>
              <a:ln w="9525">
                <a:noFill/>
                <a:round/>
                <a:headEnd/>
                <a:tailEnd/>
              </a:ln>
            </p:spPr>
            <p:txBody>
              <a:bodyPr/>
              <a:lstStyle/>
              <a:p>
                <a:pPr eaLnBrk="0" hangingPunct="0"/>
                <a:endParaRPr lang="en-GB"/>
              </a:p>
            </p:txBody>
          </p:sp>
          <p:sp>
            <p:nvSpPr>
              <p:cNvPr id="71793" name="Oval 51"/>
              <p:cNvSpPr>
                <a:spLocks noChangeArrowheads="1"/>
              </p:cNvSpPr>
              <p:nvPr/>
            </p:nvSpPr>
            <p:spPr bwMode="auto">
              <a:xfrm>
                <a:off x="2329360" y="1944966"/>
                <a:ext cx="36092" cy="38231"/>
              </a:xfrm>
              <a:prstGeom prst="ellipse">
                <a:avLst/>
              </a:prstGeom>
              <a:solidFill>
                <a:srgbClr val="FF0000"/>
              </a:solidFill>
              <a:ln w="9525">
                <a:noFill/>
                <a:round/>
                <a:headEnd/>
                <a:tailEnd/>
              </a:ln>
            </p:spPr>
            <p:txBody>
              <a:bodyPr/>
              <a:lstStyle/>
              <a:p>
                <a:pPr eaLnBrk="0" hangingPunct="0"/>
                <a:endParaRPr lang="en-GB"/>
              </a:p>
            </p:txBody>
          </p:sp>
          <p:sp>
            <p:nvSpPr>
              <p:cNvPr id="71794" name="Oval 52"/>
              <p:cNvSpPr>
                <a:spLocks noChangeArrowheads="1"/>
              </p:cNvSpPr>
              <p:nvPr/>
            </p:nvSpPr>
            <p:spPr bwMode="auto">
              <a:xfrm>
                <a:off x="2375764" y="2185273"/>
                <a:ext cx="36092" cy="38231"/>
              </a:xfrm>
              <a:prstGeom prst="ellipse">
                <a:avLst/>
              </a:prstGeom>
              <a:solidFill>
                <a:srgbClr val="FF0000"/>
              </a:solidFill>
              <a:ln w="9525">
                <a:noFill/>
                <a:round/>
                <a:headEnd/>
                <a:tailEnd/>
              </a:ln>
            </p:spPr>
            <p:txBody>
              <a:bodyPr/>
              <a:lstStyle/>
              <a:p>
                <a:pPr eaLnBrk="0" hangingPunct="0"/>
                <a:endParaRPr lang="en-GB"/>
              </a:p>
            </p:txBody>
          </p:sp>
          <p:sp>
            <p:nvSpPr>
              <p:cNvPr id="71795" name="Oval 53"/>
              <p:cNvSpPr>
                <a:spLocks noChangeArrowheads="1"/>
              </p:cNvSpPr>
              <p:nvPr/>
            </p:nvSpPr>
            <p:spPr bwMode="auto">
              <a:xfrm>
                <a:off x="2422167" y="2092427"/>
                <a:ext cx="36092" cy="38231"/>
              </a:xfrm>
              <a:prstGeom prst="ellipse">
                <a:avLst/>
              </a:prstGeom>
              <a:solidFill>
                <a:srgbClr val="FF0000"/>
              </a:solidFill>
              <a:ln w="9525">
                <a:noFill/>
                <a:round/>
                <a:headEnd/>
                <a:tailEnd/>
              </a:ln>
            </p:spPr>
            <p:txBody>
              <a:bodyPr/>
              <a:lstStyle/>
              <a:p>
                <a:pPr eaLnBrk="0" hangingPunct="0"/>
                <a:endParaRPr lang="en-GB"/>
              </a:p>
            </p:txBody>
          </p:sp>
          <p:sp>
            <p:nvSpPr>
              <p:cNvPr id="71796" name="Oval 54"/>
              <p:cNvSpPr>
                <a:spLocks noChangeArrowheads="1"/>
              </p:cNvSpPr>
              <p:nvPr/>
            </p:nvSpPr>
            <p:spPr bwMode="auto">
              <a:xfrm>
                <a:off x="2468571" y="2152504"/>
                <a:ext cx="36092" cy="38231"/>
              </a:xfrm>
              <a:prstGeom prst="ellipse">
                <a:avLst/>
              </a:prstGeom>
              <a:solidFill>
                <a:srgbClr val="FF0000"/>
              </a:solidFill>
              <a:ln w="9525">
                <a:noFill/>
                <a:round/>
                <a:headEnd/>
                <a:tailEnd/>
              </a:ln>
            </p:spPr>
            <p:txBody>
              <a:bodyPr/>
              <a:lstStyle/>
              <a:p>
                <a:pPr eaLnBrk="0" hangingPunct="0"/>
                <a:endParaRPr lang="en-GB"/>
              </a:p>
            </p:txBody>
          </p:sp>
          <p:sp>
            <p:nvSpPr>
              <p:cNvPr id="71797" name="Oval 55"/>
              <p:cNvSpPr>
                <a:spLocks noChangeArrowheads="1"/>
              </p:cNvSpPr>
              <p:nvPr/>
            </p:nvSpPr>
            <p:spPr bwMode="auto">
              <a:xfrm>
                <a:off x="2514974" y="2174350"/>
                <a:ext cx="36092" cy="38231"/>
              </a:xfrm>
              <a:prstGeom prst="ellipse">
                <a:avLst/>
              </a:prstGeom>
              <a:solidFill>
                <a:srgbClr val="FF0000"/>
              </a:solidFill>
              <a:ln w="9525">
                <a:noFill/>
                <a:round/>
                <a:headEnd/>
                <a:tailEnd/>
              </a:ln>
            </p:spPr>
            <p:txBody>
              <a:bodyPr/>
              <a:lstStyle/>
              <a:p>
                <a:pPr eaLnBrk="0" hangingPunct="0"/>
                <a:endParaRPr lang="en-GB"/>
              </a:p>
            </p:txBody>
          </p:sp>
          <p:sp>
            <p:nvSpPr>
              <p:cNvPr id="71798" name="Oval 56"/>
              <p:cNvSpPr>
                <a:spLocks noChangeArrowheads="1"/>
              </p:cNvSpPr>
              <p:nvPr/>
            </p:nvSpPr>
            <p:spPr bwMode="auto">
              <a:xfrm>
                <a:off x="2561377" y="2644042"/>
                <a:ext cx="36092" cy="38231"/>
              </a:xfrm>
              <a:prstGeom prst="ellipse">
                <a:avLst/>
              </a:prstGeom>
              <a:solidFill>
                <a:srgbClr val="FF0000"/>
              </a:solidFill>
              <a:ln w="9525">
                <a:noFill/>
                <a:round/>
                <a:headEnd/>
                <a:tailEnd/>
              </a:ln>
            </p:spPr>
            <p:txBody>
              <a:bodyPr/>
              <a:lstStyle/>
              <a:p>
                <a:pPr eaLnBrk="0" hangingPunct="0"/>
                <a:endParaRPr lang="en-GB"/>
              </a:p>
            </p:txBody>
          </p:sp>
          <p:sp>
            <p:nvSpPr>
              <p:cNvPr id="71799" name="Oval 57"/>
              <p:cNvSpPr>
                <a:spLocks noChangeArrowheads="1"/>
              </p:cNvSpPr>
              <p:nvPr/>
            </p:nvSpPr>
            <p:spPr bwMode="auto">
              <a:xfrm>
                <a:off x="2607781" y="2807887"/>
                <a:ext cx="36092" cy="38231"/>
              </a:xfrm>
              <a:prstGeom prst="ellipse">
                <a:avLst/>
              </a:prstGeom>
              <a:solidFill>
                <a:srgbClr val="FF0000"/>
              </a:solidFill>
              <a:ln w="9525">
                <a:noFill/>
                <a:round/>
                <a:headEnd/>
                <a:tailEnd/>
              </a:ln>
            </p:spPr>
            <p:txBody>
              <a:bodyPr/>
              <a:lstStyle/>
              <a:p>
                <a:pPr eaLnBrk="0" hangingPunct="0"/>
                <a:endParaRPr lang="en-GB"/>
              </a:p>
            </p:txBody>
          </p:sp>
          <p:sp>
            <p:nvSpPr>
              <p:cNvPr id="71800" name="Oval 58"/>
              <p:cNvSpPr>
                <a:spLocks noChangeArrowheads="1"/>
              </p:cNvSpPr>
              <p:nvPr/>
            </p:nvSpPr>
            <p:spPr bwMode="auto">
              <a:xfrm>
                <a:off x="2659340" y="2829734"/>
                <a:ext cx="36092" cy="38231"/>
              </a:xfrm>
              <a:prstGeom prst="ellipse">
                <a:avLst/>
              </a:prstGeom>
              <a:solidFill>
                <a:srgbClr val="FF0000"/>
              </a:solidFill>
              <a:ln w="9525">
                <a:noFill/>
                <a:round/>
                <a:headEnd/>
                <a:tailEnd/>
              </a:ln>
            </p:spPr>
            <p:txBody>
              <a:bodyPr/>
              <a:lstStyle/>
              <a:p>
                <a:pPr eaLnBrk="0" hangingPunct="0"/>
                <a:endParaRPr lang="en-GB"/>
              </a:p>
            </p:txBody>
          </p:sp>
          <p:sp>
            <p:nvSpPr>
              <p:cNvPr id="71801" name="Oval 59"/>
              <p:cNvSpPr>
                <a:spLocks noChangeArrowheads="1"/>
              </p:cNvSpPr>
              <p:nvPr/>
            </p:nvSpPr>
            <p:spPr bwMode="auto">
              <a:xfrm>
                <a:off x="2705743" y="2682272"/>
                <a:ext cx="36092" cy="38231"/>
              </a:xfrm>
              <a:prstGeom prst="ellipse">
                <a:avLst/>
              </a:prstGeom>
              <a:solidFill>
                <a:srgbClr val="FF0000"/>
              </a:solidFill>
              <a:ln w="9525">
                <a:noFill/>
                <a:round/>
                <a:headEnd/>
                <a:tailEnd/>
              </a:ln>
            </p:spPr>
            <p:txBody>
              <a:bodyPr/>
              <a:lstStyle/>
              <a:p>
                <a:pPr eaLnBrk="0" hangingPunct="0"/>
                <a:endParaRPr lang="en-GB"/>
              </a:p>
            </p:txBody>
          </p:sp>
          <p:sp>
            <p:nvSpPr>
              <p:cNvPr id="71802" name="Oval 60"/>
              <p:cNvSpPr>
                <a:spLocks noChangeArrowheads="1"/>
              </p:cNvSpPr>
              <p:nvPr/>
            </p:nvSpPr>
            <p:spPr bwMode="auto">
              <a:xfrm>
                <a:off x="2752147" y="2753272"/>
                <a:ext cx="36092" cy="38231"/>
              </a:xfrm>
              <a:prstGeom prst="ellipse">
                <a:avLst/>
              </a:prstGeom>
              <a:solidFill>
                <a:srgbClr val="FF0000"/>
              </a:solidFill>
              <a:ln w="9525">
                <a:noFill/>
                <a:round/>
                <a:headEnd/>
                <a:tailEnd/>
              </a:ln>
            </p:spPr>
            <p:txBody>
              <a:bodyPr/>
              <a:lstStyle/>
              <a:p>
                <a:pPr eaLnBrk="0" hangingPunct="0"/>
                <a:endParaRPr lang="en-GB"/>
              </a:p>
            </p:txBody>
          </p:sp>
          <p:sp>
            <p:nvSpPr>
              <p:cNvPr id="71803" name="Oval 61"/>
              <p:cNvSpPr>
                <a:spLocks noChangeArrowheads="1"/>
              </p:cNvSpPr>
              <p:nvPr/>
            </p:nvSpPr>
            <p:spPr bwMode="auto">
              <a:xfrm>
                <a:off x="2798550" y="2551196"/>
                <a:ext cx="36092" cy="38231"/>
              </a:xfrm>
              <a:prstGeom prst="ellipse">
                <a:avLst/>
              </a:prstGeom>
              <a:solidFill>
                <a:srgbClr val="FF0000"/>
              </a:solidFill>
              <a:ln w="9525">
                <a:noFill/>
                <a:round/>
                <a:headEnd/>
                <a:tailEnd/>
              </a:ln>
            </p:spPr>
            <p:txBody>
              <a:bodyPr/>
              <a:lstStyle/>
              <a:p>
                <a:pPr eaLnBrk="0" hangingPunct="0"/>
                <a:endParaRPr lang="en-GB"/>
              </a:p>
            </p:txBody>
          </p:sp>
          <p:sp>
            <p:nvSpPr>
              <p:cNvPr id="71804" name="Oval 62"/>
              <p:cNvSpPr>
                <a:spLocks noChangeArrowheads="1"/>
              </p:cNvSpPr>
              <p:nvPr/>
            </p:nvSpPr>
            <p:spPr bwMode="auto">
              <a:xfrm>
                <a:off x="2844953" y="1660966"/>
                <a:ext cx="36092" cy="38231"/>
              </a:xfrm>
              <a:prstGeom prst="ellipse">
                <a:avLst/>
              </a:prstGeom>
              <a:solidFill>
                <a:srgbClr val="FF0000"/>
              </a:solidFill>
              <a:ln w="9525">
                <a:noFill/>
                <a:round/>
                <a:headEnd/>
                <a:tailEnd/>
              </a:ln>
            </p:spPr>
            <p:txBody>
              <a:bodyPr/>
              <a:lstStyle/>
              <a:p>
                <a:pPr eaLnBrk="0" hangingPunct="0"/>
                <a:endParaRPr lang="en-GB"/>
              </a:p>
            </p:txBody>
          </p:sp>
          <p:sp>
            <p:nvSpPr>
              <p:cNvPr id="71805" name="Oval 63"/>
              <p:cNvSpPr>
                <a:spLocks noChangeArrowheads="1"/>
              </p:cNvSpPr>
              <p:nvPr/>
            </p:nvSpPr>
            <p:spPr bwMode="auto">
              <a:xfrm>
                <a:off x="2891357" y="1835735"/>
                <a:ext cx="36092" cy="38231"/>
              </a:xfrm>
              <a:prstGeom prst="ellipse">
                <a:avLst/>
              </a:prstGeom>
              <a:solidFill>
                <a:srgbClr val="FF0000"/>
              </a:solidFill>
              <a:ln w="9525">
                <a:noFill/>
                <a:round/>
                <a:headEnd/>
                <a:tailEnd/>
              </a:ln>
            </p:spPr>
            <p:txBody>
              <a:bodyPr/>
              <a:lstStyle/>
              <a:p>
                <a:pPr eaLnBrk="0" hangingPunct="0"/>
                <a:endParaRPr lang="en-GB"/>
              </a:p>
            </p:txBody>
          </p:sp>
          <p:sp>
            <p:nvSpPr>
              <p:cNvPr id="71806" name="Oval 64"/>
              <p:cNvSpPr>
                <a:spLocks noChangeArrowheads="1"/>
              </p:cNvSpPr>
              <p:nvPr/>
            </p:nvSpPr>
            <p:spPr bwMode="auto">
              <a:xfrm>
                <a:off x="2942916" y="1983196"/>
                <a:ext cx="36092" cy="38231"/>
              </a:xfrm>
              <a:prstGeom prst="ellipse">
                <a:avLst/>
              </a:prstGeom>
              <a:solidFill>
                <a:srgbClr val="FF0000"/>
              </a:solidFill>
              <a:ln w="9525">
                <a:noFill/>
                <a:round/>
                <a:headEnd/>
                <a:tailEnd/>
              </a:ln>
            </p:spPr>
            <p:txBody>
              <a:bodyPr/>
              <a:lstStyle/>
              <a:p>
                <a:pPr eaLnBrk="0" hangingPunct="0"/>
                <a:endParaRPr lang="en-GB"/>
              </a:p>
            </p:txBody>
          </p:sp>
          <p:sp>
            <p:nvSpPr>
              <p:cNvPr id="71807" name="Oval 65"/>
              <p:cNvSpPr>
                <a:spLocks noChangeArrowheads="1"/>
              </p:cNvSpPr>
              <p:nvPr/>
            </p:nvSpPr>
            <p:spPr bwMode="auto">
              <a:xfrm>
                <a:off x="2989319" y="2163427"/>
                <a:ext cx="36092" cy="38231"/>
              </a:xfrm>
              <a:prstGeom prst="ellipse">
                <a:avLst/>
              </a:prstGeom>
              <a:solidFill>
                <a:srgbClr val="FF0000"/>
              </a:solidFill>
              <a:ln w="9525">
                <a:noFill/>
                <a:round/>
                <a:headEnd/>
                <a:tailEnd/>
              </a:ln>
            </p:spPr>
            <p:txBody>
              <a:bodyPr/>
              <a:lstStyle/>
              <a:p>
                <a:pPr eaLnBrk="0" hangingPunct="0"/>
                <a:endParaRPr lang="en-GB"/>
              </a:p>
            </p:txBody>
          </p:sp>
          <p:sp>
            <p:nvSpPr>
              <p:cNvPr id="71808" name="Oval 66"/>
              <p:cNvSpPr>
                <a:spLocks noChangeArrowheads="1"/>
              </p:cNvSpPr>
              <p:nvPr/>
            </p:nvSpPr>
            <p:spPr bwMode="auto">
              <a:xfrm>
                <a:off x="3035723" y="2086966"/>
                <a:ext cx="36092" cy="38231"/>
              </a:xfrm>
              <a:prstGeom prst="ellipse">
                <a:avLst/>
              </a:prstGeom>
              <a:solidFill>
                <a:srgbClr val="FF0000"/>
              </a:solidFill>
              <a:ln w="9525">
                <a:noFill/>
                <a:round/>
                <a:headEnd/>
                <a:tailEnd/>
              </a:ln>
            </p:spPr>
            <p:txBody>
              <a:bodyPr/>
              <a:lstStyle/>
              <a:p>
                <a:pPr eaLnBrk="0" hangingPunct="0"/>
                <a:endParaRPr lang="en-GB"/>
              </a:p>
            </p:txBody>
          </p:sp>
          <p:sp>
            <p:nvSpPr>
              <p:cNvPr id="71809" name="Oval 67"/>
              <p:cNvSpPr>
                <a:spLocks noChangeArrowheads="1"/>
              </p:cNvSpPr>
              <p:nvPr/>
            </p:nvSpPr>
            <p:spPr bwMode="auto">
              <a:xfrm>
                <a:off x="3082126" y="2343657"/>
                <a:ext cx="36092" cy="38231"/>
              </a:xfrm>
              <a:prstGeom prst="ellipse">
                <a:avLst/>
              </a:prstGeom>
              <a:solidFill>
                <a:srgbClr val="FF0000"/>
              </a:solidFill>
              <a:ln w="9525">
                <a:noFill/>
                <a:round/>
                <a:headEnd/>
                <a:tailEnd/>
              </a:ln>
            </p:spPr>
            <p:txBody>
              <a:bodyPr/>
              <a:lstStyle/>
              <a:p>
                <a:pPr eaLnBrk="0" hangingPunct="0"/>
                <a:endParaRPr lang="en-GB"/>
              </a:p>
            </p:txBody>
          </p:sp>
          <p:sp>
            <p:nvSpPr>
              <p:cNvPr id="71810" name="Oval 68"/>
              <p:cNvSpPr>
                <a:spLocks noChangeArrowheads="1"/>
              </p:cNvSpPr>
              <p:nvPr/>
            </p:nvSpPr>
            <p:spPr bwMode="auto">
              <a:xfrm>
                <a:off x="3128530" y="2573042"/>
                <a:ext cx="36092" cy="38231"/>
              </a:xfrm>
              <a:prstGeom prst="ellipse">
                <a:avLst/>
              </a:prstGeom>
              <a:solidFill>
                <a:srgbClr val="FF0000"/>
              </a:solidFill>
              <a:ln w="9525">
                <a:noFill/>
                <a:round/>
                <a:headEnd/>
                <a:tailEnd/>
              </a:ln>
            </p:spPr>
            <p:txBody>
              <a:bodyPr/>
              <a:lstStyle/>
              <a:p>
                <a:pPr eaLnBrk="0" hangingPunct="0"/>
                <a:endParaRPr lang="en-GB"/>
              </a:p>
            </p:txBody>
          </p:sp>
          <p:sp>
            <p:nvSpPr>
              <p:cNvPr id="71811" name="Oval 69"/>
              <p:cNvSpPr>
                <a:spLocks noChangeArrowheads="1"/>
              </p:cNvSpPr>
              <p:nvPr/>
            </p:nvSpPr>
            <p:spPr bwMode="auto">
              <a:xfrm>
                <a:off x="3174933" y="2818811"/>
                <a:ext cx="36092" cy="38231"/>
              </a:xfrm>
              <a:prstGeom prst="ellipse">
                <a:avLst/>
              </a:prstGeom>
              <a:solidFill>
                <a:srgbClr val="FF0000"/>
              </a:solidFill>
              <a:ln w="9525">
                <a:noFill/>
                <a:round/>
                <a:headEnd/>
                <a:tailEnd/>
              </a:ln>
            </p:spPr>
            <p:txBody>
              <a:bodyPr/>
              <a:lstStyle/>
              <a:p>
                <a:pPr eaLnBrk="0" hangingPunct="0"/>
                <a:endParaRPr lang="en-GB"/>
              </a:p>
            </p:txBody>
          </p:sp>
          <p:sp>
            <p:nvSpPr>
              <p:cNvPr id="71812" name="Oval 70"/>
              <p:cNvSpPr>
                <a:spLocks noChangeArrowheads="1"/>
              </p:cNvSpPr>
              <p:nvPr/>
            </p:nvSpPr>
            <p:spPr bwMode="auto">
              <a:xfrm>
                <a:off x="3221336" y="2960810"/>
                <a:ext cx="36092" cy="38231"/>
              </a:xfrm>
              <a:prstGeom prst="ellipse">
                <a:avLst/>
              </a:prstGeom>
              <a:solidFill>
                <a:srgbClr val="FF0000"/>
              </a:solidFill>
              <a:ln w="9525">
                <a:noFill/>
                <a:round/>
                <a:headEnd/>
                <a:tailEnd/>
              </a:ln>
            </p:spPr>
            <p:txBody>
              <a:bodyPr/>
              <a:lstStyle/>
              <a:p>
                <a:pPr eaLnBrk="0" hangingPunct="0"/>
                <a:endParaRPr lang="en-GB"/>
              </a:p>
            </p:txBody>
          </p:sp>
          <p:sp>
            <p:nvSpPr>
              <p:cNvPr id="71813" name="Oval 71"/>
              <p:cNvSpPr>
                <a:spLocks noChangeArrowheads="1"/>
              </p:cNvSpPr>
              <p:nvPr/>
            </p:nvSpPr>
            <p:spPr bwMode="auto">
              <a:xfrm>
                <a:off x="3272896" y="2567580"/>
                <a:ext cx="36092" cy="38231"/>
              </a:xfrm>
              <a:prstGeom prst="ellipse">
                <a:avLst/>
              </a:prstGeom>
              <a:solidFill>
                <a:srgbClr val="FF0000"/>
              </a:solidFill>
              <a:ln w="9525">
                <a:noFill/>
                <a:round/>
                <a:headEnd/>
                <a:tailEnd/>
              </a:ln>
            </p:spPr>
            <p:txBody>
              <a:bodyPr/>
              <a:lstStyle/>
              <a:p>
                <a:pPr eaLnBrk="0" hangingPunct="0"/>
                <a:endParaRPr lang="en-GB"/>
              </a:p>
            </p:txBody>
          </p:sp>
          <p:sp>
            <p:nvSpPr>
              <p:cNvPr id="71814" name="Oval 72"/>
              <p:cNvSpPr>
                <a:spLocks noChangeArrowheads="1"/>
              </p:cNvSpPr>
              <p:nvPr/>
            </p:nvSpPr>
            <p:spPr bwMode="auto">
              <a:xfrm>
                <a:off x="3319299" y="2676811"/>
                <a:ext cx="36092" cy="38231"/>
              </a:xfrm>
              <a:prstGeom prst="ellipse">
                <a:avLst/>
              </a:prstGeom>
              <a:solidFill>
                <a:srgbClr val="FF0000"/>
              </a:solidFill>
              <a:ln w="9525">
                <a:noFill/>
                <a:round/>
                <a:headEnd/>
                <a:tailEnd/>
              </a:ln>
            </p:spPr>
            <p:txBody>
              <a:bodyPr/>
              <a:lstStyle/>
              <a:p>
                <a:pPr eaLnBrk="0" hangingPunct="0"/>
                <a:endParaRPr lang="en-GB"/>
              </a:p>
            </p:txBody>
          </p:sp>
          <p:sp>
            <p:nvSpPr>
              <p:cNvPr id="71815" name="Oval 73"/>
              <p:cNvSpPr>
                <a:spLocks noChangeArrowheads="1"/>
              </p:cNvSpPr>
              <p:nvPr/>
            </p:nvSpPr>
            <p:spPr bwMode="auto">
              <a:xfrm>
                <a:off x="3365702" y="2649503"/>
                <a:ext cx="36092" cy="38231"/>
              </a:xfrm>
              <a:prstGeom prst="ellipse">
                <a:avLst/>
              </a:prstGeom>
              <a:solidFill>
                <a:srgbClr val="FF0000"/>
              </a:solidFill>
              <a:ln w="9525">
                <a:noFill/>
                <a:round/>
                <a:headEnd/>
                <a:tailEnd/>
              </a:ln>
            </p:spPr>
            <p:txBody>
              <a:bodyPr/>
              <a:lstStyle/>
              <a:p>
                <a:pPr eaLnBrk="0" hangingPunct="0"/>
                <a:endParaRPr lang="en-GB"/>
              </a:p>
            </p:txBody>
          </p:sp>
          <p:sp>
            <p:nvSpPr>
              <p:cNvPr id="71816" name="Oval 74"/>
              <p:cNvSpPr>
                <a:spLocks noChangeArrowheads="1"/>
              </p:cNvSpPr>
              <p:nvPr/>
            </p:nvSpPr>
            <p:spPr bwMode="auto">
              <a:xfrm>
                <a:off x="3412106" y="1802966"/>
                <a:ext cx="36092" cy="38231"/>
              </a:xfrm>
              <a:prstGeom prst="ellipse">
                <a:avLst/>
              </a:prstGeom>
              <a:solidFill>
                <a:srgbClr val="FF0000"/>
              </a:solidFill>
              <a:ln w="9525">
                <a:noFill/>
                <a:round/>
                <a:headEnd/>
                <a:tailEnd/>
              </a:ln>
            </p:spPr>
            <p:txBody>
              <a:bodyPr/>
              <a:lstStyle/>
              <a:p>
                <a:pPr eaLnBrk="0" hangingPunct="0"/>
                <a:endParaRPr lang="en-GB"/>
              </a:p>
            </p:txBody>
          </p:sp>
          <p:sp>
            <p:nvSpPr>
              <p:cNvPr id="71817" name="Oval 75"/>
              <p:cNvSpPr>
                <a:spLocks noChangeArrowheads="1"/>
              </p:cNvSpPr>
              <p:nvPr/>
            </p:nvSpPr>
            <p:spPr bwMode="auto">
              <a:xfrm>
                <a:off x="3458509" y="1857581"/>
                <a:ext cx="36092" cy="38231"/>
              </a:xfrm>
              <a:prstGeom prst="ellipse">
                <a:avLst/>
              </a:prstGeom>
              <a:solidFill>
                <a:srgbClr val="FF0000"/>
              </a:solidFill>
              <a:ln w="9525">
                <a:noFill/>
                <a:round/>
                <a:headEnd/>
                <a:tailEnd/>
              </a:ln>
            </p:spPr>
            <p:txBody>
              <a:bodyPr/>
              <a:lstStyle/>
              <a:p>
                <a:pPr eaLnBrk="0" hangingPunct="0"/>
                <a:endParaRPr lang="en-GB"/>
              </a:p>
            </p:txBody>
          </p:sp>
          <p:sp>
            <p:nvSpPr>
              <p:cNvPr id="71818" name="Oval 76"/>
              <p:cNvSpPr>
                <a:spLocks noChangeArrowheads="1"/>
              </p:cNvSpPr>
              <p:nvPr/>
            </p:nvSpPr>
            <p:spPr bwMode="auto">
              <a:xfrm>
                <a:off x="3504912" y="2081504"/>
                <a:ext cx="36092" cy="38231"/>
              </a:xfrm>
              <a:prstGeom prst="ellipse">
                <a:avLst/>
              </a:prstGeom>
              <a:solidFill>
                <a:srgbClr val="FF0000"/>
              </a:solidFill>
              <a:ln w="9525">
                <a:noFill/>
                <a:round/>
                <a:headEnd/>
                <a:tailEnd/>
              </a:ln>
            </p:spPr>
            <p:txBody>
              <a:bodyPr/>
              <a:lstStyle/>
              <a:p>
                <a:pPr eaLnBrk="0" hangingPunct="0"/>
                <a:endParaRPr lang="en-GB"/>
              </a:p>
            </p:txBody>
          </p:sp>
          <p:sp>
            <p:nvSpPr>
              <p:cNvPr id="71819" name="Oval 77"/>
              <p:cNvSpPr>
                <a:spLocks noChangeArrowheads="1"/>
              </p:cNvSpPr>
              <p:nvPr/>
            </p:nvSpPr>
            <p:spPr bwMode="auto">
              <a:xfrm>
                <a:off x="3556472" y="2239888"/>
                <a:ext cx="36092" cy="38231"/>
              </a:xfrm>
              <a:prstGeom prst="ellipse">
                <a:avLst/>
              </a:prstGeom>
              <a:solidFill>
                <a:srgbClr val="FF0000"/>
              </a:solidFill>
              <a:ln w="9525">
                <a:noFill/>
                <a:round/>
                <a:headEnd/>
                <a:tailEnd/>
              </a:ln>
            </p:spPr>
            <p:txBody>
              <a:bodyPr/>
              <a:lstStyle/>
              <a:p>
                <a:pPr eaLnBrk="0" hangingPunct="0"/>
                <a:endParaRPr lang="en-GB"/>
              </a:p>
            </p:txBody>
          </p:sp>
          <p:sp>
            <p:nvSpPr>
              <p:cNvPr id="71820" name="Oval 78"/>
              <p:cNvSpPr>
                <a:spLocks noChangeArrowheads="1"/>
              </p:cNvSpPr>
              <p:nvPr/>
            </p:nvSpPr>
            <p:spPr bwMode="auto">
              <a:xfrm>
                <a:off x="3602875" y="2005043"/>
                <a:ext cx="36092" cy="38231"/>
              </a:xfrm>
              <a:prstGeom prst="ellipse">
                <a:avLst/>
              </a:prstGeom>
              <a:solidFill>
                <a:srgbClr val="FF0000"/>
              </a:solidFill>
              <a:ln w="9525">
                <a:noFill/>
                <a:round/>
                <a:headEnd/>
                <a:tailEnd/>
              </a:ln>
            </p:spPr>
            <p:txBody>
              <a:bodyPr/>
              <a:lstStyle/>
              <a:p>
                <a:pPr eaLnBrk="0" hangingPunct="0"/>
                <a:endParaRPr lang="en-GB"/>
              </a:p>
            </p:txBody>
          </p:sp>
          <p:sp>
            <p:nvSpPr>
              <p:cNvPr id="71821" name="Oval 79"/>
              <p:cNvSpPr>
                <a:spLocks noChangeArrowheads="1"/>
              </p:cNvSpPr>
              <p:nvPr/>
            </p:nvSpPr>
            <p:spPr bwMode="auto">
              <a:xfrm>
                <a:off x="3649279" y="2147042"/>
                <a:ext cx="36092" cy="38231"/>
              </a:xfrm>
              <a:prstGeom prst="ellipse">
                <a:avLst/>
              </a:prstGeom>
              <a:solidFill>
                <a:srgbClr val="FF0000"/>
              </a:solidFill>
              <a:ln w="9525">
                <a:noFill/>
                <a:round/>
                <a:headEnd/>
                <a:tailEnd/>
              </a:ln>
            </p:spPr>
            <p:txBody>
              <a:bodyPr/>
              <a:lstStyle/>
              <a:p>
                <a:pPr eaLnBrk="0" hangingPunct="0"/>
                <a:endParaRPr lang="en-GB"/>
              </a:p>
            </p:txBody>
          </p:sp>
          <p:sp>
            <p:nvSpPr>
              <p:cNvPr id="71822" name="Oval 80"/>
              <p:cNvSpPr>
                <a:spLocks noChangeArrowheads="1"/>
              </p:cNvSpPr>
              <p:nvPr/>
            </p:nvSpPr>
            <p:spPr bwMode="auto">
              <a:xfrm>
                <a:off x="3695682" y="2747811"/>
                <a:ext cx="36092" cy="38231"/>
              </a:xfrm>
              <a:prstGeom prst="ellipse">
                <a:avLst/>
              </a:prstGeom>
              <a:solidFill>
                <a:srgbClr val="FF0000"/>
              </a:solidFill>
              <a:ln w="9525">
                <a:noFill/>
                <a:round/>
                <a:headEnd/>
                <a:tailEnd/>
              </a:ln>
            </p:spPr>
            <p:txBody>
              <a:bodyPr/>
              <a:lstStyle/>
              <a:p>
                <a:pPr eaLnBrk="0" hangingPunct="0"/>
                <a:endParaRPr lang="en-GB"/>
              </a:p>
            </p:txBody>
          </p:sp>
          <p:sp>
            <p:nvSpPr>
              <p:cNvPr id="71823" name="Oval 81"/>
              <p:cNvSpPr>
                <a:spLocks noChangeArrowheads="1"/>
              </p:cNvSpPr>
              <p:nvPr/>
            </p:nvSpPr>
            <p:spPr bwMode="auto">
              <a:xfrm>
                <a:off x="3742085" y="2791503"/>
                <a:ext cx="36092" cy="38231"/>
              </a:xfrm>
              <a:prstGeom prst="ellipse">
                <a:avLst/>
              </a:prstGeom>
              <a:solidFill>
                <a:srgbClr val="FF0000"/>
              </a:solidFill>
              <a:ln w="9525">
                <a:noFill/>
                <a:round/>
                <a:headEnd/>
                <a:tailEnd/>
              </a:ln>
            </p:spPr>
            <p:txBody>
              <a:bodyPr/>
              <a:lstStyle/>
              <a:p>
                <a:pPr eaLnBrk="0" hangingPunct="0"/>
                <a:endParaRPr lang="en-GB"/>
              </a:p>
            </p:txBody>
          </p:sp>
          <p:sp>
            <p:nvSpPr>
              <p:cNvPr id="71824" name="Oval 82"/>
              <p:cNvSpPr>
                <a:spLocks noChangeArrowheads="1"/>
              </p:cNvSpPr>
              <p:nvPr/>
            </p:nvSpPr>
            <p:spPr bwMode="auto">
              <a:xfrm>
                <a:off x="3788489" y="2786041"/>
                <a:ext cx="36092" cy="38231"/>
              </a:xfrm>
              <a:prstGeom prst="ellipse">
                <a:avLst/>
              </a:prstGeom>
              <a:solidFill>
                <a:srgbClr val="FF0000"/>
              </a:solidFill>
              <a:ln w="9525">
                <a:noFill/>
                <a:round/>
                <a:headEnd/>
                <a:tailEnd/>
              </a:ln>
            </p:spPr>
            <p:txBody>
              <a:bodyPr/>
              <a:lstStyle/>
              <a:p>
                <a:pPr eaLnBrk="0" hangingPunct="0"/>
                <a:endParaRPr lang="en-GB"/>
              </a:p>
            </p:txBody>
          </p:sp>
          <p:sp>
            <p:nvSpPr>
              <p:cNvPr id="71825" name="Oval 83"/>
              <p:cNvSpPr>
                <a:spLocks noChangeArrowheads="1"/>
              </p:cNvSpPr>
              <p:nvPr/>
            </p:nvSpPr>
            <p:spPr bwMode="auto">
              <a:xfrm>
                <a:off x="3834892" y="2256273"/>
                <a:ext cx="36092" cy="38231"/>
              </a:xfrm>
              <a:prstGeom prst="ellipse">
                <a:avLst/>
              </a:prstGeom>
              <a:solidFill>
                <a:srgbClr val="FF0000"/>
              </a:solidFill>
              <a:ln w="9525">
                <a:noFill/>
                <a:round/>
                <a:headEnd/>
                <a:tailEnd/>
              </a:ln>
            </p:spPr>
            <p:txBody>
              <a:bodyPr/>
              <a:lstStyle/>
              <a:p>
                <a:pPr eaLnBrk="0" hangingPunct="0"/>
                <a:endParaRPr lang="en-GB"/>
              </a:p>
            </p:txBody>
          </p:sp>
          <p:sp>
            <p:nvSpPr>
              <p:cNvPr id="71826" name="Oval 84"/>
              <p:cNvSpPr>
                <a:spLocks noChangeArrowheads="1"/>
              </p:cNvSpPr>
              <p:nvPr/>
            </p:nvSpPr>
            <p:spPr bwMode="auto">
              <a:xfrm>
                <a:off x="3886451" y="2523888"/>
                <a:ext cx="36092" cy="38231"/>
              </a:xfrm>
              <a:prstGeom prst="ellipse">
                <a:avLst/>
              </a:prstGeom>
              <a:solidFill>
                <a:srgbClr val="FF0000"/>
              </a:solidFill>
              <a:ln w="9525">
                <a:noFill/>
                <a:round/>
                <a:headEnd/>
                <a:tailEnd/>
              </a:ln>
            </p:spPr>
            <p:txBody>
              <a:bodyPr/>
              <a:lstStyle/>
              <a:p>
                <a:pPr eaLnBrk="0" hangingPunct="0"/>
                <a:endParaRPr lang="en-GB"/>
              </a:p>
            </p:txBody>
          </p:sp>
          <p:sp>
            <p:nvSpPr>
              <p:cNvPr id="71827" name="Oval 85"/>
              <p:cNvSpPr>
                <a:spLocks noChangeArrowheads="1"/>
              </p:cNvSpPr>
              <p:nvPr/>
            </p:nvSpPr>
            <p:spPr bwMode="auto">
              <a:xfrm>
                <a:off x="3932855" y="2605811"/>
                <a:ext cx="36092" cy="38231"/>
              </a:xfrm>
              <a:prstGeom prst="ellipse">
                <a:avLst/>
              </a:prstGeom>
              <a:solidFill>
                <a:srgbClr val="FF0000"/>
              </a:solidFill>
              <a:ln w="9525">
                <a:noFill/>
                <a:round/>
                <a:headEnd/>
                <a:tailEnd/>
              </a:ln>
            </p:spPr>
            <p:txBody>
              <a:bodyPr/>
              <a:lstStyle/>
              <a:p>
                <a:pPr eaLnBrk="0" hangingPunct="0"/>
                <a:endParaRPr lang="en-GB"/>
              </a:p>
            </p:txBody>
          </p:sp>
          <p:sp>
            <p:nvSpPr>
              <p:cNvPr id="71828" name="Oval 86"/>
              <p:cNvSpPr>
                <a:spLocks noChangeArrowheads="1"/>
              </p:cNvSpPr>
              <p:nvPr/>
            </p:nvSpPr>
            <p:spPr bwMode="auto">
              <a:xfrm>
                <a:off x="3979258" y="2032350"/>
                <a:ext cx="36092" cy="38231"/>
              </a:xfrm>
              <a:prstGeom prst="ellipse">
                <a:avLst/>
              </a:prstGeom>
              <a:solidFill>
                <a:srgbClr val="FF0000"/>
              </a:solidFill>
              <a:ln w="9525">
                <a:noFill/>
                <a:round/>
                <a:headEnd/>
                <a:tailEnd/>
              </a:ln>
            </p:spPr>
            <p:txBody>
              <a:bodyPr/>
              <a:lstStyle/>
              <a:p>
                <a:pPr eaLnBrk="0" hangingPunct="0"/>
                <a:endParaRPr lang="en-GB"/>
              </a:p>
            </p:txBody>
          </p:sp>
          <p:sp>
            <p:nvSpPr>
              <p:cNvPr id="71829" name="Oval 87"/>
              <p:cNvSpPr>
                <a:spLocks noChangeArrowheads="1"/>
              </p:cNvSpPr>
              <p:nvPr/>
            </p:nvSpPr>
            <p:spPr bwMode="auto">
              <a:xfrm>
                <a:off x="4025661" y="2043273"/>
                <a:ext cx="36092" cy="38231"/>
              </a:xfrm>
              <a:prstGeom prst="ellipse">
                <a:avLst/>
              </a:prstGeom>
              <a:solidFill>
                <a:srgbClr val="FF0000"/>
              </a:solidFill>
              <a:ln w="9525">
                <a:noFill/>
                <a:round/>
                <a:headEnd/>
                <a:tailEnd/>
              </a:ln>
            </p:spPr>
            <p:txBody>
              <a:bodyPr/>
              <a:lstStyle/>
              <a:p>
                <a:pPr eaLnBrk="0" hangingPunct="0"/>
                <a:endParaRPr lang="en-GB"/>
              </a:p>
            </p:txBody>
          </p:sp>
          <p:sp>
            <p:nvSpPr>
              <p:cNvPr id="71830" name="Oval 88"/>
              <p:cNvSpPr>
                <a:spLocks noChangeArrowheads="1"/>
              </p:cNvSpPr>
              <p:nvPr/>
            </p:nvSpPr>
            <p:spPr bwMode="auto">
              <a:xfrm>
                <a:off x="4072065" y="2338196"/>
                <a:ext cx="36092" cy="38231"/>
              </a:xfrm>
              <a:prstGeom prst="ellipse">
                <a:avLst/>
              </a:prstGeom>
              <a:solidFill>
                <a:srgbClr val="FF0000"/>
              </a:solidFill>
              <a:ln w="9525">
                <a:noFill/>
                <a:round/>
                <a:headEnd/>
                <a:tailEnd/>
              </a:ln>
            </p:spPr>
            <p:txBody>
              <a:bodyPr/>
              <a:lstStyle/>
              <a:p>
                <a:pPr eaLnBrk="0" hangingPunct="0"/>
                <a:endParaRPr lang="en-GB"/>
              </a:p>
            </p:txBody>
          </p:sp>
          <p:sp>
            <p:nvSpPr>
              <p:cNvPr id="71831" name="Oval 89"/>
              <p:cNvSpPr>
                <a:spLocks noChangeArrowheads="1"/>
              </p:cNvSpPr>
              <p:nvPr/>
            </p:nvSpPr>
            <p:spPr bwMode="auto">
              <a:xfrm>
                <a:off x="4118468" y="2321811"/>
                <a:ext cx="36092" cy="38231"/>
              </a:xfrm>
              <a:prstGeom prst="ellipse">
                <a:avLst/>
              </a:prstGeom>
              <a:solidFill>
                <a:srgbClr val="FF0000"/>
              </a:solidFill>
              <a:ln w="9525">
                <a:noFill/>
                <a:round/>
                <a:headEnd/>
                <a:tailEnd/>
              </a:ln>
            </p:spPr>
            <p:txBody>
              <a:bodyPr/>
              <a:lstStyle/>
              <a:p>
                <a:pPr eaLnBrk="0" hangingPunct="0"/>
                <a:endParaRPr lang="en-GB"/>
              </a:p>
            </p:txBody>
          </p:sp>
          <p:sp>
            <p:nvSpPr>
              <p:cNvPr id="71832" name="Oval 90"/>
              <p:cNvSpPr>
                <a:spLocks noChangeArrowheads="1"/>
              </p:cNvSpPr>
              <p:nvPr/>
            </p:nvSpPr>
            <p:spPr bwMode="auto">
              <a:xfrm>
                <a:off x="4170027" y="2496580"/>
                <a:ext cx="36092" cy="38231"/>
              </a:xfrm>
              <a:prstGeom prst="ellipse">
                <a:avLst/>
              </a:prstGeom>
              <a:solidFill>
                <a:srgbClr val="FF0000"/>
              </a:solidFill>
              <a:ln w="9525">
                <a:noFill/>
                <a:round/>
                <a:headEnd/>
                <a:tailEnd/>
              </a:ln>
            </p:spPr>
            <p:txBody>
              <a:bodyPr/>
              <a:lstStyle/>
              <a:p>
                <a:pPr eaLnBrk="0" hangingPunct="0"/>
                <a:endParaRPr lang="en-GB"/>
              </a:p>
            </p:txBody>
          </p:sp>
        </p:grpSp>
        <p:sp>
          <p:nvSpPr>
            <p:cNvPr id="505" name="TextBox 504"/>
            <p:cNvSpPr txBox="1"/>
            <p:nvPr/>
          </p:nvSpPr>
          <p:spPr>
            <a:xfrm>
              <a:off x="-508" y="5244801"/>
              <a:ext cx="461665" cy="1092607"/>
            </a:xfrm>
            <a:prstGeom prst="rect">
              <a:avLst/>
            </a:prstGeom>
            <a:noFill/>
          </p:spPr>
          <p:txBody>
            <a:bodyPr vert="vert270" wrap="none">
              <a:spAutoFit/>
            </a:bodyPr>
            <a:lstStyle/>
            <a:p>
              <a:pPr eaLnBrk="0" hangingPunct="0">
                <a:defRPr/>
              </a:pPr>
              <a:r>
                <a:rPr lang="en-GB" dirty="0">
                  <a:cs typeface="+mn-cs"/>
                </a:rPr>
                <a:t>Subject N</a:t>
              </a:r>
            </a:p>
          </p:txBody>
        </p:sp>
        <p:sp>
          <p:nvSpPr>
            <p:cNvPr id="516" name="Rectangle 40"/>
            <p:cNvSpPr>
              <a:spLocks noChangeArrowheads="1"/>
            </p:cNvSpPr>
            <p:nvPr/>
          </p:nvSpPr>
          <p:spPr bwMode="auto">
            <a:xfrm>
              <a:off x="1439609" y="931018"/>
              <a:ext cx="2376907" cy="369882"/>
            </a:xfrm>
            <a:prstGeom prst="rect">
              <a:avLst/>
            </a:prstGeom>
            <a:gradFill rotWithShape="0">
              <a:gsLst>
                <a:gs pos="0">
                  <a:srgbClr val="FFFF99"/>
                </a:gs>
                <a:gs pos="100000">
                  <a:srgbClr val="FFFF99">
                    <a:gamma/>
                    <a:shade val="79216"/>
                    <a:invGamma/>
                  </a:srgbClr>
                </a:gs>
              </a:gsLst>
              <a:path path="shape">
                <a:fillToRect l="50000" t="50000" r="50000" b="50000"/>
              </a:path>
            </a:gradFill>
            <a:ln w="25400">
              <a:solidFill>
                <a:schemeClr val="tx1"/>
              </a:solidFill>
              <a:miter lim="800000"/>
              <a:headEnd/>
              <a:tailEnd/>
            </a:ln>
            <a:effectLst>
              <a:outerShdw dist="107763" dir="2700000" algn="ctr" rotWithShape="0">
                <a:schemeClr val="bg2"/>
              </a:outerShdw>
            </a:effectLst>
          </p:spPr>
          <p:txBody>
            <a:bodyPr anchor="ctr">
              <a:spAutoFit/>
            </a:bodyPr>
            <a:lstStyle/>
            <a:p>
              <a:pPr algn="ctr" eaLnBrk="0" hangingPunct="0">
                <a:defRPr/>
              </a:pPr>
              <a:r>
                <a:rPr lang="de-DE" dirty="0">
                  <a:cs typeface="+mn-cs"/>
                </a:rPr>
                <a:t>First level</a:t>
              </a:r>
              <a:endParaRPr lang="en-GB" dirty="0">
                <a:cs typeface="+mn-cs"/>
              </a:endParaRPr>
            </a:p>
          </p:txBody>
        </p:sp>
      </p:grpSp>
      <p:sp>
        <p:nvSpPr>
          <p:cNvPr id="71714" name="Rectangle 516"/>
          <p:cNvSpPr>
            <a:spLocks noChangeArrowheads="1"/>
          </p:cNvSpPr>
          <p:nvPr/>
        </p:nvSpPr>
        <p:spPr bwMode="auto">
          <a:xfrm>
            <a:off x="5148263" y="6376988"/>
            <a:ext cx="4016375" cy="436562"/>
          </a:xfrm>
          <a:prstGeom prst="rect">
            <a:avLst/>
          </a:prstGeom>
          <a:noFill/>
          <a:ln w="9525">
            <a:noFill/>
            <a:miter lim="800000"/>
            <a:headEnd/>
            <a:tailEnd/>
          </a:ln>
        </p:spPr>
        <p:txBody>
          <a:bodyPr>
            <a:spAutoFit/>
          </a:bodyPr>
          <a:lstStyle/>
          <a:p>
            <a:pPr marL="0" lvl="1" eaLnBrk="0" hangingPunct="0">
              <a:lnSpc>
                <a:spcPct val="80000"/>
              </a:lnSpc>
              <a:spcBef>
                <a:spcPct val="20000"/>
              </a:spcBef>
              <a:buClr>
                <a:srgbClr val="993366"/>
              </a:buClr>
            </a:pPr>
            <a:r>
              <a:rPr lang="en-US" sz="1400" i="1"/>
              <a:t>Generalisability, Random Effects &amp; Population Inference</a:t>
            </a:r>
            <a:r>
              <a:rPr lang="en-US" sz="1400"/>
              <a:t>. Holmes &amp; Friston, NeuroImage,1998.</a:t>
            </a:r>
          </a:p>
        </p:txBody>
      </p:sp>
      <p:grpSp>
        <p:nvGrpSpPr>
          <p:cNvPr id="1011" name="Group 1010"/>
          <p:cNvGrpSpPr>
            <a:grpSpLocks/>
          </p:cNvGrpSpPr>
          <p:nvPr/>
        </p:nvGrpSpPr>
        <p:grpSpPr bwMode="auto">
          <a:xfrm>
            <a:off x="5045075" y="930275"/>
            <a:ext cx="4056063" cy="4856163"/>
            <a:chOff x="5044752" y="931018"/>
            <a:chExt cx="4055870" cy="4854953"/>
          </a:xfrm>
        </p:grpSpPr>
        <p:grpSp>
          <p:nvGrpSpPr>
            <p:cNvPr id="71720" name="Group 513"/>
            <p:cNvGrpSpPr>
              <a:grpSpLocks/>
            </p:cNvGrpSpPr>
            <p:nvPr/>
          </p:nvGrpSpPr>
          <p:grpSpPr bwMode="auto">
            <a:xfrm>
              <a:off x="5044752" y="2528037"/>
              <a:ext cx="2050597" cy="3257934"/>
              <a:chOff x="5044752" y="2713052"/>
              <a:chExt cx="2050597" cy="3257934"/>
            </a:xfrm>
          </p:grpSpPr>
          <p:pic>
            <p:nvPicPr>
              <p:cNvPr id="71723" name="Picture 14"/>
              <p:cNvPicPr>
                <a:picLocks noChangeAspect="1"/>
              </p:cNvPicPr>
              <p:nvPr/>
            </p:nvPicPr>
            <p:blipFill>
              <a:blip r:embed="rId9"/>
              <a:srcRect l="35594"/>
              <a:stretch>
                <a:fillRect/>
              </a:stretch>
            </p:blipFill>
            <p:spPr bwMode="auto">
              <a:xfrm>
                <a:off x="5848180" y="2713052"/>
                <a:ext cx="1247169" cy="2331271"/>
              </a:xfrm>
              <a:prstGeom prst="rect">
                <a:avLst/>
              </a:prstGeom>
              <a:noFill/>
              <a:ln w="9525">
                <a:noFill/>
                <a:miter lim="800000"/>
                <a:headEnd/>
                <a:tailEnd/>
              </a:ln>
            </p:spPr>
          </p:pic>
          <p:cxnSp>
            <p:nvCxnSpPr>
              <p:cNvPr id="237" name="Straight Arrow Connector 236"/>
              <p:cNvCxnSpPr>
                <a:stCxn id="110" idx="3"/>
              </p:cNvCxnSpPr>
              <p:nvPr/>
            </p:nvCxnSpPr>
            <p:spPr>
              <a:xfrm>
                <a:off x="5051102" y="2803126"/>
                <a:ext cx="796887" cy="598338"/>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a:stCxn id="111" idx="3"/>
              </p:cNvCxnSpPr>
              <p:nvPr/>
            </p:nvCxnSpPr>
            <p:spPr>
              <a:xfrm flipV="1">
                <a:off x="5076500" y="4072809"/>
                <a:ext cx="771488" cy="326944"/>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a:stCxn id="109" idx="3"/>
              </p:cNvCxnSpPr>
              <p:nvPr/>
            </p:nvCxnSpPr>
            <p:spPr>
              <a:xfrm flipV="1">
                <a:off x="5044752" y="4917149"/>
                <a:ext cx="803237" cy="1053837"/>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515" name="Rectangle 39"/>
            <p:cNvSpPr>
              <a:spLocks noChangeArrowheads="1"/>
            </p:cNvSpPr>
            <p:nvPr/>
          </p:nvSpPr>
          <p:spPr bwMode="auto">
            <a:xfrm>
              <a:off x="6155949" y="931018"/>
              <a:ext cx="2376375" cy="369796"/>
            </a:xfrm>
            <a:prstGeom prst="rect">
              <a:avLst/>
            </a:prstGeom>
            <a:gradFill rotWithShape="0">
              <a:gsLst>
                <a:gs pos="0">
                  <a:srgbClr val="FFFF99"/>
                </a:gs>
                <a:gs pos="100000">
                  <a:srgbClr val="FFFF99">
                    <a:gamma/>
                    <a:shade val="79216"/>
                    <a:invGamma/>
                  </a:srgbClr>
                </a:gs>
              </a:gsLst>
              <a:path path="shape">
                <a:fillToRect l="50000" t="50000" r="50000" b="50000"/>
              </a:path>
            </a:gradFill>
            <a:ln w="25400">
              <a:solidFill>
                <a:schemeClr val="tx1"/>
              </a:solidFill>
              <a:miter lim="800000"/>
              <a:headEnd/>
              <a:tailEnd/>
            </a:ln>
            <a:effectLst>
              <a:outerShdw dist="107763" dir="2700000" algn="ctr" rotWithShape="0">
                <a:schemeClr val="bg2"/>
              </a:outerShdw>
            </a:effectLst>
          </p:spPr>
          <p:txBody>
            <a:bodyPr anchor="ctr">
              <a:spAutoFit/>
            </a:bodyPr>
            <a:lstStyle/>
            <a:p>
              <a:pPr algn="ctr" eaLnBrk="0" hangingPunct="0">
                <a:defRPr/>
              </a:pPr>
              <a:r>
                <a:rPr lang="de-DE" dirty="0">
                  <a:cs typeface="+mn-cs"/>
                </a:rPr>
                <a:t>Second level</a:t>
              </a:r>
              <a:endParaRPr lang="en-GB" dirty="0">
                <a:cs typeface="+mn-cs"/>
              </a:endParaRPr>
            </a:p>
          </p:txBody>
        </p:sp>
        <p:sp>
          <p:nvSpPr>
            <p:cNvPr id="71722" name="TextBox 518"/>
            <p:cNvSpPr txBox="1">
              <a:spLocks noChangeArrowheads="1"/>
            </p:cNvSpPr>
            <p:nvPr/>
          </p:nvSpPr>
          <p:spPr bwMode="auto">
            <a:xfrm>
              <a:off x="5472100" y="1484784"/>
              <a:ext cx="3628522" cy="369332"/>
            </a:xfrm>
            <a:prstGeom prst="rect">
              <a:avLst/>
            </a:prstGeom>
            <a:noFill/>
            <a:ln w="9525">
              <a:noFill/>
              <a:miter lim="800000"/>
              <a:headEnd/>
              <a:tailEnd/>
            </a:ln>
          </p:spPr>
          <p:txBody>
            <a:bodyPr>
              <a:spAutoFit/>
            </a:bodyPr>
            <a:lstStyle/>
            <a:p>
              <a:pPr algn="ctr" eaLnBrk="0" hangingPunct="0"/>
              <a:r>
                <a:rPr lang="en-GB"/>
                <a:t>One-sample t-test @ second level</a:t>
              </a:r>
            </a:p>
          </p:txBody>
        </p:sp>
      </p:grpSp>
      <p:cxnSp>
        <p:nvCxnSpPr>
          <p:cNvPr id="1013" name="Straight Connector 1012"/>
          <p:cNvCxnSpPr/>
          <p:nvPr/>
        </p:nvCxnSpPr>
        <p:spPr>
          <a:xfrm>
            <a:off x="5476875" y="930275"/>
            <a:ext cx="0" cy="54070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014" name="Picture 1013"/>
          <p:cNvPicPr>
            <a:picLocks noChangeAspect="1"/>
          </p:cNvPicPr>
          <p:nvPr/>
        </p:nvPicPr>
        <p:blipFill>
          <a:blip r:embed="rId10"/>
          <a:srcRect t="42862" r="55220"/>
          <a:stretch>
            <a:fillRect/>
          </a:stretch>
        </p:blipFill>
        <p:spPr bwMode="auto">
          <a:xfrm>
            <a:off x="6084888" y="5008563"/>
            <a:ext cx="950912" cy="1146175"/>
          </a:xfrm>
          <a:prstGeom prst="rect">
            <a:avLst/>
          </a:prstGeom>
          <a:noFill/>
          <a:ln w="9525">
            <a:noFill/>
            <a:miter lim="800000"/>
            <a:headEnd/>
            <a:tailEnd/>
          </a:ln>
        </p:spPr>
      </p:pic>
      <p:pic>
        <p:nvPicPr>
          <p:cNvPr id="1015" name="Picture 1014"/>
          <p:cNvPicPr>
            <a:picLocks noChangeAspect="1"/>
          </p:cNvPicPr>
          <p:nvPr/>
        </p:nvPicPr>
        <p:blipFill>
          <a:blip r:embed="rId11"/>
          <a:srcRect/>
          <a:stretch>
            <a:fillRect/>
          </a:stretch>
        </p:blipFill>
        <p:spPr bwMode="auto">
          <a:xfrm>
            <a:off x="7197725" y="3059113"/>
            <a:ext cx="1757363" cy="1600200"/>
          </a:xfrm>
          <a:prstGeom prst="rect">
            <a:avLst/>
          </a:prstGeom>
          <a:noFill/>
          <a:ln w="9525">
            <a:noFill/>
            <a:miter lim="800000"/>
            <a:headEnd/>
            <a:tailEnd/>
          </a:ln>
        </p:spPr>
      </p:pic>
      <p:graphicFrame>
        <p:nvGraphicFramePr>
          <p:cNvPr id="1016" name="Object 27"/>
          <p:cNvGraphicFramePr>
            <a:graphicFrameLocks noChangeAspect="1"/>
          </p:cNvGraphicFramePr>
          <p:nvPr/>
        </p:nvGraphicFramePr>
        <p:xfrm>
          <a:off x="7372350" y="2046288"/>
          <a:ext cx="1555750" cy="877887"/>
        </p:xfrm>
        <a:graphic>
          <a:graphicData uri="http://schemas.openxmlformats.org/presentationml/2006/ole">
            <mc:AlternateContent xmlns:mc="http://schemas.openxmlformats.org/markup-compatibility/2006">
              <mc:Choice xmlns:v="urn:schemas-microsoft-com:vml" Requires="v">
                <p:oleObj spid="_x0000_s71708" name="Equation" r:id="rId12" imgW="965160" imgH="520560" progId="Equation.3">
                  <p:embed/>
                </p:oleObj>
              </mc:Choice>
              <mc:Fallback>
                <p:oleObj name="Equation" r:id="rId12" imgW="965160" imgH="520560" progId="Equation.3">
                  <p:embed/>
                  <p:pic>
                    <p:nvPicPr>
                      <p:cNvPr id="0" name="Picture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72350" y="2046288"/>
                        <a:ext cx="1555750" cy="877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17" name="Picture 1016"/>
          <p:cNvPicPr>
            <a:picLocks noChangeAspect="1"/>
          </p:cNvPicPr>
          <p:nvPr/>
        </p:nvPicPr>
        <p:blipFill>
          <a:blip r:embed="rId9"/>
          <a:srcRect t="43144" r="66219" b="44839"/>
          <a:stretch>
            <a:fillRect/>
          </a:stretch>
        </p:blipFill>
        <p:spPr bwMode="auto">
          <a:xfrm>
            <a:off x="8243888" y="4203700"/>
            <a:ext cx="749300" cy="32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2"/>
          <p:cNvSpPr txBox="1">
            <a:spLocks noChangeArrowheads="1"/>
          </p:cNvSpPr>
          <p:nvPr/>
        </p:nvSpPr>
        <p:spPr>
          <a:xfrm>
            <a:off x="87313" y="26988"/>
            <a:ext cx="8229600" cy="542925"/>
          </a:xfrm>
          <a:prstGeom prst="rect">
            <a:avLst/>
          </a:prstGeom>
        </p:spPr>
        <p:txBody>
          <a:bodyPr/>
          <a:lst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pitchFamily="34" charset="0"/>
              </a:defRPr>
            </a:lvl2pPr>
            <a:lvl3pPr algn="l" rtl="0" fontAlgn="base">
              <a:spcBef>
                <a:spcPct val="0"/>
              </a:spcBef>
              <a:spcAft>
                <a:spcPct val="0"/>
              </a:spcAft>
              <a:defRPr sz="3200">
                <a:solidFill>
                  <a:schemeClr val="tx2"/>
                </a:solidFill>
                <a:latin typeface="Arial" pitchFamily="34" charset="0"/>
              </a:defRPr>
            </a:lvl3pPr>
            <a:lvl4pPr algn="l" rtl="0" fontAlgn="base">
              <a:spcBef>
                <a:spcPct val="0"/>
              </a:spcBef>
              <a:spcAft>
                <a:spcPct val="0"/>
              </a:spcAft>
              <a:defRPr sz="3200">
                <a:solidFill>
                  <a:schemeClr val="tx2"/>
                </a:solidFill>
                <a:latin typeface="Arial" pitchFamily="34" charset="0"/>
              </a:defRPr>
            </a:lvl4pPr>
            <a:lvl5pPr algn="l" rtl="0" fontAlgn="base">
              <a:spcBef>
                <a:spcPct val="0"/>
              </a:spcBef>
              <a:spcAft>
                <a:spcPct val="0"/>
              </a:spcAft>
              <a:defRPr sz="3200">
                <a:solidFill>
                  <a:schemeClr val="tx2"/>
                </a:solidFill>
                <a:latin typeface="Arial" pitchFamily="34" charset="0"/>
              </a:defRPr>
            </a:lvl5pPr>
            <a:lvl6pPr marL="457200" algn="l" rtl="0" fontAlgn="base">
              <a:spcBef>
                <a:spcPct val="0"/>
              </a:spcBef>
              <a:spcAft>
                <a:spcPct val="0"/>
              </a:spcAft>
              <a:defRPr sz="3200">
                <a:solidFill>
                  <a:schemeClr val="tx2"/>
                </a:solidFill>
                <a:latin typeface="Arial" pitchFamily="34" charset="0"/>
              </a:defRPr>
            </a:lvl6pPr>
            <a:lvl7pPr marL="914400" algn="l" rtl="0" fontAlgn="base">
              <a:spcBef>
                <a:spcPct val="0"/>
              </a:spcBef>
              <a:spcAft>
                <a:spcPct val="0"/>
              </a:spcAft>
              <a:defRPr sz="3200">
                <a:solidFill>
                  <a:schemeClr val="tx2"/>
                </a:solidFill>
                <a:latin typeface="Arial" pitchFamily="34" charset="0"/>
              </a:defRPr>
            </a:lvl7pPr>
            <a:lvl8pPr marL="1371600" algn="l" rtl="0" fontAlgn="base">
              <a:spcBef>
                <a:spcPct val="0"/>
              </a:spcBef>
              <a:spcAft>
                <a:spcPct val="0"/>
              </a:spcAft>
              <a:defRPr sz="3200">
                <a:solidFill>
                  <a:schemeClr val="tx2"/>
                </a:solidFill>
                <a:latin typeface="Arial" pitchFamily="34" charset="0"/>
              </a:defRPr>
            </a:lvl8pPr>
            <a:lvl9pPr marL="1828800" algn="l" rtl="0" fontAlgn="base">
              <a:spcBef>
                <a:spcPct val="0"/>
              </a:spcBef>
              <a:spcAft>
                <a:spcPct val="0"/>
              </a:spcAft>
              <a:defRPr sz="3200">
                <a:solidFill>
                  <a:schemeClr val="tx2"/>
                </a:solidFill>
                <a:latin typeface="Arial" pitchFamily="34" charset="0"/>
              </a:defRPr>
            </a:lvl9pPr>
          </a:lstStyle>
          <a:p>
            <a:pPr eaLnBrk="0" hangingPunct="0">
              <a:defRPr/>
            </a:pPr>
            <a:r>
              <a:rPr lang="en-GB" b="1" kern="0" dirty="0">
                <a:solidFill>
                  <a:schemeClr val="bg1">
                    <a:lumMod val="65000"/>
                  </a:schemeClr>
                </a:solidFill>
              </a:rPr>
              <a:t>Summary Statistics RFX Approach</a:t>
            </a:r>
            <a:endParaRPr lang="en-US" b="1" kern="0" dirty="0">
              <a:solidFill>
                <a:schemeClr val="bg1">
                  <a:lumMod val="65000"/>
                </a:schemeClr>
              </a:solidFill>
            </a:endParaRPr>
          </a:p>
        </p:txBody>
      </p:sp>
      <p:sp>
        <p:nvSpPr>
          <p:cNvPr id="224" name="TextBox 223"/>
          <p:cNvSpPr txBox="1"/>
          <p:nvPr/>
        </p:nvSpPr>
        <p:spPr>
          <a:xfrm>
            <a:off x="3600450" y="1484313"/>
            <a:ext cx="1876425" cy="369887"/>
          </a:xfrm>
          <a:prstGeom prst="rect">
            <a:avLst/>
          </a:prstGeom>
          <a:noFill/>
        </p:spPr>
        <p:txBody>
          <a:bodyPr wrap="none">
            <a:spAutoFit/>
          </a:bodyPr>
          <a:lstStyle/>
          <a:p>
            <a:pPr eaLnBrk="0" hangingPunct="0">
              <a:defRPr/>
            </a:pPr>
            <a:r>
              <a:rPr lang="en-GB" dirty="0">
                <a:solidFill>
                  <a:schemeClr val="bg1">
                    <a:lumMod val="65000"/>
                  </a:schemeClr>
                </a:solidFill>
                <a:cs typeface="+mn-cs"/>
              </a:rPr>
              <a:t>Contrast Images</a:t>
            </a:r>
          </a:p>
        </p:txBody>
      </p:sp>
      <p:pic>
        <p:nvPicPr>
          <p:cNvPr id="110" name="Picture 109"/>
          <p:cNvPicPr>
            <a:picLocks noChangeAspect="1"/>
          </p:cNvPicPr>
          <p:nvPr/>
        </p:nvPicPr>
        <p:blipFill rotWithShape="1">
          <a:blip r:embed="rId4" cstate="print">
            <a:duotone>
              <a:schemeClr val="accent3">
                <a:shade val="45000"/>
                <a:satMod val="135000"/>
              </a:schemeClr>
              <a:prstClr val="white"/>
            </a:duotone>
            <a:extLst/>
          </a:blip>
          <a:srcRect t="41735" r="53736"/>
          <a:stretch/>
        </p:blipFill>
        <p:spPr>
          <a:xfrm>
            <a:off x="4069817" y="2035465"/>
            <a:ext cx="980919" cy="1165703"/>
          </a:xfrm>
          <a:prstGeom prst="rect">
            <a:avLst/>
          </a:prstGeom>
        </p:spPr>
      </p:pic>
      <p:pic>
        <p:nvPicPr>
          <p:cNvPr id="111" name="Picture 110"/>
          <p:cNvPicPr>
            <a:picLocks noChangeAspect="1"/>
          </p:cNvPicPr>
          <p:nvPr/>
        </p:nvPicPr>
        <p:blipFill rotWithShape="1">
          <a:blip r:embed="rId5" cstate="print">
            <a:duotone>
              <a:schemeClr val="accent3">
                <a:shade val="45000"/>
                <a:satMod val="135000"/>
              </a:schemeClr>
              <a:prstClr val="white"/>
            </a:duotone>
            <a:extLst/>
          </a:blip>
          <a:srcRect t="42802" r="52541"/>
          <a:stretch/>
        </p:blipFill>
        <p:spPr>
          <a:xfrm>
            <a:off x="4069817" y="3641967"/>
            <a:ext cx="1006239" cy="1144386"/>
          </a:xfrm>
          <a:prstGeom prst="rect">
            <a:avLst/>
          </a:prstGeom>
        </p:spPr>
      </p:pic>
      <p:pic>
        <p:nvPicPr>
          <p:cNvPr id="109" name="Picture 108"/>
          <p:cNvPicPr>
            <a:picLocks noChangeAspect="1"/>
          </p:cNvPicPr>
          <p:nvPr/>
        </p:nvPicPr>
        <p:blipFill rotWithShape="1">
          <a:blip r:embed="rId6" cstate="print">
            <a:duotone>
              <a:schemeClr val="accent3">
                <a:shade val="45000"/>
                <a:satMod val="135000"/>
              </a:schemeClr>
              <a:prstClr val="white"/>
            </a:duotone>
            <a:extLst/>
          </a:blip>
          <a:srcRect t="42432" r="54470"/>
          <a:stretch/>
        </p:blipFill>
        <p:spPr>
          <a:xfrm>
            <a:off x="4079405" y="5210085"/>
            <a:ext cx="965347" cy="1151771"/>
          </a:xfrm>
          <a:prstGeom prst="rect">
            <a:avLst/>
          </a:prstGeom>
        </p:spPr>
      </p:pic>
      <p:grpSp>
        <p:nvGrpSpPr>
          <p:cNvPr id="1012" name="Group 1011"/>
          <p:cNvGrpSpPr>
            <a:grpSpLocks/>
          </p:cNvGrpSpPr>
          <p:nvPr/>
        </p:nvGrpSpPr>
        <p:grpSpPr bwMode="auto">
          <a:xfrm>
            <a:off x="0" y="1484313"/>
            <a:ext cx="3995738" cy="4932362"/>
            <a:chOff x="-508" y="1484784"/>
            <a:chExt cx="3996444" cy="4932548"/>
          </a:xfrm>
        </p:grpSpPr>
        <p:sp>
          <p:nvSpPr>
            <p:cNvPr id="222" name="TextBox 221"/>
            <p:cNvSpPr txBox="1"/>
            <p:nvPr/>
          </p:nvSpPr>
          <p:spPr>
            <a:xfrm>
              <a:off x="467888" y="1484784"/>
              <a:ext cx="1184484" cy="369901"/>
            </a:xfrm>
            <a:prstGeom prst="rect">
              <a:avLst/>
            </a:prstGeom>
            <a:noFill/>
            <a:ln>
              <a:solidFill>
                <a:schemeClr val="bg1">
                  <a:lumMod val="75000"/>
                </a:schemeClr>
              </a:solidFill>
            </a:ln>
          </p:spPr>
          <p:txBody>
            <a:bodyPr wrap="none">
              <a:spAutoFit/>
            </a:bodyPr>
            <a:lstStyle/>
            <a:p>
              <a:pPr eaLnBrk="0" hangingPunct="0">
                <a:defRPr/>
              </a:pPr>
              <a:r>
                <a:rPr lang="en-GB" dirty="0">
                  <a:solidFill>
                    <a:schemeClr val="bg1">
                      <a:lumMod val="65000"/>
                    </a:schemeClr>
                  </a:solidFill>
                  <a:cs typeface="+mn-cs"/>
                </a:rPr>
                <a:t>fMRI data</a:t>
              </a:r>
            </a:p>
          </p:txBody>
        </p:sp>
        <p:sp>
          <p:nvSpPr>
            <p:cNvPr id="223" name="TextBox 222"/>
            <p:cNvSpPr txBox="1"/>
            <p:nvPr/>
          </p:nvSpPr>
          <p:spPr>
            <a:xfrm>
              <a:off x="1908004" y="1484784"/>
              <a:ext cx="1595720" cy="369901"/>
            </a:xfrm>
            <a:prstGeom prst="rect">
              <a:avLst/>
            </a:prstGeom>
            <a:noFill/>
            <a:ln>
              <a:solidFill>
                <a:schemeClr val="bg1">
                  <a:lumMod val="75000"/>
                </a:schemeClr>
              </a:solidFill>
            </a:ln>
          </p:spPr>
          <p:txBody>
            <a:bodyPr wrap="none">
              <a:spAutoFit/>
            </a:bodyPr>
            <a:lstStyle/>
            <a:p>
              <a:pPr eaLnBrk="0" hangingPunct="0">
                <a:defRPr/>
              </a:pPr>
              <a:r>
                <a:rPr lang="en-GB" dirty="0">
                  <a:solidFill>
                    <a:schemeClr val="bg1">
                      <a:lumMod val="65000"/>
                    </a:schemeClr>
                  </a:solidFill>
                  <a:cs typeface="+mn-cs"/>
                </a:rPr>
                <a:t>Design Matrix</a:t>
              </a:r>
            </a:p>
          </p:txBody>
        </p:sp>
        <p:grpSp>
          <p:nvGrpSpPr>
            <p:cNvPr id="72735" name="Group 134"/>
            <p:cNvGrpSpPr>
              <a:grpSpLocks/>
            </p:cNvGrpSpPr>
            <p:nvPr/>
          </p:nvGrpSpPr>
          <p:grpSpPr bwMode="auto">
            <a:xfrm>
              <a:off x="2436631" y="1891797"/>
              <a:ext cx="857405" cy="1339368"/>
              <a:chOff x="3066523" y="1157825"/>
              <a:chExt cx="857405" cy="1339368"/>
            </a:xfrm>
          </p:grpSpPr>
          <p:grpSp>
            <p:nvGrpSpPr>
              <p:cNvPr id="73074" name="Group 135"/>
              <p:cNvGrpSpPr>
                <a:grpSpLocks/>
              </p:cNvGrpSpPr>
              <p:nvPr/>
            </p:nvGrpSpPr>
            <p:grpSpPr bwMode="auto">
              <a:xfrm>
                <a:off x="3066523" y="1367012"/>
                <a:ext cx="857405" cy="1130181"/>
                <a:chOff x="4206875" y="1087438"/>
                <a:chExt cx="5353050" cy="5581650"/>
              </a:xfrm>
            </p:grpSpPr>
            <p:sp>
              <p:nvSpPr>
                <p:cNvPr id="139" name="Rectangle 114"/>
                <p:cNvSpPr>
                  <a:spLocks noChangeArrowheads="1"/>
                </p:cNvSpPr>
                <p:nvPr/>
              </p:nvSpPr>
              <p:spPr bwMode="auto">
                <a:xfrm>
                  <a:off x="4207531" y="1086317"/>
                  <a:ext cx="5353025" cy="5582450"/>
                </a:xfrm>
                <a:prstGeom prst="rect">
                  <a:avLst/>
                </a:prstGeom>
                <a:solidFill>
                  <a:srgbClr val="FFFFFF"/>
                </a:solidFill>
                <a:ln w="9525">
                  <a:solidFill>
                    <a:srgbClr val="000000"/>
                  </a:solidFill>
                  <a:miter lim="800000"/>
                  <a:headEnd/>
                  <a:tailEnd/>
                </a:ln>
                <a:extLst/>
              </p:spPr>
              <p:txBody>
                <a:bodyPr/>
                <a:lstStyle/>
                <a:p>
                  <a:pPr eaLnBrk="0" hangingPunct="0">
                    <a:defRPr/>
                  </a:pPr>
                  <a:endParaRPr lang="en-GB">
                    <a:solidFill>
                      <a:schemeClr val="bg1">
                        <a:lumMod val="65000"/>
                      </a:schemeClr>
                    </a:solidFill>
                    <a:cs typeface="+mn-cs"/>
                  </a:endParaRPr>
                </a:p>
              </p:txBody>
            </p:sp>
            <p:sp>
              <p:nvSpPr>
                <p:cNvPr id="140" name="Rectangle 115"/>
                <p:cNvSpPr>
                  <a:spLocks noChangeArrowheads="1"/>
                </p:cNvSpPr>
                <p:nvPr/>
              </p:nvSpPr>
              <p:spPr bwMode="auto">
                <a:xfrm>
                  <a:off x="4207531" y="1086317"/>
                  <a:ext cx="5353025" cy="5582450"/>
                </a:xfrm>
                <a:prstGeom prst="rect">
                  <a:avLst/>
                </a:prstGeom>
                <a:noFill/>
                <a:ln w="0">
                  <a:solidFill>
                    <a:schemeClr val="bg1">
                      <a:lumMod val="75000"/>
                    </a:schemeClr>
                  </a:solidFill>
                  <a:prstDash val="solid"/>
                  <a:miter lim="800000"/>
                  <a:headEnd/>
                  <a:tailEnd/>
                </a:ln>
                <a:extLst/>
              </p:spPr>
              <p:txBody>
                <a:bodyPr/>
                <a:lstStyle/>
                <a:p>
                  <a:pPr eaLnBrk="0" hangingPunct="0">
                    <a:defRPr/>
                  </a:pPr>
                  <a:endParaRPr lang="en-GB">
                    <a:solidFill>
                      <a:schemeClr val="bg1">
                        <a:lumMod val="65000"/>
                      </a:schemeClr>
                    </a:solidFill>
                    <a:cs typeface="+mn-cs"/>
                  </a:endParaRPr>
                </a:p>
              </p:txBody>
            </p:sp>
            <p:pic>
              <p:nvPicPr>
                <p:cNvPr id="141" name="Picture 116"/>
                <p:cNvPicPr>
                  <a:picLocks noChangeAspect="1" noChangeArrowheads="1"/>
                </p:cNvPicPr>
                <p:nvPr/>
              </p:nvPicPr>
              <p:blipFill>
                <a:blip r:embed="rId7" cstate="print">
                  <a:duotone>
                    <a:schemeClr val="accent3">
                      <a:shade val="45000"/>
                      <a:satMod val="135000"/>
                    </a:schemeClr>
                    <a:prstClr val="white"/>
                  </a:duotone>
                  <a:extLst/>
                </a:blip>
                <a:srcRect/>
                <a:stretch>
                  <a:fillRect/>
                </a:stretch>
              </p:blipFill>
              <p:spPr bwMode="auto">
                <a:xfrm>
                  <a:off x="4206875" y="1087438"/>
                  <a:ext cx="5353050" cy="5581650"/>
                </a:xfrm>
                <a:prstGeom prst="rect">
                  <a:avLst/>
                </a:prstGeom>
                <a:noFill/>
                <a:ln w="9525">
                  <a:solidFill>
                    <a:srgbClr val="000000"/>
                  </a:solidFill>
                  <a:miter lim="800000"/>
                  <a:headEnd/>
                  <a:tailEnd/>
                </a:ln>
                <a:extLst/>
              </p:spPr>
            </p:pic>
            <p:sp>
              <p:nvSpPr>
                <p:cNvPr id="142" name="Line 117"/>
                <p:cNvSpPr>
                  <a:spLocks noChangeShapeType="1"/>
                </p:cNvSpPr>
                <p:nvPr/>
              </p:nvSpPr>
              <p:spPr bwMode="auto">
                <a:xfrm>
                  <a:off x="4207531" y="6668767"/>
                  <a:ext cx="5353025" cy="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43" name="Line 118"/>
                <p:cNvSpPr>
                  <a:spLocks noChangeShapeType="1"/>
                </p:cNvSpPr>
                <p:nvPr/>
              </p:nvSpPr>
              <p:spPr bwMode="auto">
                <a:xfrm>
                  <a:off x="4207531" y="1086317"/>
                  <a:ext cx="5353025" cy="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44" name="Line 119"/>
                <p:cNvSpPr>
                  <a:spLocks noChangeShapeType="1"/>
                </p:cNvSpPr>
                <p:nvPr/>
              </p:nvSpPr>
              <p:spPr bwMode="auto">
                <a:xfrm>
                  <a:off x="9560556" y="1086317"/>
                  <a:ext cx="0" cy="558245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45" name="Line 120"/>
                <p:cNvSpPr>
                  <a:spLocks noChangeShapeType="1"/>
                </p:cNvSpPr>
                <p:nvPr/>
              </p:nvSpPr>
              <p:spPr bwMode="auto">
                <a:xfrm>
                  <a:off x="4207531" y="1086317"/>
                  <a:ext cx="0" cy="558245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46" name="Line 121"/>
                <p:cNvSpPr>
                  <a:spLocks noChangeShapeType="1"/>
                </p:cNvSpPr>
                <p:nvPr/>
              </p:nvSpPr>
              <p:spPr bwMode="auto">
                <a:xfrm>
                  <a:off x="4207531" y="6668767"/>
                  <a:ext cx="5353025" cy="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47" name="Line 122"/>
                <p:cNvSpPr>
                  <a:spLocks noChangeShapeType="1"/>
                </p:cNvSpPr>
                <p:nvPr/>
              </p:nvSpPr>
              <p:spPr bwMode="auto">
                <a:xfrm>
                  <a:off x="4207531" y="1086317"/>
                  <a:ext cx="0" cy="558245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48" name="Line 123"/>
                <p:cNvSpPr>
                  <a:spLocks noChangeShapeType="1"/>
                </p:cNvSpPr>
                <p:nvPr/>
              </p:nvSpPr>
              <p:spPr bwMode="auto">
                <a:xfrm>
                  <a:off x="4207531" y="6668767"/>
                  <a:ext cx="5353025" cy="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49" name="Line 124"/>
                <p:cNvSpPr>
                  <a:spLocks noChangeShapeType="1"/>
                </p:cNvSpPr>
                <p:nvPr/>
              </p:nvSpPr>
              <p:spPr bwMode="auto">
                <a:xfrm>
                  <a:off x="4207531" y="1086317"/>
                  <a:ext cx="5353025" cy="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50" name="Line 125"/>
                <p:cNvSpPr>
                  <a:spLocks noChangeShapeType="1"/>
                </p:cNvSpPr>
                <p:nvPr/>
              </p:nvSpPr>
              <p:spPr bwMode="auto">
                <a:xfrm>
                  <a:off x="9560556" y="1086317"/>
                  <a:ext cx="0" cy="558245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grpSp>
          <p:cxnSp>
            <p:nvCxnSpPr>
              <p:cNvPr id="137" name="Straight Connector 136"/>
              <p:cNvCxnSpPr/>
              <p:nvPr/>
            </p:nvCxnSpPr>
            <p:spPr>
              <a:xfrm>
                <a:off x="3066628" y="1304870"/>
                <a:ext cx="857401"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8" name="Rectangle 137"/>
              <p:cNvSpPr/>
              <p:nvPr/>
            </p:nvSpPr>
            <p:spPr>
              <a:xfrm>
                <a:off x="3066628" y="1157227"/>
                <a:ext cx="101618" cy="147643"/>
              </a:xfrm>
              <a:prstGeom prst="rect">
                <a:avLst/>
              </a:prstGeom>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schemeClr val="bg1">
                      <a:lumMod val="65000"/>
                    </a:schemeClr>
                  </a:solidFill>
                </a:endParaRPr>
              </a:p>
            </p:txBody>
          </p:sp>
        </p:grpSp>
        <p:grpSp>
          <p:nvGrpSpPr>
            <p:cNvPr id="72736" name="Group 182"/>
            <p:cNvGrpSpPr>
              <a:grpSpLocks/>
            </p:cNvGrpSpPr>
            <p:nvPr/>
          </p:nvGrpSpPr>
          <p:grpSpPr bwMode="auto">
            <a:xfrm>
              <a:off x="503331" y="1944384"/>
              <a:ext cx="1072884" cy="1287529"/>
              <a:chOff x="488294" y="4027109"/>
              <a:chExt cx="1472182" cy="1687184"/>
            </a:xfrm>
          </p:grpSpPr>
          <p:grpSp>
            <p:nvGrpSpPr>
              <p:cNvPr id="73062" name="Group 183"/>
              <p:cNvGrpSpPr>
                <a:grpSpLocks/>
              </p:cNvGrpSpPr>
              <p:nvPr/>
            </p:nvGrpSpPr>
            <p:grpSpPr bwMode="auto">
              <a:xfrm>
                <a:off x="488294" y="4027109"/>
                <a:ext cx="1167382" cy="1382384"/>
                <a:chOff x="488294" y="4027109"/>
                <a:chExt cx="1167382" cy="1382384"/>
              </a:xfrm>
            </p:grpSpPr>
            <p:pic>
              <p:nvPicPr>
                <p:cNvPr id="193" name="Picture 20" descr="smoothed_functional"/>
                <p:cNvPicPr>
                  <a:picLocks noChangeAspect="1" noChangeArrowheads="1"/>
                </p:cNvPicPr>
                <p:nvPr/>
              </p:nvPicPr>
              <p:blipFill>
                <a:blip r:embed="rId8" cstate="print">
                  <a:duotone>
                    <a:schemeClr val="accent3">
                      <a:shade val="45000"/>
                      <a:satMod val="135000"/>
                    </a:schemeClr>
                    <a:prstClr val="white"/>
                  </a:duotone>
                  <a:extLst/>
                </a:blip>
                <a:srcRect/>
                <a:stretch>
                  <a:fillRect/>
                </a:stretch>
              </p:blipFill>
              <p:spPr bwMode="auto">
                <a:xfrm>
                  <a:off x="503151" y="4041068"/>
                  <a:ext cx="1152525" cy="1368425"/>
                </a:xfrm>
                <a:prstGeom prst="rect">
                  <a:avLst/>
                </a:prstGeom>
                <a:noFill/>
                <a:ln w="9525">
                  <a:solidFill>
                    <a:schemeClr val="bg1">
                      <a:lumMod val="75000"/>
                    </a:schemeClr>
                  </a:solidFill>
                  <a:miter lim="800000"/>
                  <a:headEnd/>
                  <a:tailEnd/>
                </a:ln>
                <a:extLst/>
              </p:spPr>
            </p:pic>
            <p:sp>
              <p:nvSpPr>
                <p:cNvPr id="194" name="Line 3"/>
                <p:cNvSpPr>
                  <a:spLocks noChangeShapeType="1"/>
                </p:cNvSpPr>
                <p:nvPr/>
              </p:nvSpPr>
              <p:spPr bwMode="auto">
                <a:xfrm flipV="1">
                  <a:off x="1430972" y="4028147"/>
                  <a:ext cx="0" cy="1366787"/>
                </a:xfrm>
                <a:prstGeom prst="line">
                  <a:avLst/>
                </a:prstGeom>
                <a:noFill/>
                <a:ln w="19050">
                  <a:solidFill>
                    <a:schemeClr val="bg1">
                      <a:lumMod val="75000"/>
                    </a:schemeClr>
                  </a:solidFill>
                  <a:round/>
                  <a:headEnd/>
                  <a:tailEnd/>
                </a:ln>
                <a:effectLst/>
                <a:extLst/>
              </p:spPr>
              <p:txBody>
                <a:bodyPr wrap="none" anchor="ctr"/>
                <a:lstStyle/>
                <a:p>
                  <a:pPr eaLnBrk="0" hangingPunct="0">
                    <a:defRPr/>
                  </a:pPr>
                  <a:endParaRPr lang="en-GB">
                    <a:solidFill>
                      <a:schemeClr val="bg1">
                        <a:lumMod val="65000"/>
                      </a:schemeClr>
                    </a:solidFill>
                    <a:cs typeface="+mn-cs"/>
                  </a:endParaRPr>
                </a:p>
              </p:txBody>
            </p:sp>
            <p:sp>
              <p:nvSpPr>
                <p:cNvPr id="195" name="Line 4"/>
                <p:cNvSpPr>
                  <a:spLocks noChangeShapeType="1"/>
                </p:cNvSpPr>
                <p:nvPr/>
              </p:nvSpPr>
              <p:spPr bwMode="auto">
                <a:xfrm flipV="1">
                  <a:off x="487591" y="4783312"/>
                  <a:ext cx="1152537" cy="0"/>
                </a:xfrm>
                <a:prstGeom prst="line">
                  <a:avLst/>
                </a:prstGeom>
                <a:noFill/>
                <a:ln w="19050">
                  <a:solidFill>
                    <a:schemeClr val="bg1">
                      <a:lumMod val="75000"/>
                    </a:schemeClr>
                  </a:solidFill>
                  <a:round/>
                  <a:headEnd/>
                  <a:tailEnd/>
                </a:ln>
                <a:effectLst/>
                <a:extLst/>
              </p:spPr>
              <p:txBody>
                <a:bodyPr wrap="none" anchor="ctr"/>
                <a:lstStyle/>
                <a:p>
                  <a:pPr eaLnBrk="0" hangingPunct="0">
                    <a:defRPr/>
                  </a:pPr>
                  <a:endParaRPr lang="en-GB">
                    <a:solidFill>
                      <a:schemeClr val="bg1">
                        <a:lumMod val="65000"/>
                      </a:schemeClr>
                    </a:solidFill>
                    <a:cs typeface="+mn-cs"/>
                  </a:endParaRPr>
                </a:p>
              </p:txBody>
            </p:sp>
          </p:grpSp>
          <p:grpSp>
            <p:nvGrpSpPr>
              <p:cNvPr id="73063" name="Group 184"/>
              <p:cNvGrpSpPr>
                <a:grpSpLocks/>
              </p:cNvGrpSpPr>
              <p:nvPr/>
            </p:nvGrpSpPr>
            <p:grpSpPr bwMode="auto">
              <a:xfrm>
                <a:off x="640694" y="4179509"/>
                <a:ext cx="1167382" cy="1382384"/>
                <a:chOff x="488294" y="4027109"/>
                <a:chExt cx="1167382" cy="1382384"/>
              </a:xfrm>
            </p:grpSpPr>
            <p:pic>
              <p:nvPicPr>
                <p:cNvPr id="190" name="Picture 20" descr="smoothed_functional"/>
                <p:cNvPicPr>
                  <a:picLocks noChangeAspect="1" noChangeArrowheads="1"/>
                </p:cNvPicPr>
                <p:nvPr/>
              </p:nvPicPr>
              <p:blipFill>
                <a:blip r:embed="rId8" cstate="print">
                  <a:duotone>
                    <a:schemeClr val="accent3">
                      <a:shade val="45000"/>
                      <a:satMod val="135000"/>
                    </a:schemeClr>
                    <a:prstClr val="white"/>
                  </a:duotone>
                  <a:extLst/>
                </a:blip>
                <a:srcRect/>
                <a:stretch>
                  <a:fillRect/>
                </a:stretch>
              </p:blipFill>
              <p:spPr bwMode="auto">
                <a:xfrm>
                  <a:off x="503151" y="4041068"/>
                  <a:ext cx="1152525" cy="1368425"/>
                </a:xfrm>
                <a:prstGeom prst="rect">
                  <a:avLst/>
                </a:prstGeom>
                <a:noFill/>
                <a:ln w="9525">
                  <a:solidFill>
                    <a:schemeClr val="bg1">
                      <a:lumMod val="75000"/>
                    </a:schemeClr>
                  </a:solidFill>
                  <a:miter lim="800000"/>
                  <a:headEnd/>
                  <a:tailEnd/>
                </a:ln>
                <a:extLst/>
              </p:spPr>
            </p:pic>
            <p:sp>
              <p:nvSpPr>
                <p:cNvPr id="191" name="Line 3"/>
                <p:cNvSpPr>
                  <a:spLocks noChangeShapeType="1"/>
                </p:cNvSpPr>
                <p:nvPr/>
              </p:nvSpPr>
              <p:spPr bwMode="auto">
                <a:xfrm flipV="1">
                  <a:off x="1431082" y="4027611"/>
                  <a:ext cx="0" cy="1368868"/>
                </a:xfrm>
                <a:prstGeom prst="line">
                  <a:avLst/>
                </a:prstGeom>
                <a:noFill/>
                <a:ln w="19050">
                  <a:solidFill>
                    <a:schemeClr val="bg1">
                      <a:lumMod val="75000"/>
                    </a:schemeClr>
                  </a:solidFill>
                  <a:round/>
                  <a:headEnd/>
                  <a:tailEnd/>
                </a:ln>
                <a:effectLst/>
                <a:extLst/>
              </p:spPr>
              <p:txBody>
                <a:bodyPr wrap="none" anchor="ctr"/>
                <a:lstStyle/>
                <a:p>
                  <a:pPr eaLnBrk="0" hangingPunct="0">
                    <a:defRPr/>
                  </a:pPr>
                  <a:endParaRPr lang="en-GB">
                    <a:solidFill>
                      <a:schemeClr val="bg1">
                        <a:lumMod val="65000"/>
                      </a:schemeClr>
                    </a:solidFill>
                    <a:cs typeface="+mn-cs"/>
                  </a:endParaRPr>
                </a:p>
              </p:txBody>
            </p:sp>
            <p:sp>
              <p:nvSpPr>
                <p:cNvPr id="192" name="Line 4"/>
                <p:cNvSpPr>
                  <a:spLocks noChangeShapeType="1"/>
                </p:cNvSpPr>
                <p:nvPr/>
              </p:nvSpPr>
              <p:spPr bwMode="auto">
                <a:xfrm flipV="1">
                  <a:off x="487701" y="4782777"/>
                  <a:ext cx="1152537" cy="0"/>
                </a:xfrm>
                <a:prstGeom prst="line">
                  <a:avLst/>
                </a:prstGeom>
                <a:noFill/>
                <a:ln w="19050">
                  <a:solidFill>
                    <a:schemeClr val="bg1">
                      <a:lumMod val="75000"/>
                    </a:schemeClr>
                  </a:solidFill>
                  <a:round/>
                  <a:headEnd/>
                  <a:tailEnd/>
                </a:ln>
                <a:effectLst/>
                <a:extLst/>
              </p:spPr>
              <p:txBody>
                <a:bodyPr wrap="none" anchor="ctr"/>
                <a:lstStyle/>
                <a:p>
                  <a:pPr eaLnBrk="0" hangingPunct="0">
                    <a:defRPr/>
                  </a:pPr>
                  <a:endParaRPr lang="en-GB">
                    <a:solidFill>
                      <a:schemeClr val="bg1">
                        <a:lumMod val="65000"/>
                      </a:schemeClr>
                    </a:solidFill>
                    <a:cs typeface="+mn-cs"/>
                  </a:endParaRPr>
                </a:p>
              </p:txBody>
            </p:sp>
          </p:grpSp>
          <p:grpSp>
            <p:nvGrpSpPr>
              <p:cNvPr id="73064" name="Group 185"/>
              <p:cNvGrpSpPr>
                <a:grpSpLocks/>
              </p:cNvGrpSpPr>
              <p:nvPr/>
            </p:nvGrpSpPr>
            <p:grpSpPr bwMode="auto">
              <a:xfrm>
                <a:off x="793094" y="4331909"/>
                <a:ext cx="1167382" cy="1382384"/>
                <a:chOff x="488294" y="4027109"/>
                <a:chExt cx="1167382" cy="1382384"/>
              </a:xfrm>
            </p:grpSpPr>
            <p:pic>
              <p:nvPicPr>
                <p:cNvPr id="187" name="Picture 20" descr="smoothed_functional"/>
                <p:cNvPicPr>
                  <a:picLocks noChangeAspect="1" noChangeArrowheads="1"/>
                </p:cNvPicPr>
                <p:nvPr/>
              </p:nvPicPr>
              <p:blipFill>
                <a:blip r:embed="rId8" cstate="print">
                  <a:duotone>
                    <a:schemeClr val="accent3">
                      <a:shade val="45000"/>
                      <a:satMod val="135000"/>
                    </a:schemeClr>
                    <a:prstClr val="white"/>
                  </a:duotone>
                  <a:extLst/>
                </a:blip>
                <a:srcRect/>
                <a:stretch>
                  <a:fillRect/>
                </a:stretch>
              </p:blipFill>
              <p:spPr bwMode="auto">
                <a:xfrm>
                  <a:off x="503151" y="4041068"/>
                  <a:ext cx="1152525" cy="1368425"/>
                </a:xfrm>
                <a:prstGeom prst="rect">
                  <a:avLst/>
                </a:prstGeom>
                <a:noFill/>
                <a:ln w="9525">
                  <a:solidFill>
                    <a:schemeClr val="bg1">
                      <a:lumMod val="75000"/>
                    </a:schemeClr>
                  </a:solidFill>
                  <a:miter lim="800000"/>
                  <a:headEnd/>
                  <a:tailEnd/>
                </a:ln>
                <a:extLst/>
              </p:spPr>
            </p:pic>
            <p:sp>
              <p:nvSpPr>
                <p:cNvPr id="188" name="Line 3"/>
                <p:cNvSpPr>
                  <a:spLocks noChangeShapeType="1"/>
                </p:cNvSpPr>
                <p:nvPr/>
              </p:nvSpPr>
              <p:spPr bwMode="auto">
                <a:xfrm flipV="1">
                  <a:off x="1431191" y="4029157"/>
                  <a:ext cx="0" cy="1366788"/>
                </a:xfrm>
                <a:prstGeom prst="line">
                  <a:avLst/>
                </a:prstGeom>
                <a:noFill/>
                <a:ln w="19050">
                  <a:solidFill>
                    <a:schemeClr val="bg1">
                      <a:lumMod val="75000"/>
                    </a:schemeClr>
                  </a:solidFill>
                  <a:round/>
                  <a:headEnd/>
                  <a:tailEnd/>
                </a:ln>
                <a:effectLst/>
                <a:extLst/>
              </p:spPr>
              <p:txBody>
                <a:bodyPr wrap="none" anchor="ctr"/>
                <a:lstStyle/>
                <a:p>
                  <a:pPr eaLnBrk="0" hangingPunct="0">
                    <a:defRPr/>
                  </a:pPr>
                  <a:endParaRPr lang="en-GB">
                    <a:solidFill>
                      <a:schemeClr val="bg1">
                        <a:lumMod val="65000"/>
                      </a:schemeClr>
                    </a:solidFill>
                    <a:cs typeface="+mn-cs"/>
                  </a:endParaRPr>
                </a:p>
              </p:txBody>
            </p:sp>
            <p:sp>
              <p:nvSpPr>
                <p:cNvPr id="189" name="Line 4"/>
                <p:cNvSpPr>
                  <a:spLocks noChangeShapeType="1"/>
                </p:cNvSpPr>
                <p:nvPr/>
              </p:nvSpPr>
              <p:spPr bwMode="auto">
                <a:xfrm flipV="1">
                  <a:off x="487811" y="4784324"/>
                  <a:ext cx="1152537" cy="0"/>
                </a:xfrm>
                <a:prstGeom prst="line">
                  <a:avLst/>
                </a:prstGeom>
                <a:noFill/>
                <a:ln w="19050">
                  <a:solidFill>
                    <a:schemeClr val="bg1">
                      <a:lumMod val="75000"/>
                    </a:schemeClr>
                  </a:solidFill>
                  <a:round/>
                  <a:headEnd/>
                  <a:tailEnd/>
                </a:ln>
                <a:effectLst/>
                <a:extLst/>
              </p:spPr>
              <p:txBody>
                <a:bodyPr wrap="none" anchor="ctr"/>
                <a:lstStyle/>
                <a:p>
                  <a:pPr eaLnBrk="0" hangingPunct="0">
                    <a:defRPr/>
                  </a:pPr>
                  <a:endParaRPr lang="en-GB">
                    <a:solidFill>
                      <a:schemeClr val="bg1">
                        <a:lumMod val="65000"/>
                      </a:schemeClr>
                    </a:solidFill>
                    <a:cs typeface="+mn-cs"/>
                  </a:endParaRPr>
                </a:p>
              </p:txBody>
            </p:sp>
          </p:grpSp>
        </p:grpSp>
        <p:sp>
          <p:nvSpPr>
            <p:cNvPr id="503" name="TextBox 502"/>
            <p:cNvSpPr txBox="1"/>
            <p:nvPr/>
          </p:nvSpPr>
          <p:spPr>
            <a:xfrm>
              <a:off x="-508" y="2005760"/>
              <a:ext cx="461665" cy="1054135"/>
            </a:xfrm>
            <a:prstGeom prst="rect">
              <a:avLst/>
            </a:prstGeom>
            <a:noFill/>
            <a:ln>
              <a:solidFill>
                <a:schemeClr val="bg1">
                  <a:lumMod val="75000"/>
                </a:schemeClr>
              </a:solidFill>
            </a:ln>
          </p:spPr>
          <p:txBody>
            <a:bodyPr vert="vert270" wrap="none">
              <a:spAutoFit/>
            </a:bodyPr>
            <a:lstStyle/>
            <a:p>
              <a:pPr eaLnBrk="0" hangingPunct="0">
                <a:defRPr/>
              </a:pPr>
              <a:r>
                <a:rPr lang="en-GB" dirty="0">
                  <a:solidFill>
                    <a:schemeClr val="bg1">
                      <a:lumMod val="65000"/>
                    </a:schemeClr>
                  </a:solidFill>
                  <a:cs typeface="+mn-cs"/>
                </a:rPr>
                <a:t>Subject 1</a:t>
              </a:r>
            </a:p>
          </p:txBody>
        </p:sp>
        <p:grpSp>
          <p:nvGrpSpPr>
            <p:cNvPr id="72738" name="Group 151"/>
            <p:cNvGrpSpPr>
              <a:grpSpLocks/>
            </p:cNvGrpSpPr>
            <p:nvPr/>
          </p:nvGrpSpPr>
          <p:grpSpPr bwMode="auto">
            <a:xfrm>
              <a:off x="2436631" y="3674863"/>
              <a:ext cx="857405" cy="1130181"/>
              <a:chOff x="4206875" y="1087438"/>
              <a:chExt cx="5353050" cy="5581650"/>
            </a:xfrm>
          </p:grpSpPr>
          <p:sp>
            <p:nvSpPr>
              <p:cNvPr id="155" name="Rectangle 114"/>
              <p:cNvSpPr>
                <a:spLocks noChangeArrowheads="1"/>
              </p:cNvSpPr>
              <p:nvPr/>
            </p:nvSpPr>
            <p:spPr bwMode="auto">
              <a:xfrm>
                <a:off x="4207531" y="1091162"/>
                <a:ext cx="5353025" cy="5574607"/>
              </a:xfrm>
              <a:prstGeom prst="rect">
                <a:avLst/>
              </a:prstGeom>
              <a:solidFill>
                <a:srgbClr val="FFFFFF"/>
              </a:solidFill>
              <a:ln w="9525">
                <a:solidFill>
                  <a:srgbClr val="000000"/>
                </a:solidFill>
                <a:miter lim="800000"/>
                <a:headEnd/>
                <a:tailEnd/>
              </a:ln>
              <a:extLst/>
            </p:spPr>
            <p:txBody>
              <a:bodyPr/>
              <a:lstStyle/>
              <a:p>
                <a:pPr eaLnBrk="0" hangingPunct="0">
                  <a:defRPr/>
                </a:pPr>
                <a:endParaRPr lang="en-GB">
                  <a:solidFill>
                    <a:schemeClr val="bg1">
                      <a:lumMod val="65000"/>
                    </a:schemeClr>
                  </a:solidFill>
                  <a:cs typeface="+mn-cs"/>
                </a:endParaRPr>
              </a:p>
            </p:txBody>
          </p:sp>
          <p:sp>
            <p:nvSpPr>
              <p:cNvPr id="156" name="Rectangle 115"/>
              <p:cNvSpPr>
                <a:spLocks noChangeArrowheads="1"/>
              </p:cNvSpPr>
              <p:nvPr/>
            </p:nvSpPr>
            <p:spPr bwMode="auto">
              <a:xfrm>
                <a:off x="4207531" y="1091162"/>
                <a:ext cx="5353025" cy="5574607"/>
              </a:xfrm>
              <a:prstGeom prst="rect">
                <a:avLst/>
              </a:prstGeom>
              <a:noFill/>
              <a:ln w="0">
                <a:solidFill>
                  <a:schemeClr val="bg1">
                    <a:lumMod val="75000"/>
                  </a:schemeClr>
                </a:solidFill>
                <a:prstDash val="solid"/>
                <a:miter lim="800000"/>
                <a:headEnd/>
                <a:tailEnd/>
              </a:ln>
              <a:extLst/>
            </p:spPr>
            <p:txBody>
              <a:bodyPr/>
              <a:lstStyle/>
              <a:p>
                <a:pPr eaLnBrk="0" hangingPunct="0">
                  <a:defRPr/>
                </a:pPr>
                <a:endParaRPr lang="en-GB">
                  <a:solidFill>
                    <a:schemeClr val="bg1">
                      <a:lumMod val="65000"/>
                    </a:schemeClr>
                  </a:solidFill>
                  <a:cs typeface="+mn-cs"/>
                </a:endParaRPr>
              </a:p>
            </p:txBody>
          </p:sp>
          <p:pic>
            <p:nvPicPr>
              <p:cNvPr id="157" name="Picture 116"/>
              <p:cNvPicPr>
                <a:picLocks noChangeAspect="1" noChangeArrowheads="1"/>
              </p:cNvPicPr>
              <p:nvPr/>
            </p:nvPicPr>
            <p:blipFill>
              <a:blip r:embed="rId7" cstate="print">
                <a:duotone>
                  <a:schemeClr val="accent3">
                    <a:shade val="45000"/>
                    <a:satMod val="135000"/>
                  </a:schemeClr>
                  <a:prstClr val="white"/>
                </a:duotone>
                <a:extLst/>
              </a:blip>
              <a:srcRect/>
              <a:stretch>
                <a:fillRect/>
              </a:stretch>
            </p:blipFill>
            <p:spPr bwMode="auto">
              <a:xfrm>
                <a:off x="4206875" y="1087438"/>
                <a:ext cx="5353050" cy="5581650"/>
              </a:xfrm>
              <a:prstGeom prst="rect">
                <a:avLst/>
              </a:prstGeom>
              <a:noFill/>
              <a:ln w="9525">
                <a:solidFill>
                  <a:srgbClr val="000000"/>
                </a:solidFill>
                <a:miter lim="800000"/>
                <a:headEnd/>
                <a:tailEnd/>
              </a:ln>
              <a:extLst/>
            </p:spPr>
          </p:pic>
          <p:sp>
            <p:nvSpPr>
              <p:cNvPr id="158" name="Line 117"/>
              <p:cNvSpPr>
                <a:spLocks noChangeShapeType="1"/>
              </p:cNvSpPr>
              <p:nvPr/>
            </p:nvSpPr>
            <p:spPr bwMode="auto">
              <a:xfrm>
                <a:off x="4207531" y="6665769"/>
                <a:ext cx="5353025" cy="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59" name="Line 118"/>
              <p:cNvSpPr>
                <a:spLocks noChangeShapeType="1"/>
              </p:cNvSpPr>
              <p:nvPr/>
            </p:nvSpPr>
            <p:spPr bwMode="auto">
              <a:xfrm>
                <a:off x="4207531" y="1091162"/>
                <a:ext cx="5353025" cy="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60" name="Line 119"/>
              <p:cNvSpPr>
                <a:spLocks noChangeShapeType="1"/>
              </p:cNvSpPr>
              <p:nvPr/>
            </p:nvSpPr>
            <p:spPr bwMode="auto">
              <a:xfrm>
                <a:off x="9560556" y="1091162"/>
                <a:ext cx="0" cy="5574607"/>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61" name="Line 120"/>
              <p:cNvSpPr>
                <a:spLocks noChangeShapeType="1"/>
              </p:cNvSpPr>
              <p:nvPr/>
            </p:nvSpPr>
            <p:spPr bwMode="auto">
              <a:xfrm>
                <a:off x="4207531" y="1091162"/>
                <a:ext cx="0" cy="5574607"/>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62" name="Line 121"/>
              <p:cNvSpPr>
                <a:spLocks noChangeShapeType="1"/>
              </p:cNvSpPr>
              <p:nvPr/>
            </p:nvSpPr>
            <p:spPr bwMode="auto">
              <a:xfrm>
                <a:off x="4207531" y="6665769"/>
                <a:ext cx="5353025" cy="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63" name="Line 122"/>
              <p:cNvSpPr>
                <a:spLocks noChangeShapeType="1"/>
              </p:cNvSpPr>
              <p:nvPr/>
            </p:nvSpPr>
            <p:spPr bwMode="auto">
              <a:xfrm>
                <a:off x="4207531" y="1091162"/>
                <a:ext cx="0" cy="5574607"/>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64" name="Line 123"/>
              <p:cNvSpPr>
                <a:spLocks noChangeShapeType="1"/>
              </p:cNvSpPr>
              <p:nvPr/>
            </p:nvSpPr>
            <p:spPr bwMode="auto">
              <a:xfrm>
                <a:off x="4207531" y="6665769"/>
                <a:ext cx="5353025" cy="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65" name="Line 124"/>
              <p:cNvSpPr>
                <a:spLocks noChangeShapeType="1"/>
              </p:cNvSpPr>
              <p:nvPr/>
            </p:nvSpPr>
            <p:spPr bwMode="auto">
              <a:xfrm>
                <a:off x="4207531" y="1091162"/>
                <a:ext cx="5353025" cy="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66" name="Line 125"/>
              <p:cNvSpPr>
                <a:spLocks noChangeShapeType="1"/>
              </p:cNvSpPr>
              <p:nvPr/>
            </p:nvSpPr>
            <p:spPr bwMode="auto">
              <a:xfrm>
                <a:off x="9560556" y="1091162"/>
                <a:ext cx="0" cy="5574607"/>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grpSp>
        <p:cxnSp>
          <p:nvCxnSpPr>
            <p:cNvPr id="153" name="Straight Connector 152"/>
            <p:cNvCxnSpPr/>
            <p:nvPr/>
          </p:nvCxnSpPr>
          <p:spPr>
            <a:xfrm>
              <a:off x="2436736" y="3612114"/>
              <a:ext cx="857401"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2436736" y="3466059"/>
              <a:ext cx="101618" cy="146056"/>
            </a:xfrm>
            <a:prstGeom prst="rect">
              <a:avLst/>
            </a:prstGeom>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schemeClr val="bg1">
                    <a:lumMod val="65000"/>
                  </a:schemeClr>
                </a:solidFill>
              </a:endParaRPr>
            </a:p>
          </p:txBody>
        </p:sp>
        <p:grpSp>
          <p:nvGrpSpPr>
            <p:cNvPr id="72741" name="Group 1006"/>
            <p:cNvGrpSpPr>
              <a:grpSpLocks/>
            </p:cNvGrpSpPr>
            <p:nvPr/>
          </p:nvGrpSpPr>
          <p:grpSpPr bwMode="auto">
            <a:xfrm>
              <a:off x="503331" y="3545627"/>
              <a:ext cx="1072884" cy="1287529"/>
              <a:chOff x="503331" y="3545627"/>
              <a:chExt cx="1072884" cy="1287529"/>
            </a:xfrm>
          </p:grpSpPr>
          <p:grpSp>
            <p:nvGrpSpPr>
              <p:cNvPr id="73038" name="Group 196"/>
              <p:cNvGrpSpPr>
                <a:grpSpLocks/>
              </p:cNvGrpSpPr>
              <p:nvPr/>
            </p:nvGrpSpPr>
            <p:grpSpPr bwMode="auto">
              <a:xfrm>
                <a:off x="503331" y="3545627"/>
                <a:ext cx="850755" cy="1054929"/>
                <a:chOff x="488294" y="4027109"/>
                <a:chExt cx="1167382" cy="1382384"/>
              </a:xfrm>
            </p:grpSpPr>
            <p:pic>
              <p:nvPicPr>
                <p:cNvPr id="206" name="Picture 20" descr="smoothed_functional"/>
                <p:cNvPicPr>
                  <a:picLocks noChangeAspect="1" noChangeArrowheads="1"/>
                </p:cNvPicPr>
                <p:nvPr/>
              </p:nvPicPr>
              <p:blipFill>
                <a:blip r:embed="rId8" cstate="print">
                  <a:duotone>
                    <a:schemeClr val="accent3">
                      <a:shade val="45000"/>
                      <a:satMod val="135000"/>
                    </a:schemeClr>
                    <a:prstClr val="white"/>
                  </a:duotone>
                  <a:extLst/>
                </a:blip>
                <a:srcRect/>
                <a:stretch>
                  <a:fillRect/>
                </a:stretch>
              </p:blipFill>
              <p:spPr bwMode="auto">
                <a:xfrm>
                  <a:off x="503151" y="4041068"/>
                  <a:ext cx="1152525" cy="1368425"/>
                </a:xfrm>
                <a:prstGeom prst="rect">
                  <a:avLst/>
                </a:prstGeom>
                <a:noFill/>
                <a:ln w="9525">
                  <a:solidFill>
                    <a:schemeClr val="bg1">
                      <a:lumMod val="75000"/>
                    </a:schemeClr>
                  </a:solidFill>
                  <a:miter lim="800000"/>
                  <a:headEnd/>
                  <a:tailEnd/>
                </a:ln>
                <a:extLst/>
              </p:spPr>
            </p:pic>
            <p:sp>
              <p:nvSpPr>
                <p:cNvPr id="207" name="Line 3"/>
                <p:cNvSpPr>
                  <a:spLocks noChangeShapeType="1"/>
                </p:cNvSpPr>
                <p:nvPr/>
              </p:nvSpPr>
              <p:spPr bwMode="auto">
                <a:xfrm flipV="1">
                  <a:off x="1430972" y="4026860"/>
                  <a:ext cx="0" cy="1366787"/>
                </a:xfrm>
                <a:prstGeom prst="line">
                  <a:avLst/>
                </a:prstGeom>
                <a:noFill/>
                <a:ln w="19050">
                  <a:solidFill>
                    <a:schemeClr val="bg1">
                      <a:lumMod val="75000"/>
                    </a:schemeClr>
                  </a:solidFill>
                  <a:round/>
                  <a:headEnd/>
                  <a:tailEnd/>
                </a:ln>
                <a:effectLst/>
                <a:extLst/>
              </p:spPr>
              <p:txBody>
                <a:bodyPr wrap="none" anchor="ctr"/>
                <a:lstStyle/>
                <a:p>
                  <a:pPr eaLnBrk="0" hangingPunct="0">
                    <a:defRPr/>
                  </a:pPr>
                  <a:endParaRPr lang="en-GB">
                    <a:solidFill>
                      <a:schemeClr val="bg1">
                        <a:lumMod val="65000"/>
                      </a:schemeClr>
                    </a:solidFill>
                    <a:cs typeface="+mn-cs"/>
                  </a:endParaRPr>
                </a:p>
              </p:txBody>
            </p:sp>
            <p:sp>
              <p:nvSpPr>
                <p:cNvPr id="208" name="Line 4"/>
                <p:cNvSpPr>
                  <a:spLocks noChangeShapeType="1"/>
                </p:cNvSpPr>
                <p:nvPr/>
              </p:nvSpPr>
              <p:spPr bwMode="auto">
                <a:xfrm flipV="1">
                  <a:off x="487591" y="4782025"/>
                  <a:ext cx="1152537" cy="0"/>
                </a:xfrm>
                <a:prstGeom prst="line">
                  <a:avLst/>
                </a:prstGeom>
                <a:noFill/>
                <a:ln w="19050">
                  <a:solidFill>
                    <a:schemeClr val="bg1">
                      <a:lumMod val="75000"/>
                    </a:schemeClr>
                  </a:solidFill>
                  <a:round/>
                  <a:headEnd/>
                  <a:tailEnd/>
                </a:ln>
                <a:effectLst/>
                <a:extLst/>
              </p:spPr>
              <p:txBody>
                <a:bodyPr wrap="none" anchor="ctr"/>
                <a:lstStyle/>
                <a:p>
                  <a:pPr eaLnBrk="0" hangingPunct="0">
                    <a:defRPr/>
                  </a:pPr>
                  <a:endParaRPr lang="en-GB">
                    <a:solidFill>
                      <a:schemeClr val="bg1">
                        <a:lumMod val="65000"/>
                      </a:schemeClr>
                    </a:solidFill>
                    <a:cs typeface="+mn-cs"/>
                  </a:endParaRPr>
                </a:p>
              </p:txBody>
            </p:sp>
          </p:grpSp>
          <p:grpSp>
            <p:nvGrpSpPr>
              <p:cNvPr id="73039" name="Group 197"/>
              <p:cNvGrpSpPr>
                <a:grpSpLocks/>
              </p:cNvGrpSpPr>
              <p:nvPr/>
            </p:nvGrpSpPr>
            <p:grpSpPr bwMode="auto">
              <a:xfrm>
                <a:off x="614396" y="3661927"/>
                <a:ext cx="850755" cy="1054929"/>
                <a:chOff x="488294" y="4027109"/>
                <a:chExt cx="1167382" cy="1382384"/>
              </a:xfrm>
            </p:grpSpPr>
            <p:pic>
              <p:nvPicPr>
                <p:cNvPr id="203" name="Picture 20" descr="smoothed_functional"/>
                <p:cNvPicPr>
                  <a:picLocks noChangeAspect="1" noChangeArrowheads="1"/>
                </p:cNvPicPr>
                <p:nvPr/>
              </p:nvPicPr>
              <p:blipFill>
                <a:blip r:embed="rId8" cstate="print">
                  <a:duotone>
                    <a:schemeClr val="accent3">
                      <a:shade val="45000"/>
                      <a:satMod val="135000"/>
                    </a:schemeClr>
                    <a:prstClr val="white"/>
                  </a:duotone>
                  <a:extLst/>
                </a:blip>
                <a:srcRect/>
                <a:stretch>
                  <a:fillRect/>
                </a:stretch>
              </p:blipFill>
              <p:spPr bwMode="auto">
                <a:xfrm>
                  <a:off x="503151" y="4041068"/>
                  <a:ext cx="1152525" cy="1368425"/>
                </a:xfrm>
                <a:prstGeom prst="rect">
                  <a:avLst/>
                </a:prstGeom>
                <a:noFill/>
                <a:ln w="9525">
                  <a:solidFill>
                    <a:schemeClr val="bg1">
                      <a:lumMod val="75000"/>
                    </a:schemeClr>
                  </a:solidFill>
                  <a:miter lim="800000"/>
                  <a:headEnd/>
                  <a:tailEnd/>
                </a:ln>
                <a:extLst/>
              </p:spPr>
            </p:pic>
            <p:sp>
              <p:nvSpPr>
                <p:cNvPr id="204" name="Line 3"/>
                <p:cNvSpPr>
                  <a:spLocks noChangeShapeType="1"/>
                </p:cNvSpPr>
                <p:nvPr/>
              </p:nvSpPr>
              <p:spPr bwMode="auto">
                <a:xfrm flipV="1">
                  <a:off x="1431082" y="4026324"/>
                  <a:ext cx="0" cy="1368868"/>
                </a:xfrm>
                <a:prstGeom prst="line">
                  <a:avLst/>
                </a:prstGeom>
                <a:noFill/>
                <a:ln w="19050">
                  <a:solidFill>
                    <a:schemeClr val="bg1">
                      <a:lumMod val="75000"/>
                    </a:schemeClr>
                  </a:solidFill>
                  <a:round/>
                  <a:headEnd/>
                  <a:tailEnd/>
                </a:ln>
                <a:effectLst/>
                <a:extLst/>
              </p:spPr>
              <p:txBody>
                <a:bodyPr wrap="none" anchor="ctr"/>
                <a:lstStyle/>
                <a:p>
                  <a:pPr eaLnBrk="0" hangingPunct="0">
                    <a:defRPr/>
                  </a:pPr>
                  <a:endParaRPr lang="en-GB">
                    <a:solidFill>
                      <a:schemeClr val="bg1">
                        <a:lumMod val="65000"/>
                      </a:schemeClr>
                    </a:solidFill>
                    <a:cs typeface="+mn-cs"/>
                  </a:endParaRPr>
                </a:p>
              </p:txBody>
            </p:sp>
            <p:sp>
              <p:nvSpPr>
                <p:cNvPr id="205" name="Line 4"/>
                <p:cNvSpPr>
                  <a:spLocks noChangeShapeType="1"/>
                </p:cNvSpPr>
                <p:nvPr/>
              </p:nvSpPr>
              <p:spPr bwMode="auto">
                <a:xfrm flipV="1">
                  <a:off x="487701" y="4781490"/>
                  <a:ext cx="1152537" cy="0"/>
                </a:xfrm>
                <a:prstGeom prst="line">
                  <a:avLst/>
                </a:prstGeom>
                <a:noFill/>
                <a:ln w="19050">
                  <a:solidFill>
                    <a:schemeClr val="bg1">
                      <a:lumMod val="75000"/>
                    </a:schemeClr>
                  </a:solidFill>
                  <a:round/>
                  <a:headEnd/>
                  <a:tailEnd/>
                </a:ln>
                <a:effectLst/>
                <a:extLst/>
              </p:spPr>
              <p:txBody>
                <a:bodyPr wrap="none" anchor="ctr"/>
                <a:lstStyle/>
                <a:p>
                  <a:pPr eaLnBrk="0" hangingPunct="0">
                    <a:defRPr/>
                  </a:pPr>
                  <a:endParaRPr lang="en-GB">
                    <a:solidFill>
                      <a:schemeClr val="bg1">
                        <a:lumMod val="65000"/>
                      </a:schemeClr>
                    </a:solidFill>
                    <a:cs typeface="+mn-cs"/>
                  </a:endParaRPr>
                </a:p>
              </p:txBody>
            </p:sp>
          </p:grpSp>
          <p:grpSp>
            <p:nvGrpSpPr>
              <p:cNvPr id="73040" name="Group 198"/>
              <p:cNvGrpSpPr>
                <a:grpSpLocks/>
              </p:cNvGrpSpPr>
              <p:nvPr/>
            </p:nvGrpSpPr>
            <p:grpSpPr bwMode="auto">
              <a:xfrm>
                <a:off x="725460" y="3778227"/>
                <a:ext cx="850755" cy="1054929"/>
                <a:chOff x="488294" y="4027109"/>
                <a:chExt cx="1167382" cy="1382384"/>
              </a:xfrm>
            </p:grpSpPr>
            <p:pic>
              <p:nvPicPr>
                <p:cNvPr id="200" name="Picture 20" descr="smoothed_functional"/>
                <p:cNvPicPr>
                  <a:picLocks noChangeAspect="1" noChangeArrowheads="1"/>
                </p:cNvPicPr>
                <p:nvPr/>
              </p:nvPicPr>
              <p:blipFill>
                <a:blip r:embed="rId8" cstate="print">
                  <a:duotone>
                    <a:schemeClr val="accent3">
                      <a:shade val="45000"/>
                      <a:satMod val="135000"/>
                    </a:schemeClr>
                    <a:prstClr val="white"/>
                  </a:duotone>
                  <a:extLst/>
                </a:blip>
                <a:srcRect/>
                <a:stretch>
                  <a:fillRect/>
                </a:stretch>
              </p:blipFill>
              <p:spPr bwMode="auto">
                <a:xfrm>
                  <a:off x="503151" y="4041068"/>
                  <a:ext cx="1152525" cy="1368425"/>
                </a:xfrm>
                <a:prstGeom prst="rect">
                  <a:avLst/>
                </a:prstGeom>
                <a:noFill/>
                <a:ln w="9525">
                  <a:solidFill>
                    <a:schemeClr val="bg1">
                      <a:lumMod val="75000"/>
                    </a:schemeClr>
                  </a:solidFill>
                  <a:miter lim="800000"/>
                  <a:headEnd/>
                  <a:tailEnd/>
                </a:ln>
                <a:extLst/>
              </p:spPr>
            </p:pic>
            <p:sp>
              <p:nvSpPr>
                <p:cNvPr id="201" name="Line 3"/>
                <p:cNvSpPr>
                  <a:spLocks noChangeShapeType="1"/>
                </p:cNvSpPr>
                <p:nvPr/>
              </p:nvSpPr>
              <p:spPr bwMode="auto">
                <a:xfrm flipV="1">
                  <a:off x="1431191" y="4027870"/>
                  <a:ext cx="0" cy="1366788"/>
                </a:xfrm>
                <a:prstGeom prst="line">
                  <a:avLst/>
                </a:prstGeom>
                <a:noFill/>
                <a:ln w="19050">
                  <a:solidFill>
                    <a:schemeClr val="bg1">
                      <a:lumMod val="75000"/>
                    </a:schemeClr>
                  </a:solidFill>
                  <a:round/>
                  <a:headEnd/>
                  <a:tailEnd/>
                </a:ln>
                <a:effectLst/>
                <a:extLst/>
              </p:spPr>
              <p:txBody>
                <a:bodyPr wrap="none" anchor="ctr"/>
                <a:lstStyle/>
                <a:p>
                  <a:pPr eaLnBrk="0" hangingPunct="0">
                    <a:defRPr/>
                  </a:pPr>
                  <a:endParaRPr lang="en-GB">
                    <a:solidFill>
                      <a:schemeClr val="bg1">
                        <a:lumMod val="65000"/>
                      </a:schemeClr>
                    </a:solidFill>
                    <a:cs typeface="+mn-cs"/>
                  </a:endParaRPr>
                </a:p>
              </p:txBody>
            </p:sp>
            <p:sp>
              <p:nvSpPr>
                <p:cNvPr id="202" name="Line 4"/>
                <p:cNvSpPr>
                  <a:spLocks noChangeShapeType="1"/>
                </p:cNvSpPr>
                <p:nvPr/>
              </p:nvSpPr>
              <p:spPr bwMode="auto">
                <a:xfrm flipV="1">
                  <a:off x="487811" y="4783037"/>
                  <a:ext cx="1152537" cy="0"/>
                </a:xfrm>
                <a:prstGeom prst="line">
                  <a:avLst/>
                </a:prstGeom>
                <a:noFill/>
                <a:ln w="19050">
                  <a:solidFill>
                    <a:schemeClr val="bg1">
                      <a:lumMod val="75000"/>
                    </a:schemeClr>
                  </a:solidFill>
                  <a:round/>
                  <a:headEnd/>
                  <a:tailEnd/>
                </a:ln>
                <a:effectLst/>
                <a:extLst/>
              </p:spPr>
              <p:txBody>
                <a:bodyPr wrap="none" anchor="ctr"/>
                <a:lstStyle/>
                <a:p>
                  <a:pPr eaLnBrk="0" hangingPunct="0">
                    <a:defRPr/>
                  </a:pPr>
                  <a:endParaRPr lang="en-GB">
                    <a:solidFill>
                      <a:schemeClr val="bg1">
                        <a:lumMod val="65000"/>
                      </a:schemeClr>
                    </a:solidFill>
                    <a:cs typeface="+mn-cs"/>
                  </a:endParaRPr>
                </a:p>
              </p:txBody>
            </p:sp>
          </p:grpSp>
        </p:grpSp>
        <p:sp>
          <p:nvSpPr>
            <p:cNvPr id="504" name="TextBox 503"/>
            <p:cNvSpPr txBox="1"/>
            <p:nvPr/>
          </p:nvSpPr>
          <p:spPr>
            <a:xfrm>
              <a:off x="-508" y="4028513"/>
              <a:ext cx="461665" cy="323165"/>
            </a:xfrm>
            <a:prstGeom prst="rect">
              <a:avLst/>
            </a:prstGeom>
            <a:noFill/>
            <a:ln>
              <a:solidFill>
                <a:schemeClr val="bg1">
                  <a:lumMod val="75000"/>
                </a:schemeClr>
              </a:solidFill>
            </a:ln>
          </p:spPr>
          <p:txBody>
            <a:bodyPr vert="vert270" wrap="none">
              <a:spAutoFit/>
            </a:bodyPr>
            <a:lstStyle/>
            <a:p>
              <a:pPr eaLnBrk="0" hangingPunct="0">
                <a:defRPr/>
              </a:pPr>
              <a:r>
                <a:rPr lang="en-GB" dirty="0">
                  <a:solidFill>
                    <a:schemeClr val="bg1">
                      <a:lumMod val="65000"/>
                    </a:schemeClr>
                  </a:solidFill>
                  <a:cs typeface="+mn-cs"/>
                </a:rPr>
                <a:t>…</a:t>
              </a:r>
            </a:p>
          </p:txBody>
        </p:sp>
        <p:grpSp>
          <p:nvGrpSpPr>
            <p:cNvPr id="72743" name="Group 166"/>
            <p:cNvGrpSpPr>
              <a:grpSpLocks/>
            </p:cNvGrpSpPr>
            <p:nvPr/>
          </p:nvGrpSpPr>
          <p:grpSpPr bwMode="auto">
            <a:xfrm>
              <a:off x="2436631" y="5022488"/>
              <a:ext cx="857405" cy="1339368"/>
              <a:chOff x="3066523" y="1157825"/>
              <a:chExt cx="857405" cy="1339368"/>
            </a:xfrm>
          </p:grpSpPr>
          <p:grpSp>
            <p:nvGrpSpPr>
              <p:cNvPr id="73023" name="Group 167"/>
              <p:cNvGrpSpPr>
                <a:grpSpLocks/>
              </p:cNvGrpSpPr>
              <p:nvPr/>
            </p:nvGrpSpPr>
            <p:grpSpPr bwMode="auto">
              <a:xfrm>
                <a:off x="3066523" y="1367012"/>
                <a:ext cx="857405" cy="1130181"/>
                <a:chOff x="4206875" y="1087438"/>
                <a:chExt cx="5353050" cy="5581650"/>
              </a:xfrm>
            </p:grpSpPr>
            <p:sp>
              <p:nvSpPr>
                <p:cNvPr id="171" name="Rectangle 114"/>
                <p:cNvSpPr>
                  <a:spLocks noChangeArrowheads="1"/>
                </p:cNvSpPr>
                <p:nvPr/>
              </p:nvSpPr>
              <p:spPr bwMode="auto">
                <a:xfrm>
                  <a:off x="4207531" y="1086203"/>
                  <a:ext cx="5353025" cy="5582450"/>
                </a:xfrm>
                <a:prstGeom prst="rect">
                  <a:avLst/>
                </a:prstGeom>
                <a:solidFill>
                  <a:srgbClr val="FFFFFF"/>
                </a:solidFill>
                <a:ln w="9525">
                  <a:solidFill>
                    <a:srgbClr val="000000"/>
                  </a:solidFill>
                  <a:miter lim="800000"/>
                  <a:headEnd/>
                  <a:tailEnd/>
                </a:ln>
                <a:extLst/>
              </p:spPr>
              <p:txBody>
                <a:bodyPr/>
                <a:lstStyle/>
                <a:p>
                  <a:pPr eaLnBrk="0" hangingPunct="0">
                    <a:defRPr/>
                  </a:pPr>
                  <a:endParaRPr lang="en-GB">
                    <a:solidFill>
                      <a:schemeClr val="bg1">
                        <a:lumMod val="65000"/>
                      </a:schemeClr>
                    </a:solidFill>
                    <a:cs typeface="+mn-cs"/>
                  </a:endParaRPr>
                </a:p>
              </p:txBody>
            </p:sp>
            <p:sp>
              <p:nvSpPr>
                <p:cNvPr id="172" name="Rectangle 115"/>
                <p:cNvSpPr>
                  <a:spLocks noChangeArrowheads="1"/>
                </p:cNvSpPr>
                <p:nvPr/>
              </p:nvSpPr>
              <p:spPr bwMode="auto">
                <a:xfrm>
                  <a:off x="4207531" y="1086203"/>
                  <a:ext cx="5353025" cy="5582450"/>
                </a:xfrm>
                <a:prstGeom prst="rect">
                  <a:avLst/>
                </a:prstGeom>
                <a:noFill/>
                <a:ln w="0">
                  <a:solidFill>
                    <a:schemeClr val="bg1">
                      <a:lumMod val="75000"/>
                    </a:schemeClr>
                  </a:solidFill>
                  <a:prstDash val="solid"/>
                  <a:miter lim="800000"/>
                  <a:headEnd/>
                  <a:tailEnd/>
                </a:ln>
                <a:extLst/>
              </p:spPr>
              <p:txBody>
                <a:bodyPr/>
                <a:lstStyle/>
                <a:p>
                  <a:pPr eaLnBrk="0" hangingPunct="0">
                    <a:defRPr/>
                  </a:pPr>
                  <a:endParaRPr lang="en-GB">
                    <a:solidFill>
                      <a:schemeClr val="bg1">
                        <a:lumMod val="65000"/>
                      </a:schemeClr>
                    </a:solidFill>
                    <a:cs typeface="+mn-cs"/>
                  </a:endParaRPr>
                </a:p>
              </p:txBody>
            </p:sp>
            <p:pic>
              <p:nvPicPr>
                <p:cNvPr id="173" name="Picture 116"/>
                <p:cNvPicPr>
                  <a:picLocks noChangeAspect="1" noChangeArrowheads="1"/>
                </p:cNvPicPr>
                <p:nvPr/>
              </p:nvPicPr>
              <p:blipFill>
                <a:blip r:embed="rId7" cstate="print">
                  <a:duotone>
                    <a:schemeClr val="accent3">
                      <a:shade val="45000"/>
                      <a:satMod val="135000"/>
                    </a:schemeClr>
                    <a:prstClr val="white"/>
                  </a:duotone>
                  <a:extLst/>
                </a:blip>
                <a:srcRect/>
                <a:stretch>
                  <a:fillRect/>
                </a:stretch>
              </p:blipFill>
              <p:spPr bwMode="auto">
                <a:xfrm>
                  <a:off x="4206875" y="1087438"/>
                  <a:ext cx="5353050" cy="5581650"/>
                </a:xfrm>
                <a:prstGeom prst="rect">
                  <a:avLst/>
                </a:prstGeom>
                <a:noFill/>
                <a:ln w="9525">
                  <a:solidFill>
                    <a:srgbClr val="000000"/>
                  </a:solidFill>
                  <a:miter lim="800000"/>
                  <a:headEnd/>
                  <a:tailEnd/>
                </a:ln>
                <a:extLst/>
              </p:spPr>
            </p:pic>
            <p:sp>
              <p:nvSpPr>
                <p:cNvPr id="174" name="Line 117"/>
                <p:cNvSpPr>
                  <a:spLocks noChangeShapeType="1"/>
                </p:cNvSpPr>
                <p:nvPr/>
              </p:nvSpPr>
              <p:spPr bwMode="auto">
                <a:xfrm>
                  <a:off x="4207531" y="6668653"/>
                  <a:ext cx="5353025" cy="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75" name="Line 118"/>
                <p:cNvSpPr>
                  <a:spLocks noChangeShapeType="1"/>
                </p:cNvSpPr>
                <p:nvPr/>
              </p:nvSpPr>
              <p:spPr bwMode="auto">
                <a:xfrm>
                  <a:off x="4207531" y="1086203"/>
                  <a:ext cx="5353025" cy="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76" name="Line 119"/>
                <p:cNvSpPr>
                  <a:spLocks noChangeShapeType="1"/>
                </p:cNvSpPr>
                <p:nvPr/>
              </p:nvSpPr>
              <p:spPr bwMode="auto">
                <a:xfrm>
                  <a:off x="9560556" y="1086203"/>
                  <a:ext cx="0" cy="558245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77" name="Line 120"/>
                <p:cNvSpPr>
                  <a:spLocks noChangeShapeType="1"/>
                </p:cNvSpPr>
                <p:nvPr/>
              </p:nvSpPr>
              <p:spPr bwMode="auto">
                <a:xfrm>
                  <a:off x="4207531" y="1086203"/>
                  <a:ext cx="0" cy="558245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78" name="Line 121"/>
                <p:cNvSpPr>
                  <a:spLocks noChangeShapeType="1"/>
                </p:cNvSpPr>
                <p:nvPr/>
              </p:nvSpPr>
              <p:spPr bwMode="auto">
                <a:xfrm>
                  <a:off x="4207531" y="6668653"/>
                  <a:ext cx="5353025" cy="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79" name="Line 122"/>
                <p:cNvSpPr>
                  <a:spLocks noChangeShapeType="1"/>
                </p:cNvSpPr>
                <p:nvPr/>
              </p:nvSpPr>
              <p:spPr bwMode="auto">
                <a:xfrm>
                  <a:off x="4207531" y="1086203"/>
                  <a:ext cx="0" cy="558245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80" name="Line 123"/>
                <p:cNvSpPr>
                  <a:spLocks noChangeShapeType="1"/>
                </p:cNvSpPr>
                <p:nvPr/>
              </p:nvSpPr>
              <p:spPr bwMode="auto">
                <a:xfrm>
                  <a:off x="4207531" y="6668653"/>
                  <a:ext cx="5353025" cy="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81" name="Line 124"/>
                <p:cNvSpPr>
                  <a:spLocks noChangeShapeType="1"/>
                </p:cNvSpPr>
                <p:nvPr/>
              </p:nvSpPr>
              <p:spPr bwMode="auto">
                <a:xfrm>
                  <a:off x="4207531" y="1086203"/>
                  <a:ext cx="5353025" cy="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82" name="Line 125"/>
                <p:cNvSpPr>
                  <a:spLocks noChangeShapeType="1"/>
                </p:cNvSpPr>
                <p:nvPr/>
              </p:nvSpPr>
              <p:spPr bwMode="auto">
                <a:xfrm>
                  <a:off x="9560556" y="1086203"/>
                  <a:ext cx="0" cy="558245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grpSp>
          <p:cxnSp>
            <p:nvCxnSpPr>
              <p:cNvPr id="169" name="Straight Connector 168"/>
              <p:cNvCxnSpPr/>
              <p:nvPr/>
            </p:nvCxnSpPr>
            <p:spPr>
              <a:xfrm>
                <a:off x="3066628" y="1304847"/>
                <a:ext cx="857401"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0" name="Rectangle 169"/>
              <p:cNvSpPr/>
              <p:nvPr/>
            </p:nvSpPr>
            <p:spPr>
              <a:xfrm>
                <a:off x="3066628" y="1157204"/>
                <a:ext cx="101618" cy="147643"/>
              </a:xfrm>
              <a:prstGeom prst="rect">
                <a:avLst/>
              </a:prstGeom>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schemeClr val="bg1">
                      <a:lumMod val="65000"/>
                    </a:schemeClr>
                  </a:solidFill>
                </a:endParaRPr>
              </a:p>
            </p:txBody>
          </p:sp>
        </p:grpSp>
        <p:grpSp>
          <p:nvGrpSpPr>
            <p:cNvPr id="72744" name="Group 208"/>
            <p:cNvGrpSpPr>
              <a:grpSpLocks/>
            </p:cNvGrpSpPr>
            <p:nvPr/>
          </p:nvGrpSpPr>
          <p:grpSpPr bwMode="auto">
            <a:xfrm>
              <a:off x="503331" y="5129803"/>
              <a:ext cx="1072884" cy="1287529"/>
              <a:chOff x="488294" y="4027109"/>
              <a:chExt cx="1472182" cy="1687184"/>
            </a:xfrm>
          </p:grpSpPr>
          <p:grpSp>
            <p:nvGrpSpPr>
              <p:cNvPr id="73011" name="Group 209"/>
              <p:cNvGrpSpPr>
                <a:grpSpLocks/>
              </p:cNvGrpSpPr>
              <p:nvPr/>
            </p:nvGrpSpPr>
            <p:grpSpPr bwMode="auto">
              <a:xfrm>
                <a:off x="488294" y="4027109"/>
                <a:ext cx="1167382" cy="1382384"/>
                <a:chOff x="488294" y="4027109"/>
                <a:chExt cx="1167382" cy="1382384"/>
              </a:xfrm>
            </p:grpSpPr>
            <p:pic>
              <p:nvPicPr>
                <p:cNvPr id="219" name="Picture 20" descr="smoothed_functional"/>
                <p:cNvPicPr>
                  <a:picLocks noChangeAspect="1" noChangeArrowheads="1"/>
                </p:cNvPicPr>
                <p:nvPr/>
              </p:nvPicPr>
              <p:blipFill>
                <a:blip r:embed="rId8" cstate="print">
                  <a:duotone>
                    <a:schemeClr val="accent3">
                      <a:shade val="45000"/>
                      <a:satMod val="135000"/>
                    </a:schemeClr>
                    <a:prstClr val="white"/>
                  </a:duotone>
                  <a:extLst/>
                </a:blip>
                <a:srcRect/>
                <a:stretch>
                  <a:fillRect/>
                </a:stretch>
              </p:blipFill>
              <p:spPr bwMode="auto">
                <a:xfrm>
                  <a:off x="503151" y="4041068"/>
                  <a:ext cx="1152525" cy="1368425"/>
                </a:xfrm>
                <a:prstGeom prst="rect">
                  <a:avLst/>
                </a:prstGeom>
                <a:noFill/>
                <a:ln w="9525">
                  <a:solidFill>
                    <a:schemeClr val="bg1">
                      <a:lumMod val="75000"/>
                    </a:schemeClr>
                  </a:solidFill>
                  <a:miter lim="800000"/>
                  <a:headEnd/>
                  <a:tailEnd/>
                </a:ln>
                <a:extLst/>
              </p:spPr>
            </p:pic>
            <p:sp>
              <p:nvSpPr>
                <p:cNvPr id="220" name="Line 3"/>
                <p:cNvSpPr>
                  <a:spLocks noChangeShapeType="1"/>
                </p:cNvSpPr>
                <p:nvPr/>
              </p:nvSpPr>
              <p:spPr bwMode="auto">
                <a:xfrm flipV="1">
                  <a:off x="1430972" y="4027133"/>
                  <a:ext cx="0" cy="1366787"/>
                </a:xfrm>
                <a:prstGeom prst="line">
                  <a:avLst/>
                </a:prstGeom>
                <a:noFill/>
                <a:ln w="19050">
                  <a:solidFill>
                    <a:schemeClr val="bg1">
                      <a:lumMod val="75000"/>
                    </a:schemeClr>
                  </a:solidFill>
                  <a:round/>
                  <a:headEnd/>
                  <a:tailEnd/>
                </a:ln>
                <a:effectLst/>
                <a:extLst/>
              </p:spPr>
              <p:txBody>
                <a:bodyPr wrap="none" anchor="ctr"/>
                <a:lstStyle/>
                <a:p>
                  <a:pPr eaLnBrk="0" hangingPunct="0">
                    <a:defRPr/>
                  </a:pPr>
                  <a:endParaRPr lang="en-GB">
                    <a:solidFill>
                      <a:schemeClr val="bg1">
                        <a:lumMod val="65000"/>
                      </a:schemeClr>
                    </a:solidFill>
                    <a:cs typeface="+mn-cs"/>
                  </a:endParaRPr>
                </a:p>
              </p:txBody>
            </p:sp>
            <p:sp>
              <p:nvSpPr>
                <p:cNvPr id="221" name="Line 4"/>
                <p:cNvSpPr>
                  <a:spLocks noChangeShapeType="1"/>
                </p:cNvSpPr>
                <p:nvPr/>
              </p:nvSpPr>
              <p:spPr bwMode="auto">
                <a:xfrm flipV="1">
                  <a:off x="487591" y="4782298"/>
                  <a:ext cx="1152537" cy="0"/>
                </a:xfrm>
                <a:prstGeom prst="line">
                  <a:avLst/>
                </a:prstGeom>
                <a:noFill/>
                <a:ln w="19050">
                  <a:solidFill>
                    <a:schemeClr val="bg1">
                      <a:lumMod val="75000"/>
                    </a:schemeClr>
                  </a:solidFill>
                  <a:round/>
                  <a:headEnd/>
                  <a:tailEnd/>
                </a:ln>
                <a:effectLst/>
                <a:extLst/>
              </p:spPr>
              <p:txBody>
                <a:bodyPr wrap="none" anchor="ctr"/>
                <a:lstStyle/>
                <a:p>
                  <a:pPr eaLnBrk="0" hangingPunct="0">
                    <a:defRPr/>
                  </a:pPr>
                  <a:endParaRPr lang="en-GB">
                    <a:solidFill>
                      <a:schemeClr val="bg1">
                        <a:lumMod val="65000"/>
                      </a:schemeClr>
                    </a:solidFill>
                    <a:cs typeface="+mn-cs"/>
                  </a:endParaRPr>
                </a:p>
              </p:txBody>
            </p:sp>
          </p:grpSp>
          <p:grpSp>
            <p:nvGrpSpPr>
              <p:cNvPr id="73012" name="Group 210"/>
              <p:cNvGrpSpPr>
                <a:grpSpLocks/>
              </p:cNvGrpSpPr>
              <p:nvPr/>
            </p:nvGrpSpPr>
            <p:grpSpPr bwMode="auto">
              <a:xfrm>
                <a:off x="640694" y="4179509"/>
                <a:ext cx="1167382" cy="1382384"/>
                <a:chOff x="488294" y="4027109"/>
                <a:chExt cx="1167382" cy="1382384"/>
              </a:xfrm>
            </p:grpSpPr>
            <p:pic>
              <p:nvPicPr>
                <p:cNvPr id="216" name="Picture 20" descr="smoothed_functional"/>
                <p:cNvPicPr>
                  <a:picLocks noChangeAspect="1" noChangeArrowheads="1"/>
                </p:cNvPicPr>
                <p:nvPr/>
              </p:nvPicPr>
              <p:blipFill>
                <a:blip r:embed="rId8" cstate="print">
                  <a:duotone>
                    <a:schemeClr val="accent3">
                      <a:shade val="45000"/>
                      <a:satMod val="135000"/>
                    </a:schemeClr>
                    <a:prstClr val="white"/>
                  </a:duotone>
                  <a:extLst/>
                </a:blip>
                <a:srcRect/>
                <a:stretch>
                  <a:fillRect/>
                </a:stretch>
              </p:blipFill>
              <p:spPr bwMode="auto">
                <a:xfrm>
                  <a:off x="503151" y="4041068"/>
                  <a:ext cx="1152525" cy="1368425"/>
                </a:xfrm>
                <a:prstGeom prst="rect">
                  <a:avLst/>
                </a:prstGeom>
                <a:noFill/>
                <a:ln w="9525">
                  <a:solidFill>
                    <a:schemeClr val="bg1">
                      <a:lumMod val="75000"/>
                    </a:schemeClr>
                  </a:solidFill>
                  <a:miter lim="800000"/>
                  <a:headEnd/>
                  <a:tailEnd/>
                </a:ln>
                <a:extLst/>
              </p:spPr>
            </p:pic>
            <p:sp>
              <p:nvSpPr>
                <p:cNvPr id="217" name="Line 3"/>
                <p:cNvSpPr>
                  <a:spLocks noChangeShapeType="1"/>
                </p:cNvSpPr>
                <p:nvPr/>
              </p:nvSpPr>
              <p:spPr bwMode="auto">
                <a:xfrm flipV="1">
                  <a:off x="1431082" y="4026597"/>
                  <a:ext cx="0" cy="1368868"/>
                </a:xfrm>
                <a:prstGeom prst="line">
                  <a:avLst/>
                </a:prstGeom>
                <a:noFill/>
                <a:ln w="19050">
                  <a:solidFill>
                    <a:schemeClr val="bg1">
                      <a:lumMod val="75000"/>
                    </a:schemeClr>
                  </a:solidFill>
                  <a:round/>
                  <a:headEnd/>
                  <a:tailEnd/>
                </a:ln>
                <a:effectLst/>
                <a:extLst/>
              </p:spPr>
              <p:txBody>
                <a:bodyPr wrap="none" anchor="ctr"/>
                <a:lstStyle/>
                <a:p>
                  <a:pPr eaLnBrk="0" hangingPunct="0">
                    <a:defRPr/>
                  </a:pPr>
                  <a:endParaRPr lang="en-GB">
                    <a:solidFill>
                      <a:schemeClr val="bg1">
                        <a:lumMod val="65000"/>
                      </a:schemeClr>
                    </a:solidFill>
                    <a:cs typeface="+mn-cs"/>
                  </a:endParaRPr>
                </a:p>
              </p:txBody>
            </p:sp>
            <p:sp>
              <p:nvSpPr>
                <p:cNvPr id="218" name="Line 4"/>
                <p:cNvSpPr>
                  <a:spLocks noChangeShapeType="1"/>
                </p:cNvSpPr>
                <p:nvPr/>
              </p:nvSpPr>
              <p:spPr bwMode="auto">
                <a:xfrm flipV="1">
                  <a:off x="487701" y="4781763"/>
                  <a:ext cx="1152537" cy="0"/>
                </a:xfrm>
                <a:prstGeom prst="line">
                  <a:avLst/>
                </a:prstGeom>
                <a:noFill/>
                <a:ln w="19050">
                  <a:solidFill>
                    <a:schemeClr val="bg1">
                      <a:lumMod val="75000"/>
                    </a:schemeClr>
                  </a:solidFill>
                  <a:round/>
                  <a:headEnd/>
                  <a:tailEnd/>
                </a:ln>
                <a:effectLst/>
                <a:extLst/>
              </p:spPr>
              <p:txBody>
                <a:bodyPr wrap="none" anchor="ctr"/>
                <a:lstStyle/>
                <a:p>
                  <a:pPr eaLnBrk="0" hangingPunct="0">
                    <a:defRPr/>
                  </a:pPr>
                  <a:endParaRPr lang="en-GB">
                    <a:solidFill>
                      <a:schemeClr val="bg1">
                        <a:lumMod val="65000"/>
                      </a:schemeClr>
                    </a:solidFill>
                    <a:cs typeface="+mn-cs"/>
                  </a:endParaRPr>
                </a:p>
              </p:txBody>
            </p:sp>
          </p:grpSp>
          <p:grpSp>
            <p:nvGrpSpPr>
              <p:cNvPr id="73013" name="Group 211"/>
              <p:cNvGrpSpPr>
                <a:grpSpLocks/>
              </p:cNvGrpSpPr>
              <p:nvPr/>
            </p:nvGrpSpPr>
            <p:grpSpPr bwMode="auto">
              <a:xfrm>
                <a:off x="793094" y="4331909"/>
                <a:ext cx="1167382" cy="1382384"/>
                <a:chOff x="488294" y="4027109"/>
                <a:chExt cx="1167382" cy="1382384"/>
              </a:xfrm>
            </p:grpSpPr>
            <p:pic>
              <p:nvPicPr>
                <p:cNvPr id="213" name="Picture 20" descr="smoothed_functional"/>
                <p:cNvPicPr>
                  <a:picLocks noChangeAspect="1" noChangeArrowheads="1"/>
                </p:cNvPicPr>
                <p:nvPr/>
              </p:nvPicPr>
              <p:blipFill>
                <a:blip r:embed="rId8" cstate="print">
                  <a:duotone>
                    <a:schemeClr val="accent3">
                      <a:shade val="45000"/>
                      <a:satMod val="135000"/>
                    </a:schemeClr>
                    <a:prstClr val="white"/>
                  </a:duotone>
                  <a:extLst/>
                </a:blip>
                <a:srcRect/>
                <a:stretch>
                  <a:fillRect/>
                </a:stretch>
              </p:blipFill>
              <p:spPr bwMode="auto">
                <a:xfrm>
                  <a:off x="503151" y="4041068"/>
                  <a:ext cx="1152525" cy="1368425"/>
                </a:xfrm>
                <a:prstGeom prst="rect">
                  <a:avLst/>
                </a:prstGeom>
                <a:noFill/>
                <a:ln w="9525">
                  <a:solidFill>
                    <a:schemeClr val="bg1">
                      <a:lumMod val="75000"/>
                    </a:schemeClr>
                  </a:solidFill>
                  <a:miter lim="800000"/>
                  <a:headEnd/>
                  <a:tailEnd/>
                </a:ln>
                <a:extLst/>
              </p:spPr>
            </p:pic>
            <p:sp>
              <p:nvSpPr>
                <p:cNvPr id="214" name="Line 3"/>
                <p:cNvSpPr>
                  <a:spLocks noChangeShapeType="1"/>
                </p:cNvSpPr>
                <p:nvPr/>
              </p:nvSpPr>
              <p:spPr bwMode="auto">
                <a:xfrm flipV="1">
                  <a:off x="1431191" y="4028143"/>
                  <a:ext cx="0" cy="1366788"/>
                </a:xfrm>
                <a:prstGeom prst="line">
                  <a:avLst/>
                </a:prstGeom>
                <a:noFill/>
                <a:ln w="19050">
                  <a:solidFill>
                    <a:schemeClr val="bg1">
                      <a:lumMod val="75000"/>
                    </a:schemeClr>
                  </a:solidFill>
                  <a:round/>
                  <a:headEnd/>
                  <a:tailEnd/>
                </a:ln>
                <a:effectLst/>
                <a:extLst/>
              </p:spPr>
              <p:txBody>
                <a:bodyPr wrap="none" anchor="ctr"/>
                <a:lstStyle/>
                <a:p>
                  <a:pPr eaLnBrk="0" hangingPunct="0">
                    <a:defRPr/>
                  </a:pPr>
                  <a:endParaRPr lang="en-GB">
                    <a:solidFill>
                      <a:schemeClr val="bg1">
                        <a:lumMod val="65000"/>
                      </a:schemeClr>
                    </a:solidFill>
                    <a:cs typeface="+mn-cs"/>
                  </a:endParaRPr>
                </a:p>
              </p:txBody>
            </p:sp>
            <p:sp>
              <p:nvSpPr>
                <p:cNvPr id="215" name="Line 4"/>
                <p:cNvSpPr>
                  <a:spLocks noChangeShapeType="1"/>
                </p:cNvSpPr>
                <p:nvPr/>
              </p:nvSpPr>
              <p:spPr bwMode="auto">
                <a:xfrm flipV="1">
                  <a:off x="487811" y="4783309"/>
                  <a:ext cx="1152537" cy="0"/>
                </a:xfrm>
                <a:prstGeom prst="line">
                  <a:avLst/>
                </a:prstGeom>
                <a:noFill/>
                <a:ln w="19050">
                  <a:solidFill>
                    <a:schemeClr val="bg1">
                      <a:lumMod val="75000"/>
                    </a:schemeClr>
                  </a:solidFill>
                  <a:round/>
                  <a:headEnd/>
                  <a:tailEnd/>
                </a:ln>
                <a:effectLst/>
                <a:extLst/>
              </p:spPr>
              <p:txBody>
                <a:bodyPr wrap="none" anchor="ctr"/>
                <a:lstStyle/>
                <a:p>
                  <a:pPr eaLnBrk="0" hangingPunct="0">
                    <a:defRPr/>
                  </a:pPr>
                  <a:endParaRPr lang="en-GB">
                    <a:solidFill>
                      <a:schemeClr val="bg1">
                        <a:lumMod val="65000"/>
                      </a:schemeClr>
                    </a:solidFill>
                    <a:cs typeface="+mn-cs"/>
                  </a:endParaRPr>
                </a:p>
              </p:txBody>
            </p:sp>
          </p:grpSp>
        </p:grpSp>
        <p:grpSp>
          <p:nvGrpSpPr>
            <p:cNvPr id="72745" name="Group 997"/>
            <p:cNvGrpSpPr>
              <a:grpSpLocks/>
            </p:cNvGrpSpPr>
            <p:nvPr/>
          </p:nvGrpSpPr>
          <p:grpSpPr bwMode="auto">
            <a:xfrm>
              <a:off x="3419872" y="2672916"/>
              <a:ext cx="576064" cy="2916324"/>
              <a:chOff x="3419872" y="3284984"/>
              <a:chExt cx="576064" cy="2916324"/>
            </a:xfrm>
          </p:grpSpPr>
          <p:cxnSp>
            <p:nvCxnSpPr>
              <p:cNvPr id="233" name="Straight Arrow Connector 232"/>
              <p:cNvCxnSpPr/>
              <p:nvPr/>
            </p:nvCxnSpPr>
            <p:spPr>
              <a:xfrm>
                <a:off x="3419571" y="3284347"/>
                <a:ext cx="576365" cy="0"/>
              </a:xfrm>
              <a:prstGeom prst="straightConnector1">
                <a:avLst/>
              </a:prstGeom>
              <a:ln w="38100">
                <a:solidFill>
                  <a:schemeClr val="bg1">
                    <a:lumMod val="75000"/>
                  </a:schemeClr>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a:off x="3419571" y="4760778"/>
                <a:ext cx="576365" cy="0"/>
              </a:xfrm>
              <a:prstGeom prst="straightConnector1">
                <a:avLst/>
              </a:prstGeom>
              <a:ln w="38100">
                <a:solidFill>
                  <a:schemeClr val="bg1">
                    <a:lumMod val="75000"/>
                  </a:schemeClr>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a:off x="3419571" y="6200694"/>
                <a:ext cx="576365" cy="0"/>
              </a:xfrm>
              <a:prstGeom prst="straightConnector1">
                <a:avLst/>
              </a:prstGeom>
              <a:ln w="38100">
                <a:solidFill>
                  <a:schemeClr val="bg1">
                    <a:lumMod val="75000"/>
                  </a:schemeClr>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cxnSp>
          <p:nvCxnSpPr>
            <p:cNvPr id="229" name="Straight Arrow Connector 228"/>
            <p:cNvCxnSpPr/>
            <p:nvPr/>
          </p:nvCxnSpPr>
          <p:spPr>
            <a:xfrm>
              <a:off x="1731761" y="2672279"/>
              <a:ext cx="595417" cy="0"/>
            </a:xfrm>
            <a:prstGeom prst="straightConnector1">
              <a:avLst/>
            </a:prstGeom>
            <a:ln w="38100">
              <a:solidFill>
                <a:schemeClr val="bg1">
                  <a:lumMod val="75000"/>
                </a:schemeClr>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2747" name="Group 239"/>
            <p:cNvGrpSpPr>
              <a:grpSpLocks/>
            </p:cNvGrpSpPr>
            <p:nvPr/>
          </p:nvGrpSpPr>
          <p:grpSpPr bwMode="auto">
            <a:xfrm>
              <a:off x="1684058" y="2296569"/>
              <a:ext cx="568909" cy="268335"/>
              <a:chOff x="251520" y="1617274"/>
              <a:chExt cx="3954599" cy="1381767"/>
            </a:xfrm>
          </p:grpSpPr>
          <p:sp>
            <p:nvSpPr>
              <p:cNvPr id="241" name="Freeform 6"/>
              <p:cNvSpPr>
                <a:spLocks/>
              </p:cNvSpPr>
              <p:nvPr/>
            </p:nvSpPr>
            <p:spPr bwMode="auto">
              <a:xfrm>
                <a:off x="263040" y="1630833"/>
                <a:ext cx="3918133" cy="1340699"/>
              </a:xfrm>
              <a:custGeom>
                <a:avLst/>
                <a:gdLst>
                  <a:gd name="T0" fmla="*/ 54 w 4560"/>
                  <a:gd name="T1" fmla="*/ 852 h 1476"/>
                  <a:gd name="T2" fmla="*/ 162 w 4560"/>
                  <a:gd name="T3" fmla="*/ 1122 h 1476"/>
                  <a:gd name="T4" fmla="*/ 270 w 4560"/>
                  <a:gd name="T5" fmla="*/ 1110 h 1476"/>
                  <a:gd name="T6" fmla="*/ 384 w 4560"/>
                  <a:gd name="T7" fmla="*/ 18 h 1476"/>
                  <a:gd name="T8" fmla="*/ 492 w 4560"/>
                  <a:gd name="T9" fmla="*/ 420 h 1476"/>
                  <a:gd name="T10" fmla="*/ 600 w 4560"/>
                  <a:gd name="T11" fmla="*/ 612 h 1476"/>
                  <a:gd name="T12" fmla="*/ 714 w 4560"/>
                  <a:gd name="T13" fmla="*/ 1338 h 1476"/>
                  <a:gd name="T14" fmla="*/ 822 w 4560"/>
                  <a:gd name="T15" fmla="*/ 1278 h 1476"/>
                  <a:gd name="T16" fmla="*/ 930 w 4560"/>
                  <a:gd name="T17" fmla="*/ 990 h 1476"/>
                  <a:gd name="T18" fmla="*/ 1044 w 4560"/>
                  <a:gd name="T19" fmla="*/ 0 h 1476"/>
                  <a:gd name="T20" fmla="*/ 1152 w 4560"/>
                  <a:gd name="T21" fmla="*/ 504 h 1476"/>
                  <a:gd name="T22" fmla="*/ 1260 w 4560"/>
                  <a:gd name="T23" fmla="*/ 276 h 1476"/>
                  <a:gd name="T24" fmla="*/ 1374 w 4560"/>
                  <a:gd name="T25" fmla="*/ 1368 h 1476"/>
                  <a:gd name="T26" fmla="*/ 1482 w 4560"/>
                  <a:gd name="T27" fmla="*/ 1344 h 1476"/>
                  <a:gd name="T28" fmla="*/ 1590 w 4560"/>
                  <a:gd name="T29" fmla="*/ 858 h 1476"/>
                  <a:gd name="T30" fmla="*/ 1698 w 4560"/>
                  <a:gd name="T31" fmla="*/ 300 h 1476"/>
                  <a:gd name="T32" fmla="*/ 1812 w 4560"/>
                  <a:gd name="T33" fmla="*/ 570 h 1476"/>
                  <a:gd name="T34" fmla="*/ 1920 w 4560"/>
                  <a:gd name="T35" fmla="*/ 426 h 1476"/>
                  <a:gd name="T36" fmla="*/ 2028 w 4560"/>
                  <a:gd name="T37" fmla="*/ 1188 h 1476"/>
                  <a:gd name="T38" fmla="*/ 2142 w 4560"/>
                  <a:gd name="T39" fmla="*/ 1110 h 1476"/>
                  <a:gd name="T40" fmla="*/ 2250 w 4560"/>
                  <a:gd name="T41" fmla="*/ 1014 h 1476"/>
                  <a:gd name="T42" fmla="*/ 2358 w 4560"/>
                  <a:gd name="T43" fmla="*/ 162 h 1476"/>
                  <a:gd name="T44" fmla="*/ 2472 w 4560"/>
                  <a:gd name="T45" fmla="*/ 624 h 1476"/>
                  <a:gd name="T46" fmla="*/ 2580 w 4560"/>
                  <a:gd name="T47" fmla="*/ 588 h 1476"/>
                  <a:gd name="T48" fmla="*/ 2688 w 4560"/>
                  <a:gd name="T49" fmla="*/ 1128 h 1476"/>
                  <a:gd name="T50" fmla="*/ 2802 w 4560"/>
                  <a:gd name="T51" fmla="*/ 1332 h 1476"/>
                  <a:gd name="T52" fmla="*/ 2910 w 4560"/>
                  <a:gd name="T53" fmla="*/ 1248 h 1476"/>
                  <a:gd name="T54" fmla="*/ 3018 w 4560"/>
                  <a:gd name="T55" fmla="*/ 48 h 1476"/>
                  <a:gd name="T56" fmla="*/ 3132 w 4560"/>
                  <a:gd name="T57" fmla="*/ 402 h 1476"/>
                  <a:gd name="T58" fmla="*/ 3240 w 4560"/>
                  <a:gd name="T59" fmla="*/ 516 h 1476"/>
                  <a:gd name="T60" fmla="*/ 3348 w 4560"/>
                  <a:gd name="T61" fmla="*/ 1050 h 1476"/>
                  <a:gd name="T62" fmla="*/ 3456 w 4560"/>
                  <a:gd name="T63" fmla="*/ 1476 h 1476"/>
                  <a:gd name="T64" fmla="*/ 3570 w 4560"/>
                  <a:gd name="T65" fmla="*/ 1164 h 1476"/>
                  <a:gd name="T66" fmla="*/ 3678 w 4560"/>
                  <a:gd name="T67" fmla="*/ 204 h 1476"/>
                  <a:gd name="T68" fmla="*/ 3786 w 4560"/>
                  <a:gd name="T69" fmla="*/ 510 h 1476"/>
                  <a:gd name="T70" fmla="*/ 3900 w 4560"/>
                  <a:gd name="T71" fmla="*/ 426 h 1476"/>
                  <a:gd name="T72" fmla="*/ 4008 w 4560"/>
                  <a:gd name="T73" fmla="*/ 1242 h 1476"/>
                  <a:gd name="T74" fmla="*/ 4116 w 4560"/>
                  <a:gd name="T75" fmla="*/ 1284 h 1476"/>
                  <a:gd name="T76" fmla="*/ 4230 w 4560"/>
                  <a:gd name="T77" fmla="*/ 996 h 1476"/>
                  <a:gd name="T78" fmla="*/ 4338 w 4560"/>
                  <a:gd name="T79" fmla="*/ 456 h 1476"/>
                  <a:gd name="T80" fmla="*/ 4446 w 4560"/>
                  <a:gd name="T81" fmla="*/ 792 h 1476"/>
                  <a:gd name="T82" fmla="*/ 4560 w 4560"/>
                  <a:gd name="T83" fmla="*/ 966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0" h="1476">
                    <a:moveTo>
                      <a:pt x="0" y="852"/>
                    </a:moveTo>
                    <a:lnTo>
                      <a:pt x="54" y="852"/>
                    </a:lnTo>
                    <a:lnTo>
                      <a:pt x="108" y="720"/>
                    </a:lnTo>
                    <a:lnTo>
                      <a:pt x="162" y="1122"/>
                    </a:lnTo>
                    <a:lnTo>
                      <a:pt x="216" y="942"/>
                    </a:lnTo>
                    <a:lnTo>
                      <a:pt x="270" y="1110"/>
                    </a:lnTo>
                    <a:lnTo>
                      <a:pt x="330" y="1218"/>
                    </a:lnTo>
                    <a:lnTo>
                      <a:pt x="384" y="18"/>
                    </a:lnTo>
                    <a:lnTo>
                      <a:pt x="438" y="450"/>
                    </a:lnTo>
                    <a:lnTo>
                      <a:pt x="492" y="420"/>
                    </a:lnTo>
                    <a:lnTo>
                      <a:pt x="546" y="570"/>
                    </a:lnTo>
                    <a:lnTo>
                      <a:pt x="600" y="612"/>
                    </a:lnTo>
                    <a:lnTo>
                      <a:pt x="660" y="606"/>
                    </a:lnTo>
                    <a:lnTo>
                      <a:pt x="714" y="1338"/>
                    </a:lnTo>
                    <a:lnTo>
                      <a:pt x="768" y="1380"/>
                    </a:lnTo>
                    <a:lnTo>
                      <a:pt x="822" y="1278"/>
                    </a:lnTo>
                    <a:lnTo>
                      <a:pt x="876" y="1410"/>
                    </a:lnTo>
                    <a:lnTo>
                      <a:pt x="930" y="990"/>
                    </a:lnTo>
                    <a:lnTo>
                      <a:pt x="984" y="1302"/>
                    </a:lnTo>
                    <a:lnTo>
                      <a:pt x="1044" y="0"/>
                    </a:lnTo>
                    <a:lnTo>
                      <a:pt x="1098" y="210"/>
                    </a:lnTo>
                    <a:lnTo>
                      <a:pt x="1152" y="504"/>
                    </a:lnTo>
                    <a:lnTo>
                      <a:pt x="1206" y="324"/>
                    </a:lnTo>
                    <a:lnTo>
                      <a:pt x="1260" y="276"/>
                    </a:lnTo>
                    <a:lnTo>
                      <a:pt x="1314" y="738"/>
                    </a:lnTo>
                    <a:lnTo>
                      <a:pt x="1374" y="1368"/>
                    </a:lnTo>
                    <a:lnTo>
                      <a:pt x="1428" y="1386"/>
                    </a:lnTo>
                    <a:lnTo>
                      <a:pt x="1482" y="1344"/>
                    </a:lnTo>
                    <a:lnTo>
                      <a:pt x="1536" y="1134"/>
                    </a:lnTo>
                    <a:lnTo>
                      <a:pt x="1590" y="858"/>
                    </a:lnTo>
                    <a:lnTo>
                      <a:pt x="1644" y="1104"/>
                    </a:lnTo>
                    <a:lnTo>
                      <a:pt x="1698" y="300"/>
                    </a:lnTo>
                    <a:lnTo>
                      <a:pt x="1758" y="636"/>
                    </a:lnTo>
                    <a:lnTo>
                      <a:pt x="1812" y="570"/>
                    </a:lnTo>
                    <a:lnTo>
                      <a:pt x="1866" y="576"/>
                    </a:lnTo>
                    <a:lnTo>
                      <a:pt x="1920" y="426"/>
                    </a:lnTo>
                    <a:lnTo>
                      <a:pt x="1974" y="558"/>
                    </a:lnTo>
                    <a:lnTo>
                      <a:pt x="2028" y="1188"/>
                    </a:lnTo>
                    <a:lnTo>
                      <a:pt x="2088" y="1194"/>
                    </a:lnTo>
                    <a:lnTo>
                      <a:pt x="2142" y="1110"/>
                    </a:lnTo>
                    <a:lnTo>
                      <a:pt x="2196" y="1110"/>
                    </a:lnTo>
                    <a:lnTo>
                      <a:pt x="2250" y="1014"/>
                    </a:lnTo>
                    <a:lnTo>
                      <a:pt x="2304" y="1332"/>
                    </a:lnTo>
                    <a:lnTo>
                      <a:pt x="2358" y="162"/>
                    </a:lnTo>
                    <a:lnTo>
                      <a:pt x="2418" y="360"/>
                    </a:lnTo>
                    <a:lnTo>
                      <a:pt x="2472" y="624"/>
                    </a:lnTo>
                    <a:lnTo>
                      <a:pt x="2526" y="522"/>
                    </a:lnTo>
                    <a:lnTo>
                      <a:pt x="2580" y="588"/>
                    </a:lnTo>
                    <a:lnTo>
                      <a:pt x="2634" y="612"/>
                    </a:lnTo>
                    <a:lnTo>
                      <a:pt x="2688" y="1128"/>
                    </a:lnTo>
                    <a:lnTo>
                      <a:pt x="2742" y="1308"/>
                    </a:lnTo>
                    <a:lnTo>
                      <a:pt x="2802" y="1332"/>
                    </a:lnTo>
                    <a:lnTo>
                      <a:pt x="2856" y="1170"/>
                    </a:lnTo>
                    <a:lnTo>
                      <a:pt x="2910" y="1248"/>
                    </a:lnTo>
                    <a:lnTo>
                      <a:pt x="2964" y="1026"/>
                    </a:lnTo>
                    <a:lnTo>
                      <a:pt x="3018" y="48"/>
                    </a:lnTo>
                    <a:lnTo>
                      <a:pt x="3072" y="240"/>
                    </a:lnTo>
                    <a:lnTo>
                      <a:pt x="3132" y="402"/>
                    </a:lnTo>
                    <a:lnTo>
                      <a:pt x="3186" y="600"/>
                    </a:lnTo>
                    <a:lnTo>
                      <a:pt x="3240" y="516"/>
                    </a:lnTo>
                    <a:lnTo>
                      <a:pt x="3294" y="798"/>
                    </a:lnTo>
                    <a:lnTo>
                      <a:pt x="3348" y="1050"/>
                    </a:lnTo>
                    <a:lnTo>
                      <a:pt x="3402" y="1320"/>
                    </a:lnTo>
                    <a:lnTo>
                      <a:pt x="3456" y="1476"/>
                    </a:lnTo>
                    <a:lnTo>
                      <a:pt x="3516" y="1044"/>
                    </a:lnTo>
                    <a:lnTo>
                      <a:pt x="3570" y="1164"/>
                    </a:lnTo>
                    <a:lnTo>
                      <a:pt x="3624" y="1134"/>
                    </a:lnTo>
                    <a:lnTo>
                      <a:pt x="3678" y="204"/>
                    </a:lnTo>
                    <a:lnTo>
                      <a:pt x="3732" y="264"/>
                    </a:lnTo>
                    <a:lnTo>
                      <a:pt x="3786" y="510"/>
                    </a:lnTo>
                    <a:lnTo>
                      <a:pt x="3846" y="684"/>
                    </a:lnTo>
                    <a:lnTo>
                      <a:pt x="3900" y="426"/>
                    </a:lnTo>
                    <a:lnTo>
                      <a:pt x="3954" y="582"/>
                    </a:lnTo>
                    <a:lnTo>
                      <a:pt x="4008" y="1242"/>
                    </a:lnTo>
                    <a:lnTo>
                      <a:pt x="4062" y="1290"/>
                    </a:lnTo>
                    <a:lnTo>
                      <a:pt x="4116" y="1284"/>
                    </a:lnTo>
                    <a:lnTo>
                      <a:pt x="4170" y="702"/>
                    </a:lnTo>
                    <a:lnTo>
                      <a:pt x="4230" y="996"/>
                    </a:lnTo>
                    <a:lnTo>
                      <a:pt x="4284" y="1086"/>
                    </a:lnTo>
                    <a:lnTo>
                      <a:pt x="4338" y="456"/>
                    </a:lnTo>
                    <a:lnTo>
                      <a:pt x="4392" y="468"/>
                    </a:lnTo>
                    <a:lnTo>
                      <a:pt x="4446" y="792"/>
                    </a:lnTo>
                    <a:lnTo>
                      <a:pt x="4500" y="774"/>
                    </a:lnTo>
                    <a:lnTo>
                      <a:pt x="4560" y="966"/>
                    </a:lnTo>
                  </a:path>
                </a:pathLst>
              </a:custGeom>
              <a:noFill/>
              <a:ln w="19050" cap="flat">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242" name="Oval 7"/>
              <p:cNvSpPr>
                <a:spLocks noChangeArrowheads="1"/>
              </p:cNvSpPr>
              <p:nvPr/>
            </p:nvSpPr>
            <p:spPr bwMode="auto">
              <a:xfrm>
                <a:off x="252007" y="2391110"/>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43" name="Oval 8"/>
              <p:cNvSpPr>
                <a:spLocks noChangeArrowheads="1"/>
              </p:cNvSpPr>
              <p:nvPr/>
            </p:nvSpPr>
            <p:spPr bwMode="auto">
              <a:xfrm>
                <a:off x="296155" y="2391110"/>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44" name="Oval 9"/>
              <p:cNvSpPr>
                <a:spLocks noChangeArrowheads="1"/>
              </p:cNvSpPr>
              <p:nvPr/>
            </p:nvSpPr>
            <p:spPr bwMode="auto">
              <a:xfrm>
                <a:off x="340303" y="2268482"/>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45" name="Oval 10"/>
              <p:cNvSpPr>
                <a:spLocks noChangeArrowheads="1"/>
              </p:cNvSpPr>
              <p:nvPr/>
            </p:nvSpPr>
            <p:spPr bwMode="auto">
              <a:xfrm>
                <a:off x="395484" y="2636360"/>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46" name="Oval 11"/>
              <p:cNvSpPr>
                <a:spLocks noChangeArrowheads="1"/>
              </p:cNvSpPr>
              <p:nvPr/>
            </p:nvSpPr>
            <p:spPr bwMode="auto">
              <a:xfrm>
                <a:off x="439632" y="2472860"/>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47" name="Oval 12"/>
              <p:cNvSpPr>
                <a:spLocks noChangeArrowheads="1"/>
              </p:cNvSpPr>
              <p:nvPr/>
            </p:nvSpPr>
            <p:spPr bwMode="auto">
              <a:xfrm>
                <a:off x="483780" y="2628182"/>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48" name="Oval 13"/>
              <p:cNvSpPr>
                <a:spLocks noChangeArrowheads="1"/>
              </p:cNvSpPr>
              <p:nvPr/>
            </p:nvSpPr>
            <p:spPr bwMode="auto">
              <a:xfrm>
                <a:off x="538968" y="2726282"/>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49" name="Oval 14"/>
              <p:cNvSpPr>
                <a:spLocks noChangeArrowheads="1"/>
              </p:cNvSpPr>
              <p:nvPr/>
            </p:nvSpPr>
            <p:spPr bwMode="auto">
              <a:xfrm>
                <a:off x="583116" y="1630833"/>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50" name="Oval 15"/>
              <p:cNvSpPr>
                <a:spLocks noChangeArrowheads="1"/>
              </p:cNvSpPr>
              <p:nvPr/>
            </p:nvSpPr>
            <p:spPr bwMode="auto">
              <a:xfrm>
                <a:off x="627264" y="2023233"/>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51" name="Oval 16"/>
              <p:cNvSpPr>
                <a:spLocks noChangeArrowheads="1"/>
              </p:cNvSpPr>
              <p:nvPr/>
            </p:nvSpPr>
            <p:spPr bwMode="auto">
              <a:xfrm>
                <a:off x="671412" y="1998710"/>
                <a:ext cx="44148"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52" name="Oval 17"/>
              <p:cNvSpPr>
                <a:spLocks noChangeArrowheads="1"/>
              </p:cNvSpPr>
              <p:nvPr/>
            </p:nvSpPr>
            <p:spPr bwMode="auto">
              <a:xfrm>
                <a:off x="715560" y="2129510"/>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53" name="Oval 18"/>
              <p:cNvSpPr>
                <a:spLocks noChangeArrowheads="1"/>
              </p:cNvSpPr>
              <p:nvPr/>
            </p:nvSpPr>
            <p:spPr bwMode="auto">
              <a:xfrm>
                <a:off x="770742" y="2170382"/>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54" name="Oval 19"/>
              <p:cNvSpPr>
                <a:spLocks noChangeArrowheads="1"/>
              </p:cNvSpPr>
              <p:nvPr/>
            </p:nvSpPr>
            <p:spPr bwMode="auto">
              <a:xfrm>
                <a:off x="814889" y="2162210"/>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55" name="Oval 20"/>
              <p:cNvSpPr>
                <a:spLocks noChangeArrowheads="1"/>
              </p:cNvSpPr>
              <p:nvPr/>
            </p:nvSpPr>
            <p:spPr bwMode="auto">
              <a:xfrm>
                <a:off x="870078" y="2832560"/>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56" name="Oval 21"/>
              <p:cNvSpPr>
                <a:spLocks noChangeArrowheads="1"/>
              </p:cNvSpPr>
              <p:nvPr/>
            </p:nvSpPr>
            <p:spPr bwMode="auto">
              <a:xfrm>
                <a:off x="914226" y="2873432"/>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57" name="Oval 22"/>
              <p:cNvSpPr>
                <a:spLocks noChangeArrowheads="1"/>
              </p:cNvSpPr>
              <p:nvPr/>
            </p:nvSpPr>
            <p:spPr bwMode="auto">
              <a:xfrm>
                <a:off x="958374" y="2775332"/>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58" name="Oval 23"/>
              <p:cNvSpPr>
                <a:spLocks noChangeArrowheads="1"/>
              </p:cNvSpPr>
              <p:nvPr/>
            </p:nvSpPr>
            <p:spPr bwMode="auto">
              <a:xfrm>
                <a:off x="1002522" y="2897959"/>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59" name="Oval 24"/>
              <p:cNvSpPr>
                <a:spLocks noChangeArrowheads="1"/>
              </p:cNvSpPr>
              <p:nvPr/>
            </p:nvSpPr>
            <p:spPr bwMode="auto">
              <a:xfrm>
                <a:off x="1046670" y="2513732"/>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60" name="Oval 25"/>
              <p:cNvSpPr>
                <a:spLocks noChangeArrowheads="1"/>
              </p:cNvSpPr>
              <p:nvPr/>
            </p:nvSpPr>
            <p:spPr bwMode="auto">
              <a:xfrm>
                <a:off x="1101851" y="2799860"/>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61" name="Oval 26"/>
              <p:cNvSpPr>
                <a:spLocks noChangeArrowheads="1"/>
              </p:cNvSpPr>
              <p:nvPr/>
            </p:nvSpPr>
            <p:spPr bwMode="auto">
              <a:xfrm>
                <a:off x="1145999" y="1614483"/>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62" name="Oval 27"/>
              <p:cNvSpPr>
                <a:spLocks noChangeArrowheads="1"/>
              </p:cNvSpPr>
              <p:nvPr/>
            </p:nvSpPr>
            <p:spPr bwMode="auto">
              <a:xfrm>
                <a:off x="1190147" y="1802510"/>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63" name="Oval 28"/>
              <p:cNvSpPr>
                <a:spLocks noChangeArrowheads="1"/>
              </p:cNvSpPr>
              <p:nvPr/>
            </p:nvSpPr>
            <p:spPr bwMode="auto">
              <a:xfrm>
                <a:off x="1245335" y="2072283"/>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64" name="Oval 29"/>
              <p:cNvSpPr>
                <a:spLocks noChangeArrowheads="1"/>
              </p:cNvSpPr>
              <p:nvPr/>
            </p:nvSpPr>
            <p:spPr bwMode="auto">
              <a:xfrm>
                <a:off x="1289483" y="1908783"/>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65" name="Oval 30"/>
              <p:cNvSpPr>
                <a:spLocks noChangeArrowheads="1"/>
              </p:cNvSpPr>
              <p:nvPr/>
            </p:nvSpPr>
            <p:spPr bwMode="auto">
              <a:xfrm>
                <a:off x="1333631" y="1867910"/>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66" name="Oval 31"/>
              <p:cNvSpPr>
                <a:spLocks noChangeArrowheads="1"/>
              </p:cNvSpPr>
              <p:nvPr/>
            </p:nvSpPr>
            <p:spPr bwMode="auto">
              <a:xfrm>
                <a:off x="1377779" y="2284832"/>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67" name="Oval 32"/>
              <p:cNvSpPr>
                <a:spLocks noChangeArrowheads="1"/>
              </p:cNvSpPr>
              <p:nvPr/>
            </p:nvSpPr>
            <p:spPr bwMode="auto">
              <a:xfrm>
                <a:off x="1432961" y="2857082"/>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68" name="Oval 33"/>
              <p:cNvSpPr>
                <a:spLocks noChangeArrowheads="1"/>
              </p:cNvSpPr>
              <p:nvPr/>
            </p:nvSpPr>
            <p:spPr bwMode="auto">
              <a:xfrm>
                <a:off x="1477109" y="2873432"/>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69" name="Oval 34"/>
              <p:cNvSpPr>
                <a:spLocks noChangeArrowheads="1"/>
              </p:cNvSpPr>
              <p:nvPr/>
            </p:nvSpPr>
            <p:spPr bwMode="auto">
              <a:xfrm>
                <a:off x="1521257" y="2840732"/>
                <a:ext cx="44148"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70" name="Oval 35"/>
              <p:cNvSpPr>
                <a:spLocks noChangeArrowheads="1"/>
              </p:cNvSpPr>
              <p:nvPr/>
            </p:nvSpPr>
            <p:spPr bwMode="auto">
              <a:xfrm>
                <a:off x="1565405" y="2644532"/>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71" name="Oval 36"/>
              <p:cNvSpPr>
                <a:spLocks noChangeArrowheads="1"/>
              </p:cNvSpPr>
              <p:nvPr/>
            </p:nvSpPr>
            <p:spPr bwMode="auto">
              <a:xfrm>
                <a:off x="1620593" y="2399282"/>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72" name="Oval 37"/>
              <p:cNvSpPr>
                <a:spLocks noChangeArrowheads="1"/>
              </p:cNvSpPr>
              <p:nvPr/>
            </p:nvSpPr>
            <p:spPr bwMode="auto">
              <a:xfrm>
                <a:off x="1664741" y="2620010"/>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73" name="Oval 38"/>
              <p:cNvSpPr>
                <a:spLocks noChangeArrowheads="1"/>
              </p:cNvSpPr>
              <p:nvPr/>
            </p:nvSpPr>
            <p:spPr bwMode="auto">
              <a:xfrm>
                <a:off x="1708889" y="1884260"/>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74" name="Oval 39"/>
              <p:cNvSpPr>
                <a:spLocks noChangeArrowheads="1"/>
              </p:cNvSpPr>
              <p:nvPr/>
            </p:nvSpPr>
            <p:spPr bwMode="auto">
              <a:xfrm>
                <a:off x="1764070" y="2194910"/>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75" name="Oval 40"/>
              <p:cNvSpPr>
                <a:spLocks noChangeArrowheads="1"/>
              </p:cNvSpPr>
              <p:nvPr/>
            </p:nvSpPr>
            <p:spPr bwMode="auto">
              <a:xfrm>
                <a:off x="1808218" y="2129510"/>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76" name="Oval 41"/>
              <p:cNvSpPr>
                <a:spLocks noChangeArrowheads="1"/>
              </p:cNvSpPr>
              <p:nvPr/>
            </p:nvSpPr>
            <p:spPr bwMode="auto">
              <a:xfrm>
                <a:off x="1852366" y="2137682"/>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77" name="Oval 42"/>
              <p:cNvSpPr>
                <a:spLocks noChangeArrowheads="1"/>
              </p:cNvSpPr>
              <p:nvPr/>
            </p:nvSpPr>
            <p:spPr bwMode="auto">
              <a:xfrm>
                <a:off x="1896514" y="1998710"/>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78" name="Oval 43"/>
              <p:cNvSpPr>
                <a:spLocks noChangeArrowheads="1"/>
              </p:cNvSpPr>
              <p:nvPr/>
            </p:nvSpPr>
            <p:spPr bwMode="auto">
              <a:xfrm>
                <a:off x="1951703" y="2121333"/>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79" name="Oval 44"/>
              <p:cNvSpPr>
                <a:spLocks noChangeArrowheads="1"/>
              </p:cNvSpPr>
              <p:nvPr/>
            </p:nvSpPr>
            <p:spPr bwMode="auto">
              <a:xfrm>
                <a:off x="1995850" y="2693582"/>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80" name="Oval 45"/>
              <p:cNvSpPr>
                <a:spLocks noChangeArrowheads="1"/>
              </p:cNvSpPr>
              <p:nvPr/>
            </p:nvSpPr>
            <p:spPr bwMode="auto">
              <a:xfrm>
                <a:off x="2039998" y="2701760"/>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81" name="Oval 46"/>
              <p:cNvSpPr>
                <a:spLocks noChangeArrowheads="1"/>
              </p:cNvSpPr>
              <p:nvPr/>
            </p:nvSpPr>
            <p:spPr bwMode="auto">
              <a:xfrm>
                <a:off x="2095180" y="2628182"/>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82" name="Oval 47"/>
              <p:cNvSpPr>
                <a:spLocks noChangeArrowheads="1"/>
              </p:cNvSpPr>
              <p:nvPr/>
            </p:nvSpPr>
            <p:spPr bwMode="auto">
              <a:xfrm>
                <a:off x="2139328" y="2628182"/>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83" name="Oval 48"/>
              <p:cNvSpPr>
                <a:spLocks noChangeArrowheads="1"/>
              </p:cNvSpPr>
              <p:nvPr/>
            </p:nvSpPr>
            <p:spPr bwMode="auto">
              <a:xfrm>
                <a:off x="2183476" y="2538260"/>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84" name="Oval 49"/>
              <p:cNvSpPr>
                <a:spLocks noChangeArrowheads="1"/>
              </p:cNvSpPr>
              <p:nvPr/>
            </p:nvSpPr>
            <p:spPr bwMode="auto">
              <a:xfrm>
                <a:off x="2227624" y="2824382"/>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85" name="Oval 50"/>
              <p:cNvSpPr>
                <a:spLocks noChangeArrowheads="1"/>
              </p:cNvSpPr>
              <p:nvPr/>
            </p:nvSpPr>
            <p:spPr bwMode="auto">
              <a:xfrm>
                <a:off x="2271772" y="1761633"/>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86" name="Oval 51"/>
              <p:cNvSpPr>
                <a:spLocks noChangeArrowheads="1"/>
              </p:cNvSpPr>
              <p:nvPr/>
            </p:nvSpPr>
            <p:spPr bwMode="auto">
              <a:xfrm>
                <a:off x="2326960" y="1941483"/>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87" name="Oval 52"/>
              <p:cNvSpPr>
                <a:spLocks noChangeArrowheads="1"/>
              </p:cNvSpPr>
              <p:nvPr/>
            </p:nvSpPr>
            <p:spPr bwMode="auto">
              <a:xfrm>
                <a:off x="2371108" y="2178560"/>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88" name="Oval 53"/>
              <p:cNvSpPr>
                <a:spLocks noChangeArrowheads="1"/>
              </p:cNvSpPr>
              <p:nvPr/>
            </p:nvSpPr>
            <p:spPr bwMode="auto">
              <a:xfrm>
                <a:off x="2426289" y="2088633"/>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89" name="Oval 54"/>
              <p:cNvSpPr>
                <a:spLocks noChangeArrowheads="1"/>
              </p:cNvSpPr>
              <p:nvPr/>
            </p:nvSpPr>
            <p:spPr bwMode="auto">
              <a:xfrm>
                <a:off x="2470437" y="2145860"/>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90" name="Oval 55"/>
              <p:cNvSpPr>
                <a:spLocks noChangeArrowheads="1"/>
              </p:cNvSpPr>
              <p:nvPr/>
            </p:nvSpPr>
            <p:spPr bwMode="auto">
              <a:xfrm>
                <a:off x="2514585" y="2170382"/>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91" name="Oval 56"/>
              <p:cNvSpPr>
                <a:spLocks noChangeArrowheads="1"/>
              </p:cNvSpPr>
              <p:nvPr/>
            </p:nvSpPr>
            <p:spPr bwMode="auto">
              <a:xfrm>
                <a:off x="2558733" y="2644532"/>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92" name="Oval 57"/>
              <p:cNvSpPr>
                <a:spLocks noChangeArrowheads="1"/>
              </p:cNvSpPr>
              <p:nvPr/>
            </p:nvSpPr>
            <p:spPr bwMode="auto">
              <a:xfrm>
                <a:off x="2602881" y="2808032"/>
                <a:ext cx="44148"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93" name="Oval 58"/>
              <p:cNvSpPr>
                <a:spLocks noChangeArrowheads="1"/>
              </p:cNvSpPr>
              <p:nvPr/>
            </p:nvSpPr>
            <p:spPr bwMode="auto">
              <a:xfrm>
                <a:off x="2658070" y="2824382"/>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94" name="Oval 59"/>
              <p:cNvSpPr>
                <a:spLocks noChangeArrowheads="1"/>
              </p:cNvSpPr>
              <p:nvPr/>
            </p:nvSpPr>
            <p:spPr bwMode="auto">
              <a:xfrm>
                <a:off x="2702218" y="2677232"/>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95" name="Oval 60"/>
              <p:cNvSpPr>
                <a:spLocks noChangeArrowheads="1"/>
              </p:cNvSpPr>
              <p:nvPr/>
            </p:nvSpPr>
            <p:spPr bwMode="auto">
              <a:xfrm>
                <a:off x="2746365" y="2750810"/>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96" name="Oval 61"/>
              <p:cNvSpPr>
                <a:spLocks noChangeArrowheads="1"/>
              </p:cNvSpPr>
              <p:nvPr/>
            </p:nvSpPr>
            <p:spPr bwMode="auto">
              <a:xfrm>
                <a:off x="2801547" y="2546432"/>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97" name="Oval 62"/>
              <p:cNvSpPr>
                <a:spLocks noChangeArrowheads="1"/>
              </p:cNvSpPr>
              <p:nvPr/>
            </p:nvSpPr>
            <p:spPr bwMode="auto">
              <a:xfrm>
                <a:off x="2845695" y="1655360"/>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98" name="Oval 63"/>
              <p:cNvSpPr>
                <a:spLocks noChangeArrowheads="1"/>
              </p:cNvSpPr>
              <p:nvPr/>
            </p:nvSpPr>
            <p:spPr bwMode="auto">
              <a:xfrm>
                <a:off x="2889843" y="1835210"/>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99" name="Oval 64"/>
              <p:cNvSpPr>
                <a:spLocks noChangeArrowheads="1"/>
              </p:cNvSpPr>
              <p:nvPr/>
            </p:nvSpPr>
            <p:spPr bwMode="auto">
              <a:xfrm>
                <a:off x="2945031" y="1982360"/>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00" name="Oval 65"/>
              <p:cNvSpPr>
                <a:spLocks noChangeArrowheads="1"/>
              </p:cNvSpPr>
              <p:nvPr/>
            </p:nvSpPr>
            <p:spPr bwMode="auto">
              <a:xfrm>
                <a:off x="2989179" y="2162210"/>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01" name="Oval 66"/>
              <p:cNvSpPr>
                <a:spLocks noChangeArrowheads="1"/>
              </p:cNvSpPr>
              <p:nvPr/>
            </p:nvSpPr>
            <p:spPr bwMode="auto">
              <a:xfrm>
                <a:off x="3033327" y="2080460"/>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02" name="Oval 67"/>
              <p:cNvSpPr>
                <a:spLocks noChangeArrowheads="1"/>
              </p:cNvSpPr>
              <p:nvPr/>
            </p:nvSpPr>
            <p:spPr bwMode="auto">
              <a:xfrm>
                <a:off x="3077475" y="2342060"/>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03" name="Oval 68"/>
              <p:cNvSpPr>
                <a:spLocks noChangeArrowheads="1"/>
              </p:cNvSpPr>
              <p:nvPr/>
            </p:nvSpPr>
            <p:spPr bwMode="auto">
              <a:xfrm>
                <a:off x="3121623" y="2570960"/>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04" name="Oval 69"/>
              <p:cNvSpPr>
                <a:spLocks noChangeArrowheads="1"/>
              </p:cNvSpPr>
              <p:nvPr/>
            </p:nvSpPr>
            <p:spPr bwMode="auto">
              <a:xfrm>
                <a:off x="3176804" y="2816210"/>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05" name="Oval 70"/>
              <p:cNvSpPr>
                <a:spLocks noChangeArrowheads="1"/>
              </p:cNvSpPr>
              <p:nvPr/>
            </p:nvSpPr>
            <p:spPr bwMode="auto">
              <a:xfrm>
                <a:off x="3220952" y="2955182"/>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06" name="Oval 71"/>
              <p:cNvSpPr>
                <a:spLocks noChangeArrowheads="1"/>
              </p:cNvSpPr>
              <p:nvPr/>
            </p:nvSpPr>
            <p:spPr bwMode="auto">
              <a:xfrm>
                <a:off x="3276141" y="2562782"/>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07" name="Oval 72"/>
              <p:cNvSpPr>
                <a:spLocks noChangeArrowheads="1"/>
              </p:cNvSpPr>
              <p:nvPr/>
            </p:nvSpPr>
            <p:spPr bwMode="auto">
              <a:xfrm>
                <a:off x="3320289" y="2677232"/>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08" name="Oval 73"/>
              <p:cNvSpPr>
                <a:spLocks noChangeArrowheads="1"/>
              </p:cNvSpPr>
              <p:nvPr/>
            </p:nvSpPr>
            <p:spPr bwMode="auto">
              <a:xfrm>
                <a:off x="3364437" y="2644532"/>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09" name="Oval 74"/>
              <p:cNvSpPr>
                <a:spLocks noChangeArrowheads="1"/>
              </p:cNvSpPr>
              <p:nvPr/>
            </p:nvSpPr>
            <p:spPr bwMode="auto">
              <a:xfrm>
                <a:off x="3408585" y="1802510"/>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10" name="Oval 75"/>
              <p:cNvSpPr>
                <a:spLocks noChangeArrowheads="1"/>
              </p:cNvSpPr>
              <p:nvPr/>
            </p:nvSpPr>
            <p:spPr bwMode="auto">
              <a:xfrm>
                <a:off x="3452733" y="1851560"/>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11" name="Oval 76"/>
              <p:cNvSpPr>
                <a:spLocks noChangeArrowheads="1"/>
              </p:cNvSpPr>
              <p:nvPr/>
            </p:nvSpPr>
            <p:spPr bwMode="auto">
              <a:xfrm>
                <a:off x="3507914" y="2080460"/>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12" name="Oval 77"/>
              <p:cNvSpPr>
                <a:spLocks noChangeArrowheads="1"/>
              </p:cNvSpPr>
              <p:nvPr/>
            </p:nvSpPr>
            <p:spPr bwMode="auto">
              <a:xfrm>
                <a:off x="3552062" y="2235782"/>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13" name="Oval 78"/>
              <p:cNvSpPr>
                <a:spLocks noChangeArrowheads="1"/>
              </p:cNvSpPr>
              <p:nvPr/>
            </p:nvSpPr>
            <p:spPr bwMode="auto">
              <a:xfrm>
                <a:off x="3596210" y="1998710"/>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14" name="Oval 79"/>
              <p:cNvSpPr>
                <a:spLocks noChangeArrowheads="1"/>
              </p:cNvSpPr>
              <p:nvPr/>
            </p:nvSpPr>
            <p:spPr bwMode="auto">
              <a:xfrm>
                <a:off x="3651398" y="2145860"/>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15" name="Oval 80"/>
              <p:cNvSpPr>
                <a:spLocks noChangeArrowheads="1"/>
              </p:cNvSpPr>
              <p:nvPr/>
            </p:nvSpPr>
            <p:spPr bwMode="auto">
              <a:xfrm>
                <a:off x="3695546" y="2742632"/>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16" name="Oval 81"/>
              <p:cNvSpPr>
                <a:spLocks noChangeArrowheads="1"/>
              </p:cNvSpPr>
              <p:nvPr/>
            </p:nvSpPr>
            <p:spPr bwMode="auto">
              <a:xfrm>
                <a:off x="3739694" y="2791682"/>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17" name="Oval 82"/>
              <p:cNvSpPr>
                <a:spLocks noChangeArrowheads="1"/>
              </p:cNvSpPr>
              <p:nvPr/>
            </p:nvSpPr>
            <p:spPr bwMode="auto">
              <a:xfrm>
                <a:off x="3783842" y="2783510"/>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18" name="Oval 83"/>
              <p:cNvSpPr>
                <a:spLocks noChangeArrowheads="1"/>
              </p:cNvSpPr>
              <p:nvPr/>
            </p:nvSpPr>
            <p:spPr bwMode="auto">
              <a:xfrm>
                <a:off x="3827990" y="2252132"/>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19" name="Oval 84"/>
              <p:cNvSpPr>
                <a:spLocks noChangeArrowheads="1"/>
              </p:cNvSpPr>
              <p:nvPr/>
            </p:nvSpPr>
            <p:spPr bwMode="auto">
              <a:xfrm>
                <a:off x="3883172" y="2521910"/>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20" name="Oval 85"/>
              <p:cNvSpPr>
                <a:spLocks noChangeArrowheads="1"/>
              </p:cNvSpPr>
              <p:nvPr/>
            </p:nvSpPr>
            <p:spPr bwMode="auto">
              <a:xfrm>
                <a:off x="3927320" y="2603660"/>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21" name="Oval 86"/>
              <p:cNvSpPr>
                <a:spLocks noChangeArrowheads="1"/>
              </p:cNvSpPr>
              <p:nvPr/>
            </p:nvSpPr>
            <p:spPr bwMode="auto">
              <a:xfrm>
                <a:off x="3971467" y="2031410"/>
                <a:ext cx="44148"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22" name="Oval 87"/>
              <p:cNvSpPr>
                <a:spLocks noChangeArrowheads="1"/>
              </p:cNvSpPr>
              <p:nvPr/>
            </p:nvSpPr>
            <p:spPr bwMode="auto">
              <a:xfrm>
                <a:off x="4026656" y="2039583"/>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23" name="Oval 88"/>
              <p:cNvSpPr>
                <a:spLocks noChangeArrowheads="1"/>
              </p:cNvSpPr>
              <p:nvPr/>
            </p:nvSpPr>
            <p:spPr bwMode="auto">
              <a:xfrm>
                <a:off x="4070804" y="2333882"/>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24" name="Oval 89"/>
              <p:cNvSpPr>
                <a:spLocks noChangeArrowheads="1"/>
              </p:cNvSpPr>
              <p:nvPr/>
            </p:nvSpPr>
            <p:spPr bwMode="auto">
              <a:xfrm>
                <a:off x="4114952" y="2317532"/>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25" name="Oval 90"/>
              <p:cNvSpPr>
                <a:spLocks noChangeArrowheads="1"/>
              </p:cNvSpPr>
              <p:nvPr/>
            </p:nvSpPr>
            <p:spPr bwMode="auto">
              <a:xfrm>
                <a:off x="4170133" y="2497382"/>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grpSp>
        <p:cxnSp>
          <p:nvCxnSpPr>
            <p:cNvPr id="230" name="Straight Arrow Connector 229"/>
            <p:cNvCxnSpPr/>
            <p:nvPr/>
          </p:nvCxnSpPr>
          <p:spPr>
            <a:xfrm>
              <a:off x="1731761" y="4278889"/>
              <a:ext cx="595417" cy="0"/>
            </a:xfrm>
            <a:prstGeom prst="straightConnector1">
              <a:avLst/>
            </a:prstGeom>
            <a:ln w="38100">
              <a:solidFill>
                <a:schemeClr val="bg1">
                  <a:lumMod val="75000"/>
                </a:schemeClr>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2749" name="Group 325"/>
            <p:cNvGrpSpPr>
              <a:grpSpLocks/>
            </p:cNvGrpSpPr>
            <p:nvPr/>
          </p:nvGrpSpPr>
          <p:grpSpPr bwMode="auto">
            <a:xfrm>
              <a:off x="1684058" y="3903323"/>
              <a:ext cx="568909" cy="268335"/>
              <a:chOff x="251520" y="1617274"/>
              <a:chExt cx="3954599" cy="1381767"/>
            </a:xfrm>
          </p:grpSpPr>
          <p:sp>
            <p:nvSpPr>
              <p:cNvPr id="327" name="Freeform 6"/>
              <p:cNvSpPr>
                <a:spLocks/>
              </p:cNvSpPr>
              <p:nvPr/>
            </p:nvSpPr>
            <p:spPr bwMode="auto">
              <a:xfrm>
                <a:off x="263040" y="1630091"/>
                <a:ext cx="3918133" cy="1340699"/>
              </a:xfrm>
              <a:custGeom>
                <a:avLst/>
                <a:gdLst>
                  <a:gd name="T0" fmla="*/ 54 w 4560"/>
                  <a:gd name="T1" fmla="*/ 852 h 1476"/>
                  <a:gd name="T2" fmla="*/ 162 w 4560"/>
                  <a:gd name="T3" fmla="*/ 1122 h 1476"/>
                  <a:gd name="T4" fmla="*/ 270 w 4560"/>
                  <a:gd name="T5" fmla="*/ 1110 h 1476"/>
                  <a:gd name="T6" fmla="*/ 384 w 4560"/>
                  <a:gd name="T7" fmla="*/ 18 h 1476"/>
                  <a:gd name="T8" fmla="*/ 492 w 4560"/>
                  <a:gd name="T9" fmla="*/ 420 h 1476"/>
                  <a:gd name="T10" fmla="*/ 600 w 4560"/>
                  <a:gd name="T11" fmla="*/ 612 h 1476"/>
                  <a:gd name="T12" fmla="*/ 714 w 4560"/>
                  <a:gd name="T13" fmla="*/ 1338 h 1476"/>
                  <a:gd name="T14" fmla="*/ 822 w 4560"/>
                  <a:gd name="T15" fmla="*/ 1278 h 1476"/>
                  <a:gd name="T16" fmla="*/ 930 w 4560"/>
                  <a:gd name="T17" fmla="*/ 990 h 1476"/>
                  <a:gd name="T18" fmla="*/ 1044 w 4560"/>
                  <a:gd name="T19" fmla="*/ 0 h 1476"/>
                  <a:gd name="T20" fmla="*/ 1152 w 4560"/>
                  <a:gd name="T21" fmla="*/ 504 h 1476"/>
                  <a:gd name="T22" fmla="*/ 1260 w 4560"/>
                  <a:gd name="T23" fmla="*/ 276 h 1476"/>
                  <a:gd name="T24" fmla="*/ 1374 w 4560"/>
                  <a:gd name="T25" fmla="*/ 1368 h 1476"/>
                  <a:gd name="T26" fmla="*/ 1482 w 4560"/>
                  <a:gd name="T27" fmla="*/ 1344 h 1476"/>
                  <a:gd name="T28" fmla="*/ 1590 w 4560"/>
                  <a:gd name="T29" fmla="*/ 858 h 1476"/>
                  <a:gd name="T30" fmla="*/ 1698 w 4560"/>
                  <a:gd name="T31" fmla="*/ 300 h 1476"/>
                  <a:gd name="T32" fmla="*/ 1812 w 4560"/>
                  <a:gd name="T33" fmla="*/ 570 h 1476"/>
                  <a:gd name="T34" fmla="*/ 1920 w 4560"/>
                  <a:gd name="T35" fmla="*/ 426 h 1476"/>
                  <a:gd name="T36" fmla="*/ 2028 w 4560"/>
                  <a:gd name="T37" fmla="*/ 1188 h 1476"/>
                  <a:gd name="T38" fmla="*/ 2142 w 4560"/>
                  <a:gd name="T39" fmla="*/ 1110 h 1476"/>
                  <a:gd name="T40" fmla="*/ 2250 w 4560"/>
                  <a:gd name="T41" fmla="*/ 1014 h 1476"/>
                  <a:gd name="T42" fmla="*/ 2358 w 4560"/>
                  <a:gd name="T43" fmla="*/ 162 h 1476"/>
                  <a:gd name="T44" fmla="*/ 2472 w 4560"/>
                  <a:gd name="T45" fmla="*/ 624 h 1476"/>
                  <a:gd name="T46" fmla="*/ 2580 w 4560"/>
                  <a:gd name="T47" fmla="*/ 588 h 1476"/>
                  <a:gd name="T48" fmla="*/ 2688 w 4560"/>
                  <a:gd name="T49" fmla="*/ 1128 h 1476"/>
                  <a:gd name="T50" fmla="*/ 2802 w 4560"/>
                  <a:gd name="T51" fmla="*/ 1332 h 1476"/>
                  <a:gd name="T52" fmla="*/ 2910 w 4560"/>
                  <a:gd name="T53" fmla="*/ 1248 h 1476"/>
                  <a:gd name="T54" fmla="*/ 3018 w 4560"/>
                  <a:gd name="T55" fmla="*/ 48 h 1476"/>
                  <a:gd name="T56" fmla="*/ 3132 w 4560"/>
                  <a:gd name="T57" fmla="*/ 402 h 1476"/>
                  <a:gd name="T58" fmla="*/ 3240 w 4560"/>
                  <a:gd name="T59" fmla="*/ 516 h 1476"/>
                  <a:gd name="T60" fmla="*/ 3348 w 4560"/>
                  <a:gd name="T61" fmla="*/ 1050 h 1476"/>
                  <a:gd name="T62" fmla="*/ 3456 w 4560"/>
                  <a:gd name="T63" fmla="*/ 1476 h 1476"/>
                  <a:gd name="T64" fmla="*/ 3570 w 4560"/>
                  <a:gd name="T65" fmla="*/ 1164 h 1476"/>
                  <a:gd name="T66" fmla="*/ 3678 w 4560"/>
                  <a:gd name="T67" fmla="*/ 204 h 1476"/>
                  <a:gd name="T68" fmla="*/ 3786 w 4560"/>
                  <a:gd name="T69" fmla="*/ 510 h 1476"/>
                  <a:gd name="T70" fmla="*/ 3900 w 4560"/>
                  <a:gd name="T71" fmla="*/ 426 h 1476"/>
                  <a:gd name="T72" fmla="*/ 4008 w 4560"/>
                  <a:gd name="T73" fmla="*/ 1242 h 1476"/>
                  <a:gd name="T74" fmla="*/ 4116 w 4560"/>
                  <a:gd name="T75" fmla="*/ 1284 h 1476"/>
                  <a:gd name="T76" fmla="*/ 4230 w 4560"/>
                  <a:gd name="T77" fmla="*/ 996 h 1476"/>
                  <a:gd name="T78" fmla="*/ 4338 w 4560"/>
                  <a:gd name="T79" fmla="*/ 456 h 1476"/>
                  <a:gd name="T80" fmla="*/ 4446 w 4560"/>
                  <a:gd name="T81" fmla="*/ 792 h 1476"/>
                  <a:gd name="T82" fmla="*/ 4560 w 4560"/>
                  <a:gd name="T83" fmla="*/ 966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0" h="1476">
                    <a:moveTo>
                      <a:pt x="0" y="852"/>
                    </a:moveTo>
                    <a:lnTo>
                      <a:pt x="54" y="852"/>
                    </a:lnTo>
                    <a:lnTo>
                      <a:pt x="108" y="720"/>
                    </a:lnTo>
                    <a:lnTo>
                      <a:pt x="162" y="1122"/>
                    </a:lnTo>
                    <a:lnTo>
                      <a:pt x="216" y="942"/>
                    </a:lnTo>
                    <a:lnTo>
                      <a:pt x="270" y="1110"/>
                    </a:lnTo>
                    <a:lnTo>
                      <a:pt x="330" y="1218"/>
                    </a:lnTo>
                    <a:lnTo>
                      <a:pt x="384" y="18"/>
                    </a:lnTo>
                    <a:lnTo>
                      <a:pt x="438" y="450"/>
                    </a:lnTo>
                    <a:lnTo>
                      <a:pt x="492" y="420"/>
                    </a:lnTo>
                    <a:lnTo>
                      <a:pt x="546" y="570"/>
                    </a:lnTo>
                    <a:lnTo>
                      <a:pt x="600" y="612"/>
                    </a:lnTo>
                    <a:lnTo>
                      <a:pt x="660" y="606"/>
                    </a:lnTo>
                    <a:lnTo>
                      <a:pt x="714" y="1338"/>
                    </a:lnTo>
                    <a:lnTo>
                      <a:pt x="768" y="1380"/>
                    </a:lnTo>
                    <a:lnTo>
                      <a:pt x="822" y="1278"/>
                    </a:lnTo>
                    <a:lnTo>
                      <a:pt x="876" y="1410"/>
                    </a:lnTo>
                    <a:lnTo>
                      <a:pt x="930" y="990"/>
                    </a:lnTo>
                    <a:lnTo>
                      <a:pt x="984" y="1302"/>
                    </a:lnTo>
                    <a:lnTo>
                      <a:pt x="1044" y="0"/>
                    </a:lnTo>
                    <a:lnTo>
                      <a:pt x="1098" y="210"/>
                    </a:lnTo>
                    <a:lnTo>
                      <a:pt x="1152" y="504"/>
                    </a:lnTo>
                    <a:lnTo>
                      <a:pt x="1206" y="324"/>
                    </a:lnTo>
                    <a:lnTo>
                      <a:pt x="1260" y="276"/>
                    </a:lnTo>
                    <a:lnTo>
                      <a:pt x="1314" y="738"/>
                    </a:lnTo>
                    <a:lnTo>
                      <a:pt x="1374" y="1368"/>
                    </a:lnTo>
                    <a:lnTo>
                      <a:pt x="1428" y="1386"/>
                    </a:lnTo>
                    <a:lnTo>
                      <a:pt x="1482" y="1344"/>
                    </a:lnTo>
                    <a:lnTo>
                      <a:pt x="1536" y="1134"/>
                    </a:lnTo>
                    <a:lnTo>
                      <a:pt x="1590" y="858"/>
                    </a:lnTo>
                    <a:lnTo>
                      <a:pt x="1644" y="1104"/>
                    </a:lnTo>
                    <a:lnTo>
                      <a:pt x="1698" y="300"/>
                    </a:lnTo>
                    <a:lnTo>
                      <a:pt x="1758" y="636"/>
                    </a:lnTo>
                    <a:lnTo>
                      <a:pt x="1812" y="570"/>
                    </a:lnTo>
                    <a:lnTo>
                      <a:pt x="1866" y="576"/>
                    </a:lnTo>
                    <a:lnTo>
                      <a:pt x="1920" y="426"/>
                    </a:lnTo>
                    <a:lnTo>
                      <a:pt x="1974" y="558"/>
                    </a:lnTo>
                    <a:lnTo>
                      <a:pt x="2028" y="1188"/>
                    </a:lnTo>
                    <a:lnTo>
                      <a:pt x="2088" y="1194"/>
                    </a:lnTo>
                    <a:lnTo>
                      <a:pt x="2142" y="1110"/>
                    </a:lnTo>
                    <a:lnTo>
                      <a:pt x="2196" y="1110"/>
                    </a:lnTo>
                    <a:lnTo>
                      <a:pt x="2250" y="1014"/>
                    </a:lnTo>
                    <a:lnTo>
                      <a:pt x="2304" y="1332"/>
                    </a:lnTo>
                    <a:lnTo>
                      <a:pt x="2358" y="162"/>
                    </a:lnTo>
                    <a:lnTo>
                      <a:pt x="2418" y="360"/>
                    </a:lnTo>
                    <a:lnTo>
                      <a:pt x="2472" y="624"/>
                    </a:lnTo>
                    <a:lnTo>
                      <a:pt x="2526" y="522"/>
                    </a:lnTo>
                    <a:lnTo>
                      <a:pt x="2580" y="588"/>
                    </a:lnTo>
                    <a:lnTo>
                      <a:pt x="2634" y="612"/>
                    </a:lnTo>
                    <a:lnTo>
                      <a:pt x="2688" y="1128"/>
                    </a:lnTo>
                    <a:lnTo>
                      <a:pt x="2742" y="1308"/>
                    </a:lnTo>
                    <a:lnTo>
                      <a:pt x="2802" y="1332"/>
                    </a:lnTo>
                    <a:lnTo>
                      <a:pt x="2856" y="1170"/>
                    </a:lnTo>
                    <a:lnTo>
                      <a:pt x="2910" y="1248"/>
                    </a:lnTo>
                    <a:lnTo>
                      <a:pt x="2964" y="1026"/>
                    </a:lnTo>
                    <a:lnTo>
                      <a:pt x="3018" y="48"/>
                    </a:lnTo>
                    <a:lnTo>
                      <a:pt x="3072" y="240"/>
                    </a:lnTo>
                    <a:lnTo>
                      <a:pt x="3132" y="402"/>
                    </a:lnTo>
                    <a:lnTo>
                      <a:pt x="3186" y="600"/>
                    </a:lnTo>
                    <a:lnTo>
                      <a:pt x="3240" y="516"/>
                    </a:lnTo>
                    <a:lnTo>
                      <a:pt x="3294" y="798"/>
                    </a:lnTo>
                    <a:lnTo>
                      <a:pt x="3348" y="1050"/>
                    </a:lnTo>
                    <a:lnTo>
                      <a:pt x="3402" y="1320"/>
                    </a:lnTo>
                    <a:lnTo>
                      <a:pt x="3456" y="1476"/>
                    </a:lnTo>
                    <a:lnTo>
                      <a:pt x="3516" y="1044"/>
                    </a:lnTo>
                    <a:lnTo>
                      <a:pt x="3570" y="1164"/>
                    </a:lnTo>
                    <a:lnTo>
                      <a:pt x="3624" y="1134"/>
                    </a:lnTo>
                    <a:lnTo>
                      <a:pt x="3678" y="204"/>
                    </a:lnTo>
                    <a:lnTo>
                      <a:pt x="3732" y="264"/>
                    </a:lnTo>
                    <a:lnTo>
                      <a:pt x="3786" y="510"/>
                    </a:lnTo>
                    <a:lnTo>
                      <a:pt x="3846" y="684"/>
                    </a:lnTo>
                    <a:lnTo>
                      <a:pt x="3900" y="426"/>
                    </a:lnTo>
                    <a:lnTo>
                      <a:pt x="3954" y="582"/>
                    </a:lnTo>
                    <a:lnTo>
                      <a:pt x="4008" y="1242"/>
                    </a:lnTo>
                    <a:lnTo>
                      <a:pt x="4062" y="1290"/>
                    </a:lnTo>
                    <a:lnTo>
                      <a:pt x="4116" y="1284"/>
                    </a:lnTo>
                    <a:lnTo>
                      <a:pt x="4170" y="702"/>
                    </a:lnTo>
                    <a:lnTo>
                      <a:pt x="4230" y="996"/>
                    </a:lnTo>
                    <a:lnTo>
                      <a:pt x="4284" y="1086"/>
                    </a:lnTo>
                    <a:lnTo>
                      <a:pt x="4338" y="456"/>
                    </a:lnTo>
                    <a:lnTo>
                      <a:pt x="4392" y="468"/>
                    </a:lnTo>
                    <a:lnTo>
                      <a:pt x="4446" y="792"/>
                    </a:lnTo>
                    <a:lnTo>
                      <a:pt x="4500" y="774"/>
                    </a:lnTo>
                    <a:lnTo>
                      <a:pt x="4560" y="966"/>
                    </a:lnTo>
                  </a:path>
                </a:pathLst>
              </a:custGeom>
              <a:noFill/>
              <a:ln w="19050" cap="flat">
                <a:solidFill>
                  <a:schemeClr val="bg1">
                    <a:lumMod val="50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328" name="Oval 7"/>
              <p:cNvSpPr>
                <a:spLocks noChangeArrowheads="1"/>
              </p:cNvSpPr>
              <p:nvPr/>
            </p:nvSpPr>
            <p:spPr bwMode="auto">
              <a:xfrm>
                <a:off x="252007" y="2390368"/>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29" name="Oval 8"/>
              <p:cNvSpPr>
                <a:spLocks noChangeArrowheads="1"/>
              </p:cNvSpPr>
              <p:nvPr/>
            </p:nvSpPr>
            <p:spPr bwMode="auto">
              <a:xfrm>
                <a:off x="296155" y="2390368"/>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30" name="Oval 9"/>
              <p:cNvSpPr>
                <a:spLocks noChangeArrowheads="1"/>
              </p:cNvSpPr>
              <p:nvPr/>
            </p:nvSpPr>
            <p:spPr bwMode="auto">
              <a:xfrm>
                <a:off x="340303" y="2267741"/>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31" name="Oval 10"/>
              <p:cNvSpPr>
                <a:spLocks noChangeArrowheads="1"/>
              </p:cNvSpPr>
              <p:nvPr/>
            </p:nvSpPr>
            <p:spPr bwMode="auto">
              <a:xfrm>
                <a:off x="395484" y="2635618"/>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32" name="Oval 11"/>
              <p:cNvSpPr>
                <a:spLocks noChangeArrowheads="1"/>
              </p:cNvSpPr>
              <p:nvPr/>
            </p:nvSpPr>
            <p:spPr bwMode="auto">
              <a:xfrm>
                <a:off x="439632" y="2472118"/>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33" name="Oval 12"/>
              <p:cNvSpPr>
                <a:spLocks noChangeArrowheads="1"/>
              </p:cNvSpPr>
              <p:nvPr/>
            </p:nvSpPr>
            <p:spPr bwMode="auto">
              <a:xfrm>
                <a:off x="483780" y="2627441"/>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34" name="Oval 13"/>
              <p:cNvSpPr>
                <a:spLocks noChangeArrowheads="1"/>
              </p:cNvSpPr>
              <p:nvPr/>
            </p:nvSpPr>
            <p:spPr bwMode="auto">
              <a:xfrm>
                <a:off x="538968" y="2725540"/>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35" name="Oval 14"/>
              <p:cNvSpPr>
                <a:spLocks noChangeArrowheads="1"/>
              </p:cNvSpPr>
              <p:nvPr/>
            </p:nvSpPr>
            <p:spPr bwMode="auto">
              <a:xfrm>
                <a:off x="583116" y="1630091"/>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36" name="Oval 15"/>
              <p:cNvSpPr>
                <a:spLocks noChangeArrowheads="1"/>
              </p:cNvSpPr>
              <p:nvPr/>
            </p:nvSpPr>
            <p:spPr bwMode="auto">
              <a:xfrm>
                <a:off x="627264" y="2022491"/>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37" name="Oval 16"/>
              <p:cNvSpPr>
                <a:spLocks noChangeArrowheads="1"/>
              </p:cNvSpPr>
              <p:nvPr/>
            </p:nvSpPr>
            <p:spPr bwMode="auto">
              <a:xfrm>
                <a:off x="671412" y="1997969"/>
                <a:ext cx="44148"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38" name="Oval 17"/>
              <p:cNvSpPr>
                <a:spLocks noChangeArrowheads="1"/>
              </p:cNvSpPr>
              <p:nvPr/>
            </p:nvSpPr>
            <p:spPr bwMode="auto">
              <a:xfrm>
                <a:off x="715560" y="2128769"/>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39" name="Oval 18"/>
              <p:cNvSpPr>
                <a:spLocks noChangeArrowheads="1"/>
              </p:cNvSpPr>
              <p:nvPr/>
            </p:nvSpPr>
            <p:spPr bwMode="auto">
              <a:xfrm>
                <a:off x="770742" y="2169641"/>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40" name="Oval 19"/>
              <p:cNvSpPr>
                <a:spLocks noChangeArrowheads="1"/>
              </p:cNvSpPr>
              <p:nvPr/>
            </p:nvSpPr>
            <p:spPr bwMode="auto">
              <a:xfrm>
                <a:off x="814889" y="2161469"/>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41" name="Oval 20"/>
              <p:cNvSpPr>
                <a:spLocks noChangeArrowheads="1"/>
              </p:cNvSpPr>
              <p:nvPr/>
            </p:nvSpPr>
            <p:spPr bwMode="auto">
              <a:xfrm>
                <a:off x="870078" y="2831818"/>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42" name="Oval 21"/>
              <p:cNvSpPr>
                <a:spLocks noChangeArrowheads="1"/>
              </p:cNvSpPr>
              <p:nvPr/>
            </p:nvSpPr>
            <p:spPr bwMode="auto">
              <a:xfrm>
                <a:off x="914226" y="2872690"/>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43" name="Oval 22"/>
              <p:cNvSpPr>
                <a:spLocks noChangeArrowheads="1"/>
              </p:cNvSpPr>
              <p:nvPr/>
            </p:nvSpPr>
            <p:spPr bwMode="auto">
              <a:xfrm>
                <a:off x="958374" y="2774590"/>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44" name="Oval 23"/>
              <p:cNvSpPr>
                <a:spLocks noChangeArrowheads="1"/>
              </p:cNvSpPr>
              <p:nvPr/>
            </p:nvSpPr>
            <p:spPr bwMode="auto">
              <a:xfrm>
                <a:off x="1002522" y="2897218"/>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45" name="Oval 24"/>
              <p:cNvSpPr>
                <a:spLocks noChangeArrowheads="1"/>
              </p:cNvSpPr>
              <p:nvPr/>
            </p:nvSpPr>
            <p:spPr bwMode="auto">
              <a:xfrm>
                <a:off x="1046670" y="2512991"/>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46" name="Oval 25"/>
              <p:cNvSpPr>
                <a:spLocks noChangeArrowheads="1"/>
              </p:cNvSpPr>
              <p:nvPr/>
            </p:nvSpPr>
            <p:spPr bwMode="auto">
              <a:xfrm>
                <a:off x="1101851" y="2799118"/>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47" name="Oval 26"/>
              <p:cNvSpPr>
                <a:spLocks noChangeArrowheads="1"/>
              </p:cNvSpPr>
              <p:nvPr/>
            </p:nvSpPr>
            <p:spPr bwMode="auto">
              <a:xfrm>
                <a:off x="1145999" y="1613741"/>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48" name="Oval 27"/>
              <p:cNvSpPr>
                <a:spLocks noChangeArrowheads="1"/>
              </p:cNvSpPr>
              <p:nvPr/>
            </p:nvSpPr>
            <p:spPr bwMode="auto">
              <a:xfrm>
                <a:off x="1190147" y="1801769"/>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49" name="Oval 28"/>
              <p:cNvSpPr>
                <a:spLocks noChangeArrowheads="1"/>
              </p:cNvSpPr>
              <p:nvPr/>
            </p:nvSpPr>
            <p:spPr bwMode="auto">
              <a:xfrm>
                <a:off x="1245335" y="2071541"/>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50" name="Oval 29"/>
              <p:cNvSpPr>
                <a:spLocks noChangeArrowheads="1"/>
              </p:cNvSpPr>
              <p:nvPr/>
            </p:nvSpPr>
            <p:spPr bwMode="auto">
              <a:xfrm>
                <a:off x="1289483" y="1908041"/>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51" name="Oval 30"/>
              <p:cNvSpPr>
                <a:spLocks noChangeArrowheads="1"/>
              </p:cNvSpPr>
              <p:nvPr/>
            </p:nvSpPr>
            <p:spPr bwMode="auto">
              <a:xfrm>
                <a:off x="1333631" y="1867169"/>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52" name="Oval 31"/>
              <p:cNvSpPr>
                <a:spLocks noChangeArrowheads="1"/>
              </p:cNvSpPr>
              <p:nvPr/>
            </p:nvSpPr>
            <p:spPr bwMode="auto">
              <a:xfrm>
                <a:off x="1377779" y="2284091"/>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53" name="Oval 32"/>
              <p:cNvSpPr>
                <a:spLocks noChangeArrowheads="1"/>
              </p:cNvSpPr>
              <p:nvPr/>
            </p:nvSpPr>
            <p:spPr bwMode="auto">
              <a:xfrm>
                <a:off x="1432961" y="2856340"/>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54" name="Oval 33"/>
              <p:cNvSpPr>
                <a:spLocks noChangeArrowheads="1"/>
              </p:cNvSpPr>
              <p:nvPr/>
            </p:nvSpPr>
            <p:spPr bwMode="auto">
              <a:xfrm>
                <a:off x="1477109" y="2872690"/>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55" name="Oval 34"/>
              <p:cNvSpPr>
                <a:spLocks noChangeArrowheads="1"/>
              </p:cNvSpPr>
              <p:nvPr/>
            </p:nvSpPr>
            <p:spPr bwMode="auto">
              <a:xfrm>
                <a:off x="1521257" y="2839990"/>
                <a:ext cx="44148"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56" name="Oval 35"/>
              <p:cNvSpPr>
                <a:spLocks noChangeArrowheads="1"/>
              </p:cNvSpPr>
              <p:nvPr/>
            </p:nvSpPr>
            <p:spPr bwMode="auto">
              <a:xfrm>
                <a:off x="1565405" y="2643791"/>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57" name="Oval 36"/>
              <p:cNvSpPr>
                <a:spLocks noChangeArrowheads="1"/>
              </p:cNvSpPr>
              <p:nvPr/>
            </p:nvSpPr>
            <p:spPr bwMode="auto">
              <a:xfrm>
                <a:off x="1620593" y="2398541"/>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58" name="Oval 37"/>
              <p:cNvSpPr>
                <a:spLocks noChangeArrowheads="1"/>
              </p:cNvSpPr>
              <p:nvPr/>
            </p:nvSpPr>
            <p:spPr bwMode="auto">
              <a:xfrm>
                <a:off x="1664741" y="2619268"/>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59" name="Oval 38"/>
              <p:cNvSpPr>
                <a:spLocks noChangeArrowheads="1"/>
              </p:cNvSpPr>
              <p:nvPr/>
            </p:nvSpPr>
            <p:spPr bwMode="auto">
              <a:xfrm>
                <a:off x="1708889" y="1883519"/>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60" name="Oval 39"/>
              <p:cNvSpPr>
                <a:spLocks noChangeArrowheads="1"/>
              </p:cNvSpPr>
              <p:nvPr/>
            </p:nvSpPr>
            <p:spPr bwMode="auto">
              <a:xfrm>
                <a:off x="1764070" y="2194168"/>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61" name="Oval 40"/>
              <p:cNvSpPr>
                <a:spLocks noChangeArrowheads="1"/>
              </p:cNvSpPr>
              <p:nvPr/>
            </p:nvSpPr>
            <p:spPr bwMode="auto">
              <a:xfrm>
                <a:off x="1808218" y="2128769"/>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62" name="Oval 41"/>
              <p:cNvSpPr>
                <a:spLocks noChangeArrowheads="1"/>
              </p:cNvSpPr>
              <p:nvPr/>
            </p:nvSpPr>
            <p:spPr bwMode="auto">
              <a:xfrm>
                <a:off x="1852366" y="2136941"/>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63" name="Oval 42"/>
              <p:cNvSpPr>
                <a:spLocks noChangeArrowheads="1"/>
              </p:cNvSpPr>
              <p:nvPr/>
            </p:nvSpPr>
            <p:spPr bwMode="auto">
              <a:xfrm>
                <a:off x="1896514" y="1997969"/>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64" name="Oval 43"/>
              <p:cNvSpPr>
                <a:spLocks noChangeArrowheads="1"/>
              </p:cNvSpPr>
              <p:nvPr/>
            </p:nvSpPr>
            <p:spPr bwMode="auto">
              <a:xfrm>
                <a:off x="1951703" y="2120591"/>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65" name="Oval 44"/>
              <p:cNvSpPr>
                <a:spLocks noChangeArrowheads="1"/>
              </p:cNvSpPr>
              <p:nvPr/>
            </p:nvSpPr>
            <p:spPr bwMode="auto">
              <a:xfrm>
                <a:off x="1995850" y="2692841"/>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66" name="Oval 45"/>
              <p:cNvSpPr>
                <a:spLocks noChangeArrowheads="1"/>
              </p:cNvSpPr>
              <p:nvPr/>
            </p:nvSpPr>
            <p:spPr bwMode="auto">
              <a:xfrm>
                <a:off x="2039998" y="2701018"/>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67" name="Oval 46"/>
              <p:cNvSpPr>
                <a:spLocks noChangeArrowheads="1"/>
              </p:cNvSpPr>
              <p:nvPr/>
            </p:nvSpPr>
            <p:spPr bwMode="auto">
              <a:xfrm>
                <a:off x="2095180" y="2627441"/>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68" name="Oval 47"/>
              <p:cNvSpPr>
                <a:spLocks noChangeArrowheads="1"/>
              </p:cNvSpPr>
              <p:nvPr/>
            </p:nvSpPr>
            <p:spPr bwMode="auto">
              <a:xfrm>
                <a:off x="2139328" y="2627441"/>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69" name="Oval 48"/>
              <p:cNvSpPr>
                <a:spLocks noChangeArrowheads="1"/>
              </p:cNvSpPr>
              <p:nvPr/>
            </p:nvSpPr>
            <p:spPr bwMode="auto">
              <a:xfrm>
                <a:off x="2183476" y="2537518"/>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70" name="Oval 49"/>
              <p:cNvSpPr>
                <a:spLocks noChangeArrowheads="1"/>
              </p:cNvSpPr>
              <p:nvPr/>
            </p:nvSpPr>
            <p:spPr bwMode="auto">
              <a:xfrm>
                <a:off x="2227624" y="2823640"/>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71" name="Oval 50"/>
              <p:cNvSpPr>
                <a:spLocks noChangeArrowheads="1"/>
              </p:cNvSpPr>
              <p:nvPr/>
            </p:nvSpPr>
            <p:spPr bwMode="auto">
              <a:xfrm>
                <a:off x="2271772" y="1760891"/>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72" name="Oval 51"/>
              <p:cNvSpPr>
                <a:spLocks noChangeArrowheads="1"/>
              </p:cNvSpPr>
              <p:nvPr/>
            </p:nvSpPr>
            <p:spPr bwMode="auto">
              <a:xfrm>
                <a:off x="2326960" y="1940741"/>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73" name="Oval 52"/>
              <p:cNvSpPr>
                <a:spLocks noChangeArrowheads="1"/>
              </p:cNvSpPr>
              <p:nvPr/>
            </p:nvSpPr>
            <p:spPr bwMode="auto">
              <a:xfrm>
                <a:off x="2371108" y="2177818"/>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74" name="Oval 53"/>
              <p:cNvSpPr>
                <a:spLocks noChangeArrowheads="1"/>
              </p:cNvSpPr>
              <p:nvPr/>
            </p:nvSpPr>
            <p:spPr bwMode="auto">
              <a:xfrm>
                <a:off x="2426289" y="2087891"/>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75" name="Oval 54"/>
              <p:cNvSpPr>
                <a:spLocks noChangeArrowheads="1"/>
              </p:cNvSpPr>
              <p:nvPr/>
            </p:nvSpPr>
            <p:spPr bwMode="auto">
              <a:xfrm>
                <a:off x="2470437" y="2145119"/>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76" name="Oval 55"/>
              <p:cNvSpPr>
                <a:spLocks noChangeArrowheads="1"/>
              </p:cNvSpPr>
              <p:nvPr/>
            </p:nvSpPr>
            <p:spPr bwMode="auto">
              <a:xfrm>
                <a:off x="2514585" y="2169641"/>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77" name="Oval 56"/>
              <p:cNvSpPr>
                <a:spLocks noChangeArrowheads="1"/>
              </p:cNvSpPr>
              <p:nvPr/>
            </p:nvSpPr>
            <p:spPr bwMode="auto">
              <a:xfrm>
                <a:off x="2558733" y="2643791"/>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78" name="Oval 57"/>
              <p:cNvSpPr>
                <a:spLocks noChangeArrowheads="1"/>
              </p:cNvSpPr>
              <p:nvPr/>
            </p:nvSpPr>
            <p:spPr bwMode="auto">
              <a:xfrm>
                <a:off x="2602881" y="2807290"/>
                <a:ext cx="44148"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79" name="Oval 58"/>
              <p:cNvSpPr>
                <a:spLocks noChangeArrowheads="1"/>
              </p:cNvSpPr>
              <p:nvPr/>
            </p:nvSpPr>
            <p:spPr bwMode="auto">
              <a:xfrm>
                <a:off x="2658070" y="2823640"/>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80" name="Oval 59"/>
              <p:cNvSpPr>
                <a:spLocks noChangeArrowheads="1"/>
              </p:cNvSpPr>
              <p:nvPr/>
            </p:nvSpPr>
            <p:spPr bwMode="auto">
              <a:xfrm>
                <a:off x="2702218" y="2676491"/>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81" name="Oval 60"/>
              <p:cNvSpPr>
                <a:spLocks noChangeArrowheads="1"/>
              </p:cNvSpPr>
              <p:nvPr/>
            </p:nvSpPr>
            <p:spPr bwMode="auto">
              <a:xfrm>
                <a:off x="2746365" y="2750068"/>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82" name="Oval 61"/>
              <p:cNvSpPr>
                <a:spLocks noChangeArrowheads="1"/>
              </p:cNvSpPr>
              <p:nvPr/>
            </p:nvSpPr>
            <p:spPr bwMode="auto">
              <a:xfrm>
                <a:off x="2801547" y="2545691"/>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83" name="Oval 62"/>
              <p:cNvSpPr>
                <a:spLocks noChangeArrowheads="1"/>
              </p:cNvSpPr>
              <p:nvPr/>
            </p:nvSpPr>
            <p:spPr bwMode="auto">
              <a:xfrm>
                <a:off x="2845695" y="1654619"/>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84" name="Oval 63"/>
              <p:cNvSpPr>
                <a:spLocks noChangeArrowheads="1"/>
              </p:cNvSpPr>
              <p:nvPr/>
            </p:nvSpPr>
            <p:spPr bwMode="auto">
              <a:xfrm>
                <a:off x="2889843" y="1834469"/>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85" name="Oval 64"/>
              <p:cNvSpPr>
                <a:spLocks noChangeArrowheads="1"/>
              </p:cNvSpPr>
              <p:nvPr/>
            </p:nvSpPr>
            <p:spPr bwMode="auto">
              <a:xfrm>
                <a:off x="2945031" y="1981619"/>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86" name="Oval 65"/>
              <p:cNvSpPr>
                <a:spLocks noChangeArrowheads="1"/>
              </p:cNvSpPr>
              <p:nvPr/>
            </p:nvSpPr>
            <p:spPr bwMode="auto">
              <a:xfrm>
                <a:off x="2989179" y="2161469"/>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87" name="Oval 66"/>
              <p:cNvSpPr>
                <a:spLocks noChangeArrowheads="1"/>
              </p:cNvSpPr>
              <p:nvPr/>
            </p:nvSpPr>
            <p:spPr bwMode="auto">
              <a:xfrm>
                <a:off x="3033327" y="2079719"/>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88" name="Oval 67"/>
              <p:cNvSpPr>
                <a:spLocks noChangeArrowheads="1"/>
              </p:cNvSpPr>
              <p:nvPr/>
            </p:nvSpPr>
            <p:spPr bwMode="auto">
              <a:xfrm>
                <a:off x="3077475" y="2341318"/>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89" name="Oval 68"/>
              <p:cNvSpPr>
                <a:spLocks noChangeArrowheads="1"/>
              </p:cNvSpPr>
              <p:nvPr/>
            </p:nvSpPr>
            <p:spPr bwMode="auto">
              <a:xfrm>
                <a:off x="3121623" y="2570218"/>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90" name="Oval 69"/>
              <p:cNvSpPr>
                <a:spLocks noChangeArrowheads="1"/>
              </p:cNvSpPr>
              <p:nvPr/>
            </p:nvSpPr>
            <p:spPr bwMode="auto">
              <a:xfrm>
                <a:off x="3176804" y="2815468"/>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91" name="Oval 70"/>
              <p:cNvSpPr>
                <a:spLocks noChangeArrowheads="1"/>
              </p:cNvSpPr>
              <p:nvPr/>
            </p:nvSpPr>
            <p:spPr bwMode="auto">
              <a:xfrm>
                <a:off x="3220952" y="2954440"/>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92" name="Oval 71"/>
              <p:cNvSpPr>
                <a:spLocks noChangeArrowheads="1"/>
              </p:cNvSpPr>
              <p:nvPr/>
            </p:nvSpPr>
            <p:spPr bwMode="auto">
              <a:xfrm>
                <a:off x="3276141" y="2562041"/>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93" name="Oval 72"/>
              <p:cNvSpPr>
                <a:spLocks noChangeArrowheads="1"/>
              </p:cNvSpPr>
              <p:nvPr/>
            </p:nvSpPr>
            <p:spPr bwMode="auto">
              <a:xfrm>
                <a:off x="3320289" y="2676491"/>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94" name="Oval 73"/>
              <p:cNvSpPr>
                <a:spLocks noChangeArrowheads="1"/>
              </p:cNvSpPr>
              <p:nvPr/>
            </p:nvSpPr>
            <p:spPr bwMode="auto">
              <a:xfrm>
                <a:off x="3364437" y="2643791"/>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95" name="Oval 74"/>
              <p:cNvSpPr>
                <a:spLocks noChangeArrowheads="1"/>
              </p:cNvSpPr>
              <p:nvPr/>
            </p:nvSpPr>
            <p:spPr bwMode="auto">
              <a:xfrm>
                <a:off x="3408585" y="1801769"/>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96" name="Oval 75"/>
              <p:cNvSpPr>
                <a:spLocks noChangeArrowheads="1"/>
              </p:cNvSpPr>
              <p:nvPr/>
            </p:nvSpPr>
            <p:spPr bwMode="auto">
              <a:xfrm>
                <a:off x="3452733" y="1850819"/>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97" name="Oval 76"/>
              <p:cNvSpPr>
                <a:spLocks noChangeArrowheads="1"/>
              </p:cNvSpPr>
              <p:nvPr/>
            </p:nvSpPr>
            <p:spPr bwMode="auto">
              <a:xfrm>
                <a:off x="3507914" y="2079719"/>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98" name="Oval 77"/>
              <p:cNvSpPr>
                <a:spLocks noChangeArrowheads="1"/>
              </p:cNvSpPr>
              <p:nvPr/>
            </p:nvSpPr>
            <p:spPr bwMode="auto">
              <a:xfrm>
                <a:off x="3552062" y="2235041"/>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99" name="Oval 78"/>
              <p:cNvSpPr>
                <a:spLocks noChangeArrowheads="1"/>
              </p:cNvSpPr>
              <p:nvPr/>
            </p:nvSpPr>
            <p:spPr bwMode="auto">
              <a:xfrm>
                <a:off x="3596210" y="1997969"/>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00" name="Oval 79"/>
              <p:cNvSpPr>
                <a:spLocks noChangeArrowheads="1"/>
              </p:cNvSpPr>
              <p:nvPr/>
            </p:nvSpPr>
            <p:spPr bwMode="auto">
              <a:xfrm>
                <a:off x="3651398" y="2145119"/>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01" name="Oval 80"/>
              <p:cNvSpPr>
                <a:spLocks noChangeArrowheads="1"/>
              </p:cNvSpPr>
              <p:nvPr/>
            </p:nvSpPr>
            <p:spPr bwMode="auto">
              <a:xfrm>
                <a:off x="3695546" y="2741890"/>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02" name="Oval 81"/>
              <p:cNvSpPr>
                <a:spLocks noChangeArrowheads="1"/>
              </p:cNvSpPr>
              <p:nvPr/>
            </p:nvSpPr>
            <p:spPr bwMode="auto">
              <a:xfrm>
                <a:off x="3739694" y="2790940"/>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03" name="Oval 82"/>
              <p:cNvSpPr>
                <a:spLocks noChangeArrowheads="1"/>
              </p:cNvSpPr>
              <p:nvPr/>
            </p:nvSpPr>
            <p:spPr bwMode="auto">
              <a:xfrm>
                <a:off x="3783842" y="2782768"/>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04" name="Oval 83"/>
              <p:cNvSpPr>
                <a:spLocks noChangeArrowheads="1"/>
              </p:cNvSpPr>
              <p:nvPr/>
            </p:nvSpPr>
            <p:spPr bwMode="auto">
              <a:xfrm>
                <a:off x="3827990" y="2251391"/>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05" name="Oval 84"/>
              <p:cNvSpPr>
                <a:spLocks noChangeArrowheads="1"/>
              </p:cNvSpPr>
              <p:nvPr/>
            </p:nvSpPr>
            <p:spPr bwMode="auto">
              <a:xfrm>
                <a:off x="3883172" y="2521168"/>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06" name="Oval 85"/>
              <p:cNvSpPr>
                <a:spLocks noChangeArrowheads="1"/>
              </p:cNvSpPr>
              <p:nvPr/>
            </p:nvSpPr>
            <p:spPr bwMode="auto">
              <a:xfrm>
                <a:off x="3927320" y="2602918"/>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07" name="Oval 86"/>
              <p:cNvSpPr>
                <a:spLocks noChangeArrowheads="1"/>
              </p:cNvSpPr>
              <p:nvPr/>
            </p:nvSpPr>
            <p:spPr bwMode="auto">
              <a:xfrm>
                <a:off x="3971467" y="2030669"/>
                <a:ext cx="44148"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08" name="Oval 87"/>
              <p:cNvSpPr>
                <a:spLocks noChangeArrowheads="1"/>
              </p:cNvSpPr>
              <p:nvPr/>
            </p:nvSpPr>
            <p:spPr bwMode="auto">
              <a:xfrm>
                <a:off x="4026656" y="2038841"/>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09" name="Oval 88"/>
              <p:cNvSpPr>
                <a:spLocks noChangeArrowheads="1"/>
              </p:cNvSpPr>
              <p:nvPr/>
            </p:nvSpPr>
            <p:spPr bwMode="auto">
              <a:xfrm>
                <a:off x="4070804" y="2333141"/>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10" name="Oval 89"/>
              <p:cNvSpPr>
                <a:spLocks noChangeArrowheads="1"/>
              </p:cNvSpPr>
              <p:nvPr/>
            </p:nvSpPr>
            <p:spPr bwMode="auto">
              <a:xfrm>
                <a:off x="4114952" y="2316791"/>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11" name="Oval 90"/>
              <p:cNvSpPr>
                <a:spLocks noChangeArrowheads="1"/>
              </p:cNvSpPr>
              <p:nvPr/>
            </p:nvSpPr>
            <p:spPr bwMode="auto">
              <a:xfrm>
                <a:off x="4170133" y="2496641"/>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grpSp>
        <p:cxnSp>
          <p:nvCxnSpPr>
            <p:cNvPr id="231" name="Straight Arrow Connector 230"/>
            <p:cNvCxnSpPr/>
            <p:nvPr/>
          </p:nvCxnSpPr>
          <p:spPr>
            <a:xfrm>
              <a:off x="1731761" y="5833110"/>
              <a:ext cx="595417" cy="0"/>
            </a:xfrm>
            <a:prstGeom prst="straightConnector1">
              <a:avLst/>
            </a:prstGeom>
            <a:ln w="38100">
              <a:solidFill>
                <a:schemeClr val="bg1">
                  <a:lumMod val="75000"/>
                </a:schemeClr>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2751" name="Group 411"/>
            <p:cNvGrpSpPr>
              <a:grpSpLocks/>
            </p:cNvGrpSpPr>
            <p:nvPr/>
          </p:nvGrpSpPr>
          <p:grpSpPr bwMode="auto">
            <a:xfrm>
              <a:off x="1684058" y="5473312"/>
              <a:ext cx="568909" cy="268335"/>
              <a:chOff x="251520" y="1617274"/>
              <a:chExt cx="3954599" cy="1381767"/>
            </a:xfrm>
          </p:grpSpPr>
          <p:sp>
            <p:nvSpPr>
              <p:cNvPr id="413" name="Freeform 6"/>
              <p:cNvSpPr>
                <a:spLocks/>
              </p:cNvSpPr>
              <p:nvPr/>
            </p:nvSpPr>
            <p:spPr bwMode="auto">
              <a:xfrm>
                <a:off x="263040" y="1630648"/>
                <a:ext cx="3918133" cy="1340699"/>
              </a:xfrm>
              <a:custGeom>
                <a:avLst/>
                <a:gdLst>
                  <a:gd name="T0" fmla="*/ 54 w 4560"/>
                  <a:gd name="T1" fmla="*/ 852 h 1476"/>
                  <a:gd name="T2" fmla="*/ 162 w 4560"/>
                  <a:gd name="T3" fmla="*/ 1122 h 1476"/>
                  <a:gd name="T4" fmla="*/ 270 w 4560"/>
                  <a:gd name="T5" fmla="*/ 1110 h 1476"/>
                  <a:gd name="T6" fmla="*/ 384 w 4560"/>
                  <a:gd name="T7" fmla="*/ 18 h 1476"/>
                  <a:gd name="T8" fmla="*/ 492 w 4560"/>
                  <a:gd name="T9" fmla="*/ 420 h 1476"/>
                  <a:gd name="T10" fmla="*/ 600 w 4560"/>
                  <a:gd name="T11" fmla="*/ 612 h 1476"/>
                  <a:gd name="T12" fmla="*/ 714 w 4560"/>
                  <a:gd name="T13" fmla="*/ 1338 h 1476"/>
                  <a:gd name="T14" fmla="*/ 822 w 4560"/>
                  <a:gd name="T15" fmla="*/ 1278 h 1476"/>
                  <a:gd name="T16" fmla="*/ 930 w 4560"/>
                  <a:gd name="T17" fmla="*/ 990 h 1476"/>
                  <a:gd name="T18" fmla="*/ 1044 w 4560"/>
                  <a:gd name="T19" fmla="*/ 0 h 1476"/>
                  <a:gd name="T20" fmla="*/ 1152 w 4560"/>
                  <a:gd name="T21" fmla="*/ 504 h 1476"/>
                  <a:gd name="T22" fmla="*/ 1260 w 4560"/>
                  <a:gd name="T23" fmla="*/ 276 h 1476"/>
                  <a:gd name="T24" fmla="*/ 1374 w 4560"/>
                  <a:gd name="T25" fmla="*/ 1368 h 1476"/>
                  <a:gd name="T26" fmla="*/ 1482 w 4560"/>
                  <a:gd name="T27" fmla="*/ 1344 h 1476"/>
                  <a:gd name="T28" fmla="*/ 1590 w 4560"/>
                  <a:gd name="T29" fmla="*/ 858 h 1476"/>
                  <a:gd name="T30" fmla="*/ 1698 w 4560"/>
                  <a:gd name="T31" fmla="*/ 300 h 1476"/>
                  <a:gd name="T32" fmla="*/ 1812 w 4560"/>
                  <a:gd name="T33" fmla="*/ 570 h 1476"/>
                  <a:gd name="T34" fmla="*/ 1920 w 4560"/>
                  <a:gd name="T35" fmla="*/ 426 h 1476"/>
                  <a:gd name="T36" fmla="*/ 2028 w 4560"/>
                  <a:gd name="T37" fmla="*/ 1188 h 1476"/>
                  <a:gd name="T38" fmla="*/ 2142 w 4560"/>
                  <a:gd name="T39" fmla="*/ 1110 h 1476"/>
                  <a:gd name="T40" fmla="*/ 2250 w 4560"/>
                  <a:gd name="T41" fmla="*/ 1014 h 1476"/>
                  <a:gd name="T42" fmla="*/ 2358 w 4560"/>
                  <a:gd name="T43" fmla="*/ 162 h 1476"/>
                  <a:gd name="T44" fmla="*/ 2472 w 4560"/>
                  <a:gd name="T45" fmla="*/ 624 h 1476"/>
                  <a:gd name="T46" fmla="*/ 2580 w 4560"/>
                  <a:gd name="T47" fmla="*/ 588 h 1476"/>
                  <a:gd name="T48" fmla="*/ 2688 w 4560"/>
                  <a:gd name="T49" fmla="*/ 1128 h 1476"/>
                  <a:gd name="T50" fmla="*/ 2802 w 4560"/>
                  <a:gd name="T51" fmla="*/ 1332 h 1476"/>
                  <a:gd name="T52" fmla="*/ 2910 w 4560"/>
                  <a:gd name="T53" fmla="*/ 1248 h 1476"/>
                  <a:gd name="T54" fmla="*/ 3018 w 4560"/>
                  <a:gd name="T55" fmla="*/ 48 h 1476"/>
                  <a:gd name="T56" fmla="*/ 3132 w 4560"/>
                  <a:gd name="T57" fmla="*/ 402 h 1476"/>
                  <a:gd name="T58" fmla="*/ 3240 w 4560"/>
                  <a:gd name="T59" fmla="*/ 516 h 1476"/>
                  <a:gd name="T60" fmla="*/ 3348 w 4560"/>
                  <a:gd name="T61" fmla="*/ 1050 h 1476"/>
                  <a:gd name="T62" fmla="*/ 3456 w 4560"/>
                  <a:gd name="T63" fmla="*/ 1476 h 1476"/>
                  <a:gd name="T64" fmla="*/ 3570 w 4560"/>
                  <a:gd name="T65" fmla="*/ 1164 h 1476"/>
                  <a:gd name="T66" fmla="*/ 3678 w 4560"/>
                  <a:gd name="T67" fmla="*/ 204 h 1476"/>
                  <a:gd name="T68" fmla="*/ 3786 w 4560"/>
                  <a:gd name="T69" fmla="*/ 510 h 1476"/>
                  <a:gd name="T70" fmla="*/ 3900 w 4560"/>
                  <a:gd name="T71" fmla="*/ 426 h 1476"/>
                  <a:gd name="T72" fmla="*/ 4008 w 4560"/>
                  <a:gd name="T73" fmla="*/ 1242 h 1476"/>
                  <a:gd name="T74" fmla="*/ 4116 w 4560"/>
                  <a:gd name="T75" fmla="*/ 1284 h 1476"/>
                  <a:gd name="T76" fmla="*/ 4230 w 4560"/>
                  <a:gd name="T77" fmla="*/ 996 h 1476"/>
                  <a:gd name="T78" fmla="*/ 4338 w 4560"/>
                  <a:gd name="T79" fmla="*/ 456 h 1476"/>
                  <a:gd name="T80" fmla="*/ 4446 w 4560"/>
                  <a:gd name="T81" fmla="*/ 792 h 1476"/>
                  <a:gd name="T82" fmla="*/ 4560 w 4560"/>
                  <a:gd name="T83" fmla="*/ 966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0" h="1476">
                    <a:moveTo>
                      <a:pt x="0" y="852"/>
                    </a:moveTo>
                    <a:lnTo>
                      <a:pt x="54" y="852"/>
                    </a:lnTo>
                    <a:lnTo>
                      <a:pt x="108" y="720"/>
                    </a:lnTo>
                    <a:lnTo>
                      <a:pt x="162" y="1122"/>
                    </a:lnTo>
                    <a:lnTo>
                      <a:pt x="216" y="942"/>
                    </a:lnTo>
                    <a:lnTo>
                      <a:pt x="270" y="1110"/>
                    </a:lnTo>
                    <a:lnTo>
                      <a:pt x="330" y="1218"/>
                    </a:lnTo>
                    <a:lnTo>
                      <a:pt x="384" y="18"/>
                    </a:lnTo>
                    <a:lnTo>
                      <a:pt x="438" y="450"/>
                    </a:lnTo>
                    <a:lnTo>
                      <a:pt x="492" y="420"/>
                    </a:lnTo>
                    <a:lnTo>
                      <a:pt x="546" y="570"/>
                    </a:lnTo>
                    <a:lnTo>
                      <a:pt x="600" y="612"/>
                    </a:lnTo>
                    <a:lnTo>
                      <a:pt x="660" y="606"/>
                    </a:lnTo>
                    <a:lnTo>
                      <a:pt x="714" y="1338"/>
                    </a:lnTo>
                    <a:lnTo>
                      <a:pt x="768" y="1380"/>
                    </a:lnTo>
                    <a:lnTo>
                      <a:pt x="822" y="1278"/>
                    </a:lnTo>
                    <a:lnTo>
                      <a:pt x="876" y="1410"/>
                    </a:lnTo>
                    <a:lnTo>
                      <a:pt x="930" y="990"/>
                    </a:lnTo>
                    <a:lnTo>
                      <a:pt x="984" y="1302"/>
                    </a:lnTo>
                    <a:lnTo>
                      <a:pt x="1044" y="0"/>
                    </a:lnTo>
                    <a:lnTo>
                      <a:pt x="1098" y="210"/>
                    </a:lnTo>
                    <a:lnTo>
                      <a:pt x="1152" y="504"/>
                    </a:lnTo>
                    <a:lnTo>
                      <a:pt x="1206" y="324"/>
                    </a:lnTo>
                    <a:lnTo>
                      <a:pt x="1260" y="276"/>
                    </a:lnTo>
                    <a:lnTo>
                      <a:pt x="1314" y="738"/>
                    </a:lnTo>
                    <a:lnTo>
                      <a:pt x="1374" y="1368"/>
                    </a:lnTo>
                    <a:lnTo>
                      <a:pt x="1428" y="1386"/>
                    </a:lnTo>
                    <a:lnTo>
                      <a:pt x="1482" y="1344"/>
                    </a:lnTo>
                    <a:lnTo>
                      <a:pt x="1536" y="1134"/>
                    </a:lnTo>
                    <a:lnTo>
                      <a:pt x="1590" y="858"/>
                    </a:lnTo>
                    <a:lnTo>
                      <a:pt x="1644" y="1104"/>
                    </a:lnTo>
                    <a:lnTo>
                      <a:pt x="1698" y="300"/>
                    </a:lnTo>
                    <a:lnTo>
                      <a:pt x="1758" y="636"/>
                    </a:lnTo>
                    <a:lnTo>
                      <a:pt x="1812" y="570"/>
                    </a:lnTo>
                    <a:lnTo>
                      <a:pt x="1866" y="576"/>
                    </a:lnTo>
                    <a:lnTo>
                      <a:pt x="1920" y="426"/>
                    </a:lnTo>
                    <a:lnTo>
                      <a:pt x="1974" y="558"/>
                    </a:lnTo>
                    <a:lnTo>
                      <a:pt x="2028" y="1188"/>
                    </a:lnTo>
                    <a:lnTo>
                      <a:pt x="2088" y="1194"/>
                    </a:lnTo>
                    <a:lnTo>
                      <a:pt x="2142" y="1110"/>
                    </a:lnTo>
                    <a:lnTo>
                      <a:pt x="2196" y="1110"/>
                    </a:lnTo>
                    <a:lnTo>
                      <a:pt x="2250" y="1014"/>
                    </a:lnTo>
                    <a:lnTo>
                      <a:pt x="2304" y="1332"/>
                    </a:lnTo>
                    <a:lnTo>
                      <a:pt x="2358" y="162"/>
                    </a:lnTo>
                    <a:lnTo>
                      <a:pt x="2418" y="360"/>
                    </a:lnTo>
                    <a:lnTo>
                      <a:pt x="2472" y="624"/>
                    </a:lnTo>
                    <a:lnTo>
                      <a:pt x="2526" y="522"/>
                    </a:lnTo>
                    <a:lnTo>
                      <a:pt x="2580" y="588"/>
                    </a:lnTo>
                    <a:lnTo>
                      <a:pt x="2634" y="612"/>
                    </a:lnTo>
                    <a:lnTo>
                      <a:pt x="2688" y="1128"/>
                    </a:lnTo>
                    <a:lnTo>
                      <a:pt x="2742" y="1308"/>
                    </a:lnTo>
                    <a:lnTo>
                      <a:pt x="2802" y="1332"/>
                    </a:lnTo>
                    <a:lnTo>
                      <a:pt x="2856" y="1170"/>
                    </a:lnTo>
                    <a:lnTo>
                      <a:pt x="2910" y="1248"/>
                    </a:lnTo>
                    <a:lnTo>
                      <a:pt x="2964" y="1026"/>
                    </a:lnTo>
                    <a:lnTo>
                      <a:pt x="3018" y="48"/>
                    </a:lnTo>
                    <a:lnTo>
                      <a:pt x="3072" y="240"/>
                    </a:lnTo>
                    <a:lnTo>
                      <a:pt x="3132" y="402"/>
                    </a:lnTo>
                    <a:lnTo>
                      <a:pt x="3186" y="600"/>
                    </a:lnTo>
                    <a:lnTo>
                      <a:pt x="3240" y="516"/>
                    </a:lnTo>
                    <a:lnTo>
                      <a:pt x="3294" y="798"/>
                    </a:lnTo>
                    <a:lnTo>
                      <a:pt x="3348" y="1050"/>
                    </a:lnTo>
                    <a:lnTo>
                      <a:pt x="3402" y="1320"/>
                    </a:lnTo>
                    <a:lnTo>
                      <a:pt x="3456" y="1476"/>
                    </a:lnTo>
                    <a:lnTo>
                      <a:pt x="3516" y="1044"/>
                    </a:lnTo>
                    <a:lnTo>
                      <a:pt x="3570" y="1164"/>
                    </a:lnTo>
                    <a:lnTo>
                      <a:pt x="3624" y="1134"/>
                    </a:lnTo>
                    <a:lnTo>
                      <a:pt x="3678" y="204"/>
                    </a:lnTo>
                    <a:lnTo>
                      <a:pt x="3732" y="264"/>
                    </a:lnTo>
                    <a:lnTo>
                      <a:pt x="3786" y="510"/>
                    </a:lnTo>
                    <a:lnTo>
                      <a:pt x="3846" y="684"/>
                    </a:lnTo>
                    <a:lnTo>
                      <a:pt x="3900" y="426"/>
                    </a:lnTo>
                    <a:lnTo>
                      <a:pt x="3954" y="582"/>
                    </a:lnTo>
                    <a:lnTo>
                      <a:pt x="4008" y="1242"/>
                    </a:lnTo>
                    <a:lnTo>
                      <a:pt x="4062" y="1290"/>
                    </a:lnTo>
                    <a:lnTo>
                      <a:pt x="4116" y="1284"/>
                    </a:lnTo>
                    <a:lnTo>
                      <a:pt x="4170" y="702"/>
                    </a:lnTo>
                    <a:lnTo>
                      <a:pt x="4230" y="996"/>
                    </a:lnTo>
                    <a:lnTo>
                      <a:pt x="4284" y="1086"/>
                    </a:lnTo>
                    <a:lnTo>
                      <a:pt x="4338" y="456"/>
                    </a:lnTo>
                    <a:lnTo>
                      <a:pt x="4392" y="468"/>
                    </a:lnTo>
                    <a:lnTo>
                      <a:pt x="4446" y="792"/>
                    </a:lnTo>
                    <a:lnTo>
                      <a:pt x="4500" y="774"/>
                    </a:lnTo>
                    <a:lnTo>
                      <a:pt x="4560" y="966"/>
                    </a:lnTo>
                  </a:path>
                </a:pathLst>
              </a:custGeom>
              <a:noFill/>
              <a:ln w="19050" cap="flat">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414" name="Oval 7"/>
              <p:cNvSpPr>
                <a:spLocks noChangeArrowheads="1"/>
              </p:cNvSpPr>
              <p:nvPr/>
            </p:nvSpPr>
            <p:spPr bwMode="auto">
              <a:xfrm>
                <a:off x="252007" y="2390919"/>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15" name="Oval 8"/>
              <p:cNvSpPr>
                <a:spLocks noChangeArrowheads="1"/>
              </p:cNvSpPr>
              <p:nvPr/>
            </p:nvSpPr>
            <p:spPr bwMode="auto">
              <a:xfrm>
                <a:off x="296155" y="2390919"/>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16" name="Oval 9"/>
              <p:cNvSpPr>
                <a:spLocks noChangeArrowheads="1"/>
              </p:cNvSpPr>
              <p:nvPr/>
            </p:nvSpPr>
            <p:spPr bwMode="auto">
              <a:xfrm>
                <a:off x="340303" y="2268297"/>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17" name="Oval 10"/>
              <p:cNvSpPr>
                <a:spLocks noChangeArrowheads="1"/>
              </p:cNvSpPr>
              <p:nvPr/>
            </p:nvSpPr>
            <p:spPr bwMode="auto">
              <a:xfrm>
                <a:off x="395484" y="2636169"/>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18" name="Oval 11"/>
              <p:cNvSpPr>
                <a:spLocks noChangeArrowheads="1"/>
              </p:cNvSpPr>
              <p:nvPr/>
            </p:nvSpPr>
            <p:spPr bwMode="auto">
              <a:xfrm>
                <a:off x="439632" y="2472669"/>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19" name="Oval 12"/>
              <p:cNvSpPr>
                <a:spLocks noChangeArrowheads="1"/>
              </p:cNvSpPr>
              <p:nvPr/>
            </p:nvSpPr>
            <p:spPr bwMode="auto">
              <a:xfrm>
                <a:off x="483780" y="2627997"/>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20" name="Oval 13"/>
              <p:cNvSpPr>
                <a:spLocks noChangeArrowheads="1"/>
              </p:cNvSpPr>
              <p:nvPr/>
            </p:nvSpPr>
            <p:spPr bwMode="auto">
              <a:xfrm>
                <a:off x="538968" y="2726097"/>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21" name="Oval 14"/>
              <p:cNvSpPr>
                <a:spLocks noChangeArrowheads="1"/>
              </p:cNvSpPr>
              <p:nvPr/>
            </p:nvSpPr>
            <p:spPr bwMode="auto">
              <a:xfrm>
                <a:off x="583116" y="1630648"/>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22" name="Oval 15"/>
              <p:cNvSpPr>
                <a:spLocks noChangeArrowheads="1"/>
              </p:cNvSpPr>
              <p:nvPr/>
            </p:nvSpPr>
            <p:spPr bwMode="auto">
              <a:xfrm>
                <a:off x="627264" y="2023047"/>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23" name="Oval 16"/>
              <p:cNvSpPr>
                <a:spLocks noChangeArrowheads="1"/>
              </p:cNvSpPr>
              <p:nvPr/>
            </p:nvSpPr>
            <p:spPr bwMode="auto">
              <a:xfrm>
                <a:off x="671412" y="1998520"/>
                <a:ext cx="44148"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24" name="Oval 17"/>
              <p:cNvSpPr>
                <a:spLocks noChangeArrowheads="1"/>
              </p:cNvSpPr>
              <p:nvPr/>
            </p:nvSpPr>
            <p:spPr bwMode="auto">
              <a:xfrm>
                <a:off x="715560" y="2129320"/>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25" name="Oval 18"/>
              <p:cNvSpPr>
                <a:spLocks noChangeArrowheads="1"/>
              </p:cNvSpPr>
              <p:nvPr/>
            </p:nvSpPr>
            <p:spPr bwMode="auto">
              <a:xfrm>
                <a:off x="770742" y="2170197"/>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26" name="Oval 19"/>
              <p:cNvSpPr>
                <a:spLocks noChangeArrowheads="1"/>
              </p:cNvSpPr>
              <p:nvPr/>
            </p:nvSpPr>
            <p:spPr bwMode="auto">
              <a:xfrm>
                <a:off x="814889" y="2162020"/>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27" name="Oval 20"/>
              <p:cNvSpPr>
                <a:spLocks noChangeArrowheads="1"/>
              </p:cNvSpPr>
              <p:nvPr/>
            </p:nvSpPr>
            <p:spPr bwMode="auto">
              <a:xfrm>
                <a:off x="870078" y="2832369"/>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28" name="Oval 21"/>
              <p:cNvSpPr>
                <a:spLocks noChangeArrowheads="1"/>
              </p:cNvSpPr>
              <p:nvPr/>
            </p:nvSpPr>
            <p:spPr bwMode="auto">
              <a:xfrm>
                <a:off x="914226" y="2873247"/>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29" name="Oval 22"/>
              <p:cNvSpPr>
                <a:spLocks noChangeArrowheads="1"/>
              </p:cNvSpPr>
              <p:nvPr/>
            </p:nvSpPr>
            <p:spPr bwMode="auto">
              <a:xfrm>
                <a:off x="958374" y="2775147"/>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30" name="Oval 23"/>
              <p:cNvSpPr>
                <a:spLocks noChangeArrowheads="1"/>
              </p:cNvSpPr>
              <p:nvPr/>
            </p:nvSpPr>
            <p:spPr bwMode="auto">
              <a:xfrm>
                <a:off x="1002522" y="2897769"/>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31" name="Oval 24"/>
              <p:cNvSpPr>
                <a:spLocks noChangeArrowheads="1"/>
              </p:cNvSpPr>
              <p:nvPr/>
            </p:nvSpPr>
            <p:spPr bwMode="auto">
              <a:xfrm>
                <a:off x="1046670" y="2513547"/>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32" name="Oval 25"/>
              <p:cNvSpPr>
                <a:spLocks noChangeArrowheads="1"/>
              </p:cNvSpPr>
              <p:nvPr/>
            </p:nvSpPr>
            <p:spPr bwMode="auto">
              <a:xfrm>
                <a:off x="1101851" y="2799669"/>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33" name="Oval 26"/>
              <p:cNvSpPr>
                <a:spLocks noChangeArrowheads="1"/>
              </p:cNvSpPr>
              <p:nvPr/>
            </p:nvSpPr>
            <p:spPr bwMode="auto">
              <a:xfrm>
                <a:off x="1145999" y="1614298"/>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34" name="Oval 27"/>
              <p:cNvSpPr>
                <a:spLocks noChangeArrowheads="1"/>
              </p:cNvSpPr>
              <p:nvPr/>
            </p:nvSpPr>
            <p:spPr bwMode="auto">
              <a:xfrm>
                <a:off x="1190147" y="1802320"/>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35" name="Oval 28"/>
              <p:cNvSpPr>
                <a:spLocks noChangeArrowheads="1"/>
              </p:cNvSpPr>
              <p:nvPr/>
            </p:nvSpPr>
            <p:spPr bwMode="auto">
              <a:xfrm>
                <a:off x="1245335" y="2072097"/>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36" name="Oval 29"/>
              <p:cNvSpPr>
                <a:spLocks noChangeArrowheads="1"/>
              </p:cNvSpPr>
              <p:nvPr/>
            </p:nvSpPr>
            <p:spPr bwMode="auto">
              <a:xfrm>
                <a:off x="1289483" y="1908597"/>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37" name="Oval 30"/>
              <p:cNvSpPr>
                <a:spLocks noChangeArrowheads="1"/>
              </p:cNvSpPr>
              <p:nvPr/>
            </p:nvSpPr>
            <p:spPr bwMode="auto">
              <a:xfrm>
                <a:off x="1333631" y="1867720"/>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38" name="Oval 31"/>
              <p:cNvSpPr>
                <a:spLocks noChangeArrowheads="1"/>
              </p:cNvSpPr>
              <p:nvPr/>
            </p:nvSpPr>
            <p:spPr bwMode="auto">
              <a:xfrm>
                <a:off x="1377779" y="2284647"/>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39" name="Oval 32"/>
              <p:cNvSpPr>
                <a:spLocks noChangeArrowheads="1"/>
              </p:cNvSpPr>
              <p:nvPr/>
            </p:nvSpPr>
            <p:spPr bwMode="auto">
              <a:xfrm>
                <a:off x="1432961" y="2856897"/>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40" name="Oval 33"/>
              <p:cNvSpPr>
                <a:spLocks noChangeArrowheads="1"/>
              </p:cNvSpPr>
              <p:nvPr/>
            </p:nvSpPr>
            <p:spPr bwMode="auto">
              <a:xfrm>
                <a:off x="1477109" y="2873247"/>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41" name="Oval 34"/>
              <p:cNvSpPr>
                <a:spLocks noChangeArrowheads="1"/>
              </p:cNvSpPr>
              <p:nvPr/>
            </p:nvSpPr>
            <p:spPr bwMode="auto">
              <a:xfrm>
                <a:off x="1521257" y="2840547"/>
                <a:ext cx="44148"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42" name="Oval 35"/>
              <p:cNvSpPr>
                <a:spLocks noChangeArrowheads="1"/>
              </p:cNvSpPr>
              <p:nvPr/>
            </p:nvSpPr>
            <p:spPr bwMode="auto">
              <a:xfrm>
                <a:off x="1565405" y="2644347"/>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43" name="Oval 36"/>
              <p:cNvSpPr>
                <a:spLocks noChangeArrowheads="1"/>
              </p:cNvSpPr>
              <p:nvPr/>
            </p:nvSpPr>
            <p:spPr bwMode="auto">
              <a:xfrm>
                <a:off x="1620593" y="2399097"/>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44" name="Oval 37"/>
              <p:cNvSpPr>
                <a:spLocks noChangeArrowheads="1"/>
              </p:cNvSpPr>
              <p:nvPr/>
            </p:nvSpPr>
            <p:spPr bwMode="auto">
              <a:xfrm>
                <a:off x="1664741" y="2619819"/>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45" name="Oval 38"/>
              <p:cNvSpPr>
                <a:spLocks noChangeArrowheads="1"/>
              </p:cNvSpPr>
              <p:nvPr/>
            </p:nvSpPr>
            <p:spPr bwMode="auto">
              <a:xfrm>
                <a:off x="1708889" y="1884070"/>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46" name="Oval 39"/>
              <p:cNvSpPr>
                <a:spLocks noChangeArrowheads="1"/>
              </p:cNvSpPr>
              <p:nvPr/>
            </p:nvSpPr>
            <p:spPr bwMode="auto">
              <a:xfrm>
                <a:off x="1764070" y="2194719"/>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47" name="Oval 40"/>
              <p:cNvSpPr>
                <a:spLocks noChangeArrowheads="1"/>
              </p:cNvSpPr>
              <p:nvPr/>
            </p:nvSpPr>
            <p:spPr bwMode="auto">
              <a:xfrm>
                <a:off x="1808218" y="2129320"/>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48" name="Oval 41"/>
              <p:cNvSpPr>
                <a:spLocks noChangeArrowheads="1"/>
              </p:cNvSpPr>
              <p:nvPr/>
            </p:nvSpPr>
            <p:spPr bwMode="auto">
              <a:xfrm>
                <a:off x="1852366" y="2137497"/>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49" name="Oval 42"/>
              <p:cNvSpPr>
                <a:spLocks noChangeArrowheads="1"/>
              </p:cNvSpPr>
              <p:nvPr/>
            </p:nvSpPr>
            <p:spPr bwMode="auto">
              <a:xfrm>
                <a:off x="1896514" y="1998520"/>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50" name="Oval 43"/>
              <p:cNvSpPr>
                <a:spLocks noChangeArrowheads="1"/>
              </p:cNvSpPr>
              <p:nvPr/>
            </p:nvSpPr>
            <p:spPr bwMode="auto">
              <a:xfrm>
                <a:off x="1951703" y="2121147"/>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51" name="Oval 44"/>
              <p:cNvSpPr>
                <a:spLocks noChangeArrowheads="1"/>
              </p:cNvSpPr>
              <p:nvPr/>
            </p:nvSpPr>
            <p:spPr bwMode="auto">
              <a:xfrm>
                <a:off x="1995850" y="2693397"/>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52" name="Oval 45"/>
              <p:cNvSpPr>
                <a:spLocks noChangeArrowheads="1"/>
              </p:cNvSpPr>
              <p:nvPr/>
            </p:nvSpPr>
            <p:spPr bwMode="auto">
              <a:xfrm>
                <a:off x="2039998" y="2701569"/>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53" name="Oval 46"/>
              <p:cNvSpPr>
                <a:spLocks noChangeArrowheads="1"/>
              </p:cNvSpPr>
              <p:nvPr/>
            </p:nvSpPr>
            <p:spPr bwMode="auto">
              <a:xfrm>
                <a:off x="2095180" y="2627997"/>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54" name="Oval 47"/>
              <p:cNvSpPr>
                <a:spLocks noChangeArrowheads="1"/>
              </p:cNvSpPr>
              <p:nvPr/>
            </p:nvSpPr>
            <p:spPr bwMode="auto">
              <a:xfrm>
                <a:off x="2139328" y="2627997"/>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55" name="Oval 48"/>
              <p:cNvSpPr>
                <a:spLocks noChangeArrowheads="1"/>
              </p:cNvSpPr>
              <p:nvPr/>
            </p:nvSpPr>
            <p:spPr bwMode="auto">
              <a:xfrm>
                <a:off x="2183476" y="2538069"/>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56" name="Oval 49"/>
              <p:cNvSpPr>
                <a:spLocks noChangeArrowheads="1"/>
              </p:cNvSpPr>
              <p:nvPr/>
            </p:nvSpPr>
            <p:spPr bwMode="auto">
              <a:xfrm>
                <a:off x="2227624" y="2824197"/>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57" name="Oval 50"/>
              <p:cNvSpPr>
                <a:spLocks noChangeArrowheads="1"/>
              </p:cNvSpPr>
              <p:nvPr/>
            </p:nvSpPr>
            <p:spPr bwMode="auto">
              <a:xfrm>
                <a:off x="2271772" y="1761447"/>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58" name="Oval 51"/>
              <p:cNvSpPr>
                <a:spLocks noChangeArrowheads="1"/>
              </p:cNvSpPr>
              <p:nvPr/>
            </p:nvSpPr>
            <p:spPr bwMode="auto">
              <a:xfrm>
                <a:off x="2326960" y="1941297"/>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59" name="Oval 52"/>
              <p:cNvSpPr>
                <a:spLocks noChangeArrowheads="1"/>
              </p:cNvSpPr>
              <p:nvPr/>
            </p:nvSpPr>
            <p:spPr bwMode="auto">
              <a:xfrm>
                <a:off x="2371108" y="2178370"/>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60" name="Oval 53"/>
              <p:cNvSpPr>
                <a:spLocks noChangeArrowheads="1"/>
              </p:cNvSpPr>
              <p:nvPr/>
            </p:nvSpPr>
            <p:spPr bwMode="auto">
              <a:xfrm>
                <a:off x="2426289" y="2088447"/>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61" name="Oval 54"/>
              <p:cNvSpPr>
                <a:spLocks noChangeArrowheads="1"/>
              </p:cNvSpPr>
              <p:nvPr/>
            </p:nvSpPr>
            <p:spPr bwMode="auto">
              <a:xfrm>
                <a:off x="2470437" y="2145670"/>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62" name="Oval 55"/>
              <p:cNvSpPr>
                <a:spLocks noChangeArrowheads="1"/>
              </p:cNvSpPr>
              <p:nvPr/>
            </p:nvSpPr>
            <p:spPr bwMode="auto">
              <a:xfrm>
                <a:off x="2514585" y="2170197"/>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63" name="Oval 56"/>
              <p:cNvSpPr>
                <a:spLocks noChangeArrowheads="1"/>
              </p:cNvSpPr>
              <p:nvPr/>
            </p:nvSpPr>
            <p:spPr bwMode="auto">
              <a:xfrm>
                <a:off x="2558733" y="2644347"/>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64" name="Oval 57"/>
              <p:cNvSpPr>
                <a:spLocks noChangeArrowheads="1"/>
              </p:cNvSpPr>
              <p:nvPr/>
            </p:nvSpPr>
            <p:spPr bwMode="auto">
              <a:xfrm>
                <a:off x="2602881" y="2807847"/>
                <a:ext cx="44148"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65" name="Oval 58"/>
              <p:cNvSpPr>
                <a:spLocks noChangeArrowheads="1"/>
              </p:cNvSpPr>
              <p:nvPr/>
            </p:nvSpPr>
            <p:spPr bwMode="auto">
              <a:xfrm>
                <a:off x="2658070" y="2824197"/>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66" name="Oval 59"/>
              <p:cNvSpPr>
                <a:spLocks noChangeArrowheads="1"/>
              </p:cNvSpPr>
              <p:nvPr/>
            </p:nvSpPr>
            <p:spPr bwMode="auto">
              <a:xfrm>
                <a:off x="2702218" y="2677047"/>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67" name="Oval 60"/>
              <p:cNvSpPr>
                <a:spLocks noChangeArrowheads="1"/>
              </p:cNvSpPr>
              <p:nvPr/>
            </p:nvSpPr>
            <p:spPr bwMode="auto">
              <a:xfrm>
                <a:off x="2746365" y="2750619"/>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68" name="Oval 61"/>
              <p:cNvSpPr>
                <a:spLocks noChangeArrowheads="1"/>
              </p:cNvSpPr>
              <p:nvPr/>
            </p:nvSpPr>
            <p:spPr bwMode="auto">
              <a:xfrm>
                <a:off x="2801547" y="2546247"/>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69" name="Oval 62"/>
              <p:cNvSpPr>
                <a:spLocks noChangeArrowheads="1"/>
              </p:cNvSpPr>
              <p:nvPr/>
            </p:nvSpPr>
            <p:spPr bwMode="auto">
              <a:xfrm>
                <a:off x="2845695" y="1655170"/>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70" name="Oval 63"/>
              <p:cNvSpPr>
                <a:spLocks noChangeArrowheads="1"/>
              </p:cNvSpPr>
              <p:nvPr/>
            </p:nvSpPr>
            <p:spPr bwMode="auto">
              <a:xfrm>
                <a:off x="2889843" y="1835020"/>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71" name="Oval 64"/>
              <p:cNvSpPr>
                <a:spLocks noChangeArrowheads="1"/>
              </p:cNvSpPr>
              <p:nvPr/>
            </p:nvSpPr>
            <p:spPr bwMode="auto">
              <a:xfrm>
                <a:off x="2945031" y="1982170"/>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72" name="Oval 65"/>
              <p:cNvSpPr>
                <a:spLocks noChangeArrowheads="1"/>
              </p:cNvSpPr>
              <p:nvPr/>
            </p:nvSpPr>
            <p:spPr bwMode="auto">
              <a:xfrm>
                <a:off x="2989179" y="2162020"/>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73" name="Oval 66"/>
              <p:cNvSpPr>
                <a:spLocks noChangeArrowheads="1"/>
              </p:cNvSpPr>
              <p:nvPr/>
            </p:nvSpPr>
            <p:spPr bwMode="auto">
              <a:xfrm>
                <a:off x="3033327" y="2080270"/>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74" name="Oval 67"/>
              <p:cNvSpPr>
                <a:spLocks noChangeArrowheads="1"/>
              </p:cNvSpPr>
              <p:nvPr/>
            </p:nvSpPr>
            <p:spPr bwMode="auto">
              <a:xfrm>
                <a:off x="3077475" y="2341869"/>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75" name="Oval 68"/>
              <p:cNvSpPr>
                <a:spLocks noChangeArrowheads="1"/>
              </p:cNvSpPr>
              <p:nvPr/>
            </p:nvSpPr>
            <p:spPr bwMode="auto">
              <a:xfrm>
                <a:off x="3121623" y="2570769"/>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76" name="Oval 69"/>
              <p:cNvSpPr>
                <a:spLocks noChangeArrowheads="1"/>
              </p:cNvSpPr>
              <p:nvPr/>
            </p:nvSpPr>
            <p:spPr bwMode="auto">
              <a:xfrm>
                <a:off x="3176804" y="2816019"/>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77" name="Oval 70"/>
              <p:cNvSpPr>
                <a:spLocks noChangeArrowheads="1"/>
              </p:cNvSpPr>
              <p:nvPr/>
            </p:nvSpPr>
            <p:spPr bwMode="auto">
              <a:xfrm>
                <a:off x="3220952" y="2954996"/>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78" name="Oval 71"/>
              <p:cNvSpPr>
                <a:spLocks noChangeArrowheads="1"/>
              </p:cNvSpPr>
              <p:nvPr/>
            </p:nvSpPr>
            <p:spPr bwMode="auto">
              <a:xfrm>
                <a:off x="3276141" y="2562597"/>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79" name="Oval 72"/>
              <p:cNvSpPr>
                <a:spLocks noChangeArrowheads="1"/>
              </p:cNvSpPr>
              <p:nvPr/>
            </p:nvSpPr>
            <p:spPr bwMode="auto">
              <a:xfrm>
                <a:off x="3320289" y="2677047"/>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80" name="Oval 73"/>
              <p:cNvSpPr>
                <a:spLocks noChangeArrowheads="1"/>
              </p:cNvSpPr>
              <p:nvPr/>
            </p:nvSpPr>
            <p:spPr bwMode="auto">
              <a:xfrm>
                <a:off x="3364437" y="2644347"/>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81" name="Oval 74"/>
              <p:cNvSpPr>
                <a:spLocks noChangeArrowheads="1"/>
              </p:cNvSpPr>
              <p:nvPr/>
            </p:nvSpPr>
            <p:spPr bwMode="auto">
              <a:xfrm>
                <a:off x="3408585" y="1802320"/>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82" name="Oval 75"/>
              <p:cNvSpPr>
                <a:spLocks noChangeArrowheads="1"/>
              </p:cNvSpPr>
              <p:nvPr/>
            </p:nvSpPr>
            <p:spPr bwMode="auto">
              <a:xfrm>
                <a:off x="3452733" y="1851370"/>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83" name="Oval 76"/>
              <p:cNvSpPr>
                <a:spLocks noChangeArrowheads="1"/>
              </p:cNvSpPr>
              <p:nvPr/>
            </p:nvSpPr>
            <p:spPr bwMode="auto">
              <a:xfrm>
                <a:off x="3507914" y="2080270"/>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84" name="Oval 77"/>
              <p:cNvSpPr>
                <a:spLocks noChangeArrowheads="1"/>
              </p:cNvSpPr>
              <p:nvPr/>
            </p:nvSpPr>
            <p:spPr bwMode="auto">
              <a:xfrm>
                <a:off x="3552062" y="2235597"/>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85" name="Oval 78"/>
              <p:cNvSpPr>
                <a:spLocks noChangeArrowheads="1"/>
              </p:cNvSpPr>
              <p:nvPr/>
            </p:nvSpPr>
            <p:spPr bwMode="auto">
              <a:xfrm>
                <a:off x="3596210" y="1998520"/>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86" name="Oval 79"/>
              <p:cNvSpPr>
                <a:spLocks noChangeArrowheads="1"/>
              </p:cNvSpPr>
              <p:nvPr/>
            </p:nvSpPr>
            <p:spPr bwMode="auto">
              <a:xfrm>
                <a:off x="3651398" y="2145670"/>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87" name="Oval 80"/>
              <p:cNvSpPr>
                <a:spLocks noChangeArrowheads="1"/>
              </p:cNvSpPr>
              <p:nvPr/>
            </p:nvSpPr>
            <p:spPr bwMode="auto">
              <a:xfrm>
                <a:off x="3695546" y="2742447"/>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88" name="Oval 81"/>
              <p:cNvSpPr>
                <a:spLocks noChangeArrowheads="1"/>
              </p:cNvSpPr>
              <p:nvPr/>
            </p:nvSpPr>
            <p:spPr bwMode="auto">
              <a:xfrm>
                <a:off x="3739694" y="2791497"/>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89" name="Oval 82"/>
              <p:cNvSpPr>
                <a:spLocks noChangeArrowheads="1"/>
              </p:cNvSpPr>
              <p:nvPr/>
            </p:nvSpPr>
            <p:spPr bwMode="auto">
              <a:xfrm>
                <a:off x="3783842" y="2783319"/>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90" name="Oval 83"/>
              <p:cNvSpPr>
                <a:spLocks noChangeArrowheads="1"/>
              </p:cNvSpPr>
              <p:nvPr/>
            </p:nvSpPr>
            <p:spPr bwMode="auto">
              <a:xfrm>
                <a:off x="3827990" y="2251947"/>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91" name="Oval 84"/>
              <p:cNvSpPr>
                <a:spLocks noChangeArrowheads="1"/>
              </p:cNvSpPr>
              <p:nvPr/>
            </p:nvSpPr>
            <p:spPr bwMode="auto">
              <a:xfrm>
                <a:off x="3883172" y="2521719"/>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92" name="Oval 85"/>
              <p:cNvSpPr>
                <a:spLocks noChangeArrowheads="1"/>
              </p:cNvSpPr>
              <p:nvPr/>
            </p:nvSpPr>
            <p:spPr bwMode="auto">
              <a:xfrm>
                <a:off x="3927320" y="2603469"/>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93" name="Oval 86"/>
              <p:cNvSpPr>
                <a:spLocks noChangeArrowheads="1"/>
              </p:cNvSpPr>
              <p:nvPr/>
            </p:nvSpPr>
            <p:spPr bwMode="auto">
              <a:xfrm>
                <a:off x="3971467" y="2031220"/>
                <a:ext cx="44148"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94" name="Oval 87"/>
              <p:cNvSpPr>
                <a:spLocks noChangeArrowheads="1"/>
              </p:cNvSpPr>
              <p:nvPr/>
            </p:nvSpPr>
            <p:spPr bwMode="auto">
              <a:xfrm>
                <a:off x="4026656" y="2039397"/>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95" name="Oval 88"/>
              <p:cNvSpPr>
                <a:spLocks noChangeArrowheads="1"/>
              </p:cNvSpPr>
              <p:nvPr/>
            </p:nvSpPr>
            <p:spPr bwMode="auto">
              <a:xfrm>
                <a:off x="4070804" y="2333697"/>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96" name="Oval 89"/>
              <p:cNvSpPr>
                <a:spLocks noChangeArrowheads="1"/>
              </p:cNvSpPr>
              <p:nvPr/>
            </p:nvSpPr>
            <p:spPr bwMode="auto">
              <a:xfrm>
                <a:off x="4114952" y="2317347"/>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97" name="Oval 90"/>
              <p:cNvSpPr>
                <a:spLocks noChangeArrowheads="1"/>
              </p:cNvSpPr>
              <p:nvPr/>
            </p:nvSpPr>
            <p:spPr bwMode="auto">
              <a:xfrm>
                <a:off x="4170133" y="2497197"/>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grpSp>
        <p:sp>
          <p:nvSpPr>
            <p:cNvPr id="505" name="TextBox 504"/>
            <p:cNvSpPr txBox="1"/>
            <p:nvPr/>
          </p:nvSpPr>
          <p:spPr>
            <a:xfrm>
              <a:off x="-508" y="5244801"/>
              <a:ext cx="461665" cy="1092607"/>
            </a:xfrm>
            <a:prstGeom prst="rect">
              <a:avLst/>
            </a:prstGeom>
            <a:noFill/>
            <a:ln>
              <a:solidFill>
                <a:schemeClr val="bg1">
                  <a:lumMod val="75000"/>
                </a:schemeClr>
              </a:solidFill>
            </a:ln>
          </p:spPr>
          <p:txBody>
            <a:bodyPr vert="vert270" wrap="none">
              <a:spAutoFit/>
            </a:bodyPr>
            <a:lstStyle/>
            <a:p>
              <a:pPr eaLnBrk="0" hangingPunct="0">
                <a:defRPr/>
              </a:pPr>
              <a:r>
                <a:rPr lang="en-GB" dirty="0">
                  <a:solidFill>
                    <a:schemeClr val="bg1">
                      <a:lumMod val="65000"/>
                    </a:schemeClr>
                  </a:solidFill>
                  <a:cs typeface="+mn-cs"/>
                </a:rPr>
                <a:t>Subject N</a:t>
              </a:r>
            </a:p>
          </p:txBody>
        </p:sp>
      </p:grpSp>
      <p:sp>
        <p:nvSpPr>
          <p:cNvPr id="517" name="Rectangle 516"/>
          <p:cNvSpPr/>
          <p:nvPr/>
        </p:nvSpPr>
        <p:spPr>
          <a:xfrm>
            <a:off x="5148263" y="6376988"/>
            <a:ext cx="4016375" cy="436562"/>
          </a:xfrm>
          <a:prstGeom prst="rect">
            <a:avLst/>
          </a:prstGeom>
        </p:spPr>
        <p:txBody>
          <a:bodyPr>
            <a:spAutoFit/>
          </a:bodyPr>
          <a:lstStyle/>
          <a:p>
            <a:pPr marL="0" lvl="1" eaLnBrk="0" hangingPunct="0">
              <a:lnSpc>
                <a:spcPct val="80000"/>
              </a:lnSpc>
              <a:spcBef>
                <a:spcPct val="20000"/>
              </a:spcBef>
              <a:buClr>
                <a:srgbClr val="993366"/>
              </a:buClr>
              <a:defRPr/>
            </a:pPr>
            <a:r>
              <a:rPr lang="en-US" sz="1400" i="1" dirty="0" err="1">
                <a:solidFill>
                  <a:schemeClr val="bg1">
                    <a:lumMod val="65000"/>
                  </a:schemeClr>
                </a:solidFill>
                <a:cs typeface="+mn-cs"/>
              </a:rPr>
              <a:t>Generalisability</a:t>
            </a:r>
            <a:r>
              <a:rPr lang="en-US" sz="1400" i="1" dirty="0">
                <a:solidFill>
                  <a:schemeClr val="bg1">
                    <a:lumMod val="65000"/>
                  </a:schemeClr>
                </a:solidFill>
                <a:cs typeface="+mn-cs"/>
              </a:rPr>
              <a:t>, Random Effects &amp; Population Inference</a:t>
            </a:r>
            <a:r>
              <a:rPr lang="en-US" sz="1400" dirty="0">
                <a:solidFill>
                  <a:schemeClr val="bg1">
                    <a:lumMod val="65000"/>
                  </a:schemeClr>
                </a:solidFill>
                <a:cs typeface="+mn-cs"/>
              </a:rPr>
              <a:t>. Holmes &amp; </a:t>
            </a:r>
            <a:r>
              <a:rPr lang="en-US" sz="1400" dirty="0" err="1">
                <a:solidFill>
                  <a:schemeClr val="bg1">
                    <a:lumMod val="65000"/>
                  </a:schemeClr>
                </a:solidFill>
                <a:cs typeface="+mn-cs"/>
              </a:rPr>
              <a:t>Friston</a:t>
            </a:r>
            <a:r>
              <a:rPr lang="en-US" sz="1400" dirty="0">
                <a:solidFill>
                  <a:schemeClr val="bg1">
                    <a:lumMod val="65000"/>
                  </a:schemeClr>
                </a:solidFill>
                <a:cs typeface="+mn-cs"/>
              </a:rPr>
              <a:t>, NeuroImage,1998.</a:t>
            </a:r>
          </a:p>
        </p:txBody>
      </p:sp>
      <p:grpSp>
        <p:nvGrpSpPr>
          <p:cNvPr id="1011" name="Group 1010"/>
          <p:cNvGrpSpPr>
            <a:grpSpLocks/>
          </p:cNvGrpSpPr>
          <p:nvPr/>
        </p:nvGrpSpPr>
        <p:grpSpPr bwMode="auto">
          <a:xfrm>
            <a:off x="5045075" y="1484313"/>
            <a:ext cx="4056063" cy="4302125"/>
            <a:chOff x="5044752" y="1484784"/>
            <a:chExt cx="4055870" cy="4301187"/>
          </a:xfrm>
        </p:grpSpPr>
        <p:grpSp>
          <p:nvGrpSpPr>
            <p:cNvPr id="72728" name="Group 513"/>
            <p:cNvGrpSpPr>
              <a:grpSpLocks/>
            </p:cNvGrpSpPr>
            <p:nvPr/>
          </p:nvGrpSpPr>
          <p:grpSpPr bwMode="auto">
            <a:xfrm>
              <a:off x="5044752" y="2528037"/>
              <a:ext cx="2050597" cy="3257934"/>
              <a:chOff x="5044752" y="2713052"/>
              <a:chExt cx="2050597" cy="3257934"/>
            </a:xfrm>
          </p:grpSpPr>
          <p:pic>
            <p:nvPicPr>
              <p:cNvPr id="15" name="Picture 14"/>
              <p:cNvPicPr>
                <a:picLocks noChangeAspect="1"/>
              </p:cNvPicPr>
              <p:nvPr/>
            </p:nvPicPr>
            <p:blipFill rotWithShape="1">
              <a:blip r:embed="rId9">
                <a:duotone>
                  <a:schemeClr val="accent3">
                    <a:shade val="45000"/>
                    <a:satMod val="135000"/>
                  </a:schemeClr>
                  <a:prstClr val="white"/>
                </a:duotone>
                <a:extLst/>
              </a:blip>
              <a:srcRect l="35594"/>
              <a:stretch/>
            </p:blipFill>
            <p:spPr>
              <a:xfrm>
                <a:off x="5848180" y="2713052"/>
                <a:ext cx="1247169" cy="2331271"/>
              </a:xfrm>
              <a:prstGeom prst="rect">
                <a:avLst/>
              </a:prstGeom>
            </p:spPr>
          </p:pic>
          <p:cxnSp>
            <p:nvCxnSpPr>
              <p:cNvPr id="238" name="Straight Arrow Connector 237"/>
              <p:cNvCxnSpPr>
                <a:stCxn id="111" idx="3"/>
              </p:cNvCxnSpPr>
              <p:nvPr/>
            </p:nvCxnSpPr>
            <p:spPr>
              <a:xfrm flipV="1">
                <a:off x="5076500" y="4072750"/>
                <a:ext cx="771488" cy="326954"/>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a:stCxn id="109" idx="3"/>
              </p:cNvCxnSpPr>
              <p:nvPr/>
            </p:nvCxnSpPr>
            <p:spPr>
              <a:xfrm flipV="1">
                <a:off x="5044752" y="4917116"/>
                <a:ext cx="803237" cy="1053870"/>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519" name="TextBox 518"/>
            <p:cNvSpPr txBox="1"/>
            <p:nvPr/>
          </p:nvSpPr>
          <p:spPr>
            <a:xfrm>
              <a:off x="5471770" y="1484784"/>
              <a:ext cx="3628852" cy="369806"/>
            </a:xfrm>
            <a:prstGeom prst="rect">
              <a:avLst/>
            </a:prstGeom>
            <a:noFill/>
          </p:spPr>
          <p:txBody>
            <a:bodyPr>
              <a:spAutoFit/>
            </a:bodyPr>
            <a:lstStyle/>
            <a:p>
              <a:pPr algn="ctr" eaLnBrk="0" hangingPunct="0">
                <a:defRPr/>
              </a:pPr>
              <a:r>
                <a:rPr lang="en-GB" dirty="0">
                  <a:solidFill>
                    <a:schemeClr val="bg1">
                      <a:lumMod val="65000"/>
                    </a:schemeClr>
                  </a:solidFill>
                  <a:cs typeface="+mn-cs"/>
                </a:rPr>
                <a:t>One-sample t-test @ second level</a:t>
              </a:r>
            </a:p>
          </p:txBody>
        </p:sp>
      </p:grpSp>
      <p:cxnSp>
        <p:nvCxnSpPr>
          <p:cNvPr id="1013" name="Straight Connector 1012"/>
          <p:cNvCxnSpPr/>
          <p:nvPr/>
        </p:nvCxnSpPr>
        <p:spPr>
          <a:xfrm>
            <a:off x="5476875" y="930275"/>
            <a:ext cx="0" cy="54070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014" name="Picture 1013"/>
          <p:cNvPicPr>
            <a:picLocks noChangeAspect="1"/>
          </p:cNvPicPr>
          <p:nvPr/>
        </p:nvPicPr>
        <p:blipFill rotWithShape="1">
          <a:blip r:embed="rId10" cstate="print">
            <a:duotone>
              <a:schemeClr val="accent3">
                <a:shade val="45000"/>
                <a:satMod val="135000"/>
              </a:schemeClr>
              <a:prstClr val="white"/>
            </a:duotone>
            <a:extLst/>
          </a:blip>
          <a:srcRect t="42862" r="55220"/>
          <a:stretch/>
        </p:blipFill>
        <p:spPr>
          <a:xfrm>
            <a:off x="6084168" y="5008181"/>
            <a:ext cx="952317" cy="1146605"/>
          </a:xfrm>
          <a:prstGeom prst="rect">
            <a:avLst/>
          </a:prstGeom>
        </p:spPr>
      </p:pic>
      <p:pic>
        <p:nvPicPr>
          <p:cNvPr id="1015" name="Picture 1014"/>
          <p:cNvPicPr>
            <a:picLocks noChangeAspect="1"/>
          </p:cNvPicPr>
          <p:nvPr/>
        </p:nvPicPr>
        <p:blipFill>
          <a:blip r:embed="rId11">
            <a:duotone>
              <a:schemeClr val="accent3">
                <a:shade val="45000"/>
                <a:satMod val="135000"/>
              </a:schemeClr>
              <a:prstClr val="white"/>
            </a:duotone>
            <a:extLst/>
          </a:blip>
          <a:stretch>
            <a:fillRect/>
          </a:stretch>
        </p:blipFill>
        <p:spPr>
          <a:xfrm>
            <a:off x="7198419" y="3059895"/>
            <a:ext cx="1757232" cy="1599081"/>
          </a:xfrm>
          <a:prstGeom prst="rect">
            <a:avLst/>
          </a:prstGeom>
        </p:spPr>
      </p:pic>
      <p:graphicFrame>
        <p:nvGraphicFramePr>
          <p:cNvPr id="1016" name="Object 8"/>
          <p:cNvGraphicFramePr>
            <a:graphicFrameLocks noChangeAspect="1"/>
          </p:cNvGraphicFramePr>
          <p:nvPr/>
        </p:nvGraphicFramePr>
        <p:xfrm>
          <a:off x="7372350" y="2046288"/>
          <a:ext cx="1555750" cy="877887"/>
        </p:xfrm>
        <a:graphic>
          <a:graphicData uri="http://schemas.openxmlformats.org/presentationml/2006/ole">
            <mc:AlternateContent xmlns:mc="http://schemas.openxmlformats.org/markup-compatibility/2006">
              <mc:Choice xmlns:v="urn:schemas-microsoft-com:vml" Requires="v">
                <p:oleObj spid="_x0000_s72713" name="Equation" r:id="rId12" imgW="965160" imgH="520560" progId="Equation.3">
                  <p:embed/>
                </p:oleObj>
              </mc:Choice>
              <mc:Fallback>
                <p:oleObj name="Equation" r:id="rId12" imgW="965160" imgH="520560" progId="Equation.3">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72350" y="2046288"/>
                        <a:ext cx="1555750" cy="877887"/>
                      </a:xfrm>
                      <a:prstGeom prst="rect">
                        <a:avLst/>
                      </a:prstGeom>
                      <a:noFill/>
                      <a:ln w="9525">
                        <a:solidFill>
                          <a:srgbClr val="D9D9D9"/>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17" name="Picture 1016"/>
          <p:cNvPicPr>
            <a:picLocks noChangeAspect="1"/>
          </p:cNvPicPr>
          <p:nvPr/>
        </p:nvPicPr>
        <p:blipFill rotWithShape="1">
          <a:blip r:embed="rId9">
            <a:duotone>
              <a:schemeClr val="accent3">
                <a:shade val="45000"/>
                <a:satMod val="135000"/>
              </a:schemeClr>
              <a:prstClr val="white"/>
            </a:duotone>
            <a:extLst/>
          </a:blip>
          <a:srcRect t="43144" r="66218" b="44840"/>
          <a:stretch/>
        </p:blipFill>
        <p:spPr>
          <a:xfrm>
            <a:off x="8244408" y="4203702"/>
            <a:ext cx="748202" cy="320396"/>
          </a:xfrm>
          <a:prstGeom prst="rect">
            <a:avLst/>
          </a:prstGeom>
        </p:spPr>
      </p:pic>
      <p:sp>
        <p:nvSpPr>
          <p:cNvPr id="2" name="Rectangle 1">
            <a:extLst>
              <a:ext uri="{FF2B5EF4-FFF2-40B4-BE49-F238E27FC236}"/>
            </a:extLst>
          </p:cNvPr>
          <p:cNvSpPr/>
          <p:nvPr/>
        </p:nvSpPr>
        <p:spPr>
          <a:xfrm>
            <a:off x="2919413" y="2998788"/>
            <a:ext cx="3892550" cy="1370012"/>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en-GB" sz="4000" dirty="0">
                <a:solidFill>
                  <a:schemeClr val="tx1"/>
                </a:solidFill>
              </a:rPr>
              <a:t>Robust !</a:t>
            </a:r>
          </a:p>
        </p:txBody>
      </p:sp>
      <p:sp>
        <p:nvSpPr>
          <p:cNvPr id="498" name="Rectangle 497">
            <a:extLst>
              <a:ext uri="{FF2B5EF4-FFF2-40B4-BE49-F238E27FC236}"/>
            </a:extLst>
          </p:cNvPr>
          <p:cNvSpPr/>
          <p:nvPr/>
        </p:nvSpPr>
        <p:spPr>
          <a:xfrm>
            <a:off x="3697288" y="2108200"/>
            <a:ext cx="1884362" cy="4953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en-GB" sz="2400" dirty="0">
                <a:solidFill>
                  <a:schemeClr val="tx1"/>
                </a:solidFill>
              </a:rPr>
              <a:t>Easy to do</a:t>
            </a:r>
          </a:p>
        </p:txBody>
      </p:sp>
      <p:sp>
        <p:nvSpPr>
          <p:cNvPr id="499" name="Rectangle 498">
            <a:extLst>
              <a:ext uri="{FF2B5EF4-FFF2-40B4-BE49-F238E27FC236}"/>
            </a:extLst>
          </p:cNvPr>
          <p:cNvSpPr/>
          <p:nvPr/>
        </p:nvSpPr>
        <p:spPr>
          <a:xfrm>
            <a:off x="3690938" y="1371600"/>
            <a:ext cx="1882775" cy="493713"/>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en-GB" sz="2400" dirty="0">
                <a:solidFill>
                  <a:schemeClr val="tx1"/>
                </a:solidFill>
              </a:rPr>
              <a:t>efficient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98" grpId="0" animBg="1"/>
      <p:bldP spid="49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title"/>
          </p:nvPr>
        </p:nvSpPr>
        <p:spPr/>
        <p:txBody>
          <a:bodyPr/>
          <a:lstStyle/>
          <a:p>
            <a:pPr eaLnBrk="1" hangingPunct="1"/>
            <a:r>
              <a:rPr lang="en-GB" altLang="en-US" smtClean="0"/>
              <a:t>Overview of today’s talk</a:t>
            </a:r>
          </a:p>
        </p:txBody>
      </p:sp>
      <p:sp>
        <p:nvSpPr>
          <p:cNvPr id="83970" name="Rectangle 8"/>
          <p:cNvSpPr>
            <a:spLocks noGrp="1" noChangeArrowheads="1"/>
          </p:cNvSpPr>
          <p:nvPr>
            <p:ph type="body" idx="1"/>
          </p:nvPr>
        </p:nvSpPr>
        <p:spPr>
          <a:xfrm>
            <a:off x="330200" y="1773238"/>
            <a:ext cx="8489950" cy="4392612"/>
          </a:xfrm>
        </p:spPr>
        <p:txBody>
          <a:bodyPr/>
          <a:lstStyle/>
          <a:p>
            <a:pPr marL="514350" indent="-514350" eaLnBrk="1" hangingPunct="1">
              <a:buFontTx/>
              <a:buAutoNum type="arabicPeriod"/>
            </a:pPr>
            <a:r>
              <a:rPr lang="en-GB" altLang="en-US" smtClean="0"/>
              <a:t>Recap of first-level analysis</a:t>
            </a:r>
          </a:p>
          <a:p>
            <a:pPr marL="514350" indent="-514350" eaLnBrk="1" hangingPunct="1">
              <a:buFontTx/>
              <a:buAutoNum type="arabicPeriod"/>
            </a:pPr>
            <a:r>
              <a:rPr lang="en-GB" altLang="en-US" smtClean="0"/>
              <a:t>What is second-level analysis?</a:t>
            </a:r>
          </a:p>
          <a:p>
            <a:pPr marL="514350" indent="-514350" eaLnBrk="1" hangingPunct="1">
              <a:buFontTx/>
              <a:buAutoNum type="arabicPeriod"/>
            </a:pPr>
            <a:r>
              <a:rPr lang="en-GB" altLang="en-US" smtClean="0"/>
              <a:t>Fixed versus random effects</a:t>
            </a:r>
          </a:p>
          <a:p>
            <a:pPr marL="514350" indent="-514350" eaLnBrk="1" hangingPunct="1">
              <a:buFontTx/>
              <a:buAutoNum type="arabicPeriod"/>
            </a:pPr>
            <a:r>
              <a:rPr lang="en-GB" altLang="en-US" smtClean="0"/>
              <a:t>How do we analyse random effects?</a:t>
            </a:r>
          </a:p>
          <a:p>
            <a:pPr marL="514350" indent="-514350" eaLnBrk="1" hangingPunct="1">
              <a:buFontTx/>
              <a:buAutoNum type="arabicPeriod"/>
            </a:pPr>
            <a:r>
              <a:rPr lang="en-GB" altLang="en-US" smtClean="0">
                <a:solidFill>
                  <a:srgbClr val="7030A0"/>
                </a:solidFill>
              </a:rPr>
              <a:t>Practical demonstration</a:t>
            </a:r>
          </a:p>
          <a:p>
            <a:pPr marL="514350" indent="-514350" eaLnBrk="1" hangingPunct="1">
              <a:buFontTx/>
              <a:buAutoNum type="arabicPeriod"/>
            </a:pPr>
            <a:r>
              <a:rPr lang="en-GB" altLang="en-US" smtClean="0"/>
              <a:t>Questions</a:t>
            </a:r>
          </a:p>
          <a:p>
            <a:pPr marL="514350" indent="-514350" eaLnBrk="1" hangingPunct="1">
              <a:buFontTx/>
              <a:buAutoNum type="arabicPeriod"/>
            </a:pPr>
            <a:endParaRPr lang="en-GB" altLang="en-US" smtClean="0"/>
          </a:p>
        </p:txBody>
      </p:sp>
      <p:sp>
        <p:nvSpPr>
          <p:cNvPr id="83971" name="Slide Number Placeholder 1"/>
          <p:cNvSpPr>
            <a:spLocks noGrp="1"/>
          </p:cNvSpPr>
          <p:nvPr>
            <p:ph type="sldNum" sz="quarter" idx="10"/>
          </p:nvPr>
        </p:nvSpPr>
        <p:spPr>
          <a:noFill/>
          <a:ln>
            <a:miter lim="800000"/>
            <a:headEnd/>
            <a:tailEnd/>
          </a:ln>
        </p:spPr>
        <p:txBody>
          <a:bodyPr/>
          <a:lstStyle/>
          <a:p>
            <a:fld id="{846ED3F6-534B-4DFC-95F5-2DF61891192E}" type="slidenum">
              <a:rPr lang="en-US" altLang="en-US" smtClean="0">
                <a:latin typeface="Arial" charset="0"/>
                <a:cs typeface="Arial" charset="0"/>
              </a:rPr>
              <a:pPr/>
              <a:t>19</a:t>
            </a:fld>
            <a:endParaRPr lang="en-US" alt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title"/>
          </p:nvPr>
        </p:nvSpPr>
        <p:spPr/>
        <p:txBody>
          <a:bodyPr/>
          <a:lstStyle/>
          <a:p>
            <a:pPr eaLnBrk="1" hangingPunct="1"/>
            <a:r>
              <a:rPr lang="en-GB" altLang="en-US" smtClean="0"/>
              <a:t>Overview</a:t>
            </a:r>
          </a:p>
        </p:txBody>
      </p:sp>
      <p:sp>
        <p:nvSpPr>
          <p:cNvPr id="17410" name="Rectangle 8"/>
          <p:cNvSpPr>
            <a:spLocks noGrp="1" noChangeArrowheads="1"/>
          </p:cNvSpPr>
          <p:nvPr>
            <p:ph type="body" idx="1"/>
          </p:nvPr>
        </p:nvSpPr>
        <p:spPr>
          <a:xfrm>
            <a:off x="330200" y="1773238"/>
            <a:ext cx="8489950" cy="4392612"/>
          </a:xfrm>
        </p:spPr>
        <p:txBody>
          <a:bodyPr/>
          <a:lstStyle/>
          <a:p>
            <a:pPr marL="514350" indent="-514350" eaLnBrk="1" hangingPunct="1">
              <a:buFontTx/>
              <a:buAutoNum type="arabicPeriod"/>
            </a:pPr>
            <a:r>
              <a:rPr lang="en-GB" altLang="en-US" smtClean="0"/>
              <a:t>Recap of first-level analysis</a:t>
            </a:r>
          </a:p>
          <a:p>
            <a:pPr marL="514350" indent="-514350" eaLnBrk="1" hangingPunct="1">
              <a:buFontTx/>
              <a:buAutoNum type="arabicPeriod"/>
            </a:pPr>
            <a:r>
              <a:rPr lang="en-GB" altLang="en-US" smtClean="0"/>
              <a:t>What is second-level analysis?</a:t>
            </a:r>
          </a:p>
          <a:p>
            <a:pPr marL="514350" indent="-514350" eaLnBrk="1" hangingPunct="1">
              <a:buFontTx/>
              <a:buAutoNum type="arabicPeriod"/>
            </a:pPr>
            <a:r>
              <a:rPr lang="en-GB" altLang="en-US" smtClean="0"/>
              <a:t>Fixed versus random effects</a:t>
            </a:r>
          </a:p>
          <a:p>
            <a:pPr marL="514350" indent="-514350" eaLnBrk="1" hangingPunct="1">
              <a:buFontTx/>
              <a:buAutoNum type="arabicPeriod"/>
            </a:pPr>
            <a:r>
              <a:rPr lang="en-GB" altLang="en-US" smtClean="0"/>
              <a:t>How do we analyse random effects?</a:t>
            </a:r>
          </a:p>
          <a:p>
            <a:pPr marL="514350" indent="-514350" eaLnBrk="1" hangingPunct="1">
              <a:buFontTx/>
              <a:buAutoNum type="arabicPeriod"/>
            </a:pPr>
            <a:r>
              <a:rPr lang="en-GB" altLang="en-US" smtClean="0"/>
              <a:t>Practical demonstration</a:t>
            </a:r>
          </a:p>
        </p:txBody>
      </p:sp>
      <p:sp>
        <p:nvSpPr>
          <p:cNvPr id="17411" name="Slide Number Placeholder 1"/>
          <p:cNvSpPr>
            <a:spLocks noGrp="1"/>
          </p:cNvSpPr>
          <p:nvPr>
            <p:ph type="sldNum" sz="quarter" idx="10"/>
          </p:nvPr>
        </p:nvSpPr>
        <p:spPr>
          <a:noFill/>
          <a:ln>
            <a:miter lim="800000"/>
            <a:headEnd/>
            <a:tailEnd/>
          </a:ln>
        </p:spPr>
        <p:txBody>
          <a:bodyPr/>
          <a:lstStyle/>
          <a:p>
            <a:fld id="{3D317409-2688-4638-AAEF-A906E203C8DE}" type="slidenum">
              <a:rPr lang="en-US" altLang="en-US" smtClean="0">
                <a:latin typeface="Arial" charset="0"/>
                <a:cs typeface="Arial" charset="0"/>
              </a:rPr>
              <a:pPr/>
              <a:t>2</a:t>
            </a:fld>
            <a:endParaRPr lang="en-US" alt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323850" y="908050"/>
            <a:ext cx="8489950" cy="649288"/>
          </a:xfrm>
        </p:spPr>
        <p:txBody>
          <a:bodyPr/>
          <a:lstStyle/>
          <a:p>
            <a:r>
              <a:rPr lang="en-GB" altLang="en-US" sz="11200" smtClean="0"/>
              <a:t>Button-   pressing</a:t>
            </a:r>
          </a:p>
        </p:txBody>
      </p:sp>
      <p:sp>
        <p:nvSpPr>
          <p:cNvPr id="4" name="Oval 3"/>
          <p:cNvSpPr/>
          <p:nvPr/>
        </p:nvSpPr>
        <p:spPr>
          <a:xfrm>
            <a:off x="6732588" y="1922463"/>
            <a:ext cx="1871662" cy="18002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6019" name="Slide Number Placeholder 1"/>
          <p:cNvSpPr>
            <a:spLocks noGrp="1"/>
          </p:cNvSpPr>
          <p:nvPr>
            <p:ph type="sldNum" sz="quarter" idx="10"/>
          </p:nvPr>
        </p:nvSpPr>
        <p:spPr>
          <a:noFill/>
          <a:ln>
            <a:miter lim="800000"/>
            <a:headEnd/>
            <a:tailEnd/>
          </a:ln>
        </p:spPr>
        <p:txBody>
          <a:bodyPr/>
          <a:lstStyle/>
          <a:p>
            <a:fld id="{EAE14D8B-D39B-4620-B2C9-CD1BF70C20DC}" type="slidenum">
              <a:rPr lang="en-US" altLang="en-US" smtClean="0">
                <a:latin typeface="Arial" charset="0"/>
                <a:cs typeface="Arial" charset="0"/>
              </a:rPr>
              <a:pPr/>
              <a:t>20</a:t>
            </a:fld>
            <a:endParaRPr lang="en-US" altLang="en-US"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endParaRPr lang="en-GB" altLang="en-US" smtClean="0"/>
          </a:p>
        </p:txBody>
      </p:sp>
      <p:pic>
        <p:nvPicPr>
          <p:cNvPr id="88066" name="Content Placeholder 2"/>
          <p:cNvPicPr>
            <a:picLocks noGrp="1" noChangeAspect="1"/>
          </p:cNvPicPr>
          <p:nvPr>
            <p:ph idx="1"/>
          </p:nvPr>
        </p:nvPicPr>
        <p:blipFill>
          <a:blip r:embed="rId3"/>
          <a:srcRect/>
          <a:stretch>
            <a:fillRect/>
          </a:stretch>
        </p:blipFill>
        <p:spPr>
          <a:xfrm>
            <a:off x="0" y="596900"/>
            <a:ext cx="8964613" cy="6248400"/>
          </a:xfrm>
        </p:spPr>
      </p:pic>
      <p:sp>
        <p:nvSpPr>
          <p:cNvPr id="88067" name="Slide Number Placeholder 1"/>
          <p:cNvSpPr>
            <a:spLocks noGrp="1"/>
          </p:cNvSpPr>
          <p:nvPr>
            <p:ph type="sldNum" sz="quarter" idx="10"/>
          </p:nvPr>
        </p:nvSpPr>
        <p:spPr>
          <a:noFill/>
          <a:ln>
            <a:miter lim="800000"/>
            <a:headEnd/>
            <a:tailEnd/>
          </a:ln>
        </p:spPr>
        <p:txBody>
          <a:bodyPr/>
          <a:lstStyle/>
          <a:p>
            <a:fld id="{688AE15B-755C-4B18-B9A5-B812FEA92011}" type="slidenum">
              <a:rPr lang="en-US" altLang="en-US" smtClean="0">
                <a:latin typeface="Arial" charset="0"/>
                <a:cs typeface="Arial" charset="0"/>
              </a:rPr>
              <a:pPr/>
              <a:t>21</a:t>
            </a:fld>
            <a:endParaRPr lang="en-US" alt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Box 4"/>
          <p:cNvSpPr txBox="1">
            <a:spLocks noChangeArrowheads="1"/>
          </p:cNvSpPr>
          <p:nvPr/>
        </p:nvSpPr>
        <p:spPr bwMode="auto">
          <a:xfrm>
            <a:off x="4643438" y="638175"/>
            <a:ext cx="3959225" cy="6186488"/>
          </a:xfrm>
          <a:prstGeom prst="rect">
            <a:avLst/>
          </a:prstGeom>
          <a:noFill/>
          <a:ln w="9525">
            <a:noFill/>
            <a:miter lim="800000"/>
            <a:headEnd/>
            <a:tailEnd/>
          </a:ln>
        </p:spPr>
        <p:txBody>
          <a:bodyPr>
            <a:spAutoFit/>
          </a:bodyPr>
          <a:lstStyle/>
          <a:p>
            <a:pPr marL="285750" indent="-285750">
              <a:buFontTx/>
              <a:buChar char="•"/>
            </a:pPr>
            <a:r>
              <a:rPr lang="en-GB" altLang="en-US" sz="2200"/>
              <a:t>Directory</a:t>
            </a:r>
          </a:p>
          <a:p>
            <a:pPr marL="742950" lvl="1" indent="-285750">
              <a:buFont typeface="Arial" charset="0"/>
              <a:buChar char="•"/>
            </a:pPr>
            <a:r>
              <a:rPr lang="en-GB" altLang="en-US" sz="2200"/>
              <a:t>To write SPM.mat to</a:t>
            </a:r>
          </a:p>
          <a:p>
            <a:pPr marL="285750" indent="-285750">
              <a:buFontTx/>
              <a:buChar char="•"/>
            </a:pPr>
            <a:r>
              <a:rPr lang="en-GB" altLang="en-US" sz="2200"/>
              <a:t>Design</a:t>
            </a:r>
          </a:p>
          <a:p>
            <a:pPr marL="742950" lvl="1" indent="-285750">
              <a:buFont typeface="Arial" charset="0"/>
              <a:buChar char="•"/>
            </a:pPr>
            <a:r>
              <a:rPr lang="en-GB" altLang="en-US" sz="2200"/>
              <a:t>Scans: select con.*img from 1</a:t>
            </a:r>
            <a:r>
              <a:rPr lang="en-GB" altLang="en-US" sz="2200" baseline="30000"/>
              <a:t>st</a:t>
            </a:r>
            <a:r>
              <a:rPr lang="en-GB" altLang="en-US" sz="2200"/>
              <a:t> level</a:t>
            </a:r>
          </a:p>
          <a:p>
            <a:pPr marL="742950" lvl="1" indent="-285750">
              <a:buFont typeface="Arial" charset="0"/>
              <a:buChar char="•"/>
            </a:pPr>
            <a:r>
              <a:rPr lang="en-GB" altLang="en-US" sz="2200"/>
              <a:t>Several design options:</a:t>
            </a:r>
          </a:p>
          <a:p>
            <a:pPr marL="1200150" lvl="2" indent="-285750">
              <a:buFontTx/>
              <a:buChar char="•"/>
            </a:pPr>
            <a:r>
              <a:rPr lang="en-GB" altLang="en-US" sz="2200"/>
              <a:t>1 sample t-test</a:t>
            </a:r>
          </a:p>
          <a:p>
            <a:pPr marL="1200150" lvl="2" indent="-285750">
              <a:buFontTx/>
              <a:buChar char="•"/>
            </a:pPr>
            <a:r>
              <a:rPr lang="en-GB" altLang="en-US" sz="2200"/>
              <a:t>2 sample t-test</a:t>
            </a:r>
          </a:p>
          <a:p>
            <a:pPr marL="1200150" lvl="2" indent="-285750">
              <a:buFontTx/>
              <a:buChar char="•"/>
            </a:pPr>
            <a:r>
              <a:rPr lang="en-GB" altLang="en-US" sz="2200"/>
              <a:t>Paired t-test</a:t>
            </a:r>
          </a:p>
          <a:p>
            <a:pPr marL="1200150" lvl="2" indent="-285750">
              <a:buFontTx/>
              <a:buChar char="•"/>
            </a:pPr>
            <a:r>
              <a:rPr lang="en-GB" altLang="en-US" sz="2200"/>
              <a:t>Multiple regression</a:t>
            </a:r>
          </a:p>
          <a:p>
            <a:pPr marL="1200150" lvl="2" indent="-285750">
              <a:buFontTx/>
              <a:buChar char="•"/>
            </a:pPr>
            <a:r>
              <a:rPr lang="en-GB" altLang="en-US" sz="2200"/>
              <a:t>1 way ANOVA</a:t>
            </a:r>
          </a:p>
          <a:p>
            <a:pPr marL="1200150" lvl="2" indent="-285750">
              <a:buFontTx/>
              <a:buChar char="•"/>
            </a:pPr>
            <a:r>
              <a:rPr lang="en-GB" altLang="en-US" sz="2200"/>
              <a:t>Full or flexible factorial (for &gt; 1 way ANOVAs – </a:t>
            </a:r>
            <a:r>
              <a:rPr lang="en-GB" altLang="en-US" sz="2200">
                <a:solidFill>
                  <a:srgbClr val="FF0000"/>
                </a:solidFill>
              </a:rPr>
              <a:t>use FLEXIBLE FACTORIAL to include subjects as a random factor!</a:t>
            </a:r>
            <a:r>
              <a:rPr lang="en-GB" altLang="en-US" sz="2200"/>
              <a:t>)</a:t>
            </a:r>
          </a:p>
        </p:txBody>
      </p:sp>
      <p:sp>
        <p:nvSpPr>
          <p:cNvPr id="90114" name="TextBox 5"/>
          <p:cNvSpPr txBox="1">
            <a:spLocks noChangeArrowheads="1"/>
          </p:cNvSpPr>
          <p:nvPr/>
        </p:nvSpPr>
        <p:spPr bwMode="auto">
          <a:xfrm>
            <a:off x="250825" y="638175"/>
            <a:ext cx="2808288" cy="985838"/>
          </a:xfrm>
          <a:prstGeom prst="rect">
            <a:avLst/>
          </a:prstGeom>
          <a:noFill/>
          <a:ln w="9525">
            <a:noFill/>
            <a:miter lim="800000"/>
            <a:headEnd/>
            <a:tailEnd/>
          </a:ln>
        </p:spPr>
        <p:txBody>
          <a:bodyPr>
            <a:spAutoFit/>
          </a:bodyPr>
          <a:lstStyle/>
          <a:p>
            <a:r>
              <a:rPr lang="en-GB" altLang="en-US" sz="2900" b="1"/>
              <a:t>Set-up options</a:t>
            </a:r>
          </a:p>
          <a:p>
            <a:endParaRPr lang="en-GB" altLang="en-US" sz="2900" b="1"/>
          </a:p>
        </p:txBody>
      </p:sp>
      <p:sp>
        <p:nvSpPr>
          <p:cNvPr id="90115" name="Slide Number Placeholder 1"/>
          <p:cNvSpPr>
            <a:spLocks noGrp="1"/>
          </p:cNvSpPr>
          <p:nvPr>
            <p:ph type="sldNum" sz="quarter" idx="10"/>
          </p:nvPr>
        </p:nvSpPr>
        <p:spPr>
          <a:noFill/>
          <a:ln>
            <a:miter lim="800000"/>
            <a:headEnd/>
            <a:tailEnd/>
          </a:ln>
        </p:spPr>
        <p:txBody>
          <a:bodyPr/>
          <a:lstStyle/>
          <a:p>
            <a:fld id="{CA2C9971-4F49-486E-83B8-5826B0E1FB5E}" type="slidenum">
              <a:rPr lang="en-US" altLang="en-US" smtClean="0">
                <a:latin typeface="Arial" charset="0"/>
                <a:cs typeface="Arial" charset="0"/>
              </a:rPr>
              <a:pPr/>
              <a:t>22</a:t>
            </a:fld>
            <a:endParaRPr lang="en-US" altLang="en-US" smtClean="0">
              <a:latin typeface="Arial" charset="0"/>
              <a:cs typeface="Arial" charset="0"/>
            </a:endParaRPr>
          </a:p>
        </p:txBody>
      </p:sp>
      <p:pic>
        <p:nvPicPr>
          <p:cNvPr id="90116" name="Picture 3"/>
          <p:cNvPicPr>
            <a:picLocks noChangeAspect="1"/>
          </p:cNvPicPr>
          <p:nvPr/>
        </p:nvPicPr>
        <p:blipFill>
          <a:blip r:embed="rId3"/>
          <a:srcRect/>
          <a:stretch>
            <a:fillRect/>
          </a:stretch>
        </p:blipFill>
        <p:spPr bwMode="auto">
          <a:xfrm>
            <a:off x="107950" y="1195388"/>
            <a:ext cx="4392613" cy="5618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GB" smtClean="0"/>
              <a:t>Example flexible factorial model for a 2x2 within subjects ANOVA</a:t>
            </a:r>
          </a:p>
        </p:txBody>
      </p:sp>
      <p:sp>
        <p:nvSpPr>
          <p:cNvPr id="92162" name="Content Placeholder 2"/>
          <p:cNvSpPr>
            <a:spLocks noGrp="1"/>
          </p:cNvSpPr>
          <p:nvPr>
            <p:ph idx="1"/>
          </p:nvPr>
        </p:nvSpPr>
        <p:spPr>
          <a:xfrm>
            <a:off x="330200" y="2205038"/>
            <a:ext cx="8489950" cy="4537075"/>
          </a:xfrm>
        </p:spPr>
        <p:txBody>
          <a:bodyPr/>
          <a:lstStyle/>
          <a:p>
            <a:r>
              <a:rPr lang="en-GB" smtClean="0"/>
              <a:t>Define factors: e.g. </a:t>
            </a:r>
            <a:r>
              <a:rPr lang="en-GB" b="1" smtClean="0"/>
              <a:t>subject, conditions</a:t>
            </a:r>
          </a:p>
          <a:p>
            <a:r>
              <a:rPr lang="en-GB" smtClean="0"/>
              <a:t>Select scans for each condition per subject</a:t>
            </a:r>
          </a:p>
          <a:p>
            <a:r>
              <a:rPr lang="en-GB" smtClean="0"/>
              <a:t>Specify main effects and interactions of interest</a:t>
            </a:r>
          </a:p>
          <a:p>
            <a:endParaRPr lang="en-GB" smtClean="0"/>
          </a:p>
          <a:p>
            <a:r>
              <a:rPr lang="en-GB" smtClean="0"/>
              <a:t>Factors: </a:t>
            </a:r>
          </a:p>
          <a:p>
            <a:r>
              <a:rPr lang="en-GB" smtClean="0"/>
              <a:t>“Independence” – whether the errors are independent between factor levels</a:t>
            </a:r>
          </a:p>
          <a:p>
            <a:r>
              <a:rPr lang="en-GB" smtClean="0"/>
              <a:t>“Variance” – whether the error variances are equal between factor levels</a:t>
            </a:r>
          </a:p>
        </p:txBody>
      </p:sp>
      <p:sp>
        <p:nvSpPr>
          <p:cNvPr id="92163" name="Slide Number Placeholder 3"/>
          <p:cNvSpPr>
            <a:spLocks noGrp="1"/>
          </p:cNvSpPr>
          <p:nvPr>
            <p:ph type="sldNum" sz="quarter" idx="10"/>
          </p:nvPr>
        </p:nvSpPr>
        <p:spPr>
          <a:noFill/>
          <a:ln>
            <a:miter lim="800000"/>
            <a:headEnd/>
            <a:tailEnd/>
          </a:ln>
        </p:spPr>
        <p:txBody>
          <a:bodyPr/>
          <a:lstStyle/>
          <a:p>
            <a:fld id="{B9EE788E-4B50-4B75-9AD9-36F5E4CFB25A}" type="slidenum">
              <a:rPr lang="en-US" altLang="en-US" smtClean="0">
                <a:latin typeface="Arial" charset="0"/>
                <a:cs typeface="Arial" charset="0"/>
              </a:rPr>
              <a:pPr/>
              <a:t>23</a:t>
            </a:fld>
            <a:endParaRPr lang="en-US" alt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Number Placeholder 3"/>
          <p:cNvSpPr>
            <a:spLocks noGrp="1"/>
          </p:cNvSpPr>
          <p:nvPr>
            <p:ph type="sldNum" sz="quarter" idx="10"/>
          </p:nvPr>
        </p:nvSpPr>
        <p:spPr>
          <a:noFill/>
          <a:ln>
            <a:miter lim="800000"/>
            <a:headEnd/>
            <a:tailEnd/>
          </a:ln>
        </p:spPr>
        <p:txBody>
          <a:bodyPr/>
          <a:lstStyle/>
          <a:p>
            <a:fld id="{876B3BEB-4EC5-494E-B197-EA2FC8CA789A}" type="slidenum">
              <a:rPr lang="en-US" altLang="en-US" smtClean="0">
                <a:latin typeface="Arial" charset="0"/>
                <a:cs typeface="Arial" charset="0"/>
              </a:rPr>
              <a:pPr/>
              <a:t>24</a:t>
            </a:fld>
            <a:endParaRPr lang="en-US" altLang="en-US" smtClean="0">
              <a:latin typeface="Arial" charset="0"/>
              <a:cs typeface="Arial" charset="0"/>
            </a:endParaRPr>
          </a:p>
        </p:txBody>
      </p:sp>
      <p:sp>
        <p:nvSpPr>
          <p:cNvPr id="93186" name="TextBox 7"/>
          <p:cNvSpPr txBox="1">
            <a:spLocks noChangeArrowheads="1"/>
          </p:cNvSpPr>
          <p:nvPr/>
        </p:nvSpPr>
        <p:spPr bwMode="auto">
          <a:xfrm>
            <a:off x="5688013" y="674688"/>
            <a:ext cx="3457575" cy="1600200"/>
          </a:xfrm>
          <a:prstGeom prst="rect">
            <a:avLst/>
          </a:prstGeom>
          <a:noFill/>
          <a:ln w="9525">
            <a:noFill/>
            <a:miter lim="800000"/>
            <a:headEnd/>
            <a:tailEnd/>
          </a:ln>
        </p:spPr>
        <p:txBody>
          <a:bodyPr>
            <a:spAutoFit/>
          </a:bodyPr>
          <a:lstStyle/>
          <a:p>
            <a:pPr marL="285750" indent="-285750" eaLnBrk="0" hangingPunct="0">
              <a:buFont typeface="Arial" charset="0"/>
              <a:buChar char="•"/>
            </a:pPr>
            <a:r>
              <a:rPr lang="en-GB" sz="1400"/>
              <a:t>Include ‘subject’ as a factor to account for random variance between subjects. </a:t>
            </a:r>
          </a:p>
          <a:p>
            <a:pPr marL="285750" indent="-285750" eaLnBrk="0" hangingPunct="0">
              <a:buFont typeface="Arial" charset="0"/>
              <a:buChar char="•"/>
            </a:pPr>
            <a:r>
              <a:rPr lang="en-GB" sz="1400"/>
              <a:t>Independence: yes (different individuals)</a:t>
            </a:r>
          </a:p>
          <a:p>
            <a:pPr marL="285750" indent="-285750" eaLnBrk="0" hangingPunct="0">
              <a:buFont typeface="Arial" charset="0"/>
              <a:buChar char="•"/>
            </a:pPr>
            <a:r>
              <a:rPr lang="en-GB" sz="1400"/>
              <a:t>Variance: equal (subjects from same population</a:t>
            </a:r>
          </a:p>
        </p:txBody>
      </p:sp>
      <p:sp>
        <p:nvSpPr>
          <p:cNvPr id="93187" name="TextBox 9"/>
          <p:cNvSpPr txBox="1">
            <a:spLocks noChangeArrowheads="1"/>
          </p:cNvSpPr>
          <p:nvPr/>
        </p:nvSpPr>
        <p:spPr bwMode="auto">
          <a:xfrm>
            <a:off x="5688013" y="2486025"/>
            <a:ext cx="3457575" cy="2032000"/>
          </a:xfrm>
          <a:prstGeom prst="rect">
            <a:avLst/>
          </a:prstGeom>
          <a:noFill/>
          <a:ln w="9525">
            <a:noFill/>
            <a:miter lim="800000"/>
            <a:headEnd/>
            <a:tailEnd/>
          </a:ln>
        </p:spPr>
        <p:txBody>
          <a:bodyPr>
            <a:spAutoFit/>
          </a:bodyPr>
          <a:lstStyle/>
          <a:p>
            <a:pPr marL="285750" indent="-285750" eaLnBrk="0" hangingPunct="0">
              <a:buFont typeface="Arial" charset="0"/>
              <a:buChar char="•"/>
            </a:pPr>
            <a:r>
              <a:rPr lang="en-GB" sz="1400"/>
              <a:t>Specify factor 1 (e.g. odour vs no odour)</a:t>
            </a:r>
          </a:p>
          <a:p>
            <a:pPr marL="285750" indent="-285750" eaLnBrk="0" hangingPunct="0">
              <a:buFont typeface="Arial" charset="0"/>
              <a:buChar char="•"/>
            </a:pPr>
            <a:r>
              <a:rPr lang="en-GB" sz="1400"/>
              <a:t>Independence: no (assume different factor levels are correlated within a subject)</a:t>
            </a:r>
          </a:p>
          <a:p>
            <a:pPr marL="285750" indent="-285750" eaLnBrk="0" hangingPunct="0">
              <a:buFont typeface="Arial" charset="0"/>
              <a:buChar char="•"/>
            </a:pPr>
            <a:r>
              <a:rPr lang="en-GB" sz="1400"/>
              <a:t>Variance: equal (do not expect variances between levels of within subjects factors)</a:t>
            </a:r>
          </a:p>
          <a:p>
            <a:pPr marL="285750" indent="-285750" eaLnBrk="0" hangingPunct="0">
              <a:buFont typeface="Arial" charset="0"/>
              <a:buChar char="•"/>
            </a:pPr>
            <a:endParaRPr lang="en-GB" sz="1400"/>
          </a:p>
        </p:txBody>
      </p:sp>
      <p:sp>
        <p:nvSpPr>
          <p:cNvPr id="12" name="TextBox 11"/>
          <p:cNvSpPr txBox="1"/>
          <p:nvPr/>
        </p:nvSpPr>
        <p:spPr>
          <a:xfrm>
            <a:off x="5688013" y="4437063"/>
            <a:ext cx="3097212" cy="2093912"/>
          </a:xfrm>
          <a:prstGeom prst="rect">
            <a:avLst/>
          </a:prstGeom>
          <a:noFill/>
        </p:spPr>
        <p:txBody>
          <a:bodyPr>
            <a:spAutoFit/>
          </a:bodyPr>
          <a:lstStyle/>
          <a:p>
            <a:pPr marL="285750" indent="-285750" eaLnBrk="0" hangingPunct="0">
              <a:buFont typeface="Arial" panose="020B0604020202020204" pitchFamily="34" charset="0"/>
              <a:buChar char="•"/>
              <a:defRPr/>
            </a:pPr>
            <a:r>
              <a:rPr lang="en-GB" sz="1400" dirty="0">
                <a:cs typeface="+mn-cs"/>
              </a:rPr>
              <a:t>Specify factor 2 (e.g. faces vs objects)</a:t>
            </a:r>
          </a:p>
          <a:p>
            <a:pPr marL="285750" indent="-285750" eaLnBrk="0" hangingPunct="0">
              <a:buFont typeface="Arial" panose="020B0604020202020204" pitchFamily="34" charset="0"/>
              <a:buChar char="•"/>
              <a:defRPr/>
            </a:pPr>
            <a:r>
              <a:rPr lang="en-GB" sz="1400" dirty="0">
                <a:cs typeface="+mn-cs"/>
              </a:rPr>
              <a:t>Independence: no (assume different factor levels are correlated within a subject)</a:t>
            </a:r>
          </a:p>
          <a:p>
            <a:pPr marL="285750" indent="-285750" eaLnBrk="0" hangingPunct="0">
              <a:buFont typeface="Arial" panose="020B0604020202020204" pitchFamily="34" charset="0"/>
              <a:buChar char="•"/>
              <a:defRPr/>
            </a:pPr>
            <a:r>
              <a:rPr lang="en-GB" sz="1400" dirty="0">
                <a:cs typeface="+mn-cs"/>
              </a:rPr>
              <a:t>Variance: equal (do not expect variances between levels of within subjects factors)</a:t>
            </a:r>
          </a:p>
          <a:p>
            <a:pPr eaLnBrk="0" hangingPunct="0">
              <a:defRPr/>
            </a:pPr>
            <a:endParaRPr lang="en-GB" dirty="0">
              <a:cs typeface="+mn-cs"/>
            </a:endParaRPr>
          </a:p>
        </p:txBody>
      </p:sp>
      <p:pic>
        <p:nvPicPr>
          <p:cNvPr id="93189" name="Content Placeholder 2"/>
          <p:cNvPicPr>
            <a:picLocks noGrp="1" noChangeAspect="1"/>
          </p:cNvPicPr>
          <p:nvPr>
            <p:ph idx="1"/>
          </p:nvPr>
        </p:nvPicPr>
        <p:blipFill>
          <a:blip r:embed="rId2"/>
          <a:srcRect/>
          <a:stretch>
            <a:fillRect/>
          </a:stretch>
        </p:blipFill>
        <p:spPr>
          <a:xfrm>
            <a:off x="-1588" y="674688"/>
            <a:ext cx="5330826" cy="5516562"/>
          </a:xfrm>
        </p:spPr>
      </p:pic>
      <p:sp>
        <p:nvSpPr>
          <p:cNvPr id="9" name="Right Arrow 8"/>
          <p:cNvSpPr/>
          <p:nvPr/>
        </p:nvSpPr>
        <p:spPr>
          <a:xfrm rot="10800000">
            <a:off x="5159375" y="1492250"/>
            <a:ext cx="561975" cy="2889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1" name="Right Arrow 10"/>
          <p:cNvSpPr/>
          <p:nvPr/>
        </p:nvSpPr>
        <p:spPr>
          <a:xfrm rot="10800000">
            <a:off x="5126038" y="2771775"/>
            <a:ext cx="561975" cy="2873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3" name="Right Arrow 12"/>
          <p:cNvSpPr/>
          <p:nvPr/>
        </p:nvSpPr>
        <p:spPr>
          <a:xfrm rot="13424779">
            <a:off x="5060950" y="4054475"/>
            <a:ext cx="800100" cy="2873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Content Placeholder 4"/>
          <p:cNvPicPr>
            <a:picLocks noGrp="1" noChangeAspect="1"/>
          </p:cNvPicPr>
          <p:nvPr>
            <p:ph idx="1"/>
          </p:nvPr>
        </p:nvPicPr>
        <p:blipFill>
          <a:blip r:embed="rId2"/>
          <a:srcRect/>
          <a:stretch>
            <a:fillRect/>
          </a:stretch>
        </p:blipFill>
        <p:spPr>
          <a:xfrm>
            <a:off x="107950" y="671513"/>
            <a:ext cx="4895850" cy="5903912"/>
          </a:xfrm>
        </p:spPr>
      </p:pic>
      <p:sp>
        <p:nvSpPr>
          <p:cNvPr id="94210" name="Slide Number Placeholder 3"/>
          <p:cNvSpPr>
            <a:spLocks noGrp="1"/>
          </p:cNvSpPr>
          <p:nvPr>
            <p:ph type="sldNum" sz="quarter" idx="10"/>
          </p:nvPr>
        </p:nvSpPr>
        <p:spPr>
          <a:noFill/>
          <a:ln>
            <a:miter lim="800000"/>
            <a:headEnd/>
            <a:tailEnd/>
          </a:ln>
        </p:spPr>
        <p:txBody>
          <a:bodyPr/>
          <a:lstStyle/>
          <a:p>
            <a:fld id="{82945C58-5979-4781-A036-CA0673B7B4A3}" type="slidenum">
              <a:rPr lang="en-US" altLang="en-US" smtClean="0">
                <a:latin typeface="Arial" charset="0"/>
                <a:cs typeface="Arial" charset="0"/>
              </a:rPr>
              <a:pPr/>
              <a:t>25</a:t>
            </a:fld>
            <a:endParaRPr lang="en-US" altLang="en-US" smtClean="0">
              <a:latin typeface="Arial" charset="0"/>
              <a:cs typeface="Arial" charset="0"/>
            </a:endParaRPr>
          </a:p>
        </p:txBody>
      </p:sp>
      <p:sp>
        <p:nvSpPr>
          <p:cNvPr id="94211" name="TextBox 5"/>
          <p:cNvSpPr txBox="1">
            <a:spLocks noChangeArrowheads="1"/>
          </p:cNvSpPr>
          <p:nvPr/>
        </p:nvSpPr>
        <p:spPr bwMode="auto">
          <a:xfrm>
            <a:off x="5016500" y="669925"/>
            <a:ext cx="4033838" cy="6184900"/>
          </a:xfrm>
          <a:prstGeom prst="rect">
            <a:avLst/>
          </a:prstGeom>
          <a:noFill/>
          <a:ln w="9525">
            <a:noFill/>
            <a:miter lim="800000"/>
            <a:headEnd/>
            <a:tailEnd/>
          </a:ln>
        </p:spPr>
        <p:txBody>
          <a:bodyPr>
            <a:spAutoFit/>
          </a:bodyPr>
          <a:lstStyle/>
          <a:p>
            <a:pPr marL="285750" indent="-285750" eaLnBrk="0" hangingPunct="0">
              <a:buFont typeface="Arial" charset="0"/>
              <a:buChar char="•"/>
            </a:pPr>
            <a:r>
              <a:rPr lang="en-GB"/>
              <a:t>Each subject should have a section with ‘Scans’ and ‘Conditions’ (e.g. 4 subjects)</a:t>
            </a:r>
          </a:p>
          <a:p>
            <a:pPr marL="285750" indent="-285750" eaLnBrk="0" hangingPunct="0">
              <a:buFont typeface="Arial" charset="0"/>
              <a:buChar char="•"/>
            </a:pPr>
            <a:endParaRPr lang="en-GB"/>
          </a:p>
          <a:p>
            <a:pPr marL="285750" indent="-285750" eaLnBrk="0" hangingPunct="0">
              <a:buFont typeface="Arial" charset="0"/>
              <a:buChar char="•"/>
            </a:pPr>
            <a:r>
              <a:rPr lang="en-GB"/>
              <a:t>Input images (con images) for each subject under ‘Scans’ – each subject should have 4 scans</a:t>
            </a:r>
          </a:p>
          <a:p>
            <a:pPr marL="285750" indent="-285750" eaLnBrk="0" hangingPunct="0">
              <a:buFont typeface="Arial" charset="0"/>
              <a:buChar char="•"/>
            </a:pPr>
            <a:endParaRPr lang="en-GB"/>
          </a:p>
          <a:p>
            <a:pPr marL="285750" indent="-285750" eaLnBrk="0" hangingPunct="0">
              <a:buFont typeface="Arial" charset="0"/>
              <a:buChar char="•"/>
            </a:pPr>
            <a:r>
              <a:rPr lang="en-GB"/>
              <a:t>Factor matrix should be specified in ‘Conditions’</a:t>
            </a:r>
          </a:p>
          <a:p>
            <a:pPr marL="285750" indent="-285750" eaLnBrk="0" hangingPunct="0">
              <a:buFont typeface="Arial" charset="0"/>
              <a:buChar char="•"/>
            </a:pPr>
            <a:r>
              <a:rPr lang="en-GB"/>
              <a:t>E.g. Factor A (2 levels: Odour vs No Odour), and Factor B (2 levels: Flowers vs Objects) = A1 A2 B1 B2</a:t>
            </a:r>
          </a:p>
          <a:p>
            <a:pPr marL="285750" indent="-285750" eaLnBrk="0" hangingPunct="0">
              <a:buFont typeface="Arial" charset="0"/>
              <a:buChar char="•"/>
            </a:pPr>
            <a:endParaRPr lang="en-GB" i="1"/>
          </a:p>
          <a:p>
            <a:pPr marL="285750" indent="-285750" eaLnBrk="0" hangingPunct="0">
              <a:buFont typeface="Arial" charset="0"/>
              <a:buChar char="•"/>
            </a:pPr>
            <a:endParaRPr lang="en-GB" i="1"/>
          </a:p>
          <a:p>
            <a:pPr marL="285750" indent="-285750" eaLnBrk="0" hangingPunct="0">
              <a:buFont typeface="Arial" charset="0"/>
              <a:buChar char="•"/>
            </a:pPr>
            <a:endParaRPr lang="en-GB" i="1"/>
          </a:p>
          <a:p>
            <a:pPr marL="285750" indent="-285750" eaLnBrk="0" hangingPunct="0">
              <a:buFont typeface="Arial" charset="0"/>
              <a:buChar char="•"/>
            </a:pPr>
            <a:r>
              <a:rPr lang="en-GB"/>
              <a:t>Enter into Conditions: 1 1; 1 2; 2 1; 2 2</a:t>
            </a:r>
          </a:p>
          <a:p>
            <a:pPr marL="285750" indent="-285750" eaLnBrk="0" hangingPunct="0">
              <a:buFont typeface="Arial" charset="0"/>
              <a:buChar char="•"/>
            </a:pPr>
            <a:endParaRPr lang="en-GB"/>
          </a:p>
          <a:p>
            <a:pPr marL="285750" indent="-285750" eaLnBrk="0" hangingPunct="0">
              <a:buFont typeface="Arial" charset="0"/>
              <a:buChar char="•"/>
            </a:pPr>
            <a:r>
              <a:rPr lang="en-GB"/>
              <a:t>Subjects is a ‘special’ factor – no need to specify factor levels</a:t>
            </a:r>
          </a:p>
          <a:p>
            <a:pPr marL="285750" indent="-285750" eaLnBrk="0" hangingPunct="0">
              <a:buFont typeface="Arial" charset="0"/>
              <a:buChar char="•"/>
            </a:pPr>
            <a:endParaRPr lang="en-GB"/>
          </a:p>
        </p:txBody>
      </p:sp>
      <p:pic>
        <p:nvPicPr>
          <p:cNvPr id="94212" name="Picture 6"/>
          <p:cNvPicPr>
            <a:picLocks noChangeAspect="1"/>
          </p:cNvPicPr>
          <p:nvPr/>
        </p:nvPicPr>
        <p:blipFill>
          <a:blip r:embed="rId3"/>
          <a:srcRect/>
          <a:stretch>
            <a:fillRect/>
          </a:stretch>
        </p:blipFill>
        <p:spPr bwMode="auto">
          <a:xfrm>
            <a:off x="6732588" y="4365625"/>
            <a:ext cx="381000" cy="698500"/>
          </a:xfrm>
          <a:prstGeom prst="rect">
            <a:avLst/>
          </a:prstGeom>
          <a:noFill/>
          <a:ln w="9525">
            <a:noFill/>
            <a:miter lim="800000"/>
            <a:headEnd/>
            <a:tailEnd/>
          </a:ln>
        </p:spPr>
      </p:pic>
      <p:sp>
        <p:nvSpPr>
          <p:cNvPr id="8" name="Rectangle 7"/>
          <p:cNvSpPr/>
          <p:nvPr/>
        </p:nvSpPr>
        <p:spPr>
          <a:xfrm>
            <a:off x="6573838" y="4365625"/>
            <a:ext cx="647700" cy="698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Number Placeholder 3"/>
          <p:cNvSpPr>
            <a:spLocks noGrp="1"/>
          </p:cNvSpPr>
          <p:nvPr>
            <p:ph type="sldNum" sz="quarter" idx="10"/>
          </p:nvPr>
        </p:nvSpPr>
        <p:spPr>
          <a:noFill/>
          <a:ln>
            <a:miter lim="800000"/>
            <a:headEnd/>
            <a:tailEnd/>
          </a:ln>
        </p:spPr>
        <p:txBody>
          <a:bodyPr/>
          <a:lstStyle/>
          <a:p>
            <a:fld id="{F106C7C2-D2E8-4E9A-8221-19CC9D62F203}" type="slidenum">
              <a:rPr lang="en-US" altLang="en-US" smtClean="0">
                <a:latin typeface="Arial" charset="0"/>
                <a:cs typeface="Arial" charset="0"/>
              </a:rPr>
              <a:pPr/>
              <a:t>26</a:t>
            </a:fld>
            <a:endParaRPr lang="en-US" altLang="en-US" smtClean="0">
              <a:latin typeface="Arial" charset="0"/>
              <a:cs typeface="Arial" charset="0"/>
            </a:endParaRPr>
          </a:p>
        </p:txBody>
      </p:sp>
      <p:pic>
        <p:nvPicPr>
          <p:cNvPr id="95234" name="Picture 4"/>
          <p:cNvPicPr>
            <a:picLocks noChangeAspect="1"/>
          </p:cNvPicPr>
          <p:nvPr/>
        </p:nvPicPr>
        <p:blipFill>
          <a:blip r:embed="rId2"/>
          <a:srcRect/>
          <a:stretch>
            <a:fillRect/>
          </a:stretch>
        </p:blipFill>
        <p:spPr bwMode="auto">
          <a:xfrm>
            <a:off x="179388" y="222250"/>
            <a:ext cx="5311775" cy="6353175"/>
          </a:xfrm>
          <a:prstGeom prst="rect">
            <a:avLst/>
          </a:prstGeom>
          <a:noFill/>
          <a:ln w="9525">
            <a:noFill/>
            <a:miter lim="800000"/>
            <a:headEnd/>
            <a:tailEnd/>
          </a:ln>
        </p:spPr>
      </p:pic>
      <p:sp>
        <p:nvSpPr>
          <p:cNvPr id="95235" name="TextBox 5"/>
          <p:cNvSpPr txBox="1">
            <a:spLocks noChangeArrowheads="1"/>
          </p:cNvSpPr>
          <p:nvPr/>
        </p:nvSpPr>
        <p:spPr bwMode="auto">
          <a:xfrm>
            <a:off x="5724525" y="1628775"/>
            <a:ext cx="3240088" cy="3694113"/>
          </a:xfrm>
          <a:prstGeom prst="rect">
            <a:avLst/>
          </a:prstGeom>
          <a:noFill/>
          <a:ln w="9525">
            <a:noFill/>
            <a:miter lim="800000"/>
            <a:headEnd/>
            <a:tailEnd/>
          </a:ln>
        </p:spPr>
        <p:txBody>
          <a:bodyPr>
            <a:spAutoFit/>
          </a:bodyPr>
          <a:lstStyle/>
          <a:p>
            <a:pPr marL="285750" indent="-285750" eaLnBrk="0" hangingPunct="0">
              <a:buFont typeface="Arial" charset="0"/>
              <a:buChar char="•"/>
            </a:pPr>
            <a:r>
              <a:rPr lang="en-GB" b="1"/>
              <a:t>Main effects and interactions</a:t>
            </a:r>
          </a:p>
          <a:p>
            <a:pPr marL="285750" indent="-285750" eaLnBrk="0" hangingPunct="0">
              <a:buFont typeface="Arial" charset="0"/>
              <a:buChar char="•"/>
            </a:pPr>
            <a:endParaRPr lang="en-GB" b="1"/>
          </a:p>
          <a:p>
            <a:pPr marL="285750" indent="-285750" eaLnBrk="0" hangingPunct="0">
              <a:buFont typeface="Arial" charset="0"/>
              <a:buChar char="•"/>
            </a:pPr>
            <a:r>
              <a:rPr lang="en-GB"/>
              <a:t>Main effects: e.g. to investigate main effect of the ‘subjects’ factor – enter 1</a:t>
            </a:r>
          </a:p>
          <a:p>
            <a:pPr marL="285750" indent="-285750" eaLnBrk="0" hangingPunct="0">
              <a:buFont typeface="Arial" charset="0"/>
              <a:buChar char="•"/>
            </a:pPr>
            <a:endParaRPr lang="en-GB"/>
          </a:p>
          <a:p>
            <a:pPr marL="285750" indent="-285750" eaLnBrk="0" hangingPunct="0">
              <a:buFont typeface="Arial" charset="0"/>
              <a:buChar char="•"/>
            </a:pPr>
            <a:r>
              <a:rPr lang="en-GB"/>
              <a:t>Interaction effects: e.g. to investigate ALL main effects and interactions of experimental conditions – enter 2 3</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p:cNvPicPr>
            <a:picLocks noChangeAspect="1" noChangeArrowheads="1"/>
          </p:cNvPicPr>
          <p:nvPr/>
        </p:nvPicPr>
        <p:blipFill>
          <a:blip r:embed="rId3"/>
          <a:srcRect t="11749" r="70470" b="33250"/>
          <a:stretch>
            <a:fillRect/>
          </a:stretch>
        </p:blipFill>
        <p:spPr bwMode="auto">
          <a:xfrm>
            <a:off x="134938" y="692150"/>
            <a:ext cx="5097462" cy="5934075"/>
          </a:xfrm>
          <a:prstGeom prst="rect">
            <a:avLst/>
          </a:prstGeom>
          <a:noFill/>
          <a:ln w="9525">
            <a:noFill/>
            <a:miter lim="800000"/>
            <a:headEnd/>
            <a:tailEnd/>
          </a:ln>
        </p:spPr>
      </p:pic>
      <p:sp>
        <p:nvSpPr>
          <p:cNvPr id="96258" name="Rectangle 3"/>
          <p:cNvSpPr>
            <a:spLocks noChangeArrowheads="1"/>
          </p:cNvSpPr>
          <p:nvPr/>
        </p:nvSpPr>
        <p:spPr bwMode="auto">
          <a:xfrm>
            <a:off x="4243388" y="1125538"/>
            <a:ext cx="4572000" cy="769937"/>
          </a:xfrm>
          <a:prstGeom prst="rect">
            <a:avLst/>
          </a:prstGeom>
          <a:noFill/>
          <a:ln w="9525">
            <a:noFill/>
            <a:miter lim="800000"/>
            <a:headEnd/>
            <a:tailEnd/>
          </a:ln>
        </p:spPr>
        <p:txBody>
          <a:bodyPr>
            <a:spAutoFit/>
          </a:bodyPr>
          <a:lstStyle/>
          <a:p>
            <a:pPr marL="1200150" lvl="2" indent="-285750">
              <a:buFontTx/>
              <a:buChar char="•"/>
            </a:pPr>
            <a:endParaRPr lang="en-GB" altLang="en-US" sz="2200"/>
          </a:p>
          <a:p>
            <a:pPr lvl="1"/>
            <a:endParaRPr lang="en-GB" altLang="en-US" sz="2200"/>
          </a:p>
        </p:txBody>
      </p:sp>
      <p:sp>
        <p:nvSpPr>
          <p:cNvPr id="5" name="Oval 4"/>
          <p:cNvSpPr/>
          <p:nvPr/>
        </p:nvSpPr>
        <p:spPr>
          <a:xfrm>
            <a:off x="1258888" y="2420938"/>
            <a:ext cx="2154237" cy="165576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6260" name="TextBox 9"/>
          <p:cNvSpPr txBox="1">
            <a:spLocks noChangeArrowheads="1"/>
          </p:cNvSpPr>
          <p:nvPr/>
        </p:nvSpPr>
        <p:spPr bwMode="auto">
          <a:xfrm>
            <a:off x="5422900" y="5238750"/>
            <a:ext cx="3721100" cy="923925"/>
          </a:xfrm>
          <a:prstGeom prst="rect">
            <a:avLst/>
          </a:prstGeom>
          <a:noFill/>
          <a:ln w="9525">
            <a:noFill/>
            <a:miter lim="800000"/>
            <a:headEnd/>
            <a:tailEnd/>
          </a:ln>
        </p:spPr>
        <p:txBody>
          <a:bodyPr>
            <a:spAutoFit/>
          </a:bodyPr>
          <a:lstStyle/>
          <a:p>
            <a:pPr marL="285750" indent="-285750">
              <a:buFontTx/>
              <a:buChar char="•"/>
            </a:pPr>
            <a:r>
              <a:rPr lang="en-GB" altLang="en-US"/>
              <a:t>Global calculation/normalisation</a:t>
            </a:r>
          </a:p>
          <a:p>
            <a:pPr marL="742950" lvl="1" indent="-285750">
              <a:buFont typeface="Arial" charset="0"/>
              <a:buChar char="•"/>
            </a:pPr>
            <a:r>
              <a:rPr lang="en-GB">
                <a:solidFill>
                  <a:srgbClr val="000000"/>
                </a:solidFill>
              </a:rPr>
              <a:t>Mostly for VBM/PET</a:t>
            </a:r>
          </a:p>
          <a:p>
            <a:pPr marL="285750" indent="-285750">
              <a:buFontTx/>
              <a:buChar char="•"/>
            </a:pPr>
            <a:endParaRPr lang="en-GB" altLang="en-US"/>
          </a:p>
        </p:txBody>
      </p:sp>
      <p:sp>
        <p:nvSpPr>
          <p:cNvPr id="96261" name="Slide Number Placeholder 1"/>
          <p:cNvSpPr>
            <a:spLocks noGrp="1"/>
          </p:cNvSpPr>
          <p:nvPr>
            <p:ph type="sldNum" sz="quarter" idx="10"/>
          </p:nvPr>
        </p:nvSpPr>
        <p:spPr>
          <a:noFill/>
          <a:ln>
            <a:miter lim="800000"/>
            <a:headEnd/>
            <a:tailEnd/>
          </a:ln>
        </p:spPr>
        <p:txBody>
          <a:bodyPr/>
          <a:lstStyle/>
          <a:p>
            <a:fld id="{796833FC-AA72-4978-B302-AAD8A65A85FA}" type="slidenum">
              <a:rPr lang="en-US" altLang="en-US" smtClean="0">
                <a:latin typeface="Arial" charset="0"/>
                <a:cs typeface="Arial" charset="0"/>
              </a:rPr>
              <a:pPr/>
              <a:t>27</a:t>
            </a:fld>
            <a:endParaRPr lang="en-US" altLang="en-US" smtClean="0">
              <a:latin typeface="Arial" charset="0"/>
              <a:cs typeface="Arial" charset="0"/>
            </a:endParaRPr>
          </a:p>
        </p:txBody>
      </p:sp>
      <p:sp>
        <p:nvSpPr>
          <p:cNvPr id="96262" name="Rectangle 1"/>
          <p:cNvSpPr>
            <a:spLocks noChangeArrowheads="1"/>
          </p:cNvSpPr>
          <p:nvPr/>
        </p:nvSpPr>
        <p:spPr bwMode="auto">
          <a:xfrm>
            <a:off x="5564188" y="852488"/>
            <a:ext cx="3316287" cy="4524375"/>
          </a:xfrm>
          <a:prstGeom prst="rect">
            <a:avLst/>
          </a:prstGeom>
          <a:noFill/>
          <a:ln w="9525">
            <a:noFill/>
            <a:miter lim="800000"/>
            <a:headEnd/>
            <a:tailEnd/>
          </a:ln>
        </p:spPr>
        <p:txBody>
          <a:bodyPr>
            <a:spAutoFit/>
          </a:bodyPr>
          <a:lstStyle/>
          <a:p>
            <a:pPr marL="285750" indent="-285750">
              <a:buFont typeface="Arial" charset="0"/>
              <a:buChar char="•"/>
            </a:pPr>
            <a:r>
              <a:rPr lang="en-GB"/>
              <a:t>Covariates</a:t>
            </a:r>
          </a:p>
          <a:p>
            <a:pPr marL="742950" lvl="1" indent="-285750">
              <a:buFont typeface="Arial" charset="0"/>
              <a:buChar char="•"/>
            </a:pPr>
            <a:r>
              <a:rPr lang="en-GB"/>
              <a:t>Input covariates (e.g. behavioural ratings) &amp; nuisance variables here</a:t>
            </a:r>
          </a:p>
          <a:p>
            <a:pPr marL="742950" lvl="1" indent="-285750">
              <a:buFont typeface="Arial" charset="0"/>
              <a:buChar char="•"/>
            </a:pPr>
            <a:r>
              <a:rPr lang="en-GB"/>
              <a:t>1 value per con*.img</a:t>
            </a:r>
          </a:p>
          <a:p>
            <a:pPr marL="742950" lvl="1" indent="-285750">
              <a:buFont typeface="Arial" charset="0"/>
              <a:buChar char="•"/>
            </a:pPr>
            <a:r>
              <a:rPr lang="en-GB"/>
              <a:t>Enter per subject, in the order of conditions</a:t>
            </a:r>
          </a:p>
          <a:p>
            <a:pPr marL="285750" indent="-285750">
              <a:buFont typeface="Arial" charset="0"/>
              <a:buChar char="•"/>
            </a:pPr>
            <a:endParaRPr lang="en-GB"/>
          </a:p>
          <a:p>
            <a:pPr marL="285750" indent="-285750">
              <a:buFont typeface="Arial" charset="0"/>
              <a:buChar char="•"/>
            </a:pPr>
            <a:r>
              <a:rPr lang="en-GB"/>
              <a:t>Masking </a:t>
            </a:r>
          </a:p>
          <a:p>
            <a:pPr marL="742950" lvl="1" indent="-285750">
              <a:buFont typeface="Arial" charset="0"/>
              <a:buChar char="•"/>
            </a:pPr>
            <a:r>
              <a:rPr lang="en-GB"/>
              <a:t>Specifies voxels within image which are to be assessed</a:t>
            </a:r>
          </a:p>
          <a:p>
            <a:pPr marL="742950" lvl="1" indent="-285750">
              <a:buFont typeface="Arial" charset="0"/>
              <a:buChar char="•"/>
            </a:pPr>
            <a:r>
              <a:rPr lang="en-GB"/>
              <a:t>Implicit is default</a:t>
            </a:r>
          </a:p>
          <a:p>
            <a:pPr marL="742950" lvl="1" indent="-285750">
              <a:buFont typeface="Arial" charset="0"/>
              <a:buChar char="•"/>
            </a:pPr>
            <a:r>
              <a:rPr lang="en-GB"/>
              <a:t>Mostly for VBM/PET</a:t>
            </a:r>
          </a:p>
          <a:p>
            <a:pPr marL="742950" lvl="1" indent="-285750">
              <a:buFont typeface="Arial" charset="0"/>
              <a:buChar char="•"/>
            </a:pPr>
            <a:endParaRPr lang="en-GB"/>
          </a:p>
        </p:txBody>
      </p:sp>
      <p:cxnSp>
        <p:nvCxnSpPr>
          <p:cNvPr id="4" name="Straight Arrow Connector 3"/>
          <p:cNvCxnSpPr/>
          <p:nvPr/>
        </p:nvCxnSpPr>
        <p:spPr>
          <a:xfrm>
            <a:off x="3276600" y="3659188"/>
            <a:ext cx="2171700" cy="185737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619250" y="1557338"/>
            <a:ext cx="1081088" cy="3381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cxnSp>
        <p:nvCxnSpPr>
          <p:cNvPr id="25" name="Straight Arrow Connector 24"/>
          <p:cNvCxnSpPr/>
          <p:nvPr/>
        </p:nvCxnSpPr>
        <p:spPr>
          <a:xfrm flipV="1">
            <a:off x="2700338" y="1085850"/>
            <a:ext cx="2859087" cy="6143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392488" y="3063875"/>
            <a:ext cx="2166937" cy="436563"/>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Number Placeholder 3"/>
          <p:cNvSpPr>
            <a:spLocks noGrp="1"/>
          </p:cNvSpPr>
          <p:nvPr>
            <p:ph type="sldNum" sz="quarter" idx="10"/>
          </p:nvPr>
        </p:nvSpPr>
        <p:spPr>
          <a:noFill/>
          <a:ln>
            <a:miter lim="800000"/>
            <a:headEnd/>
            <a:tailEnd/>
          </a:ln>
        </p:spPr>
        <p:txBody>
          <a:bodyPr/>
          <a:lstStyle/>
          <a:p>
            <a:fld id="{EE9DAFD9-9B67-42F4-A0A3-91659B4542F4}" type="slidenum">
              <a:rPr lang="en-US" altLang="en-US" smtClean="0">
                <a:latin typeface="Arial" charset="0"/>
                <a:cs typeface="Arial" charset="0"/>
              </a:rPr>
              <a:pPr/>
              <a:t>28</a:t>
            </a:fld>
            <a:endParaRPr lang="en-US" altLang="en-US" smtClean="0">
              <a:latin typeface="Arial" charset="0"/>
              <a:cs typeface="Arial" charset="0"/>
            </a:endParaRPr>
          </a:p>
        </p:txBody>
      </p:sp>
      <p:grpSp>
        <p:nvGrpSpPr>
          <p:cNvPr id="98306" name="Group 10"/>
          <p:cNvGrpSpPr>
            <a:grpSpLocks/>
          </p:cNvGrpSpPr>
          <p:nvPr/>
        </p:nvGrpSpPr>
        <p:grpSpPr bwMode="auto">
          <a:xfrm>
            <a:off x="1763713" y="1844675"/>
            <a:ext cx="5400675" cy="2246313"/>
            <a:chOff x="500034" y="3869487"/>
            <a:chExt cx="3500462" cy="1268814"/>
          </a:xfrm>
        </p:grpSpPr>
        <p:sp>
          <p:nvSpPr>
            <p:cNvPr id="6" name="TextBox 5"/>
            <p:cNvSpPr txBox="1"/>
            <p:nvPr/>
          </p:nvSpPr>
          <p:spPr>
            <a:xfrm>
              <a:off x="500034" y="3869487"/>
              <a:ext cx="3500462" cy="1268814"/>
            </a:xfrm>
            <a:prstGeom prst="rect">
              <a:avLst/>
            </a:prstGeom>
            <a:solidFill>
              <a:schemeClr val="accent1">
                <a:lumMod val="20000"/>
                <a:lumOff val="80000"/>
              </a:schemeClr>
            </a:solidFill>
          </p:spPr>
          <p:txBody>
            <a:bodyPr>
              <a:spAutoFit/>
            </a:bodyPr>
            <a:lstStyle/>
            <a:p>
              <a:pPr algn="ctr" fontAlgn="auto">
                <a:spcBef>
                  <a:spcPts val="0"/>
                </a:spcBef>
                <a:spcAft>
                  <a:spcPts val="0"/>
                </a:spcAft>
                <a:defRPr/>
              </a:pPr>
              <a:r>
                <a:rPr lang="en-GB" sz="2000" b="1" dirty="0">
                  <a:latin typeface="+mn-lt"/>
                  <a:cs typeface="+mn-cs"/>
                </a:rPr>
                <a:t>Specify 2</a:t>
              </a:r>
              <a:r>
                <a:rPr lang="en-GB" sz="2000" b="1" baseline="30000" dirty="0">
                  <a:latin typeface="+mn-lt"/>
                  <a:cs typeface="+mn-cs"/>
                </a:rPr>
                <a:t>nd</a:t>
              </a:r>
              <a:r>
                <a:rPr lang="en-GB" sz="2000" b="1" dirty="0">
                  <a:latin typeface="+mn-lt"/>
                  <a:cs typeface="+mn-cs"/>
                </a:rPr>
                <a:t> level Set-Up</a:t>
              </a:r>
            </a:p>
            <a:p>
              <a:pPr algn="ctr" fontAlgn="auto">
                <a:spcBef>
                  <a:spcPts val="0"/>
                </a:spcBef>
                <a:spcAft>
                  <a:spcPts val="0"/>
                </a:spcAft>
                <a:defRPr/>
              </a:pPr>
              <a:r>
                <a:rPr lang="en-GB" sz="2000" b="1" dirty="0">
                  <a:latin typeface="+mn-lt"/>
                  <a:cs typeface="+mn-cs"/>
                </a:rPr>
                <a:t>↓</a:t>
              </a:r>
            </a:p>
            <a:p>
              <a:pPr algn="ctr" fontAlgn="auto">
                <a:spcBef>
                  <a:spcPts val="0"/>
                </a:spcBef>
                <a:spcAft>
                  <a:spcPts val="0"/>
                </a:spcAft>
                <a:defRPr/>
              </a:pPr>
              <a:r>
                <a:rPr lang="en-GB" sz="2000" b="1" dirty="0">
                  <a:latin typeface="+mn-lt"/>
                  <a:cs typeface="+mn-cs"/>
                </a:rPr>
                <a:t>Save 2</a:t>
              </a:r>
              <a:r>
                <a:rPr lang="en-GB" sz="2000" b="1" baseline="30000" dirty="0">
                  <a:latin typeface="+mn-lt"/>
                  <a:cs typeface="+mn-cs"/>
                </a:rPr>
                <a:t>nd</a:t>
              </a:r>
              <a:r>
                <a:rPr lang="en-GB" sz="2000" b="1" dirty="0">
                  <a:latin typeface="+mn-lt"/>
                  <a:cs typeface="+mn-cs"/>
                </a:rPr>
                <a:t> level Set-Up (File &gt; save batch)</a:t>
              </a:r>
            </a:p>
            <a:p>
              <a:pPr algn="ctr" fontAlgn="auto">
                <a:spcBef>
                  <a:spcPts val="0"/>
                </a:spcBef>
                <a:spcAft>
                  <a:spcPts val="0"/>
                </a:spcAft>
                <a:defRPr/>
              </a:pPr>
              <a:r>
                <a:rPr lang="en-GB" sz="2000" b="1" dirty="0">
                  <a:latin typeface="+mn-lt"/>
                  <a:cs typeface="+mn-cs"/>
                </a:rPr>
                <a:t>↓</a:t>
              </a:r>
            </a:p>
            <a:p>
              <a:pPr algn="ctr" fontAlgn="auto">
                <a:spcBef>
                  <a:spcPts val="0"/>
                </a:spcBef>
                <a:spcAft>
                  <a:spcPts val="0"/>
                </a:spcAft>
                <a:defRPr/>
              </a:pPr>
              <a:r>
                <a:rPr lang="en-GB" sz="2000" b="1" dirty="0">
                  <a:latin typeface="+mn-lt"/>
                  <a:cs typeface="+mn-cs"/>
                </a:rPr>
                <a:t>Run analysis</a:t>
              </a:r>
            </a:p>
            <a:p>
              <a:pPr algn="ctr" fontAlgn="auto">
                <a:spcBef>
                  <a:spcPts val="0"/>
                </a:spcBef>
                <a:spcAft>
                  <a:spcPts val="0"/>
                </a:spcAft>
                <a:defRPr/>
              </a:pPr>
              <a:r>
                <a:rPr lang="en-GB" sz="2000" b="1" dirty="0">
                  <a:latin typeface="+mn-lt"/>
                  <a:cs typeface="+mn-cs"/>
                </a:rPr>
                <a:t>↓</a:t>
              </a:r>
            </a:p>
            <a:p>
              <a:pPr algn="ctr" fontAlgn="auto">
                <a:spcBef>
                  <a:spcPts val="0"/>
                </a:spcBef>
                <a:spcAft>
                  <a:spcPts val="0"/>
                </a:spcAft>
                <a:defRPr/>
              </a:pPr>
              <a:r>
                <a:rPr lang="en-GB" sz="2000" b="1" dirty="0">
                  <a:latin typeface="+mn-lt"/>
                  <a:cs typeface="+mn-cs"/>
                </a:rPr>
                <a:t>Look at the RESULTS</a:t>
              </a:r>
            </a:p>
          </p:txBody>
        </p:sp>
        <p:sp>
          <p:nvSpPr>
            <p:cNvPr id="7" name="Isosceles Triangle 6"/>
            <p:cNvSpPr/>
            <p:nvPr/>
          </p:nvSpPr>
          <p:spPr>
            <a:xfrm rot="5400000">
              <a:off x="2833531" y="4560978"/>
              <a:ext cx="214308" cy="214020"/>
            </a:xfrm>
            <a:prstGeom prst="triangl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2"/>
          <p:cNvPicPr>
            <a:picLocks noChangeAspect="1" noChangeArrowheads="1"/>
          </p:cNvPicPr>
          <p:nvPr/>
        </p:nvPicPr>
        <p:blipFill>
          <a:blip r:embed="rId3"/>
          <a:srcRect/>
          <a:stretch>
            <a:fillRect/>
          </a:stretch>
        </p:blipFill>
        <p:spPr bwMode="auto">
          <a:xfrm>
            <a:off x="250825" y="1052513"/>
            <a:ext cx="4583113" cy="5291137"/>
          </a:xfrm>
          <a:prstGeom prst="rect">
            <a:avLst/>
          </a:prstGeom>
          <a:noFill/>
          <a:ln w="9525">
            <a:noFill/>
            <a:miter lim="800000"/>
            <a:headEnd/>
            <a:tailEnd/>
          </a:ln>
        </p:spPr>
      </p:pic>
      <p:sp>
        <p:nvSpPr>
          <p:cNvPr id="4" name="Oval 3"/>
          <p:cNvSpPr/>
          <p:nvPr/>
        </p:nvSpPr>
        <p:spPr>
          <a:xfrm>
            <a:off x="1692275" y="3387725"/>
            <a:ext cx="1584325" cy="7191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99331" name="Group 18"/>
          <p:cNvGrpSpPr>
            <a:grpSpLocks/>
          </p:cNvGrpSpPr>
          <p:nvPr/>
        </p:nvGrpSpPr>
        <p:grpSpPr bwMode="auto">
          <a:xfrm>
            <a:off x="3276600" y="2435225"/>
            <a:ext cx="5688013" cy="3343275"/>
            <a:chOff x="1837" y="1732"/>
            <a:chExt cx="3583" cy="2106"/>
          </a:xfrm>
        </p:grpSpPr>
        <p:pic>
          <p:nvPicPr>
            <p:cNvPr id="99334" name="Picture 19"/>
            <p:cNvPicPr>
              <a:picLocks noChangeAspect="1" noChangeArrowheads="1"/>
            </p:cNvPicPr>
            <p:nvPr/>
          </p:nvPicPr>
          <p:blipFill>
            <a:blip r:embed="rId4"/>
            <a:srcRect l="34653" t="28348" r="35027" b="30708"/>
            <a:stretch>
              <a:fillRect/>
            </a:stretch>
          </p:blipFill>
          <p:spPr bwMode="auto">
            <a:xfrm>
              <a:off x="2925" y="1732"/>
              <a:ext cx="2495" cy="2106"/>
            </a:xfrm>
            <a:prstGeom prst="rect">
              <a:avLst/>
            </a:prstGeom>
            <a:noFill/>
            <a:ln w="9525">
              <a:noFill/>
              <a:miter lim="800000"/>
              <a:headEnd/>
              <a:tailEnd/>
            </a:ln>
          </p:spPr>
        </p:pic>
        <p:sp>
          <p:nvSpPr>
            <p:cNvPr id="8" name="Isosceles Triangle 7"/>
            <p:cNvSpPr>
              <a:spLocks noChangeArrowheads="1"/>
            </p:cNvSpPr>
            <p:nvPr/>
          </p:nvSpPr>
          <p:spPr bwMode="auto">
            <a:xfrm rot="-5400000">
              <a:off x="1332" y="2266"/>
              <a:ext cx="2086" cy="1077"/>
            </a:xfrm>
            <a:prstGeom prst="triangle">
              <a:avLst>
                <a:gd name="adj" fmla="val 63134"/>
              </a:avLst>
            </a:prstGeom>
            <a:solidFill>
              <a:srgbClr val="FFFFFF">
                <a:alpha val="65097"/>
              </a:srgbClr>
            </a:solidFill>
            <a:ln w="25400" algn="ctr">
              <a:solidFill>
                <a:srgbClr val="FF0000"/>
              </a:solidFill>
              <a:miter lim="800000"/>
              <a:headEnd/>
              <a:tailEnd/>
            </a:ln>
          </p:spPr>
          <p:txBody>
            <a:bodyPr vert="eaVert" anchor="ctr"/>
            <a:lstStyle/>
            <a:p>
              <a:pPr algn="ctr" fontAlgn="auto">
                <a:spcBef>
                  <a:spcPts val="0"/>
                </a:spcBef>
                <a:spcAft>
                  <a:spcPts val="0"/>
                </a:spcAft>
                <a:defRPr/>
              </a:pPr>
              <a:endParaRPr lang="en-GB">
                <a:solidFill>
                  <a:schemeClr val="lt1"/>
                </a:solidFill>
                <a:latin typeface="+mn-lt"/>
                <a:cs typeface="+mn-cs"/>
              </a:endParaRPr>
            </a:p>
          </p:txBody>
        </p:sp>
        <p:sp>
          <p:nvSpPr>
            <p:cNvPr id="9" name="Oval 7"/>
            <p:cNvSpPr/>
            <p:nvPr/>
          </p:nvSpPr>
          <p:spPr>
            <a:xfrm>
              <a:off x="4059" y="2250"/>
              <a:ext cx="635" cy="1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99332" name="TextBox 4"/>
          <p:cNvSpPr txBox="1">
            <a:spLocks noChangeArrowheads="1"/>
          </p:cNvSpPr>
          <p:nvPr/>
        </p:nvSpPr>
        <p:spPr bwMode="auto">
          <a:xfrm>
            <a:off x="6046788" y="1231900"/>
            <a:ext cx="3529012" cy="646113"/>
          </a:xfrm>
          <a:prstGeom prst="rect">
            <a:avLst/>
          </a:prstGeom>
          <a:noFill/>
          <a:ln w="9525">
            <a:noFill/>
            <a:miter lim="800000"/>
            <a:headEnd/>
            <a:tailEnd/>
          </a:ln>
        </p:spPr>
        <p:txBody>
          <a:bodyPr>
            <a:spAutoFit/>
          </a:bodyPr>
          <a:lstStyle/>
          <a:p>
            <a:r>
              <a:rPr lang="en-GB" altLang="en-US" sz="3600" u="sng"/>
              <a:t>Results</a:t>
            </a:r>
          </a:p>
        </p:txBody>
      </p:sp>
      <p:sp>
        <p:nvSpPr>
          <p:cNvPr id="99333" name="Slide Number Placeholder 1"/>
          <p:cNvSpPr>
            <a:spLocks noGrp="1"/>
          </p:cNvSpPr>
          <p:nvPr>
            <p:ph type="sldNum" sz="quarter" idx="10"/>
          </p:nvPr>
        </p:nvSpPr>
        <p:spPr>
          <a:noFill/>
          <a:ln>
            <a:miter lim="800000"/>
            <a:headEnd/>
            <a:tailEnd/>
          </a:ln>
        </p:spPr>
        <p:txBody>
          <a:bodyPr/>
          <a:lstStyle/>
          <a:p>
            <a:fld id="{C3A48CCD-6903-4EFB-8554-ACECFC2DA5E9}" type="slidenum">
              <a:rPr lang="en-US" altLang="en-US" smtClean="0">
                <a:latin typeface="Arial" charset="0"/>
                <a:cs typeface="Arial" charset="0"/>
              </a:rPr>
              <a:pPr/>
              <a:t>29</a:t>
            </a:fld>
            <a:endParaRPr lang="en-US" alt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p:cNvPicPr>
            <a:picLocks noChangeAspect="1"/>
          </p:cNvPicPr>
          <p:nvPr/>
        </p:nvPicPr>
        <p:blipFill>
          <a:blip r:embed="rId3"/>
          <a:srcRect/>
          <a:stretch>
            <a:fillRect/>
          </a:stretch>
        </p:blipFill>
        <p:spPr bwMode="auto">
          <a:xfrm>
            <a:off x="6959600" y="1581150"/>
            <a:ext cx="1476375" cy="1343025"/>
          </a:xfrm>
          <a:prstGeom prst="rect">
            <a:avLst/>
          </a:prstGeom>
          <a:noFill/>
          <a:ln w="9525">
            <a:noFill/>
            <a:miter lim="800000"/>
            <a:headEnd/>
            <a:tailEnd/>
          </a:ln>
        </p:spPr>
      </p:pic>
      <p:grpSp>
        <p:nvGrpSpPr>
          <p:cNvPr id="19458" name="Group 5"/>
          <p:cNvGrpSpPr>
            <a:grpSpLocks/>
          </p:cNvGrpSpPr>
          <p:nvPr/>
        </p:nvGrpSpPr>
        <p:grpSpPr bwMode="auto">
          <a:xfrm>
            <a:off x="803275" y="1268413"/>
            <a:ext cx="7224713" cy="1492250"/>
            <a:chOff x="722764" y="683404"/>
            <a:chExt cx="7612325" cy="1716540"/>
          </a:xfrm>
        </p:grpSpPr>
        <p:grpSp>
          <p:nvGrpSpPr>
            <p:cNvPr id="19827" name="Group 6"/>
            <p:cNvGrpSpPr>
              <a:grpSpLocks/>
            </p:cNvGrpSpPr>
            <p:nvPr/>
          </p:nvGrpSpPr>
          <p:grpSpPr bwMode="auto">
            <a:xfrm>
              <a:off x="1975687" y="1448780"/>
              <a:ext cx="824581" cy="268335"/>
              <a:chOff x="251520" y="1617274"/>
              <a:chExt cx="3954599" cy="1381767"/>
            </a:xfrm>
          </p:grpSpPr>
          <p:sp>
            <p:nvSpPr>
              <p:cNvPr id="19865" name="Freeform 6"/>
              <p:cNvSpPr>
                <a:spLocks/>
              </p:cNvSpPr>
              <p:nvPr/>
            </p:nvSpPr>
            <p:spPr bwMode="auto">
              <a:xfrm>
                <a:off x="266988" y="1633659"/>
                <a:ext cx="3918507" cy="1343536"/>
              </a:xfrm>
              <a:custGeom>
                <a:avLst/>
                <a:gdLst>
                  <a:gd name="T0" fmla="*/ 2147483647 w 4560"/>
                  <a:gd name="T1" fmla="*/ 2147483647 h 1476"/>
                  <a:gd name="T2" fmla="*/ 2147483647 w 4560"/>
                  <a:gd name="T3" fmla="*/ 2147483647 h 1476"/>
                  <a:gd name="T4" fmla="*/ 2147483647 w 4560"/>
                  <a:gd name="T5" fmla="*/ 2147483647 h 1476"/>
                  <a:gd name="T6" fmla="*/ 2147483647 w 4560"/>
                  <a:gd name="T7" fmla="*/ 2147483647 h 1476"/>
                  <a:gd name="T8" fmla="*/ 2147483647 w 4560"/>
                  <a:gd name="T9" fmla="*/ 2147483647 h 1476"/>
                  <a:gd name="T10" fmla="*/ 2147483647 w 4560"/>
                  <a:gd name="T11" fmla="*/ 2147483647 h 1476"/>
                  <a:gd name="T12" fmla="*/ 2147483647 w 4560"/>
                  <a:gd name="T13" fmla="*/ 2147483647 h 1476"/>
                  <a:gd name="T14" fmla="*/ 2147483647 w 4560"/>
                  <a:gd name="T15" fmla="*/ 2147483647 h 1476"/>
                  <a:gd name="T16" fmla="*/ 2147483647 w 4560"/>
                  <a:gd name="T17" fmla="*/ 2147483647 h 1476"/>
                  <a:gd name="T18" fmla="*/ 2147483647 w 4560"/>
                  <a:gd name="T19" fmla="*/ 0 h 1476"/>
                  <a:gd name="T20" fmla="*/ 2147483647 w 4560"/>
                  <a:gd name="T21" fmla="*/ 2147483647 h 1476"/>
                  <a:gd name="T22" fmla="*/ 2147483647 w 4560"/>
                  <a:gd name="T23" fmla="*/ 2147483647 h 1476"/>
                  <a:gd name="T24" fmla="*/ 2147483647 w 4560"/>
                  <a:gd name="T25" fmla="*/ 2147483647 h 1476"/>
                  <a:gd name="T26" fmla="*/ 2147483647 w 4560"/>
                  <a:gd name="T27" fmla="*/ 2147483647 h 1476"/>
                  <a:gd name="T28" fmla="*/ 2147483647 w 4560"/>
                  <a:gd name="T29" fmla="*/ 2147483647 h 1476"/>
                  <a:gd name="T30" fmla="*/ 2147483647 w 4560"/>
                  <a:gd name="T31" fmla="*/ 2147483647 h 1476"/>
                  <a:gd name="T32" fmla="*/ 2147483647 w 4560"/>
                  <a:gd name="T33" fmla="*/ 2147483647 h 1476"/>
                  <a:gd name="T34" fmla="*/ 2147483647 w 4560"/>
                  <a:gd name="T35" fmla="*/ 2147483647 h 1476"/>
                  <a:gd name="T36" fmla="*/ 2147483647 w 4560"/>
                  <a:gd name="T37" fmla="*/ 2147483647 h 1476"/>
                  <a:gd name="T38" fmla="*/ 2147483647 w 4560"/>
                  <a:gd name="T39" fmla="*/ 2147483647 h 1476"/>
                  <a:gd name="T40" fmla="*/ 2147483647 w 4560"/>
                  <a:gd name="T41" fmla="*/ 2147483647 h 1476"/>
                  <a:gd name="T42" fmla="*/ 2147483647 w 4560"/>
                  <a:gd name="T43" fmla="*/ 2147483647 h 1476"/>
                  <a:gd name="T44" fmla="*/ 2147483647 w 4560"/>
                  <a:gd name="T45" fmla="*/ 2147483647 h 1476"/>
                  <a:gd name="T46" fmla="*/ 2147483647 w 4560"/>
                  <a:gd name="T47" fmla="*/ 2147483647 h 1476"/>
                  <a:gd name="T48" fmla="*/ 2147483647 w 4560"/>
                  <a:gd name="T49" fmla="*/ 2147483647 h 1476"/>
                  <a:gd name="T50" fmla="*/ 2147483647 w 4560"/>
                  <a:gd name="T51" fmla="*/ 2147483647 h 1476"/>
                  <a:gd name="T52" fmla="*/ 2147483647 w 4560"/>
                  <a:gd name="T53" fmla="*/ 2147483647 h 1476"/>
                  <a:gd name="T54" fmla="*/ 2147483647 w 4560"/>
                  <a:gd name="T55" fmla="*/ 2147483647 h 1476"/>
                  <a:gd name="T56" fmla="*/ 2147483647 w 4560"/>
                  <a:gd name="T57" fmla="*/ 2147483647 h 1476"/>
                  <a:gd name="T58" fmla="*/ 2147483647 w 4560"/>
                  <a:gd name="T59" fmla="*/ 2147483647 h 1476"/>
                  <a:gd name="T60" fmla="*/ 2147483647 w 4560"/>
                  <a:gd name="T61" fmla="*/ 2147483647 h 1476"/>
                  <a:gd name="T62" fmla="*/ 2147483647 w 4560"/>
                  <a:gd name="T63" fmla="*/ 2147483647 h 1476"/>
                  <a:gd name="T64" fmla="*/ 2147483647 w 4560"/>
                  <a:gd name="T65" fmla="*/ 2147483647 h 1476"/>
                  <a:gd name="T66" fmla="*/ 2147483647 w 4560"/>
                  <a:gd name="T67" fmla="*/ 2147483647 h 1476"/>
                  <a:gd name="T68" fmla="*/ 2147483647 w 4560"/>
                  <a:gd name="T69" fmla="*/ 2147483647 h 1476"/>
                  <a:gd name="T70" fmla="*/ 2147483647 w 4560"/>
                  <a:gd name="T71" fmla="*/ 2147483647 h 1476"/>
                  <a:gd name="T72" fmla="*/ 2147483647 w 4560"/>
                  <a:gd name="T73" fmla="*/ 2147483647 h 1476"/>
                  <a:gd name="T74" fmla="*/ 2147483647 w 4560"/>
                  <a:gd name="T75" fmla="*/ 2147483647 h 1476"/>
                  <a:gd name="T76" fmla="*/ 2147483647 w 4560"/>
                  <a:gd name="T77" fmla="*/ 2147483647 h 1476"/>
                  <a:gd name="T78" fmla="*/ 2147483647 w 4560"/>
                  <a:gd name="T79" fmla="*/ 2147483647 h 1476"/>
                  <a:gd name="T80" fmla="*/ 2147483647 w 4560"/>
                  <a:gd name="T81" fmla="*/ 2147483647 h 1476"/>
                  <a:gd name="T82" fmla="*/ 2147483647 w 4560"/>
                  <a:gd name="T83" fmla="*/ 2147483647 h 14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60"/>
                  <a:gd name="T127" fmla="*/ 0 h 1476"/>
                  <a:gd name="T128" fmla="*/ 4560 w 4560"/>
                  <a:gd name="T129" fmla="*/ 1476 h 14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60" h="1476">
                    <a:moveTo>
                      <a:pt x="0" y="852"/>
                    </a:moveTo>
                    <a:lnTo>
                      <a:pt x="54" y="852"/>
                    </a:lnTo>
                    <a:lnTo>
                      <a:pt x="108" y="720"/>
                    </a:lnTo>
                    <a:lnTo>
                      <a:pt x="162" y="1122"/>
                    </a:lnTo>
                    <a:lnTo>
                      <a:pt x="216" y="942"/>
                    </a:lnTo>
                    <a:lnTo>
                      <a:pt x="270" y="1110"/>
                    </a:lnTo>
                    <a:lnTo>
                      <a:pt x="330" y="1218"/>
                    </a:lnTo>
                    <a:lnTo>
                      <a:pt x="384" y="18"/>
                    </a:lnTo>
                    <a:lnTo>
                      <a:pt x="438" y="450"/>
                    </a:lnTo>
                    <a:lnTo>
                      <a:pt x="492" y="420"/>
                    </a:lnTo>
                    <a:lnTo>
                      <a:pt x="546" y="570"/>
                    </a:lnTo>
                    <a:lnTo>
                      <a:pt x="600" y="612"/>
                    </a:lnTo>
                    <a:lnTo>
                      <a:pt x="660" y="606"/>
                    </a:lnTo>
                    <a:lnTo>
                      <a:pt x="714" y="1338"/>
                    </a:lnTo>
                    <a:lnTo>
                      <a:pt x="768" y="1380"/>
                    </a:lnTo>
                    <a:lnTo>
                      <a:pt x="822" y="1278"/>
                    </a:lnTo>
                    <a:lnTo>
                      <a:pt x="876" y="1410"/>
                    </a:lnTo>
                    <a:lnTo>
                      <a:pt x="930" y="990"/>
                    </a:lnTo>
                    <a:lnTo>
                      <a:pt x="984" y="1302"/>
                    </a:lnTo>
                    <a:lnTo>
                      <a:pt x="1044" y="0"/>
                    </a:lnTo>
                    <a:lnTo>
                      <a:pt x="1098" y="210"/>
                    </a:lnTo>
                    <a:lnTo>
                      <a:pt x="1152" y="504"/>
                    </a:lnTo>
                    <a:lnTo>
                      <a:pt x="1206" y="324"/>
                    </a:lnTo>
                    <a:lnTo>
                      <a:pt x="1260" y="276"/>
                    </a:lnTo>
                    <a:lnTo>
                      <a:pt x="1314" y="738"/>
                    </a:lnTo>
                    <a:lnTo>
                      <a:pt x="1374" y="1368"/>
                    </a:lnTo>
                    <a:lnTo>
                      <a:pt x="1428" y="1386"/>
                    </a:lnTo>
                    <a:lnTo>
                      <a:pt x="1482" y="1344"/>
                    </a:lnTo>
                    <a:lnTo>
                      <a:pt x="1536" y="1134"/>
                    </a:lnTo>
                    <a:lnTo>
                      <a:pt x="1590" y="858"/>
                    </a:lnTo>
                    <a:lnTo>
                      <a:pt x="1644" y="1104"/>
                    </a:lnTo>
                    <a:lnTo>
                      <a:pt x="1698" y="300"/>
                    </a:lnTo>
                    <a:lnTo>
                      <a:pt x="1758" y="636"/>
                    </a:lnTo>
                    <a:lnTo>
                      <a:pt x="1812" y="570"/>
                    </a:lnTo>
                    <a:lnTo>
                      <a:pt x="1866" y="576"/>
                    </a:lnTo>
                    <a:lnTo>
                      <a:pt x="1920" y="426"/>
                    </a:lnTo>
                    <a:lnTo>
                      <a:pt x="1974" y="558"/>
                    </a:lnTo>
                    <a:lnTo>
                      <a:pt x="2028" y="1188"/>
                    </a:lnTo>
                    <a:lnTo>
                      <a:pt x="2088" y="1194"/>
                    </a:lnTo>
                    <a:lnTo>
                      <a:pt x="2142" y="1110"/>
                    </a:lnTo>
                    <a:lnTo>
                      <a:pt x="2196" y="1110"/>
                    </a:lnTo>
                    <a:lnTo>
                      <a:pt x="2250" y="1014"/>
                    </a:lnTo>
                    <a:lnTo>
                      <a:pt x="2304" y="1332"/>
                    </a:lnTo>
                    <a:lnTo>
                      <a:pt x="2358" y="162"/>
                    </a:lnTo>
                    <a:lnTo>
                      <a:pt x="2418" y="360"/>
                    </a:lnTo>
                    <a:lnTo>
                      <a:pt x="2472" y="624"/>
                    </a:lnTo>
                    <a:lnTo>
                      <a:pt x="2526" y="522"/>
                    </a:lnTo>
                    <a:lnTo>
                      <a:pt x="2580" y="588"/>
                    </a:lnTo>
                    <a:lnTo>
                      <a:pt x="2634" y="612"/>
                    </a:lnTo>
                    <a:lnTo>
                      <a:pt x="2688" y="1128"/>
                    </a:lnTo>
                    <a:lnTo>
                      <a:pt x="2742" y="1308"/>
                    </a:lnTo>
                    <a:lnTo>
                      <a:pt x="2802" y="1332"/>
                    </a:lnTo>
                    <a:lnTo>
                      <a:pt x="2856" y="1170"/>
                    </a:lnTo>
                    <a:lnTo>
                      <a:pt x="2910" y="1248"/>
                    </a:lnTo>
                    <a:lnTo>
                      <a:pt x="2964" y="1026"/>
                    </a:lnTo>
                    <a:lnTo>
                      <a:pt x="3018" y="48"/>
                    </a:lnTo>
                    <a:lnTo>
                      <a:pt x="3072" y="240"/>
                    </a:lnTo>
                    <a:lnTo>
                      <a:pt x="3132" y="402"/>
                    </a:lnTo>
                    <a:lnTo>
                      <a:pt x="3186" y="600"/>
                    </a:lnTo>
                    <a:lnTo>
                      <a:pt x="3240" y="516"/>
                    </a:lnTo>
                    <a:lnTo>
                      <a:pt x="3294" y="798"/>
                    </a:lnTo>
                    <a:lnTo>
                      <a:pt x="3348" y="1050"/>
                    </a:lnTo>
                    <a:lnTo>
                      <a:pt x="3402" y="1320"/>
                    </a:lnTo>
                    <a:lnTo>
                      <a:pt x="3456" y="1476"/>
                    </a:lnTo>
                    <a:lnTo>
                      <a:pt x="3516" y="1044"/>
                    </a:lnTo>
                    <a:lnTo>
                      <a:pt x="3570" y="1164"/>
                    </a:lnTo>
                    <a:lnTo>
                      <a:pt x="3624" y="1134"/>
                    </a:lnTo>
                    <a:lnTo>
                      <a:pt x="3678" y="204"/>
                    </a:lnTo>
                    <a:lnTo>
                      <a:pt x="3732" y="264"/>
                    </a:lnTo>
                    <a:lnTo>
                      <a:pt x="3786" y="510"/>
                    </a:lnTo>
                    <a:lnTo>
                      <a:pt x="3846" y="684"/>
                    </a:lnTo>
                    <a:lnTo>
                      <a:pt x="3900" y="426"/>
                    </a:lnTo>
                    <a:lnTo>
                      <a:pt x="3954" y="582"/>
                    </a:lnTo>
                    <a:lnTo>
                      <a:pt x="4008" y="1242"/>
                    </a:lnTo>
                    <a:lnTo>
                      <a:pt x="4062" y="1290"/>
                    </a:lnTo>
                    <a:lnTo>
                      <a:pt x="4116" y="1284"/>
                    </a:lnTo>
                    <a:lnTo>
                      <a:pt x="4170" y="702"/>
                    </a:lnTo>
                    <a:lnTo>
                      <a:pt x="4230" y="996"/>
                    </a:lnTo>
                    <a:lnTo>
                      <a:pt x="4284" y="1086"/>
                    </a:lnTo>
                    <a:lnTo>
                      <a:pt x="4338" y="456"/>
                    </a:lnTo>
                    <a:lnTo>
                      <a:pt x="4392" y="468"/>
                    </a:lnTo>
                    <a:lnTo>
                      <a:pt x="4446" y="792"/>
                    </a:lnTo>
                    <a:lnTo>
                      <a:pt x="4500" y="774"/>
                    </a:lnTo>
                    <a:lnTo>
                      <a:pt x="4560" y="966"/>
                    </a:lnTo>
                  </a:path>
                </a:pathLst>
              </a:custGeom>
              <a:noFill/>
              <a:ln w="19050" cap="flat">
                <a:solidFill>
                  <a:srgbClr val="B2B2B2"/>
                </a:solidFill>
                <a:prstDash val="solid"/>
                <a:round/>
                <a:headEnd/>
                <a:tailEnd/>
              </a:ln>
            </p:spPr>
            <p:txBody>
              <a:bodyPr/>
              <a:lstStyle/>
              <a:p>
                <a:endParaRPr lang="en-US"/>
              </a:p>
            </p:txBody>
          </p:sp>
          <p:sp>
            <p:nvSpPr>
              <p:cNvPr id="19866" name="Oval 7"/>
              <p:cNvSpPr>
                <a:spLocks noChangeArrowheads="1"/>
              </p:cNvSpPr>
              <p:nvPr/>
            </p:nvSpPr>
            <p:spPr bwMode="auto">
              <a:xfrm>
                <a:off x="251520" y="2392811"/>
                <a:ext cx="36092" cy="38231"/>
              </a:xfrm>
              <a:prstGeom prst="ellipse">
                <a:avLst/>
              </a:prstGeom>
              <a:solidFill>
                <a:srgbClr val="FF0000"/>
              </a:solidFill>
              <a:ln w="9525">
                <a:noFill/>
                <a:round/>
                <a:headEnd/>
                <a:tailEnd/>
              </a:ln>
            </p:spPr>
            <p:txBody>
              <a:bodyPr/>
              <a:lstStyle/>
              <a:p>
                <a:endParaRPr lang="en-GB" altLang="en-US" sz="1400"/>
              </a:p>
            </p:txBody>
          </p:sp>
          <p:sp>
            <p:nvSpPr>
              <p:cNvPr id="19867" name="Oval 8"/>
              <p:cNvSpPr>
                <a:spLocks noChangeArrowheads="1"/>
              </p:cNvSpPr>
              <p:nvPr/>
            </p:nvSpPr>
            <p:spPr bwMode="auto">
              <a:xfrm>
                <a:off x="297923" y="2392811"/>
                <a:ext cx="36092" cy="38231"/>
              </a:xfrm>
              <a:prstGeom prst="ellipse">
                <a:avLst/>
              </a:prstGeom>
              <a:solidFill>
                <a:srgbClr val="FF0000"/>
              </a:solidFill>
              <a:ln w="9525">
                <a:noFill/>
                <a:round/>
                <a:headEnd/>
                <a:tailEnd/>
              </a:ln>
            </p:spPr>
            <p:txBody>
              <a:bodyPr/>
              <a:lstStyle/>
              <a:p>
                <a:endParaRPr lang="en-GB" altLang="en-US" sz="1400"/>
              </a:p>
            </p:txBody>
          </p:sp>
          <p:sp>
            <p:nvSpPr>
              <p:cNvPr id="19868" name="Oval 9"/>
              <p:cNvSpPr>
                <a:spLocks noChangeArrowheads="1"/>
              </p:cNvSpPr>
              <p:nvPr/>
            </p:nvSpPr>
            <p:spPr bwMode="auto">
              <a:xfrm>
                <a:off x="344327" y="2272658"/>
                <a:ext cx="36092" cy="38231"/>
              </a:xfrm>
              <a:prstGeom prst="ellipse">
                <a:avLst/>
              </a:prstGeom>
              <a:solidFill>
                <a:srgbClr val="FF0000"/>
              </a:solidFill>
              <a:ln w="9525">
                <a:noFill/>
                <a:round/>
                <a:headEnd/>
                <a:tailEnd/>
              </a:ln>
            </p:spPr>
            <p:txBody>
              <a:bodyPr/>
              <a:lstStyle/>
              <a:p>
                <a:endParaRPr lang="en-GB" altLang="en-US" sz="1400"/>
              </a:p>
            </p:txBody>
          </p:sp>
          <p:sp>
            <p:nvSpPr>
              <p:cNvPr id="19869" name="Oval 10"/>
              <p:cNvSpPr>
                <a:spLocks noChangeArrowheads="1"/>
              </p:cNvSpPr>
              <p:nvPr/>
            </p:nvSpPr>
            <p:spPr bwMode="auto">
              <a:xfrm>
                <a:off x="390730" y="2638580"/>
                <a:ext cx="36092" cy="38231"/>
              </a:xfrm>
              <a:prstGeom prst="ellipse">
                <a:avLst/>
              </a:prstGeom>
              <a:solidFill>
                <a:srgbClr val="FF0000"/>
              </a:solidFill>
              <a:ln w="9525">
                <a:noFill/>
                <a:round/>
                <a:headEnd/>
                <a:tailEnd/>
              </a:ln>
            </p:spPr>
            <p:txBody>
              <a:bodyPr/>
              <a:lstStyle/>
              <a:p>
                <a:endParaRPr lang="en-GB" altLang="en-US" sz="1400"/>
              </a:p>
            </p:txBody>
          </p:sp>
          <p:sp>
            <p:nvSpPr>
              <p:cNvPr id="19870" name="Oval 11"/>
              <p:cNvSpPr>
                <a:spLocks noChangeArrowheads="1"/>
              </p:cNvSpPr>
              <p:nvPr/>
            </p:nvSpPr>
            <p:spPr bwMode="auto">
              <a:xfrm>
                <a:off x="437133" y="2474734"/>
                <a:ext cx="36092" cy="38231"/>
              </a:xfrm>
              <a:prstGeom prst="ellipse">
                <a:avLst/>
              </a:prstGeom>
              <a:solidFill>
                <a:srgbClr val="FF0000"/>
              </a:solidFill>
              <a:ln w="9525">
                <a:noFill/>
                <a:round/>
                <a:headEnd/>
                <a:tailEnd/>
              </a:ln>
            </p:spPr>
            <p:txBody>
              <a:bodyPr/>
              <a:lstStyle/>
              <a:p>
                <a:endParaRPr lang="en-GB" altLang="en-US" sz="1400"/>
              </a:p>
            </p:txBody>
          </p:sp>
          <p:sp>
            <p:nvSpPr>
              <p:cNvPr id="19871" name="Oval 12"/>
              <p:cNvSpPr>
                <a:spLocks noChangeArrowheads="1"/>
              </p:cNvSpPr>
              <p:nvPr/>
            </p:nvSpPr>
            <p:spPr bwMode="auto">
              <a:xfrm>
                <a:off x="483537" y="2627657"/>
                <a:ext cx="36092" cy="38231"/>
              </a:xfrm>
              <a:prstGeom prst="ellipse">
                <a:avLst/>
              </a:prstGeom>
              <a:solidFill>
                <a:srgbClr val="FF0000"/>
              </a:solidFill>
              <a:ln w="9525">
                <a:noFill/>
                <a:round/>
                <a:headEnd/>
                <a:tailEnd/>
              </a:ln>
            </p:spPr>
            <p:txBody>
              <a:bodyPr/>
              <a:lstStyle/>
              <a:p>
                <a:endParaRPr lang="en-GB" altLang="en-US" sz="1400"/>
              </a:p>
            </p:txBody>
          </p:sp>
          <p:sp>
            <p:nvSpPr>
              <p:cNvPr id="19872" name="Oval 13"/>
              <p:cNvSpPr>
                <a:spLocks noChangeArrowheads="1"/>
              </p:cNvSpPr>
              <p:nvPr/>
            </p:nvSpPr>
            <p:spPr bwMode="auto">
              <a:xfrm>
                <a:off x="535096" y="2725965"/>
                <a:ext cx="36092" cy="38231"/>
              </a:xfrm>
              <a:prstGeom prst="ellipse">
                <a:avLst/>
              </a:prstGeom>
              <a:solidFill>
                <a:srgbClr val="FF0000"/>
              </a:solidFill>
              <a:ln w="9525">
                <a:noFill/>
                <a:round/>
                <a:headEnd/>
                <a:tailEnd/>
              </a:ln>
            </p:spPr>
            <p:txBody>
              <a:bodyPr/>
              <a:lstStyle/>
              <a:p>
                <a:endParaRPr lang="en-GB" altLang="en-US" sz="1400"/>
              </a:p>
            </p:txBody>
          </p:sp>
          <p:sp>
            <p:nvSpPr>
              <p:cNvPr id="19873" name="Oval 14"/>
              <p:cNvSpPr>
                <a:spLocks noChangeArrowheads="1"/>
              </p:cNvSpPr>
              <p:nvPr/>
            </p:nvSpPr>
            <p:spPr bwMode="auto">
              <a:xfrm>
                <a:off x="581500" y="1633659"/>
                <a:ext cx="36092" cy="38231"/>
              </a:xfrm>
              <a:prstGeom prst="ellipse">
                <a:avLst/>
              </a:prstGeom>
              <a:solidFill>
                <a:srgbClr val="FF0000"/>
              </a:solidFill>
              <a:ln w="9525">
                <a:noFill/>
                <a:round/>
                <a:headEnd/>
                <a:tailEnd/>
              </a:ln>
            </p:spPr>
            <p:txBody>
              <a:bodyPr/>
              <a:lstStyle/>
              <a:p>
                <a:endParaRPr lang="en-GB" altLang="en-US" sz="1400"/>
              </a:p>
            </p:txBody>
          </p:sp>
          <p:sp>
            <p:nvSpPr>
              <p:cNvPr id="19874" name="Oval 15"/>
              <p:cNvSpPr>
                <a:spLocks noChangeArrowheads="1"/>
              </p:cNvSpPr>
              <p:nvPr/>
            </p:nvSpPr>
            <p:spPr bwMode="auto">
              <a:xfrm>
                <a:off x="627903" y="2026889"/>
                <a:ext cx="36092" cy="38231"/>
              </a:xfrm>
              <a:prstGeom prst="ellipse">
                <a:avLst/>
              </a:prstGeom>
              <a:solidFill>
                <a:srgbClr val="FF0000"/>
              </a:solidFill>
              <a:ln w="9525">
                <a:noFill/>
                <a:round/>
                <a:headEnd/>
                <a:tailEnd/>
              </a:ln>
            </p:spPr>
            <p:txBody>
              <a:bodyPr/>
              <a:lstStyle/>
              <a:p>
                <a:endParaRPr lang="en-GB" altLang="en-US" sz="1400"/>
              </a:p>
            </p:txBody>
          </p:sp>
          <p:sp>
            <p:nvSpPr>
              <p:cNvPr id="19875" name="Oval 16"/>
              <p:cNvSpPr>
                <a:spLocks noChangeArrowheads="1"/>
              </p:cNvSpPr>
              <p:nvPr/>
            </p:nvSpPr>
            <p:spPr bwMode="auto">
              <a:xfrm>
                <a:off x="674306" y="1999581"/>
                <a:ext cx="36092" cy="38231"/>
              </a:xfrm>
              <a:prstGeom prst="ellipse">
                <a:avLst/>
              </a:prstGeom>
              <a:solidFill>
                <a:srgbClr val="FF0000"/>
              </a:solidFill>
              <a:ln w="9525">
                <a:noFill/>
                <a:round/>
                <a:headEnd/>
                <a:tailEnd/>
              </a:ln>
            </p:spPr>
            <p:txBody>
              <a:bodyPr/>
              <a:lstStyle/>
              <a:p>
                <a:endParaRPr lang="en-GB" altLang="en-US" sz="1400"/>
              </a:p>
            </p:txBody>
          </p:sp>
          <p:sp>
            <p:nvSpPr>
              <p:cNvPr id="19876" name="Oval 17"/>
              <p:cNvSpPr>
                <a:spLocks noChangeArrowheads="1"/>
              </p:cNvSpPr>
              <p:nvPr/>
            </p:nvSpPr>
            <p:spPr bwMode="auto">
              <a:xfrm>
                <a:off x="720710" y="2136119"/>
                <a:ext cx="36092" cy="38231"/>
              </a:xfrm>
              <a:prstGeom prst="ellipse">
                <a:avLst/>
              </a:prstGeom>
              <a:solidFill>
                <a:srgbClr val="FF0000"/>
              </a:solidFill>
              <a:ln w="9525">
                <a:noFill/>
                <a:round/>
                <a:headEnd/>
                <a:tailEnd/>
              </a:ln>
            </p:spPr>
            <p:txBody>
              <a:bodyPr/>
              <a:lstStyle/>
              <a:p>
                <a:endParaRPr lang="en-GB" altLang="en-US" sz="1400"/>
              </a:p>
            </p:txBody>
          </p:sp>
          <p:sp>
            <p:nvSpPr>
              <p:cNvPr id="19877" name="Oval 18"/>
              <p:cNvSpPr>
                <a:spLocks noChangeArrowheads="1"/>
              </p:cNvSpPr>
              <p:nvPr/>
            </p:nvSpPr>
            <p:spPr bwMode="auto">
              <a:xfrm>
                <a:off x="767113" y="2174350"/>
                <a:ext cx="36092" cy="38231"/>
              </a:xfrm>
              <a:prstGeom prst="ellipse">
                <a:avLst/>
              </a:prstGeom>
              <a:solidFill>
                <a:srgbClr val="FF0000"/>
              </a:solidFill>
              <a:ln w="9525">
                <a:noFill/>
                <a:round/>
                <a:headEnd/>
                <a:tailEnd/>
              </a:ln>
            </p:spPr>
            <p:txBody>
              <a:bodyPr/>
              <a:lstStyle/>
              <a:p>
                <a:endParaRPr lang="en-GB" altLang="en-US" sz="1400"/>
              </a:p>
            </p:txBody>
          </p:sp>
          <p:sp>
            <p:nvSpPr>
              <p:cNvPr id="19878" name="Oval 19"/>
              <p:cNvSpPr>
                <a:spLocks noChangeArrowheads="1"/>
              </p:cNvSpPr>
              <p:nvPr/>
            </p:nvSpPr>
            <p:spPr bwMode="auto">
              <a:xfrm>
                <a:off x="818672" y="2168888"/>
                <a:ext cx="36092" cy="38231"/>
              </a:xfrm>
              <a:prstGeom prst="ellipse">
                <a:avLst/>
              </a:prstGeom>
              <a:solidFill>
                <a:srgbClr val="FF0000"/>
              </a:solidFill>
              <a:ln w="9525">
                <a:noFill/>
                <a:round/>
                <a:headEnd/>
                <a:tailEnd/>
              </a:ln>
            </p:spPr>
            <p:txBody>
              <a:bodyPr/>
              <a:lstStyle/>
              <a:p>
                <a:endParaRPr lang="en-GB" altLang="en-US" sz="1400"/>
              </a:p>
            </p:txBody>
          </p:sp>
          <p:sp>
            <p:nvSpPr>
              <p:cNvPr id="19879" name="Oval 20"/>
              <p:cNvSpPr>
                <a:spLocks noChangeArrowheads="1"/>
              </p:cNvSpPr>
              <p:nvPr/>
            </p:nvSpPr>
            <p:spPr bwMode="auto">
              <a:xfrm>
                <a:off x="865076" y="2835195"/>
                <a:ext cx="36092" cy="38231"/>
              </a:xfrm>
              <a:prstGeom prst="ellipse">
                <a:avLst/>
              </a:prstGeom>
              <a:solidFill>
                <a:srgbClr val="FF0000"/>
              </a:solidFill>
              <a:ln w="9525">
                <a:noFill/>
                <a:round/>
                <a:headEnd/>
                <a:tailEnd/>
              </a:ln>
            </p:spPr>
            <p:txBody>
              <a:bodyPr/>
              <a:lstStyle/>
              <a:p>
                <a:endParaRPr lang="en-GB" altLang="en-US" sz="1400"/>
              </a:p>
            </p:txBody>
          </p:sp>
          <p:sp>
            <p:nvSpPr>
              <p:cNvPr id="19880" name="Oval 21"/>
              <p:cNvSpPr>
                <a:spLocks noChangeArrowheads="1"/>
              </p:cNvSpPr>
              <p:nvPr/>
            </p:nvSpPr>
            <p:spPr bwMode="auto">
              <a:xfrm>
                <a:off x="911479" y="2873426"/>
                <a:ext cx="36092" cy="38231"/>
              </a:xfrm>
              <a:prstGeom prst="ellipse">
                <a:avLst/>
              </a:prstGeom>
              <a:solidFill>
                <a:srgbClr val="FF0000"/>
              </a:solidFill>
              <a:ln w="9525">
                <a:noFill/>
                <a:round/>
                <a:headEnd/>
                <a:tailEnd/>
              </a:ln>
            </p:spPr>
            <p:txBody>
              <a:bodyPr/>
              <a:lstStyle/>
              <a:p>
                <a:endParaRPr lang="en-GB" altLang="en-US" sz="1400"/>
              </a:p>
            </p:txBody>
          </p:sp>
          <p:sp>
            <p:nvSpPr>
              <p:cNvPr id="19881" name="Oval 22"/>
              <p:cNvSpPr>
                <a:spLocks noChangeArrowheads="1"/>
              </p:cNvSpPr>
              <p:nvPr/>
            </p:nvSpPr>
            <p:spPr bwMode="auto">
              <a:xfrm>
                <a:off x="957882" y="2780580"/>
                <a:ext cx="36092" cy="38231"/>
              </a:xfrm>
              <a:prstGeom prst="ellipse">
                <a:avLst/>
              </a:prstGeom>
              <a:solidFill>
                <a:srgbClr val="FF0000"/>
              </a:solidFill>
              <a:ln w="9525">
                <a:noFill/>
                <a:round/>
                <a:headEnd/>
                <a:tailEnd/>
              </a:ln>
            </p:spPr>
            <p:txBody>
              <a:bodyPr/>
              <a:lstStyle/>
              <a:p>
                <a:endParaRPr lang="en-GB" altLang="en-US" sz="1400"/>
              </a:p>
            </p:txBody>
          </p:sp>
          <p:sp>
            <p:nvSpPr>
              <p:cNvPr id="19882" name="Oval 23"/>
              <p:cNvSpPr>
                <a:spLocks noChangeArrowheads="1"/>
              </p:cNvSpPr>
              <p:nvPr/>
            </p:nvSpPr>
            <p:spPr bwMode="auto">
              <a:xfrm>
                <a:off x="1004286" y="2900733"/>
                <a:ext cx="36092" cy="38231"/>
              </a:xfrm>
              <a:prstGeom prst="ellipse">
                <a:avLst/>
              </a:prstGeom>
              <a:solidFill>
                <a:srgbClr val="FF0000"/>
              </a:solidFill>
              <a:ln w="9525">
                <a:noFill/>
                <a:round/>
                <a:headEnd/>
                <a:tailEnd/>
              </a:ln>
            </p:spPr>
            <p:txBody>
              <a:bodyPr/>
              <a:lstStyle/>
              <a:p>
                <a:endParaRPr lang="en-GB" altLang="en-US" sz="1400"/>
              </a:p>
            </p:txBody>
          </p:sp>
          <p:sp>
            <p:nvSpPr>
              <p:cNvPr id="19883" name="Oval 24"/>
              <p:cNvSpPr>
                <a:spLocks noChangeArrowheads="1"/>
              </p:cNvSpPr>
              <p:nvPr/>
            </p:nvSpPr>
            <p:spPr bwMode="auto">
              <a:xfrm>
                <a:off x="1050689" y="2518426"/>
                <a:ext cx="36092" cy="38231"/>
              </a:xfrm>
              <a:prstGeom prst="ellipse">
                <a:avLst/>
              </a:prstGeom>
              <a:solidFill>
                <a:srgbClr val="FF0000"/>
              </a:solidFill>
              <a:ln w="9525">
                <a:noFill/>
                <a:round/>
                <a:headEnd/>
                <a:tailEnd/>
              </a:ln>
            </p:spPr>
            <p:txBody>
              <a:bodyPr/>
              <a:lstStyle/>
              <a:p>
                <a:endParaRPr lang="en-GB" altLang="en-US" sz="1400"/>
              </a:p>
            </p:txBody>
          </p:sp>
          <p:sp>
            <p:nvSpPr>
              <p:cNvPr id="19884" name="Oval 25"/>
              <p:cNvSpPr>
                <a:spLocks noChangeArrowheads="1"/>
              </p:cNvSpPr>
              <p:nvPr/>
            </p:nvSpPr>
            <p:spPr bwMode="auto">
              <a:xfrm>
                <a:off x="1097093" y="2802426"/>
                <a:ext cx="36092" cy="38231"/>
              </a:xfrm>
              <a:prstGeom prst="ellipse">
                <a:avLst/>
              </a:prstGeom>
              <a:solidFill>
                <a:srgbClr val="FF0000"/>
              </a:solidFill>
              <a:ln w="9525">
                <a:noFill/>
                <a:round/>
                <a:headEnd/>
                <a:tailEnd/>
              </a:ln>
            </p:spPr>
            <p:txBody>
              <a:bodyPr/>
              <a:lstStyle/>
              <a:p>
                <a:endParaRPr lang="en-GB" altLang="en-US" sz="1400"/>
              </a:p>
            </p:txBody>
          </p:sp>
          <p:sp>
            <p:nvSpPr>
              <p:cNvPr id="19885" name="Oval 26"/>
              <p:cNvSpPr>
                <a:spLocks noChangeArrowheads="1"/>
              </p:cNvSpPr>
              <p:nvPr/>
            </p:nvSpPr>
            <p:spPr bwMode="auto">
              <a:xfrm>
                <a:off x="1148652" y="1617274"/>
                <a:ext cx="36092" cy="38231"/>
              </a:xfrm>
              <a:prstGeom prst="ellipse">
                <a:avLst/>
              </a:prstGeom>
              <a:solidFill>
                <a:srgbClr val="FF0000"/>
              </a:solidFill>
              <a:ln w="9525">
                <a:noFill/>
                <a:round/>
                <a:headEnd/>
                <a:tailEnd/>
              </a:ln>
            </p:spPr>
            <p:txBody>
              <a:bodyPr/>
              <a:lstStyle/>
              <a:p>
                <a:endParaRPr lang="en-GB" altLang="en-US" sz="1400"/>
              </a:p>
            </p:txBody>
          </p:sp>
          <p:sp>
            <p:nvSpPr>
              <p:cNvPr id="19886" name="Oval 27"/>
              <p:cNvSpPr>
                <a:spLocks noChangeArrowheads="1"/>
              </p:cNvSpPr>
              <p:nvPr/>
            </p:nvSpPr>
            <p:spPr bwMode="auto">
              <a:xfrm>
                <a:off x="1195055" y="1808428"/>
                <a:ext cx="36092" cy="38231"/>
              </a:xfrm>
              <a:prstGeom prst="ellipse">
                <a:avLst/>
              </a:prstGeom>
              <a:solidFill>
                <a:srgbClr val="FF0000"/>
              </a:solidFill>
              <a:ln w="9525">
                <a:noFill/>
                <a:round/>
                <a:headEnd/>
                <a:tailEnd/>
              </a:ln>
            </p:spPr>
            <p:txBody>
              <a:bodyPr/>
              <a:lstStyle/>
              <a:p>
                <a:endParaRPr lang="en-GB" altLang="en-US" sz="1400"/>
              </a:p>
            </p:txBody>
          </p:sp>
          <p:sp>
            <p:nvSpPr>
              <p:cNvPr id="19887" name="Oval 28"/>
              <p:cNvSpPr>
                <a:spLocks noChangeArrowheads="1"/>
              </p:cNvSpPr>
              <p:nvPr/>
            </p:nvSpPr>
            <p:spPr bwMode="auto">
              <a:xfrm>
                <a:off x="1241459" y="2076042"/>
                <a:ext cx="36092" cy="38231"/>
              </a:xfrm>
              <a:prstGeom prst="ellipse">
                <a:avLst/>
              </a:prstGeom>
              <a:solidFill>
                <a:srgbClr val="FF0000"/>
              </a:solidFill>
              <a:ln w="9525">
                <a:noFill/>
                <a:round/>
                <a:headEnd/>
                <a:tailEnd/>
              </a:ln>
            </p:spPr>
            <p:txBody>
              <a:bodyPr/>
              <a:lstStyle/>
              <a:p>
                <a:endParaRPr lang="en-GB" altLang="en-US" sz="1400"/>
              </a:p>
            </p:txBody>
          </p:sp>
          <p:sp>
            <p:nvSpPr>
              <p:cNvPr id="19888" name="Oval 29"/>
              <p:cNvSpPr>
                <a:spLocks noChangeArrowheads="1"/>
              </p:cNvSpPr>
              <p:nvPr/>
            </p:nvSpPr>
            <p:spPr bwMode="auto">
              <a:xfrm>
                <a:off x="1287862" y="1912197"/>
                <a:ext cx="36092" cy="38231"/>
              </a:xfrm>
              <a:prstGeom prst="ellipse">
                <a:avLst/>
              </a:prstGeom>
              <a:solidFill>
                <a:srgbClr val="FF0000"/>
              </a:solidFill>
              <a:ln w="9525">
                <a:noFill/>
                <a:round/>
                <a:headEnd/>
                <a:tailEnd/>
              </a:ln>
            </p:spPr>
            <p:txBody>
              <a:bodyPr/>
              <a:lstStyle/>
              <a:p>
                <a:endParaRPr lang="en-GB" altLang="en-US" sz="1400"/>
              </a:p>
            </p:txBody>
          </p:sp>
          <p:sp>
            <p:nvSpPr>
              <p:cNvPr id="19889" name="Oval 30"/>
              <p:cNvSpPr>
                <a:spLocks noChangeArrowheads="1"/>
              </p:cNvSpPr>
              <p:nvPr/>
            </p:nvSpPr>
            <p:spPr bwMode="auto">
              <a:xfrm>
                <a:off x="1334265" y="1868504"/>
                <a:ext cx="36092" cy="38231"/>
              </a:xfrm>
              <a:prstGeom prst="ellipse">
                <a:avLst/>
              </a:prstGeom>
              <a:solidFill>
                <a:srgbClr val="FF0000"/>
              </a:solidFill>
              <a:ln w="9525">
                <a:noFill/>
                <a:round/>
                <a:headEnd/>
                <a:tailEnd/>
              </a:ln>
            </p:spPr>
            <p:txBody>
              <a:bodyPr/>
              <a:lstStyle/>
              <a:p>
                <a:endParaRPr lang="en-GB" altLang="en-US" sz="1400"/>
              </a:p>
            </p:txBody>
          </p:sp>
          <p:sp>
            <p:nvSpPr>
              <p:cNvPr id="19890" name="Oval 31"/>
              <p:cNvSpPr>
                <a:spLocks noChangeArrowheads="1"/>
              </p:cNvSpPr>
              <p:nvPr/>
            </p:nvSpPr>
            <p:spPr bwMode="auto">
              <a:xfrm>
                <a:off x="1380669" y="2289042"/>
                <a:ext cx="36092" cy="38231"/>
              </a:xfrm>
              <a:prstGeom prst="ellipse">
                <a:avLst/>
              </a:prstGeom>
              <a:solidFill>
                <a:srgbClr val="FF0000"/>
              </a:solidFill>
              <a:ln w="9525">
                <a:noFill/>
                <a:round/>
                <a:headEnd/>
                <a:tailEnd/>
              </a:ln>
            </p:spPr>
            <p:txBody>
              <a:bodyPr/>
              <a:lstStyle/>
              <a:p>
                <a:endParaRPr lang="en-GB" altLang="en-US" sz="1400"/>
              </a:p>
            </p:txBody>
          </p:sp>
          <p:sp>
            <p:nvSpPr>
              <p:cNvPr id="19891" name="Oval 32"/>
              <p:cNvSpPr>
                <a:spLocks noChangeArrowheads="1"/>
              </p:cNvSpPr>
              <p:nvPr/>
            </p:nvSpPr>
            <p:spPr bwMode="auto">
              <a:xfrm>
                <a:off x="1432228" y="2862503"/>
                <a:ext cx="36092" cy="38231"/>
              </a:xfrm>
              <a:prstGeom prst="ellipse">
                <a:avLst/>
              </a:prstGeom>
              <a:solidFill>
                <a:srgbClr val="FF0000"/>
              </a:solidFill>
              <a:ln w="9525">
                <a:noFill/>
                <a:round/>
                <a:headEnd/>
                <a:tailEnd/>
              </a:ln>
            </p:spPr>
            <p:txBody>
              <a:bodyPr/>
              <a:lstStyle/>
              <a:p>
                <a:endParaRPr lang="en-GB" altLang="en-US" sz="1400"/>
              </a:p>
            </p:txBody>
          </p:sp>
          <p:sp>
            <p:nvSpPr>
              <p:cNvPr id="19892" name="Oval 33"/>
              <p:cNvSpPr>
                <a:spLocks noChangeArrowheads="1"/>
              </p:cNvSpPr>
              <p:nvPr/>
            </p:nvSpPr>
            <p:spPr bwMode="auto">
              <a:xfrm>
                <a:off x="1478631" y="2878887"/>
                <a:ext cx="36092" cy="38231"/>
              </a:xfrm>
              <a:prstGeom prst="ellipse">
                <a:avLst/>
              </a:prstGeom>
              <a:solidFill>
                <a:srgbClr val="FF0000"/>
              </a:solidFill>
              <a:ln w="9525">
                <a:noFill/>
                <a:round/>
                <a:headEnd/>
                <a:tailEnd/>
              </a:ln>
            </p:spPr>
            <p:txBody>
              <a:bodyPr/>
              <a:lstStyle/>
              <a:p>
                <a:endParaRPr lang="en-GB" altLang="en-US" sz="1400"/>
              </a:p>
            </p:txBody>
          </p:sp>
          <p:sp>
            <p:nvSpPr>
              <p:cNvPr id="19893" name="Oval 34"/>
              <p:cNvSpPr>
                <a:spLocks noChangeArrowheads="1"/>
              </p:cNvSpPr>
              <p:nvPr/>
            </p:nvSpPr>
            <p:spPr bwMode="auto">
              <a:xfrm>
                <a:off x="1525035" y="2840657"/>
                <a:ext cx="36092" cy="38231"/>
              </a:xfrm>
              <a:prstGeom prst="ellipse">
                <a:avLst/>
              </a:prstGeom>
              <a:solidFill>
                <a:srgbClr val="FF0000"/>
              </a:solidFill>
              <a:ln w="9525">
                <a:noFill/>
                <a:round/>
                <a:headEnd/>
                <a:tailEnd/>
              </a:ln>
            </p:spPr>
            <p:txBody>
              <a:bodyPr/>
              <a:lstStyle/>
              <a:p>
                <a:endParaRPr lang="en-GB" altLang="en-US" sz="1400"/>
              </a:p>
            </p:txBody>
          </p:sp>
          <p:sp>
            <p:nvSpPr>
              <p:cNvPr id="19894" name="Oval 35"/>
              <p:cNvSpPr>
                <a:spLocks noChangeArrowheads="1"/>
              </p:cNvSpPr>
              <p:nvPr/>
            </p:nvSpPr>
            <p:spPr bwMode="auto">
              <a:xfrm>
                <a:off x="1571438" y="2649503"/>
                <a:ext cx="36092" cy="38231"/>
              </a:xfrm>
              <a:prstGeom prst="ellipse">
                <a:avLst/>
              </a:prstGeom>
              <a:solidFill>
                <a:srgbClr val="FF0000"/>
              </a:solidFill>
              <a:ln w="9525">
                <a:noFill/>
                <a:round/>
                <a:headEnd/>
                <a:tailEnd/>
              </a:ln>
            </p:spPr>
            <p:txBody>
              <a:bodyPr/>
              <a:lstStyle/>
              <a:p>
                <a:endParaRPr lang="en-GB" altLang="en-US" sz="1400"/>
              </a:p>
            </p:txBody>
          </p:sp>
          <p:sp>
            <p:nvSpPr>
              <p:cNvPr id="19895" name="Oval 36"/>
              <p:cNvSpPr>
                <a:spLocks noChangeArrowheads="1"/>
              </p:cNvSpPr>
              <p:nvPr/>
            </p:nvSpPr>
            <p:spPr bwMode="auto">
              <a:xfrm>
                <a:off x="1617842" y="2398273"/>
                <a:ext cx="36092" cy="38231"/>
              </a:xfrm>
              <a:prstGeom prst="ellipse">
                <a:avLst/>
              </a:prstGeom>
              <a:solidFill>
                <a:srgbClr val="FF0000"/>
              </a:solidFill>
              <a:ln w="9525">
                <a:noFill/>
                <a:round/>
                <a:headEnd/>
                <a:tailEnd/>
              </a:ln>
            </p:spPr>
            <p:txBody>
              <a:bodyPr/>
              <a:lstStyle/>
              <a:p>
                <a:endParaRPr lang="en-GB" altLang="en-US" sz="1400"/>
              </a:p>
            </p:txBody>
          </p:sp>
          <p:sp>
            <p:nvSpPr>
              <p:cNvPr id="19896" name="Oval 37"/>
              <p:cNvSpPr>
                <a:spLocks noChangeArrowheads="1"/>
              </p:cNvSpPr>
              <p:nvPr/>
            </p:nvSpPr>
            <p:spPr bwMode="auto">
              <a:xfrm>
                <a:off x="1664245" y="2622195"/>
                <a:ext cx="36092" cy="38231"/>
              </a:xfrm>
              <a:prstGeom prst="ellipse">
                <a:avLst/>
              </a:prstGeom>
              <a:solidFill>
                <a:srgbClr val="FF0000"/>
              </a:solidFill>
              <a:ln w="9525">
                <a:noFill/>
                <a:round/>
                <a:headEnd/>
                <a:tailEnd/>
              </a:ln>
            </p:spPr>
            <p:txBody>
              <a:bodyPr/>
              <a:lstStyle/>
              <a:p>
                <a:endParaRPr lang="en-GB" altLang="en-US" sz="1400"/>
              </a:p>
            </p:txBody>
          </p:sp>
          <p:sp>
            <p:nvSpPr>
              <p:cNvPr id="19897" name="Oval 38"/>
              <p:cNvSpPr>
                <a:spLocks noChangeArrowheads="1"/>
              </p:cNvSpPr>
              <p:nvPr/>
            </p:nvSpPr>
            <p:spPr bwMode="auto">
              <a:xfrm>
                <a:off x="1710648" y="1890350"/>
                <a:ext cx="36092" cy="38231"/>
              </a:xfrm>
              <a:prstGeom prst="ellipse">
                <a:avLst/>
              </a:prstGeom>
              <a:solidFill>
                <a:srgbClr val="FF0000"/>
              </a:solidFill>
              <a:ln w="9525">
                <a:noFill/>
                <a:round/>
                <a:headEnd/>
                <a:tailEnd/>
              </a:ln>
            </p:spPr>
            <p:txBody>
              <a:bodyPr/>
              <a:lstStyle/>
              <a:p>
                <a:endParaRPr lang="en-GB" altLang="en-US" sz="1400"/>
              </a:p>
            </p:txBody>
          </p:sp>
          <p:sp>
            <p:nvSpPr>
              <p:cNvPr id="19898" name="Oval 39"/>
              <p:cNvSpPr>
                <a:spLocks noChangeArrowheads="1"/>
              </p:cNvSpPr>
              <p:nvPr/>
            </p:nvSpPr>
            <p:spPr bwMode="auto">
              <a:xfrm>
                <a:off x="1762208" y="2196196"/>
                <a:ext cx="36092" cy="38231"/>
              </a:xfrm>
              <a:prstGeom prst="ellipse">
                <a:avLst/>
              </a:prstGeom>
              <a:solidFill>
                <a:srgbClr val="FF0000"/>
              </a:solidFill>
              <a:ln w="9525">
                <a:noFill/>
                <a:round/>
                <a:headEnd/>
                <a:tailEnd/>
              </a:ln>
            </p:spPr>
            <p:txBody>
              <a:bodyPr/>
              <a:lstStyle/>
              <a:p>
                <a:endParaRPr lang="en-GB" altLang="en-US" sz="1400"/>
              </a:p>
            </p:txBody>
          </p:sp>
          <p:sp>
            <p:nvSpPr>
              <p:cNvPr id="19899" name="Oval 40"/>
              <p:cNvSpPr>
                <a:spLocks noChangeArrowheads="1"/>
              </p:cNvSpPr>
              <p:nvPr/>
            </p:nvSpPr>
            <p:spPr bwMode="auto">
              <a:xfrm>
                <a:off x="1808611" y="2136119"/>
                <a:ext cx="36092" cy="38231"/>
              </a:xfrm>
              <a:prstGeom prst="ellipse">
                <a:avLst/>
              </a:prstGeom>
              <a:solidFill>
                <a:srgbClr val="FF0000"/>
              </a:solidFill>
              <a:ln w="9525">
                <a:noFill/>
                <a:round/>
                <a:headEnd/>
                <a:tailEnd/>
              </a:ln>
            </p:spPr>
            <p:txBody>
              <a:bodyPr/>
              <a:lstStyle/>
              <a:p>
                <a:endParaRPr lang="en-GB" altLang="en-US" sz="1400"/>
              </a:p>
            </p:txBody>
          </p:sp>
          <p:sp>
            <p:nvSpPr>
              <p:cNvPr id="19900" name="Oval 41"/>
              <p:cNvSpPr>
                <a:spLocks noChangeArrowheads="1"/>
              </p:cNvSpPr>
              <p:nvPr/>
            </p:nvSpPr>
            <p:spPr bwMode="auto">
              <a:xfrm>
                <a:off x="1855014" y="2141581"/>
                <a:ext cx="36092" cy="38231"/>
              </a:xfrm>
              <a:prstGeom prst="ellipse">
                <a:avLst/>
              </a:prstGeom>
              <a:solidFill>
                <a:srgbClr val="FF0000"/>
              </a:solidFill>
              <a:ln w="9525">
                <a:noFill/>
                <a:round/>
                <a:headEnd/>
                <a:tailEnd/>
              </a:ln>
            </p:spPr>
            <p:txBody>
              <a:bodyPr/>
              <a:lstStyle/>
              <a:p>
                <a:endParaRPr lang="en-GB" altLang="en-US" sz="1400"/>
              </a:p>
            </p:txBody>
          </p:sp>
          <p:sp>
            <p:nvSpPr>
              <p:cNvPr id="19901" name="Oval 42"/>
              <p:cNvSpPr>
                <a:spLocks noChangeArrowheads="1"/>
              </p:cNvSpPr>
              <p:nvPr/>
            </p:nvSpPr>
            <p:spPr bwMode="auto">
              <a:xfrm>
                <a:off x="1901418" y="2005043"/>
                <a:ext cx="36092" cy="38231"/>
              </a:xfrm>
              <a:prstGeom prst="ellipse">
                <a:avLst/>
              </a:prstGeom>
              <a:solidFill>
                <a:srgbClr val="FF0000"/>
              </a:solidFill>
              <a:ln w="9525">
                <a:noFill/>
                <a:round/>
                <a:headEnd/>
                <a:tailEnd/>
              </a:ln>
            </p:spPr>
            <p:txBody>
              <a:bodyPr/>
              <a:lstStyle/>
              <a:p>
                <a:endParaRPr lang="en-GB" altLang="en-US" sz="1400"/>
              </a:p>
            </p:txBody>
          </p:sp>
          <p:sp>
            <p:nvSpPr>
              <p:cNvPr id="19902" name="Oval 43"/>
              <p:cNvSpPr>
                <a:spLocks noChangeArrowheads="1"/>
              </p:cNvSpPr>
              <p:nvPr/>
            </p:nvSpPr>
            <p:spPr bwMode="auto">
              <a:xfrm>
                <a:off x="1947821" y="2125196"/>
                <a:ext cx="36092" cy="38231"/>
              </a:xfrm>
              <a:prstGeom prst="ellipse">
                <a:avLst/>
              </a:prstGeom>
              <a:solidFill>
                <a:srgbClr val="FF0000"/>
              </a:solidFill>
              <a:ln w="9525">
                <a:noFill/>
                <a:round/>
                <a:headEnd/>
                <a:tailEnd/>
              </a:ln>
            </p:spPr>
            <p:txBody>
              <a:bodyPr/>
              <a:lstStyle/>
              <a:p>
                <a:endParaRPr lang="en-GB" altLang="en-US" sz="1400"/>
              </a:p>
            </p:txBody>
          </p:sp>
          <p:sp>
            <p:nvSpPr>
              <p:cNvPr id="19903" name="Oval 44"/>
              <p:cNvSpPr>
                <a:spLocks noChangeArrowheads="1"/>
              </p:cNvSpPr>
              <p:nvPr/>
            </p:nvSpPr>
            <p:spPr bwMode="auto">
              <a:xfrm>
                <a:off x="1994224" y="2698657"/>
                <a:ext cx="36092" cy="38231"/>
              </a:xfrm>
              <a:prstGeom prst="ellipse">
                <a:avLst/>
              </a:prstGeom>
              <a:solidFill>
                <a:srgbClr val="FF0000"/>
              </a:solidFill>
              <a:ln w="9525">
                <a:noFill/>
                <a:round/>
                <a:headEnd/>
                <a:tailEnd/>
              </a:ln>
            </p:spPr>
            <p:txBody>
              <a:bodyPr/>
              <a:lstStyle/>
              <a:p>
                <a:endParaRPr lang="en-GB" altLang="en-US" sz="1400"/>
              </a:p>
            </p:txBody>
          </p:sp>
          <p:sp>
            <p:nvSpPr>
              <p:cNvPr id="19904" name="Oval 45"/>
              <p:cNvSpPr>
                <a:spLocks noChangeArrowheads="1"/>
              </p:cNvSpPr>
              <p:nvPr/>
            </p:nvSpPr>
            <p:spPr bwMode="auto">
              <a:xfrm>
                <a:off x="2045784" y="2704118"/>
                <a:ext cx="36092" cy="38231"/>
              </a:xfrm>
              <a:prstGeom prst="ellipse">
                <a:avLst/>
              </a:prstGeom>
              <a:solidFill>
                <a:srgbClr val="FF0000"/>
              </a:solidFill>
              <a:ln w="9525">
                <a:noFill/>
                <a:round/>
                <a:headEnd/>
                <a:tailEnd/>
              </a:ln>
            </p:spPr>
            <p:txBody>
              <a:bodyPr/>
              <a:lstStyle/>
              <a:p>
                <a:endParaRPr lang="en-GB" altLang="en-US" sz="1400"/>
              </a:p>
            </p:txBody>
          </p:sp>
          <p:sp>
            <p:nvSpPr>
              <p:cNvPr id="19905" name="Oval 46"/>
              <p:cNvSpPr>
                <a:spLocks noChangeArrowheads="1"/>
              </p:cNvSpPr>
              <p:nvPr/>
            </p:nvSpPr>
            <p:spPr bwMode="auto">
              <a:xfrm>
                <a:off x="2092187" y="2627657"/>
                <a:ext cx="36092" cy="38231"/>
              </a:xfrm>
              <a:prstGeom prst="ellipse">
                <a:avLst/>
              </a:prstGeom>
              <a:solidFill>
                <a:srgbClr val="FF0000"/>
              </a:solidFill>
              <a:ln w="9525">
                <a:noFill/>
                <a:round/>
                <a:headEnd/>
                <a:tailEnd/>
              </a:ln>
            </p:spPr>
            <p:txBody>
              <a:bodyPr/>
              <a:lstStyle/>
              <a:p>
                <a:endParaRPr lang="en-GB" altLang="en-US" sz="1400"/>
              </a:p>
            </p:txBody>
          </p:sp>
          <p:sp>
            <p:nvSpPr>
              <p:cNvPr id="19906" name="Oval 47"/>
              <p:cNvSpPr>
                <a:spLocks noChangeArrowheads="1"/>
              </p:cNvSpPr>
              <p:nvPr/>
            </p:nvSpPr>
            <p:spPr bwMode="auto">
              <a:xfrm>
                <a:off x="2138590" y="2627657"/>
                <a:ext cx="36092" cy="38231"/>
              </a:xfrm>
              <a:prstGeom prst="ellipse">
                <a:avLst/>
              </a:prstGeom>
              <a:solidFill>
                <a:srgbClr val="FF0000"/>
              </a:solidFill>
              <a:ln w="9525">
                <a:noFill/>
                <a:round/>
                <a:headEnd/>
                <a:tailEnd/>
              </a:ln>
            </p:spPr>
            <p:txBody>
              <a:bodyPr/>
              <a:lstStyle/>
              <a:p>
                <a:endParaRPr lang="en-GB" altLang="en-US" sz="1400"/>
              </a:p>
            </p:txBody>
          </p:sp>
          <p:sp>
            <p:nvSpPr>
              <p:cNvPr id="19907" name="Oval 48"/>
              <p:cNvSpPr>
                <a:spLocks noChangeArrowheads="1"/>
              </p:cNvSpPr>
              <p:nvPr/>
            </p:nvSpPr>
            <p:spPr bwMode="auto">
              <a:xfrm>
                <a:off x="2184994" y="2540273"/>
                <a:ext cx="36092" cy="38231"/>
              </a:xfrm>
              <a:prstGeom prst="ellipse">
                <a:avLst/>
              </a:prstGeom>
              <a:solidFill>
                <a:srgbClr val="FF0000"/>
              </a:solidFill>
              <a:ln w="9525">
                <a:noFill/>
                <a:round/>
                <a:headEnd/>
                <a:tailEnd/>
              </a:ln>
            </p:spPr>
            <p:txBody>
              <a:bodyPr/>
              <a:lstStyle/>
              <a:p>
                <a:endParaRPr lang="en-GB" altLang="en-US" sz="1400"/>
              </a:p>
            </p:txBody>
          </p:sp>
          <p:sp>
            <p:nvSpPr>
              <p:cNvPr id="19908" name="Oval 49"/>
              <p:cNvSpPr>
                <a:spLocks noChangeArrowheads="1"/>
              </p:cNvSpPr>
              <p:nvPr/>
            </p:nvSpPr>
            <p:spPr bwMode="auto">
              <a:xfrm>
                <a:off x="2231397" y="2829734"/>
                <a:ext cx="36092" cy="38231"/>
              </a:xfrm>
              <a:prstGeom prst="ellipse">
                <a:avLst/>
              </a:prstGeom>
              <a:solidFill>
                <a:srgbClr val="FF0000"/>
              </a:solidFill>
              <a:ln w="9525">
                <a:noFill/>
                <a:round/>
                <a:headEnd/>
                <a:tailEnd/>
              </a:ln>
            </p:spPr>
            <p:txBody>
              <a:bodyPr/>
              <a:lstStyle/>
              <a:p>
                <a:endParaRPr lang="en-GB" altLang="en-US" sz="1400"/>
              </a:p>
            </p:txBody>
          </p:sp>
          <p:sp>
            <p:nvSpPr>
              <p:cNvPr id="19909" name="Oval 50"/>
              <p:cNvSpPr>
                <a:spLocks noChangeArrowheads="1"/>
              </p:cNvSpPr>
              <p:nvPr/>
            </p:nvSpPr>
            <p:spPr bwMode="auto">
              <a:xfrm>
                <a:off x="2277801" y="1764735"/>
                <a:ext cx="36092" cy="38231"/>
              </a:xfrm>
              <a:prstGeom prst="ellipse">
                <a:avLst/>
              </a:prstGeom>
              <a:solidFill>
                <a:srgbClr val="FF0000"/>
              </a:solidFill>
              <a:ln w="9525">
                <a:noFill/>
                <a:round/>
                <a:headEnd/>
                <a:tailEnd/>
              </a:ln>
            </p:spPr>
            <p:txBody>
              <a:bodyPr/>
              <a:lstStyle/>
              <a:p>
                <a:endParaRPr lang="en-GB" altLang="en-US" sz="1400"/>
              </a:p>
            </p:txBody>
          </p:sp>
          <p:sp>
            <p:nvSpPr>
              <p:cNvPr id="19910" name="Oval 51"/>
              <p:cNvSpPr>
                <a:spLocks noChangeArrowheads="1"/>
              </p:cNvSpPr>
              <p:nvPr/>
            </p:nvSpPr>
            <p:spPr bwMode="auto">
              <a:xfrm>
                <a:off x="2329360" y="1944966"/>
                <a:ext cx="36092" cy="38231"/>
              </a:xfrm>
              <a:prstGeom prst="ellipse">
                <a:avLst/>
              </a:prstGeom>
              <a:solidFill>
                <a:srgbClr val="FF0000"/>
              </a:solidFill>
              <a:ln w="9525">
                <a:noFill/>
                <a:round/>
                <a:headEnd/>
                <a:tailEnd/>
              </a:ln>
            </p:spPr>
            <p:txBody>
              <a:bodyPr/>
              <a:lstStyle/>
              <a:p>
                <a:endParaRPr lang="en-GB" altLang="en-US" sz="1400"/>
              </a:p>
            </p:txBody>
          </p:sp>
          <p:sp>
            <p:nvSpPr>
              <p:cNvPr id="19911" name="Oval 52"/>
              <p:cNvSpPr>
                <a:spLocks noChangeArrowheads="1"/>
              </p:cNvSpPr>
              <p:nvPr/>
            </p:nvSpPr>
            <p:spPr bwMode="auto">
              <a:xfrm>
                <a:off x="2375764" y="2185273"/>
                <a:ext cx="36092" cy="38231"/>
              </a:xfrm>
              <a:prstGeom prst="ellipse">
                <a:avLst/>
              </a:prstGeom>
              <a:solidFill>
                <a:srgbClr val="FF0000"/>
              </a:solidFill>
              <a:ln w="9525">
                <a:noFill/>
                <a:round/>
                <a:headEnd/>
                <a:tailEnd/>
              </a:ln>
            </p:spPr>
            <p:txBody>
              <a:bodyPr/>
              <a:lstStyle/>
              <a:p>
                <a:endParaRPr lang="en-GB" altLang="en-US" sz="1400"/>
              </a:p>
            </p:txBody>
          </p:sp>
          <p:sp>
            <p:nvSpPr>
              <p:cNvPr id="19912" name="Oval 53"/>
              <p:cNvSpPr>
                <a:spLocks noChangeArrowheads="1"/>
              </p:cNvSpPr>
              <p:nvPr/>
            </p:nvSpPr>
            <p:spPr bwMode="auto">
              <a:xfrm>
                <a:off x="2422167" y="2092427"/>
                <a:ext cx="36092" cy="38231"/>
              </a:xfrm>
              <a:prstGeom prst="ellipse">
                <a:avLst/>
              </a:prstGeom>
              <a:solidFill>
                <a:srgbClr val="FF0000"/>
              </a:solidFill>
              <a:ln w="9525">
                <a:noFill/>
                <a:round/>
                <a:headEnd/>
                <a:tailEnd/>
              </a:ln>
            </p:spPr>
            <p:txBody>
              <a:bodyPr/>
              <a:lstStyle/>
              <a:p>
                <a:endParaRPr lang="en-GB" altLang="en-US" sz="1400"/>
              </a:p>
            </p:txBody>
          </p:sp>
          <p:sp>
            <p:nvSpPr>
              <p:cNvPr id="19913" name="Oval 54"/>
              <p:cNvSpPr>
                <a:spLocks noChangeArrowheads="1"/>
              </p:cNvSpPr>
              <p:nvPr/>
            </p:nvSpPr>
            <p:spPr bwMode="auto">
              <a:xfrm>
                <a:off x="2468571" y="2152504"/>
                <a:ext cx="36092" cy="38231"/>
              </a:xfrm>
              <a:prstGeom prst="ellipse">
                <a:avLst/>
              </a:prstGeom>
              <a:solidFill>
                <a:srgbClr val="FF0000"/>
              </a:solidFill>
              <a:ln w="9525">
                <a:noFill/>
                <a:round/>
                <a:headEnd/>
                <a:tailEnd/>
              </a:ln>
            </p:spPr>
            <p:txBody>
              <a:bodyPr/>
              <a:lstStyle/>
              <a:p>
                <a:endParaRPr lang="en-GB" altLang="en-US" sz="1400"/>
              </a:p>
            </p:txBody>
          </p:sp>
          <p:sp>
            <p:nvSpPr>
              <p:cNvPr id="19914" name="Oval 55"/>
              <p:cNvSpPr>
                <a:spLocks noChangeArrowheads="1"/>
              </p:cNvSpPr>
              <p:nvPr/>
            </p:nvSpPr>
            <p:spPr bwMode="auto">
              <a:xfrm>
                <a:off x="2514974" y="2174350"/>
                <a:ext cx="36092" cy="38231"/>
              </a:xfrm>
              <a:prstGeom prst="ellipse">
                <a:avLst/>
              </a:prstGeom>
              <a:solidFill>
                <a:srgbClr val="FF0000"/>
              </a:solidFill>
              <a:ln w="9525">
                <a:noFill/>
                <a:round/>
                <a:headEnd/>
                <a:tailEnd/>
              </a:ln>
            </p:spPr>
            <p:txBody>
              <a:bodyPr/>
              <a:lstStyle/>
              <a:p>
                <a:endParaRPr lang="en-GB" altLang="en-US" sz="1400"/>
              </a:p>
            </p:txBody>
          </p:sp>
          <p:sp>
            <p:nvSpPr>
              <p:cNvPr id="19915" name="Oval 56"/>
              <p:cNvSpPr>
                <a:spLocks noChangeArrowheads="1"/>
              </p:cNvSpPr>
              <p:nvPr/>
            </p:nvSpPr>
            <p:spPr bwMode="auto">
              <a:xfrm>
                <a:off x="2561377" y="2644042"/>
                <a:ext cx="36092" cy="38231"/>
              </a:xfrm>
              <a:prstGeom prst="ellipse">
                <a:avLst/>
              </a:prstGeom>
              <a:solidFill>
                <a:srgbClr val="FF0000"/>
              </a:solidFill>
              <a:ln w="9525">
                <a:noFill/>
                <a:round/>
                <a:headEnd/>
                <a:tailEnd/>
              </a:ln>
            </p:spPr>
            <p:txBody>
              <a:bodyPr/>
              <a:lstStyle/>
              <a:p>
                <a:endParaRPr lang="en-GB" altLang="en-US" sz="1400"/>
              </a:p>
            </p:txBody>
          </p:sp>
          <p:sp>
            <p:nvSpPr>
              <p:cNvPr id="19916" name="Oval 57"/>
              <p:cNvSpPr>
                <a:spLocks noChangeArrowheads="1"/>
              </p:cNvSpPr>
              <p:nvPr/>
            </p:nvSpPr>
            <p:spPr bwMode="auto">
              <a:xfrm>
                <a:off x="2607781" y="2807887"/>
                <a:ext cx="36092" cy="38231"/>
              </a:xfrm>
              <a:prstGeom prst="ellipse">
                <a:avLst/>
              </a:prstGeom>
              <a:solidFill>
                <a:srgbClr val="FF0000"/>
              </a:solidFill>
              <a:ln w="9525">
                <a:noFill/>
                <a:round/>
                <a:headEnd/>
                <a:tailEnd/>
              </a:ln>
            </p:spPr>
            <p:txBody>
              <a:bodyPr/>
              <a:lstStyle/>
              <a:p>
                <a:endParaRPr lang="en-GB" altLang="en-US" sz="1400"/>
              </a:p>
            </p:txBody>
          </p:sp>
          <p:sp>
            <p:nvSpPr>
              <p:cNvPr id="19917" name="Oval 58"/>
              <p:cNvSpPr>
                <a:spLocks noChangeArrowheads="1"/>
              </p:cNvSpPr>
              <p:nvPr/>
            </p:nvSpPr>
            <p:spPr bwMode="auto">
              <a:xfrm>
                <a:off x="2659340" y="2829734"/>
                <a:ext cx="36092" cy="38231"/>
              </a:xfrm>
              <a:prstGeom prst="ellipse">
                <a:avLst/>
              </a:prstGeom>
              <a:solidFill>
                <a:srgbClr val="FF0000"/>
              </a:solidFill>
              <a:ln w="9525">
                <a:noFill/>
                <a:round/>
                <a:headEnd/>
                <a:tailEnd/>
              </a:ln>
            </p:spPr>
            <p:txBody>
              <a:bodyPr/>
              <a:lstStyle/>
              <a:p>
                <a:endParaRPr lang="en-GB" altLang="en-US" sz="1400"/>
              </a:p>
            </p:txBody>
          </p:sp>
          <p:sp>
            <p:nvSpPr>
              <p:cNvPr id="19918" name="Oval 59"/>
              <p:cNvSpPr>
                <a:spLocks noChangeArrowheads="1"/>
              </p:cNvSpPr>
              <p:nvPr/>
            </p:nvSpPr>
            <p:spPr bwMode="auto">
              <a:xfrm>
                <a:off x="2705743" y="2682272"/>
                <a:ext cx="36092" cy="38231"/>
              </a:xfrm>
              <a:prstGeom prst="ellipse">
                <a:avLst/>
              </a:prstGeom>
              <a:solidFill>
                <a:srgbClr val="FF0000"/>
              </a:solidFill>
              <a:ln w="9525">
                <a:noFill/>
                <a:round/>
                <a:headEnd/>
                <a:tailEnd/>
              </a:ln>
            </p:spPr>
            <p:txBody>
              <a:bodyPr/>
              <a:lstStyle/>
              <a:p>
                <a:endParaRPr lang="en-GB" altLang="en-US" sz="1400"/>
              </a:p>
            </p:txBody>
          </p:sp>
          <p:sp>
            <p:nvSpPr>
              <p:cNvPr id="19919" name="Oval 60"/>
              <p:cNvSpPr>
                <a:spLocks noChangeArrowheads="1"/>
              </p:cNvSpPr>
              <p:nvPr/>
            </p:nvSpPr>
            <p:spPr bwMode="auto">
              <a:xfrm>
                <a:off x="2752147" y="2753272"/>
                <a:ext cx="36092" cy="38231"/>
              </a:xfrm>
              <a:prstGeom prst="ellipse">
                <a:avLst/>
              </a:prstGeom>
              <a:solidFill>
                <a:srgbClr val="FF0000"/>
              </a:solidFill>
              <a:ln w="9525">
                <a:noFill/>
                <a:round/>
                <a:headEnd/>
                <a:tailEnd/>
              </a:ln>
            </p:spPr>
            <p:txBody>
              <a:bodyPr/>
              <a:lstStyle/>
              <a:p>
                <a:endParaRPr lang="en-GB" altLang="en-US" sz="1400"/>
              </a:p>
            </p:txBody>
          </p:sp>
          <p:sp>
            <p:nvSpPr>
              <p:cNvPr id="19920" name="Oval 61"/>
              <p:cNvSpPr>
                <a:spLocks noChangeArrowheads="1"/>
              </p:cNvSpPr>
              <p:nvPr/>
            </p:nvSpPr>
            <p:spPr bwMode="auto">
              <a:xfrm>
                <a:off x="2798550" y="2551196"/>
                <a:ext cx="36092" cy="38231"/>
              </a:xfrm>
              <a:prstGeom prst="ellipse">
                <a:avLst/>
              </a:prstGeom>
              <a:solidFill>
                <a:srgbClr val="FF0000"/>
              </a:solidFill>
              <a:ln w="9525">
                <a:noFill/>
                <a:round/>
                <a:headEnd/>
                <a:tailEnd/>
              </a:ln>
            </p:spPr>
            <p:txBody>
              <a:bodyPr/>
              <a:lstStyle/>
              <a:p>
                <a:endParaRPr lang="en-GB" altLang="en-US" sz="1400"/>
              </a:p>
            </p:txBody>
          </p:sp>
          <p:sp>
            <p:nvSpPr>
              <p:cNvPr id="19921" name="Oval 62"/>
              <p:cNvSpPr>
                <a:spLocks noChangeArrowheads="1"/>
              </p:cNvSpPr>
              <p:nvPr/>
            </p:nvSpPr>
            <p:spPr bwMode="auto">
              <a:xfrm>
                <a:off x="2844953" y="1660966"/>
                <a:ext cx="36092" cy="38231"/>
              </a:xfrm>
              <a:prstGeom prst="ellipse">
                <a:avLst/>
              </a:prstGeom>
              <a:solidFill>
                <a:srgbClr val="FF0000"/>
              </a:solidFill>
              <a:ln w="9525">
                <a:noFill/>
                <a:round/>
                <a:headEnd/>
                <a:tailEnd/>
              </a:ln>
            </p:spPr>
            <p:txBody>
              <a:bodyPr/>
              <a:lstStyle/>
              <a:p>
                <a:endParaRPr lang="en-GB" altLang="en-US" sz="1400"/>
              </a:p>
            </p:txBody>
          </p:sp>
          <p:sp>
            <p:nvSpPr>
              <p:cNvPr id="19922" name="Oval 63"/>
              <p:cNvSpPr>
                <a:spLocks noChangeArrowheads="1"/>
              </p:cNvSpPr>
              <p:nvPr/>
            </p:nvSpPr>
            <p:spPr bwMode="auto">
              <a:xfrm>
                <a:off x="2891357" y="1835735"/>
                <a:ext cx="36092" cy="38231"/>
              </a:xfrm>
              <a:prstGeom prst="ellipse">
                <a:avLst/>
              </a:prstGeom>
              <a:solidFill>
                <a:srgbClr val="FF0000"/>
              </a:solidFill>
              <a:ln w="9525">
                <a:noFill/>
                <a:round/>
                <a:headEnd/>
                <a:tailEnd/>
              </a:ln>
            </p:spPr>
            <p:txBody>
              <a:bodyPr/>
              <a:lstStyle/>
              <a:p>
                <a:endParaRPr lang="en-GB" altLang="en-US" sz="1400"/>
              </a:p>
            </p:txBody>
          </p:sp>
          <p:sp>
            <p:nvSpPr>
              <p:cNvPr id="19923" name="Oval 64"/>
              <p:cNvSpPr>
                <a:spLocks noChangeArrowheads="1"/>
              </p:cNvSpPr>
              <p:nvPr/>
            </p:nvSpPr>
            <p:spPr bwMode="auto">
              <a:xfrm>
                <a:off x="2942916" y="1983196"/>
                <a:ext cx="36092" cy="38231"/>
              </a:xfrm>
              <a:prstGeom prst="ellipse">
                <a:avLst/>
              </a:prstGeom>
              <a:solidFill>
                <a:srgbClr val="FF0000"/>
              </a:solidFill>
              <a:ln w="9525">
                <a:noFill/>
                <a:round/>
                <a:headEnd/>
                <a:tailEnd/>
              </a:ln>
            </p:spPr>
            <p:txBody>
              <a:bodyPr/>
              <a:lstStyle/>
              <a:p>
                <a:endParaRPr lang="en-GB" altLang="en-US" sz="1400"/>
              </a:p>
            </p:txBody>
          </p:sp>
          <p:sp>
            <p:nvSpPr>
              <p:cNvPr id="19924" name="Oval 65"/>
              <p:cNvSpPr>
                <a:spLocks noChangeArrowheads="1"/>
              </p:cNvSpPr>
              <p:nvPr/>
            </p:nvSpPr>
            <p:spPr bwMode="auto">
              <a:xfrm>
                <a:off x="2989319" y="2163427"/>
                <a:ext cx="36092" cy="38231"/>
              </a:xfrm>
              <a:prstGeom prst="ellipse">
                <a:avLst/>
              </a:prstGeom>
              <a:solidFill>
                <a:srgbClr val="FF0000"/>
              </a:solidFill>
              <a:ln w="9525">
                <a:noFill/>
                <a:round/>
                <a:headEnd/>
                <a:tailEnd/>
              </a:ln>
            </p:spPr>
            <p:txBody>
              <a:bodyPr/>
              <a:lstStyle/>
              <a:p>
                <a:endParaRPr lang="en-GB" altLang="en-US" sz="1400"/>
              </a:p>
            </p:txBody>
          </p:sp>
          <p:sp>
            <p:nvSpPr>
              <p:cNvPr id="19925" name="Oval 66"/>
              <p:cNvSpPr>
                <a:spLocks noChangeArrowheads="1"/>
              </p:cNvSpPr>
              <p:nvPr/>
            </p:nvSpPr>
            <p:spPr bwMode="auto">
              <a:xfrm>
                <a:off x="3035723" y="2086966"/>
                <a:ext cx="36092" cy="38231"/>
              </a:xfrm>
              <a:prstGeom prst="ellipse">
                <a:avLst/>
              </a:prstGeom>
              <a:solidFill>
                <a:srgbClr val="FF0000"/>
              </a:solidFill>
              <a:ln w="9525">
                <a:noFill/>
                <a:round/>
                <a:headEnd/>
                <a:tailEnd/>
              </a:ln>
            </p:spPr>
            <p:txBody>
              <a:bodyPr/>
              <a:lstStyle/>
              <a:p>
                <a:endParaRPr lang="en-GB" altLang="en-US" sz="1400"/>
              </a:p>
            </p:txBody>
          </p:sp>
          <p:sp>
            <p:nvSpPr>
              <p:cNvPr id="19926" name="Oval 67"/>
              <p:cNvSpPr>
                <a:spLocks noChangeArrowheads="1"/>
              </p:cNvSpPr>
              <p:nvPr/>
            </p:nvSpPr>
            <p:spPr bwMode="auto">
              <a:xfrm>
                <a:off x="3082126" y="2343657"/>
                <a:ext cx="36092" cy="38231"/>
              </a:xfrm>
              <a:prstGeom prst="ellipse">
                <a:avLst/>
              </a:prstGeom>
              <a:solidFill>
                <a:srgbClr val="FF0000"/>
              </a:solidFill>
              <a:ln w="9525">
                <a:noFill/>
                <a:round/>
                <a:headEnd/>
                <a:tailEnd/>
              </a:ln>
            </p:spPr>
            <p:txBody>
              <a:bodyPr/>
              <a:lstStyle/>
              <a:p>
                <a:endParaRPr lang="en-GB" altLang="en-US" sz="1400"/>
              </a:p>
            </p:txBody>
          </p:sp>
          <p:sp>
            <p:nvSpPr>
              <p:cNvPr id="19927" name="Oval 68"/>
              <p:cNvSpPr>
                <a:spLocks noChangeArrowheads="1"/>
              </p:cNvSpPr>
              <p:nvPr/>
            </p:nvSpPr>
            <p:spPr bwMode="auto">
              <a:xfrm>
                <a:off x="3128530" y="2573042"/>
                <a:ext cx="36092" cy="38231"/>
              </a:xfrm>
              <a:prstGeom prst="ellipse">
                <a:avLst/>
              </a:prstGeom>
              <a:solidFill>
                <a:srgbClr val="FF0000"/>
              </a:solidFill>
              <a:ln w="9525">
                <a:noFill/>
                <a:round/>
                <a:headEnd/>
                <a:tailEnd/>
              </a:ln>
            </p:spPr>
            <p:txBody>
              <a:bodyPr/>
              <a:lstStyle/>
              <a:p>
                <a:endParaRPr lang="en-GB" altLang="en-US" sz="1400"/>
              </a:p>
            </p:txBody>
          </p:sp>
          <p:sp>
            <p:nvSpPr>
              <p:cNvPr id="19928" name="Oval 69"/>
              <p:cNvSpPr>
                <a:spLocks noChangeArrowheads="1"/>
              </p:cNvSpPr>
              <p:nvPr/>
            </p:nvSpPr>
            <p:spPr bwMode="auto">
              <a:xfrm>
                <a:off x="3174933" y="2818811"/>
                <a:ext cx="36092" cy="38231"/>
              </a:xfrm>
              <a:prstGeom prst="ellipse">
                <a:avLst/>
              </a:prstGeom>
              <a:solidFill>
                <a:srgbClr val="FF0000"/>
              </a:solidFill>
              <a:ln w="9525">
                <a:noFill/>
                <a:round/>
                <a:headEnd/>
                <a:tailEnd/>
              </a:ln>
            </p:spPr>
            <p:txBody>
              <a:bodyPr/>
              <a:lstStyle/>
              <a:p>
                <a:endParaRPr lang="en-GB" altLang="en-US" sz="1400"/>
              </a:p>
            </p:txBody>
          </p:sp>
          <p:sp>
            <p:nvSpPr>
              <p:cNvPr id="19929" name="Oval 70"/>
              <p:cNvSpPr>
                <a:spLocks noChangeArrowheads="1"/>
              </p:cNvSpPr>
              <p:nvPr/>
            </p:nvSpPr>
            <p:spPr bwMode="auto">
              <a:xfrm>
                <a:off x="3221336" y="2960810"/>
                <a:ext cx="36092" cy="38231"/>
              </a:xfrm>
              <a:prstGeom prst="ellipse">
                <a:avLst/>
              </a:prstGeom>
              <a:solidFill>
                <a:srgbClr val="FF0000"/>
              </a:solidFill>
              <a:ln w="9525">
                <a:noFill/>
                <a:round/>
                <a:headEnd/>
                <a:tailEnd/>
              </a:ln>
            </p:spPr>
            <p:txBody>
              <a:bodyPr/>
              <a:lstStyle/>
              <a:p>
                <a:endParaRPr lang="en-GB" altLang="en-US" sz="1400"/>
              </a:p>
            </p:txBody>
          </p:sp>
          <p:sp>
            <p:nvSpPr>
              <p:cNvPr id="19930" name="Oval 71"/>
              <p:cNvSpPr>
                <a:spLocks noChangeArrowheads="1"/>
              </p:cNvSpPr>
              <p:nvPr/>
            </p:nvSpPr>
            <p:spPr bwMode="auto">
              <a:xfrm>
                <a:off x="3272896" y="2567580"/>
                <a:ext cx="36092" cy="38231"/>
              </a:xfrm>
              <a:prstGeom prst="ellipse">
                <a:avLst/>
              </a:prstGeom>
              <a:solidFill>
                <a:srgbClr val="FF0000"/>
              </a:solidFill>
              <a:ln w="9525">
                <a:noFill/>
                <a:round/>
                <a:headEnd/>
                <a:tailEnd/>
              </a:ln>
            </p:spPr>
            <p:txBody>
              <a:bodyPr/>
              <a:lstStyle/>
              <a:p>
                <a:endParaRPr lang="en-GB" altLang="en-US" sz="1400"/>
              </a:p>
            </p:txBody>
          </p:sp>
          <p:sp>
            <p:nvSpPr>
              <p:cNvPr id="19931" name="Oval 72"/>
              <p:cNvSpPr>
                <a:spLocks noChangeArrowheads="1"/>
              </p:cNvSpPr>
              <p:nvPr/>
            </p:nvSpPr>
            <p:spPr bwMode="auto">
              <a:xfrm>
                <a:off x="3319299" y="2676811"/>
                <a:ext cx="36092" cy="38231"/>
              </a:xfrm>
              <a:prstGeom prst="ellipse">
                <a:avLst/>
              </a:prstGeom>
              <a:solidFill>
                <a:srgbClr val="FF0000"/>
              </a:solidFill>
              <a:ln w="9525">
                <a:noFill/>
                <a:round/>
                <a:headEnd/>
                <a:tailEnd/>
              </a:ln>
            </p:spPr>
            <p:txBody>
              <a:bodyPr/>
              <a:lstStyle/>
              <a:p>
                <a:endParaRPr lang="en-GB" altLang="en-US" sz="1400"/>
              </a:p>
            </p:txBody>
          </p:sp>
          <p:sp>
            <p:nvSpPr>
              <p:cNvPr id="19932" name="Oval 73"/>
              <p:cNvSpPr>
                <a:spLocks noChangeArrowheads="1"/>
              </p:cNvSpPr>
              <p:nvPr/>
            </p:nvSpPr>
            <p:spPr bwMode="auto">
              <a:xfrm>
                <a:off x="3365702" y="2649503"/>
                <a:ext cx="36092" cy="38231"/>
              </a:xfrm>
              <a:prstGeom prst="ellipse">
                <a:avLst/>
              </a:prstGeom>
              <a:solidFill>
                <a:srgbClr val="FF0000"/>
              </a:solidFill>
              <a:ln w="9525">
                <a:noFill/>
                <a:round/>
                <a:headEnd/>
                <a:tailEnd/>
              </a:ln>
            </p:spPr>
            <p:txBody>
              <a:bodyPr/>
              <a:lstStyle/>
              <a:p>
                <a:endParaRPr lang="en-GB" altLang="en-US" sz="1400"/>
              </a:p>
            </p:txBody>
          </p:sp>
          <p:sp>
            <p:nvSpPr>
              <p:cNvPr id="19933" name="Oval 74"/>
              <p:cNvSpPr>
                <a:spLocks noChangeArrowheads="1"/>
              </p:cNvSpPr>
              <p:nvPr/>
            </p:nvSpPr>
            <p:spPr bwMode="auto">
              <a:xfrm>
                <a:off x="3412106" y="1802966"/>
                <a:ext cx="36092" cy="38231"/>
              </a:xfrm>
              <a:prstGeom prst="ellipse">
                <a:avLst/>
              </a:prstGeom>
              <a:solidFill>
                <a:srgbClr val="FF0000"/>
              </a:solidFill>
              <a:ln w="9525">
                <a:noFill/>
                <a:round/>
                <a:headEnd/>
                <a:tailEnd/>
              </a:ln>
            </p:spPr>
            <p:txBody>
              <a:bodyPr/>
              <a:lstStyle/>
              <a:p>
                <a:endParaRPr lang="en-GB" altLang="en-US" sz="1400"/>
              </a:p>
            </p:txBody>
          </p:sp>
          <p:sp>
            <p:nvSpPr>
              <p:cNvPr id="19934" name="Oval 75"/>
              <p:cNvSpPr>
                <a:spLocks noChangeArrowheads="1"/>
              </p:cNvSpPr>
              <p:nvPr/>
            </p:nvSpPr>
            <p:spPr bwMode="auto">
              <a:xfrm>
                <a:off x="3458509" y="1857581"/>
                <a:ext cx="36092" cy="38231"/>
              </a:xfrm>
              <a:prstGeom prst="ellipse">
                <a:avLst/>
              </a:prstGeom>
              <a:solidFill>
                <a:srgbClr val="FF0000"/>
              </a:solidFill>
              <a:ln w="9525">
                <a:noFill/>
                <a:round/>
                <a:headEnd/>
                <a:tailEnd/>
              </a:ln>
            </p:spPr>
            <p:txBody>
              <a:bodyPr/>
              <a:lstStyle/>
              <a:p>
                <a:endParaRPr lang="en-GB" altLang="en-US" sz="1400"/>
              </a:p>
            </p:txBody>
          </p:sp>
          <p:sp>
            <p:nvSpPr>
              <p:cNvPr id="19935" name="Oval 76"/>
              <p:cNvSpPr>
                <a:spLocks noChangeArrowheads="1"/>
              </p:cNvSpPr>
              <p:nvPr/>
            </p:nvSpPr>
            <p:spPr bwMode="auto">
              <a:xfrm>
                <a:off x="3504912" y="2081504"/>
                <a:ext cx="36092" cy="38231"/>
              </a:xfrm>
              <a:prstGeom prst="ellipse">
                <a:avLst/>
              </a:prstGeom>
              <a:solidFill>
                <a:srgbClr val="FF0000"/>
              </a:solidFill>
              <a:ln w="9525">
                <a:noFill/>
                <a:round/>
                <a:headEnd/>
                <a:tailEnd/>
              </a:ln>
            </p:spPr>
            <p:txBody>
              <a:bodyPr/>
              <a:lstStyle/>
              <a:p>
                <a:endParaRPr lang="en-GB" altLang="en-US" sz="1400"/>
              </a:p>
            </p:txBody>
          </p:sp>
          <p:sp>
            <p:nvSpPr>
              <p:cNvPr id="19936" name="Oval 77"/>
              <p:cNvSpPr>
                <a:spLocks noChangeArrowheads="1"/>
              </p:cNvSpPr>
              <p:nvPr/>
            </p:nvSpPr>
            <p:spPr bwMode="auto">
              <a:xfrm>
                <a:off x="3556472" y="2239888"/>
                <a:ext cx="36092" cy="38231"/>
              </a:xfrm>
              <a:prstGeom prst="ellipse">
                <a:avLst/>
              </a:prstGeom>
              <a:solidFill>
                <a:srgbClr val="FF0000"/>
              </a:solidFill>
              <a:ln w="9525">
                <a:noFill/>
                <a:round/>
                <a:headEnd/>
                <a:tailEnd/>
              </a:ln>
            </p:spPr>
            <p:txBody>
              <a:bodyPr/>
              <a:lstStyle/>
              <a:p>
                <a:endParaRPr lang="en-GB" altLang="en-US" sz="1400"/>
              </a:p>
            </p:txBody>
          </p:sp>
          <p:sp>
            <p:nvSpPr>
              <p:cNvPr id="19937" name="Oval 78"/>
              <p:cNvSpPr>
                <a:spLocks noChangeArrowheads="1"/>
              </p:cNvSpPr>
              <p:nvPr/>
            </p:nvSpPr>
            <p:spPr bwMode="auto">
              <a:xfrm>
                <a:off x="3602875" y="2005043"/>
                <a:ext cx="36092" cy="38231"/>
              </a:xfrm>
              <a:prstGeom prst="ellipse">
                <a:avLst/>
              </a:prstGeom>
              <a:solidFill>
                <a:srgbClr val="FF0000"/>
              </a:solidFill>
              <a:ln w="9525">
                <a:noFill/>
                <a:round/>
                <a:headEnd/>
                <a:tailEnd/>
              </a:ln>
            </p:spPr>
            <p:txBody>
              <a:bodyPr/>
              <a:lstStyle/>
              <a:p>
                <a:endParaRPr lang="en-GB" altLang="en-US" sz="1400"/>
              </a:p>
            </p:txBody>
          </p:sp>
          <p:sp>
            <p:nvSpPr>
              <p:cNvPr id="19938" name="Oval 79"/>
              <p:cNvSpPr>
                <a:spLocks noChangeArrowheads="1"/>
              </p:cNvSpPr>
              <p:nvPr/>
            </p:nvSpPr>
            <p:spPr bwMode="auto">
              <a:xfrm>
                <a:off x="3649279" y="2147042"/>
                <a:ext cx="36092" cy="38231"/>
              </a:xfrm>
              <a:prstGeom prst="ellipse">
                <a:avLst/>
              </a:prstGeom>
              <a:solidFill>
                <a:srgbClr val="FF0000"/>
              </a:solidFill>
              <a:ln w="9525">
                <a:noFill/>
                <a:round/>
                <a:headEnd/>
                <a:tailEnd/>
              </a:ln>
            </p:spPr>
            <p:txBody>
              <a:bodyPr/>
              <a:lstStyle/>
              <a:p>
                <a:endParaRPr lang="en-GB" altLang="en-US" sz="1400"/>
              </a:p>
            </p:txBody>
          </p:sp>
          <p:sp>
            <p:nvSpPr>
              <p:cNvPr id="19939" name="Oval 80"/>
              <p:cNvSpPr>
                <a:spLocks noChangeArrowheads="1"/>
              </p:cNvSpPr>
              <p:nvPr/>
            </p:nvSpPr>
            <p:spPr bwMode="auto">
              <a:xfrm>
                <a:off x="3695682" y="2747811"/>
                <a:ext cx="36092" cy="38231"/>
              </a:xfrm>
              <a:prstGeom prst="ellipse">
                <a:avLst/>
              </a:prstGeom>
              <a:solidFill>
                <a:srgbClr val="FF0000"/>
              </a:solidFill>
              <a:ln w="9525">
                <a:noFill/>
                <a:round/>
                <a:headEnd/>
                <a:tailEnd/>
              </a:ln>
            </p:spPr>
            <p:txBody>
              <a:bodyPr/>
              <a:lstStyle/>
              <a:p>
                <a:endParaRPr lang="en-GB" altLang="en-US" sz="1400"/>
              </a:p>
            </p:txBody>
          </p:sp>
          <p:sp>
            <p:nvSpPr>
              <p:cNvPr id="19940" name="Oval 81"/>
              <p:cNvSpPr>
                <a:spLocks noChangeArrowheads="1"/>
              </p:cNvSpPr>
              <p:nvPr/>
            </p:nvSpPr>
            <p:spPr bwMode="auto">
              <a:xfrm>
                <a:off x="3742085" y="2791503"/>
                <a:ext cx="36092" cy="38231"/>
              </a:xfrm>
              <a:prstGeom prst="ellipse">
                <a:avLst/>
              </a:prstGeom>
              <a:solidFill>
                <a:srgbClr val="FF0000"/>
              </a:solidFill>
              <a:ln w="9525">
                <a:noFill/>
                <a:round/>
                <a:headEnd/>
                <a:tailEnd/>
              </a:ln>
            </p:spPr>
            <p:txBody>
              <a:bodyPr/>
              <a:lstStyle/>
              <a:p>
                <a:endParaRPr lang="en-GB" altLang="en-US" sz="1400"/>
              </a:p>
            </p:txBody>
          </p:sp>
          <p:sp>
            <p:nvSpPr>
              <p:cNvPr id="19941" name="Oval 82"/>
              <p:cNvSpPr>
                <a:spLocks noChangeArrowheads="1"/>
              </p:cNvSpPr>
              <p:nvPr/>
            </p:nvSpPr>
            <p:spPr bwMode="auto">
              <a:xfrm>
                <a:off x="3788489" y="2786041"/>
                <a:ext cx="36092" cy="38231"/>
              </a:xfrm>
              <a:prstGeom prst="ellipse">
                <a:avLst/>
              </a:prstGeom>
              <a:solidFill>
                <a:srgbClr val="FF0000"/>
              </a:solidFill>
              <a:ln w="9525">
                <a:noFill/>
                <a:round/>
                <a:headEnd/>
                <a:tailEnd/>
              </a:ln>
            </p:spPr>
            <p:txBody>
              <a:bodyPr/>
              <a:lstStyle/>
              <a:p>
                <a:endParaRPr lang="en-GB" altLang="en-US" sz="1400"/>
              </a:p>
            </p:txBody>
          </p:sp>
          <p:sp>
            <p:nvSpPr>
              <p:cNvPr id="19942" name="Oval 83"/>
              <p:cNvSpPr>
                <a:spLocks noChangeArrowheads="1"/>
              </p:cNvSpPr>
              <p:nvPr/>
            </p:nvSpPr>
            <p:spPr bwMode="auto">
              <a:xfrm>
                <a:off x="3834892" y="2256273"/>
                <a:ext cx="36092" cy="38231"/>
              </a:xfrm>
              <a:prstGeom prst="ellipse">
                <a:avLst/>
              </a:prstGeom>
              <a:solidFill>
                <a:srgbClr val="FF0000"/>
              </a:solidFill>
              <a:ln w="9525">
                <a:noFill/>
                <a:round/>
                <a:headEnd/>
                <a:tailEnd/>
              </a:ln>
            </p:spPr>
            <p:txBody>
              <a:bodyPr/>
              <a:lstStyle/>
              <a:p>
                <a:endParaRPr lang="en-GB" altLang="en-US" sz="1400"/>
              </a:p>
            </p:txBody>
          </p:sp>
          <p:sp>
            <p:nvSpPr>
              <p:cNvPr id="19943" name="Oval 84"/>
              <p:cNvSpPr>
                <a:spLocks noChangeArrowheads="1"/>
              </p:cNvSpPr>
              <p:nvPr/>
            </p:nvSpPr>
            <p:spPr bwMode="auto">
              <a:xfrm>
                <a:off x="3886451" y="2523888"/>
                <a:ext cx="36092" cy="38231"/>
              </a:xfrm>
              <a:prstGeom prst="ellipse">
                <a:avLst/>
              </a:prstGeom>
              <a:solidFill>
                <a:srgbClr val="FF0000"/>
              </a:solidFill>
              <a:ln w="9525">
                <a:noFill/>
                <a:round/>
                <a:headEnd/>
                <a:tailEnd/>
              </a:ln>
            </p:spPr>
            <p:txBody>
              <a:bodyPr/>
              <a:lstStyle/>
              <a:p>
                <a:endParaRPr lang="en-GB" altLang="en-US" sz="1400"/>
              </a:p>
            </p:txBody>
          </p:sp>
          <p:sp>
            <p:nvSpPr>
              <p:cNvPr id="19944" name="Oval 85"/>
              <p:cNvSpPr>
                <a:spLocks noChangeArrowheads="1"/>
              </p:cNvSpPr>
              <p:nvPr/>
            </p:nvSpPr>
            <p:spPr bwMode="auto">
              <a:xfrm>
                <a:off x="3932855" y="2605811"/>
                <a:ext cx="36092" cy="38231"/>
              </a:xfrm>
              <a:prstGeom prst="ellipse">
                <a:avLst/>
              </a:prstGeom>
              <a:solidFill>
                <a:srgbClr val="FF0000"/>
              </a:solidFill>
              <a:ln w="9525">
                <a:noFill/>
                <a:round/>
                <a:headEnd/>
                <a:tailEnd/>
              </a:ln>
            </p:spPr>
            <p:txBody>
              <a:bodyPr/>
              <a:lstStyle/>
              <a:p>
                <a:endParaRPr lang="en-GB" altLang="en-US" sz="1400"/>
              </a:p>
            </p:txBody>
          </p:sp>
          <p:sp>
            <p:nvSpPr>
              <p:cNvPr id="19945" name="Oval 86"/>
              <p:cNvSpPr>
                <a:spLocks noChangeArrowheads="1"/>
              </p:cNvSpPr>
              <p:nvPr/>
            </p:nvSpPr>
            <p:spPr bwMode="auto">
              <a:xfrm>
                <a:off x="3979258" y="2032350"/>
                <a:ext cx="36092" cy="38231"/>
              </a:xfrm>
              <a:prstGeom prst="ellipse">
                <a:avLst/>
              </a:prstGeom>
              <a:solidFill>
                <a:srgbClr val="FF0000"/>
              </a:solidFill>
              <a:ln w="9525">
                <a:noFill/>
                <a:round/>
                <a:headEnd/>
                <a:tailEnd/>
              </a:ln>
            </p:spPr>
            <p:txBody>
              <a:bodyPr/>
              <a:lstStyle/>
              <a:p>
                <a:endParaRPr lang="en-GB" altLang="en-US" sz="1400"/>
              </a:p>
            </p:txBody>
          </p:sp>
          <p:sp>
            <p:nvSpPr>
              <p:cNvPr id="19946" name="Oval 87"/>
              <p:cNvSpPr>
                <a:spLocks noChangeArrowheads="1"/>
              </p:cNvSpPr>
              <p:nvPr/>
            </p:nvSpPr>
            <p:spPr bwMode="auto">
              <a:xfrm>
                <a:off x="4025661" y="2043273"/>
                <a:ext cx="36092" cy="38231"/>
              </a:xfrm>
              <a:prstGeom prst="ellipse">
                <a:avLst/>
              </a:prstGeom>
              <a:solidFill>
                <a:srgbClr val="FF0000"/>
              </a:solidFill>
              <a:ln w="9525">
                <a:noFill/>
                <a:round/>
                <a:headEnd/>
                <a:tailEnd/>
              </a:ln>
            </p:spPr>
            <p:txBody>
              <a:bodyPr/>
              <a:lstStyle/>
              <a:p>
                <a:endParaRPr lang="en-GB" altLang="en-US" sz="1400"/>
              </a:p>
            </p:txBody>
          </p:sp>
          <p:sp>
            <p:nvSpPr>
              <p:cNvPr id="19947" name="Oval 88"/>
              <p:cNvSpPr>
                <a:spLocks noChangeArrowheads="1"/>
              </p:cNvSpPr>
              <p:nvPr/>
            </p:nvSpPr>
            <p:spPr bwMode="auto">
              <a:xfrm>
                <a:off x="4072065" y="2338196"/>
                <a:ext cx="36092" cy="38231"/>
              </a:xfrm>
              <a:prstGeom prst="ellipse">
                <a:avLst/>
              </a:prstGeom>
              <a:solidFill>
                <a:srgbClr val="FF0000"/>
              </a:solidFill>
              <a:ln w="9525">
                <a:noFill/>
                <a:round/>
                <a:headEnd/>
                <a:tailEnd/>
              </a:ln>
            </p:spPr>
            <p:txBody>
              <a:bodyPr/>
              <a:lstStyle/>
              <a:p>
                <a:endParaRPr lang="en-GB" altLang="en-US" sz="1400"/>
              </a:p>
            </p:txBody>
          </p:sp>
          <p:sp>
            <p:nvSpPr>
              <p:cNvPr id="19948" name="Oval 89"/>
              <p:cNvSpPr>
                <a:spLocks noChangeArrowheads="1"/>
              </p:cNvSpPr>
              <p:nvPr/>
            </p:nvSpPr>
            <p:spPr bwMode="auto">
              <a:xfrm>
                <a:off x="4118468" y="2321811"/>
                <a:ext cx="36092" cy="38231"/>
              </a:xfrm>
              <a:prstGeom prst="ellipse">
                <a:avLst/>
              </a:prstGeom>
              <a:solidFill>
                <a:srgbClr val="FF0000"/>
              </a:solidFill>
              <a:ln w="9525">
                <a:noFill/>
                <a:round/>
                <a:headEnd/>
                <a:tailEnd/>
              </a:ln>
            </p:spPr>
            <p:txBody>
              <a:bodyPr/>
              <a:lstStyle/>
              <a:p>
                <a:endParaRPr lang="en-GB" altLang="en-US" sz="1400"/>
              </a:p>
            </p:txBody>
          </p:sp>
          <p:sp>
            <p:nvSpPr>
              <p:cNvPr id="19949" name="Oval 90"/>
              <p:cNvSpPr>
                <a:spLocks noChangeArrowheads="1"/>
              </p:cNvSpPr>
              <p:nvPr/>
            </p:nvSpPr>
            <p:spPr bwMode="auto">
              <a:xfrm>
                <a:off x="4170027" y="2496580"/>
                <a:ext cx="36092" cy="38231"/>
              </a:xfrm>
              <a:prstGeom prst="ellipse">
                <a:avLst/>
              </a:prstGeom>
              <a:solidFill>
                <a:srgbClr val="FF0000"/>
              </a:solidFill>
              <a:ln w="9525">
                <a:noFill/>
                <a:round/>
                <a:headEnd/>
                <a:tailEnd/>
              </a:ln>
            </p:spPr>
            <p:txBody>
              <a:bodyPr/>
              <a:lstStyle/>
              <a:p>
                <a:endParaRPr lang="en-GB" altLang="en-US" sz="1400"/>
              </a:p>
            </p:txBody>
          </p:sp>
        </p:grpSp>
        <p:pic>
          <p:nvPicPr>
            <p:cNvPr id="19828" name="Picture 7"/>
            <p:cNvPicPr>
              <a:picLocks noChangeAspect="1"/>
            </p:cNvPicPr>
            <p:nvPr/>
          </p:nvPicPr>
          <p:blipFill>
            <a:blip r:embed="rId4"/>
            <a:srcRect t="42268" r="54463"/>
            <a:stretch>
              <a:fillRect/>
            </a:stretch>
          </p:blipFill>
          <p:spPr bwMode="auto">
            <a:xfrm>
              <a:off x="5041895" y="1182273"/>
              <a:ext cx="965487" cy="1155051"/>
            </a:xfrm>
            <a:prstGeom prst="rect">
              <a:avLst/>
            </a:prstGeom>
            <a:noFill/>
            <a:ln w="9525">
              <a:noFill/>
              <a:miter lim="800000"/>
              <a:headEnd/>
              <a:tailEnd/>
            </a:ln>
          </p:spPr>
        </p:pic>
        <p:grpSp>
          <p:nvGrpSpPr>
            <p:cNvPr id="19829" name="Group 8"/>
            <p:cNvGrpSpPr>
              <a:grpSpLocks/>
            </p:cNvGrpSpPr>
            <p:nvPr/>
          </p:nvGrpSpPr>
          <p:grpSpPr bwMode="auto">
            <a:xfrm>
              <a:off x="758551" y="1085799"/>
              <a:ext cx="1072884" cy="1287529"/>
              <a:chOff x="488294" y="4027109"/>
              <a:chExt cx="1472182" cy="1687184"/>
            </a:xfrm>
          </p:grpSpPr>
          <p:grpSp>
            <p:nvGrpSpPr>
              <p:cNvPr id="19853" name="Group 32"/>
              <p:cNvGrpSpPr>
                <a:grpSpLocks/>
              </p:cNvGrpSpPr>
              <p:nvPr/>
            </p:nvGrpSpPr>
            <p:grpSpPr bwMode="auto">
              <a:xfrm>
                <a:off x="488294" y="4027109"/>
                <a:ext cx="1167382" cy="1382384"/>
                <a:chOff x="488294" y="4027109"/>
                <a:chExt cx="1167382" cy="1382384"/>
              </a:xfrm>
            </p:grpSpPr>
            <p:pic>
              <p:nvPicPr>
                <p:cNvPr id="19862" name="Picture 20" descr="smoothed_functional"/>
                <p:cNvPicPr>
                  <a:picLocks noChangeAspect="1" noChangeArrowheads="1"/>
                </p:cNvPicPr>
                <p:nvPr/>
              </p:nvPicPr>
              <p:blipFill>
                <a:blip r:embed="rId5"/>
                <a:srcRect/>
                <a:stretch>
                  <a:fillRect/>
                </a:stretch>
              </p:blipFill>
              <p:spPr bwMode="auto">
                <a:xfrm>
                  <a:off x="503151" y="4041068"/>
                  <a:ext cx="1152525" cy="1368425"/>
                </a:xfrm>
                <a:prstGeom prst="rect">
                  <a:avLst/>
                </a:prstGeom>
                <a:noFill/>
                <a:ln w="9525">
                  <a:solidFill>
                    <a:schemeClr val="bg1"/>
                  </a:solidFill>
                  <a:miter lim="800000"/>
                  <a:headEnd/>
                  <a:tailEnd/>
                </a:ln>
              </p:spPr>
            </p:pic>
            <p:sp>
              <p:nvSpPr>
                <p:cNvPr id="19863" name="Line 3"/>
                <p:cNvSpPr>
                  <a:spLocks noChangeShapeType="1"/>
                </p:cNvSpPr>
                <p:nvPr/>
              </p:nvSpPr>
              <p:spPr bwMode="auto">
                <a:xfrm flipV="1">
                  <a:off x="1431269" y="4027109"/>
                  <a:ext cx="0" cy="1368426"/>
                </a:xfrm>
                <a:prstGeom prst="line">
                  <a:avLst/>
                </a:prstGeom>
                <a:noFill/>
                <a:ln w="19050">
                  <a:solidFill>
                    <a:srgbClr val="FF6600"/>
                  </a:solidFill>
                  <a:round/>
                  <a:headEnd/>
                  <a:tailEnd/>
                </a:ln>
              </p:spPr>
              <p:txBody>
                <a:bodyPr wrap="none" anchor="ctr"/>
                <a:lstStyle/>
                <a:p>
                  <a:endParaRPr lang="en-US"/>
                </a:p>
              </p:txBody>
            </p:sp>
            <p:sp>
              <p:nvSpPr>
                <p:cNvPr id="19864" name="Line 4"/>
                <p:cNvSpPr>
                  <a:spLocks noChangeShapeType="1"/>
                </p:cNvSpPr>
                <p:nvPr/>
              </p:nvSpPr>
              <p:spPr bwMode="auto">
                <a:xfrm flipV="1">
                  <a:off x="488294" y="4781965"/>
                  <a:ext cx="1152525" cy="0"/>
                </a:xfrm>
                <a:prstGeom prst="line">
                  <a:avLst/>
                </a:prstGeom>
                <a:noFill/>
                <a:ln w="19050">
                  <a:solidFill>
                    <a:srgbClr val="FF6600"/>
                  </a:solidFill>
                  <a:round/>
                  <a:headEnd/>
                  <a:tailEnd/>
                </a:ln>
              </p:spPr>
              <p:txBody>
                <a:bodyPr wrap="none" anchor="ctr"/>
                <a:lstStyle/>
                <a:p>
                  <a:endParaRPr lang="en-US"/>
                </a:p>
              </p:txBody>
            </p:sp>
          </p:grpSp>
          <p:grpSp>
            <p:nvGrpSpPr>
              <p:cNvPr id="19854" name="Group 33"/>
              <p:cNvGrpSpPr>
                <a:grpSpLocks/>
              </p:cNvGrpSpPr>
              <p:nvPr/>
            </p:nvGrpSpPr>
            <p:grpSpPr bwMode="auto">
              <a:xfrm>
                <a:off x="640694" y="4179509"/>
                <a:ext cx="1167382" cy="1382384"/>
                <a:chOff x="488294" y="4027109"/>
                <a:chExt cx="1167382" cy="1382384"/>
              </a:xfrm>
            </p:grpSpPr>
            <p:pic>
              <p:nvPicPr>
                <p:cNvPr id="19859" name="Picture 20" descr="smoothed_functional"/>
                <p:cNvPicPr>
                  <a:picLocks noChangeAspect="1" noChangeArrowheads="1"/>
                </p:cNvPicPr>
                <p:nvPr/>
              </p:nvPicPr>
              <p:blipFill>
                <a:blip r:embed="rId5"/>
                <a:srcRect/>
                <a:stretch>
                  <a:fillRect/>
                </a:stretch>
              </p:blipFill>
              <p:spPr bwMode="auto">
                <a:xfrm>
                  <a:off x="503151" y="4041068"/>
                  <a:ext cx="1152525" cy="1368425"/>
                </a:xfrm>
                <a:prstGeom prst="rect">
                  <a:avLst/>
                </a:prstGeom>
                <a:noFill/>
                <a:ln w="9525">
                  <a:solidFill>
                    <a:schemeClr val="bg1"/>
                  </a:solidFill>
                  <a:miter lim="800000"/>
                  <a:headEnd/>
                  <a:tailEnd/>
                </a:ln>
              </p:spPr>
            </p:pic>
            <p:sp>
              <p:nvSpPr>
                <p:cNvPr id="19860" name="Line 3"/>
                <p:cNvSpPr>
                  <a:spLocks noChangeShapeType="1"/>
                </p:cNvSpPr>
                <p:nvPr/>
              </p:nvSpPr>
              <p:spPr bwMode="auto">
                <a:xfrm flipV="1">
                  <a:off x="1431269" y="4027109"/>
                  <a:ext cx="0" cy="1368426"/>
                </a:xfrm>
                <a:prstGeom prst="line">
                  <a:avLst/>
                </a:prstGeom>
                <a:noFill/>
                <a:ln w="19050">
                  <a:solidFill>
                    <a:srgbClr val="FF6600"/>
                  </a:solidFill>
                  <a:round/>
                  <a:headEnd/>
                  <a:tailEnd/>
                </a:ln>
              </p:spPr>
              <p:txBody>
                <a:bodyPr wrap="none" anchor="ctr"/>
                <a:lstStyle/>
                <a:p>
                  <a:endParaRPr lang="en-US"/>
                </a:p>
              </p:txBody>
            </p:sp>
            <p:sp>
              <p:nvSpPr>
                <p:cNvPr id="19861" name="Line 4"/>
                <p:cNvSpPr>
                  <a:spLocks noChangeShapeType="1"/>
                </p:cNvSpPr>
                <p:nvPr/>
              </p:nvSpPr>
              <p:spPr bwMode="auto">
                <a:xfrm flipV="1">
                  <a:off x="488294" y="4781965"/>
                  <a:ext cx="1152525" cy="0"/>
                </a:xfrm>
                <a:prstGeom prst="line">
                  <a:avLst/>
                </a:prstGeom>
                <a:noFill/>
                <a:ln w="19050">
                  <a:solidFill>
                    <a:srgbClr val="FF6600"/>
                  </a:solidFill>
                  <a:round/>
                  <a:headEnd/>
                  <a:tailEnd/>
                </a:ln>
              </p:spPr>
              <p:txBody>
                <a:bodyPr wrap="none" anchor="ctr"/>
                <a:lstStyle/>
                <a:p>
                  <a:endParaRPr lang="en-US"/>
                </a:p>
              </p:txBody>
            </p:sp>
          </p:grpSp>
          <p:grpSp>
            <p:nvGrpSpPr>
              <p:cNvPr id="19855" name="Group 34"/>
              <p:cNvGrpSpPr>
                <a:grpSpLocks/>
              </p:cNvGrpSpPr>
              <p:nvPr/>
            </p:nvGrpSpPr>
            <p:grpSpPr bwMode="auto">
              <a:xfrm>
                <a:off x="793094" y="4331909"/>
                <a:ext cx="1167382" cy="1382384"/>
                <a:chOff x="488294" y="4027109"/>
                <a:chExt cx="1167382" cy="1382384"/>
              </a:xfrm>
            </p:grpSpPr>
            <p:pic>
              <p:nvPicPr>
                <p:cNvPr id="19856" name="Picture 20" descr="smoothed_functional"/>
                <p:cNvPicPr>
                  <a:picLocks noChangeAspect="1" noChangeArrowheads="1"/>
                </p:cNvPicPr>
                <p:nvPr/>
              </p:nvPicPr>
              <p:blipFill>
                <a:blip r:embed="rId5"/>
                <a:srcRect/>
                <a:stretch>
                  <a:fillRect/>
                </a:stretch>
              </p:blipFill>
              <p:spPr bwMode="auto">
                <a:xfrm>
                  <a:off x="503151" y="4041068"/>
                  <a:ext cx="1152525" cy="1368425"/>
                </a:xfrm>
                <a:prstGeom prst="rect">
                  <a:avLst/>
                </a:prstGeom>
                <a:noFill/>
                <a:ln w="9525">
                  <a:solidFill>
                    <a:schemeClr val="bg1"/>
                  </a:solidFill>
                  <a:miter lim="800000"/>
                  <a:headEnd/>
                  <a:tailEnd/>
                </a:ln>
              </p:spPr>
            </p:pic>
            <p:sp>
              <p:nvSpPr>
                <p:cNvPr id="19857" name="Line 3"/>
                <p:cNvSpPr>
                  <a:spLocks noChangeShapeType="1"/>
                </p:cNvSpPr>
                <p:nvPr/>
              </p:nvSpPr>
              <p:spPr bwMode="auto">
                <a:xfrm flipV="1">
                  <a:off x="1431269" y="4027109"/>
                  <a:ext cx="0" cy="1368426"/>
                </a:xfrm>
                <a:prstGeom prst="line">
                  <a:avLst/>
                </a:prstGeom>
                <a:noFill/>
                <a:ln w="19050">
                  <a:solidFill>
                    <a:srgbClr val="FF6600"/>
                  </a:solidFill>
                  <a:round/>
                  <a:headEnd/>
                  <a:tailEnd/>
                </a:ln>
              </p:spPr>
              <p:txBody>
                <a:bodyPr wrap="none" anchor="ctr"/>
                <a:lstStyle/>
                <a:p>
                  <a:endParaRPr lang="en-US"/>
                </a:p>
              </p:txBody>
            </p:sp>
            <p:sp>
              <p:nvSpPr>
                <p:cNvPr id="19858" name="Line 4"/>
                <p:cNvSpPr>
                  <a:spLocks noChangeShapeType="1"/>
                </p:cNvSpPr>
                <p:nvPr/>
              </p:nvSpPr>
              <p:spPr bwMode="auto">
                <a:xfrm flipV="1">
                  <a:off x="488294" y="4781965"/>
                  <a:ext cx="1152525" cy="0"/>
                </a:xfrm>
                <a:prstGeom prst="line">
                  <a:avLst/>
                </a:prstGeom>
                <a:noFill/>
                <a:ln w="19050">
                  <a:solidFill>
                    <a:srgbClr val="FF6600"/>
                  </a:solidFill>
                  <a:round/>
                  <a:headEnd/>
                  <a:tailEnd/>
                </a:ln>
              </p:spPr>
              <p:txBody>
                <a:bodyPr wrap="none" anchor="ctr"/>
                <a:lstStyle/>
                <a:p>
                  <a:endParaRPr lang="en-US"/>
                </a:p>
              </p:txBody>
            </p:sp>
          </p:grpSp>
        </p:grpSp>
        <p:grpSp>
          <p:nvGrpSpPr>
            <p:cNvPr id="19830" name="Group 9"/>
            <p:cNvGrpSpPr>
              <a:grpSpLocks/>
            </p:cNvGrpSpPr>
            <p:nvPr/>
          </p:nvGrpSpPr>
          <p:grpSpPr bwMode="auto">
            <a:xfrm>
              <a:off x="3023828" y="1060576"/>
              <a:ext cx="857405" cy="1339368"/>
              <a:chOff x="3066523" y="1157825"/>
              <a:chExt cx="857405" cy="1339368"/>
            </a:xfrm>
          </p:grpSpPr>
          <p:grpSp>
            <p:nvGrpSpPr>
              <p:cNvPr id="19838" name="Group 17"/>
              <p:cNvGrpSpPr>
                <a:grpSpLocks/>
              </p:cNvGrpSpPr>
              <p:nvPr/>
            </p:nvGrpSpPr>
            <p:grpSpPr bwMode="auto">
              <a:xfrm>
                <a:off x="3066523" y="1367012"/>
                <a:ext cx="857405" cy="1130181"/>
                <a:chOff x="4206875" y="1087438"/>
                <a:chExt cx="5353050" cy="5581650"/>
              </a:xfrm>
            </p:grpSpPr>
            <p:sp>
              <p:nvSpPr>
                <p:cNvPr id="19841" name="Rectangle 114"/>
                <p:cNvSpPr>
                  <a:spLocks noChangeArrowheads="1"/>
                </p:cNvSpPr>
                <p:nvPr/>
              </p:nvSpPr>
              <p:spPr bwMode="auto">
                <a:xfrm>
                  <a:off x="4206875" y="1087438"/>
                  <a:ext cx="5353050" cy="5581650"/>
                </a:xfrm>
                <a:prstGeom prst="rect">
                  <a:avLst/>
                </a:prstGeom>
                <a:solidFill>
                  <a:srgbClr val="FFFFFF"/>
                </a:solidFill>
                <a:ln w="9525">
                  <a:noFill/>
                  <a:miter lim="800000"/>
                  <a:headEnd/>
                  <a:tailEnd/>
                </a:ln>
              </p:spPr>
              <p:txBody>
                <a:bodyPr/>
                <a:lstStyle/>
                <a:p>
                  <a:endParaRPr lang="en-GB" altLang="en-US" sz="1400"/>
                </a:p>
              </p:txBody>
            </p:sp>
            <p:sp>
              <p:nvSpPr>
                <p:cNvPr id="19842" name="Rectangle 115"/>
                <p:cNvSpPr>
                  <a:spLocks noChangeArrowheads="1"/>
                </p:cNvSpPr>
                <p:nvPr/>
              </p:nvSpPr>
              <p:spPr bwMode="auto">
                <a:xfrm>
                  <a:off x="4206875" y="1087438"/>
                  <a:ext cx="5353050" cy="5581650"/>
                </a:xfrm>
                <a:prstGeom prst="rect">
                  <a:avLst/>
                </a:prstGeom>
                <a:noFill/>
                <a:ln w="0">
                  <a:solidFill>
                    <a:srgbClr val="FFFFFF"/>
                  </a:solidFill>
                  <a:miter lim="800000"/>
                  <a:headEnd/>
                  <a:tailEnd/>
                </a:ln>
              </p:spPr>
              <p:txBody>
                <a:bodyPr/>
                <a:lstStyle/>
                <a:p>
                  <a:endParaRPr lang="en-GB" altLang="en-US" sz="1400"/>
                </a:p>
              </p:txBody>
            </p:sp>
            <p:pic>
              <p:nvPicPr>
                <p:cNvPr id="19843" name="Picture 116"/>
                <p:cNvPicPr>
                  <a:picLocks noChangeAspect="1" noChangeArrowheads="1"/>
                </p:cNvPicPr>
                <p:nvPr/>
              </p:nvPicPr>
              <p:blipFill>
                <a:blip r:embed="rId6"/>
                <a:srcRect/>
                <a:stretch>
                  <a:fillRect/>
                </a:stretch>
              </p:blipFill>
              <p:spPr bwMode="auto">
                <a:xfrm>
                  <a:off x="4206875" y="1087438"/>
                  <a:ext cx="5353050" cy="5581650"/>
                </a:xfrm>
                <a:prstGeom prst="rect">
                  <a:avLst/>
                </a:prstGeom>
                <a:noFill/>
                <a:ln w="9525">
                  <a:noFill/>
                  <a:miter lim="800000"/>
                  <a:headEnd/>
                  <a:tailEnd/>
                </a:ln>
              </p:spPr>
            </p:pic>
            <p:sp>
              <p:nvSpPr>
                <p:cNvPr id="19844" name="Line 117"/>
                <p:cNvSpPr>
                  <a:spLocks noChangeShapeType="1"/>
                </p:cNvSpPr>
                <p:nvPr/>
              </p:nvSpPr>
              <p:spPr bwMode="auto">
                <a:xfrm>
                  <a:off x="4206875" y="6669088"/>
                  <a:ext cx="5353050" cy="0"/>
                </a:xfrm>
                <a:prstGeom prst="line">
                  <a:avLst/>
                </a:prstGeom>
                <a:noFill/>
                <a:ln w="0">
                  <a:solidFill>
                    <a:srgbClr val="000000"/>
                  </a:solidFill>
                  <a:round/>
                  <a:headEnd/>
                  <a:tailEnd/>
                </a:ln>
              </p:spPr>
              <p:txBody>
                <a:bodyPr/>
                <a:lstStyle/>
                <a:p>
                  <a:endParaRPr lang="en-US"/>
                </a:p>
              </p:txBody>
            </p:sp>
            <p:sp>
              <p:nvSpPr>
                <p:cNvPr id="19845" name="Line 118"/>
                <p:cNvSpPr>
                  <a:spLocks noChangeShapeType="1"/>
                </p:cNvSpPr>
                <p:nvPr/>
              </p:nvSpPr>
              <p:spPr bwMode="auto">
                <a:xfrm>
                  <a:off x="4206875" y="1087438"/>
                  <a:ext cx="5353050" cy="0"/>
                </a:xfrm>
                <a:prstGeom prst="line">
                  <a:avLst/>
                </a:prstGeom>
                <a:noFill/>
                <a:ln w="0">
                  <a:solidFill>
                    <a:srgbClr val="000000"/>
                  </a:solidFill>
                  <a:round/>
                  <a:headEnd/>
                  <a:tailEnd/>
                </a:ln>
              </p:spPr>
              <p:txBody>
                <a:bodyPr/>
                <a:lstStyle/>
                <a:p>
                  <a:endParaRPr lang="en-US"/>
                </a:p>
              </p:txBody>
            </p:sp>
            <p:sp>
              <p:nvSpPr>
                <p:cNvPr id="19846" name="Line 119"/>
                <p:cNvSpPr>
                  <a:spLocks noChangeShapeType="1"/>
                </p:cNvSpPr>
                <p:nvPr/>
              </p:nvSpPr>
              <p:spPr bwMode="auto">
                <a:xfrm>
                  <a:off x="9559925" y="1087438"/>
                  <a:ext cx="0" cy="5581650"/>
                </a:xfrm>
                <a:prstGeom prst="line">
                  <a:avLst/>
                </a:prstGeom>
                <a:noFill/>
                <a:ln w="0">
                  <a:solidFill>
                    <a:srgbClr val="000000"/>
                  </a:solidFill>
                  <a:round/>
                  <a:headEnd/>
                  <a:tailEnd/>
                </a:ln>
              </p:spPr>
              <p:txBody>
                <a:bodyPr/>
                <a:lstStyle/>
                <a:p>
                  <a:endParaRPr lang="en-US"/>
                </a:p>
              </p:txBody>
            </p:sp>
            <p:sp>
              <p:nvSpPr>
                <p:cNvPr id="19847" name="Line 120"/>
                <p:cNvSpPr>
                  <a:spLocks noChangeShapeType="1"/>
                </p:cNvSpPr>
                <p:nvPr/>
              </p:nvSpPr>
              <p:spPr bwMode="auto">
                <a:xfrm>
                  <a:off x="4206875" y="1087438"/>
                  <a:ext cx="0" cy="5581650"/>
                </a:xfrm>
                <a:prstGeom prst="line">
                  <a:avLst/>
                </a:prstGeom>
                <a:noFill/>
                <a:ln w="0">
                  <a:solidFill>
                    <a:srgbClr val="000000"/>
                  </a:solidFill>
                  <a:round/>
                  <a:headEnd/>
                  <a:tailEnd/>
                </a:ln>
              </p:spPr>
              <p:txBody>
                <a:bodyPr/>
                <a:lstStyle/>
                <a:p>
                  <a:endParaRPr lang="en-US"/>
                </a:p>
              </p:txBody>
            </p:sp>
            <p:sp>
              <p:nvSpPr>
                <p:cNvPr id="19848" name="Line 121"/>
                <p:cNvSpPr>
                  <a:spLocks noChangeShapeType="1"/>
                </p:cNvSpPr>
                <p:nvPr/>
              </p:nvSpPr>
              <p:spPr bwMode="auto">
                <a:xfrm>
                  <a:off x="4206875" y="6669088"/>
                  <a:ext cx="5353050" cy="0"/>
                </a:xfrm>
                <a:prstGeom prst="line">
                  <a:avLst/>
                </a:prstGeom>
                <a:noFill/>
                <a:ln w="0">
                  <a:solidFill>
                    <a:srgbClr val="000000"/>
                  </a:solidFill>
                  <a:round/>
                  <a:headEnd/>
                  <a:tailEnd/>
                </a:ln>
              </p:spPr>
              <p:txBody>
                <a:bodyPr/>
                <a:lstStyle/>
                <a:p>
                  <a:endParaRPr lang="en-US"/>
                </a:p>
              </p:txBody>
            </p:sp>
            <p:sp>
              <p:nvSpPr>
                <p:cNvPr id="19849" name="Line 122"/>
                <p:cNvSpPr>
                  <a:spLocks noChangeShapeType="1"/>
                </p:cNvSpPr>
                <p:nvPr/>
              </p:nvSpPr>
              <p:spPr bwMode="auto">
                <a:xfrm>
                  <a:off x="4206875" y="1087438"/>
                  <a:ext cx="0" cy="5581650"/>
                </a:xfrm>
                <a:prstGeom prst="line">
                  <a:avLst/>
                </a:prstGeom>
                <a:noFill/>
                <a:ln w="0">
                  <a:solidFill>
                    <a:srgbClr val="000000"/>
                  </a:solidFill>
                  <a:round/>
                  <a:headEnd/>
                  <a:tailEnd/>
                </a:ln>
              </p:spPr>
              <p:txBody>
                <a:bodyPr/>
                <a:lstStyle/>
                <a:p>
                  <a:endParaRPr lang="en-US"/>
                </a:p>
              </p:txBody>
            </p:sp>
            <p:sp>
              <p:nvSpPr>
                <p:cNvPr id="19850" name="Line 123"/>
                <p:cNvSpPr>
                  <a:spLocks noChangeShapeType="1"/>
                </p:cNvSpPr>
                <p:nvPr/>
              </p:nvSpPr>
              <p:spPr bwMode="auto">
                <a:xfrm>
                  <a:off x="4206875" y="6669088"/>
                  <a:ext cx="5353050" cy="0"/>
                </a:xfrm>
                <a:prstGeom prst="line">
                  <a:avLst/>
                </a:prstGeom>
                <a:noFill/>
                <a:ln w="0">
                  <a:solidFill>
                    <a:srgbClr val="000000"/>
                  </a:solidFill>
                  <a:round/>
                  <a:headEnd/>
                  <a:tailEnd/>
                </a:ln>
              </p:spPr>
              <p:txBody>
                <a:bodyPr/>
                <a:lstStyle/>
                <a:p>
                  <a:endParaRPr lang="en-US"/>
                </a:p>
              </p:txBody>
            </p:sp>
            <p:sp>
              <p:nvSpPr>
                <p:cNvPr id="19851" name="Line 124"/>
                <p:cNvSpPr>
                  <a:spLocks noChangeShapeType="1"/>
                </p:cNvSpPr>
                <p:nvPr/>
              </p:nvSpPr>
              <p:spPr bwMode="auto">
                <a:xfrm>
                  <a:off x="4206875" y="1087438"/>
                  <a:ext cx="5353050" cy="0"/>
                </a:xfrm>
                <a:prstGeom prst="line">
                  <a:avLst/>
                </a:prstGeom>
                <a:noFill/>
                <a:ln w="0">
                  <a:solidFill>
                    <a:srgbClr val="000000"/>
                  </a:solidFill>
                  <a:round/>
                  <a:headEnd/>
                  <a:tailEnd/>
                </a:ln>
              </p:spPr>
              <p:txBody>
                <a:bodyPr/>
                <a:lstStyle/>
                <a:p>
                  <a:endParaRPr lang="en-US"/>
                </a:p>
              </p:txBody>
            </p:sp>
            <p:sp>
              <p:nvSpPr>
                <p:cNvPr id="19852" name="Line 125"/>
                <p:cNvSpPr>
                  <a:spLocks noChangeShapeType="1"/>
                </p:cNvSpPr>
                <p:nvPr/>
              </p:nvSpPr>
              <p:spPr bwMode="auto">
                <a:xfrm>
                  <a:off x="9559925" y="1087438"/>
                  <a:ext cx="0" cy="5581650"/>
                </a:xfrm>
                <a:prstGeom prst="line">
                  <a:avLst/>
                </a:prstGeom>
                <a:noFill/>
                <a:ln w="0">
                  <a:solidFill>
                    <a:srgbClr val="000000"/>
                  </a:solidFill>
                  <a:round/>
                  <a:headEnd/>
                  <a:tailEnd/>
                </a:ln>
              </p:spPr>
              <p:txBody>
                <a:bodyPr/>
                <a:lstStyle/>
                <a:p>
                  <a:endParaRPr lang="en-US"/>
                </a:p>
              </p:txBody>
            </p:sp>
          </p:grpSp>
          <p:cxnSp>
            <p:nvCxnSpPr>
              <p:cNvPr id="19" name="Straight Connector 18"/>
              <p:cNvCxnSpPr/>
              <p:nvPr/>
            </p:nvCxnSpPr>
            <p:spPr>
              <a:xfrm>
                <a:off x="3067054" y="1306572"/>
                <a:ext cx="85640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067054" y="1158657"/>
                <a:ext cx="100360" cy="147915"/>
              </a:xfrm>
              <a:prstGeom prst="rect">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p>
            </p:txBody>
          </p:sp>
        </p:grpSp>
        <p:sp>
          <p:nvSpPr>
            <p:cNvPr id="19831" name="TextBox 10"/>
            <p:cNvSpPr txBox="1">
              <a:spLocks noChangeArrowheads="1"/>
            </p:cNvSpPr>
            <p:nvPr/>
          </p:nvSpPr>
          <p:spPr bwMode="auto">
            <a:xfrm>
              <a:off x="722764" y="692696"/>
              <a:ext cx="1012006" cy="354196"/>
            </a:xfrm>
            <a:prstGeom prst="rect">
              <a:avLst/>
            </a:prstGeom>
            <a:noFill/>
            <a:ln w="9525">
              <a:noFill/>
              <a:miter lim="800000"/>
              <a:headEnd/>
              <a:tailEnd/>
            </a:ln>
          </p:spPr>
          <p:txBody>
            <a:bodyPr wrap="none">
              <a:spAutoFit/>
            </a:bodyPr>
            <a:lstStyle/>
            <a:p>
              <a:r>
                <a:rPr lang="en-GB" altLang="en-US" sz="1400"/>
                <a:t>fMRI data</a:t>
              </a:r>
            </a:p>
          </p:txBody>
        </p:sp>
        <p:sp>
          <p:nvSpPr>
            <p:cNvPr id="19832" name="TextBox 11"/>
            <p:cNvSpPr txBox="1">
              <a:spLocks noChangeArrowheads="1"/>
            </p:cNvSpPr>
            <p:nvPr/>
          </p:nvSpPr>
          <p:spPr bwMode="auto">
            <a:xfrm>
              <a:off x="2838499" y="715439"/>
              <a:ext cx="1348103" cy="354196"/>
            </a:xfrm>
            <a:prstGeom prst="rect">
              <a:avLst/>
            </a:prstGeom>
            <a:noFill/>
            <a:ln w="9525">
              <a:noFill/>
              <a:miter lim="800000"/>
              <a:headEnd/>
              <a:tailEnd/>
            </a:ln>
          </p:spPr>
          <p:txBody>
            <a:bodyPr wrap="none">
              <a:spAutoFit/>
            </a:bodyPr>
            <a:lstStyle/>
            <a:p>
              <a:r>
                <a:rPr lang="en-GB" altLang="en-US" sz="1400"/>
                <a:t>Design Matrix</a:t>
              </a:r>
            </a:p>
          </p:txBody>
        </p:sp>
        <p:sp>
          <p:nvSpPr>
            <p:cNvPr id="19833" name="TextBox 12"/>
            <p:cNvSpPr txBox="1">
              <a:spLocks noChangeArrowheads="1"/>
            </p:cNvSpPr>
            <p:nvPr/>
          </p:nvSpPr>
          <p:spPr bwMode="auto">
            <a:xfrm>
              <a:off x="4818777" y="715438"/>
              <a:ext cx="1577798" cy="354196"/>
            </a:xfrm>
            <a:prstGeom prst="rect">
              <a:avLst/>
            </a:prstGeom>
            <a:noFill/>
            <a:ln w="9525">
              <a:noFill/>
              <a:miter lim="800000"/>
              <a:headEnd/>
              <a:tailEnd/>
            </a:ln>
          </p:spPr>
          <p:txBody>
            <a:bodyPr wrap="none">
              <a:spAutoFit/>
            </a:bodyPr>
            <a:lstStyle/>
            <a:p>
              <a:r>
                <a:rPr lang="en-GB" altLang="en-US" sz="1400"/>
                <a:t>Contrast Images</a:t>
              </a:r>
            </a:p>
          </p:txBody>
        </p:sp>
        <p:sp>
          <p:nvSpPr>
            <p:cNvPr id="19834" name="TextBox 13"/>
            <p:cNvSpPr txBox="1">
              <a:spLocks noChangeArrowheads="1"/>
            </p:cNvSpPr>
            <p:nvPr/>
          </p:nvSpPr>
          <p:spPr bwMode="auto">
            <a:xfrm>
              <a:off x="7552777" y="683404"/>
              <a:ext cx="782312" cy="354196"/>
            </a:xfrm>
            <a:prstGeom prst="rect">
              <a:avLst/>
            </a:prstGeom>
            <a:noFill/>
            <a:ln w="9525">
              <a:noFill/>
              <a:miter lim="800000"/>
              <a:headEnd/>
              <a:tailEnd/>
            </a:ln>
          </p:spPr>
          <p:txBody>
            <a:bodyPr wrap="none">
              <a:spAutoFit/>
            </a:bodyPr>
            <a:lstStyle/>
            <a:p>
              <a:r>
                <a:rPr lang="en-GB" altLang="en-US" sz="1400"/>
                <a:t>SPM{</a:t>
              </a:r>
              <a:r>
                <a:rPr lang="en-GB" altLang="en-US" sz="1400" i="1"/>
                <a:t>t</a:t>
              </a:r>
              <a:r>
                <a:rPr lang="en-GB" altLang="en-US" sz="1400"/>
                <a:t>}</a:t>
              </a:r>
            </a:p>
          </p:txBody>
        </p:sp>
        <p:cxnSp>
          <p:nvCxnSpPr>
            <p:cNvPr id="15" name="Straight Arrow Connector 14"/>
            <p:cNvCxnSpPr>
              <a:cxnSpLocks noChangeShapeType="1"/>
            </p:cNvCxnSpPr>
            <p:nvPr/>
          </p:nvCxnSpPr>
          <p:spPr bwMode="auto">
            <a:xfrm>
              <a:off x="2015739" y="1835677"/>
              <a:ext cx="864770" cy="0"/>
            </a:xfrm>
            <a:prstGeom prst="straightConnector1">
              <a:avLst/>
            </a:prstGeom>
            <a:noFill/>
            <a:ln w="38100">
              <a:solidFill>
                <a:srgbClr val="660066"/>
              </a:solidFill>
              <a:round/>
              <a:headEnd/>
              <a:tailEnd type="stealth" w="lg" len="lg"/>
            </a:ln>
            <a:effectLst>
              <a:outerShdw blurRad="50800" dist="38100" dir="2700000" algn="tl" rotWithShape="0">
                <a:srgbClr val="000000">
                  <a:alpha val="39999"/>
                </a:srgbClr>
              </a:outerShdw>
            </a:effectLst>
            <a:extLst/>
          </p:spPr>
        </p:cxnSp>
        <p:cxnSp>
          <p:nvCxnSpPr>
            <p:cNvPr id="16" name="Straight Arrow Connector 15"/>
            <p:cNvCxnSpPr>
              <a:cxnSpLocks noChangeShapeType="1"/>
            </p:cNvCxnSpPr>
            <p:nvPr/>
          </p:nvCxnSpPr>
          <p:spPr bwMode="auto">
            <a:xfrm>
              <a:off x="4068105" y="1835677"/>
              <a:ext cx="863098" cy="0"/>
            </a:xfrm>
            <a:prstGeom prst="straightConnector1">
              <a:avLst/>
            </a:prstGeom>
            <a:noFill/>
            <a:ln w="38100">
              <a:solidFill>
                <a:srgbClr val="660066"/>
              </a:solidFill>
              <a:round/>
              <a:headEnd/>
              <a:tailEnd type="stealth" w="lg" len="lg"/>
            </a:ln>
            <a:effectLst>
              <a:outerShdw blurRad="50800" dist="38100" dir="2700000" algn="tl" rotWithShape="0">
                <a:srgbClr val="000000">
                  <a:alpha val="39999"/>
                </a:srgbClr>
              </a:outerShdw>
            </a:effectLst>
            <a:extLst/>
          </p:spPr>
        </p:cxnSp>
        <p:cxnSp>
          <p:nvCxnSpPr>
            <p:cNvPr id="17" name="Straight Arrow Connector 16"/>
            <p:cNvCxnSpPr>
              <a:cxnSpLocks noChangeShapeType="1"/>
            </p:cNvCxnSpPr>
            <p:nvPr/>
          </p:nvCxnSpPr>
          <p:spPr bwMode="auto">
            <a:xfrm>
              <a:off x="6192397" y="1808286"/>
              <a:ext cx="864771" cy="0"/>
            </a:xfrm>
            <a:prstGeom prst="straightConnector1">
              <a:avLst/>
            </a:prstGeom>
            <a:noFill/>
            <a:ln w="38100">
              <a:solidFill>
                <a:srgbClr val="660066"/>
              </a:solidFill>
              <a:round/>
              <a:headEnd/>
              <a:tailEnd type="stealth" w="lg" len="lg"/>
            </a:ln>
            <a:effectLst>
              <a:outerShdw blurRad="50800" dist="38100" dir="2700000" algn="tl" rotWithShape="0">
                <a:srgbClr val="000000">
                  <a:alpha val="39999"/>
                </a:srgbClr>
              </a:outerShdw>
            </a:effectLst>
            <a:extLst/>
          </p:spPr>
        </p:cxnSp>
      </p:grpSp>
      <p:sp>
        <p:nvSpPr>
          <p:cNvPr id="130" name="TextBox 129"/>
          <p:cNvSpPr txBox="1"/>
          <p:nvPr/>
        </p:nvSpPr>
        <p:spPr>
          <a:xfrm>
            <a:off x="353384" y="1362036"/>
            <a:ext cx="400110" cy="1173059"/>
          </a:xfrm>
          <a:prstGeom prst="rect">
            <a:avLst/>
          </a:prstGeom>
          <a:noFill/>
        </p:spPr>
        <p:txBody>
          <a:bodyPr vert="vert270">
            <a:spAutoFit/>
          </a:bodyPr>
          <a:lstStyle/>
          <a:p>
            <a:pPr>
              <a:defRPr/>
            </a:pPr>
            <a:r>
              <a:rPr lang="en-GB" sz="1400" dirty="0">
                <a:cs typeface="+mn-cs"/>
              </a:rPr>
              <a:t>Subject 1</a:t>
            </a:r>
          </a:p>
        </p:txBody>
      </p:sp>
      <p:grpSp>
        <p:nvGrpSpPr>
          <p:cNvPr id="131" name="Group 130"/>
          <p:cNvGrpSpPr>
            <a:grpSpLocks/>
          </p:cNvGrpSpPr>
          <p:nvPr/>
        </p:nvGrpSpPr>
        <p:grpSpPr bwMode="auto">
          <a:xfrm>
            <a:off x="361950" y="2903538"/>
            <a:ext cx="8074025" cy="1246187"/>
            <a:chOff x="240210" y="2503865"/>
            <a:chExt cx="8508254" cy="1433488"/>
          </a:xfrm>
        </p:grpSpPr>
        <p:pic>
          <p:nvPicPr>
            <p:cNvPr id="19706" name="Picture 131"/>
            <p:cNvPicPr>
              <a:picLocks noChangeAspect="1"/>
            </p:cNvPicPr>
            <p:nvPr/>
          </p:nvPicPr>
          <p:blipFill>
            <a:blip r:embed="rId7"/>
            <a:srcRect t="41734" r="53735"/>
            <a:stretch>
              <a:fillRect/>
            </a:stretch>
          </p:blipFill>
          <p:spPr bwMode="auto">
            <a:xfrm>
              <a:off x="5041925" y="2647533"/>
              <a:ext cx="980919" cy="1165703"/>
            </a:xfrm>
            <a:prstGeom prst="rect">
              <a:avLst/>
            </a:prstGeom>
            <a:noFill/>
            <a:ln w="9525">
              <a:noFill/>
              <a:miter lim="800000"/>
              <a:headEnd/>
              <a:tailEnd/>
            </a:ln>
          </p:spPr>
        </p:pic>
        <p:pic>
          <p:nvPicPr>
            <p:cNvPr id="19707" name="Picture 132"/>
            <p:cNvPicPr>
              <a:picLocks noChangeAspect="1"/>
            </p:cNvPicPr>
            <p:nvPr/>
          </p:nvPicPr>
          <p:blipFill>
            <a:blip r:embed="rId8"/>
            <a:srcRect/>
            <a:stretch>
              <a:fillRect/>
            </a:stretch>
          </p:blipFill>
          <p:spPr bwMode="auto">
            <a:xfrm>
              <a:off x="7192737" y="2521641"/>
              <a:ext cx="1555727" cy="1415712"/>
            </a:xfrm>
            <a:prstGeom prst="rect">
              <a:avLst/>
            </a:prstGeom>
            <a:noFill/>
            <a:ln w="9525">
              <a:noFill/>
              <a:miter lim="800000"/>
              <a:headEnd/>
              <a:tailEnd/>
            </a:ln>
          </p:spPr>
        </p:pic>
        <p:grpSp>
          <p:nvGrpSpPr>
            <p:cNvPr id="19708" name="Group 133"/>
            <p:cNvGrpSpPr>
              <a:grpSpLocks/>
            </p:cNvGrpSpPr>
            <p:nvPr/>
          </p:nvGrpSpPr>
          <p:grpSpPr bwMode="auto">
            <a:xfrm>
              <a:off x="3023828" y="2503865"/>
              <a:ext cx="857405" cy="1339368"/>
              <a:chOff x="3066523" y="1157825"/>
              <a:chExt cx="857405" cy="1339368"/>
            </a:xfrm>
          </p:grpSpPr>
          <p:grpSp>
            <p:nvGrpSpPr>
              <p:cNvPr id="19812" name="Group 237"/>
              <p:cNvGrpSpPr>
                <a:grpSpLocks/>
              </p:cNvGrpSpPr>
              <p:nvPr/>
            </p:nvGrpSpPr>
            <p:grpSpPr bwMode="auto">
              <a:xfrm>
                <a:off x="3066523" y="1367012"/>
                <a:ext cx="857405" cy="1130181"/>
                <a:chOff x="4206875" y="1087438"/>
                <a:chExt cx="5353050" cy="5581650"/>
              </a:xfrm>
            </p:grpSpPr>
            <p:sp>
              <p:nvSpPr>
                <p:cNvPr id="19815" name="Rectangle 114"/>
                <p:cNvSpPr>
                  <a:spLocks noChangeArrowheads="1"/>
                </p:cNvSpPr>
                <p:nvPr/>
              </p:nvSpPr>
              <p:spPr bwMode="auto">
                <a:xfrm>
                  <a:off x="4206875" y="1087438"/>
                  <a:ext cx="5353050" cy="5581650"/>
                </a:xfrm>
                <a:prstGeom prst="rect">
                  <a:avLst/>
                </a:prstGeom>
                <a:solidFill>
                  <a:srgbClr val="FFFFFF"/>
                </a:solidFill>
                <a:ln w="9525">
                  <a:noFill/>
                  <a:miter lim="800000"/>
                  <a:headEnd/>
                  <a:tailEnd/>
                </a:ln>
              </p:spPr>
              <p:txBody>
                <a:bodyPr/>
                <a:lstStyle/>
                <a:p>
                  <a:endParaRPr lang="en-GB" altLang="en-US" sz="1400"/>
                </a:p>
              </p:txBody>
            </p:sp>
            <p:sp>
              <p:nvSpPr>
                <p:cNvPr id="19816" name="Rectangle 115"/>
                <p:cNvSpPr>
                  <a:spLocks noChangeArrowheads="1"/>
                </p:cNvSpPr>
                <p:nvPr/>
              </p:nvSpPr>
              <p:spPr bwMode="auto">
                <a:xfrm>
                  <a:off x="4206875" y="1087438"/>
                  <a:ext cx="5353050" cy="5581650"/>
                </a:xfrm>
                <a:prstGeom prst="rect">
                  <a:avLst/>
                </a:prstGeom>
                <a:noFill/>
                <a:ln w="0">
                  <a:solidFill>
                    <a:srgbClr val="FFFFFF"/>
                  </a:solidFill>
                  <a:miter lim="800000"/>
                  <a:headEnd/>
                  <a:tailEnd/>
                </a:ln>
              </p:spPr>
              <p:txBody>
                <a:bodyPr/>
                <a:lstStyle/>
                <a:p>
                  <a:endParaRPr lang="en-GB" altLang="en-US" sz="1400"/>
                </a:p>
              </p:txBody>
            </p:sp>
            <p:pic>
              <p:nvPicPr>
                <p:cNvPr id="19817" name="Picture 116"/>
                <p:cNvPicPr>
                  <a:picLocks noChangeAspect="1" noChangeArrowheads="1"/>
                </p:cNvPicPr>
                <p:nvPr/>
              </p:nvPicPr>
              <p:blipFill>
                <a:blip r:embed="rId6"/>
                <a:srcRect/>
                <a:stretch>
                  <a:fillRect/>
                </a:stretch>
              </p:blipFill>
              <p:spPr bwMode="auto">
                <a:xfrm>
                  <a:off x="4206875" y="1087438"/>
                  <a:ext cx="5353050" cy="5581650"/>
                </a:xfrm>
                <a:prstGeom prst="rect">
                  <a:avLst/>
                </a:prstGeom>
                <a:noFill/>
                <a:ln w="9525">
                  <a:noFill/>
                  <a:miter lim="800000"/>
                  <a:headEnd/>
                  <a:tailEnd/>
                </a:ln>
              </p:spPr>
            </p:pic>
            <p:sp>
              <p:nvSpPr>
                <p:cNvPr id="19818" name="Line 117"/>
                <p:cNvSpPr>
                  <a:spLocks noChangeShapeType="1"/>
                </p:cNvSpPr>
                <p:nvPr/>
              </p:nvSpPr>
              <p:spPr bwMode="auto">
                <a:xfrm>
                  <a:off x="4206875" y="6669088"/>
                  <a:ext cx="5353050" cy="0"/>
                </a:xfrm>
                <a:prstGeom prst="line">
                  <a:avLst/>
                </a:prstGeom>
                <a:noFill/>
                <a:ln w="0">
                  <a:solidFill>
                    <a:srgbClr val="000000"/>
                  </a:solidFill>
                  <a:round/>
                  <a:headEnd/>
                  <a:tailEnd/>
                </a:ln>
              </p:spPr>
              <p:txBody>
                <a:bodyPr/>
                <a:lstStyle/>
                <a:p>
                  <a:endParaRPr lang="en-US"/>
                </a:p>
              </p:txBody>
            </p:sp>
            <p:sp>
              <p:nvSpPr>
                <p:cNvPr id="19819" name="Line 118"/>
                <p:cNvSpPr>
                  <a:spLocks noChangeShapeType="1"/>
                </p:cNvSpPr>
                <p:nvPr/>
              </p:nvSpPr>
              <p:spPr bwMode="auto">
                <a:xfrm>
                  <a:off x="4206875" y="1087438"/>
                  <a:ext cx="5353050" cy="0"/>
                </a:xfrm>
                <a:prstGeom prst="line">
                  <a:avLst/>
                </a:prstGeom>
                <a:noFill/>
                <a:ln w="0">
                  <a:solidFill>
                    <a:srgbClr val="000000"/>
                  </a:solidFill>
                  <a:round/>
                  <a:headEnd/>
                  <a:tailEnd/>
                </a:ln>
              </p:spPr>
              <p:txBody>
                <a:bodyPr/>
                <a:lstStyle/>
                <a:p>
                  <a:endParaRPr lang="en-US"/>
                </a:p>
              </p:txBody>
            </p:sp>
            <p:sp>
              <p:nvSpPr>
                <p:cNvPr id="19820" name="Line 119"/>
                <p:cNvSpPr>
                  <a:spLocks noChangeShapeType="1"/>
                </p:cNvSpPr>
                <p:nvPr/>
              </p:nvSpPr>
              <p:spPr bwMode="auto">
                <a:xfrm>
                  <a:off x="9559925" y="1087438"/>
                  <a:ext cx="0" cy="5581650"/>
                </a:xfrm>
                <a:prstGeom prst="line">
                  <a:avLst/>
                </a:prstGeom>
                <a:noFill/>
                <a:ln w="0">
                  <a:solidFill>
                    <a:srgbClr val="000000"/>
                  </a:solidFill>
                  <a:round/>
                  <a:headEnd/>
                  <a:tailEnd/>
                </a:ln>
              </p:spPr>
              <p:txBody>
                <a:bodyPr/>
                <a:lstStyle/>
                <a:p>
                  <a:endParaRPr lang="en-US"/>
                </a:p>
              </p:txBody>
            </p:sp>
            <p:sp>
              <p:nvSpPr>
                <p:cNvPr id="19821" name="Line 120"/>
                <p:cNvSpPr>
                  <a:spLocks noChangeShapeType="1"/>
                </p:cNvSpPr>
                <p:nvPr/>
              </p:nvSpPr>
              <p:spPr bwMode="auto">
                <a:xfrm>
                  <a:off x="4206875" y="1087438"/>
                  <a:ext cx="0" cy="5581650"/>
                </a:xfrm>
                <a:prstGeom prst="line">
                  <a:avLst/>
                </a:prstGeom>
                <a:noFill/>
                <a:ln w="0">
                  <a:solidFill>
                    <a:srgbClr val="000000"/>
                  </a:solidFill>
                  <a:round/>
                  <a:headEnd/>
                  <a:tailEnd/>
                </a:ln>
              </p:spPr>
              <p:txBody>
                <a:bodyPr/>
                <a:lstStyle/>
                <a:p>
                  <a:endParaRPr lang="en-US"/>
                </a:p>
              </p:txBody>
            </p:sp>
            <p:sp>
              <p:nvSpPr>
                <p:cNvPr id="19822" name="Line 121"/>
                <p:cNvSpPr>
                  <a:spLocks noChangeShapeType="1"/>
                </p:cNvSpPr>
                <p:nvPr/>
              </p:nvSpPr>
              <p:spPr bwMode="auto">
                <a:xfrm>
                  <a:off x="4206875" y="6669088"/>
                  <a:ext cx="5353050" cy="0"/>
                </a:xfrm>
                <a:prstGeom prst="line">
                  <a:avLst/>
                </a:prstGeom>
                <a:noFill/>
                <a:ln w="0">
                  <a:solidFill>
                    <a:srgbClr val="000000"/>
                  </a:solidFill>
                  <a:round/>
                  <a:headEnd/>
                  <a:tailEnd/>
                </a:ln>
              </p:spPr>
              <p:txBody>
                <a:bodyPr/>
                <a:lstStyle/>
                <a:p>
                  <a:endParaRPr lang="en-US"/>
                </a:p>
              </p:txBody>
            </p:sp>
            <p:sp>
              <p:nvSpPr>
                <p:cNvPr id="19823" name="Line 122"/>
                <p:cNvSpPr>
                  <a:spLocks noChangeShapeType="1"/>
                </p:cNvSpPr>
                <p:nvPr/>
              </p:nvSpPr>
              <p:spPr bwMode="auto">
                <a:xfrm>
                  <a:off x="4206875" y="1087438"/>
                  <a:ext cx="0" cy="5581650"/>
                </a:xfrm>
                <a:prstGeom prst="line">
                  <a:avLst/>
                </a:prstGeom>
                <a:noFill/>
                <a:ln w="0">
                  <a:solidFill>
                    <a:srgbClr val="000000"/>
                  </a:solidFill>
                  <a:round/>
                  <a:headEnd/>
                  <a:tailEnd/>
                </a:ln>
              </p:spPr>
              <p:txBody>
                <a:bodyPr/>
                <a:lstStyle/>
                <a:p>
                  <a:endParaRPr lang="en-US"/>
                </a:p>
              </p:txBody>
            </p:sp>
            <p:sp>
              <p:nvSpPr>
                <p:cNvPr id="19824" name="Line 123"/>
                <p:cNvSpPr>
                  <a:spLocks noChangeShapeType="1"/>
                </p:cNvSpPr>
                <p:nvPr/>
              </p:nvSpPr>
              <p:spPr bwMode="auto">
                <a:xfrm>
                  <a:off x="4206875" y="6669088"/>
                  <a:ext cx="5353050" cy="0"/>
                </a:xfrm>
                <a:prstGeom prst="line">
                  <a:avLst/>
                </a:prstGeom>
                <a:noFill/>
                <a:ln w="0">
                  <a:solidFill>
                    <a:srgbClr val="000000"/>
                  </a:solidFill>
                  <a:round/>
                  <a:headEnd/>
                  <a:tailEnd/>
                </a:ln>
              </p:spPr>
              <p:txBody>
                <a:bodyPr/>
                <a:lstStyle/>
                <a:p>
                  <a:endParaRPr lang="en-US"/>
                </a:p>
              </p:txBody>
            </p:sp>
            <p:sp>
              <p:nvSpPr>
                <p:cNvPr id="19825" name="Line 124"/>
                <p:cNvSpPr>
                  <a:spLocks noChangeShapeType="1"/>
                </p:cNvSpPr>
                <p:nvPr/>
              </p:nvSpPr>
              <p:spPr bwMode="auto">
                <a:xfrm>
                  <a:off x="4206875" y="1087438"/>
                  <a:ext cx="5353050" cy="0"/>
                </a:xfrm>
                <a:prstGeom prst="line">
                  <a:avLst/>
                </a:prstGeom>
                <a:noFill/>
                <a:ln w="0">
                  <a:solidFill>
                    <a:srgbClr val="000000"/>
                  </a:solidFill>
                  <a:round/>
                  <a:headEnd/>
                  <a:tailEnd/>
                </a:ln>
              </p:spPr>
              <p:txBody>
                <a:bodyPr/>
                <a:lstStyle/>
                <a:p>
                  <a:endParaRPr lang="en-US"/>
                </a:p>
              </p:txBody>
            </p:sp>
            <p:sp>
              <p:nvSpPr>
                <p:cNvPr id="19826" name="Line 125"/>
                <p:cNvSpPr>
                  <a:spLocks noChangeShapeType="1"/>
                </p:cNvSpPr>
                <p:nvPr/>
              </p:nvSpPr>
              <p:spPr bwMode="auto">
                <a:xfrm>
                  <a:off x="9559925" y="1087438"/>
                  <a:ext cx="0" cy="5581650"/>
                </a:xfrm>
                <a:prstGeom prst="line">
                  <a:avLst/>
                </a:prstGeom>
                <a:noFill/>
                <a:ln w="0">
                  <a:solidFill>
                    <a:srgbClr val="000000"/>
                  </a:solidFill>
                  <a:round/>
                  <a:headEnd/>
                  <a:tailEnd/>
                </a:ln>
              </p:spPr>
              <p:txBody>
                <a:bodyPr/>
                <a:lstStyle/>
                <a:p>
                  <a:endParaRPr lang="en-US"/>
                </a:p>
              </p:txBody>
            </p:sp>
          </p:grpSp>
          <p:cxnSp>
            <p:nvCxnSpPr>
              <p:cNvPr id="239" name="Straight Connector 238"/>
              <p:cNvCxnSpPr/>
              <p:nvPr/>
            </p:nvCxnSpPr>
            <p:spPr>
              <a:xfrm>
                <a:off x="3066573" y="1305739"/>
                <a:ext cx="8581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0" name="Rectangle 239"/>
              <p:cNvSpPr/>
              <p:nvPr/>
            </p:nvSpPr>
            <p:spPr>
              <a:xfrm>
                <a:off x="3066573" y="1157825"/>
                <a:ext cx="102046" cy="147914"/>
              </a:xfrm>
              <a:prstGeom prst="rect">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p>
            </p:txBody>
          </p:sp>
        </p:grpSp>
        <p:grpSp>
          <p:nvGrpSpPr>
            <p:cNvPr id="19709" name="Group 134"/>
            <p:cNvGrpSpPr>
              <a:grpSpLocks/>
            </p:cNvGrpSpPr>
            <p:nvPr/>
          </p:nvGrpSpPr>
          <p:grpSpPr bwMode="auto">
            <a:xfrm>
              <a:off x="758551" y="2556452"/>
              <a:ext cx="1072884" cy="1287529"/>
              <a:chOff x="488294" y="4027109"/>
              <a:chExt cx="1472182" cy="1687184"/>
            </a:xfrm>
          </p:grpSpPr>
          <p:grpSp>
            <p:nvGrpSpPr>
              <p:cNvPr id="19800" name="Group 225"/>
              <p:cNvGrpSpPr>
                <a:grpSpLocks/>
              </p:cNvGrpSpPr>
              <p:nvPr/>
            </p:nvGrpSpPr>
            <p:grpSpPr bwMode="auto">
              <a:xfrm>
                <a:off x="488294" y="4027109"/>
                <a:ext cx="1167382" cy="1382384"/>
                <a:chOff x="488294" y="4027109"/>
                <a:chExt cx="1167382" cy="1382384"/>
              </a:xfrm>
            </p:grpSpPr>
            <p:pic>
              <p:nvPicPr>
                <p:cNvPr id="19809" name="Picture 20" descr="smoothed_functional"/>
                <p:cNvPicPr>
                  <a:picLocks noChangeAspect="1" noChangeArrowheads="1"/>
                </p:cNvPicPr>
                <p:nvPr/>
              </p:nvPicPr>
              <p:blipFill>
                <a:blip r:embed="rId5"/>
                <a:srcRect/>
                <a:stretch>
                  <a:fillRect/>
                </a:stretch>
              </p:blipFill>
              <p:spPr bwMode="auto">
                <a:xfrm>
                  <a:off x="503151" y="4041068"/>
                  <a:ext cx="1152525" cy="1368425"/>
                </a:xfrm>
                <a:prstGeom prst="rect">
                  <a:avLst/>
                </a:prstGeom>
                <a:noFill/>
                <a:ln w="9525">
                  <a:solidFill>
                    <a:schemeClr val="bg1"/>
                  </a:solidFill>
                  <a:miter lim="800000"/>
                  <a:headEnd/>
                  <a:tailEnd/>
                </a:ln>
              </p:spPr>
            </p:pic>
            <p:sp>
              <p:nvSpPr>
                <p:cNvPr id="19810" name="Line 3"/>
                <p:cNvSpPr>
                  <a:spLocks noChangeShapeType="1"/>
                </p:cNvSpPr>
                <p:nvPr/>
              </p:nvSpPr>
              <p:spPr bwMode="auto">
                <a:xfrm flipV="1">
                  <a:off x="1431269" y="4027109"/>
                  <a:ext cx="0" cy="1368426"/>
                </a:xfrm>
                <a:prstGeom prst="line">
                  <a:avLst/>
                </a:prstGeom>
                <a:noFill/>
                <a:ln w="19050">
                  <a:solidFill>
                    <a:srgbClr val="FF6600"/>
                  </a:solidFill>
                  <a:round/>
                  <a:headEnd/>
                  <a:tailEnd/>
                </a:ln>
              </p:spPr>
              <p:txBody>
                <a:bodyPr wrap="none" anchor="ctr"/>
                <a:lstStyle/>
                <a:p>
                  <a:endParaRPr lang="en-US"/>
                </a:p>
              </p:txBody>
            </p:sp>
            <p:sp>
              <p:nvSpPr>
                <p:cNvPr id="19811" name="Line 4"/>
                <p:cNvSpPr>
                  <a:spLocks noChangeShapeType="1"/>
                </p:cNvSpPr>
                <p:nvPr/>
              </p:nvSpPr>
              <p:spPr bwMode="auto">
                <a:xfrm flipV="1">
                  <a:off x="488294" y="4781965"/>
                  <a:ext cx="1152525" cy="0"/>
                </a:xfrm>
                <a:prstGeom prst="line">
                  <a:avLst/>
                </a:prstGeom>
                <a:noFill/>
                <a:ln w="19050">
                  <a:solidFill>
                    <a:srgbClr val="FF6600"/>
                  </a:solidFill>
                  <a:round/>
                  <a:headEnd/>
                  <a:tailEnd/>
                </a:ln>
              </p:spPr>
              <p:txBody>
                <a:bodyPr wrap="none" anchor="ctr"/>
                <a:lstStyle/>
                <a:p>
                  <a:endParaRPr lang="en-US"/>
                </a:p>
              </p:txBody>
            </p:sp>
          </p:grpSp>
          <p:grpSp>
            <p:nvGrpSpPr>
              <p:cNvPr id="19801" name="Group 226"/>
              <p:cNvGrpSpPr>
                <a:grpSpLocks/>
              </p:cNvGrpSpPr>
              <p:nvPr/>
            </p:nvGrpSpPr>
            <p:grpSpPr bwMode="auto">
              <a:xfrm>
                <a:off x="640694" y="4179509"/>
                <a:ext cx="1167382" cy="1382384"/>
                <a:chOff x="488294" y="4027109"/>
                <a:chExt cx="1167382" cy="1382384"/>
              </a:xfrm>
            </p:grpSpPr>
            <p:pic>
              <p:nvPicPr>
                <p:cNvPr id="19806" name="Picture 20" descr="smoothed_functional"/>
                <p:cNvPicPr>
                  <a:picLocks noChangeAspect="1" noChangeArrowheads="1"/>
                </p:cNvPicPr>
                <p:nvPr/>
              </p:nvPicPr>
              <p:blipFill>
                <a:blip r:embed="rId5"/>
                <a:srcRect/>
                <a:stretch>
                  <a:fillRect/>
                </a:stretch>
              </p:blipFill>
              <p:spPr bwMode="auto">
                <a:xfrm>
                  <a:off x="503151" y="4041068"/>
                  <a:ext cx="1152525" cy="1368425"/>
                </a:xfrm>
                <a:prstGeom prst="rect">
                  <a:avLst/>
                </a:prstGeom>
                <a:noFill/>
                <a:ln w="9525">
                  <a:solidFill>
                    <a:schemeClr val="bg1"/>
                  </a:solidFill>
                  <a:miter lim="800000"/>
                  <a:headEnd/>
                  <a:tailEnd/>
                </a:ln>
              </p:spPr>
            </p:pic>
            <p:sp>
              <p:nvSpPr>
                <p:cNvPr id="19807" name="Line 3"/>
                <p:cNvSpPr>
                  <a:spLocks noChangeShapeType="1"/>
                </p:cNvSpPr>
                <p:nvPr/>
              </p:nvSpPr>
              <p:spPr bwMode="auto">
                <a:xfrm flipV="1">
                  <a:off x="1431269" y="4027109"/>
                  <a:ext cx="0" cy="1368426"/>
                </a:xfrm>
                <a:prstGeom prst="line">
                  <a:avLst/>
                </a:prstGeom>
                <a:noFill/>
                <a:ln w="19050">
                  <a:solidFill>
                    <a:srgbClr val="FF6600"/>
                  </a:solidFill>
                  <a:round/>
                  <a:headEnd/>
                  <a:tailEnd/>
                </a:ln>
              </p:spPr>
              <p:txBody>
                <a:bodyPr wrap="none" anchor="ctr"/>
                <a:lstStyle/>
                <a:p>
                  <a:endParaRPr lang="en-US"/>
                </a:p>
              </p:txBody>
            </p:sp>
            <p:sp>
              <p:nvSpPr>
                <p:cNvPr id="19808" name="Line 4"/>
                <p:cNvSpPr>
                  <a:spLocks noChangeShapeType="1"/>
                </p:cNvSpPr>
                <p:nvPr/>
              </p:nvSpPr>
              <p:spPr bwMode="auto">
                <a:xfrm flipV="1">
                  <a:off x="488294" y="4781965"/>
                  <a:ext cx="1152525" cy="0"/>
                </a:xfrm>
                <a:prstGeom prst="line">
                  <a:avLst/>
                </a:prstGeom>
                <a:noFill/>
                <a:ln w="19050">
                  <a:solidFill>
                    <a:srgbClr val="FF6600"/>
                  </a:solidFill>
                  <a:round/>
                  <a:headEnd/>
                  <a:tailEnd/>
                </a:ln>
              </p:spPr>
              <p:txBody>
                <a:bodyPr wrap="none" anchor="ctr"/>
                <a:lstStyle/>
                <a:p>
                  <a:endParaRPr lang="en-US"/>
                </a:p>
              </p:txBody>
            </p:sp>
          </p:grpSp>
          <p:grpSp>
            <p:nvGrpSpPr>
              <p:cNvPr id="19802" name="Group 227"/>
              <p:cNvGrpSpPr>
                <a:grpSpLocks/>
              </p:cNvGrpSpPr>
              <p:nvPr/>
            </p:nvGrpSpPr>
            <p:grpSpPr bwMode="auto">
              <a:xfrm>
                <a:off x="793094" y="4331909"/>
                <a:ext cx="1167382" cy="1382384"/>
                <a:chOff x="488294" y="4027109"/>
                <a:chExt cx="1167382" cy="1382384"/>
              </a:xfrm>
            </p:grpSpPr>
            <p:pic>
              <p:nvPicPr>
                <p:cNvPr id="19803" name="Picture 20" descr="smoothed_functional"/>
                <p:cNvPicPr>
                  <a:picLocks noChangeAspect="1" noChangeArrowheads="1"/>
                </p:cNvPicPr>
                <p:nvPr/>
              </p:nvPicPr>
              <p:blipFill>
                <a:blip r:embed="rId5"/>
                <a:srcRect/>
                <a:stretch>
                  <a:fillRect/>
                </a:stretch>
              </p:blipFill>
              <p:spPr bwMode="auto">
                <a:xfrm>
                  <a:off x="503151" y="4041068"/>
                  <a:ext cx="1152525" cy="1368425"/>
                </a:xfrm>
                <a:prstGeom prst="rect">
                  <a:avLst/>
                </a:prstGeom>
                <a:noFill/>
                <a:ln w="9525">
                  <a:solidFill>
                    <a:schemeClr val="bg1"/>
                  </a:solidFill>
                  <a:miter lim="800000"/>
                  <a:headEnd/>
                  <a:tailEnd/>
                </a:ln>
              </p:spPr>
            </p:pic>
            <p:sp>
              <p:nvSpPr>
                <p:cNvPr id="19804" name="Line 3"/>
                <p:cNvSpPr>
                  <a:spLocks noChangeShapeType="1"/>
                </p:cNvSpPr>
                <p:nvPr/>
              </p:nvSpPr>
              <p:spPr bwMode="auto">
                <a:xfrm flipV="1">
                  <a:off x="1431269" y="4027109"/>
                  <a:ext cx="0" cy="1368426"/>
                </a:xfrm>
                <a:prstGeom prst="line">
                  <a:avLst/>
                </a:prstGeom>
                <a:noFill/>
                <a:ln w="19050">
                  <a:solidFill>
                    <a:srgbClr val="FF6600"/>
                  </a:solidFill>
                  <a:round/>
                  <a:headEnd/>
                  <a:tailEnd/>
                </a:ln>
              </p:spPr>
              <p:txBody>
                <a:bodyPr wrap="none" anchor="ctr"/>
                <a:lstStyle/>
                <a:p>
                  <a:endParaRPr lang="en-US"/>
                </a:p>
              </p:txBody>
            </p:sp>
            <p:sp>
              <p:nvSpPr>
                <p:cNvPr id="19805" name="Line 4"/>
                <p:cNvSpPr>
                  <a:spLocks noChangeShapeType="1"/>
                </p:cNvSpPr>
                <p:nvPr/>
              </p:nvSpPr>
              <p:spPr bwMode="auto">
                <a:xfrm flipV="1">
                  <a:off x="488294" y="4781965"/>
                  <a:ext cx="1152525" cy="0"/>
                </a:xfrm>
                <a:prstGeom prst="line">
                  <a:avLst/>
                </a:prstGeom>
                <a:noFill/>
                <a:ln w="19050">
                  <a:solidFill>
                    <a:srgbClr val="FF6600"/>
                  </a:solidFill>
                  <a:round/>
                  <a:headEnd/>
                  <a:tailEnd/>
                </a:ln>
              </p:spPr>
              <p:txBody>
                <a:bodyPr wrap="none" anchor="ctr"/>
                <a:lstStyle/>
                <a:p>
                  <a:endParaRPr lang="en-US"/>
                </a:p>
              </p:txBody>
            </p:sp>
          </p:grpSp>
        </p:grpSp>
        <p:cxnSp>
          <p:nvCxnSpPr>
            <p:cNvPr id="136" name="Straight Arrow Connector 135"/>
            <p:cNvCxnSpPr>
              <a:cxnSpLocks noChangeShapeType="1"/>
            </p:cNvCxnSpPr>
            <p:nvPr/>
          </p:nvCxnSpPr>
          <p:spPr bwMode="auto">
            <a:xfrm>
              <a:off x="2015133" y="3285436"/>
              <a:ext cx="864877" cy="0"/>
            </a:xfrm>
            <a:prstGeom prst="straightConnector1">
              <a:avLst/>
            </a:prstGeom>
            <a:noFill/>
            <a:ln w="38100">
              <a:solidFill>
                <a:srgbClr val="660066"/>
              </a:solidFill>
              <a:round/>
              <a:headEnd/>
              <a:tailEnd type="stealth" w="lg" len="lg"/>
            </a:ln>
            <a:effectLst>
              <a:outerShdw blurRad="50800" dist="38100" dir="2700000" algn="tl" rotWithShape="0">
                <a:srgbClr val="000000">
                  <a:alpha val="39999"/>
                </a:srgbClr>
              </a:outerShdw>
            </a:effectLst>
            <a:extLst/>
          </p:spPr>
        </p:cxnSp>
        <p:cxnSp>
          <p:nvCxnSpPr>
            <p:cNvPr id="137" name="Straight Arrow Connector 136"/>
            <p:cNvCxnSpPr>
              <a:cxnSpLocks noChangeShapeType="1"/>
            </p:cNvCxnSpPr>
            <p:nvPr/>
          </p:nvCxnSpPr>
          <p:spPr bwMode="auto">
            <a:xfrm>
              <a:off x="4067753" y="3285436"/>
              <a:ext cx="864878" cy="0"/>
            </a:xfrm>
            <a:prstGeom prst="straightConnector1">
              <a:avLst/>
            </a:prstGeom>
            <a:noFill/>
            <a:ln w="38100">
              <a:solidFill>
                <a:srgbClr val="660066"/>
              </a:solidFill>
              <a:round/>
              <a:headEnd/>
              <a:tailEnd type="stealth" w="lg" len="lg"/>
            </a:ln>
            <a:effectLst>
              <a:outerShdw blurRad="50800" dist="38100" dir="2700000" algn="tl" rotWithShape="0">
                <a:srgbClr val="000000">
                  <a:alpha val="39999"/>
                </a:srgbClr>
              </a:outerShdw>
            </a:effectLst>
            <a:extLst/>
          </p:spPr>
        </p:cxnSp>
        <p:cxnSp>
          <p:nvCxnSpPr>
            <p:cNvPr id="138" name="Straight Arrow Connector 137"/>
            <p:cNvCxnSpPr>
              <a:cxnSpLocks noChangeShapeType="1"/>
            </p:cNvCxnSpPr>
            <p:nvPr/>
          </p:nvCxnSpPr>
          <p:spPr bwMode="auto">
            <a:xfrm>
              <a:off x="6192307" y="3259870"/>
              <a:ext cx="863205" cy="0"/>
            </a:xfrm>
            <a:prstGeom prst="straightConnector1">
              <a:avLst/>
            </a:prstGeom>
            <a:noFill/>
            <a:ln w="38100">
              <a:solidFill>
                <a:srgbClr val="660066"/>
              </a:solidFill>
              <a:round/>
              <a:headEnd/>
              <a:tailEnd type="stealth" w="lg" len="lg"/>
            </a:ln>
            <a:effectLst>
              <a:outerShdw blurRad="50800" dist="38100" dir="2700000" algn="tl" rotWithShape="0">
                <a:srgbClr val="000000">
                  <a:alpha val="39999"/>
                </a:srgbClr>
              </a:outerShdw>
            </a:effectLst>
            <a:extLst/>
          </p:spPr>
        </p:cxnSp>
        <p:grpSp>
          <p:nvGrpSpPr>
            <p:cNvPr id="19713" name="Group 138"/>
            <p:cNvGrpSpPr>
              <a:grpSpLocks/>
            </p:cNvGrpSpPr>
            <p:nvPr/>
          </p:nvGrpSpPr>
          <p:grpSpPr bwMode="auto">
            <a:xfrm>
              <a:off x="1947219" y="2908637"/>
              <a:ext cx="824581" cy="268335"/>
              <a:chOff x="251520" y="1617274"/>
              <a:chExt cx="3954599" cy="1381767"/>
            </a:xfrm>
          </p:grpSpPr>
          <p:sp>
            <p:nvSpPr>
              <p:cNvPr id="19715" name="Freeform 6"/>
              <p:cNvSpPr>
                <a:spLocks/>
              </p:cNvSpPr>
              <p:nvPr/>
            </p:nvSpPr>
            <p:spPr bwMode="auto">
              <a:xfrm>
                <a:off x="266988" y="1633659"/>
                <a:ext cx="3918507" cy="1343536"/>
              </a:xfrm>
              <a:custGeom>
                <a:avLst/>
                <a:gdLst>
                  <a:gd name="T0" fmla="*/ 2147483647 w 4560"/>
                  <a:gd name="T1" fmla="*/ 2147483647 h 1476"/>
                  <a:gd name="T2" fmla="*/ 2147483647 w 4560"/>
                  <a:gd name="T3" fmla="*/ 2147483647 h 1476"/>
                  <a:gd name="T4" fmla="*/ 2147483647 w 4560"/>
                  <a:gd name="T5" fmla="*/ 2147483647 h 1476"/>
                  <a:gd name="T6" fmla="*/ 2147483647 w 4560"/>
                  <a:gd name="T7" fmla="*/ 2147483647 h 1476"/>
                  <a:gd name="T8" fmla="*/ 2147483647 w 4560"/>
                  <a:gd name="T9" fmla="*/ 2147483647 h 1476"/>
                  <a:gd name="T10" fmla="*/ 2147483647 w 4560"/>
                  <a:gd name="T11" fmla="*/ 2147483647 h 1476"/>
                  <a:gd name="T12" fmla="*/ 2147483647 w 4560"/>
                  <a:gd name="T13" fmla="*/ 2147483647 h 1476"/>
                  <a:gd name="T14" fmla="*/ 2147483647 w 4560"/>
                  <a:gd name="T15" fmla="*/ 2147483647 h 1476"/>
                  <a:gd name="T16" fmla="*/ 2147483647 w 4560"/>
                  <a:gd name="T17" fmla="*/ 2147483647 h 1476"/>
                  <a:gd name="T18" fmla="*/ 2147483647 w 4560"/>
                  <a:gd name="T19" fmla="*/ 0 h 1476"/>
                  <a:gd name="T20" fmla="*/ 2147483647 w 4560"/>
                  <a:gd name="T21" fmla="*/ 2147483647 h 1476"/>
                  <a:gd name="T22" fmla="*/ 2147483647 w 4560"/>
                  <a:gd name="T23" fmla="*/ 2147483647 h 1476"/>
                  <a:gd name="T24" fmla="*/ 2147483647 w 4560"/>
                  <a:gd name="T25" fmla="*/ 2147483647 h 1476"/>
                  <a:gd name="T26" fmla="*/ 2147483647 w 4560"/>
                  <a:gd name="T27" fmla="*/ 2147483647 h 1476"/>
                  <a:gd name="T28" fmla="*/ 2147483647 w 4560"/>
                  <a:gd name="T29" fmla="*/ 2147483647 h 1476"/>
                  <a:gd name="T30" fmla="*/ 2147483647 w 4560"/>
                  <a:gd name="T31" fmla="*/ 2147483647 h 1476"/>
                  <a:gd name="T32" fmla="*/ 2147483647 w 4560"/>
                  <a:gd name="T33" fmla="*/ 2147483647 h 1476"/>
                  <a:gd name="T34" fmla="*/ 2147483647 w 4560"/>
                  <a:gd name="T35" fmla="*/ 2147483647 h 1476"/>
                  <a:gd name="T36" fmla="*/ 2147483647 w 4560"/>
                  <a:gd name="T37" fmla="*/ 2147483647 h 1476"/>
                  <a:gd name="T38" fmla="*/ 2147483647 w 4560"/>
                  <a:gd name="T39" fmla="*/ 2147483647 h 1476"/>
                  <a:gd name="T40" fmla="*/ 2147483647 w 4560"/>
                  <a:gd name="T41" fmla="*/ 2147483647 h 1476"/>
                  <a:gd name="T42" fmla="*/ 2147483647 w 4560"/>
                  <a:gd name="T43" fmla="*/ 2147483647 h 1476"/>
                  <a:gd name="T44" fmla="*/ 2147483647 w 4560"/>
                  <a:gd name="T45" fmla="*/ 2147483647 h 1476"/>
                  <a:gd name="T46" fmla="*/ 2147483647 w 4560"/>
                  <a:gd name="T47" fmla="*/ 2147483647 h 1476"/>
                  <a:gd name="T48" fmla="*/ 2147483647 w 4560"/>
                  <a:gd name="T49" fmla="*/ 2147483647 h 1476"/>
                  <a:gd name="T50" fmla="*/ 2147483647 w 4560"/>
                  <a:gd name="T51" fmla="*/ 2147483647 h 1476"/>
                  <a:gd name="T52" fmla="*/ 2147483647 w 4560"/>
                  <a:gd name="T53" fmla="*/ 2147483647 h 1476"/>
                  <a:gd name="T54" fmla="*/ 2147483647 w 4560"/>
                  <a:gd name="T55" fmla="*/ 2147483647 h 1476"/>
                  <a:gd name="T56" fmla="*/ 2147483647 w 4560"/>
                  <a:gd name="T57" fmla="*/ 2147483647 h 1476"/>
                  <a:gd name="T58" fmla="*/ 2147483647 w 4560"/>
                  <a:gd name="T59" fmla="*/ 2147483647 h 1476"/>
                  <a:gd name="T60" fmla="*/ 2147483647 w 4560"/>
                  <a:gd name="T61" fmla="*/ 2147483647 h 1476"/>
                  <a:gd name="T62" fmla="*/ 2147483647 w 4560"/>
                  <a:gd name="T63" fmla="*/ 2147483647 h 1476"/>
                  <a:gd name="T64" fmla="*/ 2147483647 w 4560"/>
                  <a:gd name="T65" fmla="*/ 2147483647 h 1476"/>
                  <a:gd name="T66" fmla="*/ 2147483647 w 4560"/>
                  <a:gd name="T67" fmla="*/ 2147483647 h 1476"/>
                  <a:gd name="T68" fmla="*/ 2147483647 w 4560"/>
                  <a:gd name="T69" fmla="*/ 2147483647 h 1476"/>
                  <a:gd name="T70" fmla="*/ 2147483647 w 4560"/>
                  <a:gd name="T71" fmla="*/ 2147483647 h 1476"/>
                  <a:gd name="T72" fmla="*/ 2147483647 w 4560"/>
                  <a:gd name="T73" fmla="*/ 2147483647 h 1476"/>
                  <a:gd name="T74" fmla="*/ 2147483647 w 4560"/>
                  <a:gd name="T75" fmla="*/ 2147483647 h 1476"/>
                  <a:gd name="T76" fmla="*/ 2147483647 w 4560"/>
                  <a:gd name="T77" fmla="*/ 2147483647 h 1476"/>
                  <a:gd name="T78" fmla="*/ 2147483647 w 4560"/>
                  <a:gd name="T79" fmla="*/ 2147483647 h 1476"/>
                  <a:gd name="T80" fmla="*/ 2147483647 w 4560"/>
                  <a:gd name="T81" fmla="*/ 2147483647 h 1476"/>
                  <a:gd name="T82" fmla="*/ 2147483647 w 4560"/>
                  <a:gd name="T83" fmla="*/ 2147483647 h 14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60"/>
                  <a:gd name="T127" fmla="*/ 0 h 1476"/>
                  <a:gd name="T128" fmla="*/ 4560 w 4560"/>
                  <a:gd name="T129" fmla="*/ 1476 h 14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60" h="1476">
                    <a:moveTo>
                      <a:pt x="0" y="852"/>
                    </a:moveTo>
                    <a:lnTo>
                      <a:pt x="54" y="852"/>
                    </a:lnTo>
                    <a:lnTo>
                      <a:pt x="108" y="720"/>
                    </a:lnTo>
                    <a:lnTo>
                      <a:pt x="162" y="1122"/>
                    </a:lnTo>
                    <a:lnTo>
                      <a:pt x="216" y="942"/>
                    </a:lnTo>
                    <a:lnTo>
                      <a:pt x="270" y="1110"/>
                    </a:lnTo>
                    <a:lnTo>
                      <a:pt x="330" y="1218"/>
                    </a:lnTo>
                    <a:lnTo>
                      <a:pt x="384" y="18"/>
                    </a:lnTo>
                    <a:lnTo>
                      <a:pt x="438" y="450"/>
                    </a:lnTo>
                    <a:lnTo>
                      <a:pt x="492" y="420"/>
                    </a:lnTo>
                    <a:lnTo>
                      <a:pt x="546" y="570"/>
                    </a:lnTo>
                    <a:lnTo>
                      <a:pt x="600" y="612"/>
                    </a:lnTo>
                    <a:lnTo>
                      <a:pt x="660" y="606"/>
                    </a:lnTo>
                    <a:lnTo>
                      <a:pt x="714" y="1338"/>
                    </a:lnTo>
                    <a:lnTo>
                      <a:pt x="768" y="1380"/>
                    </a:lnTo>
                    <a:lnTo>
                      <a:pt x="822" y="1278"/>
                    </a:lnTo>
                    <a:lnTo>
                      <a:pt x="876" y="1410"/>
                    </a:lnTo>
                    <a:lnTo>
                      <a:pt x="930" y="990"/>
                    </a:lnTo>
                    <a:lnTo>
                      <a:pt x="984" y="1302"/>
                    </a:lnTo>
                    <a:lnTo>
                      <a:pt x="1044" y="0"/>
                    </a:lnTo>
                    <a:lnTo>
                      <a:pt x="1098" y="210"/>
                    </a:lnTo>
                    <a:lnTo>
                      <a:pt x="1152" y="504"/>
                    </a:lnTo>
                    <a:lnTo>
                      <a:pt x="1206" y="324"/>
                    </a:lnTo>
                    <a:lnTo>
                      <a:pt x="1260" y="276"/>
                    </a:lnTo>
                    <a:lnTo>
                      <a:pt x="1314" y="738"/>
                    </a:lnTo>
                    <a:lnTo>
                      <a:pt x="1374" y="1368"/>
                    </a:lnTo>
                    <a:lnTo>
                      <a:pt x="1428" y="1386"/>
                    </a:lnTo>
                    <a:lnTo>
                      <a:pt x="1482" y="1344"/>
                    </a:lnTo>
                    <a:lnTo>
                      <a:pt x="1536" y="1134"/>
                    </a:lnTo>
                    <a:lnTo>
                      <a:pt x="1590" y="858"/>
                    </a:lnTo>
                    <a:lnTo>
                      <a:pt x="1644" y="1104"/>
                    </a:lnTo>
                    <a:lnTo>
                      <a:pt x="1698" y="300"/>
                    </a:lnTo>
                    <a:lnTo>
                      <a:pt x="1758" y="636"/>
                    </a:lnTo>
                    <a:lnTo>
                      <a:pt x="1812" y="570"/>
                    </a:lnTo>
                    <a:lnTo>
                      <a:pt x="1866" y="576"/>
                    </a:lnTo>
                    <a:lnTo>
                      <a:pt x="1920" y="426"/>
                    </a:lnTo>
                    <a:lnTo>
                      <a:pt x="1974" y="558"/>
                    </a:lnTo>
                    <a:lnTo>
                      <a:pt x="2028" y="1188"/>
                    </a:lnTo>
                    <a:lnTo>
                      <a:pt x="2088" y="1194"/>
                    </a:lnTo>
                    <a:lnTo>
                      <a:pt x="2142" y="1110"/>
                    </a:lnTo>
                    <a:lnTo>
                      <a:pt x="2196" y="1110"/>
                    </a:lnTo>
                    <a:lnTo>
                      <a:pt x="2250" y="1014"/>
                    </a:lnTo>
                    <a:lnTo>
                      <a:pt x="2304" y="1332"/>
                    </a:lnTo>
                    <a:lnTo>
                      <a:pt x="2358" y="162"/>
                    </a:lnTo>
                    <a:lnTo>
                      <a:pt x="2418" y="360"/>
                    </a:lnTo>
                    <a:lnTo>
                      <a:pt x="2472" y="624"/>
                    </a:lnTo>
                    <a:lnTo>
                      <a:pt x="2526" y="522"/>
                    </a:lnTo>
                    <a:lnTo>
                      <a:pt x="2580" y="588"/>
                    </a:lnTo>
                    <a:lnTo>
                      <a:pt x="2634" y="612"/>
                    </a:lnTo>
                    <a:lnTo>
                      <a:pt x="2688" y="1128"/>
                    </a:lnTo>
                    <a:lnTo>
                      <a:pt x="2742" y="1308"/>
                    </a:lnTo>
                    <a:lnTo>
                      <a:pt x="2802" y="1332"/>
                    </a:lnTo>
                    <a:lnTo>
                      <a:pt x="2856" y="1170"/>
                    </a:lnTo>
                    <a:lnTo>
                      <a:pt x="2910" y="1248"/>
                    </a:lnTo>
                    <a:lnTo>
                      <a:pt x="2964" y="1026"/>
                    </a:lnTo>
                    <a:lnTo>
                      <a:pt x="3018" y="48"/>
                    </a:lnTo>
                    <a:lnTo>
                      <a:pt x="3072" y="240"/>
                    </a:lnTo>
                    <a:lnTo>
                      <a:pt x="3132" y="402"/>
                    </a:lnTo>
                    <a:lnTo>
                      <a:pt x="3186" y="600"/>
                    </a:lnTo>
                    <a:lnTo>
                      <a:pt x="3240" y="516"/>
                    </a:lnTo>
                    <a:lnTo>
                      <a:pt x="3294" y="798"/>
                    </a:lnTo>
                    <a:lnTo>
                      <a:pt x="3348" y="1050"/>
                    </a:lnTo>
                    <a:lnTo>
                      <a:pt x="3402" y="1320"/>
                    </a:lnTo>
                    <a:lnTo>
                      <a:pt x="3456" y="1476"/>
                    </a:lnTo>
                    <a:lnTo>
                      <a:pt x="3516" y="1044"/>
                    </a:lnTo>
                    <a:lnTo>
                      <a:pt x="3570" y="1164"/>
                    </a:lnTo>
                    <a:lnTo>
                      <a:pt x="3624" y="1134"/>
                    </a:lnTo>
                    <a:lnTo>
                      <a:pt x="3678" y="204"/>
                    </a:lnTo>
                    <a:lnTo>
                      <a:pt x="3732" y="264"/>
                    </a:lnTo>
                    <a:lnTo>
                      <a:pt x="3786" y="510"/>
                    </a:lnTo>
                    <a:lnTo>
                      <a:pt x="3846" y="684"/>
                    </a:lnTo>
                    <a:lnTo>
                      <a:pt x="3900" y="426"/>
                    </a:lnTo>
                    <a:lnTo>
                      <a:pt x="3954" y="582"/>
                    </a:lnTo>
                    <a:lnTo>
                      <a:pt x="4008" y="1242"/>
                    </a:lnTo>
                    <a:lnTo>
                      <a:pt x="4062" y="1290"/>
                    </a:lnTo>
                    <a:lnTo>
                      <a:pt x="4116" y="1284"/>
                    </a:lnTo>
                    <a:lnTo>
                      <a:pt x="4170" y="702"/>
                    </a:lnTo>
                    <a:lnTo>
                      <a:pt x="4230" y="996"/>
                    </a:lnTo>
                    <a:lnTo>
                      <a:pt x="4284" y="1086"/>
                    </a:lnTo>
                    <a:lnTo>
                      <a:pt x="4338" y="456"/>
                    </a:lnTo>
                    <a:lnTo>
                      <a:pt x="4392" y="468"/>
                    </a:lnTo>
                    <a:lnTo>
                      <a:pt x="4446" y="792"/>
                    </a:lnTo>
                    <a:lnTo>
                      <a:pt x="4500" y="774"/>
                    </a:lnTo>
                    <a:lnTo>
                      <a:pt x="4560" y="966"/>
                    </a:lnTo>
                  </a:path>
                </a:pathLst>
              </a:custGeom>
              <a:noFill/>
              <a:ln w="19050" cap="flat">
                <a:solidFill>
                  <a:srgbClr val="B2B2B2"/>
                </a:solidFill>
                <a:prstDash val="solid"/>
                <a:round/>
                <a:headEnd/>
                <a:tailEnd/>
              </a:ln>
            </p:spPr>
            <p:txBody>
              <a:bodyPr/>
              <a:lstStyle/>
              <a:p>
                <a:endParaRPr lang="en-US"/>
              </a:p>
            </p:txBody>
          </p:sp>
          <p:sp>
            <p:nvSpPr>
              <p:cNvPr id="19716" name="Oval 7"/>
              <p:cNvSpPr>
                <a:spLocks noChangeArrowheads="1"/>
              </p:cNvSpPr>
              <p:nvPr/>
            </p:nvSpPr>
            <p:spPr bwMode="auto">
              <a:xfrm>
                <a:off x="251520" y="2392811"/>
                <a:ext cx="36092" cy="38231"/>
              </a:xfrm>
              <a:prstGeom prst="ellipse">
                <a:avLst/>
              </a:prstGeom>
              <a:solidFill>
                <a:srgbClr val="FF0000"/>
              </a:solidFill>
              <a:ln w="9525">
                <a:noFill/>
                <a:round/>
                <a:headEnd/>
                <a:tailEnd/>
              </a:ln>
            </p:spPr>
            <p:txBody>
              <a:bodyPr/>
              <a:lstStyle/>
              <a:p>
                <a:endParaRPr lang="en-GB" altLang="en-US" sz="1400"/>
              </a:p>
            </p:txBody>
          </p:sp>
          <p:sp>
            <p:nvSpPr>
              <p:cNvPr id="19717" name="Oval 8"/>
              <p:cNvSpPr>
                <a:spLocks noChangeArrowheads="1"/>
              </p:cNvSpPr>
              <p:nvPr/>
            </p:nvSpPr>
            <p:spPr bwMode="auto">
              <a:xfrm>
                <a:off x="297923" y="2392811"/>
                <a:ext cx="36092" cy="38231"/>
              </a:xfrm>
              <a:prstGeom prst="ellipse">
                <a:avLst/>
              </a:prstGeom>
              <a:solidFill>
                <a:srgbClr val="FF0000"/>
              </a:solidFill>
              <a:ln w="9525">
                <a:noFill/>
                <a:round/>
                <a:headEnd/>
                <a:tailEnd/>
              </a:ln>
            </p:spPr>
            <p:txBody>
              <a:bodyPr/>
              <a:lstStyle/>
              <a:p>
                <a:endParaRPr lang="en-GB" altLang="en-US" sz="1400"/>
              </a:p>
            </p:txBody>
          </p:sp>
          <p:sp>
            <p:nvSpPr>
              <p:cNvPr id="19718" name="Oval 9"/>
              <p:cNvSpPr>
                <a:spLocks noChangeArrowheads="1"/>
              </p:cNvSpPr>
              <p:nvPr/>
            </p:nvSpPr>
            <p:spPr bwMode="auto">
              <a:xfrm>
                <a:off x="344327" y="2272658"/>
                <a:ext cx="36092" cy="38231"/>
              </a:xfrm>
              <a:prstGeom prst="ellipse">
                <a:avLst/>
              </a:prstGeom>
              <a:solidFill>
                <a:srgbClr val="FF0000"/>
              </a:solidFill>
              <a:ln w="9525">
                <a:noFill/>
                <a:round/>
                <a:headEnd/>
                <a:tailEnd/>
              </a:ln>
            </p:spPr>
            <p:txBody>
              <a:bodyPr/>
              <a:lstStyle/>
              <a:p>
                <a:endParaRPr lang="en-GB" altLang="en-US" sz="1400"/>
              </a:p>
            </p:txBody>
          </p:sp>
          <p:sp>
            <p:nvSpPr>
              <p:cNvPr id="19719" name="Oval 10"/>
              <p:cNvSpPr>
                <a:spLocks noChangeArrowheads="1"/>
              </p:cNvSpPr>
              <p:nvPr/>
            </p:nvSpPr>
            <p:spPr bwMode="auto">
              <a:xfrm>
                <a:off x="390730" y="2638580"/>
                <a:ext cx="36092" cy="38231"/>
              </a:xfrm>
              <a:prstGeom prst="ellipse">
                <a:avLst/>
              </a:prstGeom>
              <a:solidFill>
                <a:srgbClr val="FF0000"/>
              </a:solidFill>
              <a:ln w="9525">
                <a:noFill/>
                <a:round/>
                <a:headEnd/>
                <a:tailEnd/>
              </a:ln>
            </p:spPr>
            <p:txBody>
              <a:bodyPr/>
              <a:lstStyle/>
              <a:p>
                <a:endParaRPr lang="en-GB" altLang="en-US" sz="1400"/>
              </a:p>
            </p:txBody>
          </p:sp>
          <p:sp>
            <p:nvSpPr>
              <p:cNvPr id="19720" name="Oval 11"/>
              <p:cNvSpPr>
                <a:spLocks noChangeArrowheads="1"/>
              </p:cNvSpPr>
              <p:nvPr/>
            </p:nvSpPr>
            <p:spPr bwMode="auto">
              <a:xfrm>
                <a:off x="437133" y="2474734"/>
                <a:ext cx="36092" cy="38231"/>
              </a:xfrm>
              <a:prstGeom prst="ellipse">
                <a:avLst/>
              </a:prstGeom>
              <a:solidFill>
                <a:srgbClr val="FF0000"/>
              </a:solidFill>
              <a:ln w="9525">
                <a:noFill/>
                <a:round/>
                <a:headEnd/>
                <a:tailEnd/>
              </a:ln>
            </p:spPr>
            <p:txBody>
              <a:bodyPr/>
              <a:lstStyle/>
              <a:p>
                <a:endParaRPr lang="en-GB" altLang="en-US" sz="1400"/>
              </a:p>
            </p:txBody>
          </p:sp>
          <p:sp>
            <p:nvSpPr>
              <p:cNvPr id="19721" name="Oval 12"/>
              <p:cNvSpPr>
                <a:spLocks noChangeArrowheads="1"/>
              </p:cNvSpPr>
              <p:nvPr/>
            </p:nvSpPr>
            <p:spPr bwMode="auto">
              <a:xfrm>
                <a:off x="483537" y="2627657"/>
                <a:ext cx="36092" cy="38231"/>
              </a:xfrm>
              <a:prstGeom prst="ellipse">
                <a:avLst/>
              </a:prstGeom>
              <a:solidFill>
                <a:srgbClr val="FF0000"/>
              </a:solidFill>
              <a:ln w="9525">
                <a:noFill/>
                <a:round/>
                <a:headEnd/>
                <a:tailEnd/>
              </a:ln>
            </p:spPr>
            <p:txBody>
              <a:bodyPr/>
              <a:lstStyle/>
              <a:p>
                <a:endParaRPr lang="en-GB" altLang="en-US" sz="1400"/>
              </a:p>
            </p:txBody>
          </p:sp>
          <p:sp>
            <p:nvSpPr>
              <p:cNvPr id="19722" name="Oval 13"/>
              <p:cNvSpPr>
                <a:spLocks noChangeArrowheads="1"/>
              </p:cNvSpPr>
              <p:nvPr/>
            </p:nvSpPr>
            <p:spPr bwMode="auto">
              <a:xfrm>
                <a:off x="535096" y="2725965"/>
                <a:ext cx="36092" cy="38231"/>
              </a:xfrm>
              <a:prstGeom prst="ellipse">
                <a:avLst/>
              </a:prstGeom>
              <a:solidFill>
                <a:srgbClr val="FF0000"/>
              </a:solidFill>
              <a:ln w="9525">
                <a:noFill/>
                <a:round/>
                <a:headEnd/>
                <a:tailEnd/>
              </a:ln>
            </p:spPr>
            <p:txBody>
              <a:bodyPr/>
              <a:lstStyle/>
              <a:p>
                <a:endParaRPr lang="en-GB" altLang="en-US" sz="1400"/>
              </a:p>
            </p:txBody>
          </p:sp>
          <p:sp>
            <p:nvSpPr>
              <p:cNvPr id="19723" name="Oval 14"/>
              <p:cNvSpPr>
                <a:spLocks noChangeArrowheads="1"/>
              </p:cNvSpPr>
              <p:nvPr/>
            </p:nvSpPr>
            <p:spPr bwMode="auto">
              <a:xfrm>
                <a:off x="581500" y="1633659"/>
                <a:ext cx="36092" cy="38231"/>
              </a:xfrm>
              <a:prstGeom prst="ellipse">
                <a:avLst/>
              </a:prstGeom>
              <a:solidFill>
                <a:srgbClr val="FF0000"/>
              </a:solidFill>
              <a:ln w="9525">
                <a:noFill/>
                <a:round/>
                <a:headEnd/>
                <a:tailEnd/>
              </a:ln>
            </p:spPr>
            <p:txBody>
              <a:bodyPr/>
              <a:lstStyle/>
              <a:p>
                <a:endParaRPr lang="en-GB" altLang="en-US" sz="1400"/>
              </a:p>
            </p:txBody>
          </p:sp>
          <p:sp>
            <p:nvSpPr>
              <p:cNvPr id="19724" name="Oval 15"/>
              <p:cNvSpPr>
                <a:spLocks noChangeArrowheads="1"/>
              </p:cNvSpPr>
              <p:nvPr/>
            </p:nvSpPr>
            <p:spPr bwMode="auto">
              <a:xfrm>
                <a:off x="627903" y="2026889"/>
                <a:ext cx="36092" cy="38231"/>
              </a:xfrm>
              <a:prstGeom prst="ellipse">
                <a:avLst/>
              </a:prstGeom>
              <a:solidFill>
                <a:srgbClr val="FF0000"/>
              </a:solidFill>
              <a:ln w="9525">
                <a:noFill/>
                <a:round/>
                <a:headEnd/>
                <a:tailEnd/>
              </a:ln>
            </p:spPr>
            <p:txBody>
              <a:bodyPr/>
              <a:lstStyle/>
              <a:p>
                <a:endParaRPr lang="en-GB" altLang="en-US" sz="1400"/>
              </a:p>
            </p:txBody>
          </p:sp>
          <p:sp>
            <p:nvSpPr>
              <p:cNvPr id="19725" name="Oval 16"/>
              <p:cNvSpPr>
                <a:spLocks noChangeArrowheads="1"/>
              </p:cNvSpPr>
              <p:nvPr/>
            </p:nvSpPr>
            <p:spPr bwMode="auto">
              <a:xfrm>
                <a:off x="674306" y="1999581"/>
                <a:ext cx="36092" cy="38231"/>
              </a:xfrm>
              <a:prstGeom prst="ellipse">
                <a:avLst/>
              </a:prstGeom>
              <a:solidFill>
                <a:srgbClr val="FF0000"/>
              </a:solidFill>
              <a:ln w="9525">
                <a:noFill/>
                <a:round/>
                <a:headEnd/>
                <a:tailEnd/>
              </a:ln>
            </p:spPr>
            <p:txBody>
              <a:bodyPr/>
              <a:lstStyle/>
              <a:p>
                <a:endParaRPr lang="en-GB" altLang="en-US" sz="1400"/>
              </a:p>
            </p:txBody>
          </p:sp>
          <p:sp>
            <p:nvSpPr>
              <p:cNvPr id="19726" name="Oval 17"/>
              <p:cNvSpPr>
                <a:spLocks noChangeArrowheads="1"/>
              </p:cNvSpPr>
              <p:nvPr/>
            </p:nvSpPr>
            <p:spPr bwMode="auto">
              <a:xfrm>
                <a:off x="720710" y="2136119"/>
                <a:ext cx="36092" cy="38231"/>
              </a:xfrm>
              <a:prstGeom prst="ellipse">
                <a:avLst/>
              </a:prstGeom>
              <a:solidFill>
                <a:srgbClr val="FF0000"/>
              </a:solidFill>
              <a:ln w="9525">
                <a:noFill/>
                <a:round/>
                <a:headEnd/>
                <a:tailEnd/>
              </a:ln>
            </p:spPr>
            <p:txBody>
              <a:bodyPr/>
              <a:lstStyle/>
              <a:p>
                <a:endParaRPr lang="en-GB" altLang="en-US" sz="1400"/>
              </a:p>
            </p:txBody>
          </p:sp>
          <p:sp>
            <p:nvSpPr>
              <p:cNvPr id="19727" name="Oval 18"/>
              <p:cNvSpPr>
                <a:spLocks noChangeArrowheads="1"/>
              </p:cNvSpPr>
              <p:nvPr/>
            </p:nvSpPr>
            <p:spPr bwMode="auto">
              <a:xfrm>
                <a:off x="767113" y="2174350"/>
                <a:ext cx="36092" cy="38231"/>
              </a:xfrm>
              <a:prstGeom prst="ellipse">
                <a:avLst/>
              </a:prstGeom>
              <a:solidFill>
                <a:srgbClr val="FF0000"/>
              </a:solidFill>
              <a:ln w="9525">
                <a:noFill/>
                <a:round/>
                <a:headEnd/>
                <a:tailEnd/>
              </a:ln>
            </p:spPr>
            <p:txBody>
              <a:bodyPr/>
              <a:lstStyle/>
              <a:p>
                <a:endParaRPr lang="en-GB" altLang="en-US" sz="1400"/>
              </a:p>
            </p:txBody>
          </p:sp>
          <p:sp>
            <p:nvSpPr>
              <p:cNvPr id="19728" name="Oval 19"/>
              <p:cNvSpPr>
                <a:spLocks noChangeArrowheads="1"/>
              </p:cNvSpPr>
              <p:nvPr/>
            </p:nvSpPr>
            <p:spPr bwMode="auto">
              <a:xfrm>
                <a:off x="818672" y="2168888"/>
                <a:ext cx="36092" cy="38231"/>
              </a:xfrm>
              <a:prstGeom prst="ellipse">
                <a:avLst/>
              </a:prstGeom>
              <a:solidFill>
                <a:srgbClr val="FF0000"/>
              </a:solidFill>
              <a:ln w="9525">
                <a:noFill/>
                <a:round/>
                <a:headEnd/>
                <a:tailEnd/>
              </a:ln>
            </p:spPr>
            <p:txBody>
              <a:bodyPr/>
              <a:lstStyle/>
              <a:p>
                <a:endParaRPr lang="en-GB" altLang="en-US" sz="1400"/>
              </a:p>
            </p:txBody>
          </p:sp>
          <p:sp>
            <p:nvSpPr>
              <p:cNvPr id="19729" name="Oval 20"/>
              <p:cNvSpPr>
                <a:spLocks noChangeArrowheads="1"/>
              </p:cNvSpPr>
              <p:nvPr/>
            </p:nvSpPr>
            <p:spPr bwMode="auto">
              <a:xfrm>
                <a:off x="865076" y="2835195"/>
                <a:ext cx="36092" cy="38231"/>
              </a:xfrm>
              <a:prstGeom prst="ellipse">
                <a:avLst/>
              </a:prstGeom>
              <a:solidFill>
                <a:srgbClr val="FF0000"/>
              </a:solidFill>
              <a:ln w="9525">
                <a:noFill/>
                <a:round/>
                <a:headEnd/>
                <a:tailEnd/>
              </a:ln>
            </p:spPr>
            <p:txBody>
              <a:bodyPr/>
              <a:lstStyle/>
              <a:p>
                <a:endParaRPr lang="en-GB" altLang="en-US" sz="1400"/>
              </a:p>
            </p:txBody>
          </p:sp>
          <p:sp>
            <p:nvSpPr>
              <p:cNvPr id="19730" name="Oval 21"/>
              <p:cNvSpPr>
                <a:spLocks noChangeArrowheads="1"/>
              </p:cNvSpPr>
              <p:nvPr/>
            </p:nvSpPr>
            <p:spPr bwMode="auto">
              <a:xfrm>
                <a:off x="911479" y="2873426"/>
                <a:ext cx="36092" cy="38231"/>
              </a:xfrm>
              <a:prstGeom prst="ellipse">
                <a:avLst/>
              </a:prstGeom>
              <a:solidFill>
                <a:srgbClr val="FF0000"/>
              </a:solidFill>
              <a:ln w="9525">
                <a:noFill/>
                <a:round/>
                <a:headEnd/>
                <a:tailEnd/>
              </a:ln>
            </p:spPr>
            <p:txBody>
              <a:bodyPr/>
              <a:lstStyle/>
              <a:p>
                <a:endParaRPr lang="en-GB" altLang="en-US" sz="1400"/>
              </a:p>
            </p:txBody>
          </p:sp>
          <p:sp>
            <p:nvSpPr>
              <p:cNvPr id="19731" name="Oval 22"/>
              <p:cNvSpPr>
                <a:spLocks noChangeArrowheads="1"/>
              </p:cNvSpPr>
              <p:nvPr/>
            </p:nvSpPr>
            <p:spPr bwMode="auto">
              <a:xfrm>
                <a:off x="957882" y="2780580"/>
                <a:ext cx="36092" cy="38231"/>
              </a:xfrm>
              <a:prstGeom prst="ellipse">
                <a:avLst/>
              </a:prstGeom>
              <a:solidFill>
                <a:srgbClr val="FF0000"/>
              </a:solidFill>
              <a:ln w="9525">
                <a:noFill/>
                <a:round/>
                <a:headEnd/>
                <a:tailEnd/>
              </a:ln>
            </p:spPr>
            <p:txBody>
              <a:bodyPr/>
              <a:lstStyle/>
              <a:p>
                <a:endParaRPr lang="en-GB" altLang="en-US" sz="1400"/>
              </a:p>
            </p:txBody>
          </p:sp>
          <p:sp>
            <p:nvSpPr>
              <p:cNvPr id="19732" name="Oval 23"/>
              <p:cNvSpPr>
                <a:spLocks noChangeArrowheads="1"/>
              </p:cNvSpPr>
              <p:nvPr/>
            </p:nvSpPr>
            <p:spPr bwMode="auto">
              <a:xfrm>
                <a:off x="1004286" y="2900733"/>
                <a:ext cx="36092" cy="38231"/>
              </a:xfrm>
              <a:prstGeom prst="ellipse">
                <a:avLst/>
              </a:prstGeom>
              <a:solidFill>
                <a:srgbClr val="FF0000"/>
              </a:solidFill>
              <a:ln w="9525">
                <a:noFill/>
                <a:round/>
                <a:headEnd/>
                <a:tailEnd/>
              </a:ln>
            </p:spPr>
            <p:txBody>
              <a:bodyPr/>
              <a:lstStyle/>
              <a:p>
                <a:endParaRPr lang="en-GB" altLang="en-US" sz="1400"/>
              </a:p>
            </p:txBody>
          </p:sp>
          <p:sp>
            <p:nvSpPr>
              <p:cNvPr id="19733" name="Oval 24"/>
              <p:cNvSpPr>
                <a:spLocks noChangeArrowheads="1"/>
              </p:cNvSpPr>
              <p:nvPr/>
            </p:nvSpPr>
            <p:spPr bwMode="auto">
              <a:xfrm>
                <a:off x="1050689" y="2518426"/>
                <a:ext cx="36092" cy="38231"/>
              </a:xfrm>
              <a:prstGeom prst="ellipse">
                <a:avLst/>
              </a:prstGeom>
              <a:solidFill>
                <a:srgbClr val="FF0000"/>
              </a:solidFill>
              <a:ln w="9525">
                <a:noFill/>
                <a:round/>
                <a:headEnd/>
                <a:tailEnd/>
              </a:ln>
            </p:spPr>
            <p:txBody>
              <a:bodyPr/>
              <a:lstStyle/>
              <a:p>
                <a:endParaRPr lang="en-GB" altLang="en-US" sz="1400"/>
              </a:p>
            </p:txBody>
          </p:sp>
          <p:sp>
            <p:nvSpPr>
              <p:cNvPr id="19734" name="Oval 25"/>
              <p:cNvSpPr>
                <a:spLocks noChangeArrowheads="1"/>
              </p:cNvSpPr>
              <p:nvPr/>
            </p:nvSpPr>
            <p:spPr bwMode="auto">
              <a:xfrm>
                <a:off x="1097093" y="2802426"/>
                <a:ext cx="36092" cy="38231"/>
              </a:xfrm>
              <a:prstGeom prst="ellipse">
                <a:avLst/>
              </a:prstGeom>
              <a:solidFill>
                <a:srgbClr val="FF0000"/>
              </a:solidFill>
              <a:ln w="9525">
                <a:noFill/>
                <a:round/>
                <a:headEnd/>
                <a:tailEnd/>
              </a:ln>
            </p:spPr>
            <p:txBody>
              <a:bodyPr/>
              <a:lstStyle/>
              <a:p>
                <a:endParaRPr lang="en-GB" altLang="en-US" sz="1400"/>
              </a:p>
            </p:txBody>
          </p:sp>
          <p:sp>
            <p:nvSpPr>
              <p:cNvPr id="19735" name="Oval 26"/>
              <p:cNvSpPr>
                <a:spLocks noChangeArrowheads="1"/>
              </p:cNvSpPr>
              <p:nvPr/>
            </p:nvSpPr>
            <p:spPr bwMode="auto">
              <a:xfrm>
                <a:off x="1148652" y="1617274"/>
                <a:ext cx="36092" cy="38231"/>
              </a:xfrm>
              <a:prstGeom prst="ellipse">
                <a:avLst/>
              </a:prstGeom>
              <a:solidFill>
                <a:srgbClr val="FF0000"/>
              </a:solidFill>
              <a:ln w="9525">
                <a:noFill/>
                <a:round/>
                <a:headEnd/>
                <a:tailEnd/>
              </a:ln>
            </p:spPr>
            <p:txBody>
              <a:bodyPr/>
              <a:lstStyle/>
              <a:p>
                <a:endParaRPr lang="en-GB" altLang="en-US" sz="1400"/>
              </a:p>
            </p:txBody>
          </p:sp>
          <p:sp>
            <p:nvSpPr>
              <p:cNvPr id="19736" name="Oval 27"/>
              <p:cNvSpPr>
                <a:spLocks noChangeArrowheads="1"/>
              </p:cNvSpPr>
              <p:nvPr/>
            </p:nvSpPr>
            <p:spPr bwMode="auto">
              <a:xfrm>
                <a:off x="1195055" y="1808428"/>
                <a:ext cx="36092" cy="38231"/>
              </a:xfrm>
              <a:prstGeom prst="ellipse">
                <a:avLst/>
              </a:prstGeom>
              <a:solidFill>
                <a:srgbClr val="FF0000"/>
              </a:solidFill>
              <a:ln w="9525">
                <a:noFill/>
                <a:round/>
                <a:headEnd/>
                <a:tailEnd/>
              </a:ln>
            </p:spPr>
            <p:txBody>
              <a:bodyPr/>
              <a:lstStyle/>
              <a:p>
                <a:endParaRPr lang="en-GB" altLang="en-US" sz="1400"/>
              </a:p>
            </p:txBody>
          </p:sp>
          <p:sp>
            <p:nvSpPr>
              <p:cNvPr id="19737" name="Oval 28"/>
              <p:cNvSpPr>
                <a:spLocks noChangeArrowheads="1"/>
              </p:cNvSpPr>
              <p:nvPr/>
            </p:nvSpPr>
            <p:spPr bwMode="auto">
              <a:xfrm>
                <a:off x="1241459" y="2076042"/>
                <a:ext cx="36092" cy="38231"/>
              </a:xfrm>
              <a:prstGeom prst="ellipse">
                <a:avLst/>
              </a:prstGeom>
              <a:solidFill>
                <a:srgbClr val="FF0000"/>
              </a:solidFill>
              <a:ln w="9525">
                <a:noFill/>
                <a:round/>
                <a:headEnd/>
                <a:tailEnd/>
              </a:ln>
            </p:spPr>
            <p:txBody>
              <a:bodyPr/>
              <a:lstStyle/>
              <a:p>
                <a:endParaRPr lang="en-GB" altLang="en-US" sz="1400"/>
              </a:p>
            </p:txBody>
          </p:sp>
          <p:sp>
            <p:nvSpPr>
              <p:cNvPr id="19738" name="Oval 29"/>
              <p:cNvSpPr>
                <a:spLocks noChangeArrowheads="1"/>
              </p:cNvSpPr>
              <p:nvPr/>
            </p:nvSpPr>
            <p:spPr bwMode="auto">
              <a:xfrm>
                <a:off x="1287862" y="1912197"/>
                <a:ext cx="36092" cy="38231"/>
              </a:xfrm>
              <a:prstGeom prst="ellipse">
                <a:avLst/>
              </a:prstGeom>
              <a:solidFill>
                <a:srgbClr val="FF0000"/>
              </a:solidFill>
              <a:ln w="9525">
                <a:noFill/>
                <a:round/>
                <a:headEnd/>
                <a:tailEnd/>
              </a:ln>
            </p:spPr>
            <p:txBody>
              <a:bodyPr/>
              <a:lstStyle/>
              <a:p>
                <a:endParaRPr lang="en-GB" altLang="en-US" sz="1400"/>
              </a:p>
            </p:txBody>
          </p:sp>
          <p:sp>
            <p:nvSpPr>
              <p:cNvPr id="19739" name="Oval 30"/>
              <p:cNvSpPr>
                <a:spLocks noChangeArrowheads="1"/>
              </p:cNvSpPr>
              <p:nvPr/>
            </p:nvSpPr>
            <p:spPr bwMode="auto">
              <a:xfrm>
                <a:off x="1334265" y="1868504"/>
                <a:ext cx="36092" cy="38231"/>
              </a:xfrm>
              <a:prstGeom prst="ellipse">
                <a:avLst/>
              </a:prstGeom>
              <a:solidFill>
                <a:srgbClr val="FF0000"/>
              </a:solidFill>
              <a:ln w="9525">
                <a:noFill/>
                <a:round/>
                <a:headEnd/>
                <a:tailEnd/>
              </a:ln>
            </p:spPr>
            <p:txBody>
              <a:bodyPr/>
              <a:lstStyle/>
              <a:p>
                <a:endParaRPr lang="en-GB" altLang="en-US" sz="1400"/>
              </a:p>
            </p:txBody>
          </p:sp>
          <p:sp>
            <p:nvSpPr>
              <p:cNvPr id="19740" name="Oval 31"/>
              <p:cNvSpPr>
                <a:spLocks noChangeArrowheads="1"/>
              </p:cNvSpPr>
              <p:nvPr/>
            </p:nvSpPr>
            <p:spPr bwMode="auto">
              <a:xfrm>
                <a:off x="1380669" y="2289042"/>
                <a:ext cx="36092" cy="38231"/>
              </a:xfrm>
              <a:prstGeom prst="ellipse">
                <a:avLst/>
              </a:prstGeom>
              <a:solidFill>
                <a:srgbClr val="FF0000"/>
              </a:solidFill>
              <a:ln w="9525">
                <a:noFill/>
                <a:round/>
                <a:headEnd/>
                <a:tailEnd/>
              </a:ln>
            </p:spPr>
            <p:txBody>
              <a:bodyPr/>
              <a:lstStyle/>
              <a:p>
                <a:endParaRPr lang="en-GB" altLang="en-US" sz="1400"/>
              </a:p>
            </p:txBody>
          </p:sp>
          <p:sp>
            <p:nvSpPr>
              <p:cNvPr id="19741" name="Oval 32"/>
              <p:cNvSpPr>
                <a:spLocks noChangeArrowheads="1"/>
              </p:cNvSpPr>
              <p:nvPr/>
            </p:nvSpPr>
            <p:spPr bwMode="auto">
              <a:xfrm>
                <a:off x="1432228" y="2862503"/>
                <a:ext cx="36092" cy="38231"/>
              </a:xfrm>
              <a:prstGeom prst="ellipse">
                <a:avLst/>
              </a:prstGeom>
              <a:solidFill>
                <a:srgbClr val="FF0000"/>
              </a:solidFill>
              <a:ln w="9525">
                <a:noFill/>
                <a:round/>
                <a:headEnd/>
                <a:tailEnd/>
              </a:ln>
            </p:spPr>
            <p:txBody>
              <a:bodyPr/>
              <a:lstStyle/>
              <a:p>
                <a:endParaRPr lang="en-GB" altLang="en-US" sz="1400"/>
              </a:p>
            </p:txBody>
          </p:sp>
          <p:sp>
            <p:nvSpPr>
              <p:cNvPr id="19742" name="Oval 33"/>
              <p:cNvSpPr>
                <a:spLocks noChangeArrowheads="1"/>
              </p:cNvSpPr>
              <p:nvPr/>
            </p:nvSpPr>
            <p:spPr bwMode="auto">
              <a:xfrm>
                <a:off x="1478631" y="2878887"/>
                <a:ext cx="36092" cy="38231"/>
              </a:xfrm>
              <a:prstGeom prst="ellipse">
                <a:avLst/>
              </a:prstGeom>
              <a:solidFill>
                <a:srgbClr val="FF0000"/>
              </a:solidFill>
              <a:ln w="9525">
                <a:noFill/>
                <a:round/>
                <a:headEnd/>
                <a:tailEnd/>
              </a:ln>
            </p:spPr>
            <p:txBody>
              <a:bodyPr/>
              <a:lstStyle/>
              <a:p>
                <a:endParaRPr lang="en-GB" altLang="en-US" sz="1400"/>
              </a:p>
            </p:txBody>
          </p:sp>
          <p:sp>
            <p:nvSpPr>
              <p:cNvPr id="19743" name="Oval 34"/>
              <p:cNvSpPr>
                <a:spLocks noChangeArrowheads="1"/>
              </p:cNvSpPr>
              <p:nvPr/>
            </p:nvSpPr>
            <p:spPr bwMode="auto">
              <a:xfrm>
                <a:off x="1525035" y="2840657"/>
                <a:ext cx="36092" cy="38231"/>
              </a:xfrm>
              <a:prstGeom prst="ellipse">
                <a:avLst/>
              </a:prstGeom>
              <a:solidFill>
                <a:srgbClr val="FF0000"/>
              </a:solidFill>
              <a:ln w="9525">
                <a:noFill/>
                <a:round/>
                <a:headEnd/>
                <a:tailEnd/>
              </a:ln>
            </p:spPr>
            <p:txBody>
              <a:bodyPr/>
              <a:lstStyle/>
              <a:p>
                <a:endParaRPr lang="en-GB" altLang="en-US" sz="1400"/>
              </a:p>
            </p:txBody>
          </p:sp>
          <p:sp>
            <p:nvSpPr>
              <p:cNvPr id="19744" name="Oval 35"/>
              <p:cNvSpPr>
                <a:spLocks noChangeArrowheads="1"/>
              </p:cNvSpPr>
              <p:nvPr/>
            </p:nvSpPr>
            <p:spPr bwMode="auto">
              <a:xfrm>
                <a:off x="1571438" y="2649503"/>
                <a:ext cx="36092" cy="38231"/>
              </a:xfrm>
              <a:prstGeom prst="ellipse">
                <a:avLst/>
              </a:prstGeom>
              <a:solidFill>
                <a:srgbClr val="FF0000"/>
              </a:solidFill>
              <a:ln w="9525">
                <a:noFill/>
                <a:round/>
                <a:headEnd/>
                <a:tailEnd/>
              </a:ln>
            </p:spPr>
            <p:txBody>
              <a:bodyPr/>
              <a:lstStyle/>
              <a:p>
                <a:endParaRPr lang="en-GB" altLang="en-US" sz="1400"/>
              </a:p>
            </p:txBody>
          </p:sp>
          <p:sp>
            <p:nvSpPr>
              <p:cNvPr id="19745" name="Oval 36"/>
              <p:cNvSpPr>
                <a:spLocks noChangeArrowheads="1"/>
              </p:cNvSpPr>
              <p:nvPr/>
            </p:nvSpPr>
            <p:spPr bwMode="auto">
              <a:xfrm>
                <a:off x="1617842" y="2398273"/>
                <a:ext cx="36092" cy="38231"/>
              </a:xfrm>
              <a:prstGeom prst="ellipse">
                <a:avLst/>
              </a:prstGeom>
              <a:solidFill>
                <a:srgbClr val="FF0000"/>
              </a:solidFill>
              <a:ln w="9525">
                <a:noFill/>
                <a:round/>
                <a:headEnd/>
                <a:tailEnd/>
              </a:ln>
            </p:spPr>
            <p:txBody>
              <a:bodyPr/>
              <a:lstStyle/>
              <a:p>
                <a:endParaRPr lang="en-GB" altLang="en-US" sz="1400"/>
              </a:p>
            </p:txBody>
          </p:sp>
          <p:sp>
            <p:nvSpPr>
              <p:cNvPr id="19746" name="Oval 37"/>
              <p:cNvSpPr>
                <a:spLocks noChangeArrowheads="1"/>
              </p:cNvSpPr>
              <p:nvPr/>
            </p:nvSpPr>
            <p:spPr bwMode="auto">
              <a:xfrm>
                <a:off x="1664245" y="2622195"/>
                <a:ext cx="36092" cy="38231"/>
              </a:xfrm>
              <a:prstGeom prst="ellipse">
                <a:avLst/>
              </a:prstGeom>
              <a:solidFill>
                <a:srgbClr val="FF0000"/>
              </a:solidFill>
              <a:ln w="9525">
                <a:noFill/>
                <a:round/>
                <a:headEnd/>
                <a:tailEnd/>
              </a:ln>
            </p:spPr>
            <p:txBody>
              <a:bodyPr/>
              <a:lstStyle/>
              <a:p>
                <a:endParaRPr lang="en-GB" altLang="en-US" sz="1400"/>
              </a:p>
            </p:txBody>
          </p:sp>
          <p:sp>
            <p:nvSpPr>
              <p:cNvPr id="19747" name="Oval 38"/>
              <p:cNvSpPr>
                <a:spLocks noChangeArrowheads="1"/>
              </p:cNvSpPr>
              <p:nvPr/>
            </p:nvSpPr>
            <p:spPr bwMode="auto">
              <a:xfrm>
                <a:off x="1710648" y="1890350"/>
                <a:ext cx="36092" cy="38231"/>
              </a:xfrm>
              <a:prstGeom prst="ellipse">
                <a:avLst/>
              </a:prstGeom>
              <a:solidFill>
                <a:srgbClr val="FF0000"/>
              </a:solidFill>
              <a:ln w="9525">
                <a:noFill/>
                <a:round/>
                <a:headEnd/>
                <a:tailEnd/>
              </a:ln>
            </p:spPr>
            <p:txBody>
              <a:bodyPr/>
              <a:lstStyle/>
              <a:p>
                <a:endParaRPr lang="en-GB" altLang="en-US" sz="1400"/>
              </a:p>
            </p:txBody>
          </p:sp>
          <p:sp>
            <p:nvSpPr>
              <p:cNvPr id="19748" name="Oval 39"/>
              <p:cNvSpPr>
                <a:spLocks noChangeArrowheads="1"/>
              </p:cNvSpPr>
              <p:nvPr/>
            </p:nvSpPr>
            <p:spPr bwMode="auto">
              <a:xfrm>
                <a:off x="1762208" y="2196196"/>
                <a:ext cx="36092" cy="38231"/>
              </a:xfrm>
              <a:prstGeom prst="ellipse">
                <a:avLst/>
              </a:prstGeom>
              <a:solidFill>
                <a:srgbClr val="FF0000"/>
              </a:solidFill>
              <a:ln w="9525">
                <a:noFill/>
                <a:round/>
                <a:headEnd/>
                <a:tailEnd/>
              </a:ln>
            </p:spPr>
            <p:txBody>
              <a:bodyPr/>
              <a:lstStyle/>
              <a:p>
                <a:endParaRPr lang="en-GB" altLang="en-US" sz="1400"/>
              </a:p>
            </p:txBody>
          </p:sp>
          <p:sp>
            <p:nvSpPr>
              <p:cNvPr id="19749" name="Oval 40"/>
              <p:cNvSpPr>
                <a:spLocks noChangeArrowheads="1"/>
              </p:cNvSpPr>
              <p:nvPr/>
            </p:nvSpPr>
            <p:spPr bwMode="auto">
              <a:xfrm>
                <a:off x="1808611" y="2136119"/>
                <a:ext cx="36092" cy="38231"/>
              </a:xfrm>
              <a:prstGeom prst="ellipse">
                <a:avLst/>
              </a:prstGeom>
              <a:solidFill>
                <a:srgbClr val="FF0000"/>
              </a:solidFill>
              <a:ln w="9525">
                <a:noFill/>
                <a:round/>
                <a:headEnd/>
                <a:tailEnd/>
              </a:ln>
            </p:spPr>
            <p:txBody>
              <a:bodyPr/>
              <a:lstStyle/>
              <a:p>
                <a:endParaRPr lang="en-GB" altLang="en-US" sz="1400"/>
              </a:p>
            </p:txBody>
          </p:sp>
          <p:sp>
            <p:nvSpPr>
              <p:cNvPr id="19750" name="Oval 41"/>
              <p:cNvSpPr>
                <a:spLocks noChangeArrowheads="1"/>
              </p:cNvSpPr>
              <p:nvPr/>
            </p:nvSpPr>
            <p:spPr bwMode="auto">
              <a:xfrm>
                <a:off x="1855014" y="2141581"/>
                <a:ext cx="36092" cy="38231"/>
              </a:xfrm>
              <a:prstGeom prst="ellipse">
                <a:avLst/>
              </a:prstGeom>
              <a:solidFill>
                <a:srgbClr val="FF0000"/>
              </a:solidFill>
              <a:ln w="9525">
                <a:noFill/>
                <a:round/>
                <a:headEnd/>
                <a:tailEnd/>
              </a:ln>
            </p:spPr>
            <p:txBody>
              <a:bodyPr/>
              <a:lstStyle/>
              <a:p>
                <a:endParaRPr lang="en-GB" altLang="en-US" sz="1400"/>
              </a:p>
            </p:txBody>
          </p:sp>
          <p:sp>
            <p:nvSpPr>
              <p:cNvPr id="19751" name="Oval 42"/>
              <p:cNvSpPr>
                <a:spLocks noChangeArrowheads="1"/>
              </p:cNvSpPr>
              <p:nvPr/>
            </p:nvSpPr>
            <p:spPr bwMode="auto">
              <a:xfrm>
                <a:off x="1901418" y="2005043"/>
                <a:ext cx="36092" cy="38231"/>
              </a:xfrm>
              <a:prstGeom prst="ellipse">
                <a:avLst/>
              </a:prstGeom>
              <a:solidFill>
                <a:srgbClr val="FF0000"/>
              </a:solidFill>
              <a:ln w="9525">
                <a:noFill/>
                <a:round/>
                <a:headEnd/>
                <a:tailEnd/>
              </a:ln>
            </p:spPr>
            <p:txBody>
              <a:bodyPr/>
              <a:lstStyle/>
              <a:p>
                <a:endParaRPr lang="en-GB" altLang="en-US" sz="1400"/>
              </a:p>
            </p:txBody>
          </p:sp>
          <p:sp>
            <p:nvSpPr>
              <p:cNvPr id="19752" name="Oval 43"/>
              <p:cNvSpPr>
                <a:spLocks noChangeArrowheads="1"/>
              </p:cNvSpPr>
              <p:nvPr/>
            </p:nvSpPr>
            <p:spPr bwMode="auto">
              <a:xfrm>
                <a:off x="1947821" y="2125196"/>
                <a:ext cx="36092" cy="38231"/>
              </a:xfrm>
              <a:prstGeom prst="ellipse">
                <a:avLst/>
              </a:prstGeom>
              <a:solidFill>
                <a:srgbClr val="FF0000"/>
              </a:solidFill>
              <a:ln w="9525">
                <a:noFill/>
                <a:round/>
                <a:headEnd/>
                <a:tailEnd/>
              </a:ln>
            </p:spPr>
            <p:txBody>
              <a:bodyPr/>
              <a:lstStyle/>
              <a:p>
                <a:endParaRPr lang="en-GB" altLang="en-US" sz="1400"/>
              </a:p>
            </p:txBody>
          </p:sp>
          <p:sp>
            <p:nvSpPr>
              <p:cNvPr id="19753" name="Oval 44"/>
              <p:cNvSpPr>
                <a:spLocks noChangeArrowheads="1"/>
              </p:cNvSpPr>
              <p:nvPr/>
            </p:nvSpPr>
            <p:spPr bwMode="auto">
              <a:xfrm>
                <a:off x="1994224" y="2698657"/>
                <a:ext cx="36092" cy="38231"/>
              </a:xfrm>
              <a:prstGeom prst="ellipse">
                <a:avLst/>
              </a:prstGeom>
              <a:solidFill>
                <a:srgbClr val="FF0000"/>
              </a:solidFill>
              <a:ln w="9525">
                <a:noFill/>
                <a:round/>
                <a:headEnd/>
                <a:tailEnd/>
              </a:ln>
            </p:spPr>
            <p:txBody>
              <a:bodyPr/>
              <a:lstStyle/>
              <a:p>
                <a:endParaRPr lang="en-GB" altLang="en-US" sz="1400"/>
              </a:p>
            </p:txBody>
          </p:sp>
          <p:sp>
            <p:nvSpPr>
              <p:cNvPr id="19754" name="Oval 45"/>
              <p:cNvSpPr>
                <a:spLocks noChangeArrowheads="1"/>
              </p:cNvSpPr>
              <p:nvPr/>
            </p:nvSpPr>
            <p:spPr bwMode="auto">
              <a:xfrm>
                <a:off x="2045784" y="2704118"/>
                <a:ext cx="36092" cy="38231"/>
              </a:xfrm>
              <a:prstGeom prst="ellipse">
                <a:avLst/>
              </a:prstGeom>
              <a:solidFill>
                <a:srgbClr val="FF0000"/>
              </a:solidFill>
              <a:ln w="9525">
                <a:noFill/>
                <a:round/>
                <a:headEnd/>
                <a:tailEnd/>
              </a:ln>
            </p:spPr>
            <p:txBody>
              <a:bodyPr/>
              <a:lstStyle/>
              <a:p>
                <a:endParaRPr lang="en-GB" altLang="en-US" sz="1400"/>
              </a:p>
            </p:txBody>
          </p:sp>
          <p:sp>
            <p:nvSpPr>
              <p:cNvPr id="19755" name="Oval 46"/>
              <p:cNvSpPr>
                <a:spLocks noChangeArrowheads="1"/>
              </p:cNvSpPr>
              <p:nvPr/>
            </p:nvSpPr>
            <p:spPr bwMode="auto">
              <a:xfrm>
                <a:off x="2092187" y="2627657"/>
                <a:ext cx="36092" cy="38231"/>
              </a:xfrm>
              <a:prstGeom prst="ellipse">
                <a:avLst/>
              </a:prstGeom>
              <a:solidFill>
                <a:srgbClr val="FF0000"/>
              </a:solidFill>
              <a:ln w="9525">
                <a:noFill/>
                <a:round/>
                <a:headEnd/>
                <a:tailEnd/>
              </a:ln>
            </p:spPr>
            <p:txBody>
              <a:bodyPr/>
              <a:lstStyle/>
              <a:p>
                <a:endParaRPr lang="en-GB" altLang="en-US" sz="1400"/>
              </a:p>
            </p:txBody>
          </p:sp>
          <p:sp>
            <p:nvSpPr>
              <p:cNvPr id="19756" name="Oval 47"/>
              <p:cNvSpPr>
                <a:spLocks noChangeArrowheads="1"/>
              </p:cNvSpPr>
              <p:nvPr/>
            </p:nvSpPr>
            <p:spPr bwMode="auto">
              <a:xfrm>
                <a:off x="2138590" y="2627657"/>
                <a:ext cx="36092" cy="38231"/>
              </a:xfrm>
              <a:prstGeom prst="ellipse">
                <a:avLst/>
              </a:prstGeom>
              <a:solidFill>
                <a:srgbClr val="FF0000"/>
              </a:solidFill>
              <a:ln w="9525">
                <a:noFill/>
                <a:round/>
                <a:headEnd/>
                <a:tailEnd/>
              </a:ln>
            </p:spPr>
            <p:txBody>
              <a:bodyPr/>
              <a:lstStyle/>
              <a:p>
                <a:endParaRPr lang="en-GB" altLang="en-US" sz="1400"/>
              </a:p>
            </p:txBody>
          </p:sp>
          <p:sp>
            <p:nvSpPr>
              <p:cNvPr id="19757" name="Oval 48"/>
              <p:cNvSpPr>
                <a:spLocks noChangeArrowheads="1"/>
              </p:cNvSpPr>
              <p:nvPr/>
            </p:nvSpPr>
            <p:spPr bwMode="auto">
              <a:xfrm>
                <a:off x="2184994" y="2540273"/>
                <a:ext cx="36092" cy="38231"/>
              </a:xfrm>
              <a:prstGeom prst="ellipse">
                <a:avLst/>
              </a:prstGeom>
              <a:solidFill>
                <a:srgbClr val="FF0000"/>
              </a:solidFill>
              <a:ln w="9525">
                <a:noFill/>
                <a:round/>
                <a:headEnd/>
                <a:tailEnd/>
              </a:ln>
            </p:spPr>
            <p:txBody>
              <a:bodyPr/>
              <a:lstStyle/>
              <a:p>
                <a:endParaRPr lang="en-GB" altLang="en-US" sz="1400"/>
              </a:p>
            </p:txBody>
          </p:sp>
          <p:sp>
            <p:nvSpPr>
              <p:cNvPr id="19758" name="Oval 49"/>
              <p:cNvSpPr>
                <a:spLocks noChangeArrowheads="1"/>
              </p:cNvSpPr>
              <p:nvPr/>
            </p:nvSpPr>
            <p:spPr bwMode="auto">
              <a:xfrm>
                <a:off x="2231397" y="2829734"/>
                <a:ext cx="36092" cy="38231"/>
              </a:xfrm>
              <a:prstGeom prst="ellipse">
                <a:avLst/>
              </a:prstGeom>
              <a:solidFill>
                <a:srgbClr val="FF0000"/>
              </a:solidFill>
              <a:ln w="9525">
                <a:noFill/>
                <a:round/>
                <a:headEnd/>
                <a:tailEnd/>
              </a:ln>
            </p:spPr>
            <p:txBody>
              <a:bodyPr/>
              <a:lstStyle/>
              <a:p>
                <a:endParaRPr lang="en-GB" altLang="en-US" sz="1400"/>
              </a:p>
            </p:txBody>
          </p:sp>
          <p:sp>
            <p:nvSpPr>
              <p:cNvPr id="19759" name="Oval 50"/>
              <p:cNvSpPr>
                <a:spLocks noChangeArrowheads="1"/>
              </p:cNvSpPr>
              <p:nvPr/>
            </p:nvSpPr>
            <p:spPr bwMode="auto">
              <a:xfrm>
                <a:off x="2277801" y="1764735"/>
                <a:ext cx="36092" cy="38231"/>
              </a:xfrm>
              <a:prstGeom prst="ellipse">
                <a:avLst/>
              </a:prstGeom>
              <a:solidFill>
                <a:srgbClr val="FF0000"/>
              </a:solidFill>
              <a:ln w="9525">
                <a:noFill/>
                <a:round/>
                <a:headEnd/>
                <a:tailEnd/>
              </a:ln>
            </p:spPr>
            <p:txBody>
              <a:bodyPr/>
              <a:lstStyle/>
              <a:p>
                <a:endParaRPr lang="en-GB" altLang="en-US" sz="1400"/>
              </a:p>
            </p:txBody>
          </p:sp>
          <p:sp>
            <p:nvSpPr>
              <p:cNvPr id="19760" name="Oval 51"/>
              <p:cNvSpPr>
                <a:spLocks noChangeArrowheads="1"/>
              </p:cNvSpPr>
              <p:nvPr/>
            </p:nvSpPr>
            <p:spPr bwMode="auto">
              <a:xfrm>
                <a:off x="2329360" y="1944966"/>
                <a:ext cx="36092" cy="38231"/>
              </a:xfrm>
              <a:prstGeom prst="ellipse">
                <a:avLst/>
              </a:prstGeom>
              <a:solidFill>
                <a:srgbClr val="FF0000"/>
              </a:solidFill>
              <a:ln w="9525">
                <a:noFill/>
                <a:round/>
                <a:headEnd/>
                <a:tailEnd/>
              </a:ln>
            </p:spPr>
            <p:txBody>
              <a:bodyPr/>
              <a:lstStyle/>
              <a:p>
                <a:endParaRPr lang="en-GB" altLang="en-US" sz="1400"/>
              </a:p>
            </p:txBody>
          </p:sp>
          <p:sp>
            <p:nvSpPr>
              <p:cNvPr id="19761" name="Oval 52"/>
              <p:cNvSpPr>
                <a:spLocks noChangeArrowheads="1"/>
              </p:cNvSpPr>
              <p:nvPr/>
            </p:nvSpPr>
            <p:spPr bwMode="auto">
              <a:xfrm>
                <a:off x="2375764" y="2185273"/>
                <a:ext cx="36092" cy="38231"/>
              </a:xfrm>
              <a:prstGeom prst="ellipse">
                <a:avLst/>
              </a:prstGeom>
              <a:solidFill>
                <a:srgbClr val="FF0000"/>
              </a:solidFill>
              <a:ln w="9525">
                <a:noFill/>
                <a:round/>
                <a:headEnd/>
                <a:tailEnd/>
              </a:ln>
            </p:spPr>
            <p:txBody>
              <a:bodyPr/>
              <a:lstStyle/>
              <a:p>
                <a:endParaRPr lang="en-GB" altLang="en-US" sz="1400"/>
              </a:p>
            </p:txBody>
          </p:sp>
          <p:sp>
            <p:nvSpPr>
              <p:cNvPr id="19762" name="Oval 53"/>
              <p:cNvSpPr>
                <a:spLocks noChangeArrowheads="1"/>
              </p:cNvSpPr>
              <p:nvPr/>
            </p:nvSpPr>
            <p:spPr bwMode="auto">
              <a:xfrm>
                <a:off x="2422167" y="2092427"/>
                <a:ext cx="36092" cy="38231"/>
              </a:xfrm>
              <a:prstGeom prst="ellipse">
                <a:avLst/>
              </a:prstGeom>
              <a:solidFill>
                <a:srgbClr val="FF0000"/>
              </a:solidFill>
              <a:ln w="9525">
                <a:noFill/>
                <a:round/>
                <a:headEnd/>
                <a:tailEnd/>
              </a:ln>
            </p:spPr>
            <p:txBody>
              <a:bodyPr/>
              <a:lstStyle/>
              <a:p>
                <a:endParaRPr lang="en-GB" altLang="en-US" sz="1400"/>
              </a:p>
            </p:txBody>
          </p:sp>
          <p:sp>
            <p:nvSpPr>
              <p:cNvPr id="19763" name="Oval 54"/>
              <p:cNvSpPr>
                <a:spLocks noChangeArrowheads="1"/>
              </p:cNvSpPr>
              <p:nvPr/>
            </p:nvSpPr>
            <p:spPr bwMode="auto">
              <a:xfrm>
                <a:off x="2468571" y="2152504"/>
                <a:ext cx="36092" cy="38231"/>
              </a:xfrm>
              <a:prstGeom prst="ellipse">
                <a:avLst/>
              </a:prstGeom>
              <a:solidFill>
                <a:srgbClr val="FF0000"/>
              </a:solidFill>
              <a:ln w="9525">
                <a:noFill/>
                <a:round/>
                <a:headEnd/>
                <a:tailEnd/>
              </a:ln>
            </p:spPr>
            <p:txBody>
              <a:bodyPr/>
              <a:lstStyle/>
              <a:p>
                <a:endParaRPr lang="en-GB" altLang="en-US" sz="1400"/>
              </a:p>
            </p:txBody>
          </p:sp>
          <p:sp>
            <p:nvSpPr>
              <p:cNvPr id="19764" name="Oval 55"/>
              <p:cNvSpPr>
                <a:spLocks noChangeArrowheads="1"/>
              </p:cNvSpPr>
              <p:nvPr/>
            </p:nvSpPr>
            <p:spPr bwMode="auto">
              <a:xfrm>
                <a:off x="2514974" y="2174350"/>
                <a:ext cx="36092" cy="38231"/>
              </a:xfrm>
              <a:prstGeom prst="ellipse">
                <a:avLst/>
              </a:prstGeom>
              <a:solidFill>
                <a:srgbClr val="FF0000"/>
              </a:solidFill>
              <a:ln w="9525">
                <a:noFill/>
                <a:round/>
                <a:headEnd/>
                <a:tailEnd/>
              </a:ln>
            </p:spPr>
            <p:txBody>
              <a:bodyPr/>
              <a:lstStyle/>
              <a:p>
                <a:endParaRPr lang="en-GB" altLang="en-US" sz="1400"/>
              </a:p>
            </p:txBody>
          </p:sp>
          <p:sp>
            <p:nvSpPr>
              <p:cNvPr id="19765" name="Oval 56"/>
              <p:cNvSpPr>
                <a:spLocks noChangeArrowheads="1"/>
              </p:cNvSpPr>
              <p:nvPr/>
            </p:nvSpPr>
            <p:spPr bwMode="auto">
              <a:xfrm>
                <a:off x="2561377" y="2644042"/>
                <a:ext cx="36092" cy="38231"/>
              </a:xfrm>
              <a:prstGeom prst="ellipse">
                <a:avLst/>
              </a:prstGeom>
              <a:solidFill>
                <a:srgbClr val="FF0000"/>
              </a:solidFill>
              <a:ln w="9525">
                <a:noFill/>
                <a:round/>
                <a:headEnd/>
                <a:tailEnd/>
              </a:ln>
            </p:spPr>
            <p:txBody>
              <a:bodyPr/>
              <a:lstStyle/>
              <a:p>
                <a:endParaRPr lang="en-GB" altLang="en-US" sz="1400"/>
              </a:p>
            </p:txBody>
          </p:sp>
          <p:sp>
            <p:nvSpPr>
              <p:cNvPr id="19766" name="Oval 57"/>
              <p:cNvSpPr>
                <a:spLocks noChangeArrowheads="1"/>
              </p:cNvSpPr>
              <p:nvPr/>
            </p:nvSpPr>
            <p:spPr bwMode="auto">
              <a:xfrm>
                <a:off x="2607781" y="2807887"/>
                <a:ext cx="36092" cy="38231"/>
              </a:xfrm>
              <a:prstGeom prst="ellipse">
                <a:avLst/>
              </a:prstGeom>
              <a:solidFill>
                <a:srgbClr val="FF0000"/>
              </a:solidFill>
              <a:ln w="9525">
                <a:noFill/>
                <a:round/>
                <a:headEnd/>
                <a:tailEnd/>
              </a:ln>
            </p:spPr>
            <p:txBody>
              <a:bodyPr/>
              <a:lstStyle/>
              <a:p>
                <a:endParaRPr lang="en-GB" altLang="en-US" sz="1400"/>
              </a:p>
            </p:txBody>
          </p:sp>
          <p:sp>
            <p:nvSpPr>
              <p:cNvPr id="19767" name="Oval 58"/>
              <p:cNvSpPr>
                <a:spLocks noChangeArrowheads="1"/>
              </p:cNvSpPr>
              <p:nvPr/>
            </p:nvSpPr>
            <p:spPr bwMode="auto">
              <a:xfrm>
                <a:off x="2659340" y="2829734"/>
                <a:ext cx="36092" cy="38231"/>
              </a:xfrm>
              <a:prstGeom prst="ellipse">
                <a:avLst/>
              </a:prstGeom>
              <a:solidFill>
                <a:srgbClr val="FF0000"/>
              </a:solidFill>
              <a:ln w="9525">
                <a:noFill/>
                <a:round/>
                <a:headEnd/>
                <a:tailEnd/>
              </a:ln>
            </p:spPr>
            <p:txBody>
              <a:bodyPr/>
              <a:lstStyle/>
              <a:p>
                <a:endParaRPr lang="en-GB" altLang="en-US" sz="1400"/>
              </a:p>
            </p:txBody>
          </p:sp>
          <p:sp>
            <p:nvSpPr>
              <p:cNvPr id="19768" name="Oval 59"/>
              <p:cNvSpPr>
                <a:spLocks noChangeArrowheads="1"/>
              </p:cNvSpPr>
              <p:nvPr/>
            </p:nvSpPr>
            <p:spPr bwMode="auto">
              <a:xfrm>
                <a:off x="2705743" y="2682272"/>
                <a:ext cx="36092" cy="38231"/>
              </a:xfrm>
              <a:prstGeom prst="ellipse">
                <a:avLst/>
              </a:prstGeom>
              <a:solidFill>
                <a:srgbClr val="FF0000"/>
              </a:solidFill>
              <a:ln w="9525">
                <a:noFill/>
                <a:round/>
                <a:headEnd/>
                <a:tailEnd/>
              </a:ln>
            </p:spPr>
            <p:txBody>
              <a:bodyPr/>
              <a:lstStyle/>
              <a:p>
                <a:endParaRPr lang="en-GB" altLang="en-US" sz="1400"/>
              </a:p>
            </p:txBody>
          </p:sp>
          <p:sp>
            <p:nvSpPr>
              <p:cNvPr id="19769" name="Oval 60"/>
              <p:cNvSpPr>
                <a:spLocks noChangeArrowheads="1"/>
              </p:cNvSpPr>
              <p:nvPr/>
            </p:nvSpPr>
            <p:spPr bwMode="auto">
              <a:xfrm>
                <a:off x="2752147" y="2753272"/>
                <a:ext cx="36092" cy="38231"/>
              </a:xfrm>
              <a:prstGeom prst="ellipse">
                <a:avLst/>
              </a:prstGeom>
              <a:solidFill>
                <a:srgbClr val="FF0000"/>
              </a:solidFill>
              <a:ln w="9525">
                <a:noFill/>
                <a:round/>
                <a:headEnd/>
                <a:tailEnd/>
              </a:ln>
            </p:spPr>
            <p:txBody>
              <a:bodyPr/>
              <a:lstStyle/>
              <a:p>
                <a:endParaRPr lang="en-GB" altLang="en-US" sz="1400"/>
              </a:p>
            </p:txBody>
          </p:sp>
          <p:sp>
            <p:nvSpPr>
              <p:cNvPr id="19770" name="Oval 61"/>
              <p:cNvSpPr>
                <a:spLocks noChangeArrowheads="1"/>
              </p:cNvSpPr>
              <p:nvPr/>
            </p:nvSpPr>
            <p:spPr bwMode="auto">
              <a:xfrm>
                <a:off x="2798550" y="2551196"/>
                <a:ext cx="36092" cy="38231"/>
              </a:xfrm>
              <a:prstGeom prst="ellipse">
                <a:avLst/>
              </a:prstGeom>
              <a:solidFill>
                <a:srgbClr val="FF0000"/>
              </a:solidFill>
              <a:ln w="9525">
                <a:noFill/>
                <a:round/>
                <a:headEnd/>
                <a:tailEnd/>
              </a:ln>
            </p:spPr>
            <p:txBody>
              <a:bodyPr/>
              <a:lstStyle/>
              <a:p>
                <a:endParaRPr lang="en-GB" altLang="en-US" sz="1400"/>
              </a:p>
            </p:txBody>
          </p:sp>
          <p:sp>
            <p:nvSpPr>
              <p:cNvPr id="19771" name="Oval 62"/>
              <p:cNvSpPr>
                <a:spLocks noChangeArrowheads="1"/>
              </p:cNvSpPr>
              <p:nvPr/>
            </p:nvSpPr>
            <p:spPr bwMode="auto">
              <a:xfrm>
                <a:off x="2844953" y="1660966"/>
                <a:ext cx="36092" cy="38231"/>
              </a:xfrm>
              <a:prstGeom prst="ellipse">
                <a:avLst/>
              </a:prstGeom>
              <a:solidFill>
                <a:srgbClr val="FF0000"/>
              </a:solidFill>
              <a:ln w="9525">
                <a:noFill/>
                <a:round/>
                <a:headEnd/>
                <a:tailEnd/>
              </a:ln>
            </p:spPr>
            <p:txBody>
              <a:bodyPr/>
              <a:lstStyle/>
              <a:p>
                <a:endParaRPr lang="en-GB" altLang="en-US" sz="1400"/>
              </a:p>
            </p:txBody>
          </p:sp>
          <p:sp>
            <p:nvSpPr>
              <p:cNvPr id="19772" name="Oval 63"/>
              <p:cNvSpPr>
                <a:spLocks noChangeArrowheads="1"/>
              </p:cNvSpPr>
              <p:nvPr/>
            </p:nvSpPr>
            <p:spPr bwMode="auto">
              <a:xfrm>
                <a:off x="2891357" y="1835735"/>
                <a:ext cx="36092" cy="38231"/>
              </a:xfrm>
              <a:prstGeom prst="ellipse">
                <a:avLst/>
              </a:prstGeom>
              <a:solidFill>
                <a:srgbClr val="FF0000"/>
              </a:solidFill>
              <a:ln w="9525">
                <a:noFill/>
                <a:round/>
                <a:headEnd/>
                <a:tailEnd/>
              </a:ln>
            </p:spPr>
            <p:txBody>
              <a:bodyPr/>
              <a:lstStyle/>
              <a:p>
                <a:endParaRPr lang="en-GB" altLang="en-US" sz="1400"/>
              </a:p>
            </p:txBody>
          </p:sp>
          <p:sp>
            <p:nvSpPr>
              <p:cNvPr id="19773" name="Oval 64"/>
              <p:cNvSpPr>
                <a:spLocks noChangeArrowheads="1"/>
              </p:cNvSpPr>
              <p:nvPr/>
            </p:nvSpPr>
            <p:spPr bwMode="auto">
              <a:xfrm>
                <a:off x="2942916" y="1983196"/>
                <a:ext cx="36092" cy="38231"/>
              </a:xfrm>
              <a:prstGeom prst="ellipse">
                <a:avLst/>
              </a:prstGeom>
              <a:solidFill>
                <a:srgbClr val="FF0000"/>
              </a:solidFill>
              <a:ln w="9525">
                <a:noFill/>
                <a:round/>
                <a:headEnd/>
                <a:tailEnd/>
              </a:ln>
            </p:spPr>
            <p:txBody>
              <a:bodyPr/>
              <a:lstStyle/>
              <a:p>
                <a:endParaRPr lang="en-GB" altLang="en-US" sz="1400"/>
              </a:p>
            </p:txBody>
          </p:sp>
          <p:sp>
            <p:nvSpPr>
              <p:cNvPr id="19774" name="Oval 65"/>
              <p:cNvSpPr>
                <a:spLocks noChangeArrowheads="1"/>
              </p:cNvSpPr>
              <p:nvPr/>
            </p:nvSpPr>
            <p:spPr bwMode="auto">
              <a:xfrm>
                <a:off x="2989319" y="2163427"/>
                <a:ext cx="36092" cy="38231"/>
              </a:xfrm>
              <a:prstGeom prst="ellipse">
                <a:avLst/>
              </a:prstGeom>
              <a:solidFill>
                <a:srgbClr val="FF0000"/>
              </a:solidFill>
              <a:ln w="9525">
                <a:noFill/>
                <a:round/>
                <a:headEnd/>
                <a:tailEnd/>
              </a:ln>
            </p:spPr>
            <p:txBody>
              <a:bodyPr/>
              <a:lstStyle/>
              <a:p>
                <a:endParaRPr lang="en-GB" altLang="en-US" sz="1400"/>
              </a:p>
            </p:txBody>
          </p:sp>
          <p:sp>
            <p:nvSpPr>
              <p:cNvPr id="19775" name="Oval 66"/>
              <p:cNvSpPr>
                <a:spLocks noChangeArrowheads="1"/>
              </p:cNvSpPr>
              <p:nvPr/>
            </p:nvSpPr>
            <p:spPr bwMode="auto">
              <a:xfrm>
                <a:off x="3035723" y="2086966"/>
                <a:ext cx="36092" cy="38231"/>
              </a:xfrm>
              <a:prstGeom prst="ellipse">
                <a:avLst/>
              </a:prstGeom>
              <a:solidFill>
                <a:srgbClr val="FF0000"/>
              </a:solidFill>
              <a:ln w="9525">
                <a:noFill/>
                <a:round/>
                <a:headEnd/>
                <a:tailEnd/>
              </a:ln>
            </p:spPr>
            <p:txBody>
              <a:bodyPr/>
              <a:lstStyle/>
              <a:p>
                <a:endParaRPr lang="en-GB" altLang="en-US" sz="1400"/>
              </a:p>
            </p:txBody>
          </p:sp>
          <p:sp>
            <p:nvSpPr>
              <p:cNvPr id="19776" name="Oval 67"/>
              <p:cNvSpPr>
                <a:spLocks noChangeArrowheads="1"/>
              </p:cNvSpPr>
              <p:nvPr/>
            </p:nvSpPr>
            <p:spPr bwMode="auto">
              <a:xfrm>
                <a:off x="3082126" y="2343657"/>
                <a:ext cx="36092" cy="38231"/>
              </a:xfrm>
              <a:prstGeom prst="ellipse">
                <a:avLst/>
              </a:prstGeom>
              <a:solidFill>
                <a:srgbClr val="FF0000"/>
              </a:solidFill>
              <a:ln w="9525">
                <a:noFill/>
                <a:round/>
                <a:headEnd/>
                <a:tailEnd/>
              </a:ln>
            </p:spPr>
            <p:txBody>
              <a:bodyPr/>
              <a:lstStyle/>
              <a:p>
                <a:endParaRPr lang="en-GB" altLang="en-US" sz="1400"/>
              </a:p>
            </p:txBody>
          </p:sp>
          <p:sp>
            <p:nvSpPr>
              <p:cNvPr id="19777" name="Oval 68"/>
              <p:cNvSpPr>
                <a:spLocks noChangeArrowheads="1"/>
              </p:cNvSpPr>
              <p:nvPr/>
            </p:nvSpPr>
            <p:spPr bwMode="auto">
              <a:xfrm>
                <a:off x="3128530" y="2573042"/>
                <a:ext cx="36092" cy="38231"/>
              </a:xfrm>
              <a:prstGeom prst="ellipse">
                <a:avLst/>
              </a:prstGeom>
              <a:solidFill>
                <a:srgbClr val="FF0000"/>
              </a:solidFill>
              <a:ln w="9525">
                <a:noFill/>
                <a:round/>
                <a:headEnd/>
                <a:tailEnd/>
              </a:ln>
            </p:spPr>
            <p:txBody>
              <a:bodyPr/>
              <a:lstStyle/>
              <a:p>
                <a:endParaRPr lang="en-GB" altLang="en-US" sz="1400"/>
              </a:p>
            </p:txBody>
          </p:sp>
          <p:sp>
            <p:nvSpPr>
              <p:cNvPr id="19778" name="Oval 69"/>
              <p:cNvSpPr>
                <a:spLocks noChangeArrowheads="1"/>
              </p:cNvSpPr>
              <p:nvPr/>
            </p:nvSpPr>
            <p:spPr bwMode="auto">
              <a:xfrm>
                <a:off x="3174933" y="2818811"/>
                <a:ext cx="36092" cy="38231"/>
              </a:xfrm>
              <a:prstGeom prst="ellipse">
                <a:avLst/>
              </a:prstGeom>
              <a:solidFill>
                <a:srgbClr val="FF0000"/>
              </a:solidFill>
              <a:ln w="9525">
                <a:noFill/>
                <a:round/>
                <a:headEnd/>
                <a:tailEnd/>
              </a:ln>
            </p:spPr>
            <p:txBody>
              <a:bodyPr/>
              <a:lstStyle/>
              <a:p>
                <a:endParaRPr lang="en-GB" altLang="en-US" sz="1400"/>
              </a:p>
            </p:txBody>
          </p:sp>
          <p:sp>
            <p:nvSpPr>
              <p:cNvPr id="19779" name="Oval 70"/>
              <p:cNvSpPr>
                <a:spLocks noChangeArrowheads="1"/>
              </p:cNvSpPr>
              <p:nvPr/>
            </p:nvSpPr>
            <p:spPr bwMode="auto">
              <a:xfrm>
                <a:off x="3221336" y="2960810"/>
                <a:ext cx="36092" cy="38231"/>
              </a:xfrm>
              <a:prstGeom prst="ellipse">
                <a:avLst/>
              </a:prstGeom>
              <a:solidFill>
                <a:srgbClr val="FF0000"/>
              </a:solidFill>
              <a:ln w="9525">
                <a:noFill/>
                <a:round/>
                <a:headEnd/>
                <a:tailEnd/>
              </a:ln>
            </p:spPr>
            <p:txBody>
              <a:bodyPr/>
              <a:lstStyle/>
              <a:p>
                <a:endParaRPr lang="en-GB" altLang="en-US" sz="1400"/>
              </a:p>
            </p:txBody>
          </p:sp>
          <p:sp>
            <p:nvSpPr>
              <p:cNvPr id="19780" name="Oval 71"/>
              <p:cNvSpPr>
                <a:spLocks noChangeArrowheads="1"/>
              </p:cNvSpPr>
              <p:nvPr/>
            </p:nvSpPr>
            <p:spPr bwMode="auto">
              <a:xfrm>
                <a:off x="3272896" y="2567580"/>
                <a:ext cx="36092" cy="38231"/>
              </a:xfrm>
              <a:prstGeom prst="ellipse">
                <a:avLst/>
              </a:prstGeom>
              <a:solidFill>
                <a:srgbClr val="FF0000"/>
              </a:solidFill>
              <a:ln w="9525">
                <a:noFill/>
                <a:round/>
                <a:headEnd/>
                <a:tailEnd/>
              </a:ln>
            </p:spPr>
            <p:txBody>
              <a:bodyPr/>
              <a:lstStyle/>
              <a:p>
                <a:endParaRPr lang="en-GB" altLang="en-US" sz="1400"/>
              </a:p>
            </p:txBody>
          </p:sp>
          <p:sp>
            <p:nvSpPr>
              <p:cNvPr id="19781" name="Oval 72"/>
              <p:cNvSpPr>
                <a:spLocks noChangeArrowheads="1"/>
              </p:cNvSpPr>
              <p:nvPr/>
            </p:nvSpPr>
            <p:spPr bwMode="auto">
              <a:xfrm>
                <a:off x="3319299" y="2676811"/>
                <a:ext cx="36092" cy="38231"/>
              </a:xfrm>
              <a:prstGeom prst="ellipse">
                <a:avLst/>
              </a:prstGeom>
              <a:solidFill>
                <a:srgbClr val="FF0000"/>
              </a:solidFill>
              <a:ln w="9525">
                <a:noFill/>
                <a:round/>
                <a:headEnd/>
                <a:tailEnd/>
              </a:ln>
            </p:spPr>
            <p:txBody>
              <a:bodyPr/>
              <a:lstStyle/>
              <a:p>
                <a:endParaRPr lang="en-GB" altLang="en-US" sz="1400"/>
              </a:p>
            </p:txBody>
          </p:sp>
          <p:sp>
            <p:nvSpPr>
              <p:cNvPr id="19782" name="Oval 73"/>
              <p:cNvSpPr>
                <a:spLocks noChangeArrowheads="1"/>
              </p:cNvSpPr>
              <p:nvPr/>
            </p:nvSpPr>
            <p:spPr bwMode="auto">
              <a:xfrm>
                <a:off x="3365702" y="2649503"/>
                <a:ext cx="36092" cy="38231"/>
              </a:xfrm>
              <a:prstGeom prst="ellipse">
                <a:avLst/>
              </a:prstGeom>
              <a:solidFill>
                <a:srgbClr val="FF0000"/>
              </a:solidFill>
              <a:ln w="9525">
                <a:noFill/>
                <a:round/>
                <a:headEnd/>
                <a:tailEnd/>
              </a:ln>
            </p:spPr>
            <p:txBody>
              <a:bodyPr/>
              <a:lstStyle/>
              <a:p>
                <a:endParaRPr lang="en-GB" altLang="en-US" sz="1400"/>
              </a:p>
            </p:txBody>
          </p:sp>
          <p:sp>
            <p:nvSpPr>
              <p:cNvPr id="19783" name="Oval 74"/>
              <p:cNvSpPr>
                <a:spLocks noChangeArrowheads="1"/>
              </p:cNvSpPr>
              <p:nvPr/>
            </p:nvSpPr>
            <p:spPr bwMode="auto">
              <a:xfrm>
                <a:off x="3412106" y="1802966"/>
                <a:ext cx="36092" cy="38231"/>
              </a:xfrm>
              <a:prstGeom prst="ellipse">
                <a:avLst/>
              </a:prstGeom>
              <a:solidFill>
                <a:srgbClr val="FF0000"/>
              </a:solidFill>
              <a:ln w="9525">
                <a:noFill/>
                <a:round/>
                <a:headEnd/>
                <a:tailEnd/>
              </a:ln>
            </p:spPr>
            <p:txBody>
              <a:bodyPr/>
              <a:lstStyle/>
              <a:p>
                <a:endParaRPr lang="en-GB" altLang="en-US" sz="1400"/>
              </a:p>
            </p:txBody>
          </p:sp>
          <p:sp>
            <p:nvSpPr>
              <p:cNvPr id="19784" name="Oval 75"/>
              <p:cNvSpPr>
                <a:spLocks noChangeArrowheads="1"/>
              </p:cNvSpPr>
              <p:nvPr/>
            </p:nvSpPr>
            <p:spPr bwMode="auto">
              <a:xfrm>
                <a:off x="3458509" y="1857581"/>
                <a:ext cx="36092" cy="38231"/>
              </a:xfrm>
              <a:prstGeom prst="ellipse">
                <a:avLst/>
              </a:prstGeom>
              <a:solidFill>
                <a:srgbClr val="FF0000"/>
              </a:solidFill>
              <a:ln w="9525">
                <a:noFill/>
                <a:round/>
                <a:headEnd/>
                <a:tailEnd/>
              </a:ln>
            </p:spPr>
            <p:txBody>
              <a:bodyPr/>
              <a:lstStyle/>
              <a:p>
                <a:endParaRPr lang="en-GB" altLang="en-US" sz="1400"/>
              </a:p>
            </p:txBody>
          </p:sp>
          <p:sp>
            <p:nvSpPr>
              <p:cNvPr id="19785" name="Oval 76"/>
              <p:cNvSpPr>
                <a:spLocks noChangeArrowheads="1"/>
              </p:cNvSpPr>
              <p:nvPr/>
            </p:nvSpPr>
            <p:spPr bwMode="auto">
              <a:xfrm>
                <a:off x="3504912" y="2081504"/>
                <a:ext cx="36092" cy="38231"/>
              </a:xfrm>
              <a:prstGeom prst="ellipse">
                <a:avLst/>
              </a:prstGeom>
              <a:solidFill>
                <a:srgbClr val="FF0000"/>
              </a:solidFill>
              <a:ln w="9525">
                <a:noFill/>
                <a:round/>
                <a:headEnd/>
                <a:tailEnd/>
              </a:ln>
            </p:spPr>
            <p:txBody>
              <a:bodyPr/>
              <a:lstStyle/>
              <a:p>
                <a:endParaRPr lang="en-GB" altLang="en-US" sz="1400"/>
              </a:p>
            </p:txBody>
          </p:sp>
          <p:sp>
            <p:nvSpPr>
              <p:cNvPr id="19786" name="Oval 77"/>
              <p:cNvSpPr>
                <a:spLocks noChangeArrowheads="1"/>
              </p:cNvSpPr>
              <p:nvPr/>
            </p:nvSpPr>
            <p:spPr bwMode="auto">
              <a:xfrm>
                <a:off x="3556472" y="2239888"/>
                <a:ext cx="36092" cy="38231"/>
              </a:xfrm>
              <a:prstGeom prst="ellipse">
                <a:avLst/>
              </a:prstGeom>
              <a:solidFill>
                <a:srgbClr val="FF0000"/>
              </a:solidFill>
              <a:ln w="9525">
                <a:noFill/>
                <a:round/>
                <a:headEnd/>
                <a:tailEnd/>
              </a:ln>
            </p:spPr>
            <p:txBody>
              <a:bodyPr/>
              <a:lstStyle/>
              <a:p>
                <a:endParaRPr lang="en-GB" altLang="en-US" sz="1400"/>
              </a:p>
            </p:txBody>
          </p:sp>
          <p:sp>
            <p:nvSpPr>
              <p:cNvPr id="19787" name="Oval 78"/>
              <p:cNvSpPr>
                <a:spLocks noChangeArrowheads="1"/>
              </p:cNvSpPr>
              <p:nvPr/>
            </p:nvSpPr>
            <p:spPr bwMode="auto">
              <a:xfrm>
                <a:off x="3602875" y="2005043"/>
                <a:ext cx="36092" cy="38231"/>
              </a:xfrm>
              <a:prstGeom prst="ellipse">
                <a:avLst/>
              </a:prstGeom>
              <a:solidFill>
                <a:srgbClr val="FF0000"/>
              </a:solidFill>
              <a:ln w="9525">
                <a:noFill/>
                <a:round/>
                <a:headEnd/>
                <a:tailEnd/>
              </a:ln>
            </p:spPr>
            <p:txBody>
              <a:bodyPr/>
              <a:lstStyle/>
              <a:p>
                <a:endParaRPr lang="en-GB" altLang="en-US" sz="1400"/>
              </a:p>
            </p:txBody>
          </p:sp>
          <p:sp>
            <p:nvSpPr>
              <p:cNvPr id="19788" name="Oval 79"/>
              <p:cNvSpPr>
                <a:spLocks noChangeArrowheads="1"/>
              </p:cNvSpPr>
              <p:nvPr/>
            </p:nvSpPr>
            <p:spPr bwMode="auto">
              <a:xfrm>
                <a:off x="3649279" y="2147042"/>
                <a:ext cx="36092" cy="38231"/>
              </a:xfrm>
              <a:prstGeom prst="ellipse">
                <a:avLst/>
              </a:prstGeom>
              <a:solidFill>
                <a:srgbClr val="FF0000"/>
              </a:solidFill>
              <a:ln w="9525">
                <a:noFill/>
                <a:round/>
                <a:headEnd/>
                <a:tailEnd/>
              </a:ln>
            </p:spPr>
            <p:txBody>
              <a:bodyPr/>
              <a:lstStyle/>
              <a:p>
                <a:endParaRPr lang="en-GB" altLang="en-US" sz="1400"/>
              </a:p>
            </p:txBody>
          </p:sp>
          <p:sp>
            <p:nvSpPr>
              <p:cNvPr id="19789" name="Oval 80"/>
              <p:cNvSpPr>
                <a:spLocks noChangeArrowheads="1"/>
              </p:cNvSpPr>
              <p:nvPr/>
            </p:nvSpPr>
            <p:spPr bwMode="auto">
              <a:xfrm>
                <a:off x="3695682" y="2747811"/>
                <a:ext cx="36092" cy="38231"/>
              </a:xfrm>
              <a:prstGeom prst="ellipse">
                <a:avLst/>
              </a:prstGeom>
              <a:solidFill>
                <a:srgbClr val="FF0000"/>
              </a:solidFill>
              <a:ln w="9525">
                <a:noFill/>
                <a:round/>
                <a:headEnd/>
                <a:tailEnd/>
              </a:ln>
            </p:spPr>
            <p:txBody>
              <a:bodyPr/>
              <a:lstStyle/>
              <a:p>
                <a:endParaRPr lang="en-GB" altLang="en-US" sz="1400"/>
              </a:p>
            </p:txBody>
          </p:sp>
          <p:sp>
            <p:nvSpPr>
              <p:cNvPr id="19790" name="Oval 81"/>
              <p:cNvSpPr>
                <a:spLocks noChangeArrowheads="1"/>
              </p:cNvSpPr>
              <p:nvPr/>
            </p:nvSpPr>
            <p:spPr bwMode="auto">
              <a:xfrm>
                <a:off x="3742085" y="2791503"/>
                <a:ext cx="36092" cy="38231"/>
              </a:xfrm>
              <a:prstGeom prst="ellipse">
                <a:avLst/>
              </a:prstGeom>
              <a:solidFill>
                <a:srgbClr val="FF0000"/>
              </a:solidFill>
              <a:ln w="9525">
                <a:noFill/>
                <a:round/>
                <a:headEnd/>
                <a:tailEnd/>
              </a:ln>
            </p:spPr>
            <p:txBody>
              <a:bodyPr/>
              <a:lstStyle/>
              <a:p>
                <a:endParaRPr lang="en-GB" altLang="en-US" sz="1400"/>
              </a:p>
            </p:txBody>
          </p:sp>
          <p:sp>
            <p:nvSpPr>
              <p:cNvPr id="19791" name="Oval 82"/>
              <p:cNvSpPr>
                <a:spLocks noChangeArrowheads="1"/>
              </p:cNvSpPr>
              <p:nvPr/>
            </p:nvSpPr>
            <p:spPr bwMode="auto">
              <a:xfrm>
                <a:off x="3788489" y="2786041"/>
                <a:ext cx="36092" cy="38231"/>
              </a:xfrm>
              <a:prstGeom prst="ellipse">
                <a:avLst/>
              </a:prstGeom>
              <a:solidFill>
                <a:srgbClr val="FF0000"/>
              </a:solidFill>
              <a:ln w="9525">
                <a:noFill/>
                <a:round/>
                <a:headEnd/>
                <a:tailEnd/>
              </a:ln>
            </p:spPr>
            <p:txBody>
              <a:bodyPr/>
              <a:lstStyle/>
              <a:p>
                <a:endParaRPr lang="en-GB" altLang="en-US" sz="1400"/>
              </a:p>
            </p:txBody>
          </p:sp>
          <p:sp>
            <p:nvSpPr>
              <p:cNvPr id="19792" name="Oval 83"/>
              <p:cNvSpPr>
                <a:spLocks noChangeArrowheads="1"/>
              </p:cNvSpPr>
              <p:nvPr/>
            </p:nvSpPr>
            <p:spPr bwMode="auto">
              <a:xfrm>
                <a:off x="3834892" y="2256273"/>
                <a:ext cx="36092" cy="38231"/>
              </a:xfrm>
              <a:prstGeom prst="ellipse">
                <a:avLst/>
              </a:prstGeom>
              <a:solidFill>
                <a:srgbClr val="FF0000"/>
              </a:solidFill>
              <a:ln w="9525">
                <a:noFill/>
                <a:round/>
                <a:headEnd/>
                <a:tailEnd/>
              </a:ln>
            </p:spPr>
            <p:txBody>
              <a:bodyPr/>
              <a:lstStyle/>
              <a:p>
                <a:endParaRPr lang="en-GB" altLang="en-US" sz="1400"/>
              </a:p>
            </p:txBody>
          </p:sp>
          <p:sp>
            <p:nvSpPr>
              <p:cNvPr id="19793" name="Oval 84"/>
              <p:cNvSpPr>
                <a:spLocks noChangeArrowheads="1"/>
              </p:cNvSpPr>
              <p:nvPr/>
            </p:nvSpPr>
            <p:spPr bwMode="auto">
              <a:xfrm>
                <a:off x="3886451" y="2523888"/>
                <a:ext cx="36092" cy="38231"/>
              </a:xfrm>
              <a:prstGeom prst="ellipse">
                <a:avLst/>
              </a:prstGeom>
              <a:solidFill>
                <a:srgbClr val="FF0000"/>
              </a:solidFill>
              <a:ln w="9525">
                <a:noFill/>
                <a:round/>
                <a:headEnd/>
                <a:tailEnd/>
              </a:ln>
            </p:spPr>
            <p:txBody>
              <a:bodyPr/>
              <a:lstStyle/>
              <a:p>
                <a:endParaRPr lang="en-GB" altLang="en-US" sz="1400"/>
              </a:p>
            </p:txBody>
          </p:sp>
          <p:sp>
            <p:nvSpPr>
              <p:cNvPr id="19794" name="Oval 85"/>
              <p:cNvSpPr>
                <a:spLocks noChangeArrowheads="1"/>
              </p:cNvSpPr>
              <p:nvPr/>
            </p:nvSpPr>
            <p:spPr bwMode="auto">
              <a:xfrm>
                <a:off x="3932855" y="2605811"/>
                <a:ext cx="36092" cy="38231"/>
              </a:xfrm>
              <a:prstGeom prst="ellipse">
                <a:avLst/>
              </a:prstGeom>
              <a:solidFill>
                <a:srgbClr val="FF0000"/>
              </a:solidFill>
              <a:ln w="9525">
                <a:noFill/>
                <a:round/>
                <a:headEnd/>
                <a:tailEnd/>
              </a:ln>
            </p:spPr>
            <p:txBody>
              <a:bodyPr/>
              <a:lstStyle/>
              <a:p>
                <a:endParaRPr lang="en-GB" altLang="en-US" sz="1400"/>
              </a:p>
            </p:txBody>
          </p:sp>
          <p:sp>
            <p:nvSpPr>
              <p:cNvPr id="19795" name="Oval 86"/>
              <p:cNvSpPr>
                <a:spLocks noChangeArrowheads="1"/>
              </p:cNvSpPr>
              <p:nvPr/>
            </p:nvSpPr>
            <p:spPr bwMode="auto">
              <a:xfrm>
                <a:off x="3979258" y="2032350"/>
                <a:ext cx="36092" cy="38231"/>
              </a:xfrm>
              <a:prstGeom prst="ellipse">
                <a:avLst/>
              </a:prstGeom>
              <a:solidFill>
                <a:srgbClr val="FF0000"/>
              </a:solidFill>
              <a:ln w="9525">
                <a:noFill/>
                <a:round/>
                <a:headEnd/>
                <a:tailEnd/>
              </a:ln>
            </p:spPr>
            <p:txBody>
              <a:bodyPr/>
              <a:lstStyle/>
              <a:p>
                <a:endParaRPr lang="en-GB" altLang="en-US" sz="1400"/>
              </a:p>
            </p:txBody>
          </p:sp>
          <p:sp>
            <p:nvSpPr>
              <p:cNvPr id="19796" name="Oval 87"/>
              <p:cNvSpPr>
                <a:spLocks noChangeArrowheads="1"/>
              </p:cNvSpPr>
              <p:nvPr/>
            </p:nvSpPr>
            <p:spPr bwMode="auto">
              <a:xfrm>
                <a:off x="4025661" y="2043273"/>
                <a:ext cx="36092" cy="38231"/>
              </a:xfrm>
              <a:prstGeom prst="ellipse">
                <a:avLst/>
              </a:prstGeom>
              <a:solidFill>
                <a:srgbClr val="FF0000"/>
              </a:solidFill>
              <a:ln w="9525">
                <a:noFill/>
                <a:round/>
                <a:headEnd/>
                <a:tailEnd/>
              </a:ln>
            </p:spPr>
            <p:txBody>
              <a:bodyPr/>
              <a:lstStyle/>
              <a:p>
                <a:endParaRPr lang="en-GB" altLang="en-US" sz="1400"/>
              </a:p>
            </p:txBody>
          </p:sp>
          <p:sp>
            <p:nvSpPr>
              <p:cNvPr id="19797" name="Oval 88"/>
              <p:cNvSpPr>
                <a:spLocks noChangeArrowheads="1"/>
              </p:cNvSpPr>
              <p:nvPr/>
            </p:nvSpPr>
            <p:spPr bwMode="auto">
              <a:xfrm>
                <a:off x="4072065" y="2338196"/>
                <a:ext cx="36092" cy="38231"/>
              </a:xfrm>
              <a:prstGeom prst="ellipse">
                <a:avLst/>
              </a:prstGeom>
              <a:solidFill>
                <a:srgbClr val="FF0000"/>
              </a:solidFill>
              <a:ln w="9525">
                <a:noFill/>
                <a:round/>
                <a:headEnd/>
                <a:tailEnd/>
              </a:ln>
            </p:spPr>
            <p:txBody>
              <a:bodyPr/>
              <a:lstStyle/>
              <a:p>
                <a:endParaRPr lang="en-GB" altLang="en-US" sz="1400"/>
              </a:p>
            </p:txBody>
          </p:sp>
          <p:sp>
            <p:nvSpPr>
              <p:cNvPr id="19798" name="Oval 89"/>
              <p:cNvSpPr>
                <a:spLocks noChangeArrowheads="1"/>
              </p:cNvSpPr>
              <p:nvPr/>
            </p:nvSpPr>
            <p:spPr bwMode="auto">
              <a:xfrm>
                <a:off x="4118468" y="2321811"/>
                <a:ext cx="36092" cy="38231"/>
              </a:xfrm>
              <a:prstGeom prst="ellipse">
                <a:avLst/>
              </a:prstGeom>
              <a:solidFill>
                <a:srgbClr val="FF0000"/>
              </a:solidFill>
              <a:ln w="9525">
                <a:noFill/>
                <a:round/>
                <a:headEnd/>
                <a:tailEnd/>
              </a:ln>
            </p:spPr>
            <p:txBody>
              <a:bodyPr/>
              <a:lstStyle/>
              <a:p>
                <a:endParaRPr lang="en-GB" altLang="en-US" sz="1400"/>
              </a:p>
            </p:txBody>
          </p:sp>
          <p:sp>
            <p:nvSpPr>
              <p:cNvPr id="19799" name="Oval 90"/>
              <p:cNvSpPr>
                <a:spLocks noChangeArrowheads="1"/>
              </p:cNvSpPr>
              <p:nvPr/>
            </p:nvSpPr>
            <p:spPr bwMode="auto">
              <a:xfrm>
                <a:off x="4170027" y="2496580"/>
                <a:ext cx="36092" cy="38231"/>
              </a:xfrm>
              <a:prstGeom prst="ellipse">
                <a:avLst/>
              </a:prstGeom>
              <a:solidFill>
                <a:srgbClr val="FF0000"/>
              </a:solidFill>
              <a:ln w="9525">
                <a:noFill/>
                <a:round/>
                <a:headEnd/>
                <a:tailEnd/>
              </a:ln>
            </p:spPr>
            <p:txBody>
              <a:bodyPr/>
              <a:lstStyle/>
              <a:p>
                <a:endParaRPr lang="en-GB" altLang="en-US" sz="1400"/>
              </a:p>
            </p:txBody>
          </p:sp>
        </p:grpSp>
        <p:sp>
          <p:nvSpPr>
            <p:cNvPr id="140" name="TextBox 139"/>
            <p:cNvSpPr txBox="1"/>
            <p:nvPr/>
          </p:nvSpPr>
          <p:spPr>
            <a:xfrm>
              <a:off x="240210" y="2621579"/>
              <a:ext cx="421561" cy="966542"/>
            </a:xfrm>
            <a:prstGeom prst="rect">
              <a:avLst/>
            </a:prstGeom>
            <a:noFill/>
          </p:spPr>
          <p:txBody>
            <a:bodyPr vert="vert270" wrap="none">
              <a:spAutoFit/>
            </a:bodyPr>
            <a:lstStyle/>
            <a:p>
              <a:pPr>
                <a:defRPr/>
              </a:pPr>
              <a:r>
                <a:rPr lang="en-GB" sz="1400" dirty="0">
                  <a:cs typeface="+mn-cs"/>
                </a:rPr>
                <a:t>Subject 2</a:t>
              </a:r>
            </a:p>
          </p:txBody>
        </p:sp>
      </p:grpSp>
      <p:grpSp>
        <p:nvGrpSpPr>
          <p:cNvPr id="253" name="Group 252"/>
          <p:cNvGrpSpPr>
            <a:grpSpLocks/>
          </p:cNvGrpSpPr>
          <p:nvPr/>
        </p:nvGrpSpPr>
        <p:grpSpPr bwMode="auto">
          <a:xfrm>
            <a:off x="350838" y="4260850"/>
            <a:ext cx="8085137" cy="1255713"/>
            <a:chOff x="229021" y="3947154"/>
            <a:chExt cx="8519443" cy="1446212"/>
          </a:xfrm>
        </p:grpSpPr>
        <p:pic>
          <p:nvPicPr>
            <p:cNvPr id="19585" name="Picture 253"/>
            <p:cNvPicPr>
              <a:picLocks noChangeAspect="1"/>
            </p:cNvPicPr>
            <p:nvPr/>
          </p:nvPicPr>
          <p:blipFill>
            <a:blip r:embed="rId9"/>
            <a:srcRect t="42802" r="52541"/>
            <a:stretch>
              <a:fillRect/>
            </a:stretch>
          </p:blipFill>
          <p:spPr bwMode="auto">
            <a:xfrm>
              <a:off x="5041925" y="4123445"/>
              <a:ext cx="1006239" cy="1144386"/>
            </a:xfrm>
            <a:prstGeom prst="rect">
              <a:avLst/>
            </a:prstGeom>
            <a:noFill/>
            <a:ln w="9525">
              <a:noFill/>
              <a:miter lim="800000"/>
              <a:headEnd/>
              <a:tailEnd/>
            </a:ln>
          </p:spPr>
        </p:pic>
        <p:pic>
          <p:nvPicPr>
            <p:cNvPr id="19586" name="Picture 254"/>
            <p:cNvPicPr>
              <a:picLocks noChangeAspect="1"/>
            </p:cNvPicPr>
            <p:nvPr/>
          </p:nvPicPr>
          <p:blipFill>
            <a:blip r:embed="rId10"/>
            <a:srcRect/>
            <a:stretch>
              <a:fillRect/>
            </a:stretch>
          </p:blipFill>
          <p:spPr bwMode="auto">
            <a:xfrm>
              <a:off x="7192737" y="3977654"/>
              <a:ext cx="1555727" cy="1415712"/>
            </a:xfrm>
            <a:prstGeom prst="rect">
              <a:avLst/>
            </a:prstGeom>
            <a:noFill/>
            <a:ln w="9525">
              <a:noFill/>
              <a:miter lim="800000"/>
              <a:headEnd/>
              <a:tailEnd/>
            </a:ln>
          </p:spPr>
        </p:pic>
        <p:grpSp>
          <p:nvGrpSpPr>
            <p:cNvPr id="19587" name="Group 255"/>
            <p:cNvGrpSpPr>
              <a:grpSpLocks/>
            </p:cNvGrpSpPr>
            <p:nvPr/>
          </p:nvGrpSpPr>
          <p:grpSpPr bwMode="auto">
            <a:xfrm>
              <a:off x="3023828" y="3947154"/>
              <a:ext cx="857405" cy="1339368"/>
              <a:chOff x="3066523" y="1157825"/>
              <a:chExt cx="857405" cy="1339368"/>
            </a:xfrm>
          </p:grpSpPr>
          <p:grpSp>
            <p:nvGrpSpPr>
              <p:cNvPr id="19691" name="Group 359"/>
              <p:cNvGrpSpPr>
                <a:grpSpLocks/>
              </p:cNvGrpSpPr>
              <p:nvPr/>
            </p:nvGrpSpPr>
            <p:grpSpPr bwMode="auto">
              <a:xfrm>
                <a:off x="3066523" y="1367012"/>
                <a:ext cx="857405" cy="1130181"/>
                <a:chOff x="4206875" y="1087438"/>
                <a:chExt cx="5353050" cy="5581650"/>
              </a:xfrm>
            </p:grpSpPr>
            <p:sp>
              <p:nvSpPr>
                <p:cNvPr id="19694" name="Rectangle 114"/>
                <p:cNvSpPr>
                  <a:spLocks noChangeArrowheads="1"/>
                </p:cNvSpPr>
                <p:nvPr/>
              </p:nvSpPr>
              <p:spPr bwMode="auto">
                <a:xfrm>
                  <a:off x="4206875" y="1087438"/>
                  <a:ext cx="5353050" cy="5581650"/>
                </a:xfrm>
                <a:prstGeom prst="rect">
                  <a:avLst/>
                </a:prstGeom>
                <a:solidFill>
                  <a:srgbClr val="FFFFFF"/>
                </a:solidFill>
                <a:ln w="9525">
                  <a:noFill/>
                  <a:miter lim="800000"/>
                  <a:headEnd/>
                  <a:tailEnd/>
                </a:ln>
              </p:spPr>
              <p:txBody>
                <a:bodyPr/>
                <a:lstStyle/>
                <a:p>
                  <a:endParaRPr lang="en-GB" altLang="en-US" sz="1400"/>
                </a:p>
              </p:txBody>
            </p:sp>
            <p:sp>
              <p:nvSpPr>
                <p:cNvPr id="19695" name="Rectangle 115"/>
                <p:cNvSpPr>
                  <a:spLocks noChangeArrowheads="1"/>
                </p:cNvSpPr>
                <p:nvPr/>
              </p:nvSpPr>
              <p:spPr bwMode="auto">
                <a:xfrm>
                  <a:off x="4206875" y="1087438"/>
                  <a:ext cx="5353050" cy="5581650"/>
                </a:xfrm>
                <a:prstGeom prst="rect">
                  <a:avLst/>
                </a:prstGeom>
                <a:noFill/>
                <a:ln w="0">
                  <a:solidFill>
                    <a:srgbClr val="FFFFFF"/>
                  </a:solidFill>
                  <a:miter lim="800000"/>
                  <a:headEnd/>
                  <a:tailEnd/>
                </a:ln>
              </p:spPr>
              <p:txBody>
                <a:bodyPr/>
                <a:lstStyle/>
                <a:p>
                  <a:endParaRPr lang="en-GB" altLang="en-US" sz="1400"/>
                </a:p>
              </p:txBody>
            </p:sp>
            <p:pic>
              <p:nvPicPr>
                <p:cNvPr id="19696" name="Picture 116"/>
                <p:cNvPicPr>
                  <a:picLocks noChangeAspect="1" noChangeArrowheads="1"/>
                </p:cNvPicPr>
                <p:nvPr/>
              </p:nvPicPr>
              <p:blipFill>
                <a:blip r:embed="rId6"/>
                <a:srcRect/>
                <a:stretch>
                  <a:fillRect/>
                </a:stretch>
              </p:blipFill>
              <p:spPr bwMode="auto">
                <a:xfrm>
                  <a:off x="4206875" y="1087438"/>
                  <a:ext cx="5353050" cy="5581650"/>
                </a:xfrm>
                <a:prstGeom prst="rect">
                  <a:avLst/>
                </a:prstGeom>
                <a:noFill/>
                <a:ln w="9525">
                  <a:noFill/>
                  <a:miter lim="800000"/>
                  <a:headEnd/>
                  <a:tailEnd/>
                </a:ln>
              </p:spPr>
            </p:pic>
            <p:sp>
              <p:nvSpPr>
                <p:cNvPr id="19697" name="Line 117"/>
                <p:cNvSpPr>
                  <a:spLocks noChangeShapeType="1"/>
                </p:cNvSpPr>
                <p:nvPr/>
              </p:nvSpPr>
              <p:spPr bwMode="auto">
                <a:xfrm>
                  <a:off x="4206875" y="6669088"/>
                  <a:ext cx="5353050" cy="0"/>
                </a:xfrm>
                <a:prstGeom prst="line">
                  <a:avLst/>
                </a:prstGeom>
                <a:noFill/>
                <a:ln w="0">
                  <a:solidFill>
                    <a:srgbClr val="000000"/>
                  </a:solidFill>
                  <a:round/>
                  <a:headEnd/>
                  <a:tailEnd/>
                </a:ln>
              </p:spPr>
              <p:txBody>
                <a:bodyPr/>
                <a:lstStyle/>
                <a:p>
                  <a:endParaRPr lang="en-US"/>
                </a:p>
              </p:txBody>
            </p:sp>
            <p:sp>
              <p:nvSpPr>
                <p:cNvPr id="19698" name="Line 118"/>
                <p:cNvSpPr>
                  <a:spLocks noChangeShapeType="1"/>
                </p:cNvSpPr>
                <p:nvPr/>
              </p:nvSpPr>
              <p:spPr bwMode="auto">
                <a:xfrm>
                  <a:off x="4206875" y="1087438"/>
                  <a:ext cx="5353050" cy="0"/>
                </a:xfrm>
                <a:prstGeom prst="line">
                  <a:avLst/>
                </a:prstGeom>
                <a:noFill/>
                <a:ln w="0">
                  <a:solidFill>
                    <a:srgbClr val="000000"/>
                  </a:solidFill>
                  <a:round/>
                  <a:headEnd/>
                  <a:tailEnd/>
                </a:ln>
              </p:spPr>
              <p:txBody>
                <a:bodyPr/>
                <a:lstStyle/>
                <a:p>
                  <a:endParaRPr lang="en-US"/>
                </a:p>
              </p:txBody>
            </p:sp>
            <p:sp>
              <p:nvSpPr>
                <p:cNvPr id="19699" name="Line 119"/>
                <p:cNvSpPr>
                  <a:spLocks noChangeShapeType="1"/>
                </p:cNvSpPr>
                <p:nvPr/>
              </p:nvSpPr>
              <p:spPr bwMode="auto">
                <a:xfrm>
                  <a:off x="9559925" y="1087438"/>
                  <a:ext cx="0" cy="5581650"/>
                </a:xfrm>
                <a:prstGeom prst="line">
                  <a:avLst/>
                </a:prstGeom>
                <a:noFill/>
                <a:ln w="0">
                  <a:solidFill>
                    <a:srgbClr val="000000"/>
                  </a:solidFill>
                  <a:round/>
                  <a:headEnd/>
                  <a:tailEnd/>
                </a:ln>
              </p:spPr>
              <p:txBody>
                <a:bodyPr/>
                <a:lstStyle/>
                <a:p>
                  <a:endParaRPr lang="en-US"/>
                </a:p>
              </p:txBody>
            </p:sp>
            <p:sp>
              <p:nvSpPr>
                <p:cNvPr id="19700" name="Line 120"/>
                <p:cNvSpPr>
                  <a:spLocks noChangeShapeType="1"/>
                </p:cNvSpPr>
                <p:nvPr/>
              </p:nvSpPr>
              <p:spPr bwMode="auto">
                <a:xfrm>
                  <a:off x="4206875" y="1087438"/>
                  <a:ext cx="0" cy="5581650"/>
                </a:xfrm>
                <a:prstGeom prst="line">
                  <a:avLst/>
                </a:prstGeom>
                <a:noFill/>
                <a:ln w="0">
                  <a:solidFill>
                    <a:srgbClr val="000000"/>
                  </a:solidFill>
                  <a:round/>
                  <a:headEnd/>
                  <a:tailEnd/>
                </a:ln>
              </p:spPr>
              <p:txBody>
                <a:bodyPr/>
                <a:lstStyle/>
                <a:p>
                  <a:endParaRPr lang="en-US"/>
                </a:p>
              </p:txBody>
            </p:sp>
            <p:sp>
              <p:nvSpPr>
                <p:cNvPr id="19701" name="Line 121"/>
                <p:cNvSpPr>
                  <a:spLocks noChangeShapeType="1"/>
                </p:cNvSpPr>
                <p:nvPr/>
              </p:nvSpPr>
              <p:spPr bwMode="auto">
                <a:xfrm>
                  <a:off x="4206875" y="6669088"/>
                  <a:ext cx="5353050" cy="0"/>
                </a:xfrm>
                <a:prstGeom prst="line">
                  <a:avLst/>
                </a:prstGeom>
                <a:noFill/>
                <a:ln w="0">
                  <a:solidFill>
                    <a:srgbClr val="000000"/>
                  </a:solidFill>
                  <a:round/>
                  <a:headEnd/>
                  <a:tailEnd/>
                </a:ln>
              </p:spPr>
              <p:txBody>
                <a:bodyPr/>
                <a:lstStyle/>
                <a:p>
                  <a:endParaRPr lang="en-US"/>
                </a:p>
              </p:txBody>
            </p:sp>
            <p:sp>
              <p:nvSpPr>
                <p:cNvPr id="19702" name="Line 122"/>
                <p:cNvSpPr>
                  <a:spLocks noChangeShapeType="1"/>
                </p:cNvSpPr>
                <p:nvPr/>
              </p:nvSpPr>
              <p:spPr bwMode="auto">
                <a:xfrm>
                  <a:off x="4206875" y="1087438"/>
                  <a:ext cx="0" cy="5581650"/>
                </a:xfrm>
                <a:prstGeom prst="line">
                  <a:avLst/>
                </a:prstGeom>
                <a:noFill/>
                <a:ln w="0">
                  <a:solidFill>
                    <a:srgbClr val="000000"/>
                  </a:solidFill>
                  <a:round/>
                  <a:headEnd/>
                  <a:tailEnd/>
                </a:ln>
              </p:spPr>
              <p:txBody>
                <a:bodyPr/>
                <a:lstStyle/>
                <a:p>
                  <a:endParaRPr lang="en-US"/>
                </a:p>
              </p:txBody>
            </p:sp>
            <p:sp>
              <p:nvSpPr>
                <p:cNvPr id="19703" name="Line 123"/>
                <p:cNvSpPr>
                  <a:spLocks noChangeShapeType="1"/>
                </p:cNvSpPr>
                <p:nvPr/>
              </p:nvSpPr>
              <p:spPr bwMode="auto">
                <a:xfrm>
                  <a:off x="4206875" y="6669088"/>
                  <a:ext cx="5353050" cy="0"/>
                </a:xfrm>
                <a:prstGeom prst="line">
                  <a:avLst/>
                </a:prstGeom>
                <a:noFill/>
                <a:ln w="0">
                  <a:solidFill>
                    <a:srgbClr val="000000"/>
                  </a:solidFill>
                  <a:round/>
                  <a:headEnd/>
                  <a:tailEnd/>
                </a:ln>
              </p:spPr>
              <p:txBody>
                <a:bodyPr/>
                <a:lstStyle/>
                <a:p>
                  <a:endParaRPr lang="en-US"/>
                </a:p>
              </p:txBody>
            </p:sp>
            <p:sp>
              <p:nvSpPr>
                <p:cNvPr id="19704" name="Line 124"/>
                <p:cNvSpPr>
                  <a:spLocks noChangeShapeType="1"/>
                </p:cNvSpPr>
                <p:nvPr/>
              </p:nvSpPr>
              <p:spPr bwMode="auto">
                <a:xfrm>
                  <a:off x="4206875" y="1087438"/>
                  <a:ext cx="5353050" cy="0"/>
                </a:xfrm>
                <a:prstGeom prst="line">
                  <a:avLst/>
                </a:prstGeom>
                <a:noFill/>
                <a:ln w="0">
                  <a:solidFill>
                    <a:srgbClr val="000000"/>
                  </a:solidFill>
                  <a:round/>
                  <a:headEnd/>
                  <a:tailEnd/>
                </a:ln>
              </p:spPr>
              <p:txBody>
                <a:bodyPr/>
                <a:lstStyle/>
                <a:p>
                  <a:endParaRPr lang="en-US"/>
                </a:p>
              </p:txBody>
            </p:sp>
            <p:sp>
              <p:nvSpPr>
                <p:cNvPr id="19705" name="Line 125"/>
                <p:cNvSpPr>
                  <a:spLocks noChangeShapeType="1"/>
                </p:cNvSpPr>
                <p:nvPr/>
              </p:nvSpPr>
              <p:spPr bwMode="auto">
                <a:xfrm>
                  <a:off x="9559925" y="1087438"/>
                  <a:ext cx="0" cy="5581650"/>
                </a:xfrm>
                <a:prstGeom prst="line">
                  <a:avLst/>
                </a:prstGeom>
                <a:noFill/>
                <a:ln w="0">
                  <a:solidFill>
                    <a:srgbClr val="000000"/>
                  </a:solidFill>
                  <a:round/>
                  <a:headEnd/>
                  <a:tailEnd/>
                </a:ln>
              </p:spPr>
              <p:txBody>
                <a:bodyPr/>
                <a:lstStyle/>
                <a:p>
                  <a:endParaRPr lang="en-US"/>
                </a:p>
              </p:txBody>
            </p:sp>
          </p:grpSp>
          <p:cxnSp>
            <p:nvCxnSpPr>
              <p:cNvPr id="361" name="Straight Connector 360"/>
              <p:cNvCxnSpPr/>
              <p:nvPr/>
            </p:nvCxnSpPr>
            <p:spPr>
              <a:xfrm>
                <a:off x="3066922" y="1305921"/>
                <a:ext cx="85646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62" name="Rectangle 361"/>
              <p:cNvSpPr/>
              <p:nvPr/>
            </p:nvSpPr>
            <p:spPr>
              <a:xfrm>
                <a:off x="3066922" y="1157825"/>
                <a:ext cx="102040" cy="148096"/>
              </a:xfrm>
              <a:prstGeom prst="rect">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p>
            </p:txBody>
          </p:sp>
        </p:grpSp>
        <p:grpSp>
          <p:nvGrpSpPr>
            <p:cNvPr id="19588" name="Group 256"/>
            <p:cNvGrpSpPr>
              <a:grpSpLocks/>
            </p:cNvGrpSpPr>
            <p:nvPr/>
          </p:nvGrpSpPr>
          <p:grpSpPr bwMode="auto">
            <a:xfrm>
              <a:off x="758551" y="4027105"/>
              <a:ext cx="1072884" cy="1287529"/>
              <a:chOff x="488294" y="4027109"/>
              <a:chExt cx="1472182" cy="1687184"/>
            </a:xfrm>
          </p:grpSpPr>
          <p:grpSp>
            <p:nvGrpSpPr>
              <p:cNvPr id="19679" name="Group 347"/>
              <p:cNvGrpSpPr>
                <a:grpSpLocks/>
              </p:cNvGrpSpPr>
              <p:nvPr/>
            </p:nvGrpSpPr>
            <p:grpSpPr bwMode="auto">
              <a:xfrm>
                <a:off x="488294" y="4027109"/>
                <a:ext cx="1167382" cy="1382384"/>
                <a:chOff x="488294" y="4027109"/>
                <a:chExt cx="1167382" cy="1382384"/>
              </a:xfrm>
            </p:grpSpPr>
            <p:pic>
              <p:nvPicPr>
                <p:cNvPr id="19688" name="Picture 20" descr="smoothed_functional"/>
                <p:cNvPicPr>
                  <a:picLocks noChangeAspect="1" noChangeArrowheads="1"/>
                </p:cNvPicPr>
                <p:nvPr/>
              </p:nvPicPr>
              <p:blipFill>
                <a:blip r:embed="rId5"/>
                <a:srcRect/>
                <a:stretch>
                  <a:fillRect/>
                </a:stretch>
              </p:blipFill>
              <p:spPr bwMode="auto">
                <a:xfrm>
                  <a:off x="503151" y="4041068"/>
                  <a:ext cx="1152525" cy="1368425"/>
                </a:xfrm>
                <a:prstGeom prst="rect">
                  <a:avLst/>
                </a:prstGeom>
                <a:noFill/>
                <a:ln w="9525">
                  <a:solidFill>
                    <a:schemeClr val="bg1"/>
                  </a:solidFill>
                  <a:miter lim="800000"/>
                  <a:headEnd/>
                  <a:tailEnd/>
                </a:ln>
              </p:spPr>
            </p:pic>
            <p:sp>
              <p:nvSpPr>
                <p:cNvPr id="19689" name="Line 3"/>
                <p:cNvSpPr>
                  <a:spLocks noChangeShapeType="1"/>
                </p:cNvSpPr>
                <p:nvPr/>
              </p:nvSpPr>
              <p:spPr bwMode="auto">
                <a:xfrm flipV="1">
                  <a:off x="1431269" y="4027109"/>
                  <a:ext cx="0" cy="1368426"/>
                </a:xfrm>
                <a:prstGeom prst="line">
                  <a:avLst/>
                </a:prstGeom>
                <a:noFill/>
                <a:ln w="19050">
                  <a:solidFill>
                    <a:srgbClr val="FF6600"/>
                  </a:solidFill>
                  <a:round/>
                  <a:headEnd/>
                  <a:tailEnd/>
                </a:ln>
              </p:spPr>
              <p:txBody>
                <a:bodyPr wrap="none" anchor="ctr"/>
                <a:lstStyle/>
                <a:p>
                  <a:endParaRPr lang="en-US"/>
                </a:p>
              </p:txBody>
            </p:sp>
            <p:sp>
              <p:nvSpPr>
                <p:cNvPr id="19690" name="Line 4"/>
                <p:cNvSpPr>
                  <a:spLocks noChangeShapeType="1"/>
                </p:cNvSpPr>
                <p:nvPr/>
              </p:nvSpPr>
              <p:spPr bwMode="auto">
                <a:xfrm flipV="1">
                  <a:off x="488294" y="4781965"/>
                  <a:ext cx="1152525" cy="0"/>
                </a:xfrm>
                <a:prstGeom prst="line">
                  <a:avLst/>
                </a:prstGeom>
                <a:noFill/>
                <a:ln w="19050">
                  <a:solidFill>
                    <a:srgbClr val="FF6600"/>
                  </a:solidFill>
                  <a:round/>
                  <a:headEnd/>
                  <a:tailEnd/>
                </a:ln>
              </p:spPr>
              <p:txBody>
                <a:bodyPr wrap="none" anchor="ctr"/>
                <a:lstStyle/>
                <a:p>
                  <a:endParaRPr lang="en-US"/>
                </a:p>
              </p:txBody>
            </p:sp>
          </p:grpSp>
          <p:grpSp>
            <p:nvGrpSpPr>
              <p:cNvPr id="19680" name="Group 348"/>
              <p:cNvGrpSpPr>
                <a:grpSpLocks/>
              </p:cNvGrpSpPr>
              <p:nvPr/>
            </p:nvGrpSpPr>
            <p:grpSpPr bwMode="auto">
              <a:xfrm>
                <a:off x="640694" y="4179509"/>
                <a:ext cx="1167382" cy="1382384"/>
                <a:chOff x="488294" y="4027109"/>
                <a:chExt cx="1167382" cy="1382384"/>
              </a:xfrm>
            </p:grpSpPr>
            <p:pic>
              <p:nvPicPr>
                <p:cNvPr id="19685" name="Picture 20" descr="smoothed_functional"/>
                <p:cNvPicPr>
                  <a:picLocks noChangeAspect="1" noChangeArrowheads="1"/>
                </p:cNvPicPr>
                <p:nvPr/>
              </p:nvPicPr>
              <p:blipFill>
                <a:blip r:embed="rId5"/>
                <a:srcRect/>
                <a:stretch>
                  <a:fillRect/>
                </a:stretch>
              </p:blipFill>
              <p:spPr bwMode="auto">
                <a:xfrm>
                  <a:off x="503151" y="4041068"/>
                  <a:ext cx="1152525" cy="1368425"/>
                </a:xfrm>
                <a:prstGeom prst="rect">
                  <a:avLst/>
                </a:prstGeom>
                <a:noFill/>
                <a:ln w="9525">
                  <a:solidFill>
                    <a:schemeClr val="bg1"/>
                  </a:solidFill>
                  <a:miter lim="800000"/>
                  <a:headEnd/>
                  <a:tailEnd/>
                </a:ln>
              </p:spPr>
            </p:pic>
            <p:sp>
              <p:nvSpPr>
                <p:cNvPr id="19686" name="Line 3"/>
                <p:cNvSpPr>
                  <a:spLocks noChangeShapeType="1"/>
                </p:cNvSpPr>
                <p:nvPr/>
              </p:nvSpPr>
              <p:spPr bwMode="auto">
                <a:xfrm flipV="1">
                  <a:off x="1431269" y="4027109"/>
                  <a:ext cx="0" cy="1368426"/>
                </a:xfrm>
                <a:prstGeom prst="line">
                  <a:avLst/>
                </a:prstGeom>
                <a:noFill/>
                <a:ln w="19050">
                  <a:solidFill>
                    <a:srgbClr val="FF6600"/>
                  </a:solidFill>
                  <a:round/>
                  <a:headEnd/>
                  <a:tailEnd/>
                </a:ln>
              </p:spPr>
              <p:txBody>
                <a:bodyPr wrap="none" anchor="ctr"/>
                <a:lstStyle/>
                <a:p>
                  <a:endParaRPr lang="en-US"/>
                </a:p>
              </p:txBody>
            </p:sp>
            <p:sp>
              <p:nvSpPr>
                <p:cNvPr id="19687" name="Line 4"/>
                <p:cNvSpPr>
                  <a:spLocks noChangeShapeType="1"/>
                </p:cNvSpPr>
                <p:nvPr/>
              </p:nvSpPr>
              <p:spPr bwMode="auto">
                <a:xfrm flipV="1">
                  <a:off x="488294" y="4781965"/>
                  <a:ext cx="1152525" cy="0"/>
                </a:xfrm>
                <a:prstGeom prst="line">
                  <a:avLst/>
                </a:prstGeom>
                <a:noFill/>
                <a:ln w="19050">
                  <a:solidFill>
                    <a:srgbClr val="FF6600"/>
                  </a:solidFill>
                  <a:round/>
                  <a:headEnd/>
                  <a:tailEnd/>
                </a:ln>
              </p:spPr>
              <p:txBody>
                <a:bodyPr wrap="none" anchor="ctr"/>
                <a:lstStyle/>
                <a:p>
                  <a:endParaRPr lang="en-US"/>
                </a:p>
              </p:txBody>
            </p:sp>
          </p:grpSp>
          <p:grpSp>
            <p:nvGrpSpPr>
              <p:cNvPr id="19681" name="Group 349"/>
              <p:cNvGrpSpPr>
                <a:grpSpLocks/>
              </p:cNvGrpSpPr>
              <p:nvPr/>
            </p:nvGrpSpPr>
            <p:grpSpPr bwMode="auto">
              <a:xfrm>
                <a:off x="793094" y="4331909"/>
                <a:ext cx="1167382" cy="1382384"/>
                <a:chOff x="488294" y="4027109"/>
                <a:chExt cx="1167382" cy="1382384"/>
              </a:xfrm>
            </p:grpSpPr>
            <p:pic>
              <p:nvPicPr>
                <p:cNvPr id="19682" name="Picture 20" descr="smoothed_functional"/>
                <p:cNvPicPr>
                  <a:picLocks noChangeAspect="1" noChangeArrowheads="1"/>
                </p:cNvPicPr>
                <p:nvPr/>
              </p:nvPicPr>
              <p:blipFill>
                <a:blip r:embed="rId5"/>
                <a:srcRect/>
                <a:stretch>
                  <a:fillRect/>
                </a:stretch>
              </p:blipFill>
              <p:spPr bwMode="auto">
                <a:xfrm>
                  <a:off x="503151" y="4041068"/>
                  <a:ext cx="1152525" cy="1368425"/>
                </a:xfrm>
                <a:prstGeom prst="rect">
                  <a:avLst/>
                </a:prstGeom>
                <a:noFill/>
                <a:ln w="9525">
                  <a:solidFill>
                    <a:schemeClr val="bg1"/>
                  </a:solidFill>
                  <a:miter lim="800000"/>
                  <a:headEnd/>
                  <a:tailEnd/>
                </a:ln>
              </p:spPr>
            </p:pic>
            <p:sp>
              <p:nvSpPr>
                <p:cNvPr id="19683" name="Line 3"/>
                <p:cNvSpPr>
                  <a:spLocks noChangeShapeType="1"/>
                </p:cNvSpPr>
                <p:nvPr/>
              </p:nvSpPr>
              <p:spPr bwMode="auto">
                <a:xfrm flipV="1">
                  <a:off x="1431269" y="4027109"/>
                  <a:ext cx="0" cy="1368426"/>
                </a:xfrm>
                <a:prstGeom prst="line">
                  <a:avLst/>
                </a:prstGeom>
                <a:noFill/>
                <a:ln w="19050">
                  <a:solidFill>
                    <a:srgbClr val="FF6600"/>
                  </a:solidFill>
                  <a:round/>
                  <a:headEnd/>
                  <a:tailEnd/>
                </a:ln>
              </p:spPr>
              <p:txBody>
                <a:bodyPr wrap="none" anchor="ctr"/>
                <a:lstStyle/>
                <a:p>
                  <a:endParaRPr lang="en-US"/>
                </a:p>
              </p:txBody>
            </p:sp>
            <p:sp>
              <p:nvSpPr>
                <p:cNvPr id="19684" name="Line 4"/>
                <p:cNvSpPr>
                  <a:spLocks noChangeShapeType="1"/>
                </p:cNvSpPr>
                <p:nvPr/>
              </p:nvSpPr>
              <p:spPr bwMode="auto">
                <a:xfrm flipV="1">
                  <a:off x="488294" y="4781965"/>
                  <a:ext cx="1152525" cy="0"/>
                </a:xfrm>
                <a:prstGeom prst="line">
                  <a:avLst/>
                </a:prstGeom>
                <a:noFill/>
                <a:ln w="19050">
                  <a:solidFill>
                    <a:srgbClr val="FF6600"/>
                  </a:solidFill>
                  <a:round/>
                  <a:headEnd/>
                  <a:tailEnd/>
                </a:ln>
              </p:spPr>
              <p:txBody>
                <a:bodyPr wrap="none" anchor="ctr"/>
                <a:lstStyle/>
                <a:p>
                  <a:endParaRPr lang="en-US"/>
                </a:p>
              </p:txBody>
            </p:sp>
          </p:grpSp>
        </p:grpSp>
        <p:cxnSp>
          <p:nvCxnSpPr>
            <p:cNvPr id="258" name="Straight Arrow Connector 257"/>
            <p:cNvCxnSpPr>
              <a:cxnSpLocks noChangeShapeType="1"/>
            </p:cNvCxnSpPr>
            <p:nvPr/>
          </p:nvCxnSpPr>
          <p:spPr bwMode="auto">
            <a:xfrm>
              <a:off x="2015545" y="4760763"/>
              <a:ext cx="863152" cy="0"/>
            </a:xfrm>
            <a:prstGeom prst="straightConnector1">
              <a:avLst/>
            </a:prstGeom>
            <a:noFill/>
            <a:ln w="38100">
              <a:solidFill>
                <a:srgbClr val="660066"/>
              </a:solidFill>
              <a:round/>
              <a:headEnd/>
              <a:tailEnd type="stealth" w="lg" len="lg"/>
            </a:ln>
            <a:effectLst>
              <a:outerShdw blurRad="50800" dist="38100" dir="2700000" algn="tl" rotWithShape="0">
                <a:srgbClr val="000000">
                  <a:alpha val="39999"/>
                </a:srgbClr>
              </a:outerShdw>
            </a:effectLst>
            <a:extLst/>
          </p:spPr>
        </p:cxnSp>
        <p:cxnSp>
          <p:nvCxnSpPr>
            <p:cNvPr id="259" name="Straight Arrow Connector 258"/>
            <p:cNvCxnSpPr>
              <a:cxnSpLocks noChangeShapeType="1"/>
            </p:cNvCxnSpPr>
            <p:nvPr/>
          </p:nvCxnSpPr>
          <p:spPr bwMode="auto">
            <a:xfrm>
              <a:off x="4068039" y="4760763"/>
              <a:ext cx="863152" cy="0"/>
            </a:xfrm>
            <a:prstGeom prst="straightConnector1">
              <a:avLst/>
            </a:prstGeom>
            <a:noFill/>
            <a:ln w="38100">
              <a:solidFill>
                <a:srgbClr val="660066"/>
              </a:solidFill>
              <a:round/>
              <a:headEnd/>
              <a:tailEnd type="stealth" w="lg" len="lg"/>
            </a:ln>
            <a:effectLst>
              <a:outerShdw blurRad="50800" dist="38100" dir="2700000" algn="tl" rotWithShape="0">
                <a:srgbClr val="000000">
                  <a:alpha val="39999"/>
                </a:srgbClr>
              </a:outerShdw>
            </a:effectLst>
            <a:extLst/>
          </p:spPr>
        </p:cxnSp>
        <p:cxnSp>
          <p:nvCxnSpPr>
            <p:cNvPr id="260" name="Straight Arrow Connector 259"/>
            <p:cNvCxnSpPr>
              <a:cxnSpLocks noChangeShapeType="1"/>
            </p:cNvCxnSpPr>
            <p:nvPr/>
          </p:nvCxnSpPr>
          <p:spPr bwMode="auto">
            <a:xfrm>
              <a:off x="6192464" y="4735166"/>
              <a:ext cx="863152" cy="0"/>
            </a:xfrm>
            <a:prstGeom prst="straightConnector1">
              <a:avLst/>
            </a:prstGeom>
            <a:noFill/>
            <a:ln w="38100">
              <a:solidFill>
                <a:srgbClr val="660066"/>
              </a:solidFill>
              <a:round/>
              <a:headEnd/>
              <a:tailEnd type="stealth" w="lg" len="lg"/>
            </a:ln>
            <a:effectLst>
              <a:outerShdw blurRad="50800" dist="38100" dir="2700000" algn="tl" rotWithShape="0">
                <a:srgbClr val="000000">
                  <a:alpha val="39999"/>
                </a:srgbClr>
              </a:outerShdw>
            </a:effectLst>
            <a:extLst/>
          </p:spPr>
        </p:cxnSp>
        <p:grpSp>
          <p:nvGrpSpPr>
            <p:cNvPr id="19592" name="Group 260"/>
            <p:cNvGrpSpPr>
              <a:grpSpLocks/>
            </p:cNvGrpSpPr>
            <p:nvPr/>
          </p:nvGrpSpPr>
          <p:grpSpPr bwMode="auto">
            <a:xfrm>
              <a:off x="1947219" y="4384801"/>
              <a:ext cx="824581" cy="268335"/>
              <a:chOff x="251520" y="1617274"/>
              <a:chExt cx="3954599" cy="1381767"/>
            </a:xfrm>
          </p:grpSpPr>
          <p:sp>
            <p:nvSpPr>
              <p:cNvPr id="19594" name="Freeform 6"/>
              <p:cNvSpPr>
                <a:spLocks/>
              </p:cNvSpPr>
              <p:nvPr/>
            </p:nvSpPr>
            <p:spPr bwMode="auto">
              <a:xfrm>
                <a:off x="266988" y="1633659"/>
                <a:ext cx="3918507" cy="1343536"/>
              </a:xfrm>
              <a:custGeom>
                <a:avLst/>
                <a:gdLst>
                  <a:gd name="T0" fmla="*/ 2147483647 w 4560"/>
                  <a:gd name="T1" fmla="*/ 2147483647 h 1476"/>
                  <a:gd name="T2" fmla="*/ 2147483647 w 4560"/>
                  <a:gd name="T3" fmla="*/ 2147483647 h 1476"/>
                  <a:gd name="T4" fmla="*/ 2147483647 w 4560"/>
                  <a:gd name="T5" fmla="*/ 2147483647 h 1476"/>
                  <a:gd name="T6" fmla="*/ 2147483647 w 4560"/>
                  <a:gd name="T7" fmla="*/ 2147483647 h 1476"/>
                  <a:gd name="T8" fmla="*/ 2147483647 w 4560"/>
                  <a:gd name="T9" fmla="*/ 2147483647 h 1476"/>
                  <a:gd name="T10" fmla="*/ 2147483647 w 4560"/>
                  <a:gd name="T11" fmla="*/ 2147483647 h 1476"/>
                  <a:gd name="T12" fmla="*/ 2147483647 w 4560"/>
                  <a:gd name="T13" fmla="*/ 2147483647 h 1476"/>
                  <a:gd name="T14" fmla="*/ 2147483647 w 4560"/>
                  <a:gd name="T15" fmla="*/ 2147483647 h 1476"/>
                  <a:gd name="T16" fmla="*/ 2147483647 w 4560"/>
                  <a:gd name="T17" fmla="*/ 2147483647 h 1476"/>
                  <a:gd name="T18" fmla="*/ 2147483647 w 4560"/>
                  <a:gd name="T19" fmla="*/ 0 h 1476"/>
                  <a:gd name="T20" fmla="*/ 2147483647 w 4560"/>
                  <a:gd name="T21" fmla="*/ 2147483647 h 1476"/>
                  <a:gd name="T22" fmla="*/ 2147483647 w 4560"/>
                  <a:gd name="T23" fmla="*/ 2147483647 h 1476"/>
                  <a:gd name="T24" fmla="*/ 2147483647 w 4560"/>
                  <a:gd name="T25" fmla="*/ 2147483647 h 1476"/>
                  <a:gd name="T26" fmla="*/ 2147483647 w 4560"/>
                  <a:gd name="T27" fmla="*/ 2147483647 h 1476"/>
                  <a:gd name="T28" fmla="*/ 2147483647 w 4560"/>
                  <a:gd name="T29" fmla="*/ 2147483647 h 1476"/>
                  <a:gd name="T30" fmla="*/ 2147483647 w 4560"/>
                  <a:gd name="T31" fmla="*/ 2147483647 h 1476"/>
                  <a:gd name="T32" fmla="*/ 2147483647 w 4560"/>
                  <a:gd name="T33" fmla="*/ 2147483647 h 1476"/>
                  <a:gd name="T34" fmla="*/ 2147483647 w 4560"/>
                  <a:gd name="T35" fmla="*/ 2147483647 h 1476"/>
                  <a:gd name="T36" fmla="*/ 2147483647 w 4560"/>
                  <a:gd name="T37" fmla="*/ 2147483647 h 1476"/>
                  <a:gd name="T38" fmla="*/ 2147483647 w 4560"/>
                  <a:gd name="T39" fmla="*/ 2147483647 h 1476"/>
                  <a:gd name="T40" fmla="*/ 2147483647 w 4560"/>
                  <a:gd name="T41" fmla="*/ 2147483647 h 1476"/>
                  <a:gd name="T42" fmla="*/ 2147483647 w 4560"/>
                  <a:gd name="T43" fmla="*/ 2147483647 h 1476"/>
                  <a:gd name="T44" fmla="*/ 2147483647 w 4560"/>
                  <a:gd name="T45" fmla="*/ 2147483647 h 1476"/>
                  <a:gd name="T46" fmla="*/ 2147483647 w 4560"/>
                  <a:gd name="T47" fmla="*/ 2147483647 h 1476"/>
                  <a:gd name="T48" fmla="*/ 2147483647 w 4560"/>
                  <a:gd name="T49" fmla="*/ 2147483647 h 1476"/>
                  <a:gd name="T50" fmla="*/ 2147483647 w 4560"/>
                  <a:gd name="T51" fmla="*/ 2147483647 h 1476"/>
                  <a:gd name="T52" fmla="*/ 2147483647 w 4560"/>
                  <a:gd name="T53" fmla="*/ 2147483647 h 1476"/>
                  <a:gd name="T54" fmla="*/ 2147483647 w 4560"/>
                  <a:gd name="T55" fmla="*/ 2147483647 h 1476"/>
                  <a:gd name="T56" fmla="*/ 2147483647 w 4560"/>
                  <a:gd name="T57" fmla="*/ 2147483647 h 1476"/>
                  <a:gd name="T58" fmla="*/ 2147483647 w 4560"/>
                  <a:gd name="T59" fmla="*/ 2147483647 h 1476"/>
                  <a:gd name="T60" fmla="*/ 2147483647 w 4560"/>
                  <a:gd name="T61" fmla="*/ 2147483647 h 1476"/>
                  <a:gd name="T62" fmla="*/ 2147483647 w 4560"/>
                  <a:gd name="T63" fmla="*/ 2147483647 h 1476"/>
                  <a:gd name="T64" fmla="*/ 2147483647 w 4560"/>
                  <a:gd name="T65" fmla="*/ 2147483647 h 1476"/>
                  <a:gd name="T66" fmla="*/ 2147483647 w 4560"/>
                  <a:gd name="T67" fmla="*/ 2147483647 h 1476"/>
                  <a:gd name="T68" fmla="*/ 2147483647 w 4560"/>
                  <a:gd name="T69" fmla="*/ 2147483647 h 1476"/>
                  <a:gd name="T70" fmla="*/ 2147483647 w 4560"/>
                  <a:gd name="T71" fmla="*/ 2147483647 h 1476"/>
                  <a:gd name="T72" fmla="*/ 2147483647 w 4560"/>
                  <a:gd name="T73" fmla="*/ 2147483647 h 1476"/>
                  <a:gd name="T74" fmla="*/ 2147483647 w 4560"/>
                  <a:gd name="T75" fmla="*/ 2147483647 h 1476"/>
                  <a:gd name="T76" fmla="*/ 2147483647 w 4560"/>
                  <a:gd name="T77" fmla="*/ 2147483647 h 1476"/>
                  <a:gd name="T78" fmla="*/ 2147483647 w 4560"/>
                  <a:gd name="T79" fmla="*/ 2147483647 h 1476"/>
                  <a:gd name="T80" fmla="*/ 2147483647 w 4560"/>
                  <a:gd name="T81" fmla="*/ 2147483647 h 1476"/>
                  <a:gd name="T82" fmla="*/ 2147483647 w 4560"/>
                  <a:gd name="T83" fmla="*/ 2147483647 h 14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60"/>
                  <a:gd name="T127" fmla="*/ 0 h 1476"/>
                  <a:gd name="T128" fmla="*/ 4560 w 4560"/>
                  <a:gd name="T129" fmla="*/ 1476 h 14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60" h="1476">
                    <a:moveTo>
                      <a:pt x="0" y="852"/>
                    </a:moveTo>
                    <a:lnTo>
                      <a:pt x="54" y="852"/>
                    </a:lnTo>
                    <a:lnTo>
                      <a:pt x="108" y="720"/>
                    </a:lnTo>
                    <a:lnTo>
                      <a:pt x="162" y="1122"/>
                    </a:lnTo>
                    <a:lnTo>
                      <a:pt x="216" y="942"/>
                    </a:lnTo>
                    <a:lnTo>
                      <a:pt x="270" y="1110"/>
                    </a:lnTo>
                    <a:lnTo>
                      <a:pt x="330" y="1218"/>
                    </a:lnTo>
                    <a:lnTo>
                      <a:pt x="384" y="18"/>
                    </a:lnTo>
                    <a:lnTo>
                      <a:pt x="438" y="450"/>
                    </a:lnTo>
                    <a:lnTo>
                      <a:pt x="492" y="420"/>
                    </a:lnTo>
                    <a:lnTo>
                      <a:pt x="546" y="570"/>
                    </a:lnTo>
                    <a:lnTo>
                      <a:pt x="600" y="612"/>
                    </a:lnTo>
                    <a:lnTo>
                      <a:pt x="660" y="606"/>
                    </a:lnTo>
                    <a:lnTo>
                      <a:pt x="714" y="1338"/>
                    </a:lnTo>
                    <a:lnTo>
                      <a:pt x="768" y="1380"/>
                    </a:lnTo>
                    <a:lnTo>
                      <a:pt x="822" y="1278"/>
                    </a:lnTo>
                    <a:lnTo>
                      <a:pt x="876" y="1410"/>
                    </a:lnTo>
                    <a:lnTo>
                      <a:pt x="930" y="990"/>
                    </a:lnTo>
                    <a:lnTo>
                      <a:pt x="984" y="1302"/>
                    </a:lnTo>
                    <a:lnTo>
                      <a:pt x="1044" y="0"/>
                    </a:lnTo>
                    <a:lnTo>
                      <a:pt x="1098" y="210"/>
                    </a:lnTo>
                    <a:lnTo>
                      <a:pt x="1152" y="504"/>
                    </a:lnTo>
                    <a:lnTo>
                      <a:pt x="1206" y="324"/>
                    </a:lnTo>
                    <a:lnTo>
                      <a:pt x="1260" y="276"/>
                    </a:lnTo>
                    <a:lnTo>
                      <a:pt x="1314" y="738"/>
                    </a:lnTo>
                    <a:lnTo>
                      <a:pt x="1374" y="1368"/>
                    </a:lnTo>
                    <a:lnTo>
                      <a:pt x="1428" y="1386"/>
                    </a:lnTo>
                    <a:lnTo>
                      <a:pt x="1482" y="1344"/>
                    </a:lnTo>
                    <a:lnTo>
                      <a:pt x="1536" y="1134"/>
                    </a:lnTo>
                    <a:lnTo>
                      <a:pt x="1590" y="858"/>
                    </a:lnTo>
                    <a:lnTo>
                      <a:pt x="1644" y="1104"/>
                    </a:lnTo>
                    <a:lnTo>
                      <a:pt x="1698" y="300"/>
                    </a:lnTo>
                    <a:lnTo>
                      <a:pt x="1758" y="636"/>
                    </a:lnTo>
                    <a:lnTo>
                      <a:pt x="1812" y="570"/>
                    </a:lnTo>
                    <a:lnTo>
                      <a:pt x="1866" y="576"/>
                    </a:lnTo>
                    <a:lnTo>
                      <a:pt x="1920" y="426"/>
                    </a:lnTo>
                    <a:lnTo>
                      <a:pt x="1974" y="558"/>
                    </a:lnTo>
                    <a:lnTo>
                      <a:pt x="2028" y="1188"/>
                    </a:lnTo>
                    <a:lnTo>
                      <a:pt x="2088" y="1194"/>
                    </a:lnTo>
                    <a:lnTo>
                      <a:pt x="2142" y="1110"/>
                    </a:lnTo>
                    <a:lnTo>
                      <a:pt x="2196" y="1110"/>
                    </a:lnTo>
                    <a:lnTo>
                      <a:pt x="2250" y="1014"/>
                    </a:lnTo>
                    <a:lnTo>
                      <a:pt x="2304" y="1332"/>
                    </a:lnTo>
                    <a:lnTo>
                      <a:pt x="2358" y="162"/>
                    </a:lnTo>
                    <a:lnTo>
                      <a:pt x="2418" y="360"/>
                    </a:lnTo>
                    <a:lnTo>
                      <a:pt x="2472" y="624"/>
                    </a:lnTo>
                    <a:lnTo>
                      <a:pt x="2526" y="522"/>
                    </a:lnTo>
                    <a:lnTo>
                      <a:pt x="2580" y="588"/>
                    </a:lnTo>
                    <a:lnTo>
                      <a:pt x="2634" y="612"/>
                    </a:lnTo>
                    <a:lnTo>
                      <a:pt x="2688" y="1128"/>
                    </a:lnTo>
                    <a:lnTo>
                      <a:pt x="2742" y="1308"/>
                    </a:lnTo>
                    <a:lnTo>
                      <a:pt x="2802" y="1332"/>
                    </a:lnTo>
                    <a:lnTo>
                      <a:pt x="2856" y="1170"/>
                    </a:lnTo>
                    <a:lnTo>
                      <a:pt x="2910" y="1248"/>
                    </a:lnTo>
                    <a:lnTo>
                      <a:pt x="2964" y="1026"/>
                    </a:lnTo>
                    <a:lnTo>
                      <a:pt x="3018" y="48"/>
                    </a:lnTo>
                    <a:lnTo>
                      <a:pt x="3072" y="240"/>
                    </a:lnTo>
                    <a:lnTo>
                      <a:pt x="3132" y="402"/>
                    </a:lnTo>
                    <a:lnTo>
                      <a:pt x="3186" y="600"/>
                    </a:lnTo>
                    <a:lnTo>
                      <a:pt x="3240" y="516"/>
                    </a:lnTo>
                    <a:lnTo>
                      <a:pt x="3294" y="798"/>
                    </a:lnTo>
                    <a:lnTo>
                      <a:pt x="3348" y="1050"/>
                    </a:lnTo>
                    <a:lnTo>
                      <a:pt x="3402" y="1320"/>
                    </a:lnTo>
                    <a:lnTo>
                      <a:pt x="3456" y="1476"/>
                    </a:lnTo>
                    <a:lnTo>
                      <a:pt x="3516" y="1044"/>
                    </a:lnTo>
                    <a:lnTo>
                      <a:pt x="3570" y="1164"/>
                    </a:lnTo>
                    <a:lnTo>
                      <a:pt x="3624" y="1134"/>
                    </a:lnTo>
                    <a:lnTo>
                      <a:pt x="3678" y="204"/>
                    </a:lnTo>
                    <a:lnTo>
                      <a:pt x="3732" y="264"/>
                    </a:lnTo>
                    <a:lnTo>
                      <a:pt x="3786" y="510"/>
                    </a:lnTo>
                    <a:lnTo>
                      <a:pt x="3846" y="684"/>
                    </a:lnTo>
                    <a:lnTo>
                      <a:pt x="3900" y="426"/>
                    </a:lnTo>
                    <a:lnTo>
                      <a:pt x="3954" y="582"/>
                    </a:lnTo>
                    <a:lnTo>
                      <a:pt x="4008" y="1242"/>
                    </a:lnTo>
                    <a:lnTo>
                      <a:pt x="4062" y="1290"/>
                    </a:lnTo>
                    <a:lnTo>
                      <a:pt x="4116" y="1284"/>
                    </a:lnTo>
                    <a:lnTo>
                      <a:pt x="4170" y="702"/>
                    </a:lnTo>
                    <a:lnTo>
                      <a:pt x="4230" y="996"/>
                    </a:lnTo>
                    <a:lnTo>
                      <a:pt x="4284" y="1086"/>
                    </a:lnTo>
                    <a:lnTo>
                      <a:pt x="4338" y="456"/>
                    </a:lnTo>
                    <a:lnTo>
                      <a:pt x="4392" y="468"/>
                    </a:lnTo>
                    <a:lnTo>
                      <a:pt x="4446" y="792"/>
                    </a:lnTo>
                    <a:lnTo>
                      <a:pt x="4500" y="774"/>
                    </a:lnTo>
                    <a:lnTo>
                      <a:pt x="4560" y="966"/>
                    </a:lnTo>
                  </a:path>
                </a:pathLst>
              </a:custGeom>
              <a:noFill/>
              <a:ln w="19050" cap="flat">
                <a:solidFill>
                  <a:srgbClr val="B2B2B2"/>
                </a:solidFill>
                <a:prstDash val="solid"/>
                <a:round/>
                <a:headEnd/>
                <a:tailEnd/>
              </a:ln>
            </p:spPr>
            <p:txBody>
              <a:bodyPr/>
              <a:lstStyle/>
              <a:p>
                <a:endParaRPr lang="en-US"/>
              </a:p>
            </p:txBody>
          </p:sp>
          <p:sp>
            <p:nvSpPr>
              <p:cNvPr id="19595" name="Oval 7"/>
              <p:cNvSpPr>
                <a:spLocks noChangeArrowheads="1"/>
              </p:cNvSpPr>
              <p:nvPr/>
            </p:nvSpPr>
            <p:spPr bwMode="auto">
              <a:xfrm>
                <a:off x="251520" y="2392811"/>
                <a:ext cx="36092" cy="38231"/>
              </a:xfrm>
              <a:prstGeom prst="ellipse">
                <a:avLst/>
              </a:prstGeom>
              <a:solidFill>
                <a:srgbClr val="FF0000"/>
              </a:solidFill>
              <a:ln w="9525">
                <a:noFill/>
                <a:round/>
                <a:headEnd/>
                <a:tailEnd/>
              </a:ln>
            </p:spPr>
            <p:txBody>
              <a:bodyPr/>
              <a:lstStyle/>
              <a:p>
                <a:endParaRPr lang="en-GB" altLang="en-US" sz="1400"/>
              </a:p>
            </p:txBody>
          </p:sp>
          <p:sp>
            <p:nvSpPr>
              <p:cNvPr id="19596" name="Oval 8"/>
              <p:cNvSpPr>
                <a:spLocks noChangeArrowheads="1"/>
              </p:cNvSpPr>
              <p:nvPr/>
            </p:nvSpPr>
            <p:spPr bwMode="auto">
              <a:xfrm>
                <a:off x="297923" y="2392811"/>
                <a:ext cx="36092" cy="38231"/>
              </a:xfrm>
              <a:prstGeom prst="ellipse">
                <a:avLst/>
              </a:prstGeom>
              <a:solidFill>
                <a:srgbClr val="FF0000"/>
              </a:solidFill>
              <a:ln w="9525">
                <a:noFill/>
                <a:round/>
                <a:headEnd/>
                <a:tailEnd/>
              </a:ln>
            </p:spPr>
            <p:txBody>
              <a:bodyPr/>
              <a:lstStyle/>
              <a:p>
                <a:endParaRPr lang="en-GB" altLang="en-US" sz="1400"/>
              </a:p>
            </p:txBody>
          </p:sp>
          <p:sp>
            <p:nvSpPr>
              <p:cNvPr id="19597" name="Oval 9"/>
              <p:cNvSpPr>
                <a:spLocks noChangeArrowheads="1"/>
              </p:cNvSpPr>
              <p:nvPr/>
            </p:nvSpPr>
            <p:spPr bwMode="auto">
              <a:xfrm>
                <a:off x="344327" y="2272658"/>
                <a:ext cx="36092" cy="38231"/>
              </a:xfrm>
              <a:prstGeom prst="ellipse">
                <a:avLst/>
              </a:prstGeom>
              <a:solidFill>
                <a:srgbClr val="FF0000"/>
              </a:solidFill>
              <a:ln w="9525">
                <a:noFill/>
                <a:round/>
                <a:headEnd/>
                <a:tailEnd/>
              </a:ln>
            </p:spPr>
            <p:txBody>
              <a:bodyPr/>
              <a:lstStyle/>
              <a:p>
                <a:endParaRPr lang="en-GB" altLang="en-US" sz="1400"/>
              </a:p>
            </p:txBody>
          </p:sp>
          <p:sp>
            <p:nvSpPr>
              <p:cNvPr id="19598" name="Oval 10"/>
              <p:cNvSpPr>
                <a:spLocks noChangeArrowheads="1"/>
              </p:cNvSpPr>
              <p:nvPr/>
            </p:nvSpPr>
            <p:spPr bwMode="auto">
              <a:xfrm>
                <a:off x="390730" y="2638580"/>
                <a:ext cx="36092" cy="38231"/>
              </a:xfrm>
              <a:prstGeom prst="ellipse">
                <a:avLst/>
              </a:prstGeom>
              <a:solidFill>
                <a:srgbClr val="FF0000"/>
              </a:solidFill>
              <a:ln w="9525">
                <a:noFill/>
                <a:round/>
                <a:headEnd/>
                <a:tailEnd/>
              </a:ln>
            </p:spPr>
            <p:txBody>
              <a:bodyPr/>
              <a:lstStyle/>
              <a:p>
                <a:endParaRPr lang="en-GB" altLang="en-US" sz="1400"/>
              </a:p>
            </p:txBody>
          </p:sp>
          <p:sp>
            <p:nvSpPr>
              <p:cNvPr id="19599" name="Oval 11"/>
              <p:cNvSpPr>
                <a:spLocks noChangeArrowheads="1"/>
              </p:cNvSpPr>
              <p:nvPr/>
            </p:nvSpPr>
            <p:spPr bwMode="auto">
              <a:xfrm>
                <a:off x="437133" y="2474734"/>
                <a:ext cx="36092" cy="38231"/>
              </a:xfrm>
              <a:prstGeom prst="ellipse">
                <a:avLst/>
              </a:prstGeom>
              <a:solidFill>
                <a:srgbClr val="FF0000"/>
              </a:solidFill>
              <a:ln w="9525">
                <a:noFill/>
                <a:round/>
                <a:headEnd/>
                <a:tailEnd/>
              </a:ln>
            </p:spPr>
            <p:txBody>
              <a:bodyPr/>
              <a:lstStyle/>
              <a:p>
                <a:endParaRPr lang="en-GB" altLang="en-US" sz="1400"/>
              </a:p>
            </p:txBody>
          </p:sp>
          <p:sp>
            <p:nvSpPr>
              <p:cNvPr id="19600" name="Oval 12"/>
              <p:cNvSpPr>
                <a:spLocks noChangeArrowheads="1"/>
              </p:cNvSpPr>
              <p:nvPr/>
            </p:nvSpPr>
            <p:spPr bwMode="auto">
              <a:xfrm>
                <a:off x="483537" y="2627657"/>
                <a:ext cx="36092" cy="38231"/>
              </a:xfrm>
              <a:prstGeom prst="ellipse">
                <a:avLst/>
              </a:prstGeom>
              <a:solidFill>
                <a:srgbClr val="FF0000"/>
              </a:solidFill>
              <a:ln w="9525">
                <a:noFill/>
                <a:round/>
                <a:headEnd/>
                <a:tailEnd/>
              </a:ln>
            </p:spPr>
            <p:txBody>
              <a:bodyPr/>
              <a:lstStyle/>
              <a:p>
                <a:endParaRPr lang="en-GB" altLang="en-US" sz="1400"/>
              </a:p>
            </p:txBody>
          </p:sp>
          <p:sp>
            <p:nvSpPr>
              <p:cNvPr id="19601" name="Oval 13"/>
              <p:cNvSpPr>
                <a:spLocks noChangeArrowheads="1"/>
              </p:cNvSpPr>
              <p:nvPr/>
            </p:nvSpPr>
            <p:spPr bwMode="auto">
              <a:xfrm>
                <a:off x="535096" y="2725965"/>
                <a:ext cx="36092" cy="38231"/>
              </a:xfrm>
              <a:prstGeom prst="ellipse">
                <a:avLst/>
              </a:prstGeom>
              <a:solidFill>
                <a:srgbClr val="FF0000"/>
              </a:solidFill>
              <a:ln w="9525">
                <a:noFill/>
                <a:round/>
                <a:headEnd/>
                <a:tailEnd/>
              </a:ln>
            </p:spPr>
            <p:txBody>
              <a:bodyPr/>
              <a:lstStyle/>
              <a:p>
                <a:endParaRPr lang="en-GB" altLang="en-US" sz="1400"/>
              </a:p>
            </p:txBody>
          </p:sp>
          <p:sp>
            <p:nvSpPr>
              <p:cNvPr id="19602" name="Oval 14"/>
              <p:cNvSpPr>
                <a:spLocks noChangeArrowheads="1"/>
              </p:cNvSpPr>
              <p:nvPr/>
            </p:nvSpPr>
            <p:spPr bwMode="auto">
              <a:xfrm>
                <a:off x="581500" y="1633659"/>
                <a:ext cx="36092" cy="38231"/>
              </a:xfrm>
              <a:prstGeom prst="ellipse">
                <a:avLst/>
              </a:prstGeom>
              <a:solidFill>
                <a:srgbClr val="FF0000"/>
              </a:solidFill>
              <a:ln w="9525">
                <a:noFill/>
                <a:round/>
                <a:headEnd/>
                <a:tailEnd/>
              </a:ln>
            </p:spPr>
            <p:txBody>
              <a:bodyPr/>
              <a:lstStyle/>
              <a:p>
                <a:endParaRPr lang="en-GB" altLang="en-US" sz="1400"/>
              </a:p>
            </p:txBody>
          </p:sp>
          <p:sp>
            <p:nvSpPr>
              <p:cNvPr id="19603" name="Oval 15"/>
              <p:cNvSpPr>
                <a:spLocks noChangeArrowheads="1"/>
              </p:cNvSpPr>
              <p:nvPr/>
            </p:nvSpPr>
            <p:spPr bwMode="auto">
              <a:xfrm>
                <a:off x="627903" y="2026889"/>
                <a:ext cx="36092" cy="38231"/>
              </a:xfrm>
              <a:prstGeom prst="ellipse">
                <a:avLst/>
              </a:prstGeom>
              <a:solidFill>
                <a:srgbClr val="FF0000"/>
              </a:solidFill>
              <a:ln w="9525">
                <a:noFill/>
                <a:round/>
                <a:headEnd/>
                <a:tailEnd/>
              </a:ln>
            </p:spPr>
            <p:txBody>
              <a:bodyPr/>
              <a:lstStyle/>
              <a:p>
                <a:endParaRPr lang="en-GB" altLang="en-US" sz="1400"/>
              </a:p>
            </p:txBody>
          </p:sp>
          <p:sp>
            <p:nvSpPr>
              <p:cNvPr id="19604" name="Oval 16"/>
              <p:cNvSpPr>
                <a:spLocks noChangeArrowheads="1"/>
              </p:cNvSpPr>
              <p:nvPr/>
            </p:nvSpPr>
            <p:spPr bwMode="auto">
              <a:xfrm>
                <a:off x="674306" y="1999581"/>
                <a:ext cx="36092" cy="38231"/>
              </a:xfrm>
              <a:prstGeom prst="ellipse">
                <a:avLst/>
              </a:prstGeom>
              <a:solidFill>
                <a:srgbClr val="FF0000"/>
              </a:solidFill>
              <a:ln w="9525">
                <a:noFill/>
                <a:round/>
                <a:headEnd/>
                <a:tailEnd/>
              </a:ln>
            </p:spPr>
            <p:txBody>
              <a:bodyPr/>
              <a:lstStyle/>
              <a:p>
                <a:endParaRPr lang="en-GB" altLang="en-US" sz="1400"/>
              </a:p>
            </p:txBody>
          </p:sp>
          <p:sp>
            <p:nvSpPr>
              <p:cNvPr id="19605" name="Oval 17"/>
              <p:cNvSpPr>
                <a:spLocks noChangeArrowheads="1"/>
              </p:cNvSpPr>
              <p:nvPr/>
            </p:nvSpPr>
            <p:spPr bwMode="auto">
              <a:xfrm>
                <a:off x="720710" y="2136119"/>
                <a:ext cx="36092" cy="38231"/>
              </a:xfrm>
              <a:prstGeom prst="ellipse">
                <a:avLst/>
              </a:prstGeom>
              <a:solidFill>
                <a:srgbClr val="FF0000"/>
              </a:solidFill>
              <a:ln w="9525">
                <a:noFill/>
                <a:round/>
                <a:headEnd/>
                <a:tailEnd/>
              </a:ln>
            </p:spPr>
            <p:txBody>
              <a:bodyPr/>
              <a:lstStyle/>
              <a:p>
                <a:endParaRPr lang="en-GB" altLang="en-US" sz="1400"/>
              </a:p>
            </p:txBody>
          </p:sp>
          <p:sp>
            <p:nvSpPr>
              <p:cNvPr id="19606" name="Oval 18"/>
              <p:cNvSpPr>
                <a:spLocks noChangeArrowheads="1"/>
              </p:cNvSpPr>
              <p:nvPr/>
            </p:nvSpPr>
            <p:spPr bwMode="auto">
              <a:xfrm>
                <a:off x="767113" y="2174350"/>
                <a:ext cx="36092" cy="38231"/>
              </a:xfrm>
              <a:prstGeom prst="ellipse">
                <a:avLst/>
              </a:prstGeom>
              <a:solidFill>
                <a:srgbClr val="FF0000"/>
              </a:solidFill>
              <a:ln w="9525">
                <a:noFill/>
                <a:round/>
                <a:headEnd/>
                <a:tailEnd/>
              </a:ln>
            </p:spPr>
            <p:txBody>
              <a:bodyPr/>
              <a:lstStyle/>
              <a:p>
                <a:endParaRPr lang="en-GB" altLang="en-US" sz="1400"/>
              </a:p>
            </p:txBody>
          </p:sp>
          <p:sp>
            <p:nvSpPr>
              <p:cNvPr id="19607" name="Oval 19"/>
              <p:cNvSpPr>
                <a:spLocks noChangeArrowheads="1"/>
              </p:cNvSpPr>
              <p:nvPr/>
            </p:nvSpPr>
            <p:spPr bwMode="auto">
              <a:xfrm>
                <a:off x="818672" y="2168888"/>
                <a:ext cx="36092" cy="38231"/>
              </a:xfrm>
              <a:prstGeom prst="ellipse">
                <a:avLst/>
              </a:prstGeom>
              <a:solidFill>
                <a:srgbClr val="FF0000"/>
              </a:solidFill>
              <a:ln w="9525">
                <a:noFill/>
                <a:round/>
                <a:headEnd/>
                <a:tailEnd/>
              </a:ln>
            </p:spPr>
            <p:txBody>
              <a:bodyPr/>
              <a:lstStyle/>
              <a:p>
                <a:endParaRPr lang="en-GB" altLang="en-US" sz="1400"/>
              </a:p>
            </p:txBody>
          </p:sp>
          <p:sp>
            <p:nvSpPr>
              <p:cNvPr id="19608" name="Oval 20"/>
              <p:cNvSpPr>
                <a:spLocks noChangeArrowheads="1"/>
              </p:cNvSpPr>
              <p:nvPr/>
            </p:nvSpPr>
            <p:spPr bwMode="auto">
              <a:xfrm>
                <a:off x="865076" y="2835195"/>
                <a:ext cx="36092" cy="38231"/>
              </a:xfrm>
              <a:prstGeom prst="ellipse">
                <a:avLst/>
              </a:prstGeom>
              <a:solidFill>
                <a:srgbClr val="FF0000"/>
              </a:solidFill>
              <a:ln w="9525">
                <a:noFill/>
                <a:round/>
                <a:headEnd/>
                <a:tailEnd/>
              </a:ln>
            </p:spPr>
            <p:txBody>
              <a:bodyPr/>
              <a:lstStyle/>
              <a:p>
                <a:endParaRPr lang="en-GB" altLang="en-US" sz="1400"/>
              </a:p>
            </p:txBody>
          </p:sp>
          <p:sp>
            <p:nvSpPr>
              <p:cNvPr id="19609" name="Oval 21"/>
              <p:cNvSpPr>
                <a:spLocks noChangeArrowheads="1"/>
              </p:cNvSpPr>
              <p:nvPr/>
            </p:nvSpPr>
            <p:spPr bwMode="auto">
              <a:xfrm>
                <a:off x="911479" y="2873426"/>
                <a:ext cx="36092" cy="38231"/>
              </a:xfrm>
              <a:prstGeom prst="ellipse">
                <a:avLst/>
              </a:prstGeom>
              <a:solidFill>
                <a:srgbClr val="FF0000"/>
              </a:solidFill>
              <a:ln w="9525">
                <a:noFill/>
                <a:round/>
                <a:headEnd/>
                <a:tailEnd/>
              </a:ln>
            </p:spPr>
            <p:txBody>
              <a:bodyPr/>
              <a:lstStyle/>
              <a:p>
                <a:endParaRPr lang="en-GB" altLang="en-US" sz="1400"/>
              </a:p>
            </p:txBody>
          </p:sp>
          <p:sp>
            <p:nvSpPr>
              <p:cNvPr id="19610" name="Oval 22"/>
              <p:cNvSpPr>
                <a:spLocks noChangeArrowheads="1"/>
              </p:cNvSpPr>
              <p:nvPr/>
            </p:nvSpPr>
            <p:spPr bwMode="auto">
              <a:xfrm>
                <a:off x="957882" y="2780580"/>
                <a:ext cx="36092" cy="38231"/>
              </a:xfrm>
              <a:prstGeom prst="ellipse">
                <a:avLst/>
              </a:prstGeom>
              <a:solidFill>
                <a:srgbClr val="FF0000"/>
              </a:solidFill>
              <a:ln w="9525">
                <a:noFill/>
                <a:round/>
                <a:headEnd/>
                <a:tailEnd/>
              </a:ln>
            </p:spPr>
            <p:txBody>
              <a:bodyPr/>
              <a:lstStyle/>
              <a:p>
                <a:endParaRPr lang="en-GB" altLang="en-US" sz="1400"/>
              </a:p>
            </p:txBody>
          </p:sp>
          <p:sp>
            <p:nvSpPr>
              <p:cNvPr id="19611" name="Oval 23"/>
              <p:cNvSpPr>
                <a:spLocks noChangeArrowheads="1"/>
              </p:cNvSpPr>
              <p:nvPr/>
            </p:nvSpPr>
            <p:spPr bwMode="auto">
              <a:xfrm>
                <a:off x="1004286" y="2900733"/>
                <a:ext cx="36092" cy="38231"/>
              </a:xfrm>
              <a:prstGeom prst="ellipse">
                <a:avLst/>
              </a:prstGeom>
              <a:solidFill>
                <a:srgbClr val="FF0000"/>
              </a:solidFill>
              <a:ln w="9525">
                <a:noFill/>
                <a:round/>
                <a:headEnd/>
                <a:tailEnd/>
              </a:ln>
            </p:spPr>
            <p:txBody>
              <a:bodyPr/>
              <a:lstStyle/>
              <a:p>
                <a:endParaRPr lang="en-GB" altLang="en-US" sz="1400"/>
              </a:p>
            </p:txBody>
          </p:sp>
          <p:sp>
            <p:nvSpPr>
              <p:cNvPr id="19612" name="Oval 24"/>
              <p:cNvSpPr>
                <a:spLocks noChangeArrowheads="1"/>
              </p:cNvSpPr>
              <p:nvPr/>
            </p:nvSpPr>
            <p:spPr bwMode="auto">
              <a:xfrm>
                <a:off x="1050689" y="2518426"/>
                <a:ext cx="36092" cy="38231"/>
              </a:xfrm>
              <a:prstGeom prst="ellipse">
                <a:avLst/>
              </a:prstGeom>
              <a:solidFill>
                <a:srgbClr val="FF0000"/>
              </a:solidFill>
              <a:ln w="9525">
                <a:noFill/>
                <a:round/>
                <a:headEnd/>
                <a:tailEnd/>
              </a:ln>
            </p:spPr>
            <p:txBody>
              <a:bodyPr/>
              <a:lstStyle/>
              <a:p>
                <a:endParaRPr lang="en-GB" altLang="en-US" sz="1400"/>
              </a:p>
            </p:txBody>
          </p:sp>
          <p:sp>
            <p:nvSpPr>
              <p:cNvPr id="19613" name="Oval 25"/>
              <p:cNvSpPr>
                <a:spLocks noChangeArrowheads="1"/>
              </p:cNvSpPr>
              <p:nvPr/>
            </p:nvSpPr>
            <p:spPr bwMode="auto">
              <a:xfrm>
                <a:off x="1097093" y="2802426"/>
                <a:ext cx="36092" cy="38231"/>
              </a:xfrm>
              <a:prstGeom prst="ellipse">
                <a:avLst/>
              </a:prstGeom>
              <a:solidFill>
                <a:srgbClr val="FF0000"/>
              </a:solidFill>
              <a:ln w="9525">
                <a:noFill/>
                <a:round/>
                <a:headEnd/>
                <a:tailEnd/>
              </a:ln>
            </p:spPr>
            <p:txBody>
              <a:bodyPr/>
              <a:lstStyle/>
              <a:p>
                <a:endParaRPr lang="en-GB" altLang="en-US" sz="1400"/>
              </a:p>
            </p:txBody>
          </p:sp>
          <p:sp>
            <p:nvSpPr>
              <p:cNvPr id="19614" name="Oval 26"/>
              <p:cNvSpPr>
                <a:spLocks noChangeArrowheads="1"/>
              </p:cNvSpPr>
              <p:nvPr/>
            </p:nvSpPr>
            <p:spPr bwMode="auto">
              <a:xfrm>
                <a:off x="1148652" y="1617274"/>
                <a:ext cx="36092" cy="38231"/>
              </a:xfrm>
              <a:prstGeom prst="ellipse">
                <a:avLst/>
              </a:prstGeom>
              <a:solidFill>
                <a:srgbClr val="FF0000"/>
              </a:solidFill>
              <a:ln w="9525">
                <a:noFill/>
                <a:round/>
                <a:headEnd/>
                <a:tailEnd/>
              </a:ln>
            </p:spPr>
            <p:txBody>
              <a:bodyPr/>
              <a:lstStyle/>
              <a:p>
                <a:endParaRPr lang="en-GB" altLang="en-US" sz="1400"/>
              </a:p>
            </p:txBody>
          </p:sp>
          <p:sp>
            <p:nvSpPr>
              <p:cNvPr id="19615" name="Oval 27"/>
              <p:cNvSpPr>
                <a:spLocks noChangeArrowheads="1"/>
              </p:cNvSpPr>
              <p:nvPr/>
            </p:nvSpPr>
            <p:spPr bwMode="auto">
              <a:xfrm>
                <a:off x="1195055" y="1808428"/>
                <a:ext cx="36092" cy="38231"/>
              </a:xfrm>
              <a:prstGeom prst="ellipse">
                <a:avLst/>
              </a:prstGeom>
              <a:solidFill>
                <a:srgbClr val="FF0000"/>
              </a:solidFill>
              <a:ln w="9525">
                <a:noFill/>
                <a:round/>
                <a:headEnd/>
                <a:tailEnd/>
              </a:ln>
            </p:spPr>
            <p:txBody>
              <a:bodyPr/>
              <a:lstStyle/>
              <a:p>
                <a:endParaRPr lang="en-GB" altLang="en-US" sz="1400"/>
              </a:p>
            </p:txBody>
          </p:sp>
          <p:sp>
            <p:nvSpPr>
              <p:cNvPr id="19616" name="Oval 28"/>
              <p:cNvSpPr>
                <a:spLocks noChangeArrowheads="1"/>
              </p:cNvSpPr>
              <p:nvPr/>
            </p:nvSpPr>
            <p:spPr bwMode="auto">
              <a:xfrm>
                <a:off x="1241459" y="2076042"/>
                <a:ext cx="36092" cy="38231"/>
              </a:xfrm>
              <a:prstGeom prst="ellipse">
                <a:avLst/>
              </a:prstGeom>
              <a:solidFill>
                <a:srgbClr val="FF0000"/>
              </a:solidFill>
              <a:ln w="9525">
                <a:noFill/>
                <a:round/>
                <a:headEnd/>
                <a:tailEnd/>
              </a:ln>
            </p:spPr>
            <p:txBody>
              <a:bodyPr/>
              <a:lstStyle/>
              <a:p>
                <a:endParaRPr lang="en-GB" altLang="en-US" sz="1400"/>
              </a:p>
            </p:txBody>
          </p:sp>
          <p:sp>
            <p:nvSpPr>
              <p:cNvPr id="19617" name="Oval 29"/>
              <p:cNvSpPr>
                <a:spLocks noChangeArrowheads="1"/>
              </p:cNvSpPr>
              <p:nvPr/>
            </p:nvSpPr>
            <p:spPr bwMode="auto">
              <a:xfrm>
                <a:off x="1287862" y="1912197"/>
                <a:ext cx="36092" cy="38231"/>
              </a:xfrm>
              <a:prstGeom prst="ellipse">
                <a:avLst/>
              </a:prstGeom>
              <a:solidFill>
                <a:srgbClr val="FF0000"/>
              </a:solidFill>
              <a:ln w="9525">
                <a:noFill/>
                <a:round/>
                <a:headEnd/>
                <a:tailEnd/>
              </a:ln>
            </p:spPr>
            <p:txBody>
              <a:bodyPr/>
              <a:lstStyle/>
              <a:p>
                <a:endParaRPr lang="en-GB" altLang="en-US" sz="1400"/>
              </a:p>
            </p:txBody>
          </p:sp>
          <p:sp>
            <p:nvSpPr>
              <p:cNvPr id="19618" name="Oval 30"/>
              <p:cNvSpPr>
                <a:spLocks noChangeArrowheads="1"/>
              </p:cNvSpPr>
              <p:nvPr/>
            </p:nvSpPr>
            <p:spPr bwMode="auto">
              <a:xfrm>
                <a:off x="1334265" y="1868504"/>
                <a:ext cx="36092" cy="38231"/>
              </a:xfrm>
              <a:prstGeom prst="ellipse">
                <a:avLst/>
              </a:prstGeom>
              <a:solidFill>
                <a:srgbClr val="FF0000"/>
              </a:solidFill>
              <a:ln w="9525">
                <a:noFill/>
                <a:round/>
                <a:headEnd/>
                <a:tailEnd/>
              </a:ln>
            </p:spPr>
            <p:txBody>
              <a:bodyPr/>
              <a:lstStyle/>
              <a:p>
                <a:endParaRPr lang="en-GB" altLang="en-US" sz="1400"/>
              </a:p>
            </p:txBody>
          </p:sp>
          <p:sp>
            <p:nvSpPr>
              <p:cNvPr id="19619" name="Oval 31"/>
              <p:cNvSpPr>
                <a:spLocks noChangeArrowheads="1"/>
              </p:cNvSpPr>
              <p:nvPr/>
            </p:nvSpPr>
            <p:spPr bwMode="auto">
              <a:xfrm>
                <a:off x="1380669" y="2289042"/>
                <a:ext cx="36092" cy="38231"/>
              </a:xfrm>
              <a:prstGeom prst="ellipse">
                <a:avLst/>
              </a:prstGeom>
              <a:solidFill>
                <a:srgbClr val="FF0000"/>
              </a:solidFill>
              <a:ln w="9525">
                <a:noFill/>
                <a:round/>
                <a:headEnd/>
                <a:tailEnd/>
              </a:ln>
            </p:spPr>
            <p:txBody>
              <a:bodyPr/>
              <a:lstStyle/>
              <a:p>
                <a:endParaRPr lang="en-GB" altLang="en-US" sz="1400"/>
              </a:p>
            </p:txBody>
          </p:sp>
          <p:sp>
            <p:nvSpPr>
              <p:cNvPr id="19620" name="Oval 32"/>
              <p:cNvSpPr>
                <a:spLocks noChangeArrowheads="1"/>
              </p:cNvSpPr>
              <p:nvPr/>
            </p:nvSpPr>
            <p:spPr bwMode="auto">
              <a:xfrm>
                <a:off x="1432228" y="2862503"/>
                <a:ext cx="36092" cy="38231"/>
              </a:xfrm>
              <a:prstGeom prst="ellipse">
                <a:avLst/>
              </a:prstGeom>
              <a:solidFill>
                <a:srgbClr val="FF0000"/>
              </a:solidFill>
              <a:ln w="9525">
                <a:noFill/>
                <a:round/>
                <a:headEnd/>
                <a:tailEnd/>
              </a:ln>
            </p:spPr>
            <p:txBody>
              <a:bodyPr/>
              <a:lstStyle/>
              <a:p>
                <a:endParaRPr lang="en-GB" altLang="en-US" sz="1400"/>
              </a:p>
            </p:txBody>
          </p:sp>
          <p:sp>
            <p:nvSpPr>
              <p:cNvPr id="19621" name="Oval 33"/>
              <p:cNvSpPr>
                <a:spLocks noChangeArrowheads="1"/>
              </p:cNvSpPr>
              <p:nvPr/>
            </p:nvSpPr>
            <p:spPr bwMode="auto">
              <a:xfrm>
                <a:off x="1478631" y="2878887"/>
                <a:ext cx="36092" cy="38231"/>
              </a:xfrm>
              <a:prstGeom prst="ellipse">
                <a:avLst/>
              </a:prstGeom>
              <a:solidFill>
                <a:srgbClr val="FF0000"/>
              </a:solidFill>
              <a:ln w="9525">
                <a:noFill/>
                <a:round/>
                <a:headEnd/>
                <a:tailEnd/>
              </a:ln>
            </p:spPr>
            <p:txBody>
              <a:bodyPr/>
              <a:lstStyle/>
              <a:p>
                <a:endParaRPr lang="en-GB" altLang="en-US" sz="1400"/>
              </a:p>
            </p:txBody>
          </p:sp>
          <p:sp>
            <p:nvSpPr>
              <p:cNvPr id="19622" name="Oval 34"/>
              <p:cNvSpPr>
                <a:spLocks noChangeArrowheads="1"/>
              </p:cNvSpPr>
              <p:nvPr/>
            </p:nvSpPr>
            <p:spPr bwMode="auto">
              <a:xfrm>
                <a:off x="1525035" y="2840657"/>
                <a:ext cx="36092" cy="38231"/>
              </a:xfrm>
              <a:prstGeom prst="ellipse">
                <a:avLst/>
              </a:prstGeom>
              <a:solidFill>
                <a:srgbClr val="FF0000"/>
              </a:solidFill>
              <a:ln w="9525">
                <a:noFill/>
                <a:round/>
                <a:headEnd/>
                <a:tailEnd/>
              </a:ln>
            </p:spPr>
            <p:txBody>
              <a:bodyPr/>
              <a:lstStyle/>
              <a:p>
                <a:endParaRPr lang="en-GB" altLang="en-US" sz="1400"/>
              </a:p>
            </p:txBody>
          </p:sp>
          <p:sp>
            <p:nvSpPr>
              <p:cNvPr id="19623" name="Oval 35"/>
              <p:cNvSpPr>
                <a:spLocks noChangeArrowheads="1"/>
              </p:cNvSpPr>
              <p:nvPr/>
            </p:nvSpPr>
            <p:spPr bwMode="auto">
              <a:xfrm>
                <a:off x="1571438" y="2649503"/>
                <a:ext cx="36092" cy="38231"/>
              </a:xfrm>
              <a:prstGeom prst="ellipse">
                <a:avLst/>
              </a:prstGeom>
              <a:solidFill>
                <a:srgbClr val="FF0000"/>
              </a:solidFill>
              <a:ln w="9525">
                <a:noFill/>
                <a:round/>
                <a:headEnd/>
                <a:tailEnd/>
              </a:ln>
            </p:spPr>
            <p:txBody>
              <a:bodyPr/>
              <a:lstStyle/>
              <a:p>
                <a:endParaRPr lang="en-GB" altLang="en-US" sz="1400"/>
              </a:p>
            </p:txBody>
          </p:sp>
          <p:sp>
            <p:nvSpPr>
              <p:cNvPr id="19624" name="Oval 36"/>
              <p:cNvSpPr>
                <a:spLocks noChangeArrowheads="1"/>
              </p:cNvSpPr>
              <p:nvPr/>
            </p:nvSpPr>
            <p:spPr bwMode="auto">
              <a:xfrm>
                <a:off x="1617842" y="2398273"/>
                <a:ext cx="36092" cy="38231"/>
              </a:xfrm>
              <a:prstGeom prst="ellipse">
                <a:avLst/>
              </a:prstGeom>
              <a:solidFill>
                <a:srgbClr val="FF0000"/>
              </a:solidFill>
              <a:ln w="9525">
                <a:noFill/>
                <a:round/>
                <a:headEnd/>
                <a:tailEnd/>
              </a:ln>
            </p:spPr>
            <p:txBody>
              <a:bodyPr/>
              <a:lstStyle/>
              <a:p>
                <a:endParaRPr lang="en-GB" altLang="en-US" sz="1400"/>
              </a:p>
            </p:txBody>
          </p:sp>
          <p:sp>
            <p:nvSpPr>
              <p:cNvPr id="19625" name="Oval 37"/>
              <p:cNvSpPr>
                <a:spLocks noChangeArrowheads="1"/>
              </p:cNvSpPr>
              <p:nvPr/>
            </p:nvSpPr>
            <p:spPr bwMode="auto">
              <a:xfrm>
                <a:off x="1664245" y="2622195"/>
                <a:ext cx="36092" cy="38231"/>
              </a:xfrm>
              <a:prstGeom prst="ellipse">
                <a:avLst/>
              </a:prstGeom>
              <a:solidFill>
                <a:srgbClr val="FF0000"/>
              </a:solidFill>
              <a:ln w="9525">
                <a:noFill/>
                <a:round/>
                <a:headEnd/>
                <a:tailEnd/>
              </a:ln>
            </p:spPr>
            <p:txBody>
              <a:bodyPr/>
              <a:lstStyle/>
              <a:p>
                <a:endParaRPr lang="en-GB" altLang="en-US" sz="1400"/>
              </a:p>
            </p:txBody>
          </p:sp>
          <p:sp>
            <p:nvSpPr>
              <p:cNvPr id="19626" name="Oval 38"/>
              <p:cNvSpPr>
                <a:spLocks noChangeArrowheads="1"/>
              </p:cNvSpPr>
              <p:nvPr/>
            </p:nvSpPr>
            <p:spPr bwMode="auto">
              <a:xfrm>
                <a:off x="1710648" y="1890350"/>
                <a:ext cx="36092" cy="38231"/>
              </a:xfrm>
              <a:prstGeom prst="ellipse">
                <a:avLst/>
              </a:prstGeom>
              <a:solidFill>
                <a:srgbClr val="FF0000"/>
              </a:solidFill>
              <a:ln w="9525">
                <a:noFill/>
                <a:round/>
                <a:headEnd/>
                <a:tailEnd/>
              </a:ln>
            </p:spPr>
            <p:txBody>
              <a:bodyPr/>
              <a:lstStyle/>
              <a:p>
                <a:endParaRPr lang="en-GB" altLang="en-US" sz="1400"/>
              </a:p>
            </p:txBody>
          </p:sp>
          <p:sp>
            <p:nvSpPr>
              <p:cNvPr id="19627" name="Oval 39"/>
              <p:cNvSpPr>
                <a:spLocks noChangeArrowheads="1"/>
              </p:cNvSpPr>
              <p:nvPr/>
            </p:nvSpPr>
            <p:spPr bwMode="auto">
              <a:xfrm>
                <a:off x="1762208" y="2196196"/>
                <a:ext cx="36092" cy="38231"/>
              </a:xfrm>
              <a:prstGeom prst="ellipse">
                <a:avLst/>
              </a:prstGeom>
              <a:solidFill>
                <a:srgbClr val="FF0000"/>
              </a:solidFill>
              <a:ln w="9525">
                <a:noFill/>
                <a:round/>
                <a:headEnd/>
                <a:tailEnd/>
              </a:ln>
            </p:spPr>
            <p:txBody>
              <a:bodyPr/>
              <a:lstStyle/>
              <a:p>
                <a:endParaRPr lang="en-GB" altLang="en-US" sz="1400"/>
              </a:p>
            </p:txBody>
          </p:sp>
          <p:sp>
            <p:nvSpPr>
              <p:cNvPr id="19628" name="Oval 40"/>
              <p:cNvSpPr>
                <a:spLocks noChangeArrowheads="1"/>
              </p:cNvSpPr>
              <p:nvPr/>
            </p:nvSpPr>
            <p:spPr bwMode="auto">
              <a:xfrm>
                <a:off x="1808611" y="2136119"/>
                <a:ext cx="36092" cy="38231"/>
              </a:xfrm>
              <a:prstGeom prst="ellipse">
                <a:avLst/>
              </a:prstGeom>
              <a:solidFill>
                <a:srgbClr val="FF0000"/>
              </a:solidFill>
              <a:ln w="9525">
                <a:noFill/>
                <a:round/>
                <a:headEnd/>
                <a:tailEnd/>
              </a:ln>
            </p:spPr>
            <p:txBody>
              <a:bodyPr/>
              <a:lstStyle/>
              <a:p>
                <a:endParaRPr lang="en-GB" altLang="en-US" sz="1400"/>
              </a:p>
            </p:txBody>
          </p:sp>
          <p:sp>
            <p:nvSpPr>
              <p:cNvPr id="19629" name="Oval 41"/>
              <p:cNvSpPr>
                <a:spLocks noChangeArrowheads="1"/>
              </p:cNvSpPr>
              <p:nvPr/>
            </p:nvSpPr>
            <p:spPr bwMode="auto">
              <a:xfrm>
                <a:off x="1855014" y="2141581"/>
                <a:ext cx="36092" cy="38231"/>
              </a:xfrm>
              <a:prstGeom prst="ellipse">
                <a:avLst/>
              </a:prstGeom>
              <a:solidFill>
                <a:srgbClr val="FF0000"/>
              </a:solidFill>
              <a:ln w="9525">
                <a:noFill/>
                <a:round/>
                <a:headEnd/>
                <a:tailEnd/>
              </a:ln>
            </p:spPr>
            <p:txBody>
              <a:bodyPr/>
              <a:lstStyle/>
              <a:p>
                <a:endParaRPr lang="en-GB" altLang="en-US" sz="1400"/>
              </a:p>
            </p:txBody>
          </p:sp>
          <p:sp>
            <p:nvSpPr>
              <p:cNvPr id="19630" name="Oval 42"/>
              <p:cNvSpPr>
                <a:spLocks noChangeArrowheads="1"/>
              </p:cNvSpPr>
              <p:nvPr/>
            </p:nvSpPr>
            <p:spPr bwMode="auto">
              <a:xfrm>
                <a:off x="1901418" y="2005043"/>
                <a:ext cx="36092" cy="38231"/>
              </a:xfrm>
              <a:prstGeom prst="ellipse">
                <a:avLst/>
              </a:prstGeom>
              <a:solidFill>
                <a:srgbClr val="FF0000"/>
              </a:solidFill>
              <a:ln w="9525">
                <a:noFill/>
                <a:round/>
                <a:headEnd/>
                <a:tailEnd/>
              </a:ln>
            </p:spPr>
            <p:txBody>
              <a:bodyPr/>
              <a:lstStyle/>
              <a:p>
                <a:endParaRPr lang="en-GB" altLang="en-US" sz="1400"/>
              </a:p>
            </p:txBody>
          </p:sp>
          <p:sp>
            <p:nvSpPr>
              <p:cNvPr id="19631" name="Oval 43"/>
              <p:cNvSpPr>
                <a:spLocks noChangeArrowheads="1"/>
              </p:cNvSpPr>
              <p:nvPr/>
            </p:nvSpPr>
            <p:spPr bwMode="auto">
              <a:xfrm>
                <a:off x="1947821" y="2125196"/>
                <a:ext cx="36092" cy="38231"/>
              </a:xfrm>
              <a:prstGeom prst="ellipse">
                <a:avLst/>
              </a:prstGeom>
              <a:solidFill>
                <a:srgbClr val="FF0000"/>
              </a:solidFill>
              <a:ln w="9525">
                <a:noFill/>
                <a:round/>
                <a:headEnd/>
                <a:tailEnd/>
              </a:ln>
            </p:spPr>
            <p:txBody>
              <a:bodyPr/>
              <a:lstStyle/>
              <a:p>
                <a:endParaRPr lang="en-GB" altLang="en-US" sz="1400"/>
              </a:p>
            </p:txBody>
          </p:sp>
          <p:sp>
            <p:nvSpPr>
              <p:cNvPr id="19632" name="Oval 44"/>
              <p:cNvSpPr>
                <a:spLocks noChangeArrowheads="1"/>
              </p:cNvSpPr>
              <p:nvPr/>
            </p:nvSpPr>
            <p:spPr bwMode="auto">
              <a:xfrm>
                <a:off x="1994224" y="2698657"/>
                <a:ext cx="36092" cy="38231"/>
              </a:xfrm>
              <a:prstGeom prst="ellipse">
                <a:avLst/>
              </a:prstGeom>
              <a:solidFill>
                <a:srgbClr val="FF0000"/>
              </a:solidFill>
              <a:ln w="9525">
                <a:noFill/>
                <a:round/>
                <a:headEnd/>
                <a:tailEnd/>
              </a:ln>
            </p:spPr>
            <p:txBody>
              <a:bodyPr/>
              <a:lstStyle/>
              <a:p>
                <a:endParaRPr lang="en-GB" altLang="en-US" sz="1400"/>
              </a:p>
            </p:txBody>
          </p:sp>
          <p:sp>
            <p:nvSpPr>
              <p:cNvPr id="19633" name="Oval 45"/>
              <p:cNvSpPr>
                <a:spLocks noChangeArrowheads="1"/>
              </p:cNvSpPr>
              <p:nvPr/>
            </p:nvSpPr>
            <p:spPr bwMode="auto">
              <a:xfrm>
                <a:off x="2045784" y="2704118"/>
                <a:ext cx="36092" cy="38231"/>
              </a:xfrm>
              <a:prstGeom prst="ellipse">
                <a:avLst/>
              </a:prstGeom>
              <a:solidFill>
                <a:srgbClr val="FF0000"/>
              </a:solidFill>
              <a:ln w="9525">
                <a:noFill/>
                <a:round/>
                <a:headEnd/>
                <a:tailEnd/>
              </a:ln>
            </p:spPr>
            <p:txBody>
              <a:bodyPr/>
              <a:lstStyle/>
              <a:p>
                <a:endParaRPr lang="en-GB" altLang="en-US" sz="1400"/>
              </a:p>
            </p:txBody>
          </p:sp>
          <p:sp>
            <p:nvSpPr>
              <p:cNvPr id="19634" name="Oval 46"/>
              <p:cNvSpPr>
                <a:spLocks noChangeArrowheads="1"/>
              </p:cNvSpPr>
              <p:nvPr/>
            </p:nvSpPr>
            <p:spPr bwMode="auto">
              <a:xfrm>
                <a:off x="2092187" y="2627657"/>
                <a:ext cx="36092" cy="38231"/>
              </a:xfrm>
              <a:prstGeom prst="ellipse">
                <a:avLst/>
              </a:prstGeom>
              <a:solidFill>
                <a:srgbClr val="FF0000"/>
              </a:solidFill>
              <a:ln w="9525">
                <a:noFill/>
                <a:round/>
                <a:headEnd/>
                <a:tailEnd/>
              </a:ln>
            </p:spPr>
            <p:txBody>
              <a:bodyPr/>
              <a:lstStyle/>
              <a:p>
                <a:endParaRPr lang="en-GB" altLang="en-US" sz="1400"/>
              </a:p>
            </p:txBody>
          </p:sp>
          <p:sp>
            <p:nvSpPr>
              <p:cNvPr id="19635" name="Oval 47"/>
              <p:cNvSpPr>
                <a:spLocks noChangeArrowheads="1"/>
              </p:cNvSpPr>
              <p:nvPr/>
            </p:nvSpPr>
            <p:spPr bwMode="auto">
              <a:xfrm>
                <a:off x="2138590" y="2627657"/>
                <a:ext cx="36092" cy="38231"/>
              </a:xfrm>
              <a:prstGeom prst="ellipse">
                <a:avLst/>
              </a:prstGeom>
              <a:solidFill>
                <a:srgbClr val="FF0000"/>
              </a:solidFill>
              <a:ln w="9525">
                <a:noFill/>
                <a:round/>
                <a:headEnd/>
                <a:tailEnd/>
              </a:ln>
            </p:spPr>
            <p:txBody>
              <a:bodyPr/>
              <a:lstStyle/>
              <a:p>
                <a:endParaRPr lang="en-GB" altLang="en-US" sz="1400"/>
              </a:p>
            </p:txBody>
          </p:sp>
          <p:sp>
            <p:nvSpPr>
              <p:cNvPr id="19636" name="Oval 48"/>
              <p:cNvSpPr>
                <a:spLocks noChangeArrowheads="1"/>
              </p:cNvSpPr>
              <p:nvPr/>
            </p:nvSpPr>
            <p:spPr bwMode="auto">
              <a:xfrm>
                <a:off x="2184994" y="2540273"/>
                <a:ext cx="36092" cy="38231"/>
              </a:xfrm>
              <a:prstGeom prst="ellipse">
                <a:avLst/>
              </a:prstGeom>
              <a:solidFill>
                <a:srgbClr val="FF0000"/>
              </a:solidFill>
              <a:ln w="9525">
                <a:noFill/>
                <a:round/>
                <a:headEnd/>
                <a:tailEnd/>
              </a:ln>
            </p:spPr>
            <p:txBody>
              <a:bodyPr/>
              <a:lstStyle/>
              <a:p>
                <a:endParaRPr lang="en-GB" altLang="en-US" sz="1400"/>
              </a:p>
            </p:txBody>
          </p:sp>
          <p:sp>
            <p:nvSpPr>
              <p:cNvPr id="19637" name="Oval 49"/>
              <p:cNvSpPr>
                <a:spLocks noChangeArrowheads="1"/>
              </p:cNvSpPr>
              <p:nvPr/>
            </p:nvSpPr>
            <p:spPr bwMode="auto">
              <a:xfrm>
                <a:off x="2231397" y="2829734"/>
                <a:ext cx="36092" cy="38231"/>
              </a:xfrm>
              <a:prstGeom prst="ellipse">
                <a:avLst/>
              </a:prstGeom>
              <a:solidFill>
                <a:srgbClr val="FF0000"/>
              </a:solidFill>
              <a:ln w="9525">
                <a:noFill/>
                <a:round/>
                <a:headEnd/>
                <a:tailEnd/>
              </a:ln>
            </p:spPr>
            <p:txBody>
              <a:bodyPr/>
              <a:lstStyle/>
              <a:p>
                <a:endParaRPr lang="en-GB" altLang="en-US" sz="1400"/>
              </a:p>
            </p:txBody>
          </p:sp>
          <p:sp>
            <p:nvSpPr>
              <p:cNvPr id="19638" name="Oval 50"/>
              <p:cNvSpPr>
                <a:spLocks noChangeArrowheads="1"/>
              </p:cNvSpPr>
              <p:nvPr/>
            </p:nvSpPr>
            <p:spPr bwMode="auto">
              <a:xfrm>
                <a:off x="2277801" y="1764735"/>
                <a:ext cx="36092" cy="38231"/>
              </a:xfrm>
              <a:prstGeom prst="ellipse">
                <a:avLst/>
              </a:prstGeom>
              <a:solidFill>
                <a:srgbClr val="FF0000"/>
              </a:solidFill>
              <a:ln w="9525">
                <a:noFill/>
                <a:round/>
                <a:headEnd/>
                <a:tailEnd/>
              </a:ln>
            </p:spPr>
            <p:txBody>
              <a:bodyPr/>
              <a:lstStyle/>
              <a:p>
                <a:endParaRPr lang="en-GB" altLang="en-US" sz="1400"/>
              </a:p>
            </p:txBody>
          </p:sp>
          <p:sp>
            <p:nvSpPr>
              <p:cNvPr id="19639" name="Oval 51"/>
              <p:cNvSpPr>
                <a:spLocks noChangeArrowheads="1"/>
              </p:cNvSpPr>
              <p:nvPr/>
            </p:nvSpPr>
            <p:spPr bwMode="auto">
              <a:xfrm>
                <a:off x="2329360" y="1944966"/>
                <a:ext cx="36092" cy="38231"/>
              </a:xfrm>
              <a:prstGeom prst="ellipse">
                <a:avLst/>
              </a:prstGeom>
              <a:solidFill>
                <a:srgbClr val="FF0000"/>
              </a:solidFill>
              <a:ln w="9525">
                <a:noFill/>
                <a:round/>
                <a:headEnd/>
                <a:tailEnd/>
              </a:ln>
            </p:spPr>
            <p:txBody>
              <a:bodyPr/>
              <a:lstStyle/>
              <a:p>
                <a:endParaRPr lang="en-GB" altLang="en-US" sz="1400"/>
              </a:p>
            </p:txBody>
          </p:sp>
          <p:sp>
            <p:nvSpPr>
              <p:cNvPr id="19640" name="Oval 52"/>
              <p:cNvSpPr>
                <a:spLocks noChangeArrowheads="1"/>
              </p:cNvSpPr>
              <p:nvPr/>
            </p:nvSpPr>
            <p:spPr bwMode="auto">
              <a:xfrm>
                <a:off x="2375764" y="2185273"/>
                <a:ext cx="36092" cy="38231"/>
              </a:xfrm>
              <a:prstGeom prst="ellipse">
                <a:avLst/>
              </a:prstGeom>
              <a:solidFill>
                <a:srgbClr val="FF0000"/>
              </a:solidFill>
              <a:ln w="9525">
                <a:noFill/>
                <a:round/>
                <a:headEnd/>
                <a:tailEnd/>
              </a:ln>
            </p:spPr>
            <p:txBody>
              <a:bodyPr/>
              <a:lstStyle/>
              <a:p>
                <a:endParaRPr lang="en-GB" altLang="en-US" sz="1400"/>
              </a:p>
            </p:txBody>
          </p:sp>
          <p:sp>
            <p:nvSpPr>
              <p:cNvPr id="19641" name="Oval 53"/>
              <p:cNvSpPr>
                <a:spLocks noChangeArrowheads="1"/>
              </p:cNvSpPr>
              <p:nvPr/>
            </p:nvSpPr>
            <p:spPr bwMode="auto">
              <a:xfrm>
                <a:off x="2422167" y="2092427"/>
                <a:ext cx="36092" cy="38231"/>
              </a:xfrm>
              <a:prstGeom prst="ellipse">
                <a:avLst/>
              </a:prstGeom>
              <a:solidFill>
                <a:srgbClr val="FF0000"/>
              </a:solidFill>
              <a:ln w="9525">
                <a:noFill/>
                <a:round/>
                <a:headEnd/>
                <a:tailEnd/>
              </a:ln>
            </p:spPr>
            <p:txBody>
              <a:bodyPr/>
              <a:lstStyle/>
              <a:p>
                <a:endParaRPr lang="en-GB" altLang="en-US" sz="1400"/>
              </a:p>
            </p:txBody>
          </p:sp>
          <p:sp>
            <p:nvSpPr>
              <p:cNvPr id="19642" name="Oval 54"/>
              <p:cNvSpPr>
                <a:spLocks noChangeArrowheads="1"/>
              </p:cNvSpPr>
              <p:nvPr/>
            </p:nvSpPr>
            <p:spPr bwMode="auto">
              <a:xfrm>
                <a:off x="2468571" y="2152504"/>
                <a:ext cx="36092" cy="38231"/>
              </a:xfrm>
              <a:prstGeom prst="ellipse">
                <a:avLst/>
              </a:prstGeom>
              <a:solidFill>
                <a:srgbClr val="FF0000"/>
              </a:solidFill>
              <a:ln w="9525">
                <a:noFill/>
                <a:round/>
                <a:headEnd/>
                <a:tailEnd/>
              </a:ln>
            </p:spPr>
            <p:txBody>
              <a:bodyPr/>
              <a:lstStyle/>
              <a:p>
                <a:endParaRPr lang="en-GB" altLang="en-US" sz="1400"/>
              </a:p>
            </p:txBody>
          </p:sp>
          <p:sp>
            <p:nvSpPr>
              <p:cNvPr id="19643" name="Oval 55"/>
              <p:cNvSpPr>
                <a:spLocks noChangeArrowheads="1"/>
              </p:cNvSpPr>
              <p:nvPr/>
            </p:nvSpPr>
            <p:spPr bwMode="auto">
              <a:xfrm>
                <a:off x="2514974" y="2174350"/>
                <a:ext cx="36092" cy="38231"/>
              </a:xfrm>
              <a:prstGeom prst="ellipse">
                <a:avLst/>
              </a:prstGeom>
              <a:solidFill>
                <a:srgbClr val="FF0000"/>
              </a:solidFill>
              <a:ln w="9525">
                <a:noFill/>
                <a:round/>
                <a:headEnd/>
                <a:tailEnd/>
              </a:ln>
            </p:spPr>
            <p:txBody>
              <a:bodyPr/>
              <a:lstStyle/>
              <a:p>
                <a:endParaRPr lang="en-GB" altLang="en-US" sz="1400"/>
              </a:p>
            </p:txBody>
          </p:sp>
          <p:sp>
            <p:nvSpPr>
              <p:cNvPr id="19644" name="Oval 56"/>
              <p:cNvSpPr>
                <a:spLocks noChangeArrowheads="1"/>
              </p:cNvSpPr>
              <p:nvPr/>
            </p:nvSpPr>
            <p:spPr bwMode="auto">
              <a:xfrm>
                <a:off x="2561377" y="2644042"/>
                <a:ext cx="36092" cy="38231"/>
              </a:xfrm>
              <a:prstGeom prst="ellipse">
                <a:avLst/>
              </a:prstGeom>
              <a:solidFill>
                <a:srgbClr val="FF0000"/>
              </a:solidFill>
              <a:ln w="9525">
                <a:noFill/>
                <a:round/>
                <a:headEnd/>
                <a:tailEnd/>
              </a:ln>
            </p:spPr>
            <p:txBody>
              <a:bodyPr/>
              <a:lstStyle/>
              <a:p>
                <a:endParaRPr lang="en-GB" altLang="en-US" sz="1400"/>
              </a:p>
            </p:txBody>
          </p:sp>
          <p:sp>
            <p:nvSpPr>
              <p:cNvPr id="19645" name="Oval 57"/>
              <p:cNvSpPr>
                <a:spLocks noChangeArrowheads="1"/>
              </p:cNvSpPr>
              <p:nvPr/>
            </p:nvSpPr>
            <p:spPr bwMode="auto">
              <a:xfrm>
                <a:off x="2607781" y="2807887"/>
                <a:ext cx="36092" cy="38231"/>
              </a:xfrm>
              <a:prstGeom prst="ellipse">
                <a:avLst/>
              </a:prstGeom>
              <a:solidFill>
                <a:srgbClr val="FF0000"/>
              </a:solidFill>
              <a:ln w="9525">
                <a:noFill/>
                <a:round/>
                <a:headEnd/>
                <a:tailEnd/>
              </a:ln>
            </p:spPr>
            <p:txBody>
              <a:bodyPr/>
              <a:lstStyle/>
              <a:p>
                <a:endParaRPr lang="en-GB" altLang="en-US" sz="1400"/>
              </a:p>
            </p:txBody>
          </p:sp>
          <p:sp>
            <p:nvSpPr>
              <p:cNvPr id="19646" name="Oval 58"/>
              <p:cNvSpPr>
                <a:spLocks noChangeArrowheads="1"/>
              </p:cNvSpPr>
              <p:nvPr/>
            </p:nvSpPr>
            <p:spPr bwMode="auto">
              <a:xfrm>
                <a:off x="2659340" y="2829734"/>
                <a:ext cx="36092" cy="38231"/>
              </a:xfrm>
              <a:prstGeom prst="ellipse">
                <a:avLst/>
              </a:prstGeom>
              <a:solidFill>
                <a:srgbClr val="FF0000"/>
              </a:solidFill>
              <a:ln w="9525">
                <a:noFill/>
                <a:round/>
                <a:headEnd/>
                <a:tailEnd/>
              </a:ln>
            </p:spPr>
            <p:txBody>
              <a:bodyPr/>
              <a:lstStyle/>
              <a:p>
                <a:endParaRPr lang="en-GB" altLang="en-US" sz="1400"/>
              </a:p>
            </p:txBody>
          </p:sp>
          <p:sp>
            <p:nvSpPr>
              <p:cNvPr id="19647" name="Oval 59"/>
              <p:cNvSpPr>
                <a:spLocks noChangeArrowheads="1"/>
              </p:cNvSpPr>
              <p:nvPr/>
            </p:nvSpPr>
            <p:spPr bwMode="auto">
              <a:xfrm>
                <a:off x="2705743" y="2682272"/>
                <a:ext cx="36092" cy="38231"/>
              </a:xfrm>
              <a:prstGeom prst="ellipse">
                <a:avLst/>
              </a:prstGeom>
              <a:solidFill>
                <a:srgbClr val="FF0000"/>
              </a:solidFill>
              <a:ln w="9525">
                <a:noFill/>
                <a:round/>
                <a:headEnd/>
                <a:tailEnd/>
              </a:ln>
            </p:spPr>
            <p:txBody>
              <a:bodyPr/>
              <a:lstStyle/>
              <a:p>
                <a:endParaRPr lang="en-GB" altLang="en-US" sz="1400"/>
              </a:p>
            </p:txBody>
          </p:sp>
          <p:sp>
            <p:nvSpPr>
              <p:cNvPr id="19648" name="Oval 60"/>
              <p:cNvSpPr>
                <a:spLocks noChangeArrowheads="1"/>
              </p:cNvSpPr>
              <p:nvPr/>
            </p:nvSpPr>
            <p:spPr bwMode="auto">
              <a:xfrm>
                <a:off x="2752147" y="2753272"/>
                <a:ext cx="36092" cy="38231"/>
              </a:xfrm>
              <a:prstGeom prst="ellipse">
                <a:avLst/>
              </a:prstGeom>
              <a:solidFill>
                <a:srgbClr val="FF0000"/>
              </a:solidFill>
              <a:ln w="9525">
                <a:noFill/>
                <a:round/>
                <a:headEnd/>
                <a:tailEnd/>
              </a:ln>
            </p:spPr>
            <p:txBody>
              <a:bodyPr/>
              <a:lstStyle/>
              <a:p>
                <a:endParaRPr lang="en-GB" altLang="en-US" sz="1400"/>
              </a:p>
            </p:txBody>
          </p:sp>
          <p:sp>
            <p:nvSpPr>
              <p:cNvPr id="19649" name="Oval 61"/>
              <p:cNvSpPr>
                <a:spLocks noChangeArrowheads="1"/>
              </p:cNvSpPr>
              <p:nvPr/>
            </p:nvSpPr>
            <p:spPr bwMode="auto">
              <a:xfrm>
                <a:off x="2798550" y="2551196"/>
                <a:ext cx="36092" cy="38231"/>
              </a:xfrm>
              <a:prstGeom prst="ellipse">
                <a:avLst/>
              </a:prstGeom>
              <a:solidFill>
                <a:srgbClr val="FF0000"/>
              </a:solidFill>
              <a:ln w="9525">
                <a:noFill/>
                <a:round/>
                <a:headEnd/>
                <a:tailEnd/>
              </a:ln>
            </p:spPr>
            <p:txBody>
              <a:bodyPr/>
              <a:lstStyle/>
              <a:p>
                <a:endParaRPr lang="en-GB" altLang="en-US" sz="1400"/>
              </a:p>
            </p:txBody>
          </p:sp>
          <p:sp>
            <p:nvSpPr>
              <p:cNvPr id="19650" name="Oval 62"/>
              <p:cNvSpPr>
                <a:spLocks noChangeArrowheads="1"/>
              </p:cNvSpPr>
              <p:nvPr/>
            </p:nvSpPr>
            <p:spPr bwMode="auto">
              <a:xfrm>
                <a:off x="2844953" y="1660966"/>
                <a:ext cx="36092" cy="38231"/>
              </a:xfrm>
              <a:prstGeom prst="ellipse">
                <a:avLst/>
              </a:prstGeom>
              <a:solidFill>
                <a:srgbClr val="FF0000"/>
              </a:solidFill>
              <a:ln w="9525">
                <a:noFill/>
                <a:round/>
                <a:headEnd/>
                <a:tailEnd/>
              </a:ln>
            </p:spPr>
            <p:txBody>
              <a:bodyPr/>
              <a:lstStyle/>
              <a:p>
                <a:endParaRPr lang="en-GB" altLang="en-US" sz="1400"/>
              </a:p>
            </p:txBody>
          </p:sp>
          <p:sp>
            <p:nvSpPr>
              <p:cNvPr id="19651" name="Oval 63"/>
              <p:cNvSpPr>
                <a:spLocks noChangeArrowheads="1"/>
              </p:cNvSpPr>
              <p:nvPr/>
            </p:nvSpPr>
            <p:spPr bwMode="auto">
              <a:xfrm>
                <a:off x="2891357" y="1835735"/>
                <a:ext cx="36092" cy="38231"/>
              </a:xfrm>
              <a:prstGeom prst="ellipse">
                <a:avLst/>
              </a:prstGeom>
              <a:solidFill>
                <a:srgbClr val="FF0000"/>
              </a:solidFill>
              <a:ln w="9525">
                <a:noFill/>
                <a:round/>
                <a:headEnd/>
                <a:tailEnd/>
              </a:ln>
            </p:spPr>
            <p:txBody>
              <a:bodyPr/>
              <a:lstStyle/>
              <a:p>
                <a:endParaRPr lang="en-GB" altLang="en-US" sz="1400"/>
              </a:p>
            </p:txBody>
          </p:sp>
          <p:sp>
            <p:nvSpPr>
              <p:cNvPr id="19652" name="Oval 64"/>
              <p:cNvSpPr>
                <a:spLocks noChangeArrowheads="1"/>
              </p:cNvSpPr>
              <p:nvPr/>
            </p:nvSpPr>
            <p:spPr bwMode="auto">
              <a:xfrm>
                <a:off x="2942916" y="1983196"/>
                <a:ext cx="36092" cy="38231"/>
              </a:xfrm>
              <a:prstGeom prst="ellipse">
                <a:avLst/>
              </a:prstGeom>
              <a:solidFill>
                <a:srgbClr val="FF0000"/>
              </a:solidFill>
              <a:ln w="9525">
                <a:noFill/>
                <a:round/>
                <a:headEnd/>
                <a:tailEnd/>
              </a:ln>
            </p:spPr>
            <p:txBody>
              <a:bodyPr/>
              <a:lstStyle/>
              <a:p>
                <a:endParaRPr lang="en-GB" altLang="en-US" sz="1400"/>
              </a:p>
            </p:txBody>
          </p:sp>
          <p:sp>
            <p:nvSpPr>
              <p:cNvPr id="19653" name="Oval 65"/>
              <p:cNvSpPr>
                <a:spLocks noChangeArrowheads="1"/>
              </p:cNvSpPr>
              <p:nvPr/>
            </p:nvSpPr>
            <p:spPr bwMode="auto">
              <a:xfrm>
                <a:off x="2989319" y="2163427"/>
                <a:ext cx="36092" cy="38231"/>
              </a:xfrm>
              <a:prstGeom prst="ellipse">
                <a:avLst/>
              </a:prstGeom>
              <a:solidFill>
                <a:srgbClr val="FF0000"/>
              </a:solidFill>
              <a:ln w="9525">
                <a:noFill/>
                <a:round/>
                <a:headEnd/>
                <a:tailEnd/>
              </a:ln>
            </p:spPr>
            <p:txBody>
              <a:bodyPr/>
              <a:lstStyle/>
              <a:p>
                <a:endParaRPr lang="en-GB" altLang="en-US" sz="1400"/>
              </a:p>
            </p:txBody>
          </p:sp>
          <p:sp>
            <p:nvSpPr>
              <p:cNvPr id="19654" name="Oval 66"/>
              <p:cNvSpPr>
                <a:spLocks noChangeArrowheads="1"/>
              </p:cNvSpPr>
              <p:nvPr/>
            </p:nvSpPr>
            <p:spPr bwMode="auto">
              <a:xfrm>
                <a:off x="3035723" y="2086966"/>
                <a:ext cx="36092" cy="38231"/>
              </a:xfrm>
              <a:prstGeom prst="ellipse">
                <a:avLst/>
              </a:prstGeom>
              <a:solidFill>
                <a:srgbClr val="FF0000"/>
              </a:solidFill>
              <a:ln w="9525">
                <a:noFill/>
                <a:round/>
                <a:headEnd/>
                <a:tailEnd/>
              </a:ln>
            </p:spPr>
            <p:txBody>
              <a:bodyPr/>
              <a:lstStyle/>
              <a:p>
                <a:endParaRPr lang="en-GB" altLang="en-US" sz="1400"/>
              </a:p>
            </p:txBody>
          </p:sp>
          <p:sp>
            <p:nvSpPr>
              <p:cNvPr id="19655" name="Oval 67"/>
              <p:cNvSpPr>
                <a:spLocks noChangeArrowheads="1"/>
              </p:cNvSpPr>
              <p:nvPr/>
            </p:nvSpPr>
            <p:spPr bwMode="auto">
              <a:xfrm>
                <a:off x="3082126" y="2343657"/>
                <a:ext cx="36092" cy="38231"/>
              </a:xfrm>
              <a:prstGeom prst="ellipse">
                <a:avLst/>
              </a:prstGeom>
              <a:solidFill>
                <a:srgbClr val="FF0000"/>
              </a:solidFill>
              <a:ln w="9525">
                <a:noFill/>
                <a:round/>
                <a:headEnd/>
                <a:tailEnd/>
              </a:ln>
            </p:spPr>
            <p:txBody>
              <a:bodyPr/>
              <a:lstStyle/>
              <a:p>
                <a:endParaRPr lang="en-GB" altLang="en-US" sz="1400"/>
              </a:p>
            </p:txBody>
          </p:sp>
          <p:sp>
            <p:nvSpPr>
              <p:cNvPr id="19656" name="Oval 68"/>
              <p:cNvSpPr>
                <a:spLocks noChangeArrowheads="1"/>
              </p:cNvSpPr>
              <p:nvPr/>
            </p:nvSpPr>
            <p:spPr bwMode="auto">
              <a:xfrm>
                <a:off x="3128530" y="2573042"/>
                <a:ext cx="36092" cy="38231"/>
              </a:xfrm>
              <a:prstGeom prst="ellipse">
                <a:avLst/>
              </a:prstGeom>
              <a:solidFill>
                <a:srgbClr val="FF0000"/>
              </a:solidFill>
              <a:ln w="9525">
                <a:noFill/>
                <a:round/>
                <a:headEnd/>
                <a:tailEnd/>
              </a:ln>
            </p:spPr>
            <p:txBody>
              <a:bodyPr/>
              <a:lstStyle/>
              <a:p>
                <a:endParaRPr lang="en-GB" altLang="en-US" sz="1400"/>
              </a:p>
            </p:txBody>
          </p:sp>
          <p:sp>
            <p:nvSpPr>
              <p:cNvPr id="19657" name="Oval 69"/>
              <p:cNvSpPr>
                <a:spLocks noChangeArrowheads="1"/>
              </p:cNvSpPr>
              <p:nvPr/>
            </p:nvSpPr>
            <p:spPr bwMode="auto">
              <a:xfrm>
                <a:off x="3174933" y="2818811"/>
                <a:ext cx="36092" cy="38231"/>
              </a:xfrm>
              <a:prstGeom prst="ellipse">
                <a:avLst/>
              </a:prstGeom>
              <a:solidFill>
                <a:srgbClr val="FF0000"/>
              </a:solidFill>
              <a:ln w="9525">
                <a:noFill/>
                <a:round/>
                <a:headEnd/>
                <a:tailEnd/>
              </a:ln>
            </p:spPr>
            <p:txBody>
              <a:bodyPr/>
              <a:lstStyle/>
              <a:p>
                <a:endParaRPr lang="en-GB" altLang="en-US" sz="1400"/>
              </a:p>
            </p:txBody>
          </p:sp>
          <p:sp>
            <p:nvSpPr>
              <p:cNvPr id="19658" name="Oval 70"/>
              <p:cNvSpPr>
                <a:spLocks noChangeArrowheads="1"/>
              </p:cNvSpPr>
              <p:nvPr/>
            </p:nvSpPr>
            <p:spPr bwMode="auto">
              <a:xfrm>
                <a:off x="3221336" y="2960810"/>
                <a:ext cx="36092" cy="38231"/>
              </a:xfrm>
              <a:prstGeom prst="ellipse">
                <a:avLst/>
              </a:prstGeom>
              <a:solidFill>
                <a:srgbClr val="FF0000"/>
              </a:solidFill>
              <a:ln w="9525">
                <a:noFill/>
                <a:round/>
                <a:headEnd/>
                <a:tailEnd/>
              </a:ln>
            </p:spPr>
            <p:txBody>
              <a:bodyPr/>
              <a:lstStyle/>
              <a:p>
                <a:endParaRPr lang="en-GB" altLang="en-US" sz="1400"/>
              </a:p>
            </p:txBody>
          </p:sp>
          <p:sp>
            <p:nvSpPr>
              <p:cNvPr id="19659" name="Oval 71"/>
              <p:cNvSpPr>
                <a:spLocks noChangeArrowheads="1"/>
              </p:cNvSpPr>
              <p:nvPr/>
            </p:nvSpPr>
            <p:spPr bwMode="auto">
              <a:xfrm>
                <a:off x="3272896" y="2567580"/>
                <a:ext cx="36092" cy="38231"/>
              </a:xfrm>
              <a:prstGeom prst="ellipse">
                <a:avLst/>
              </a:prstGeom>
              <a:solidFill>
                <a:srgbClr val="FF0000"/>
              </a:solidFill>
              <a:ln w="9525">
                <a:noFill/>
                <a:round/>
                <a:headEnd/>
                <a:tailEnd/>
              </a:ln>
            </p:spPr>
            <p:txBody>
              <a:bodyPr/>
              <a:lstStyle/>
              <a:p>
                <a:endParaRPr lang="en-GB" altLang="en-US" sz="1400"/>
              </a:p>
            </p:txBody>
          </p:sp>
          <p:sp>
            <p:nvSpPr>
              <p:cNvPr id="19660" name="Oval 72"/>
              <p:cNvSpPr>
                <a:spLocks noChangeArrowheads="1"/>
              </p:cNvSpPr>
              <p:nvPr/>
            </p:nvSpPr>
            <p:spPr bwMode="auto">
              <a:xfrm>
                <a:off x="3319299" y="2676811"/>
                <a:ext cx="36092" cy="38231"/>
              </a:xfrm>
              <a:prstGeom prst="ellipse">
                <a:avLst/>
              </a:prstGeom>
              <a:solidFill>
                <a:srgbClr val="FF0000"/>
              </a:solidFill>
              <a:ln w="9525">
                <a:noFill/>
                <a:round/>
                <a:headEnd/>
                <a:tailEnd/>
              </a:ln>
            </p:spPr>
            <p:txBody>
              <a:bodyPr/>
              <a:lstStyle/>
              <a:p>
                <a:endParaRPr lang="en-GB" altLang="en-US" sz="1400"/>
              </a:p>
            </p:txBody>
          </p:sp>
          <p:sp>
            <p:nvSpPr>
              <p:cNvPr id="19661" name="Oval 73"/>
              <p:cNvSpPr>
                <a:spLocks noChangeArrowheads="1"/>
              </p:cNvSpPr>
              <p:nvPr/>
            </p:nvSpPr>
            <p:spPr bwMode="auto">
              <a:xfrm>
                <a:off x="3365702" y="2649503"/>
                <a:ext cx="36092" cy="38231"/>
              </a:xfrm>
              <a:prstGeom prst="ellipse">
                <a:avLst/>
              </a:prstGeom>
              <a:solidFill>
                <a:srgbClr val="FF0000"/>
              </a:solidFill>
              <a:ln w="9525">
                <a:noFill/>
                <a:round/>
                <a:headEnd/>
                <a:tailEnd/>
              </a:ln>
            </p:spPr>
            <p:txBody>
              <a:bodyPr/>
              <a:lstStyle/>
              <a:p>
                <a:endParaRPr lang="en-GB" altLang="en-US" sz="1400"/>
              </a:p>
            </p:txBody>
          </p:sp>
          <p:sp>
            <p:nvSpPr>
              <p:cNvPr id="19662" name="Oval 74"/>
              <p:cNvSpPr>
                <a:spLocks noChangeArrowheads="1"/>
              </p:cNvSpPr>
              <p:nvPr/>
            </p:nvSpPr>
            <p:spPr bwMode="auto">
              <a:xfrm>
                <a:off x="3412106" y="1802966"/>
                <a:ext cx="36092" cy="38231"/>
              </a:xfrm>
              <a:prstGeom prst="ellipse">
                <a:avLst/>
              </a:prstGeom>
              <a:solidFill>
                <a:srgbClr val="FF0000"/>
              </a:solidFill>
              <a:ln w="9525">
                <a:noFill/>
                <a:round/>
                <a:headEnd/>
                <a:tailEnd/>
              </a:ln>
            </p:spPr>
            <p:txBody>
              <a:bodyPr/>
              <a:lstStyle/>
              <a:p>
                <a:endParaRPr lang="en-GB" altLang="en-US" sz="1400"/>
              </a:p>
            </p:txBody>
          </p:sp>
          <p:sp>
            <p:nvSpPr>
              <p:cNvPr id="19663" name="Oval 75"/>
              <p:cNvSpPr>
                <a:spLocks noChangeArrowheads="1"/>
              </p:cNvSpPr>
              <p:nvPr/>
            </p:nvSpPr>
            <p:spPr bwMode="auto">
              <a:xfrm>
                <a:off x="3458509" y="1857581"/>
                <a:ext cx="36092" cy="38231"/>
              </a:xfrm>
              <a:prstGeom prst="ellipse">
                <a:avLst/>
              </a:prstGeom>
              <a:solidFill>
                <a:srgbClr val="FF0000"/>
              </a:solidFill>
              <a:ln w="9525">
                <a:noFill/>
                <a:round/>
                <a:headEnd/>
                <a:tailEnd/>
              </a:ln>
            </p:spPr>
            <p:txBody>
              <a:bodyPr/>
              <a:lstStyle/>
              <a:p>
                <a:endParaRPr lang="en-GB" altLang="en-US" sz="1400"/>
              </a:p>
            </p:txBody>
          </p:sp>
          <p:sp>
            <p:nvSpPr>
              <p:cNvPr id="19664" name="Oval 76"/>
              <p:cNvSpPr>
                <a:spLocks noChangeArrowheads="1"/>
              </p:cNvSpPr>
              <p:nvPr/>
            </p:nvSpPr>
            <p:spPr bwMode="auto">
              <a:xfrm>
                <a:off x="3504912" y="2081504"/>
                <a:ext cx="36092" cy="38231"/>
              </a:xfrm>
              <a:prstGeom prst="ellipse">
                <a:avLst/>
              </a:prstGeom>
              <a:solidFill>
                <a:srgbClr val="FF0000"/>
              </a:solidFill>
              <a:ln w="9525">
                <a:noFill/>
                <a:round/>
                <a:headEnd/>
                <a:tailEnd/>
              </a:ln>
            </p:spPr>
            <p:txBody>
              <a:bodyPr/>
              <a:lstStyle/>
              <a:p>
                <a:endParaRPr lang="en-GB" altLang="en-US" sz="1400"/>
              </a:p>
            </p:txBody>
          </p:sp>
          <p:sp>
            <p:nvSpPr>
              <p:cNvPr id="19665" name="Oval 77"/>
              <p:cNvSpPr>
                <a:spLocks noChangeArrowheads="1"/>
              </p:cNvSpPr>
              <p:nvPr/>
            </p:nvSpPr>
            <p:spPr bwMode="auto">
              <a:xfrm>
                <a:off x="3556472" y="2239888"/>
                <a:ext cx="36092" cy="38231"/>
              </a:xfrm>
              <a:prstGeom prst="ellipse">
                <a:avLst/>
              </a:prstGeom>
              <a:solidFill>
                <a:srgbClr val="FF0000"/>
              </a:solidFill>
              <a:ln w="9525">
                <a:noFill/>
                <a:round/>
                <a:headEnd/>
                <a:tailEnd/>
              </a:ln>
            </p:spPr>
            <p:txBody>
              <a:bodyPr/>
              <a:lstStyle/>
              <a:p>
                <a:endParaRPr lang="en-GB" altLang="en-US" sz="1400"/>
              </a:p>
            </p:txBody>
          </p:sp>
          <p:sp>
            <p:nvSpPr>
              <p:cNvPr id="19666" name="Oval 78"/>
              <p:cNvSpPr>
                <a:spLocks noChangeArrowheads="1"/>
              </p:cNvSpPr>
              <p:nvPr/>
            </p:nvSpPr>
            <p:spPr bwMode="auto">
              <a:xfrm>
                <a:off x="3602875" y="2005043"/>
                <a:ext cx="36092" cy="38231"/>
              </a:xfrm>
              <a:prstGeom prst="ellipse">
                <a:avLst/>
              </a:prstGeom>
              <a:solidFill>
                <a:srgbClr val="FF0000"/>
              </a:solidFill>
              <a:ln w="9525">
                <a:noFill/>
                <a:round/>
                <a:headEnd/>
                <a:tailEnd/>
              </a:ln>
            </p:spPr>
            <p:txBody>
              <a:bodyPr/>
              <a:lstStyle/>
              <a:p>
                <a:endParaRPr lang="en-GB" altLang="en-US" sz="1400"/>
              </a:p>
            </p:txBody>
          </p:sp>
          <p:sp>
            <p:nvSpPr>
              <p:cNvPr id="19667" name="Oval 79"/>
              <p:cNvSpPr>
                <a:spLocks noChangeArrowheads="1"/>
              </p:cNvSpPr>
              <p:nvPr/>
            </p:nvSpPr>
            <p:spPr bwMode="auto">
              <a:xfrm>
                <a:off x="3649279" y="2147042"/>
                <a:ext cx="36092" cy="38231"/>
              </a:xfrm>
              <a:prstGeom prst="ellipse">
                <a:avLst/>
              </a:prstGeom>
              <a:solidFill>
                <a:srgbClr val="FF0000"/>
              </a:solidFill>
              <a:ln w="9525">
                <a:noFill/>
                <a:round/>
                <a:headEnd/>
                <a:tailEnd/>
              </a:ln>
            </p:spPr>
            <p:txBody>
              <a:bodyPr/>
              <a:lstStyle/>
              <a:p>
                <a:endParaRPr lang="en-GB" altLang="en-US" sz="1400"/>
              </a:p>
            </p:txBody>
          </p:sp>
          <p:sp>
            <p:nvSpPr>
              <p:cNvPr id="19668" name="Oval 80"/>
              <p:cNvSpPr>
                <a:spLocks noChangeArrowheads="1"/>
              </p:cNvSpPr>
              <p:nvPr/>
            </p:nvSpPr>
            <p:spPr bwMode="auto">
              <a:xfrm>
                <a:off x="3695682" y="2747811"/>
                <a:ext cx="36092" cy="38231"/>
              </a:xfrm>
              <a:prstGeom prst="ellipse">
                <a:avLst/>
              </a:prstGeom>
              <a:solidFill>
                <a:srgbClr val="FF0000"/>
              </a:solidFill>
              <a:ln w="9525">
                <a:noFill/>
                <a:round/>
                <a:headEnd/>
                <a:tailEnd/>
              </a:ln>
            </p:spPr>
            <p:txBody>
              <a:bodyPr/>
              <a:lstStyle/>
              <a:p>
                <a:endParaRPr lang="en-GB" altLang="en-US" sz="1400"/>
              </a:p>
            </p:txBody>
          </p:sp>
          <p:sp>
            <p:nvSpPr>
              <p:cNvPr id="19669" name="Oval 81"/>
              <p:cNvSpPr>
                <a:spLocks noChangeArrowheads="1"/>
              </p:cNvSpPr>
              <p:nvPr/>
            </p:nvSpPr>
            <p:spPr bwMode="auto">
              <a:xfrm>
                <a:off x="3742085" y="2791503"/>
                <a:ext cx="36092" cy="38231"/>
              </a:xfrm>
              <a:prstGeom prst="ellipse">
                <a:avLst/>
              </a:prstGeom>
              <a:solidFill>
                <a:srgbClr val="FF0000"/>
              </a:solidFill>
              <a:ln w="9525">
                <a:noFill/>
                <a:round/>
                <a:headEnd/>
                <a:tailEnd/>
              </a:ln>
            </p:spPr>
            <p:txBody>
              <a:bodyPr/>
              <a:lstStyle/>
              <a:p>
                <a:endParaRPr lang="en-GB" altLang="en-US" sz="1400"/>
              </a:p>
            </p:txBody>
          </p:sp>
          <p:sp>
            <p:nvSpPr>
              <p:cNvPr id="19670" name="Oval 82"/>
              <p:cNvSpPr>
                <a:spLocks noChangeArrowheads="1"/>
              </p:cNvSpPr>
              <p:nvPr/>
            </p:nvSpPr>
            <p:spPr bwMode="auto">
              <a:xfrm>
                <a:off x="3788489" y="2786041"/>
                <a:ext cx="36092" cy="38231"/>
              </a:xfrm>
              <a:prstGeom prst="ellipse">
                <a:avLst/>
              </a:prstGeom>
              <a:solidFill>
                <a:srgbClr val="FF0000"/>
              </a:solidFill>
              <a:ln w="9525">
                <a:noFill/>
                <a:round/>
                <a:headEnd/>
                <a:tailEnd/>
              </a:ln>
            </p:spPr>
            <p:txBody>
              <a:bodyPr/>
              <a:lstStyle/>
              <a:p>
                <a:endParaRPr lang="en-GB" altLang="en-US" sz="1400"/>
              </a:p>
            </p:txBody>
          </p:sp>
          <p:sp>
            <p:nvSpPr>
              <p:cNvPr id="19671" name="Oval 83"/>
              <p:cNvSpPr>
                <a:spLocks noChangeArrowheads="1"/>
              </p:cNvSpPr>
              <p:nvPr/>
            </p:nvSpPr>
            <p:spPr bwMode="auto">
              <a:xfrm>
                <a:off x="3834892" y="2256273"/>
                <a:ext cx="36092" cy="38231"/>
              </a:xfrm>
              <a:prstGeom prst="ellipse">
                <a:avLst/>
              </a:prstGeom>
              <a:solidFill>
                <a:srgbClr val="FF0000"/>
              </a:solidFill>
              <a:ln w="9525">
                <a:noFill/>
                <a:round/>
                <a:headEnd/>
                <a:tailEnd/>
              </a:ln>
            </p:spPr>
            <p:txBody>
              <a:bodyPr/>
              <a:lstStyle/>
              <a:p>
                <a:endParaRPr lang="en-GB" altLang="en-US" sz="1400"/>
              </a:p>
            </p:txBody>
          </p:sp>
          <p:sp>
            <p:nvSpPr>
              <p:cNvPr id="19672" name="Oval 84"/>
              <p:cNvSpPr>
                <a:spLocks noChangeArrowheads="1"/>
              </p:cNvSpPr>
              <p:nvPr/>
            </p:nvSpPr>
            <p:spPr bwMode="auto">
              <a:xfrm>
                <a:off x="3886451" y="2523888"/>
                <a:ext cx="36092" cy="38231"/>
              </a:xfrm>
              <a:prstGeom prst="ellipse">
                <a:avLst/>
              </a:prstGeom>
              <a:solidFill>
                <a:srgbClr val="FF0000"/>
              </a:solidFill>
              <a:ln w="9525">
                <a:noFill/>
                <a:round/>
                <a:headEnd/>
                <a:tailEnd/>
              </a:ln>
            </p:spPr>
            <p:txBody>
              <a:bodyPr/>
              <a:lstStyle/>
              <a:p>
                <a:endParaRPr lang="en-GB" altLang="en-US" sz="1400"/>
              </a:p>
            </p:txBody>
          </p:sp>
          <p:sp>
            <p:nvSpPr>
              <p:cNvPr id="19673" name="Oval 85"/>
              <p:cNvSpPr>
                <a:spLocks noChangeArrowheads="1"/>
              </p:cNvSpPr>
              <p:nvPr/>
            </p:nvSpPr>
            <p:spPr bwMode="auto">
              <a:xfrm>
                <a:off x="3932855" y="2605811"/>
                <a:ext cx="36092" cy="38231"/>
              </a:xfrm>
              <a:prstGeom prst="ellipse">
                <a:avLst/>
              </a:prstGeom>
              <a:solidFill>
                <a:srgbClr val="FF0000"/>
              </a:solidFill>
              <a:ln w="9525">
                <a:noFill/>
                <a:round/>
                <a:headEnd/>
                <a:tailEnd/>
              </a:ln>
            </p:spPr>
            <p:txBody>
              <a:bodyPr/>
              <a:lstStyle/>
              <a:p>
                <a:endParaRPr lang="en-GB" altLang="en-US" sz="1400"/>
              </a:p>
            </p:txBody>
          </p:sp>
          <p:sp>
            <p:nvSpPr>
              <p:cNvPr id="19674" name="Oval 86"/>
              <p:cNvSpPr>
                <a:spLocks noChangeArrowheads="1"/>
              </p:cNvSpPr>
              <p:nvPr/>
            </p:nvSpPr>
            <p:spPr bwMode="auto">
              <a:xfrm>
                <a:off x="3979258" y="2032350"/>
                <a:ext cx="36092" cy="38231"/>
              </a:xfrm>
              <a:prstGeom prst="ellipse">
                <a:avLst/>
              </a:prstGeom>
              <a:solidFill>
                <a:srgbClr val="FF0000"/>
              </a:solidFill>
              <a:ln w="9525">
                <a:noFill/>
                <a:round/>
                <a:headEnd/>
                <a:tailEnd/>
              </a:ln>
            </p:spPr>
            <p:txBody>
              <a:bodyPr/>
              <a:lstStyle/>
              <a:p>
                <a:endParaRPr lang="en-GB" altLang="en-US" sz="1400"/>
              </a:p>
            </p:txBody>
          </p:sp>
          <p:sp>
            <p:nvSpPr>
              <p:cNvPr id="19675" name="Oval 87"/>
              <p:cNvSpPr>
                <a:spLocks noChangeArrowheads="1"/>
              </p:cNvSpPr>
              <p:nvPr/>
            </p:nvSpPr>
            <p:spPr bwMode="auto">
              <a:xfrm>
                <a:off x="4025661" y="2043273"/>
                <a:ext cx="36092" cy="38231"/>
              </a:xfrm>
              <a:prstGeom prst="ellipse">
                <a:avLst/>
              </a:prstGeom>
              <a:solidFill>
                <a:srgbClr val="FF0000"/>
              </a:solidFill>
              <a:ln w="9525">
                <a:noFill/>
                <a:round/>
                <a:headEnd/>
                <a:tailEnd/>
              </a:ln>
            </p:spPr>
            <p:txBody>
              <a:bodyPr/>
              <a:lstStyle/>
              <a:p>
                <a:endParaRPr lang="en-GB" altLang="en-US" sz="1400"/>
              </a:p>
            </p:txBody>
          </p:sp>
          <p:sp>
            <p:nvSpPr>
              <p:cNvPr id="19676" name="Oval 88"/>
              <p:cNvSpPr>
                <a:spLocks noChangeArrowheads="1"/>
              </p:cNvSpPr>
              <p:nvPr/>
            </p:nvSpPr>
            <p:spPr bwMode="auto">
              <a:xfrm>
                <a:off x="4072065" y="2338196"/>
                <a:ext cx="36092" cy="38231"/>
              </a:xfrm>
              <a:prstGeom prst="ellipse">
                <a:avLst/>
              </a:prstGeom>
              <a:solidFill>
                <a:srgbClr val="FF0000"/>
              </a:solidFill>
              <a:ln w="9525">
                <a:noFill/>
                <a:round/>
                <a:headEnd/>
                <a:tailEnd/>
              </a:ln>
            </p:spPr>
            <p:txBody>
              <a:bodyPr/>
              <a:lstStyle/>
              <a:p>
                <a:endParaRPr lang="en-GB" altLang="en-US" sz="1400"/>
              </a:p>
            </p:txBody>
          </p:sp>
          <p:sp>
            <p:nvSpPr>
              <p:cNvPr id="19677" name="Oval 89"/>
              <p:cNvSpPr>
                <a:spLocks noChangeArrowheads="1"/>
              </p:cNvSpPr>
              <p:nvPr/>
            </p:nvSpPr>
            <p:spPr bwMode="auto">
              <a:xfrm>
                <a:off x="4118468" y="2321811"/>
                <a:ext cx="36092" cy="38231"/>
              </a:xfrm>
              <a:prstGeom prst="ellipse">
                <a:avLst/>
              </a:prstGeom>
              <a:solidFill>
                <a:srgbClr val="FF0000"/>
              </a:solidFill>
              <a:ln w="9525">
                <a:noFill/>
                <a:round/>
                <a:headEnd/>
                <a:tailEnd/>
              </a:ln>
            </p:spPr>
            <p:txBody>
              <a:bodyPr/>
              <a:lstStyle/>
              <a:p>
                <a:endParaRPr lang="en-GB" altLang="en-US" sz="1400"/>
              </a:p>
            </p:txBody>
          </p:sp>
          <p:sp>
            <p:nvSpPr>
              <p:cNvPr id="19678" name="Oval 90"/>
              <p:cNvSpPr>
                <a:spLocks noChangeArrowheads="1"/>
              </p:cNvSpPr>
              <p:nvPr/>
            </p:nvSpPr>
            <p:spPr bwMode="auto">
              <a:xfrm>
                <a:off x="4170027" y="2496580"/>
                <a:ext cx="36092" cy="38231"/>
              </a:xfrm>
              <a:prstGeom prst="ellipse">
                <a:avLst/>
              </a:prstGeom>
              <a:solidFill>
                <a:srgbClr val="FF0000"/>
              </a:solidFill>
              <a:ln w="9525">
                <a:noFill/>
                <a:round/>
                <a:headEnd/>
                <a:tailEnd/>
              </a:ln>
            </p:spPr>
            <p:txBody>
              <a:bodyPr/>
              <a:lstStyle/>
              <a:p>
                <a:endParaRPr lang="en-GB" altLang="en-US" sz="1400"/>
              </a:p>
            </p:txBody>
          </p:sp>
        </p:grpSp>
        <p:sp>
          <p:nvSpPr>
            <p:cNvPr id="262" name="TextBox 261"/>
            <p:cNvSpPr txBox="1"/>
            <p:nvPr/>
          </p:nvSpPr>
          <p:spPr>
            <a:xfrm>
              <a:off x="229021" y="4413437"/>
              <a:ext cx="421561" cy="313079"/>
            </a:xfrm>
            <a:prstGeom prst="rect">
              <a:avLst/>
            </a:prstGeom>
            <a:noFill/>
          </p:spPr>
          <p:txBody>
            <a:bodyPr vert="vert270" wrap="none">
              <a:spAutoFit/>
            </a:bodyPr>
            <a:lstStyle/>
            <a:p>
              <a:pPr>
                <a:defRPr/>
              </a:pPr>
              <a:r>
                <a:rPr lang="en-GB" sz="1400" dirty="0">
                  <a:cs typeface="+mn-cs"/>
                </a:rPr>
                <a:t>…</a:t>
              </a:r>
            </a:p>
          </p:txBody>
        </p:sp>
      </p:grpSp>
      <p:grpSp>
        <p:nvGrpSpPr>
          <p:cNvPr id="375" name="Group 374"/>
          <p:cNvGrpSpPr>
            <a:grpSpLocks/>
          </p:cNvGrpSpPr>
          <p:nvPr/>
        </p:nvGrpSpPr>
        <p:grpSpPr bwMode="auto">
          <a:xfrm>
            <a:off x="396875" y="5516563"/>
            <a:ext cx="8039100" cy="1266825"/>
            <a:chOff x="278290" y="5390444"/>
            <a:chExt cx="8470174" cy="1458936"/>
          </a:xfrm>
        </p:grpSpPr>
        <p:pic>
          <p:nvPicPr>
            <p:cNvPr id="19464" name="Picture 375"/>
            <p:cNvPicPr>
              <a:picLocks noChangeAspect="1"/>
            </p:cNvPicPr>
            <p:nvPr/>
          </p:nvPicPr>
          <p:blipFill>
            <a:blip r:embed="rId11"/>
            <a:srcRect t="42432" r="54469"/>
            <a:stretch>
              <a:fillRect/>
            </a:stretch>
          </p:blipFill>
          <p:spPr bwMode="auto">
            <a:xfrm>
              <a:off x="5051513" y="5578041"/>
              <a:ext cx="965347" cy="1151771"/>
            </a:xfrm>
            <a:prstGeom prst="rect">
              <a:avLst/>
            </a:prstGeom>
            <a:noFill/>
            <a:ln w="9525">
              <a:noFill/>
              <a:miter lim="800000"/>
              <a:headEnd/>
              <a:tailEnd/>
            </a:ln>
          </p:spPr>
        </p:pic>
        <p:pic>
          <p:nvPicPr>
            <p:cNvPr id="19465" name="Picture 376"/>
            <p:cNvPicPr>
              <a:picLocks noChangeAspect="1"/>
            </p:cNvPicPr>
            <p:nvPr/>
          </p:nvPicPr>
          <p:blipFill>
            <a:blip r:embed="rId12"/>
            <a:srcRect/>
            <a:stretch>
              <a:fillRect/>
            </a:stretch>
          </p:blipFill>
          <p:spPr bwMode="auto">
            <a:xfrm>
              <a:off x="7192737" y="5433668"/>
              <a:ext cx="1555727" cy="1415712"/>
            </a:xfrm>
            <a:prstGeom prst="rect">
              <a:avLst/>
            </a:prstGeom>
            <a:noFill/>
            <a:ln w="9525">
              <a:noFill/>
              <a:miter lim="800000"/>
              <a:headEnd/>
              <a:tailEnd/>
            </a:ln>
          </p:spPr>
        </p:pic>
        <p:grpSp>
          <p:nvGrpSpPr>
            <p:cNvPr id="19466" name="Group 377"/>
            <p:cNvGrpSpPr>
              <a:grpSpLocks/>
            </p:cNvGrpSpPr>
            <p:nvPr/>
          </p:nvGrpSpPr>
          <p:grpSpPr bwMode="auto">
            <a:xfrm>
              <a:off x="3023828" y="5390444"/>
              <a:ext cx="857405" cy="1339368"/>
              <a:chOff x="3066523" y="1157825"/>
              <a:chExt cx="857405" cy="1339368"/>
            </a:xfrm>
          </p:grpSpPr>
          <p:grpSp>
            <p:nvGrpSpPr>
              <p:cNvPr id="19570" name="Group 481"/>
              <p:cNvGrpSpPr>
                <a:grpSpLocks/>
              </p:cNvGrpSpPr>
              <p:nvPr/>
            </p:nvGrpSpPr>
            <p:grpSpPr bwMode="auto">
              <a:xfrm>
                <a:off x="3066523" y="1367012"/>
                <a:ext cx="857405" cy="1130181"/>
                <a:chOff x="4206875" y="1087438"/>
                <a:chExt cx="5353050" cy="5581650"/>
              </a:xfrm>
            </p:grpSpPr>
            <p:sp>
              <p:nvSpPr>
                <p:cNvPr id="19573" name="Rectangle 114"/>
                <p:cNvSpPr>
                  <a:spLocks noChangeArrowheads="1"/>
                </p:cNvSpPr>
                <p:nvPr/>
              </p:nvSpPr>
              <p:spPr bwMode="auto">
                <a:xfrm>
                  <a:off x="4206875" y="1087438"/>
                  <a:ext cx="5353050" cy="5581650"/>
                </a:xfrm>
                <a:prstGeom prst="rect">
                  <a:avLst/>
                </a:prstGeom>
                <a:solidFill>
                  <a:srgbClr val="FFFFFF"/>
                </a:solidFill>
                <a:ln w="9525">
                  <a:noFill/>
                  <a:miter lim="800000"/>
                  <a:headEnd/>
                  <a:tailEnd/>
                </a:ln>
              </p:spPr>
              <p:txBody>
                <a:bodyPr/>
                <a:lstStyle/>
                <a:p>
                  <a:endParaRPr lang="en-GB" altLang="en-US" sz="1400"/>
                </a:p>
              </p:txBody>
            </p:sp>
            <p:sp>
              <p:nvSpPr>
                <p:cNvPr id="19574" name="Rectangle 115"/>
                <p:cNvSpPr>
                  <a:spLocks noChangeArrowheads="1"/>
                </p:cNvSpPr>
                <p:nvPr/>
              </p:nvSpPr>
              <p:spPr bwMode="auto">
                <a:xfrm>
                  <a:off x="4206875" y="1087438"/>
                  <a:ext cx="5353050" cy="5581650"/>
                </a:xfrm>
                <a:prstGeom prst="rect">
                  <a:avLst/>
                </a:prstGeom>
                <a:noFill/>
                <a:ln w="0">
                  <a:solidFill>
                    <a:srgbClr val="FFFFFF"/>
                  </a:solidFill>
                  <a:miter lim="800000"/>
                  <a:headEnd/>
                  <a:tailEnd/>
                </a:ln>
              </p:spPr>
              <p:txBody>
                <a:bodyPr/>
                <a:lstStyle/>
                <a:p>
                  <a:endParaRPr lang="en-GB" altLang="en-US" sz="1400"/>
                </a:p>
              </p:txBody>
            </p:sp>
            <p:pic>
              <p:nvPicPr>
                <p:cNvPr id="19575" name="Picture 116"/>
                <p:cNvPicPr>
                  <a:picLocks noChangeAspect="1" noChangeArrowheads="1"/>
                </p:cNvPicPr>
                <p:nvPr/>
              </p:nvPicPr>
              <p:blipFill>
                <a:blip r:embed="rId6"/>
                <a:srcRect/>
                <a:stretch>
                  <a:fillRect/>
                </a:stretch>
              </p:blipFill>
              <p:spPr bwMode="auto">
                <a:xfrm>
                  <a:off x="4206875" y="1087438"/>
                  <a:ext cx="5353050" cy="5581650"/>
                </a:xfrm>
                <a:prstGeom prst="rect">
                  <a:avLst/>
                </a:prstGeom>
                <a:noFill/>
                <a:ln w="9525">
                  <a:noFill/>
                  <a:miter lim="800000"/>
                  <a:headEnd/>
                  <a:tailEnd/>
                </a:ln>
              </p:spPr>
            </p:pic>
            <p:sp>
              <p:nvSpPr>
                <p:cNvPr id="19576" name="Line 117"/>
                <p:cNvSpPr>
                  <a:spLocks noChangeShapeType="1"/>
                </p:cNvSpPr>
                <p:nvPr/>
              </p:nvSpPr>
              <p:spPr bwMode="auto">
                <a:xfrm>
                  <a:off x="4206875" y="6669088"/>
                  <a:ext cx="5353050" cy="0"/>
                </a:xfrm>
                <a:prstGeom prst="line">
                  <a:avLst/>
                </a:prstGeom>
                <a:noFill/>
                <a:ln w="0">
                  <a:solidFill>
                    <a:srgbClr val="000000"/>
                  </a:solidFill>
                  <a:round/>
                  <a:headEnd/>
                  <a:tailEnd/>
                </a:ln>
              </p:spPr>
              <p:txBody>
                <a:bodyPr/>
                <a:lstStyle/>
                <a:p>
                  <a:endParaRPr lang="en-US"/>
                </a:p>
              </p:txBody>
            </p:sp>
            <p:sp>
              <p:nvSpPr>
                <p:cNvPr id="19577" name="Line 118"/>
                <p:cNvSpPr>
                  <a:spLocks noChangeShapeType="1"/>
                </p:cNvSpPr>
                <p:nvPr/>
              </p:nvSpPr>
              <p:spPr bwMode="auto">
                <a:xfrm>
                  <a:off x="4206875" y="1087438"/>
                  <a:ext cx="5353050" cy="0"/>
                </a:xfrm>
                <a:prstGeom prst="line">
                  <a:avLst/>
                </a:prstGeom>
                <a:noFill/>
                <a:ln w="0">
                  <a:solidFill>
                    <a:srgbClr val="000000"/>
                  </a:solidFill>
                  <a:round/>
                  <a:headEnd/>
                  <a:tailEnd/>
                </a:ln>
              </p:spPr>
              <p:txBody>
                <a:bodyPr/>
                <a:lstStyle/>
                <a:p>
                  <a:endParaRPr lang="en-US"/>
                </a:p>
              </p:txBody>
            </p:sp>
            <p:sp>
              <p:nvSpPr>
                <p:cNvPr id="19578" name="Line 119"/>
                <p:cNvSpPr>
                  <a:spLocks noChangeShapeType="1"/>
                </p:cNvSpPr>
                <p:nvPr/>
              </p:nvSpPr>
              <p:spPr bwMode="auto">
                <a:xfrm>
                  <a:off x="9559925" y="1087438"/>
                  <a:ext cx="0" cy="5581650"/>
                </a:xfrm>
                <a:prstGeom prst="line">
                  <a:avLst/>
                </a:prstGeom>
                <a:noFill/>
                <a:ln w="0">
                  <a:solidFill>
                    <a:srgbClr val="000000"/>
                  </a:solidFill>
                  <a:round/>
                  <a:headEnd/>
                  <a:tailEnd/>
                </a:ln>
              </p:spPr>
              <p:txBody>
                <a:bodyPr/>
                <a:lstStyle/>
                <a:p>
                  <a:endParaRPr lang="en-US"/>
                </a:p>
              </p:txBody>
            </p:sp>
            <p:sp>
              <p:nvSpPr>
                <p:cNvPr id="19579" name="Line 120"/>
                <p:cNvSpPr>
                  <a:spLocks noChangeShapeType="1"/>
                </p:cNvSpPr>
                <p:nvPr/>
              </p:nvSpPr>
              <p:spPr bwMode="auto">
                <a:xfrm>
                  <a:off x="4206875" y="1087438"/>
                  <a:ext cx="0" cy="5581650"/>
                </a:xfrm>
                <a:prstGeom prst="line">
                  <a:avLst/>
                </a:prstGeom>
                <a:noFill/>
                <a:ln w="0">
                  <a:solidFill>
                    <a:srgbClr val="000000"/>
                  </a:solidFill>
                  <a:round/>
                  <a:headEnd/>
                  <a:tailEnd/>
                </a:ln>
              </p:spPr>
              <p:txBody>
                <a:bodyPr/>
                <a:lstStyle/>
                <a:p>
                  <a:endParaRPr lang="en-US"/>
                </a:p>
              </p:txBody>
            </p:sp>
            <p:sp>
              <p:nvSpPr>
                <p:cNvPr id="19580" name="Line 121"/>
                <p:cNvSpPr>
                  <a:spLocks noChangeShapeType="1"/>
                </p:cNvSpPr>
                <p:nvPr/>
              </p:nvSpPr>
              <p:spPr bwMode="auto">
                <a:xfrm>
                  <a:off x="4206875" y="6669088"/>
                  <a:ext cx="5353050" cy="0"/>
                </a:xfrm>
                <a:prstGeom prst="line">
                  <a:avLst/>
                </a:prstGeom>
                <a:noFill/>
                <a:ln w="0">
                  <a:solidFill>
                    <a:srgbClr val="000000"/>
                  </a:solidFill>
                  <a:round/>
                  <a:headEnd/>
                  <a:tailEnd/>
                </a:ln>
              </p:spPr>
              <p:txBody>
                <a:bodyPr/>
                <a:lstStyle/>
                <a:p>
                  <a:endParaRPr lang="en-US"/>
                </a:p>
              </p:txBody>
            </p:sp>
            <p:sp>
              <p:nvSpPr>
                <p:cNvPr id="19581" name="Line 122"/>
                <p:cNvSpPr>
                  <a:spLocks noChangeShapeType="1"/>
                </p:cNvSpPr>
                <p:nvPr/>
              </p:nvSpPr>
              <p:spPr bwMode="auto">
                <a:xfrm>
                  <a:off x="4206875" y="1087438"/>
                  <a:ext cx="0" cy="5581650"/>
                </a:xfrm>
                <a:prstGeom prst="line">
                  <a:avLst/>
                </a:prstGeom>
                <a:noFill/>
                <a:ln w="0">
                  <a:solidFill>
                    <a:srgbClr val="000000"/>
                  </a:solidFill>
                  <a:round/>
                  <a:headEnd/>
                  <a:tailEnd/>
                </a:ln>
              </p:spPr>
              <p:txBody>
                <a:bodyPr/>
                <a:lstStyle/>
                <a:p>
                  <a:endParaRPr lang="en-US"/>
                </a:p>
              </p:txBody>
            </p:sp>
            <p:sp>
              <p:nvSpPr>
                <p:cNvPr id="19582" name="Line 123"/>
                <p:cNvSpPr>
                  <a:spLocks noChangeShapeType="1"/>
                </p:cNvSpPr>
                <p:nvPr/>
              </p:nvSpPr>
              <p:spPr bwMode="auto">
                <a:xfrm>
                  <a:off x="4206875" y="6669088"/>
                  <a:ext cx="5353050" cy="0"/>
                </a:xfrm>
                <a:prstGeom prst="line">
                  <a:avLst/>
                </a:prstGeom>
                <a:noFill/>
                <a:ln w="0">
                  <a:solidFill>
                    <a:srgbClr val="000000"/>
                  </a:solidFill>
                  <a:round/>
                  <a:headEnd/>
                  <a:tailEnd/>
                </a:ln>
              </p:spPr>
              <p:txBody>
                <a:bodyPr/>
                <a:lstStyle/>
                <a:p>
                  <a:endParaRPr lang="en-US"/>
                </a:p>
              </p:txBody>
            </p:sp>
            <p:sp>
              <p:nvSpPr>
                <p:cNvPr id="19583" name="Line 124"/>
                <p:cNvSpPr>
                  <a:spLocks noChangeShapeType="1"/>
                </p:cNvSpPr>
                <p:nvPr/>
              </p:nvSpPr>
              <p:spPr bwMode="auto">
                <a:xfrm>
                  <a:off x="4206875" y="1087438"/>
                  <a:ext cx="5353050" cy="0"/>
                </a:xfrm>
                <a:prstGeom prst="line">
                  <a:avLst/>
                </a:prstGeom>
                <a:noFill/>
                <a:ln w="0">
                  <a:solidFill>
                    <a:srgbClr val="000000"/>
                  </a:solidFill>
                  <a:round/>
                  <a:headEnd/>
                  <a:tailEnd/>
                </a:ln>
              </p:spPr>
              <p:txBody>
                <a:bodyPr/>
                <a:lstStyle/>
                <a:p>
                  <a:endParaRPr lang="en-US"/>
                </a:p>
              </p:txBody>
            </p:sp>
            <p:sp>
              <p:nvSpPr>
                <p:cNvPr id="19584" name="Line 125"/>
                <p:cNvSpPr>
                  <a:spLocks noChangeShapeType="1"/>
                </p:cNvSpPr>
                <p:nvPr/>
              </p:nvSpPr>
              <p:spPr bwMode="auto">
                <a:xfrm>
                  <a:off x="9559925" y="1087438"/>
                  <a:ext cx="0" cy="5581650"/>
                </a:xfrm>
                <a:prstGeom prst="line">
                  <a:avLst/>
                </a:prstGeom>
                <a:noFill/>
                <a:ln w="0">
                  <a:solidFill>
                    <a:srgbClr val="000000"/>
                  </a:solidFill>
                  <a:round/>
                  <a:headEnd/>
                  <a:tailEnd/>
                </a:ln>
              </p:spPr>
              <p:txBody>
                <a:bodyPr/>
                <a:lstStyle/>
                <a:p>
                  <a:endParaRPr lang="en-US"/>
                </a:p>
              </p:txBody>
            </p:sp>
          </p:grpSp>
          <p:cxnSp>
            <p:nvCxnSpPr>
              <p:cNvPr id="483" name="Straight Connector 482"/>
              <p:cNvCxnSpPr/>
              <p:nvPr/>
            </p:nvCxnSpPr>
            <p:spPr>
              <a:xfrm>
                <a:off x="3065763" y="1305912"/>
                <a:ext cx="85805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84" name="Rectangle 483"/>
              <p:cNvSpPr/>
              <p:nvPr/>
            </p:nvSpPr>
            <p:spPr>
              <a:xfrm>
                <a:off x="3065763" y="1157825"/>
                <a:ext cx="102030" cy="148087"/>
              </a:xfrm>
              <a:prstGeom prst="rect">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p>
            </p:txBody>
          </p:sp>
        </p:grpSp>
        <p:grpSp>
          <p:nvGrpSpPr>
            <p:cNvPr id="19467" name="Group 378"/>
            <p:cNvGrpSpPr>
              <a:grpSpLocks/>
            </p:cNvGrpSpPr>
            <p:nvPr/>
          </p:nvGrpSpPr>
          <p:grpSpPr bwMode="auto">
            <a:xfrm>
              <a:off x="758551" y="5497759"/>
              <a:ext cx="1072884" cy="1287529"/>
              <a:chOff x="488294" y="4027109"/>
              <a:chExt cx="1472182" cy="1687184"/>
            </a:xfrm>
          </p:grpSpPr>
          <p:grpSp>
            <p:nvGrpSpPr>
              <p:cNvPr id="19558" name="Group 469"/>
              <p:cNvGrpSpPr>
                <a:grpSpLocks/>
              </p:cNvGrpSpPr>
              <p:nvPr/>
            </p:nvGrpSpPr>
            <p:grpSpPr bwMode="auto">
              <a:xfrm>
                <a:off x="488294" y="4027109"/>
                <a:ext cx="1167382" cy="1382384"/>
                <a:chOff x="488294" y="4027109"/>
                <a:chExt cx="1167382" cy="1382384"/>
              </a:xfrm>
            </p:grpSpPr>
            <p:pic>
              <p:nvPicPr>
                <p:cNvPr id="19567" name="Picture 20" descr="smoothed_functional"/>
                <p:cNvPicPr>
                  <a:picLocks noChangeAspect="1" noChangeArrowheads="1"/>
                </p:cNvPicPr>
                <p:nvPr/>
              </p:nvPicPr>
              <p:blipFill>
                <a:blip r:embed="rId5"/>
                <a:srcRect/>
                <a:stretch>
                  <a:fillRect/>
                </a:stretch>
              </p:blipFill>
              <p:spPr bwMode="auto">
                <a:xfrm>
                  <a:off x="503151" y="4041068"/>
                  <a:ext cx="1152525" cy="1368425"/>
                </a:xfrm>
                <a:prstGeom prst="rect">
                  <a:avLst/>
                </a:prstGeom>
                <a:noFill/>
                <a:ln w="9525">
                  <a:solidFill>
                    <a:schemeClr val="bg1"/>
                  </a:solidFill>
                  <a:miter lim="800000"/>
                  <a:headEnd/>
                  <a:tailEnd/>
                </a:ln>
              </p:spPr>
            </p:pic>
            <p:sp>
              <p:nvSpPr>
                <p:cNvPr id="19568" name="Line 3"/>
                <p:cNvSpPr>
                  <a:spLocks noChangeShapeType="1"/>
                </p:cNvSpPr>
                <p:nvPr/>
              </p:nvSpPr>
              <p:spPr bwMode="auto">
                <a:xfrm flipV="1">
                  <a:off x="1431269" y="4027109"/>
                  <a:ext cx="0" cy="1368426"/>
                </a:xfrm>
                <a:prstGeom prst="line">
                  <a:avLst/>
                </a:prstGeom>
                <a:noFill/>
                <a:ln w="19050">
                  <a:solidFill>
                    <a:srgbClr val="FF6600"/>
                  </a:solidFill>
                  <a:round/>
                  <a:headEnd/>
                  <a:tailEnd/>
                </a:ln>
              </p:spPr>
              <p:txBody>
                <a:bodyPr wrap="none" anchor="ctr"/>
                <a:lstStyle/>
                <a:p>
                  <a:endParaRPr lang="en-US"/>
                </a:p>
              </p:txBody>
            </p:sp>
            <p:sp>
              <p:nvSpPr>
                <p:cNvPr id="19569" name="Line 4"/>
                <p:cNvSpPr>
                  <a:spLocks noChangeShapeType="1"/>
                </p:cNvSpPr>
                <p:nvPr/>
              </p:nvSpPr>
              <p:spPr bwMode="auto">
                <a:xfrm flipV="1">
                  <a:off x="488294" y="4781965"/>
                  <a:ext cx="1152525" cy="0"/>
                </a:xfrm>
                <a:prstGeom prst="line">
                  <a:avLst/>
                </a:prstGeom>
                <a:noFill/>
                <a:ln w="19050">
                  <a:solidFill>
                    <a:srgbClr val="FF6600"/>
                  </a:solidFill>
                  <a:round/>
                  <a:headEnd/>
                  <a:tailEnd/>
                </a:ln>
              </p:spPr>
              <p:txBody>
                <a:bodyPr wrap="none" anchor="ctr"/>
                <a:lstStyle/>
                <a:p>
                  <a:endParaRPr lang="en-US"/>
                </a:p>
              </p:txBody>
            </p:sp>
          </p:grpSp>
          <p:grpSp>
            <p:nvGrpSpPr>
              <p:cNvPr id="19559" name="Group 470"/>
              <p:cNvGrpSpPr>
                <a:grpSpLocks/>
              </p:cNvGrpSpPr>
              <p:nvPr/>
            </p:nvGrpSpPr>
            <p:grpSpPr bwMode="auto">
              <a:xfrm>
                <a:off x="640694" y="4179509"/>
                <a:ext cx="1167382" cy="1382384"/>
                <a:chOff x="488294" y="4027109"/>
                <a:chExt cx="1167382" cy="1382384"/>
              </a:xfrm>
            </p:grpSpPr>
            <p:pic>
              <p:nvPicPr>
                <p:cNvPr id="19564" name="Picture 20" descr="smoothed_functional"/>
                <p:cNvPicPr>
                  <a:picLocks noChangeAspect="1" noChangeArrowheads="1"/>
                </p:cNvPicPr>
                <p:nvPr/>
              </p:nvPicPr>
              <p:blipFill>
                <a:blip r:embed="rId5"/>
                <a:srcRect/>
                <a:stretch>
                  <a:fillRect/>
                </a:stretch>
              </p:blipFill>
              <p:spPr bwMode="auto">
                <a:xfrm>
                  <a:off x="503151" y="4041068"/>
                  <a:ext cx="1152525" cy="1368425"/>
                </a:xfrm>
                <a:prstGeom prst="rect">
                  <a:avLst/>
                </a:prstGeom>
                <a:noFill/>
                <a:ln w="9525">
                  <a:solidFill>
                    <a:schemeClr val="bg1"/>
                  </a:solidFill>
                  <a:miter lim="800000"/>
                  <a:headEnd/>
                  <a:tailEnd/>
                </a:ln>
              </p:spPr>
            </p:pic>
            <p:sp>
              <p:nvSpPr>
                <p:cNvPr id="19565" name="Line 3"/>
                <p:cNvSpPr>
                  <a:spLocks noChangeShapeType="1"/>
                </p:cNvSpPr>
                <p:nvPr/>
              </p:nvSpPr>
              <p:spPr bwMode="auto">
                <a:xfrm flipV="1">
                  <a:off x="1431269" y="4027109"/>
                  <a:ext cx="0" cy="1368426"/>
                </a:xfrm>
                <a:prstGeom prst="line">
                  <a:avLst/>
                </a:prstGeom>
                <a:noFill/>
                <a:ln w="19050">
                  <a:solidFill>
                    <a:srgbClr val="FF6600"/>
                  </a:solidFill>
                  <a:round/>
                  <a:headEnd/>
                  <a:tailEnd/>
                </a:ln>
              </p:spPr>
              <p:txBody>
                <a:bodyPr wrap="none" anchor="ctr"/>
                <a:lstStyle/>
                <a:p>
                  <a:endParaRPr lang="en-US"/>
                </a:p>
              </p:txBody>
            </p:sp>
            <p:sp>
              <p:nvSpPr>
                <p:cNvPr id="19566" name="Line 4"/>
                <p:cNvSpPr>
                  <a:spLocks noChangeShapeType="1"/>
                </p:cNvSpPr>
                <p:nvPr/>
              </p:nvSpPr>
              <p:spPr bwMode="auto">
                <a:xfrm flipV="1">
                  <a:off x="488294" y="4781965"/>
                  <a:ext cx="1152525" cy="0"/>
                </a:xfrm>
                <a:prstGeom prst="line">
                  <a:avLst/>
                </a:prstGeom>
                <a:noFill/>
                <a:ln w="19050">
                  <a:solidFill>
                    <a:srgbClr val="FF6600"/>
                  </a:solidFill>
                  <a:round/>
                  <a:headEnd/>
                  <a:tailEnd/>
                </a:ln>
              </p:spPr>
              <p:txBody>
                <a:bodyPr wrap="none" anchor="ctr"/>
                <a:lstStyle/>
                <a:p>
                  <a:endParaRPr lang="en-US"/>
                </a:p>
              </p:txBody>
            </p:sp>
          </p:grpSp>
          <p:grpSp>
            <p:nvGrpSpPr>
              <p:cNvPr id="19560" name="Group 471"/>
              <p:cNvGrpSpPr>
                <a:grpSpLocks/>
              </p:cNvGrpSpPr>
              <p:nvPr/>
            </p:nvGrpSpPr>
            <p:grpSpPr bwMode="auto">
              <a:xfrm>
                <a:off x="793094" y="4331909"/>
                <a:ext cx="1167382" cy="1382384"/>
                <a:chOff x="488294" y="4027109"/>
                <a:chExt cx="1167382" cy="1382384"/>
              </a:xfrm>
            </p:grpSpPr>
            <p:pic>
              <p:nvPicPr>
                <p:cNvPr id="19561" name="Picture 20" descr="smoothed_functional"/>
                <p:cNvPicPr>
                  <a:picLocks noChangeAspect="1" noChangeArrowheads="1"/>
                </p:cNvPicPr>
                <p:nvPr/>
              </p:nvPicPr>
              <p:blipFill>
                <a:blip r:embed="rId5"/>
                <a:srcRect/>
                <a:stretch>
                  <a:fillRect/>
                </a:stretch>
              </p:blipFill>
              <p:spPr bwMode="auto">
                <a:xfrm>
                  <a:off x="503151" y="4041068"/>
                  <a:ext cx="1152525" cy="1368425"/>
                </a:xfrm>
                <a:prstGeom prst="rect">
                  <a:avLst/>
                </a:prstGeom>
                <a:noFill/>
                <a:ln w="9525">
                  <a:solidFill>
                    <a:schemeClr val="bg1"/>
                  </a:solidFill>
                  <a:miter lim="800000"/>
                  <a:headEnd/>
                  <a:tailEnd/>
                </a:ln>
              </p:spPr>
            </p:pic>
            <p:sp>
              <p:nvSpPr>
                <p:cNvPr id="19562" name="Line 3"/>
                <p:cNvSpPr>
                  <a:spLocks noChangeShapeType="1"/>
                </p:cNvSpPr>
                <p:nvPr/>
              </p:nvSpPr>
              <p:spPr bwMode="auto">
                <a:xfrm flipV="1">
                  <a:off x="1431269" y="4027109"/>
                  <a:ext cx="0" cy="1368426"/>
                </a:xfrm>
                <a:prstGeom prst="line">
                  <a:avLst/>
                </a:prstGeom>
                <a:noFill/>
                <a:ln w="19050">
                  <a:solidFill>
                    <a:srgbClr val="FF6600"/>
                  </a:solidFill>
                  <a:round/>
                  <a:headEnd/>
                  <a:tailEnd/>
                </a:ln>
              </p:spPr>
              <p:txBody>
                <a:bodyPr wrap="none" anchor="ctr"/>
                <a:lstStyle/>
                <a:p>
                  <a:endParaRPr lang="en-US"/>
                </a:p>
              </p:txBody>
            </p:sp>
            <p:sp>
              <p:nvSpPr>
                <p:cNvPr id="19563" name="Line 4"/>
                <p:cNvSpPr>
                  <a:spLocks noChangeShapeType="1"/>
                </p:cNvSpPr>
                <p:nvPr/>
              </p:nvSpPr>
              <p:spPr bwMode="auto">
                <a:xfrm flipV="1">
                  <a:off x="488294" y="4781965"/>
                  <a:ext cx="1152525" cy="0"/>
                </a:xfrm>
                <a:prstGeom prst="line">
                  <a:avLst/>
                </a:prstGeom>
                <a:noFill/>
                <a:ln w="19050">
                  <a:solidFill>
                    <a:srgbClr val="FF6600"/>
                  </a:solidFill>
                  <a:round/>
                  <a:headEnd/>
                  <a:tailEnd/>
                </a:ln>
              </p:spPr>
              <p:txBody>
                <a:bodyPr wrap="none" anchor="ctr"/>
                <a:lstStyle/>
                <a:p>
                  <a:endParaRPr lang="en-US"/>
                </a:p>
              </p:txBody>
            </p:sp>
          </p:grpSp>
        </p:grpSp>
        <p:cxnSp>
          <p:nvCxnSpPr>
            <p:cNvPr id="380" name="Straight Arrow Connector 379"/>
            <p:cNvCxnSpPr>
              <a:cxnSpLocks noChangeShapeType="1"/>
            </p:cNvCxnSpPr>
            <p:nvPr/>
          </p:nvCxnSpPr>
          <p:spPr bwMode="auto">
            <a:xfrm>
              <a:off x="2016148" y="6202183"/>
              <a:ext cx="863075" cy="0"/>
            </a:xfrm>
            <a:prstGeom prst="straightConnector1">
              <a:avLst/>
            </a:prstGeom>
            <a:noFill/>
            <a:ln w="38100">
              <a:solidFill>
                <a:srgbClr val="660066"/>
              </a:solidFill>
              <a:round/>
              <a:headEnd/>
              <a:tailEnd type="stealth" w="lg" len="lg"/>
            </a:ln>
            <a:effectLst>
              <a:outerShdw blurRad="50800" dist="38100" dir="2700000" algn="tl" rotWithShape="0">
                <a:srgbClr val="000000">
                  <a:alpha val="39999"/>
                </a:srgbClr>
              </a:outerShdw>
            </a:effectLst>
            <a:extLst/>
          </p:spPr>
        </p:cxnSp>
        <p:cxnSp>
          <p:nvCxnSpPr>
            <p:cNvPr id="381" name="Straight Arrow Connector 380"/>
            <p:cNvCxnSpPr>
              <a:cxnSpLocks noChangeShapeType="1"/>
            </p:cNvCxnSpPr>
            <p:nvPr/>
          </p:nvCxnSpPr>
          <p:spPr bwMode="auto">
            <a:xfrm>
              <a:off x="4068459" y="6202183"/>
              <a:ext cx="863075" cy="0"/>
            </a:xfrm>
            <a:prstGeom prst="straightConnector1">
              <a:avLst/>
            </a:prstGeom>
            <a:noFill/>
            <a:ln w="38100">
              <a:solidFill>
                <a:srgbClr val="660066"/>
              </a:solidFill>
              <a:round/>
              <a:headEnd/>
              <a:tailEnd type="stealth" w="lg" len="lg"/>
            </a:ln>
            <a:effectLst>
              <a:outerShdw blurRad="50800" dist="38100" dir="2700000" algn="tl" rotWithShape="0">
                <a:srgbClr val="000000">
                  <a:alpha val="39999"/>
                </a:srgbClr>
              </a:outerShdw>
            </a:effectLst>
            <a:extLst/>
          </p:spPr>
        </p:cxnSp>
        <p:cxnSp>
          <p:nvCxnSpPr>
            <p:cNvPr id="382" name="Straight Arrow Connector 381"/>
            <p:cNvCxnSpPr>
              <a:cxnSpLocks noChangeShapeType="1"/>
            </p:cNvCxnSpPr>
            <p:nvPr/>
          </p:nvCxnSpPr>
          <p:spPr bwMode="auto">
            <a:xfrm>
              <a:off x="6192693" y="6174759"/>
              <a:ext cx="863075" cy="0"/>
            </a:xfrm>
            <a:prstGeom prst="straightConnector1">
              <a:avLst/>
            </a:prstGeom>
            <a:noFill/>
            <a:ln w="38100">
              <a:solidFill>
                <a:srgbClr val="660066"/>
              </a:solidFill>
              <a:round/>
              <a:headEnd/>
              <a:tailEnd type="stealth" w="lg" len="lg"/>
            </a:ln>
            <a:effectLst>
              <a:outerShdw blurRad="50800" dist="38100" dir="2700000" algn="tl" rotWithShape="0">
                <a:srgbClr val="000000">
                  <a:alpha val="39999"/>
                </a:srgbClr>
              </a:outerShdw>
            </a:effectLst>
            <a:extLst/>
          </p:spPr>
        </p:cxnSp>
        <p:grpSp>
          <p:nvGrpSpPr>
            <p:cNvPr id="19471" name="Group 382"/>
            <p:cNvGrpSpPr>
              <a:grpSpLocks/>
            </p:cNvGrpSpPr>
            <p:nvPr/>
          </p:nvGrpSpPr>
          <p:grpSpPr bwMode="auto">
            <a:xfrm>
              <a:off x="1947219" y="5841268"/>
              <a:ext cx="824581" cy="268335"/>
              <a:chOff x="251520" y="1617274"/>
              <a:chExt cx="3954599" cy="1381767"/>
            </a:xfrm>
          </p:grpSpPr>
          <p:sp>
            <p:nvSpPr>
              <p:cNvPr id="19473" name="Freeform 6"/>
              <p:cNvSpPr>
                <a:spLocks/>
              </p:cNvSpPr>
              <p:nvPr/>
            </p:nvSpPr>
            <p:spPr bwMode="auto">
              <a:xfrm>
                <a:off x="266988" y="1633659"/>
                <a:ext cx="3918507" cy="1343536"/>
              </a:xfrm>
              <a:custGeom>
                <a:avLst/>
                <a:gdLst>
                  <a:gd name="T0" fmla="*/ 2147483647 w 4560"/>
                  <a:gd name="T1" fmla="*/ 2147483647 h 1476"/>
                  <a:gd name="T2" fmla="*/ 2147483647 w 4560"/>
                  <a:gd name="T3" fmla="*/ 2147483647 h 1476"/>
                  <a:gd name="T4" fmla="*/ 2147483647 w 4560"/>
                  <a:gd name="T5" fmla="*/ 2147483647 h 1476"/>
                  <a:gd name="T6" fmla="*/ 2147483647 w 4560"/>
                  <a:gd name="T7" fmla="*/ 2147483647 h 1476"/>
                  <a:gd name="T8" fmla="*/ 2147483647 w 4560"/>
                  <a:gd name="T9" fmla="*/ 2147483647 h 1476"/>
                  <a:gd name="T10" fmla="*/ 2147483647 w 4560"/>
                  <a:gd name="T11" fmla="*/ 2147483647 h 1476"/>
                  <a:gd name="T12" fmla="*/ 2147483647 w 4560"/>
                  <a:gd name="T13" fmla="*/ 2147483647 h 1476"/>
                  <a:gd name="T14" fmla="*/ 2147483647 w 4560"/>
                  <a:gd name="T15" fmla="*/ 2147483647 h 1476"/>
                  <a:gd name="T16" fmla="*/ 2147483647 w 4560"/>
                  <a:gd name="T17" fmla="*/ 2147483647 h 1476"/>
                  <a:gd name="T18" fmla="*/ 2147483647 w 4560"/>
                  <a:gd name="T19" fmla="*/ 0 h 1476"/>
                  <a:gd name="T20" fmla="*/ 2147483647 w 4560"/>
                  <a:gd name="T21" fmla="*/ 2147483647 h 1476"/>
                  <a:gd name="T22" fmla="*/ 2147483647 w 4560"/>
                  <a:gd name="T23" fmla="*/ 2147483647 h 1476"/>
                  <a:gd name="T24" fmla="*/ 2147483647 w 4560"/>
                  <a:gd name="T25" fmla="*/ 2147483647 h 1476"/>
                  <a:gd name="T26" fmla="*/ 2147483647 w 4560"/>
                  <a:gd name="T27" fmla="*/ 2147483647 h 1476"/>
                  <a:gd name="T28" fmla="*/ 2147483647 w 4560"/>
                  <a:gd name="T29" fmla="*/ 2147483647 h 1476"/>
                  <a:gd name="T30" fmla="*/ 2147483647 w 4560"/>
                  <a:gd name="T31" fmla="*/ 2147483647 h 1476"/>
                  <a:gd name="T32" fmla="*/ 2147483647 w 4560"/>
                  <a:gd name="T33" fmla="*/ 2147483647 h 1476"/>
                  <a:gd name="T34" fmla="*/ 2147483647 w 4560"/>
                  <a:gd name="T35" fmla="*/ 2147483647 h 1476"/>
                  <a:gd name="T36" fmla="*/ 2147483647 w 4560"/>
                  <a:gd name="T37" fmla="*/ 2147483647 h 1476"/>
                  <a:gd name="T38" fmla="*/ 2147483647 w 4560"/>
                  <a:gd name="T39" fmla="*/ 2147483647 h 1476"/>
                  <a:gd name="T40" fmla="*/ 2147483647 w 4560"/>
                  <a:gd name="T41" fmla="*/ 2147483647 h 1476"/>
                  <a:gd name="T42" fmla="*/ 2147483647 w 4560"/>
                  <a:gd name="T43" fmla="*/ 2147483647 h 1476"/>
                  <a:gd name="T44" fmla="*/ 2147483647 w 4560"/>
                  <a:gd name="T45" fmla="*/ 2147483647 h 1476"/>
                  <a:gd name="T46" fmla="*/ 2147483647 w 4560"/>
                  <a:gd name="T47" fmla="*/ 2147483647 h 1476"/>
                  <a:gd name="T48" fmla="*/ 2147483647 w 4560"/>
                  <a:gd name="T49" fmla="*/ 2147483647 h 1476"/>
                  <a:gd name="T50" fmla="*/ 2147483647 w 4560"/>
                  <a:gd name="T51" fmla="*/ 2147483647 h 1476"/>
                  <a:gd name="T52" fmla="*/ 2147483647 w 4560"/>
                  <a:gd name="T53" fmla="*/ 2147483647 h 1476"/>
                  <a:gd name="T54" fmla="*/ 2147483647 w 4560"/>
                  <a:gd name="T55" fmla="*/ 2147483647 h 1476"/>
                  <a:gd name="T56" fmla="*/ 2147483647 w 4560"/>
                  <a:gd name="T57" fmla="*/ 2147483647 h 1476"/>
                  <a:gd name="T58" fmla="*/ 2147483647 w 4560"/>
                  <a:gd name="T59" fmla="*/ 2147483647 h 1476"/>
                  <a:gd name="T60" fmla="*/ 2147483647 w 4560"/>
                  <a:gd name="T61" fmla="*/ 2147483647 h 1476"/>
                  <a:gd name="T62" fmla="*/ 2147483647 w 4560"/>
                  <a:gd name="T63" fmla="*/ 2147483647 h 1476"/>
                  <a:gd name="T64" fmla="*/ 2147483647 w 4560"/>
                  <a:gd name="T65" fmla="*/ 2147483647 h 1476"/>
                  <a:gd name="T66" fmla="*/ 2147483647 w 4560"/>
                  <a:gd name="T67" fmla="*/ 2147483647 h 1476"/>
                  <a:gd name="T68" fmla="*/ 2147483647 w 4560"/>
                  <a:gd name="T69" fmla="*/ 2147483647 h 1476"/>
                  <a:gd name="T70" fmla="*/ 2147483647 w 4560"/>
                  <a:gd name="T71" fmla="*/ 2147483647 h 1476"/>
                  <a:gd name="T72" fmla="*/ 2147483647 w 4560"/>
                  <a:gd name="T73" fmla="*/ 2147483647 h 1476"/>
                  <a:gd name="T74" fmla="*/ 2147483647 w 4560"/>
                  <a:gd name="T75" fmla="*/ 2147483647 h 1476"/>
                  <a:gd name="T76" fmla="*/ 2147483647 w 4560"/>
                  <a:gd name="T77" fmla="*/ 2147483647 h 1476"/>
                  <a:gd name="T78" fmla="*/ 2147483647 w 4560"/>
                  <a:gd name="T79" fmla="*/ 2147483647 h 1476"/>
                  <a:gd name="T80" fmla="*/ 2147483647 w 4560"/>
                  <a:gd name="T81" fmla="*/ 2147483647 h 1476"/>
                  <a:gd name="T82" fmla="*/ 2147483647 w 4560"/>
                  <a:gd name="T83" fmla="*/ 2147483647 h 14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60"/>
                  <a:gd name="T127" fmla="*/ 0 h 1476"/>
                  <a:gd name="T128" fmla="*/ 4560 w 4560"/>
                  <a:gd name="T129" fmla="*/ 1476 h 14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60" h="1476">
                    <a:moveTo>
                      <a:pt x="0" y="852"/>
                    </a:moveTo>
                    <a:lnTo>
                      <a:pt x="54" y="852"/>
                    </a:lnTo>
                    <a:lnTo>
                      <a:pt x="108" y="720"/>
                    </a:lnTo>
                    <a:lnTo>
                      <a:pt x="162" y="1122"/>
                    </a:lnTo>
                    <a:lnTo>
                      <a:pt x="216" y="942"/>
                    </a:lnTo>
                    <a:lnTo>
                      <a:pt x="270" y="1110"/>
                    </a:lnTo>
                    <a:lnTo>
                      <a:pt x="330" y="1218"/>
                    </a:lnTo>
                    <a:lnTo>
                      <a:pt x="384" y="18"/>
                    </a:lnTo>
                    <a:lnTo>
                      <a:pt x="438" y="450"/>
                    </a:lnTo>
                    <a:lnTo>
                      <a:pt x="492" y="420"/>
                    </a:lnTo>
                    <a:lnTo>
                      <a:pt x="546" y="570"/>
                    </a:lnTo>
                    <a:lnTo>
                      <a:pt x="600" y="612"/>
                    </a:lnTo>
                    <a:lnTo>
                      <a:pt x="660" y="606"/>
                    </a:lnTo>
                    <a:lnTo>
                      <a:pt x="714" y="1338"/>
                    </a:lnTo>
                    <a:lnTo>
                      <a:pt x="768" y="1380"/>
                    </a:lnTo>
                    <a:lnTo>
                      <a:pt x="822" y="1278"/>
                    </a:lnTo>
                    <a:lnTo>
                      <a:pt x="876" y="1410"/>
                    </a:lnTo>
                    <a:lnTo>
                      <a:pt x="930" y="990"/>
                    </a:lnTo>
                    <a:lnTo>
                      <a:pt x="984" y="1302"/>
                    </a:lnTo>
                    <a:lnTo>
                      <a:pt x="1044" y="0"/>
                    </a:lnTo>
                    <a:lnTo>
                      <a:pt x="1098" y="210"/>
                    </a:lnTo>
                    <a:lnTo>
                      <a:pt x="1152" y="504"/>
                    </a:lnTo>
                    <a:lnTo>
                      <a:pt x="1206" y="324"/>
                    </a:lnTo>
                    <a:lnTo>
                      <a:pt x="1260" y="276"/>
                    </a:lnTo>
                    <a:lnTo>
                      <a:pt x="1314" y="738"/>
                    </a:lnTo>
                    <a:lnTo>
                      <a:pt x="1374" y="1368"/>
                    </a:lnTo>
                    <a:lnTo>
                      <a:pt x="1428" y="1386"/>
                    </a:lnTo>
                    <a:lnTo>
                      <a:pt x="1482" y="1344"/>
                    </a:lnTo>
                    <a:lnTo>
                      <a:pt x="1536" y="1134"/>
                    </a:lnTo>
                    <a:lnTo>
                      <a:pt x="1590" y="858"/>
                    </a:lnTo>
                    <a:lnTo>
                      <a:pt x="1644" y="1104"/>
                    </a:lnTo>
                    <a:lnTo>
                      <a:pt x="1698" y="300"/>
                    </a:lnTo>
                    <a:lnTo>
                      <a:pt x="1758" y="636"/>
                    </a:lnTo>
                    <a:lnTo>
                      <a:pt x="1812" y="570"/>
                    </a:lnTo>
                    <a:lnTo>
                      <a:pt x="1866" y="576"/>
                    </a:lnTo>
                    <a:lnTo>
                      <a:pt x="1920" y="426"/>
                    </a:lnTo>
                    <a:lnTo>
                      <a:pt x="1974" y="558"/>
                    </a:lnTo>
                    <a:lnTo>
                      <a:pt x="2028" y="1188"/>
                    </a:lnTo>
                    <a:lnTo>
                      <a:pt x="2088" y="1194"/>
                    </a:lnTo>
                    <a:lnTo>
                      <a:pt x="2142" y="1110"/>
                    </a:lnTo>
                    <a:lnTo>
                      <a:pt x="2196" y="1110"/>
                    </a:lnTo>
                    <a:lnTo>
                      <a:pt x="2250" y="1014"/>
                    </a:lnTo>
                    <a:lnTo>
                      <a:pt x="2304" y="1332"/>
                    </a:lnTo>
                    <a:lnTo>
                      <a:pt x="2358" y="162"/>
                    </a:lnTo>
                    <a:lnTo>
                      <a:pt x="2418" y="360"/>
                    </a:lnTo>
                    <a:lnTo>
                      <a:pt x="2472" y="624"/>
                    </a:lnTo>
                    <a:lnTo>
                      <a:pt x="2526" y="522"/>
                    </a:lnTo>
                    <a:lnTo>
                      <a:pt x="2580" y="588"/>
                    </a:lnTo>
                    <a:lnTo>
                      <a:pt x="2634" y="612"/>
                    </a:lnTo>
                    <a:lnTo>
                      <a:pt x="2688" y="1128"/>
                    </a:lnTo>
                    <a:lnTo>
                      <a:pt x="2742" y="1308"/>
                    </a:lnTo>
                    <a:lnTo>
                      <a:pt x="2802" y="1332"/>
                    </a:lnTo>
                    <a:lnTo>
                      <a:pt x="2856" y="1170"/>
                    </a:lnTo>
                    <a:lnTo>
                      <a:pt x="2910" y="1248"/>
                    </a:lnTo>
                    <a:lnTo>
                      <a:pt x="2964" y="1026"/>
                    </a:lnTo>
                    <a:lnTo>
                      <a:pt x="3018" y="48"/>
                    </a:lnTo>
                    <a:lnTo>
                      <a:pt x="3072" y="240"/>
                    </a:lnTo>
                    <a:lnTo>
                      <a:pt x="3132" y="402"/>
                    </a:lnTo>
                    <a:lnTo>
                      <a:pt x="3186" y="600"/>
                    </a:lnTo>
                    <a:lnTo>
                      <a:pt x="3240" y="516"/>
                    </a:lnTo>
                    <a:lnTo>
                      <a:pt x="3294" y="798"/>
                    </a:lnTo>
                    <a:lnTo>
                      <a:pt x="3348" y="1050"/>
                    </a:lnTo>
                    <a:lnTo>
                      <a:pt x="3402" y="1320"/>
                    </a:lnTo>
                    <a:lnTo>
                      <a:pt x="3456" y="1476"/>
                    </a:lnTo>
                    <a:lnTo>
                      <a:pt x="3516" y="1044"/>
                    </a:lnTo>
                    <a:lnTo>
                      <a:pt x="3570" y="1164"/>
                    </a:lnTo>
                    <a:lnTo>
                      <a:pt x="3624" y="1134"/>
                    </a:lnTo>
                    <a:lnTo>
                      <a:pt x="3678" y="204"/>
                    </a:lnTo>
                    <a:lnTo>
                      <a:pt x="3732" y="264"/>
                    </a:lnTo>
                    <a:lnTo>
                      <a:pt x="3786" y="510"/>
                    </a:lnTo>
                    <a:lnTo>
                      <a:pt x="3846" y="684"/>
                    </a:lnTo>
                    <a:lnTo>
                      <a:pt x="3900" y="426"/>
                    </a:lnTo>
                    <a:lnTo>
                      <a:pt x="3954" y="582"/>
                    </a:lnTo>
                    <a:lnTo>
                      <a:pt x="4008" y="1242"/>
                    </a:lnTo>
                    <a:lnTo>
                      <a:pt x="4062" y="1290"/>
                    </a:lnTo>
                    <a:lnTo>
                      <a:pt x="4116" y="1284"/>
                    </a:lnTo>
                    <a:lnTo>
                      <a:pt x="4170" y="702"/>
                    </a:lnTo>
                    <a:lnTo>
                      <a:pt x="4230" y="996"/>
                    </a:lnTo>
                    <a:lnTo>
                      <a:pt x="4284" y="1086"/>
                    </a:lnTo>
                    <a:lnTo>
                      <a:pt x="4338" y="456"/>
                    </a:lnTo>
                    <a:lnTo>
                      <a:pt x="4392" y="468"/>
                    </a:lnTo>
                    <a:lnTo>
                      <a:pt x="4446" y="792"/>
                    </a:lnTo>
                    <a:lnTo>
                      <a:pt x="4500" y="774"/>
                    </a:lnTo>
                    <a:lnTo>
                      <a:pt x="4560" y="966"/>
                    </a:lnTo>
                  </a:path>
                </a:pathLst>
              </a:custGeom>
              <a:noFill/>
              <a:ln w="19050" cap="flat">
                <a:solidFill>
                  <a:srgbClr val="B2B2B2"/>
                </a:solidFill>
                <a:prstDash val="solid"/>
                <a:round/>
                <a:headEnd/>
                <a:tailEnd/>
              </a:ln>
            </p:spPr>
            <p:txBody>
              <a:bodyPr/>
              <a:lstStyle/>
              <a:p>
                <a:endParaRPr lang="en-US"/>
              </a:p>
            </p:txBody>
          </p:sp>
          <p:sp>
            <p:nvSpPr>
              <p:cNvPr id="19474" name="Oval 7"/>
              <p:cNvSpPr>
                <a:spLocks noChangeArrowheads="1"/>
              </p:cNvSpPr>
              <p:nvPr/>
            </p:nvSpPr>
            <p:spPr bwMode="auto">
              <a:xfrm>
                <a:off x="251520" y="2392811"/>
                <a:ext cx="36092" cy="38231"/>
              </a:xfrm>
              <a:prstGeom prst="ellipse">
                <a:avLst/>
              </a:prstGeom>
              <a:solidFill>
                <a:srgbClr val="FF0000"/>
              </a:solidFill>
              <a:ln w="9525">
                <a:noFill/>
                <a:round/>
                <a:headEnd/>
                <a:tailEnd/>
              </a:ln>
            </p:spPr>
            <p:txBody>
              <a:bodyPr/>
              <a:lstStyle/>
              <a:p>
                <a:endParaRPr lang="en-GB" altLang="en-US" sz="1400"/>
              </a:p>
            </p:txBody>
          </p:sp>
          <p:sp>
            <p:nvSpPr>
              <p:cNvPr id="19475" name="Oval 8"/>
              <p:cNvSpPr>
                <a:spLocks noChangeArrowheads="1"/>
              </p:cNvSpPr>
              <p:nvPr/>
            </p:nvSpPr>
            <p:spPr bwMode="auto">
              <a:xfrm>
                <a:off x="297923" y="2392811"/>
                <a:ext cx="36092" cy="38231"/>
              </a:xfrm>
              <a:prstGeom prst="ellipse">
                <a:avLst/>
              </a:prstGeom>
              <a:solidFill>
                <a:srgbClr val="FF0000"/>
              </a:solidFill>
              <a:ln w="9525">
                <a:noFill/>
                <a:round/>
                <a:headEnd/>
                <a:tailEnd/>
              </a:ln>
            </p:spPr>
            <p:txBody>
              <a:bodyPr/>
              <a:lstStyle/>
              <a:p>
                <a:endParaRPr lang="en-GB" altLang="en-US" sz="1400"/>
              </a:p>
            </p:txBody>
          </p:sp>
          <p:sp>
            <p:nvSpPr>
              <p:cNvPr id="19476" name="Oval 9"/>
              <p:cNvSpPr>
                <a:spLocks noChangeArrowheads="1"/>
              </p:cNvSpPr>
              <p:nvPr/>
            </p:nvSpPr>
            <p:spPr bwMode="auto">
              <a:xfrm>
                <a:off x="344327" y="2272658"/>
                <a:ext cx="36092" cy="38231"/>
              </a:xfrm>
              <a:prstGeom prst="ellipse">
                <a:avLst/>
              </a:prstGeom>
              <a:solidFill>
                <a:srgbClr val="FF0000"/>
              </a:solidFill>
              <a:ln w="9525">
                <a:noFill/>
                <a:round/>
                <a:headEnd/>
                <a:tailEnd/>
              </a:ln>
            </p:spPr>
            <p:txBody>
              <a:bodyPr/>
              <a:lstStyle/>
              <a:p>
                <a:endParaRPr lang="en-GB" altLang="en-US" sz="1400"/>
              </a:p>
            </p:txBody>
          </p:sp>
          <p:sp>
            <p:nvSpPr>
              <p:cNvPr id="19477" name="Oval 10"/>
              <p:cNvSpPr>
                <a:spLocks noChangeArrowheads="1"/>
              </p:cNvSpPr>
              <p:nvPr/>
            </p:nvSpPr>
            <p:spPr bwMode="auto">
              <a:xfrm>
                <a:off x="390730" y="2638580"/>
                <a:ext cx="36092" cy="38231"/>
              </a:xfrm>
              <a:prstGeom prst="ellipse">
                <a:avLst/>
              </a:prstGeom>
              <a:solidFill>
                <a:srgbClr val="FF0000"/>
              </a:solidFill>
              <a:ln w="9525">
                <a:noFill/>
                <a:round/>
                <a:headEnd/>
                <a:tailEnd/>
              </a:ln>
            </p:spPr>
            <p:txBody>
              <a:bodyPr/>
              <a:lstStyle/>
              <a:p>
                <a:endParaRPr lang="en-GB" altLang="en-US" sz="1400"/>
              </a:p>
            </p:txBody>
          </p:sp>
          <p:sp>
            <p:nvSpPr>
              <p:cNvPr id="19478" name="Oval 11"/>
              <p:cNvSpPr>
                <a:spLocks noChangeArrowheads="1"/>
              </p:cNvSpPr>
              <p:nvPr/>
            </p:nvSpPr>
            <p:spPr bwMode="auto">
              <a:xfrm>
                <a:off x="437133" y="2474734"/>
                <a:ext cx="36092" cy="38231"/>
              </a:xfrm>
              <a:prstGeom prst="ellipse">
                <a:avLst/>
              </a:prstGeom>
              <a:solidFill>
                <a:srgbClr val="FF0000"/>
              </a:solidFill>
              <a:ln w="9525">
                <a:noFill/>
                <a:round/>
                <a:headEnd/>
                <a:tailEnd/>
              </a:ln>
            </p:spPr>
            <p:txBody>
              <a:bodyPr/>
              <a:lstStyle/>
              <a:p>
                <a:endParaRPr lang="en-GB" altLang="en-US" sz="1400"/>
              </a:p>
            </p:txBody>
          </p:sp>
          <p:sp>
            <p:nvSpPr>
              <p:cNvPr id="19479" name="Oval 12"/>
              <p:cNvSpPr>
                <a:spLocks noChangeArrowheads="1"/>
              </p:cNvSpPr>
              <p:nvPr/>
            </p:nvSpPr>
            <p:spPr bwMode="auto">
              <a:xfrm>
                <a:off x="483537" y="2627657"/>
                <a:ext cx="36092" cy="38231"/>
              </a:xfrm>
              <a:prstGeom prst="ellipse">
                <a:avLst/>
              </a:prstGeom>
              <a:solidFill>
                <a:srgbClr val="FF0000"/>
              </a:solidFill>
              <a:ln w="9525">
                <a:noFill/>
                <a:round/>
                <a:headEnd/>
                <a:tailEnd/>
              </a:ln>
            </p:spPr>
            <p:txBody>
              <a:bodyPr/>
              <a:lstStyle/>
              <a:p>
                <a:endParaRPr lang="en-GB" altLang="en-US" sz="1400"/>
              </a:p>
            </p:txBody>
          </p:sp>
          <p:sp>
            <p:nvSpPr>
              <p:cNvPr id="19480" name="Oval 13"/>
              <p:cNvSpPr>
                <a:spLocks noChangeArrowheads="1"/>
              </p:cNvSpPr>
              <p:nvPr/>
            </p:nvSpPr>
            <p:spPr bwMode="auto">
              <a:xfrm>
                <a:off x="535096" y="2725965"/>
                <a:ext cx="36092" cy="38231"/>
              </a:xfrm>
              <a:prstGeom prst="ellipse">
                <a:avLst/>
              </a:prstGeom>
              <a:solidFill>
                <a:srgbClr val="FF0000"/>
              </a:solidFill>
              <a:ln w="9525">
                <a:noFill/>
                <a:round/>
                <a:headEnd/>
                <a:tailEnd/>
              </a:ln>
            </p:spPr>
            <p:txBody>
              <a:bodyPr/>
              <a:lstStyle/>
              <a:p>
                <a:endParaRPr lang="en-GB" altLang="en-US" sz="1400"/>
              </a:p>
            </p:txBody>
          </p:sp>
          <p:sp>
            <p:nvSpPr>
              <p:cNvPr id="19481" name="Oval 14"/>
              <p:cNvSpPr>
                <a:spLocks noChangeArrowheads="1"/>
              </p:cNvSpPr>
              <p:nvPr/>
            </p:nvSpPr>
            <p:spPr bwMode="auto">
              <a:xfrm>
                <a:off x="581500" y="1633659"/>
                <a:ext cx="36092" cy="38231"/>
              </a:xfrm>
              <a:prstGeom prst="ellipse">
                <a:avLst/>
              </a:prstGeom>
              <a:solidFill>
                <a:srgbClr val="FF0000"/>
              </a:solidFill>
              <a:ln w="9525">
                <a:noFill/>
                <a:round/>
                <a:headEnd/>
                <a:tailEnd/>
              </a:ln>
            </p:spPr>
            <p:txBody>
              <a:bodyPr/>
              <a:lstStyle/>
              <a:p>
                <a:endParaRPr lang="en-GB" altLang="en-US" sz="1400"/>
              </a:p>
            </p:txBody>
          </p:sp>
          <p:sp>
            <p:nvSpPr>
              <p:cNvPr id="19482" name="Oval 15"/>
              <p:cNvSpPr>
                <a:spLocks noChangeArrowheads="1"/>
              </p:cNvSpPr>
              <p:nvPr/>
            </p:nvSpPr>
            <p:spPr bwMode="auto">
              <a:xfrm>
                <a:off x="627903" y="2026889"/>
                <a:ext cx="36092" cy="38231"/>
              </a:xfrm>
              <a:prstGeom prst="ellipse">
                <a:avLst/>
              </a:prstGeom>
              <a:solidFill>
                <a:srgbClr val="FF0000"/>
              </a:solidFill>
              <a:ln w="9525">
                <a:noFill/>
                <a:round/>
                <a:headEnd/>
                <a:tailEnd/>
              </a:ln>
            </p:spPr>
            <p:txBody>
              <a:bodyPr/>
              <a:lstStyle/>
              <a:p>
                <a:endParaRPr lang="en-GB" altLang="en-US" sz="1400"/>
              </a:p>
            </p:txBody>
          </p:sp>
          <p:sp>
            <p:nvSpPr>
              <p:cNvPr id="19483" name="Oval 16"/>
              <p:cNvSpPr>
                <a:spLocks noChangeArrowheads="1"/>
              </p:cNvSpPr>
              <p:nvPr/>
            </p:nvSpPr>
            <p:spPr bwMode="auto">
              <a:xfrm>
                <a:off x="674306" y="1999581"/>
                <a:ext cx="36092" cy="38231"/>
              </a:xfrm>
              <a:prstGeom prst="ellipse">
                <a:avLst/>
              </a:prstGeom>
              <a:solidFill>
                <a:srgbClr val="FF0000"/>
              </a:solidFill>
              <a:ln w="9525">
                <a:noFill/>
                <a:round/>
                <a:headEnd/>
                <a:tailEnd/>
              </a:ln>
            </p:spPr>
            <p:txBody>
              <a:bodyPr/>
              <a:lstStyle/>
              <a:p>
                <a:endParaRPr lang="en-GB" altLang="en-US" sz="1400"/>
              </a:p>
            </p:txBody>
          </p:sp>
          <p:sp>
            <p:nvSpPr>
              <p:cNvPr id="19484" name="Oval 17"/>
              <p:cNvSpPr>
                <a:spLocks noChangeArrowheads="1"/>
              </p:cNvSpPr>
              <p:nvPr/>
            </p:nvSpPr>
            <p:spPr bwMode="auto">
              <a:xfrm>
                <a:off x="720710" y="2136119"/>
                <a:ext cx="36092" cy="38231"/>
              </a:xfrm>
              <a:prstGeom prst="ellipse">
                <a:avLst/>
              </a:prstGeom>
              <a:solidFill>
                <a:srgbClr val="FF0000"/>
              </a:solidFill>
              <a:ln w="9525">
                <a:noFill/>
                <a:round/>
                <a:headEnd/>
                <a:tailEnd/>
              </a:ln>
            </p:spPr>
            <p:txBody>
              <a:bodyPr/>
              <a:lstStyle/>
              <a:p>
                <a:endParaRPr lang="en-GB" altLang="en-US" sz="1400"/>
              </a:p>
            </p:txBody>
          </p:sp>
          <p:sp>
            <p:nvSpPr>
              <p:cNvPr id="19485" name="Oval 18"/>
              <p:cNvSpPr>
                <a:spLocks noChangeArrowheads="1"/>
              </p:cNvSpPr>
              <p:nvPr/>
            </p:nvSpPr>
            <p:spPr bwMode="auto">
              <a:xfrm>
                <a:off x="767113" y="2174350"/>
                <a:ext cx="36092" cy="38231"/>
              </a:xfrm>
              <a:prstGeom prst="ellipse">
                <a:avLst/>
              </a:prstGeom>
              <a:solidFill>
                <a:srgbClr val="FF0000"/>
              </a:solidFill>
              <a:ln w="9525">
                <a:noFill/>
                <a:round/>
                <a:headEnd/>
                <a:tailEnd/>
              </a:ln>
            </p:spPr>
            <p:txBody>
              <a:bodyPr/>
              <a:lstStyle/>
              <a:p>
                <a:endParaRPr lang="en-GB" altLang="en-US" sz="1400"/>
              </a:p>
            </p:txBody>
          </p:sp>
          <p:sp>
            <p:nvSpPr>
              <p:cNvPr id="19486" name="Oval 19"/>
              <p:cNvSpPr>
                <a:spLocks noChangeArrowheads="1"/>
              </p:cNvSpPr>
              <p:nvPr/>
            </p:nvSpPr>
            <p:spPr bwMode="auto">
              <a:xfrm>
                <a:off x="818672" y="2168888"/>
                <a:ext cx="36092" cy="38231"/>
              </a:xfrm>
              <a:prstGeom prst="ellipse">
                <a:avLst/>
              </a:prstGeom>
              <a:solidFill>
                <a:srgbClr val="FF0000"/>
              </a:solidFill>
              <a:ln w="9525">
                <a:noFill/>
                <a:round/>
                <a:headEnd/>
                <a:tailEnd/>
              </a:ln>
            </p:spPr>
            <p:txBody>
              <a:bodyPr/>
              <a:lstStyle/>
              <a:p>
                <a:endParaRPr lang="en-GB" altLang="en-US" sz="1400"/>
              </a:p>
            </p:txBody>
          </p:sp>
          <p:sp>
            <p:nvSpPr>
              <p:cNvPr id="19487" name="Oval 20"/>
              <p:cNvSpPr>
                <a:spLocks noChangeArrowheads="1"/>
              </p:cNvSpPr>
              <p:nvPr/>
            </p:nvSpPr>
            <p:spPr bwMode="auto">
              <a:xfrm>
                <a:off x="865076" y="2835195"/>
                <a:ext cx="36092" cy="38231"/>
              </a:xfrm>
              <a:prstGeom prst="ellipse">
                <a:avLst/>
              </a:prstGeom>
              <a:solidFill>
                <a:srgbClr val="FF0000"/>
              </a:solidFill>
              <a:ln w="9525">
                <a:noFill/>
                <a:round/>
                <a:headEnd/>
                <a:tailEnd/>
              </a:ln>
            </p:spPr>
            <p:txBody>
              <a:bodyPr/>
              <a:lstStyle/>
              <a:p>
                <a:endParaRPr lang="en-GB" altLang="en-US" sz="1400"/>
              </a:p>
            </p:txBody>
          </p:sp>
          <p:sp>
            <p:nvSpPr>
              <p:cNvPr id="19488" name="Oval 21"/>
              <p:cNvSpPr>
                <a:spLocks noChangeArrowheads="1"/>
              </p:cNvSpPr>
              <p:nvPr/>
            </p:nvSpPr>
            <p:spPr bwMode="auto">
              <a:xfrm>
                <a:off x="911479" y="2873426"/>
                <a:ext cx="36092" cy="38231"/>
              </a:xfrm>
              <a:prstGeom prst="ellipse">
                <a:avLst/>
              </a:prstGeom>
              <a:solidFill>
                <a:srgbClr val="FF0000"/>
              </a:solidFill>
              <a:ln w="9525">
                <a:noFill/>
                <a:round/>
                <a:headEnd/>
                <a:tailEnd/>
              </a:ln>
            </p:spPr>
            <p:txBody>
              <a:bodyPr/>
              <a:lstStyle/>
              <a:p>
                <a:endParaRPr lang="en-GB" altLang="en-US" sz="1400"/>
              </a:p>
            </p:txBody>
          </p:sp>
          <p:sp>
            <p:nvSpPr>
              <p:cNvPr id="19489" name="Oval 22"/>
              <p:cNvSpPr>
                <a:spLocks noChangeArrowheads="1"/>
              </p:cNvSpPr>
              <p:nvPr/>
            </p:nvSpPr>
            <p:spPr bwMode="auto">
              <a:xfrm>
                <a:off x="957882" y="2780580"/>
                <a:ext cx="36092" cy="38231"/>
              </a:xfrm>
              <a:prstGeom prst="ellipse">
                <a:avLst/>
              </a:prstGeom>
              <a:solidFill>
                <a:srgbClr val="FF0000"/>
              </a:solidFill>
              <a:ln w="9525">
                <a:noFill/>
                <a:round/>
                <a:headEnd/>
                <a:tailEnd/>
              </a:ln>
            </p:spPr>
            <p:txBody>
              <a:bodyPr/>
              <a:lstStyle/>
              <a:p>
                <a:endParaRPr lang="en-GB" altLang="en-US" sz="1400"/>
              </a:p>
            </p:txBody>
          </p:sp>
          <p:sp>
            <p:nvSpPr>
              <p:cNvPr id="19490" name="Oval 23"/>
              <p:cNvSpPr>
                <a:spLocks noChangeArrowheads="1"/>
              </p:cNvSpPr>
              <p:nvPr/>
            </p:nvSpPr>
            <p:spPr bwMode="auto">
              <a:xfrm>
                <a:off x="1004286" y="2900733"/>
                <a:ext cx="36092" cy="38231"/>
              </a:xfrm>
              <a:prstGeom prst="ellipse">
                <a:avLst/>
              </a:prstGeom>
              <a:solidFill>
                <a:srgbClr val="FF0000"/>
              </a:solidFill>
              <a:ln w="9525">
                <a:noFill/>
                <a:round/>
                <a:headEnd/>
                <a:tailEnd/>
              </a:ln>
            </p:spPr>
            <p:txBody>
              <a:bodyPr/>
              <a:lstStyle/>
              <a:p>
                <a:endParaRPr lang="en-GB" altLang="en-US" sz="1400"/>
              </a:p>
            </p:txBody>
          </p:sp>
          <p:sp>
            <p:nvSpPr>
              <p:cNvPr id="19491" name="Oval 24"/>
              <p:cNvSpPr>
                <a:spLocks noChangeArrowheads="1"/>
              </p:cNvSpPr>
              <p:nvPr/>
            </p:nvSpPr>
            <p:spPr bwMode="auto">
              <a:xfrm>
                <a:off x="1050689" y="2518426"/>
                <a:ext cx="36092" cy="38231"/>
              </a:xfrm>
              <a:prstGeom prst="ellipse">
                <a:avLst/>
              </a:prstGeom>
              <a:solidFill>
                <a:srgbClr val="FF0000"/>
              </a:solidFill>
              <a:ln w="9525">
                <a:noFill/>
                <a:round/>
                <a:headEnd/>
                <a:tailEnd/>
              </a:ln>
            </p:spPr>
            <p:txBody>
              <a:bodyPr/>
              <a:lstStyle/>
              <a:p>
                <a:endParaRPr lang="en-GB" altLang="en-US" sz="1400"/>
              </a:p>
            </p:txBody>
          </p:sp>
          <p:sp>
            <p:nvSpPr>
              <p:cNvPr id="19492" name="Oval 25"/>
              <p:cNvSpPr>
                <a:spLocks noChangeArrowheads="1"/>
              </p:cNvSpPr>
              <p:nvPr/>
            </p:nvSpPr>
            <p:spPr bwMode="auto">
              <a:xfrm>
                <a:off x="1097093" y="2802426"/>
                <a:ext cx="36092" cy="38231"/>
              </a:xfrm>
              <a:prstGeom prst="ellipse">
                <a:avLst/>
              </a:prstGeom>
              <a:solidFill>
                <a:srgbClr val="FF0000"/>
              </a:solidFill>
              <a:ln w="9525">
                <a:noFill/>
                <a:round/>
                <a:headEnd/>
                <a:tailEnd/>
              </a:ln>
            </p:spPr>
            <p:txBody>
              <a:bodyPr/>
              <a:lstStyle/>
              <a:p>
                <a:endParaRPr lang="en-GB" altLang="en-US" sz="1400"/>
              </a:p>
            </p:txBody>
          </p:sp>
          <p:sp>
            <p:nvSpPr>
              <p:cNvPr id="19493" name="Oval 26"/>
              <p:cNvSpPr>
                <a:spLocks noChangeArrowheads="1"/>
              </p:cNvSpPr>
              <p:nvPr/>
            </p:nvSpPr>
            <p:spPr bwMode="auto">
              <a:xfrm>
                <a:off x="1148652" y="1617274"/>
                <a:ext cx="36092" cy="38231"/>
              </a:xfrm>
              <a:prstGeom prst="ellipse">
                <a:avLst/>
              </a:prstGeom>
              <a:solidFill>
                <a:srgbClr val="FF0000"/>
              </a:solidFill>
              <a:ln w="9525">
                <a:noFill/>
                <a:round/>
                <a:headEnd/>
                <a:tailEnd/>
              </a:ln>
            </p:spPr>
            <p:txBody>
              <a:bodyPr/>
              <a:lstStyle/>
              <a:p>
                <a:endParaRPr lang="en-GB" altLang="en-US" sz="1400"/>
              </a:p>
            </p:txBody>
          </p:sp>
          <p:sp>
            <p:nvSpPr>
              <p:cNvPr id="19494" name="Oval 27"/>
              <p:cNvSpPr>
                <a:spLocks noChangeArrowheads="1"/>
              </p:cNvSpPr>
              <p:nvPr/>
            </p:nvSpPr>
            <p:spPr bwMode="auto">
              <a:xfrm>
                <a:off x="1195055" y="1808428"/>
                <a:ext cx="36092" cy="38231"/>
              </a:xfrm>
              <a:prstGeom prst="ellipse">
                <a:avLst/>
              </a:prstGeom>
              <a:solidFill>
                <a:srgbClr val="FF0000"/>
              </a:solidFill>
              <a:ln w="9525">
                <a:noFill/>
                <a:round/>
                <a:headEnd/>
                <a:tailEnd/>
              </a:ln>
            </p:spPr>
            <p:txBody>
              <a:bodyPr/>
              <a:lstStyle/>
              <a:p>
                <a:endParaRPr lang="en-GB" altLang="en-US" sz="1400"/>
              </a:p>
            </p:txBody>
          </p:sp>
          <p:sp>
            <p:nvSpPr>
              <p:cNvPr id="19495" name="Oval 28"/>
              <p:cNvSpPr>
                <a:spLocks noChangeArrowheads="1"/>
              </p:cNvSpPr>
              <p:nvPr/>
            </p:nvSpPr>
            <p:spPr bwMode="auto">
              <a:xfrm>
                <a:off x="1241459" y="2076042"/>
                <a:ext cx="36092" cy="38231"/>
              </a:xfrm>
              <a:prstGeom prst="ellipse">
                <a:avLst/>
              </a:prstGeom>
              <a:solidFill>
                <a:srgbClr val="FF0000"/>
              </a:solidFill>
              <a:ln w="9525">
                <a:noFill/>
                <a:round/>
                <a:headEnd/>
                <a:tailEnd/>
              </a:ln>
            </p:spPr>
            <p:txBody>
              <a:bodyPr/>
              <a:lstStyle/>
              <a:p>
                <a:endParaRPr lang="en-GB" altLang="en-US" sz="1400"/>
              </a:p>
            </p:txBody>
          </p:sp>
          <p:sp>
            <p:nvSpPr>
              <p:cNvPr id="19496" name="Oval 29"/>
              <p:cNvSpPr>
                <a:spLocks noChangeArrowheads="1"/>
              </p:cNvSpPr>
              <p:nvPr/>
            </p:nvSpPr>
            <p:spPr bwMode="auto">
              <a:xfrm>
                <a:off x="1287862" y="1912197"/>
                <a:ext cx="36092" cy="38231"/>
              </a:xfrm>
              <a:prstGeom prst="ellipse">
                <a:avLst/>
              </a:prstGeom>
              <a:solidFill>
                <a:srgbClr val="FF0000"/>
              </a:solidFill>
              <a:ln w="9525">
                <a:noFill/>
                <a:round/>
                <a:headEnd/>
                <a:tailEnd/>
              </a:ln>
            </p:spPr>
            <p:txBody>
              <a:bodyPr/>
              <a:lstStyle/>
              <a:p>
                <a:endParaRPr lang="en-GB" altLang="en-US" sz="1400"/>
              </a:p>
            </p:txBody>
          </p:sp>
          <p:sp>
            <p:nvSpPr>
              <p:cNvPr id="19497" name="Oval 30"/>
              <p:cNvSpPr>
                <a:spLocks noChangeArrowheads="1"/>
              </p:cNvSpPr>
              <p:nvPr/>
            </p:nvSpPr>
            <p:spPr bwMode="auto">
              <a:xfrm>
                <a:off x="1334265" y="1868504"/>
                <a:ext cx="36092" cy="38231"/>
              </a:xfrm>
              <a:prstGeom prst="ellipse">
                <a:avLst/>
              </a:prstGeom>
              <a:solidFill>
                <a:srgbClr val="FF0000"/>
              </a:solidFill>
              <a:ln w="9525">
                <a:noFill/>
                <a:round/>
                <a:headEnd/>
                <a:tailEnd/>
              </a:ln>
            </p:spPr>
            <p:txBody>
              <a:bodyPr/>
              <a:lstStyle/>
              <a:p>
                <a:endParaRPr lang="en-GB" altLang="en-US" sz="1400"/>
              </a:p>
            </p:txBody>
          </p:sp>
          <p:sp>
            <p:nvSpPr>
              <p:cNvPr id="19498" name="Oval 31"/>
              <p:cNvSpPr>
                <a:spLocks noChangeArrowheads="1"/>
              </p:cNvSpPr>
              <p:nvPr/>
            </p:nvSpPr>
            <p:spPr bwMode="auto">
              <a:xfrm>
                <a:off x="1380669" y="2289042"/>
                <a:ext cx="36092" cy="38231"/>
              </a:xfrm>
              <a:prstGeom prst="ellipse">
                <a:avLst/>
              </a:prstGeom>
              <a:solidFill>
                <a:srgbClr val="FF0000"/>
              </a:solidFill>
              <a:ln w="9525">
                <a:noFill/>
                <a:round/>
                <a:headEnd/>
                <a:tailEnd/>
              </a:ln>
            </p:spPr>
            <p:txBody>
              <a:bodyPr/>
              <a:lstStyle/>
              <a:p>
                <a:endParaRPr lang="en-GB" altLang="en-US" sz="1400"/>
              </a:p>
            </p:txBody>
          </p:sp>
          <p:sp>
            <p:nvSpPr>
              <p:cNvPr id="19499" name="Oval 32"/>
              <p:cNvSpPr>
                <a:spLocks noChangeArrowheads="1"/>
              </p:cNvSpPr>
              <p:nvPr/>
            </p:nvSpPr>
            <p:spPr bwMode="auto">
              <a:xfrm>
                <a:off x="1432228" y="2862503"/>
                <a:ext cx="36092" cy="38231"/>
              </a:xfrm>
              <a:prstGeom prst="ellipse">
                <a:avLst/>
              </a:prstGeom>
              <a:solidFill>
                <a:srgbClr val="FF0000"/>
              </a:solidFill>
              <a:ln w="9525">
                <a:noFill/>
                <a:round/>
                <a:headEnd/>
                <a:tailEnd/>
              </a:ln>
            </p:spPr>
            <p:txBody>
              <a:bodyPr/>
              <a:lstStyle/>
              <a:p>
                <a:endParaRPr lang="en-GB" altLang="en-US" sz="1400"/>
              </a:p>
            </p:txBody>
          </p:sp>
          <p:sp>
            <p:nvSpPr>
              <p:cNvPr id="19500" name="Oval 33"/>
              <p:cNvSpPr>
                <a:spLocks noChangeArrowheads="1"/>
              </p:cNvSpPr>
              <p:nvPr/>
            </p:nvSpPr>
            <p:spPr bwMode="auto">
              <a:xfrm>
                <a:off x="1478631" y="2878887"/>
                <a:ext cx="36092" cy="38231"/>
              </a:xfrm>
              <a:prstGeom prst="ellipse">
                <a:avLst/>
              </a:prstGeom>
              <a:solidFill>
                <a:srgbClr val="FF0000"/>
              </a:solidFill>
              <a:ln w="9525">
                <a:noFill/>
                <a:round/>
                <a:headEnd/>
                <a:tailEnd/>
              </a:ln>
            </p:spPr>
            <p:txBody>
              <a:bodyPr/>
              <a:lstStyle/>
              <a:p>
                <a:endParaRPr lang="en-GB" altLang="en-US" sz="1400"/>
              </a:p>
            </p:txBody>
          </p:sp>
          <p:sp>
            <p:nvSpPr>
              <p:cNvPr id="19501" name="Oval 34"/>
              <p:cNvSpPr>
                <a:spLocks noChangeArrowheads="1"/>
              </p:cNvSpPr>
              <p:nvPr/>
            </p:nvSpPr>
            <p:spPr bwMode="auto">
              <a:xfrm>
                <a:off x="1525035" y="2840657"/>
                <a:ext cx="36092" cy="38231"/>
              </a:xfrm>
              <a:prstGeom prst="ellipse">
                <a:avLst/>
              </a:prstGeom>
              <a:solidFill>
                <a:srgbClr val="FF0000"/>
              </a:solidFill>
              <a:ln w="9525">
                <a:noFill/>
                <a:round/>
                <a:headEnd/>
                <a:tailEnd/>
              </a:ln>
            </p:spPr>
            <p:txBody>
              <a:bodyPr/>
              <a:lstStyle/>
              <a:p>
                <a:endParaRPr lang="en-GB" altLang="en-US" sz="1400"/>
              </a:p>
            </p:txBody>
          </p:sp>
          <p:sp>
            <p:nvSpPr>
              <p:cNvPr id="19502" name="Oval 35"/>
              <p:cNvSpPr>
                <a:spLocks noChangeArrowheads="1"/>
              </p:cNvSpPr>
              <p:nvPr/>
            </p:nvSpPr>
            <p:spPr bwMode="auto">
              <a:xfrm>
                <a:off x="1571438" y="2649503"/>
                <a:ext cx="36092" cy="38231"/>
              </a:xfrm>
              <a:prstGeom prst="ellipse">
                <a:avLst/>
              </a:prstGeom>
              <a:solidFill>
                <a:srgbClr val="FF0000"/>
              </a:solidFill>
              <a:ln w="9525">
                <a:noFill/>
                <a:round/>
                <a:headEnd/>
                <a:tailEnd/>
              </a:ln>
            </p:spPr>
            <p:txBody>
              <a:bodyPr/>
              <a:lstStyle/>
              <a:p>
                <a:endParaRPr lang="en-GB" altLang="en-US" sz="1400"/>
              </a:p>
            </p:txBody>
          </p:sp>
          <p:sp>
            <p:nvSpPr>
              <p:cNvPr id="19503" name="Oval 36"/>
              <p:cNvSpPr>
                <a:spLocks noChangeArrowheads="1"/>
              </p:cNvSpPr>
              <p:nvPr/>
            </p:nvSpPr>
            <p:spPr bwMode="auto">
              <a:xfrm>
                <a:off x="1617842" y="2398273"/>
                <a:ext cx="36092" cy="38231"/>
              </a:xfrm>
              <a:prstGeom prst="ellipse">
                <a:avLst/>
              </a:prstGeom>
              <a:solidFill>
                <a:srgbClr val="FF0000"/>
              </a:solidFill>
              <a:ln w="9525">
                <a:noFill/>
                <a:round/>
                <a:headEnd/>
                <a:tailEnd/>
              </a:ln>
            </p:spPr>
            <p:txBody>
              <a:bodyPr/>
              <a:lstStyle/>
              <a:p>
                <a:endParaRPr lang="en-GB" altLang="en-US" sz="1400"/>
              </a:p>
            </p:txBody>
          </p:sp>
          <p:sp>
            <p:nvSpPr>
              <p:cNvPr id="19504" name="Oval 37"/>
              <p:cNvSpPr>
                <a:spLocks noChangeArrowheads="1"/>
              </p:cNvSpPr>
              <p:nvPr/>
            </p:nvSpPr>
            <p:spPr bwMode="auto">
              <a:xfrm>
                <a:off x="1664245" y="2622195"/>
                <a:ext cx="36092" cy="38231"/>
              </a:xfrm>
              <a:prstGeom prst="ellipse">
                <a:avLst/>
              </a:prstGeom>
              <a:solidFill>
                <a:srgbClr val="FF0000"/>
              </a:solidFill>
              <a:ln w="9525">
                <a:noFill/>
                <a:round/>
                <a:headEnd/>
                <a:tailEnd/>
              </a:ln>
            </p:spPr>
            <p:txBody>
              <a:bodyPr/>
              <a:lstStyle/>
              <a:p>
                <a:endParaRPr lang="en-GB" altLang="en-US" sz="1400"/>
              </a:p>
            </p:txBody>
          </p:sp>
          <p:sp>
            <p:nvSpPr>
              <p:cNvPr id="19505" name="Oval 38"/>
              <p:cNvSpPr>
                <a:spLocks noChangeArrowheads="1"/>
              </p:cNvSpPr>
              <p:nvPr/>
            </p:nvSpPr>
            <p:spPr bwMode="auto">
              <a:xfrm>
                <a:off x="1710648" y="1890350"/>
                <a:ext cx="36092" cy="38231"/>
              </a:xfrm>
              <a:prstGeom prst="ellipse">
                <a:avLst/>
              </a:prstGeom>
              <a:solidFill>
                <a:srgbClr val="FF0000"/>
              </a:solidFill>
              <a:ln w="9525">
                <a:noFill/>
                <a:round/>
                <a:headEnd/>
                <a:tailEnd/>
              </a:ln>
            </p:spPr>
            <p:txBody>
              <a:bodyPr/>
              <a:lstStyle/>
              <a:p>
                <a:endParaRPr lang="en-GB" altLang="en-US" sz="1400"/>
              </a:p>
            </p:txBody>
          </p:sp>
          <p:sp>
            <p:nvSpPr>
              <p:cNvPr id="19506" name="Oval 39"/>
              <p:cNvSpPr>
                <a:spLocks noChangeArrowheads="1"/>
              </p:cNvSpPr>
              <p:nvPr/>
            </p:nvSpPr>
            <p:spPr bwMode="auto">
              <a:xfrm>
                <a:off x="1762208" y="2196196"/>
                <a:ext cx="36092" cy="38231"/>
              </a:xfrm>
              <a:prstGeom prst="ellipse">
                <a:avLst/>
              </a:prstGeom>
              <a:solidFill>
                <a:srgbClr val="FF0000"/>
              </a:solidFill>
              <a:ln w="9525">
                <a:noFill/>
                <a:round/>
                <a:headEnd/>
                <a:tailEnd/>
              </a:ln>
            </p:spPr>
            <p:txBody>
              <a:bodyPr/>
              <a:lstStyle/>
              <a:p>
                <a:endParaRPr lang="en-GB" altLang="en-US" sz="1400"/>
              </a:p>
            </p:txBody>
          </p:sp>
          <p:sp>
            <p:nvSpPr>
              <p:cNvPr id="19507" name="Oval 40"/>
              <p:cNvSpPr>
                <a:spLocks noChangeArrowheads="1"/>
              </p:cNvSpPr>
              <p:nvPr/>
            </p:nvSpPr>
            <p:spPr bwMode="auto">
              <a:xfrm>
                <a:off x="1808611" y="2136119"/>
                <a:ext cx="36092" cy="38231"/>
              </a:xfrm>
              <a:prstGeom prst="ellipse">
                <a:avLst/>
              </a:prstGeom>
              <a:solidFill>
                <a:srgbClr val="FF0000"/>
              </a:solidFill>
              <a:ln w="9525">
                <a:noFill/>
                <a:round/>
                <a:headEnd/>
                <a:tailEnd/>
              </a:ln>
            </p:spPr>
            <p:txBody>
              <a:bodyPr/>
              <a:lstStyle/>
              <a:p>
                <a:endParaRPr lang="en-GB" altLang="en-US" sz="1400"/>
              </a:p>
            </p:txBody>
          </p:sp>
          <p:sp>
            <p:nvSpPr>
              <p:cNvPr id="19508" name="Oval 41"/>
              <p:cNvSpPr>
                <a:spLocks noChangeArrowheads="1"/>
              </p:cNvSpPr>
              <p:nvPr/>
            </p:nvSpPr>
            <p:spPr bwMode="auto">
              <a:xfrm>
                <a:off x="1855014" y="2141581"/>
                <a:ext cx="36092" cy="38231"/>
              </a:xfrm>
              <a:prstGeom prst="ellipse">
                <a:avLst/>
              </a:prstGeom>
              <a:solidFill>
                <a:srgbClr val="FF0000"/>
              </a:solidFill>
              <a:ln w="9525">
                <a:noFill/>
                <a:round/>
                <a:headEnd/>
                <a:tailEnd/>
              </a:ln>
            </p:spPr>
            <p:txBody>
              <a:bodyPr/>
              <a:lstStyle/>
              <a:p>
                <a:endParaRPr lang="en-GB" altLang="en-US" sz="1400"/>
              </a:p>
            </p:txBody>
          </p:sp>
          <p:sp>
            <p:nvSpPr>
              <p:cNvPr id="19509" name="Oval 42"/>
              <p:cNvSpPr>
                <a:spLocks noChangeArrowheads="1"/>
              </p:cNvSpPr>
              <p:nvPr/>
            </p:nvSpPr>
            <p:spPr bwMode="auto">
              <a:xfrm>
                <a:off x="1901418" y="2005043"/>
                <a:ext cx="36092" cy="38231"/>
              </a:xfrm>
              <a:prstGeom prst="ellipse">
                <a:avLst/>
              </a:prstGeom>
              <a:solidFill>
                <a:srgbClr val="FF0000"/>
              </a:solidFill>
              <a:ln w="9525">
                <a:noFill/>
                <a:round/>
                <a:headEnd/>
                <a:tailEnd/>
              </a:ln>
            </p:spPr>
            <p:txBody>
              <a:bodyPr/>
              <a:lstStyle/>
              <a:p>
                <a:endParaRPr lang="en-GB" altLang="en-US" sz="1400"/>
              </a:p>
            </p:txBody>
          </p:sp>
          <p:sp>
            <p:nvSpPr>
              <p:cNvPr id="19510" name="Oval 43"/>
              <p:cNvSpPr>
                <a:spLocks noChangeArrowheads="1"/>
              </p:cNvSpPr>
              <p:nvPr/>
            </p:nvSpPr>
            <p:spPr bwMode="auto">
              <a:xfrm>
                <a:off x="1947821" y="2125196"/>
                <a:ext cx="36092" cy="38231"/>
              </a:xfrm>
              <a:prstGeom prst="ellipse">
                <a:avLst/>
              </a:prstGeom>
              <a:solidFill>
                <a:srgbClr val="FF0000"/>
              </a:solidFill>
              <a:ln w="9525">
                <a:noFill/>
                <a:round/>
                <a:headEnd/>
                <a:tailEnd/>
              </a:ln>
            </p:spPr>
            <p:txBody>
              <a:bodyPr/>
              <a:lstStyle/>
              <a:p>
                <a:endParaRPr lang="en-GB" altLang="en-US" sz="1400"/>
              </a:p>
            </p:txBody>
          </p:sp>
          <p:sp>
            <p:nvSpPr>
              <p:cNvPr id="19511" name="Oval 44"/>
              <p:cNvSpPr>
                <a:spLocks noChangeArrowheads="1"/>
              </p:cNvSpPr>
              <p:nvPr/>
            </p:nvSpPr>
            <p:spPr bwMode="auto">
              <a:xfrm>
                <a:off x="1994224" y="2698657"/>
                <a:ext cx="36092" cy="38231"/>
              </a:xfrm>
              <a:prstGeom prst="ellipse">
                <a:avLst/>
              </a:prstGeom>
              <a:solidFill>
                <a:srgbClr val="FF0000"/>
              </a:solidFill>
              <a:ln w="9525">
                <a:noFill/>
                <a:round/>
                <a:headEnd/>
                <a:tailEnd/>
              </a:ln>
            </p:spPr>
            <p:txBody>
              <a:bodyPr/>
              <a:lstStyle/>
              <a:p>
                <a:endParaRPr lang="en-GB" altLang="en-US" sz="1400"/>
              </a:p>
            </p:txBody>
          </p:sp>
          <p:sp>
            <p:nvSpPr>
              <p:cNvPr id="19512" name="Oval 45"/>
              <p:cNvSpPr>
                <a:spLocks noChangeArrowheads="1"/>
              </p:cNvSpPr>
              <p:nvPr/>
            </p:nvSpPr>
            <p:spPr bwMode="auto">
              <a:xfrm>
                <a:off x="2045784" y="2704118"/>
                <a:ext cx="36092" cy="38231"/>
              </a:xfrm>
              <a:prstGeom prst="ellipse">
                <a:avLst/>
              </a:prstGeom>
              <a:solidFill>
                <a:srgbClr val="FF0000"/>
              </a:solidFill>
              <a:ln w="9525">
                <a:noFill/>
                <a:round/>
                <a:headEnd/>
                <a:tailEnd/>
              </a:ln>
            </p:spPr>
            <p:txBody>
              <a:bodyPr/>
              <a:lstStyle/>
              <a:p>
                <a:endParaRPr lang="en-GB" altLang="en-US" sz="1400"/>
              </a:p>
            </p:txBody>
          </p:sp>
          <p:sp>
            <p:nvSpPr>
              <p:cNvPr id="19513" name="Oval 46"/>
              <p:cNvSpPr>
                <a:spLocks noChangeArrowheads="1"/>
              </p:cNvSpPr>
              <p:nvPr/>
            </p:nvSpPr>
            <p:spPr bwMode="auto">
              <a:xfrm>
                <a:off x="2092187" y="2627657"/>
                <a:ext cx="36092" cy="38231"/>
              </a:xfrm>
              <a:prstGeom prst="ellipse">
                <a:avLst/>
              </a:prstGeom>
              <a:solidFill>
                <a:srgbClr val="FF0000"/>
              </a:solidFill>
              <a:ln w="9525">
                <a:noFill/>
                <a:round/>
                <a:headEnd/>
                <a:tailEnd/>
              </a:ln>
            </p:spPr>
            <p:txBody>
              <a:bodyPr/>
              <a:lstStyle/>
              <a:p>
                <a:endParaRPr lang="en-GB" altLang="en-US" sz="1400"/>
              </a:p>
            </p:txBody>
          </p:sp>
          <p:sp>
            <p:nvSpPr>
              <p:cNvPr id="19514" name="Oval 47"/>
              <p:cNvSpPr>
                <a:spLocks noChangeArrowheads="1"/>
              </p:cNvSpPr>
              <p:nvPr/>
            </p:nvSpPr>
            <p:spPr bwMode="auto">
              <a:xfrm>
                <a:off x="2138590" y="2627657"/>
                <a:ext cx="36092" cy="38231"/>
              </a:xfrm>
              <a:prstGeom prst="ellipse">
                <a:avLst/>
              </a:prstGeom>
              <a:solidFill>
                <a:srgbClr val="FF0000"/>
              </a:solidFill>
              <a:ln w="9525">
                <a:noFill/>
                <a:round/>
                <a:headEnd/>
                <a:tailEnd/>
              </a:ln>
            </p:spPr>
            <p:txBody>
              <a:bodyPr/>
              <a:lstStyle/>
              <a:p>
                <a:endParaRPr lang="en-GB" altLang="en-US" sz="1400"/>
              </a:p>
            </p:txBody>
          </p:sp>
          <p:sp>
            <p:nvSpPr>
              <p:cNvPr id="19515" name="Oval 48"/>
              <p:cNvSpPr>
                <a:spLocks noChangeArrowheads="1"/>
              </p:cNvSpPr>
              <p:nvPr/>
            </p:nvSpPr>
            <p:spPr bwMode="auto">
              <a:xfrm>
                <a:off x="2184994" y="2540273"/>
                <a:ext cx="36092" cy="38231"/>
              </a:xfrm>
              <a:prstGeom prst="ellipse">
                <a:avLst/>
              </a:prstGeom>
              <a:solidFill>
                <a:srgbClr val="FF0000"/>
              </a:solidFill>
              <a:ln w="9525">
                <a:noFill/>
                <a:round/>
                <a:headEnd/>
                <a:tailEnd/>
              </a:ln>
            </p:spPr>
            <p:txBody>
              <a:bodyPr/>
              <a:lstStyle/>
              <a:p>
                <a:endParaRPr lang="en-GB" altLang="en-US" sz="1400"/>
              </a:p>
            </p:txBody>
          </p:sp>
          <p:sp>
            <p:nvSpPr>
              <p:cNvPr id="19516" name="Oval 49"/>
              <p:cNvSpPr>
                <a:spLocks noChangeArrowheads="1"/>
              </p:cNvSpPr>
              <p:nvPr/>
            </p:nvSpPr>
            <p:spPr bwMode="auto">
              <a:xfrm>
                <a:off x="2231397" y="2829734"/>
                <a:ext cx="36092" cy="38231"/>
              </a:xfrm>
              <a:prstGeom prst="ellipse">
                <a:avLst/>
              </a:prstGeom>
              <a:solidFill>
                <a:srgbClr val="FF0000"/>
              </a:solidFill>
              <a:ln w="9525">
                <a:noFill/>
                <a:round/>
                <a:headEnd/>
                <a:tailEnd/>
              </a:ln>
            </p:spPr>
            <p:txBody>
              <a:bodyPr/>
              <a:lstStyle/>
              <a:p>
                <a:endParaRPr lang="en-GB" altLang="en-US" sz="1400"/>
              </a:p>
            </p:txBody>
          </p:sp>
          <p:sp>
            <p:nvSpPr>
              <p:cNvPr id="19517" name="Oval 50"/>
              <p:cNvSpPr>
                <a:spLocks noChangeArrowheads="1"/>
              </p:cNvSpPr>
              <p:nvPr/>
            </p:nvSpPr>
            <p:spPr bwMode="auto">
              <a:xfrm>
                <a:off x="2277801" y="1764735"/>
                <a:ext cx="36092" cy="38231"/>
              </a:xfrm>
              <a:prstGeom prst="ellipse">
                <a:avLst/>
              </a:prstGeom>
              <a:solidFill>
                <a:srgbClr val="FF0000"/>
              </a:solidFill>
              <a:ln w="9525">
                <a:noFill/>
                <a:round/>
                <a:headEnd/>
                <a:tailEnd/>
              </a:ln>
            </p:spPr>
            <p:txBody>
              <a:bodyPr/>
              <a:lstStyle/>
              <a:p>
                <a:endParaRPr lang="en-GB" altLang="en-US" sz="1400"/>
              </a:p>
            </p:txBody>
          </p:sp>
          <p:sp>
            <p:nvSpPr>
              <p:cNvPr id="19518" name="Oval 51"/>
              <p:cNvSpPr>
                <a:spLocks noChangeArrowheads="1"/>
              </p:cNvSpPr>
              <p:nvPr/>
            </p:nvSpPr>
            <p:spPr bwMode="auto">
              <a:xfrm>
                <a:off x="2329360" y="1944966"/>
                <a:ext cx="36092" cy="38231"/>
              </a:xfrm>
              <a:prstGeom prst="ellipse">
                <a:avLst/>
              </a:prstGeom>
              <a:solidFill>
                <a:srgbClr val="FF0000"/>
              </a:solidFill>
              <a:ln w="9525">
                <a:noFill/>
                <a:round/>
                <a:headEnd/>
                <a:tailEnd/>
              </a:ln>
            </p:spPr>
            <p:txBody>
              <a:bodyPr/>
              <a:lstStyle/>
              <a:p>
                <a:endParaRPr lang="en-GB" altLang="en-US" sz="1400"/>
              </a:p>
            </p:txBody>
          </p:sp>
          <p:sp>
            <p:nvSpPr>
              <p:cNvPr id="19519" name="Oval 52"/>
              <p:cNvSpPr>
                <a:spLocks noChangeArrowheads="1"/>
              </p:cNvSpPr>
              <p:nvPr/>
            </p:nvSpPr>
            <p:spPr bwMode="auto">
              <a:xfrm>
                <a:off x="2375764" y="2185273"/>
                <a:ext cx="36092" cy="38231"/>
              </a:xfrm>
              <a:prstGeom prst="ellipse">
                <a:avLst/>
              </a:prstGeom>
              <a:solidFill>
                <a:srgbClr val="FF0000"/>
              </a:solidFill>
              <a:ln w="9525">
                <a:noFill/>
                <a:round/>
                <a:headEnd/>
                <a:tailEnd/>
              </a:ln>
            </p:spPr>
            <p:txBody>
              <a:bodyPr/>
              <a:lstStyle/>
              <a:p>
                <a:endParaRPr lang="en-GB" altLang="en-US" sz="1400"/>
              </a:p>
            </p:txBody>
          </p:sp>
          <p:sp>
            <p:nvSpPr>
              <p:cNvPr id="19520" name="Oval 53"/>
              <p:cNvSpPr>
                <a:spLocks noChangeArrowheads="1"/>
              </p:cNvSpPr>
              <p:nvPr/>
            </p:nvSpPr>
            <p:spPr bwMode="auto">
              <a:xfrm>
                <a:off x="2422167" y="2092427"/>
                <a:ext cx="36092" cy="38231"/>
              </a:xfrm>
              <a:prstGeom prst="ellipse">
                <a:avLst/>
              </a:prstGeom>
              <a:solidFill>
                <a:srgbClr val="FF0000"/>
              </a:solidFill>
              <a:ln w="9525">
                <a:noFill/>
                <a:round/>
                <a:headEnd/>
                <a:tailEnd/>
              </a:ln>
            </p:spPr>
            <p:txBody>
              <a:bodyPr/>
              <a:lstStyle/>
              <a:p>
                <a:endParaRPr lang="en-GB" altLang="en-US" sz="1400"/>
              </a:p>
            </p:txBody>
          </p:sp>
          <p:sp>
            <p:nvSpPr>
              <p:cNvPr id="19521" name="Oval 54"/>
              <p:cNvSpPr>
                <a:spLocks noChangeArrowheads="1"/>
              </p:cNvSpPr>
              <p:nvPr/>
            </p:nvSpPr>
            <p:spPr bwMode="auto">
              <a:xfrm>
                <a:off x="2468571" y="2152504"/>
                <a:ext cx="36092" cy="38231"/>
              </a:xfrm>
              <a:prstGeom prst="ellipse">
                <a:avLst/>
              </a:prstGeom>
              <a:solidFill>
                <a:srgbClr val="FF0000"/>
              </a:solidFill>
              <a:ln w="9525">
                <a:noFill/>
                <a:round/>
                <a:headEnd/>
                <a:tailEnd/>
              </a:ln>
            </p:spPr>
            <p:txBody>
              <a:bodyPr/>
              <a:lstStyle/>
              <a:p>
                <a:endParaRPr lang="en-GB" altLang="en-US" sz="1400"/>
              </a:p>
            </p:txBody>
          </p:sp>
          <p:sp>
            <p:nvSpPr>
              <p:cNvPr id="19522" name="Oval 55"/>
              <p:cNvSpPr>
                <a:spLocks noChangeArrowheads="1"/>
              </p:cNvSpPr>
              <p:nvPr/>
            </p:nvSpPr>
            <p:spPr bwMode="auto">
              <a:xfrm>
                <a:off x="2514974" y="2174350"/>
                <a:ext cx="36092" cy="38231"/>
              </a:xfrm>
              <a:prstGeom prst="ellipse">
                <a:avLst/>
              </a:prstGeom>
              <a:solidFill>
                <a:srgbClr val="FF0000"/>
              </a:solidFill>
              <a:ln w="9525">
                <a:noFill/>
                <a:round/>
                <a:headEnd/>
                <a:tailEnd/>
              </a:ln>
            </p:spPr>
            <p:txBody>
              <a:bodyPr/>
              <a:lstStyle/>
              <a:p>
                <a:endParaRPr lang="en-GB" altLang="en-US" sz="1400"/>
              </a:p>
            </p:txBody>
          </p:sp>
          <p:sp>
            <p:nvSpPr>
              <p:cNvPr id="19523" name="Oval 56"/>
              <p:cNvSpPr>
                <a:spLocks noChangeArrowheads="1"/>
              </p:cNvSpPr>
              <p:nvPr/>
            </p:nvSpPr>
            <p:spPr bwMode="auto">
              <a:xfrm>
                <a:off x="2561377" y="2644042"/>
                <a:ext cx="36092" cy="38231"/>
              </a:xfrm>
              <a:prstGeom prst="ellipse">
                <a:avLst/>
              </a:prstGeom>
              <a:solidFill>
                <a:srgbClr val="FF0000"/>
              </a:solidFill>
              <a:ln w="9525">
                <a:noFill/>
                <a:round/>
                <a:headEnd/>
                <a:tailEnd/>
              </a:ln>
            </p:spPr>
            <p:txBody>
              <a:bodyPr/>
              <a:lstStyle/>
              <a:p>
                <a:endParaRPr lang="en-GB" altLang="en-US" sz="1400"/>
              </a:p>
            </p:txBody>
          </p:sp>
          <p:sp>
            <p:nvSpPr>
              <p:cNvPr id="19524" name="Oval 57"/>
              <p:cNvSpPr>
                <a:spLocks noChangeArrowheads="1"/>
              </p:cNvSpPr>
              <p:nvPr/>
            </p:nvSpPr>
            <p:spPr bwMode="auto">
              <a:xfrm>
                <a:off x="2607781" y="2807887"/>
                <a:ext cx="36092" cy="38231"/>
              </a:xfrm>
              <a:prstGeom prst="ellipse">
                <a:avLst/>
              </a:prstGeom>
              <a:solidFill>
                <a:srgbClr val="FF0000"/>
              </a:solidFill>
              <a:ln w="9525">
                <a:noFill/>
                <a:round/>
                <a:headEnd/>
                <a:tailEnd/>
              </a:ln>
            </p:spPr>
            <p:txBody>
              <a:bodyPr/>
              <a:lstStyle/>
              <a:p>
                <a:endParaRPr lang="en-GB" altLang="en-US" sz="1400"/>
              </a:p>
            </p:txBody>
          </p:sp>
          <p:sp>
            <p:nvSpPr>
              <p:cNvPr id="19525" name="Oval 58"/>
              <p:cNvSpPr>
                <a:spLocks noChangeArrowheads="1"/>
              </p:cNvSpPr>
              <p:nvPr/>
            </p:nvSpPr>
            <p:spPr bwMode="auto">
              <a:xfrm>
                <a:off x="2659340" y="2829734"/>
                <a:ext cx="36092" cy="38231"/>
              </a:xfrm>
              <a:prstGeom prst="ellipse">
                <a:avLst/>
              </a:prstGeom>
              <a:solidFill>
                <a:srgbClr val="FF0000"/>
              </a:solidFill>
              <a:ln w="9525">
                <a:noFill/>
                <a:round/>
                <a:headEnd/>
                <a:tailEnd/>
              </a:ln>
            </p:spPr>
            <p:txBody>
              <a:bodyPr/>
              <a:lstStyle/>
              <a:p>
                <a:endParaRPr lang="en-GB" altLang="en-US" sz="1400"/>
              </a:p>
            </p:txBody>
          </p:sp>
          <p:sp>
            <p:nvSpPr>
              <p:cNvPr id="19526" name="Oval 59"/>
              <p:cNvSpPr>
                <a:spLocks noChangeArrowheads="1"/>
              </p:cNvSpPr>
              <p:nvPr/>
            </p:nvSpPr>
            <p:spPr bwMode="auto">
              <a:xfrm>
                <a:off x="2705743" y="2682272"/>
                <a:ext cx="36092" cy="38231"/>
              </a:xfrm>
              <a:prstGeom prst="ellipse">
                <a:avLst/>
              </a:prstGeom>
              <a:solidFill>
                <a:srgbClr val="FF0000"/>
              </a:solidFill>
              <a:ln w="9525">
                <a:noFill/>
                <a:round/>
                <a:headEnd/>
                <a:tailEnd/>
              </a:ln>
            </p:spPr>
            <p:txBody>
              <a:bodyPr/>
              <a:lstStyle/>
              <a:p>
                <a:endParaRPr lang="en-GB" altLang="en-US" sz="1400"/>
              </a:p>
            </p:txBody>
          </p:sp>
          <p:sp>
            <p:nvSpPr>
              <p:cNvPr id="19527" name="Oval 60"/>
              <p:cNvSpPr>
                <a:spLocks noChangeArrowheads="1"/>
              </p:cNvSpPr>
              <p:nvPr/>
            </p:nvSpPr>
            <p:spPr bwMode="auto">
              <a:xfrm>
                <a:off x="2752147" y="2753272"/>
                <a:ext cx="36092" cy="38231"/>
              </a:xfrm>
              <a:prstGeom prst="ellipse">
                <a:avLst/>
              </a:prstGeom>
              <a:solidFill>
                <a:srgbClr val="FF0000"/>
              </a:solidFill>
              <a:ln w="9525">
                <a:noFill/>
                <a:round/>
                <a:headEnd/>
                <a:tailEnd/>
              </a:ln>
            </p:spPr>
            <p:txBody>
              <a:bodyPr/>
              <a:lstStyle/>
              <a:p>
                <a:endParaRPr lang="en-GB" altLang="en-US" sz="1400"/>
              </a:p>
            </p:txBody>
          </p:sp>
          <p:sp>
            <p:nvSpPr>
              <p:cNvPr id="19528" name="Oval 61"/>
              <p:cNvSpPr>
                <a:spLocks noChangeArrowheads="1"/>
              </p:cNvSpPr>
              <p:nvPr/>
            </p:nvSpPr>
            <p:spPr bwMode="auto">
              <a:xfrm>
                <a:off x="2798550" y="2551196"/>
                <a:ext cx="36092" cy="38231"/>
              </a:xfrm>
              <a:prstGeom prst="ellipse">
                <a:avLst/>
              </a:prstGeom>
              <a:solidFill>
                <a:srgbClr val="FF0000"/>
              </a:solidFill>
              <a:ln w="9525">
                <a:noFill/>
                <a:round/>
                <a:headEnd/>
                <a:tailEnd/>
              </a:ln>
            </p:spPr>
            <p:txBody>
              <a:bodyPr/>
              <a:lstStyle/>
              <a:p>
                <a:endParaRPr lang="en-GB" altLang="en-US" sz="1400"/>
              </a:p>
            </p:txBody>
          </p:sp>
          <p:sp>
            <p:nvSpPr>
              <p:cNvPr id="19529" name="Oval 62"/>
              <p:cNvSpPr>
                <a:spLocks noChangeArrowheads="1"/>
              </p:cNvSpPr>
              <p:nvPr/>
            </p:nvSpPr>
            <p:spPr bwMode="auto">
              <a:xfrm>
                <a:off x="2844953" y="1660966"/>
                <a:ext cx="36092" cy="38231"/>
              </a:xfrm>
              <a:prstGeom prst="ellipse">
                <a:avLst/>
              </a:prstGeom>
              <a:solidFill>
                <a:srgbClr val="FF0000"/>
              </a:solidFill>
              <a:ln w="9525">
                <a:noFill/>
                <a:round/>
                <a:headEnd/>
                <a:tailEnd/>
              </a:ln>
            </p:spPr>
            <p:txBody>
              <a:bodyPr/>
              <a:lstStyle/>
              <a:p>
                <a:endParaRPr lang="en-GB" altLang="en-US" sz="1400"/>
              </a:p>
            </p:txBody>
          </p:sp>
          <p:sp>
            <p:nvSpPr>
              <p:cNvPr id="19530" name="Oval 63"/>
              <p:cNvSpPr>
                <a:spLocks noChangeArrowheads="1"/>
              </p:cNvSpPr>
              <p:nvPr/>
            </p:nvSpPr>
            <p:spPr bwMode="auto">
              <a:xfrm>
                <a:off x="2891357" y="1835735"/>
                <a:ext cx="36092" cy="38231"/>
              </a:xfrm>
              <a:prstGeom prst="ellipse">
                <a:avLst/>
              </a:prstGeom>
              <a:solidFill>
                <a:srgbClr val="FF0000"/>
              </a:solidFill>
              <a:ln w="9525">
                <a:noFill/>
                <a:round/>
                <a:headEnd/>
                <a:tailEnd/>
              </a:ln>
            </p:spPr>
            <p:txBody>
              <a:bodyPr/>
              <a:lstStyle/>
              <a:p>
                <a:endParaRPr lang="en-GB" altLang="en-US" sz="1400"/>
              </a:p>
            </p:txBody>
          </p:sp>
          <p:sp>
            <p:nvSpPr>
              <p:cNvPr id="19531" name="Oval 64"/>
              <p:cNvSpPr>
                <a:spLocks noChangeArrowheads="1"/>
              </p:cNvSpPr>
              <p:nvPr/>
            </p:nvSpPr>
            <p:spPr bwMode="auto">
              <a:xfrm>
                <a:off x="2942916" y="1983196"/>
                <a:ext cx="36092" cy="38231"/>
              </a:xfrm>
              <a:prstGeom prst="ellipse">
                <a:avLst/>
              </a:prstGeom>
              <a:solidFill>
                <a:srgbClr val="FF0000"/>
              </a:solidFill>
              <a:ln w="9525">
                <a:noFill/>
                <a:round/>
                <a:headEnd/>
                <a:tailEnd/>
              </a:ln>
            </p:spPr>
            <p:txBody>
              <a:bodyPr/>
              <a:lstStyle/>
              <a:p>
                <a:endParaRPr lang="en-GB" altLang="en-US" sz="1400"/>
              </a:p>
            </p:txBody>
          </p:sp>
          <p:sp>
            <p:nvSpPr>
              <p:cNvPr id="19532" name="Oval 65"/>
              <p:cNvSpPr>
                <a:spLocks noChangeArrowheads="1"/>
              </p:cNvSpPr>
              <p:nvPr/>
            </p:nvSpPr>
            <p:spPr bwMode="auto">
              <a:xfrm>
                <a:off x="2989319" y="2163427"/>
                <a:ext cx="36092" cy="38231"/>
              </a:xfrm>
              <a:prstGeom prst="ellipse">
                <a:avLst/>
              </a:prstGeom>
              <a:solidFill>
                <a:srgbClr val="FF0000"/>
              </a:solidFill>
              <a:ln w="9525">
                <a:noFill/>
                <a:round/>
                <a:headEnd/>
                <a:tailEnd/>
              </a:ln>
            </p:spPr>
            <p:txBody>
              <a:bodyPr/>
              <a:lstStyle/>
              <a:p>
                <a:endParaRPr lang="en-GB" altLang="en-US" sz="1400"/>
              </a:p>
            </p:txBody>
          </p:sp>
          <p:sp>
            <p:nvSpPr>
              <p:cNvPr id="19533" name="Oval 66"/>
              <p:cNvSpPr>
                <a:spLocks noChangeArrowheads="1"/>
              </p:cNvSpPr>
              <p:nvPr/>
            </p:nvSpPr>
            <p:spPr bwMode="auto">
              <a:xfrm>
                <a:off x="3035723" y="2086966"/>
                <a:ext cx="36092" cy="38231"/>
              </a:xfrm>
              <a:prstGeom prst="ellipse">
                <a:avLst/>
              </a:prstGeom>
              <a:solidFill>
                <a:srgbClr val="FF0000"/>
              </a:solidFill>
              <a:ln w="9525">
                <a:noFill/>
                <a:round/>
                <a:headEnd/>
                <a:tailEnd/>
              </a:ln>
            </p:spPr>
            <p:txBody>
              <a:bodyPr/>
              <a:lstStyle/>
              <a:p>
                <a:endParaRPr lang="en-GB" altLang="en-US" sz="1400"/>
              </a:p>
            </p:txBody>
          </p:sp>
          <p:sp>
            <p:nvSpPr>
              <p:cNvPr id="19534" name="Oval 67"/>
              <p:cNvSpPr>
                <a:spLocks noChangeArrowheads="1"/>
              </p:cNvSpPr>
              <p:nvPr/>
            </p:nvSpPr>
            <p:spPr bwMode="auto">
              <a:xfrm>
                <a:off x="3082126" y="2343657"/>
                <a:ext cx="36092" cy="38231"/>
              </a:xfrm>
              <a:prstGeom prst="ellipse">
                <a:avLst/>
              </a:prstGeom>
              <a:solidFill>
                <a:srgbClr val="FF0000"/>
              </a:solidFill>
              <a:ln w="9525">
                <a:noFill/>
                <a:round/>
                <a:headEnd/>
                <a:tailEnd/>
              </a:ln>
            </p:spPr>
            <p:txBody>
              <a:bodyPr/>
              <a:lstStyle/>
              <a:p>
                <a:endParaRPr lang="en-GB" altLang="en-US" sz="1400"/>
              </a:p>
            </p:txBody>
          </p:sp>
          <p:sp>
            <p:nvSpPr>
              <p:cNvPr id="19535" name="Oval 68"/>
              <p:cNvSpPr>
                <a:spLocks noChangeArrowheads="1"/>
              </p:cNvSpPr>
              <p:nvPr/>
            </p:nvSpPr>
            <p:spPr bwMode="auto">
              <a:xfrm>
                <a:off x="3128530" y="2573042"/>
                <a:ext cx="36092" cy="38231"/>
              </a:xfrm>
              <a:prstGeom prst="ellipse">
                <a:avLst/>
              </a:prstGeom>
              <a:solidFill>
                <a:srgbClr val="FF0000"/>
              </a:solidFill>
              <a:ln w="9525">
                <a:noFill/>
                <a:round/>
                <a:headEnd/>
                <a:tailEnd/>
              </a:ln>
            </p:spPr>
            <p:txBody>
              <a:bodyPr/>
              <a:lstStyle/>
              <a:p>
                <a:endParaRPr lang="en-GB" altLang="en-US" sz="1400"/>
              </a:p>
            </p:txBody>
          </p:sp>
          <p:sp>
            <p:nvSpPr>
              <p:cNvPr id="19536" name="Oval 69"/>
              <p:cNvSpPr>
                <a:spLocks noChangeArrowheads="1"/>
              </p:cNvSpPr>
              <p:nvPr/>
            </p:nvSpPr>
            <p:spPr bwMode="auto">
              <a:xfrm>
                <a:off x="3174933" y="2818811"/>
                <a:ext cx="36092" cy="38231"/>
              </a:xfrm>
              <a:prstGeom prst="ellipse">
                <a:avLst/>
              </a:prstGeom>
              <a:solidFill>
                <a:srgbClr val="FF0000"/>
              </a:solidFill>
              <a:ln w="9525">
                <a:noFill/>
                <a:round/>
                <a:headEnd/>
                <a:tailEnd/>
              </a:ln>
            </p:spPr>
            <p:txBody>
              <a:bodyPr/>
              <a:lstStyle/>
              <a:p>
                <a:endParaRPr lang="en-GB" altLang="en-US" sz="1400"/>
              </a:p>
            </p:txBody>
          </p:sp>
          <p:sp>
            <p:nvSpPr>
              <p:cNvPr id="19537" name="Oval 70"/>
              <p:cNvSpPr>
                <a:spLocks noChangeArrowheads="1"/>
              </p:cNvSpPr>
              <p:nvPr/>
            </p:nvSpPr>
            <p:spPr bwMode="auto">
              <a:xfrm>
                <a:off x="3221336" y="2960810"/>
                <a:ext cx="36092" cy="38231"/>
              </a:xfrm>
              <a:prstGeom prst="ellipse">
                <a:avLst/>
              </a:prstGeom>
              <a:solidFill>
                <a:srgbClr val="FF0000"/>
              </a:solidFill>
              <a:ln w="9525">
                <a:noFill/>
                <a:round/>
                <a:headEnd/>
                <a:tailEnd/>
              </a:ln>
            </p:spPr>
            <p:txBody>
              <a:bodyPr/>
              <a:lstStyle/>
              <a:p>
                <a:endParaRPr lang="en-GB" altLang="en-US" sz="1400"/>
              </a:p>
            </p:txBody>
          </p:sp>
          <p:sp>
            <p:nvSpPr>
              <p:cNvPr id="19538" name="Oval 71"/>
              <p:cNvSpPr>
                <a:spLocks noChangeArrowheads="1"/>
              </p:cNvSpPr>
              <p:nvPr/>
            </p:nvSpPr>
            <p:spPr bwMode="auto">
              <a:xfrm>
                <a:off x="3272896" y="2567580"/>
                <a:ext cx="36092" cy="38231"/>
              </a:xfrm>
              <a:prstGeom prst="ellipse">
                <a:avLst/>
              </a:prstGeom>
              <a:solidFill>
                <a:srgbClr val="FF0000"/>
              </a:solidFill>
              <a:ln w="9525">
                <a:noFill/>
                <a:round/>
                <a:headEnd/>
                <a:tailEnd/>
              </a:ln>
            </p:spPr>
            <p:txBody>
              <a:bodyPr/>
              <a:lstStyle/>
              <a:p>
                <a:endParaRPr lang="en-GB" altLang="en-US" sz="1400"/>
              </a:p>
            </p:txBody>
          </p:sp>
          <p:sp>
            <p:nvSpPr>
              <p:cNvPr id="19539" name="Oval 72"/>
              <p:cNvSpPr>
                <a:spLocks noChangeArrowheads="1"/>
              </p:cNvSpPr>
              <p:nvPr/>
            </p:nvSpPr>
            <p:spPr bwMode="auto">
              <a:xfrm>
                <a:off x="3319299" y="2676811"/>
                <a:ext cx="36092" cy="38231"/>
              </a:xfrm>
              <a:prstGeom prst="ellipse">
                <a:avLst/>
              </a:prstGeom>
              <a:solidFill>
                <a:srgbClr val="FF0000"/>
              </a:solidFill>
              <a:ln w="9525">
                <a:noFill/>
                <a:round/>
                <a:headEnd/>
                <a:tailEnd/>
              </a:ln>
            </p:spPr>
            <p:txBody>
              <a:bodyPr/>
              <a:lstStyle/>
              <a:p>
                <a:endParaRPr lang="en-GB" altLang="en-US" sz="1400"/>
              </a:p>
            </p:txBody>
          </p:sp>
          <p:sp>
            <p:nvSpPr>
              <p:cNvPr id="19540" name="Oval 73"/>
              <p:cNvSpPr>
                <a:spLocks noChangeArrowheads="1"/>
              </p:cNvSpPr>
              <p:nvPr/>
            </p:nvSpPr>
            <p:spPr bwMode="auto">
              <a:xfrm>
                <a:off x="3365702" y="2649503"/>
                <a:ext cx="36092" cy="38231"/>
              </a:xfrm>
              <a:prstGeom prst="ellipse">
                <a:avLst/>
              </a:prstGeom>
              <a:solidFill>
                <a:srgbClr val="FF0000"/>
              </a:solidFill>
              <a:ln w="9525">
                <a:noFill/>
                <a:round/>
                <a:headEnd/>
                <a:tailEnd/>
              </a:ln>
            </p:spPr>
            <p:txBody>
              <a:bodyPr/>
              <a:lstStyle/>
              <a:p>
                <a:endParaRPr lang="en-GB" altLang="en-US" sz="1400"/>
              </a:p>
            </p:txBody>
          </p:sp>
          <p:sp>
            <p:nvSpPr>
              <p:cNvPr id="19541" name="Oval 74"/>
              <p:cNvSpPr>
                <a:spLocks noChangeArrowheads="1"/>
              </p:cNvSpPr>
              <p:nvPr/>
            </p:nvSpPr>
            <p:spPr bwMode="auto">
              <a:xfrm>
                <a:off x="3412106" y="1802966"/>
                <a:ext cx="36092" cy="38231"/>
              </a:xfrm>
              <a:prstGeom prst="ellipse">
                <a:avLst/>
              </a:prstGeom>
              <a:solidFill>
                <a:srgbClr val="FF0000"/>
              </a:solidFill>
              <a:ln w="9525">
                <a:noFill/>
                <a:round/>
                <a:headEnd/>
                <a:tailEnd/>
              </a:ln>
            </p:spPr>
            <p:txBody>
              <a:bodyPr/>
              <a:lstStyle/>
              <a:p>
                <a:endParaRPr lang="en-GB" altLang="en-US" sz="1400"/>
              </a:p>
            </p:txBody>
          </p:sp>
          <p:sp>
            <p:nvSpPr>
              <p:cNvPr id="19542" name="Oval 75"/>
              <p:cNvSpPr>
                <a:spLocks noChangeArrowheads="1"/>
              </p:cNvSpPr>
              <p:nvPr/>
            </p:nvSpPr>
            <p:spPr bwMode="auto">
              <a:xfrm>
                <a:off x="3458509" y="1857581"/>
                <a:ext cx="36092" cy="38231"/>
              </a:xfrm>
              <a:prstGeom prst="ellipse">
                <a:avLst/>
              </a:prstGeom>
              <a:solidFill>
                <a:srgbClr val="FF0000"/>
              </a:solidFill>
              <a:ln w="9525">
                <a:noFill/>
                <a:round/>
                <a:headEnd/>
                <a:tailEnd/>
              </a:ln>
            </p:spPr>
            <p:txBody>
              <a:bodyPr/>
              <a:lstStyle/>
              <a:p>
                <a:endParaRPr lang="en-GB" altLang="en-US" sz="1400"/>
              </a:p>
            </p:txBody>
          </p:sp>
          <p:sp>
            <p:nvSpPr>
              <p:cNvPr id="19543" name="Oval 76"/>
              <p:cNvSpPr>
                <a:spLocks noChangeArrowheads="1"/>
              </p:cNvSpPr>
              <p:nvPr/>
            </p:nvSpPr>
            <p:spPr bwMode="auto">
              <a:xfrm>
                <a:off x="3504912" y="2081504"/>
                <a:ext cx="36092" cy="38231"/>
              </a:xfrm>
              <a:prstGeom prst="ellipse">
                <a:avLst/>
              </a:prstGeom>
              <a:solidFill>
                <a:srgbClr val="FF0000"/>
              </a:solidFill>
              <a:ln w="9525">
                <a:noFill/>
                <a:round/>
                <a:headEnd/>
                <a:tailEnd/>
              </a:ln>
            </p:spPr>
            <p:txBody>
              <a:bodyPr/>
              <a:lstStyle/>
              <a:p>
                <a:endParaRPr lang="en-GB" altLang="en-US" sz="1400"/>
              </a:p>
            </p:txBody>
          </p:sp>
          <p:sp>
            <p:nvSpPr>
              <p:cNvPr id="19544" name="Oval 77"/>
              <p:cNvSpPr>
                <a:spLocks noChangeArrowheads="1"/>
              </p:cNvSpPr>
              <p:nvPr/>
            </p:nvSpPr>
            <p:spPr bwMode="auto">
              <a:xfrm>
                <a:off x="3556472" y="2239888"/>
                <a:ext cx="36092" cy="38231"/>
              </a:xfrm>
              <a:prstGeom prst="ellipse">
                <a:avLst/>
              </a:prstGeom>
              <a:solidFill>
                <a:srgbClr val="FF0000"/>
              </a:solidFill>
              <a:ln w="9525">
                <a:noFill/>
                <a:round/>
                <a:headEnd/>
                <a:tailEnd/>
              </a:ln>
            </p:spPr>
            <p:txBody>
              <a:bodyPr/>
              <a:lstStyle/>
              <a:p>
                <a:endParaRPr lang="en-GB" altLang="en-US" sz="1400"/>
              </a:p>
            </p:txBody>
          </p:sp>
          <p:sp>
            <p:nvSpPr>
              <p:cNvPr id="19545" name="Oval 78"/>
              <p:cNvSpPr>
                <a:spLocks noChangeArrowheads="1"/>
              </p:cNvSpPr>
              <p:nvPr/>
            </p:nvSpPr>
            <p:spPr bwMode="auto">
              <a:xfrm>
                <a:off x="3602875" y="2005043"/>
                <a:ext cx="36092" cy="38231"/>
              </a:xfrm>
              <a:prstGeom prst="ellipse">
                <a:avLst/>
              </a:prstGeom>
              <a:solidFill>
                <a:srgbClr val="FF0000"/>
              </a:solidFill>
              <a:ln w="9525">
                <a:noFill/>
                <a:round/>
                <a:headEnd/>
                <a:tailEnd/>
              </a:ln>
            </p:spPr>
            <p:txBody>
              <a:bodyPr/>
              <a:lstStyle/>
              <a:p>
                <a:endParaRPr lang="en-GB" altLang="en-US" sz="1400"/>
              </a:p>
            </p:txBody>
          </p:sp>
          <p:sp>
            <p:nvSpPr>
              <p:cNvPr id="19546" name="Oval 79"/>
              <p:cNvSpPr>
                <a:spLocks noChangeArrowheads="1"/>
              </p:cNvSpPr>
              <p:nvPr/>
            </p:nvSpPr>
            <p:spPr bwMode="auto">
              <a:xfrm>
                <a:off x="3649279" y="2147042"/>
                <a:ext cx="36092" cy="38231"/>
              </a:xfrm>
              <a:prstGeom prst="ellipse">
                <a:avLst/>
              </a:prstGeom>
              <a:solidFill>
                <a:srgbClr val="FF0000"/>
              </a:solidFill>
              <a:ln w="9525">
                <a:noFill/>
                <a:round/>
                <a:headEnd/>
                <a:tailEnd/>
              </a:ln>
            </p:spPr>
            <p:txBody>
              <a:bodyPr/>
              <a:lstStyle/>
              <a:p>
                <a:endParaRPr lang="en-GB" altLang="en-US" sz="1400"/>
              </a:p>
            </p:txBody>
          </p:sp>
          <p:sp>
            <p:nvSpPr>
              <p:cNvPr id="19547" name="Oval 80"/>
              <p:cNvSpPr>
                <a:spLocks noChangeArrowheads="1"/>
              </p:cNvSpPr>
              <p:nvPr/>
            </p:nvSpPr>
            <p:spPr bwMode="auto">
              <a:xfrm>
                <a:off x="3695682" y="2747811"/>
                <a:ext cx="36092" cy="38231"/>
              </a:xfrm>
              <a:prstGeom prst="ellipse">
                <a:avLst/>
              </a:prstGeom>
              <a:solidFill>
                <a:srgbClr val="FF0000"/>
              </a:solidFill>
              <a:ln w="9525">
                <a:noFill/>
                <a:round/>
                <a:headEnd/>
                <a:tailEnd/>
              </a:ln>
            </p:spPr>
            <p:txBody>
              <a:bodyPr/>
              <a:lstStyle/>
              <a:p>
                <a:endParaRPr lang="en-GB" altLang="en-US" sz="1400"/>
              </a:p>
            </p:txBody>
          </p:sp>
          <p:sp>
            <p:nvSpPr>
              <p:cNvPr id="19548" name="Oval 81"/>
              <p:cNvSpPr>
                <a:spLocks noChangeArrowheads="1"/>
              </p:cNvSpPr>
              <p:nvPr/>
            </p:nvSpPr>
            <p:spPr bwMode="auto">
              <a:xfrm>
                <a:off x="3742085" y="2791503"/>
                <a:ext cx="36092" cy="38231"/>
              </a:xfrm>
              <a:prstGeom prst="ellipse">
                <a:avLst/>
              </a:prstGeom>
              <a:solidFill>
                <a:srgbClr val="FF0000"/>
              </a:solidFill>
              <a:ln w="9525">
                <a:noFill/>
                <a:round/>
                <a:headEnd/>
                <a:tailEnd/>
              </a:ln>
            </p:spPr>
            <p:txBody>
              <a:bodyPr/>
              <a:lstStyle/>
              <a:p>
                <a:endParaRPr lang="en-GB" altLang="en-US" sz="1400"/>
              </a:p>
            </p:txBody>
          </p:sp>
          <p:sp>
            <p:nvSpPr>
              <p:cNvPr id="19549" name="Oval 82"/>
              <p:cNvSpPr>
                <a:spLocks noChangeArrowheads="1"/>
              </p:cNvSpPr>
              <p:nvPr/>
            </p:nvSpPr>
            <p:spPr bwMode="auto">
              <a:xfrm>
                <a:off x="3788489" y="2786041"/>
                <a:ext cx="36092" cy="38231"/>
              </a:xfrm>
              <a:prstGeom prst="ellipse">
                <a:avLst/>
              </a:prstGeom>
              <a:solidFill>
                <a:srgbClr val="FF0000"/>
              </a:solidFill>
              <a:ln w="9525">
                <a:noFill/>
                <a:round/>
                <a:headEnd/>
                <a:tailEnd/>
              </a:ln>
            </p:spPr>
            <p:txBody>
              <a:bodyPr/>
              <a:lstStyle/>
              <a:p>
                <a:endParaRPr lang="en-GB" altLang="en-US" sz="1400"/>
              </a:p>
            </p:txBody>
          </p:sp>
          <p:sp>
            <p:nvSpPr>
              <p:cNvPr id="19550" name="Oval 83"/>
              <p:cNvSpPr>
                <a:spLocks noChangeArrowheads="1"/>
              </p:cNvSpPr>
              <p:nvPr/>
            </p:nvSpPr>
            <p:spPr bwMode="auto">
              <a:xfrm>
                <a:off x="3834892" y="2256273"/>
                <a:ext cx="36092" cy="38231"/>
              </a:xfrm>
              <a:prstGeom prst="ellipse">
                <a:avLst/>
              </a:prstGeom>
              <a:solidFill>
                <a:srgbClr val="FF0000"/>
              </a:solidFill>
              <a:ln w="9525">
                <a:noFill/>
                <a:round/>
                <a:headEnd/>
                <a:tailEnd/>
              </a:ln>
            </p:spPr>
            <p:txBody>
              <a:bodyPr/>
              <a:lstStyle/>
              <a:p>
                <a:endParaRPr lang="en-GB" altLang="en-US" sz="1400"/>
              </a:p>
            </p:txBody>
          </p:sp>
          <p:sp>
            <p:nvSpPr>
              <p:cNvPr id="19551" name="Oval 84"/>
              <p:cNvSpPr>
                <a:spLocks noChangeArrowheads="1"/>
              </p:cNvSpPr>
              <p:nvPr/>
            </p:nvSpPr>
            <p:spPr bwMode="auto">
              <a:xfrm>
                <a:off x="3886451" y="2523888"/>
                <a:ext cx="36092" cy="38231"/>
              </a:xfrm>
              <a:prstGeom prst="ellipse">
                <a:avLst/>
              </a:prstGeom>
              <a:solidFill>
                <a:srgbClr val="FF0000"/>
              </a:solidFill>
              <a:ln w="9525">
                <a:noFill/>
                <a:round/>
                <a:headEnd/>
                <a:tailEnd/>
              </a:ln>
            </p:spPr>
            <p:txBody>
              <a:bodyPr/>
              <a:lstStyle/>
              <a:p>
                <a:endParaRPr lang="en-GB" altLang="en-US" sz="1400"/>
              </a:p>
            </p:txBody>
          </p:sp>
          <p:sp>
            <p:nvSpPr>
              <p:cNvPr id="19552" name="Oval 85"/>
              <p:cNvSpPr>
                <a:spLocks noChangeArrowheads="1"/>
              </p:cNvSpPr>
              <p:nvPr/>
            </p:nvSpPr>
            <p:spPr bwMode="auto">
              <a:xfrm>
                <a:off x="3932855" y="2605811"/>
                <a:ext cx="36092" cy="38231"/>
              </a:xfrm>
              <a:prstGeom prst="ellipse">
                <a:avLst/>
              </a:prstGeom>
              <a:solidFill>
                <a:srgbClr val="FF0000"/>
              </a:solidFill>
              <a:ln w="9525">
                <a:noFill/>
                <a:round/>
                <a:headEnd/>
                <a:tailEnd/>
              </a:ln>
            </p:spPr>
            <p:txBody>
              <a:bodyPr/>
              <a:lstStyle/>
              <a:p>
                <a:endParaRPr lang="en-GB" altLang="en-US" sz="1400"/>
              </a:p>
            </p:txBody>
          </p:sp>
          <p:sp>
            <p:nvSpPr>
              <p:cNvPr id="19553" name="Oval 86"/>
              <p:cNvSpPr>
                <a:spLocks noChangeArrowheads="1"/>
              </p:cNvSpPr>
              <p:nvPr/>
            </p:nvSpPr>
            <p:spPr bwMode="auto">
              <a:xfrm>
                <a:off x="3979258" y="2032350"/>
                <a:ext cx="36092" cy="38231"/>
              </a:xfrm>
              <a:prstGeom prst="ellipse">
                <a:avLst/>
              </a:prstGeom>
              <a:solidFill>
                <a:srgbClr val="FF0000"/>
              </a:solidFill>
              <a:ln w="9525">
                <a:noFill/>
                <a:round/>
                <a:headEnd/>
                <a:tailEnd/>
              </a:ln>
            </p:spPr>
            <p:txBody>
              <a:bodyPr/>
              <a:lstStyle/>
              <a:p>
                <a:endParaRPr lang="en-GB" altLang="en-US" sz="1400"/>
              </a:p>
            </p:txBody>
          </p:sp>
          <p:sp>
            <p:nvSpPr>
              <p:cNvPr id="19554" name="Oval 87"/>
              <p:cNvSpPr>
                <a:spLocks noChangeArrowheads="1"/>
              </p:cNvSpPr>
              <p:nvPr/>
            </p:nvSpPr>
            <p:spPr bwMode="auto">
              <a:xfrm>
                <a:off x="4025661" y="2043273"/>
                <a:ext cx="36092" cy="38231"/>
              </a:xfrm>
              <a:prstGeom prst="ellipse">
                <a:avLst/>
              </a:prstGeom>
              <a:solidFill>
                <a:srgbClr val="FF0000"/>
              </a:solidFill>
              <a:ln w="9525">
                <a:noFill/>
                <a:round/>
                <a:headEnd/>
                <a:tailEnd/>
              </a:ln>
            </p:spPr>
            <p:txBody>
              <a:bodyPr/>
              <a:lstStyle/>
              <a:p>
                <a:endParaRPr lang="en-GB" altLang="en-US" sz="1400"/>
              </a:p>
            </p:txBody>
          </p:sp>
          <p:sp>
            <p:nvSpPr>
              <p:cNvPr id="19555" name="Oval 88"/>
              <p:cNvSpPr>
                <a:spLocks noChangeArrowheads="1"/>
              </p:cNvSpPr>
              <p:nvPr/>
            </p:nvSpPr>
            <p:spPr bwMode="auto">
              <a:xfrm>
                <a:off x="4072065" y="2338196"/>
                <a:ext cx="36092" cy="38231"/>
              </a:xfrm>
              <a:prstGeom prst="ellipse">
                <a:avLst/>
              </a:prstGeom>
              <a:solidFill>
                <a:srgbClr val="FF0000"/>
              </a:solidFill>
              <a:ln w="9525">
                <a:noFill/>
                <a:round/>
                <a:headEnd/>
                <a:tailEnd/>
              </a:ln>
            </p:spPr>
            <p:txBody>
              <a:bodyPr/>
              <a:lstStyle/>
              <a:p>
                <a:endParaRPr lang="en-GB" altLang="en-US" sz="1400"/>
              </a:p>
            </p:txBody>
          </p:sp>
          <p:sp>
            <p:nvSpPr>
              <p:cNvPr id="19556" name="Oval 89"/>
              <p:cNvSpPr>
                <a:spLocks noChangeArrowheads="1"/>
              </p:cNvSpPr>
              <p:nvPr/>
            </p:nvSpPr>
            <p:spPr bwMode="auto">
              <a:xfrm>
                <a:off x="4118468" y="2321811"/>
                <a:ext cx="36092" cy="38231"/>
              </a:xfrm>
              <a:prstGeom prst="ellipse">
                <a:avLst/>
              </a:prstGeom>
              <a:solidFill>
                <a:srgbClr val="FF0000"/>
              </a:solidFill>
              <a:ln w="9525">
                <a:noFill/>
                <a:round/>
                <a:headEnd/>
                <a:tailEnd/>
              </a:ln>
            </p:spPr>
            <p:txBody>
              <a:bodyPr/>
              <a:lstStyle/>
              <a:p>
                <a:endParaRPr lang="en-GB" altLang="en-US" sz="1400"/>
              </a:p>
            </p:txBody>
          </p:sp>
          <p:sp>
            <p:nvSpPr>
              <p:cNvPr id="19557" name="Oval 90"/>
              <p:cNvSpPr>
                <a:spLocks noChangeArrowheads="1"/>
              </p:cNvSpPr>
              <p:nvPr/>
            </p:nvSpPr>
            <p:spPr bwMode="auto">
              <a:xfrm>
                <a:off x="4170027" y="2496580"/>
                <a:ext cx="36092" cy="38231"/>
              </a:xfrm>
              <a:prstGeom prst="ellipse">
                <a:avLst/>
              </a:prstGeom>
              <a:solidFill>
                <a:srgbClr val="FF0000"/>
              </a:solidFill>
              <a:ln w="9525">
                <a:noFill/>
                <a:round/>
                <a:headEnd/>
                <a:tailEnd/>
              </a:ln>
            </p:spPr>
            <p:txBody>
              <a:bodyPr/>
              <a:lstStyle/>
              <a:p>
                <a:endParaRPr lang="en-GB" altLang="en-US" sz="1400"/>
              </a:p>
            </p:txBody>
          </p:sp>
        </p:grpSp>
        <p:sp>
          <p:nvSpPr>
            <p:cNvPr id="384" name="TextBox 383"/>
            <p:cNvSpPr txBox="1"/>
            <p:nvPr/>
          </p:nvSpPr>
          <p:spPr>
            <a:xfrm>
              <a:off x="278290" y="5482208"/>
              <a:ext cx="421561" cy="1001650"/>
            </a:xfrm>
            <a:prstGeom prst="rect">
              <a:avLst/>
            </a:prstGeom>
            <a:noFill/>
          </p:spPr>
          <p:txBody>
            <a:bodyPr vert="vert270" wrap="none">
              <a:spAutoFit/>
            </a:bodyPr>
            <a:lstStyle/>
            <a:p>
              <a:pPr>
                <a:defRPr/>
              </a:pPr>
              <a:r>
                <a:rPr lang="en-GB" sz="1400" dirty="0">
                  <a:cs typeface="+mn-cs"/>
                </a:rPr>
                <a:t>Subject N</a:t>
              </a:r>
            </a:p>
          </p:txBody>
        </p:sp>
      </p:grpSp>
      <p:sp>
        <p:nvSpPr>
          <p:cNvPr id="19463" name="Rectangle 7"/>
          <p:cNvSpPr>
            <a:spLocks noGrp="1" noChangeArrowheads="1"/>
          </p:cNvSpPr>
          <p:nvPr>
            <p:ph type="title"/>
          </p:nvPr>
        </p:nvSpPr>
        <p:spPr>
          <a:xfrm>
            <a:off x="31750" y="522288"/>
            <a:ext cx="2006600" cy="638175"/>
          </a:xfrm>
        </p:spPr>
        <p:txBody>
          <a:bodyPr/>
          <a:lstStyle/>
          <a:p>
            <a:pPr eaLnBrk="1" hangingPunct="1"/>
            <a:r>
              <a:rPr lang="en-GB" altLang="en-US" sz="2800" smtClean="0">
                <a:solidFill>
                  <a:schemeClr val="tx1"/>
                </a:solidFill>
              </a:rPr>
              <a:t>First level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500"/>
                                  </p:stCondLst>
                                  <p:childTnLst>
                                    <p:set>
                                      <p:cBhvr>
                                        <p:cTn id="9" dur="1" fill="hold">
                                          <p:stCondLst>
                                            <p:cond delay="0"/>
                                          </p:stCondLst>
                                        </p:cTn>
                                        <p:tgtEl>
                                          <p:spTgt spid="253"/>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nodeType="afterEffect">
                                  <p:stCondLst>
                                    <p:cond delay="500"/>
                                  </p:stCondLst>
                                  <p:childTnLst>
                                    <p:set>
                                      <p:cBhvr>
                                        <p:cTn id="12" dur="1" fill="hold">
                                          <p:stCondLst>
                                            <p:cond delay="0"/>
                                          </p:stCondLst>
                                        </p:cTn>
                                        <p:tgtEl>
                                          <p:spTgt spid="3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2"/>
          <p:cNvPicPr>
            <a:picLocks noChangeAspect="1" noChangeArrowheads="1"/>
          </p:cNvPicPr>
          <p:nvPr/>
        </p:nvPicPr>
        <p:blipFill>
          <a:blip r:embed="rId3"/>
          <a:srcRect l="38023" t="21848" r="27888" b="31517"/>
          <a:stretch>
            <a:fillRect/>
          </a:stretch>
        </p:blipFill>
        <p:spPr bwMode="auto">
          <a:xfrm>
            <a:off x="301625" y="1438275"/>
            <a:ext cx="4324350" cy="3697288"/>
          </a:xfrm>
          <a:prstGeom prst="rect">
            <a:avLst/>
          </a:prstGeom>
          <a:noFill/>
          <a:ln w="9525">
            <a:noFill/>
            <a:miter lim="800000"/>
            <a:headEnd/>
            <a:tailEnd/>
          </a:ln>
        </p:spPr>
      </p:pic>
      <p:sp>
        <p:nvSpPr>
          <p:cNvPr id="101378" name="TextBox 4"/>
          <p:cNvSpPr txBox="1">
            <a:spLocks noChangeArrowheads="1"/>
          </p:cNvSpPr>
          <p:nvPr/>
        </p:nvSpPr>
        <p:spPr bwMode="auto">
          <a:xfrm>
            <a:off x="4932363" y="1628775"/>
            <a:ext cx="3455987" cy="369888"/>
          </a:xfrm>
          <a:prstGeom prst="rect">
            <a:avLst/>
          </a:prstGeom>
          <a:noFill/>
          <a:ln w="9525">
            <a:noFill/>
            <a:miter lim="800000"/>
            <a:headEnd/>
            <a:tailEnd/>
          </a:ln>
        </p:spPr>
        <p:txBody>
          <a:bodyPr>
            <a:spAutoFit/>
          </a:bodyPr>
          <a:lstStyle/>
          <a:p>
            <a:r>
              <a:rPr lang="en-GB" altLang="en-US"/>
              <a:t>e.g. 2</a:t>
            </a:r>
            <a:r>
              <a:rPr lang="en-GB" altLang="en-US" baseline="30000"/>
              <a:t>nd</a:t>
            </a:r>
            <a:r>
              <a:rPr lang="en-GB" altLang="en-US"/>
              <a:t> level 1-sample t-test</a:t>
            </a:r>
          </a:p>
        </p:txBody>
      </p:sp>
      <p:sp>
        <p:nvSpPr>
          <p:cNvPr id="6" name="TextBox 5"/>
          <p:cNvSpPr txBox="1"/>
          <p:nvPr/>
        </p:nvSpPr>
        <p:spPr>
          <a:xfrm>
            <a:off x="4932363" y="2492375"/>
            <a:ext cx="3600450" cy="1914525"/>
          </a:xfrm>
          <a:prstGeom prst="rect">
            <a:avLst/>
          </a:prstGeom>
          <a:noFill/>
        </p:spPr>
        <p:txBody>
          <a:bodyPr>
            <a:spAutoFit/>
          </a:bodyPr>
          <a:lstStyle/>
          <a:p>
            <a:pPr marL="342900" indent="-342900">
              <a:lnSpc>
                <a:spcPct val="90000"/>
              </a:lnSpc>
              <a:spcBef>
                <a:spcPct val="20000"/>
              </a:spcBef>
              <a:buFontTx/>
              <a:buChar char="•"/>
              <a:defRPr/>
            </a:pPr>
            <a:r>
              <a:rPr lang="en-GB" sz="2600" dirty="0">
                <a:latin typeface="Calibri" pitchFamily="16" charset="0"/>
                <a:cs typeface="+mn-cs"/>
              </a:rPr>
              <a:t>Select t-contrast</a:t>
            </a:r>
          </a:p>
          <a:p>
            <a:pPr marL="342900" indent="-342900">
              <a:lnSpc>
                <a:spcPct val="90000"/>
              </a:lnSpc>
              <a:spcBef>
                <a:spcPct val="20000"/>
              </a:spcBef>
              <a:buFontTx/>
              <a:buChar char="•"/>
              <a:defRPr/>
            </a:pPr>
            <a:r>
              <a:rPr lang="en-GB" sz="2600" dirty="0">
                <a:latin typeface="Calibri" pitchFamily="16" charset="0"/>
                <a:cs typeface="+mn-cs"/>
              </a:rPr>
              <a:t>Define new contrast </a:t>
            </a:r>
          </a:p>
          <a:p>
            <a:pPr marL="742950" lvl="1" indent="-285750">
              <a:lnSpc>
                <a:spcPct val="90000"/>
              </a:lnSpc>
              <a:spcBef>
                <a:spcPct val="20000"/>
              </a:spcBef>
              <a:buFontTx/>
              <a:buChar char="•"/>
              <a:defRPr/>
            </a:pPr>
            <a:r>
              <a:rPr lang="en-GB" sz="2200" dirty="0">
                <a:latin typeface="Calibri" pitchFamily="16" charset="0"/>
                <a:cs typeface="+mn-cs"/>
              </a:rPr>
              <a:t>c = +1   (e.g. A&gt;B)</a:t>
            </a:r>
          </a:p>
          <a:p>
            <a:pPr marL="742950" lvl="1" indent="-285750">
              <a:lnSpc>
                <a:spcPct val="90000"/>
              </a:lnSpc>
              <a:spcBef>
                <a:spcPct val="20000"/>
              </a:spcBef>
              <a:buFontTx/>
              <a:buChar char="•"/>
              <a:defRPr/>
            </a:pPr>
            <a:r>
              <a:rPr lang="en-GB" sz="2200" dirty="0">
                <a:latin typeface="Calibri" pitchFamily="16" charset="0"/>
                <a:cs typeface="+mn-cs"/>
              </a:rPr>
              <a:t>c = -1    (e.g. B&gt;A)</a:t>
            </a:r>
          </a:p>
          <a:p>
            <a:pPr>
              <a:defRPr/>
            </a:pPr>
            <a:endParaRPr lang="en-GB" dirty="0">
              <a:cs typeface="+mn-cs"/>
            </a:endParaRPr>
          </a:p>
        </p:txBody>
      </p:sp>
      <p:sp>
        <p:nvSpPr>
          <p:cNvPr id="7" name="Oval 6"/>
          <p:cNvSpPr/>
          <p:nvPr/>
        </p:nvSpPr>
        <p:spPr>
          <a:xfrm>
            <a:off x="2339975" y="4292600"/>
            <a:ext cx="576263" cy="360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1381" name="Slide Number Placeholder 1"/>
          <p:cNvSpPr>
            <a:spLocks noGrp="1"/>
          </p:cNvSpPr>
          <p:nvPr>
            <p:ph type="sldNum" sz="quarter" idx="10"/>
          </p:nvPr>
        </p:nvSpPr>
        <p:spPr>
          <a:noFill/>
          <a:ln>
            <a:miter lim="800000"/>
            <a:headEnd/>
            <a:tailEnd/>
          </a:ln>
        </p:spPr>
        <p:txBody>
          <a:bodyPr/>
          <a:lstStyle/>
          <a:p>
            <a:fld id="{27036E77-3F57-4573-BCD1-7F57DE6B8196}" type="slidenum">
              <a:rPr lang="en-US" altLang="en-US" smtClean="0">
                <a:latin typeface="Arial" charset="0"/>
                <a:cs typeface="Arial" charset="0"/>
              </a:rPr>
              <a:pPr/>
              <a:t>30</a:t>
            </a:fld>
            <a:endParaRPr lang="en-US" alt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6"/>
          <p:cNvPicPr>
            <a:picLocks noChangeAspect="1" noChangeArrowheads="1"/>
          </p:cNvPicPr>
          <p:nvPr/>
        </p:nvPicPr>
        <p:blipFill>
          <a:blip r:embed="rId3"/>
          <a:srcRect/>
          <a:stretch>
            <a:fillRect/>
          </a:stretch>
        </p:blipFill>
        <p:spPr bwMode="auto">
          <a:xfrm>
            <a:off x="477838" y="906463"/>
            <a:ext cx="3228975" cy="3346450"/>
          </a:xfrm>
          <a:prstGeom prst="rect">
            <a:avLst/>
          </a:prstGeom>
          <a:noFill/>
          <a:ln w="9525">
            <a:noFill/>
            <a:miter lim="800000"/>
            <a:headEnd/>
            <a:tailEnd/>
          </a:ln>
        </p:spPr>
      </p:pic>
      <p:sp>
        <p:nvSpPr>
          <p:cNvPr id="5" name="TextBox 4"/>
          <p:cNvSpPr txBox="1"/>
          <p:nvPr/>
        </p:nvSpPr>
        <p:spPr>
          <a:xfrm>
            <a:off x="3708400" y="1700213"/>
            <a:ext cx="3600450" cy="3140075"/>
          </a:xfrm>
          <a:prstGeom prst="rect">
            <a:avLst/>
          </a:prstGeom>
          <a:noFill/>
        </p:spPr>
        <p:txBody>
          <a:bodyPr>
            <a:spAutoFit/>
          </a:bodyPr>
          <a:lstStyle/>
          <a:p>
            <a:pPr>
              <a:defRPr/>
            </a:pPr>
            <a:r>
              <a:rPr lang="en-GB" dirty="0">
                <a:cs typeface="+mn-cs"/>
              </a:rPr>
              <a:t>Select options for displaying results:</a:t>
            </a:r>
          </a:p>
          <a:p>
            <a:pPr marL="285750" indent="-285750">
              <a:buFont typeface="Arial" panose="020B0604020202020204" pitchFamily="34" charset="0"/>
              <a:buChar char="•"/>
              <a:defRPr/>
            </a:pPr>
            <a:r>
              <a:rPr lang="en-GB" dirty="0">
                <a:cs typeface="+mn-cs"/>
              </a:rPr>
              <a:t>Correct for multiple comparisons – FWE/FDR</a:t>
            </a:r>
          </a:p>
          <a:p>
            <a:pPr marL="285750" indent="-285750">
              <a:buFont typeface="Arial" panose="020B0604020202020204" pitchFamily="34" charset="0"/>
              <a:buChar char="•"/>
              <a:defRPr/>
            </a:pPr>
            <a:r>
              <a:rPr lang="en-GB" dirty="0">
                <a:cs typeface="+mn-cs"/>
              </a:rPr>
              <a:t>Set p value to 1 first</a:t>
            </a:r>
          </a:p>
          <a:p>
            <a:pPr marL="285750" indent="-285750">
              <a:buFont typeface="Arial" panose="020B0604020202020204" pitchFamily="34" charset="0"/>
              <a:buChar char="•"/>
              <a:defRPr/>
            </a:pPr>
            <a:r>
              <a:rPr lang="en-GB" dirty="0">
                <a:cs typeface="+mn-cs"/>
              </a:rPr>
              <a:t>Then to 0.05, or better, 0.001</a:t>
            </a:r>
          </a:p>
          <a:p>
            <a:pPr marL="285750" indent="-285750">
              <a:buFont typeface="Arial" panose="020B0604020202020204" pitchFamily="34" charset="0"/>
              <a:buChar char="•"/>
              <a:defRPr/>
            </a:pPr>
            <a:r>
              <a:rPr lang="en-GB" dirty="0">
                <a:cs typeface="+mn-cs"/>
              </a:rPr>
              <a:t>Extent threshold voxels: minimum cluster size (k = 20)</a:t>
            </a:r>
          </a:p>
          <a:p>
            <a:pPr marL="285750" indent="-285750">
              <a:buFont typeface="Arial" panose="020B0604020202020204" pitchFamily="34" charset="0"/>
              <a:buChar char="•"/>
              <a:defRPr/>
            </a:pPr>
            <a:endParaRPr lang="en-GB" dirty="0">
              <a:cs typeface="+mn-cs"/>
            </a:endParaRPr>
          </a:p>
          <a:p>
            <a:pPr>
              <a:defRPr/>
            </a:pPr>
            <a:endParaRPr lang="en-GB" dirty="0">
              <a:cs typeface="+mn-cs"/>
            </a:endParaRPr>
          </a:p>
          <a:p>
            <a:pPr marL="285750" indent="-285750">
              <a:buFont typeface="Arial" panose="020B0604020202020204" pitchFamily="34" charset="0"/>
              <a:buChar char="•"/>
              <a:defRPr/>
            </a:pPr>
            <a:endParaRPr lang="en-GB" dirty="0">
              <a:cs typeface="+mn-cs"/>
            </a:endParaRPr>
          </a:p>
        </p:txBody>
      </p:sp>
      <p:sp>
        <p:nvSpPr>
          <p:cNvPr id="103427" name="Slide Number Placeholder 1"/>
          <p:cNvSpPr>
            <a:spLocks noGrp="1"/>
          </p:cNvSpPr>
          <p:nvPr>
            <p:ph type="sldNum" sz="quarter" idx="10"/>
          </p:nvPr>
        </p:nvSpPr>
        <p:spPr>
          <a:noFill/>
          <a:ln>
            <a:miter lim="800000"/>
            <a:headEnd/>
            <a:tailEnd/>
          </a:ln>
        </p:spPr>
        <p:txBody>
          <a:bodyPr/>
          <a:lstStyle/>
          <a:p>
            <a:fld id="{C17CEC9F-37E1-4017-8F4E-EE41E27486CC}" type="slidenum">
              <a:rPr lang="en-US" altLang="en-US" smtClean="0">
                <a:latin typeface="Arial" charset="0"/>
                <a:cs typeface="Arial" charset="0"/>
              </a:rPr>
              <a:pPr/>
              <a:t>31</a:t>
            </a:fld>
            <a:endParaRPr lang="en-US" altLang="en-US" smtClean="0">
              <a:latin typeface="Arial" charset="0"/>
              <a:cs typeface="Arial" charset="0"/>
            </a:endParaRPr>
          </a:p>
        </p:txBody>
      </p:sp>
      <p:sp>
        <p:nvSpPr>
          <p:cNvPr id="6" name="Oval 5"/>
          <p:cNvSpPr/>
          <p:nvPr/>
        </p:nvSpPr>
        <p:spPr>
          <a:xfrm>
            <a:off x="1258888" y="1268413"/>
            <a:ext cx="1152525" cy="2873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3"/>
          <p:cNvPicPr>
            <a:picLocks noChangeAspect="1" noChangeArrowheads="1"/>
          </p:cNvPicPr>
          <p:nvPr/>
        </p:nvPicPr>
        <p:blipFill>
          <a:blip r:embed="rId3"/>
          <a:srcRect/>
          <a:stretch>
            <a:fillRect/>
          </a:stretch>
        </p:blipFill>
        <p:spPr bwMode="auto">
          <a:xfrm>
            <a:off x="2062163" y="709613"/>
            <a:ext cx="5019675" cy="5438775"/>
          </a:xfrm>
          <a:prstGeom prst="rect">
            <a:avLst/>
          </a:prstGeom>
          <a:noFill/>
          <a:ln w="9525">
            <a:noFill/>
            <a:miter lim="800000"/>
            <a:headEnd/>
            <a:tailEnd/>
          </a:ln>
        </p:spPr>
      </p:pic>
      <p:sp>
        <p:nvSpPr>
          <p:cNvPr id="105474" name="Slide Number Placeholder 3"/>
          <p:cNvSpPr>
            <a:spLocks noGrp="1"/>
          </p:cNvSpPr>
          <p:nvPr>
            <p:ph type="sldNum" sz="quarter" idx="10"/>
          </p:nvPr>
        </p:nvSpPr>
        <p:spPr>
          <a:noFill/>
          <a:ln>
            <a:miter lim="800000"/>
            <a:headEnd/>
            <a:tailEnd/>
          </a:ln>
        </p:spPr>
        <p:txBody>
          <a:bodyPr/>
          <a:lstStyle/>
          <a:p>
            <a:fld id="{4D7A12A5-A9DD-4E95-ABB5-1A80164A82C4}" type="slidenum">
              <a:rPr lang="en-US" altLang="en-US" smtClean="0">
                <a:solidFill>
                  <a:srgbClr val="000000"/>
                </a:solidFill>
                <a:latin typeface="Arial" charset="0"/>
                <a:cs typeface="Arial" charset="0"/>
              </a:rPr>
              <a:pPr/>
              <a:t>32</a:t>
            </a:fld>
            <a:endParaRPr lang="en-US" altLang="en-US" smtClean="0">
              <a:solidFill>
                <a:srgbClr val="000000"/>
              </a:solidFill>
              <a:latin typeface="Arial" charset="0"/>
              <a:cs typeface="Arial" charset="0"/>
            </a:endParaRPr>
          </a:p>
        </p:txBody>
      </p:sp>
      <p:sp>
        <p:nvSpPr>
          <p:cNvPr id="7" name="Oval 6"/>
          <p:cNvSpPr/>
          <p:nvPr/>
        </p:nvSpPr>
        <p:spPr>
          <a:xfrm>
            <a:off x="5364163" y="4868863"/>
            <a:ext cx="1079500" cy="647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2"/>
          <p:cNvPicPr>
            <a:picLocks noChangeAspect="1" noChangeArrowheads="1"/>
          </p:cNvPicPr>
          <p:nvPr/>
        </p:nvPicPr>
        <p:blipFill>
          <a:blip r:embed="rId3"/>
          <a:srcRect/>
          <a:stretch>
            <a:fillRect/>
          </a:stretch>
        </p:blipFill>
        <p:spPr bwMode="auto">
          <a:xfrm>
            <a:off x="2052638" y="695325"/>
            <a:ext cx="5038725" cy="5467350"/>
          </a:xfrm>
          <a:prstGeom prst="rect">
            <a:avLst/>
          </a:prstGeom>
          <a:noFill/>
          <a:ln w="9525">
            <a:noFill/>
            <a:miter lim="800000"/>
            <a:headEnd/>
            <a:tailEnd/>
          </a:ln>
        </p:spPr>
      </p:pic>
      <p:sp>
        <p:nvSpPr>
          <p:cNvPr id="107522" name="Slide Number Placeholder 3"/>
          <p:cNvSpPr>
            <a:spLocks noGrp="1"/>
          </p:cNvSpPr>
          <p:nvPr>
            <p:ph type="sldNum" sz="quarter" idx="10"/>
          </p:nvPr>
        </p:nvSpPr>
        <p:spPr>
          <a:noFill/>
          <a:ln>
            <a:miter lim="800000"/>
            <a:headEnd/>
            <a:tailEnd/>
          </a:ln>
        </p:spPr>
        <p:txBody>
          <a:bodyPr/>
          <a:lstStyle/>
          <a:p>
            <a:fld id="{9CFD7A6E-DF07-45B5-9168-7256144DC3A1}" type="slidenum">
              <a:rPr lang="en-US" altLang="en-US" smtClean="0">
                <a:solidFill>
                  <a:srgbClr val="000000"/>
                </a:solidFill>
                <a:latin typeface="Arial" charset="0"/>
                <a:cs typeface="Arial" charset="0"/>
              </a:rPr>
              <a:pPr/>
              <a:t>33</a:t>
            </a:fld>
            <a:endParaRPr lang="en-US" altLang="en-US" smtClean="0">
              <a:solidFill>
                <a:srgbClr val="000000"/>
              </a:solidFill>
              <a:latin typeface="Arial" charset="0"/>
              <a:cs typeface="Arial" charset="0"/>
            </a:endParaRPr>
          </a:p>
        </p:txBody>
      </p:sp>
      <p:sp>
        <p:nvSpPr>
          <p:cNvPr id="6" name="Oval 5"/>
          <p:cNvSpPr/>
          <p:nvPr/>
        </p:nvSpPr>
        <p:spPr>
          <a:xfrm>
            <a:off x="5435600" y="5229225"/>
            <a:ext cx="1079500" cy="647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Number Placeholder 1"/>
          <p:cNvSpPr>
            <a:spLocks noGrp="1"/>
          </p:cNvSpPr>
          <p:nvPr>
            <p:ph type="sldNum" sz="quarter" idx="10"/>
          </p:nvPr>
        </p:nvSpPr>
        <p:spPr>
          <a:noFill/>
          <a:ln>
            <a:miter lim="800000"/>
            <a:headEnd/>
            <a:tailEnd/>
          </a:ln>
        </p:spPr>
        <p:txBody>
          <a:bodyPr/>
          <a:lstStyle/>
          <a:p>
            <a:fld id="{106713DC-9E9F-4620-8336-1C7E30118DE4}" type="slidenum">
              <a:rPr lang="en-US" altLang="en-US" smtClean="0">
                <a:latin typeface="Arial" charset="0"/>
                <a:cs typeface="Arial" charset="0"/>
              </a:rPr>
              <a:pPr/>
              <a:t>34</a:t>
            </a:fld>
            <a:endParaRPr lang="en-US" altLang="en-US" smtClean="0">
              <a:latin typeface="Arial" charset="0"/>
              <a:cs typeface="Arial" charset="0"/>
            </a:endParaRPr>
          </a:p>
        </p:txBody>
      </p:sp>
      <p:pic>
        <p:nvPicPr>
          <p:cNvPr id="109570" name="Picture 1"/>
          <p:cNvPicPr>
            <a:picLocks noChangeAspect="1"/>
          </p:cNvPicPr>
          <p:nvPr/>
        </p:nvPicPr>
        <p:blipFill>
          <a:blip r:embed="rId3"/>
          <a:srcRect/>
          <a:stretch>
            <a:fillRect/>
          </a:stretch>
        </p:blipFill>
        <p:spPr bwMode="auto">
          <a:xfrm>
            <a:off x="23813" y="549275"/>
            <a:ext cx="4919662" cy="4570413"/>
          </a:xfrm>
          <a:prstGeom prst="rect">
            <a:avLst/>
          </a:prstGeom>
          <a:noFill/>
          <a:ln w="9525">
            <a:noFill/>
            <a:miter lim="800000"/>
            <a:headEnd/>
            <a:tailEnd/>
          </a:ln>
        </p:spPr>
      </p:pic>
      <p:pic>
        <p:nvPicPr>
          <p:cNvPr id="109571" name="Picture 2"/>
          <p:cNvPicPr>
            <a:picLocks noChangeAspect="1"/>
          </p:cNvPicPr>
          <p:nvPr/>
        </p:nvPicPr>
        <p:blipFill>
          <a:blip r:embed="rId4"/>
          <a:srcRect/>
          <a:stretch>
            <a:fillRect/>
          </a:stretch>
        </p:blipFill>
        <p:spPr bwMode="auto">
          <a:xfrm>
            <a:off x="5292725" y="3213100"/>
            <a:ext cx="2895600" cy="2547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r>
              <a:rPr lang="en-US" altLang="en-US" smtClean="0"/>
              <a:t>Suggestions</a:t>
            </a:r>
          </a:p>
        </p:txBody>
      </p:sp>
      <p:sp>
        <p:nvSpPr>
          <p:cNvPr id="111618" name="Slide Number Placeholder 2"/>
          <p:cNvSpPr>
            <a:spLocks noGrp="1"/>
          </p:cNvSpPr>
          <p:nvPr>
            <p:ph type="sldNum" sz="quarter" idx="10"/>
          </p:nvPr>
        </p:nvSpPr>
        <p:spPr>
          <a:noFill/>
          <a:ln>
            <a:miter lim="800000"/>
            <a:headEnd/>
            <a:tailEnd/>
          </a:ln>
        </p:spPr>
        <p:txBody>
          <a:bodyPr/>
          <a:lstStyle/>
          <a:p>
            <a:fld id="{0EAB10E4-5DF6-4FED-8709-E51F1F87BFE5}" type="slidenum">
              <a:rPr lang="en-US" altLang="en-US" smtClean="0">
                <a:latin typeface="Arial" charset="0"/>
                <a:cs typeface="Arial" charset="0"/>
              </a:rPr>
              <a:pPr/>
              <a:t>35</a:t>
            </a:fld>
            <a:endParaRPr lang="en-US" altLang="en-US" smtClean="0">
              <a:latin typeface="Arial" charset="0"/>
              <a:cs typeface="Arial" charset="0"/>
            </a:endParaRPr>
          </a:p>
        </p:txBody>
      </p:sp>
      <p:sp>
        <p:nvSpPr>
          <p:cNvPr id="4" name="Content Placeholder 2"/>
          <p:cNvSpPr txBox="1">
            <a:spLocks/>
          </p:cNvSpPr>
          <p:nvPr/>
        </p:nvSpPr>
        <p:spPr>
          <a:xfrm>
            <a:off x="330200" y="1628775"/>
            <a:ext cx="8489950" cy="4537075"/>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GB" altLang="en-US" kern="0" dirty="0"/>
              <a:t>Always also check results at p = 1 uncorrected (you should see a full brain activation -&gt; if not there is a problem)</a:t>
            </a:r>
          </a:p>
          <a:p>
            <a:pPr>
              <a:defRPr/>
            </a:pPr>
            <a:r>
              <a:rPr lang="en-GB" altLang="en-US" kern="0" dirty="0"/>
              <a:t>If no full brain: probably one (or more) participants had a wrong realignment/normalization! </a:t>
            </a:r>
          </a:p>
          <a:p>
            <a:pPr>
              <a:defRPr/>
            </a:pPr>
            <a:endParaRPr lang="en-GB" altLang="en-US" sz="2000" kern="0" dirty="0"/>
          </a:p>
          <a:p>
            <a:pPr marL="0" indent="0">
              <a:buFontTx/>
              <a:buNone/>
              <a:defRPr/>
            </a:pPr>
            <a:endParaRPr lang="en-GB" altLang="en-US" kern="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Number Placeholder 1"/>
          <p:cNvSpPr>
            <a:spLocks noGrp="1"/>
          </p:cNvSpPr>
          <p:nvPr>
            <p:ph type="sldNum" sz="quarter" idx="10"/>
          </p:nvPr>
        </p:nvSpPr>
        <p:spPr>
          <a:noFill/>
          <a:ln>
            <a:miter lim="800000"/>
            <a:headEnd/>
            <a:tailEnd/>
          </a:ln>
        </p:spPr>
        <p:txBody>
          <a:bodyPr/>
          <a:lstStyle/>
          <a:p>
            <a:fld id="{6D08F8B2-11B7-49C3-9D75-D54FFD139E62}" type="slidenum">
              <a:rPr lang="en-US" altLang="en-US" smtClean="0">
                <a:latin typeface="Arial" charset="0"/>
                <a:cs typeface="Arial" charset="0"/>
              </a:rPr>
              <a:pPr/>
              <a:t>36</a:t>
            </a:fld>
            <a:endParaRPr lang="en-US" altLang="en-US" smtClean="0">
              <a:latin typeface="Arial" charset="0"/>
              <a:cs typeface="Arial" charset="0"/>
            </a:endParaRPr>
          </a:p>
        </p:txBody>
      </p:sp>
      <p:pic>
        <p:nvPicPr>
          <p:cNvPr id="112642" name="Picture 2"/>
          <p:cNvPicPr>
            <a:picLocks noChangeAspect="1"/>
          </p:cNvPicPr>
          <p:nvPr/>
        </p:nvPicPr>
        <p:blipFill>
          <a:blip r:embed="rId2"/>
          <a:srcRect t="5621" b="4080"/>
          <a:stretch>
            <a:fillRect/>
          </a:stretch>
        </p:blipFill>
        <p:spPr bwMode="auto">
          <a:xfrm>
            <a:off x="2051050" y="639763"/>
            <a:ext cx="4762500" cy="6192837"/>
          </a:xfrm>
          <a:prstGeom prst="rect">
            <a:avLst/>
          </a:prstGeom>
          <a:noFill/>
          <a:ln w="9525">
            <a:noFill/>
            <a:miter lim="800000"/>
            <a:headEnd/>
            <a:tailEnd/>
          </a:ln>
        </p:spPr>
      </p:pic>
      <p:sp>
        <p:nvSpPr>
          <p:cNvPr id="112643" name="TextBox 4"/>
          <p:cNvSpPr txBox="1">
            <a:spLocks noChangeArrowheads="1"/>
          </p:cNvSpPr>
          <p:nvPr/>
        </p:nvSpPr>
        <p:spPr bwMode="auto">
          <a:xfrm>
            <a:off x="6516688" y="2636838"/>
            <a:ext cx="2771775" cy="1200150"/>
          </a:xfrm>
          <a:prstGeom prst="rect">
            <a:avLst/>
          </a:prstGeom>
          <a:noFill/>
          <a:ln w="9525">
            <a:noFill/>
            <a:miter lim="800000"/>
            <a:headEnd/>
            <a:tailEnd/>
          </a:ln>
        </p:spPr>
        <p:txBody>
          <a:bodyPr>
            <a:spAutoFit/>
          </a:bodyPr>
          <a:lstStyle/>
          <a:p>
            <a:pPr eaLnBrk="0" hangingPunct="0"/>
            <a:r>
              <a:rPr lang="en-GB"/>
              <a:t>One wrongly aligned subject can take away any possible group-level effects! </a:t>
            </a:r>
          </a:p>
        </p:txBody>
      </p:sp>
      <p:sp>
        <p:nvSpPr>
          <p:cNvPr id="6" name="Down Arrow 5"/>
          <p:cNvSpPr/>
          <p:nvPr/>
        </p:nvSpPr>
        <p:spPr>
          <a:xfrm>
            <a:off x="7308850" y="3902075"/>
            <a:ext cx="287338" cy="45561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12645" name="TextBox 6"/>
          <p:cNvSpPr txBox="1">
            <a:spLocks noChangeArrowheads="1"/>
          </p:cNvSpPr>
          <p:nvPr/>
        </p:nvSpPr>
        <p:spPr bwMode="auto">
          <a:xfrm>
            <a:off x="6346825" y="4497388"/>
            <a:ext cx="2771775" cy="1200150"/>
          </a:xfrm>
          <a:prstGeom prst="rect">
            <a:avLst/>
          </a:prstGeom>
          <a:noFill/>
          <a:ln w="9525">
            <a:noFill/>
            <a:miter lim="800000"/>
            <a:headEnd/>
            <a:tailEnd/>
          </a:ln>
        </p:spPr>
        <p:txBody>
          <a:bodyPr>
            <a:spAutoFit/>
          </a:bodyPr>
          <a:lstStyle/>
          <a:p>
            <a:pPr eaLnBrk="0" hangingPunct="0"/>
            <a:r>
              <a:rPr lang="en-GB"/>
              <a:t>If just 1 subject doesn’t have a certain voxel, that the voxel gets discarded at the 2</a:t>
            </a:r>
            <a:r>
              <a:rPr lang="en-GB" baseline="30000"/>
              <a:t>nd</a:t>
            </a:r>
            <a:r>
              <a:rPr lang="en-GB"/>
              <a:t> level for all.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330200" y="908050"/>
            <a:ext cx="8489950" cy="576263"/>
          </a:xfrm>
        </p:spPr>
        <p:txBody>
          <a:bodyPr/>
          <a:lstStyle/>
          <a:p>
            <a:r>
              <a:rPr lang="en-GB" altLang="en-US" smtClean="0"/>
              <a:t>Summary</a:t>
            </a:r>
          </a:p>
        </p:txBody>
      </p:sp>
      <p:sp>
        <p:nvSpPr>
          <p:cNvPr id="113666" name="Content Placeholder 2"/>
          <p:cNvSpPr>
            <a:spLocks noGrp="1"/>
          </p:cNvSpPr>
          <p:nvPr>
            <p:ph idx="1"/>
          </p:nvPr>
        </p:nvSpPr>
        <p:spPr>
          <a:xfrm>
            <a:off x="330200" y="1628775"/>
            <a:ext cx="8489950" cy="4537075"/>
          </a:xfrm>
        </p:spPr>
        <p:txBody>
          <a:bodyPr/>
          <a:lstStyle/>
          <a:p>
            <a:r>
              <a:rPr lang="en-GB" altLang="en-US" smtClean="0"/>
              <a:t>For fMRI data, usually preferable to use RFX analysis, not FFX</a:t>
            </a:r>
          </a:p>
          <a:p>
            <a:r>
              <a:rPr lang="en-GB" altLang="en-US" smtClean="0"/>
              <a:t>Hierarchical models provide gold standard for RFX , BUT computationally intensive</a:t>
            </a:r>
          </a:p>
          <a:p>
            <a:r>
              <a:rPr lang="en-GB" altLang="en-US" smtClean="0"/>
              <a:t>Summary statistics = robust method for RFX group analysis</a:t>
            </a:r>
          </a:p>
        </p:txBody>
      </p:sp>
      <p:sp>
        <p:nvSpPr>
          <p:cNvPr id="113667" name="Slide Number Placeholder 1"/>
          <p:cNvSpPr>
            <a:spLocks noGrp="1"/>
          </p:cNvSpPr>
          <p:nvPr>
            <p:ph type="sldNum" sz="quarter" idx="10"/>
          </p:nvPr>
        </p:nvSpPr>
        <p:spPr>
          <a:noFill/>
          <a:ln>
            <a:miter lim="800000"/>
            <a:headEnd/>
            <a:tailEnd/>
          </a:ln>
        </p:spPr>
        <p:txBody>
          <a:bodyPr/>
          <a:lstStyle/>
          <a:p>
            <a:fld id="{431A4C08-00D9-4F4D-AF96-B6944E4F9D01}" type="slidenum">
              <a:rPr lang="en-US" altLang="en-US" smtClean="0">
                <a:latin typeface="Arial" charset="0"/>
                <a:cs typeface="Arial" charset="0"/>
              </a:rPr>
              <a:pPr/>
              <a:t>37</a:t>
            </a:fld>
            <a:endParaRPr lang="en-US" alt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ctrTitle"/>
          </p:nvPr>
        </p:nvSpPr>
        <p:spPr>
          <a:xfrm>
            <a:off x="323850" y="1484313"/>
            <a:ext cx="8496300" cy="504825"/>
          </a:xfrm>
        </p:spPr>
        <p:txBody>
          <a:bodyPr/>
          <a:lstStyle/>
          <a:p>
            <a:r>
              <a:rPr lang="en-GB" altLang="en-US" smtClean="0"/>
              <a:t>Resources</a:t>
            </a:r>
          </a:p>
        </p:txBody>
      </p:sp>
      <p:sp>
        <p:nvSpPr>
          <p:cNvPr id="115714" name="Subtitle 2"/>
          <p:cNvSpPr>
            <a:spLocks noGrp="1"/>
          </p:cNvSpPr>
          <p:nvPr>
            <p:ph type="subTitle" idx="1"/>
          </p:nvPr>
        </p:nvSpPr>
        <p:spPr>
          <a:xfrm>
            <a:off x="323850" y="2060575"/>
            <a:ext cx="8496300" cy="4105275"/>
          </a:xfrm>
        </p:spPr>
        <p:txBody>
          <a:bodyPr/>
          <a:lstStyle/>
          <a:p>
            <a:pPr marL="457200" indent="-457200">
              <a:buFontTx/>
              <a:buChar char="•"/>
            </a:pPr>
            <a:r>
              <a:rPr lang="en-GB" altLang="en-US" sz="2000" smtClean="0"/>
              <a:t>Previous MfD slides</a:t>
            </a:r>
          </a:p>
          <a:p>
            <a:pPr marL="457200" indent="-457200">
              <a:buFontTx/>
              <a:buChar char="•"/>
            </a:pPr>
            <a:r>
              <a:rPr lang="en-GB" altLang="en-US" sz="2000" smtClean="0"/>
              <a:t>Glascher, J. &amp; Gitelman, D. (2008) Contrast weights in flexible factorial design with multiple groups of subjects. </a:t>
            </a:r>
          </a:p>
          <a:p>
            <a:pPr marL="457200" indent="-457200">
              <a:buFontTx/>
              <a:buChar char="•"/>
            </a:pPr>
            <a:r>
              <a:rPr lang="en-GB" altLang="en-US" sz="2000" smtClean="0"/>
              <a:t>Slides from Guillaume Flandin’s talk in Zurich, Feb 2014 </a:t>
            </a:r>
          </a:p>
          <a:p>
            <a:pPr marL="457200" indent="-457200">
              <a:buFontTx/>
              <a:buChar char="•"/>
            </a:pPr>
            <a:r>
              <a:rPr lang="en-GB" altLang="en-US" sz="2000" smtClean="0"/>
              <a:t>Mumford, J. A., &amp; Poldrack, R. A. (2007). Modeling group fMRI data. Social cognitive and affective neuroscience, 2(3), 251-257.</a:t>
            </a:r>
          </a:p>
          <a:p>
            <a:pPr marL="457200" indent="-457200">
              <a:buFontTx/>
              <a:buChar char="•"/>
            </a:pPr>
            <a:r>
              <a:rPr lang="en-GB" altLang="en-US" sz="2000" smtClean="0"/>
              <a:t>Friston, K. J., Stephan, K. E., Lund, T. E., Morcom, A., &amp; Kiebel, S. (2005). Mixed-effects and fMRI studies. </a:t>
            </a:r>
            <a:r>
              <a:rPr lang="en-GB" altLang="en-US" sz="2000" i="1" smtClean="0"/>
              <a:t>Neuroimage</a:t>
            </a:r>
            <a:r>
              <a:rPr lang="en-GB" altLang="en-US" sz="2000" smtClean="0"/>
              <a:t>, </a:t>
            </a:r>
            <a:r>
              <a:rPr lang="en-GB" altLang="en-US" sz="2000" i="1" smtClean="0"/>
              <a:t>24</a:t>
            </a:r>
            <a:r>
              <a:rPr lang="en-GB" altLang="en-US" sz="2000" smtClean="0"/>
              <a:t>(1), 244-252.</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GB" smtClean="0"/>
              <a:t>Second level analysis</a:t>
            </a:r>
          </a:p>
        </p:txBody>
      </p:sp>
      <p:sp>
        <p:nvSpPr>
          <p:cNvPr id="3" name="Content Placeholder 2">
            <a:extLst>
              <a:ext uri="{FF2B5EF4-FFF2-40B4-BE49-F238E27FC236}"/>
            </a:extLst>
          </p:cNvPr>
          <p:cNvSpPr>
            <a:spLocks noGrp="1"/>
          </p:cNvSpPr>
          <p:nvPr>
            <p:ph idx="1"/>
          </p:nvPr>
        </p:nvSpPr>
        <p:spPr>
          <a:xfrm>
            <a:off x="330200" y="2060575"/>
            <a:ext cx="8489950" cy="4105275"/>
          </a:xfrm>
        </p:spPr>
        <p:txBody>
          <a:bodyPr/>
          <a:lstStyle/>
          <a:p>
            <a:pPr>
              <a:defRPr/>
            </a:pPr>
            <a:r>
              <a:rPr lang="en-GB" sz="2400" dirty="0"/>
              <a:t>Deals with groups of subjects, e.g.</a:t>
            </a:r>
          </a:p>
          <a:p>
            <a:pPr marL="457200" lvl="1" indent="0">
              <a:buFontTx/>
              <a:buNone/>
              <a:defRPr/>
            </a:pPr>
            <a:r>
              <a:rPr lang="en-GB" sz="1000" dirty="0"/>
              <a:t>	</a:t>
            </a:r>
          </a:p>
          <a:p>
            <a:pPr marL="457200" lvl="1" indent="0">
              <a:buFontTx/>
              <a:buNone/>
              <a:defRPr/>
            </a:pPr>
            <a:r>
              <a:rPr lang="en-GB" sz="2000" dirty="0"/>
              <a:t>	Patients vs. control</a:t>
            </a:r>
          </a:p>
          <a:p>
            <a:pPr marL="457200" lvl="1" indent="0">
              <a:buFontTx/>
              <a:buNone/>
              <a:defRPr/>
            </a:pPr>
            <a:endParaRPr lang="en-GB" sz="1200" dirty="0"/>
          </a:p>
          <a:p>
            <a:pPr marL="457200" lvl="1" indent="0">
              <a:buFontTx/>
              <a:buNone/>
              <a:defRPr/>
            </a:pPr>
            <a:r>
              <a:rPr lang="en-GB" sz="2000" dirty="0"/>
              <a:t>	Brain activity*trait anxiety</a:t>
            </a:r>
          </a:p>
          <a:p>
            <a:pPr marL="457200" lvl="1" indent="0">
              <a:buFontTx/>
              <a:buNone/>
              <a:defRPr/>
            </a:pPr>
            <a:endParaRPr lang="en-GB" sz="2000" dirty="0"/>
          </a:p>
          <a:p>
            <a:pPr eaLnBrk="1" hangingPunct="1">
              <a:spcAft>
                <a:spcPts val="1200"/>
              </a:spcAft>
              <a:defRPr/>
            </a:pPr>
            <a:r>
              <a:rPr lang="en-GB" altLang="en-US" sz="2400" dirty="0"/>
              <a:t>which voxels </a:t>
            </a:r>
            <a:r>
              <a:rPr lang="en-GB" altLang="en-US" sz="2400" u="sng" dirty="0"/>
              <a:t>consistently</a:t>
            </a:r>
            <a:r>
              <a:rPr lang="en-GB" altLang="en-US" sz="2400" dirty="0"/>
              <a:t> show significant activity </a:t>
            </a:r>
            <a:r>
              <a:rPr lang="en-GB" altLang="en-US" sz="2400" u="sng" dirty="0"/>
              <a:t>within our group</a:t>
            </a:r>
          </a:p>
          <a:p>
            <a:pPr marL="0" indent="0" eaLnBrk="1" hangingPunct="1">
              <a:spcAft>
                <a:spcPts val="1200"/>
              </a:spcAft>
              <a:buFontTx/>
              <a:buNone/>
              <a:defRPr/>
            </a:pPr>
            <a:endParaRPr lang="en-GB" altLang="en-US" sz="1400" u="sng" dirty="0"/>
          </a:p>
          <a:p>
            <a:pPr eaLnBrk="1" hangingPunct="1">
              <a:spcAft>
                <a:spcPts val="1200"/>
              </a:spcAft>
              <a:defRPr/>
            </a:pPr>
            <a:r>
              <a:rPr lang="en-GB" altLang="en-US" sz="2400" dirty="0"/>
              <a:t>We would also like to be able to </a:t>
            </a:r>
            <a:r>
              <a:rPr lang="en-GB" altLang="en-US" sz="2400" u="sng" dirty="0"/>
              <a:t>generalise</a:t>
            </a:r>
            <a:r>
              <a:rPr lang="en-GB" altLang="en-US" sz="2400" dirty="0"/>
              <a:t> our results to non-tested subjects</a:t>
            </a:r>
          </a:p>
          <a:p>
            <a:pPr>
              <a:defRPr/>
            </a:pPr>
            <a:endParaRPr lang="en-GB" sz="2400" dirty="0"/>
          </a:p>
        </p:txBody>
      </p:sp>
      <p:sp>
        <p:nvSpPr>
          <p:cNvPr id="21507" name="Slide Number Placeholder 3"/>
          <p:cNvSpPr>
            <a:spLocks noGrp="1"/>
          </p:cNvSpPr>
          <p:nvPr>
            <p:ph type="sldNum" sz="quarter" idx="10"/>
          </p:nvPr>
        </p:nvSpPr>
        <p:spPr>
          <a:noFill/>
          <a:ln>
            <a:miter lim="800000"/>
            <a:headEnd/>
            <a:tailEnd/>
          </a:ln>
        </p:spPr>
        <p:txBody>
          <a:bodyPr/>
          <a:lstStyle/>
          <a:p>
            <a:fld id="{AB3C9961-12FD-4723-9DC8-1D647DC331F8}" type="slidenum">
              <a:rPr lang="en-US" altLang="en-US" smtClean="0">
                <a:latin typeface="Arial" charset="0"/>
                <a:cs typeface="Arial" charset="0"/>
              </a:rPr>
              <a:pPr/>
              <a:t>4</a:t>
            </a:fld>
            <a:endParaRPr lang="en-US" altLang="en-US"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title"/>
          </p:nvPr>
        </p:nvSpPr>
        <p:spPr/>
        <p:txBody>
          <a:bodyPr/>
          <a:lstStyle/>
          <a:p>
            <a:pPr eaLnBrk="1" hangingPunct="1"/>
            <a:r>
              <a:rPr lang="en-GB" altLang="en-US" smtClean="0"/>
              <a:t>Overview</a:t>
            </a:r>
          </a:p>
        </p:txBody>
      </p:sp>
      <p:sp>
        <p:nvSpPr>
          <p:cNvPr id="23554" name="Rectangle 8"/>
          <p:cNvSpPr>
            <a:spLocks noGrp="1" noChangeArrowheads="1"/>
          </p:cNvSpPr>
          <p:nvPr>
            <p:ph type="body" idx="1"/>
          </p:nvPr>
        </p:nvSpPr>
        <p:spPr>
          <a:xfrm>
            <a:off x="330200" y="1773238"/>
            <a:ext cx="8489950" cy="4392612"/>
          </a:xfrm>
        </p:spPr>
        <p:txBody>
          <a:bodyPr/>
          <a:lstStyle/>
          <a:p>
            <a:pPr marL="514350" indent="-514350" eaLnBrk="1" hangingPunct="1">
              <a:buFontTx/>
              <a:buAutoNum type="arabicPeriod"/>
            </a:pPr>
            <a:r>
              <a:rPr lang="en-GB" altLang="en-US" smtClean="0"/>
              <a:t>Recap of first-level analysis</a:t>
            </a:r>
          </a:p>
          <a:p>
            <a:pPr marL="514350" indent="-514350" eaLnBrk="1" hangingPunct="1">
              <a:buFontTx/>
              <a:buAutoNum type="arabicPeriod"/>
            </a:pPr>
            <a:r>
              <a:rPr lang="en-GB" altLang="en-US" smtClean="0"/>
              <a:t>What is second-level analysis?</a:t>
            </a:r>
          </a:p>
          <a:p>
            <a:pPr marL="514350" indent="-514350" eaLnBrk="1" hangingPunct="1">
              <a:buFontTx/>
              <a:buAutoNum type="arabicPeriod"/>
            </a:pPr>
            <a:r>
              <a:rPr lang="en-GB" altLang="en-US" smtClean="0">
                <a:solidFill>
                  <a:srgbClr val="7030A0"/>
                </a:solidFill>
              </a:rPr>
              <a:t>Fixed versus random effects</a:t>
            </a:r>
          </a:p>
          <a:p>
            <a:pPr marL="514350" indent="-514350" eaLnBrk="1" hangingPunct="1">
              <a:buFontTx/>
              <a:buAutoNum type="arabicPeriod"/>
            </a:pPr>
            <a:r>
              <a:rPr lang="en-GB" altLang="en-US" smtClean="0"/>
              <a:t>How do we analyse random effects?</a:t>
            </a:r>
          </a:p>
          <a:p>
            <a:pPr marL="514350" indent="-514350" eaLnBrk="1" hangingPunct="1">
              <a:buFontTx/>
              <a:buAutoNum type="arabicPeriod"/>
            </a:pPr>
            <a:r>
              <a:rPr lang="en-GB" altLang="en-US" smtClean="0"/>
              <a:t>Practical demonstration</a:t>
            </a:r>
          </a:p>
        </p:txBody>
      </p:sp>
      <p:sp>
        <p:nvSpPr>
          <p:cNvPr id="23555" name="Slide Number Placeholder 1"/>
          <p:cNvSpPr>
            <a:spLocks noGrp="1"/>
          </p:cNvSpPr>
          <p:nvPr>
            <p:ph type="sldNum" sz="quarter" idx="10"/>
          </p:nvPr>
        </p:nvSpPr>
        <p:spPr>
          <a:noFill/>
          <a:ln>
            <a:miter lim="800000"/>
            <a:headEnd/>
            <a:tailEnd/>
          </a:ln>
        </p:spPr>
        <p:txBody>
          <a:bodyPr/>
          <a:lstStyle/>
          <a:p>
            <a:fld id="{666CC994-3AC9-4313-99B3-6E751678A2F8}" type="slidenum">
              <a:rPr lang="en-US" altLang="en-US" smtClean="0">
                <a:latin typeface="Arial" charset="0"/>
                <a:cs typeface="Arial" charset="0"/>
              </a:rPr>
              <a:pPr/>
              <a:t>5</a:t>
            </a:fld>
            <a:endParaRPr lang="en-US" alt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1476375" y="1943100"/>
            <a:ext cx="6197600" cy="4394200"/>
          </a:xfrm>
        </p:spPr>
        <p:txBody>
          <a:bodyPr/>
          <a:lstStyle/>
          <a:p>
            <a:pPr marL="0" indent="0">
              <a:lnSpc>
                <a:spcPct val="150000"/>
              </a:lnSpc>
              <a:buFontTx/>
              <a:buNone/>
              <a:defRPr/>
            </a:pPr>
            <a:r>
              <a:rPr lang="en-GB" altLang="en-US" sz="2400" dirty="0"/>
              <a:t>Different assumptions about the source of random variation in voxel activity</a:t>
            </a:r>
          </a:p>
          <a:p>
            <a:pPr>
              <a:lnSpc>
                <a:spcPct val="150000"/>
              </a:lnSpc>
              <a:defRPr/>
            </a:pPr>
            <a:endParaRPr lang="en-GB" sz="2400" dirty="0"/>
          </a:p>
          <a:p>
            <a:pPr>
              <a:lnSpc>
                <a:spcPct val="150000"/>
              </a:lnSpc>
              <a:defRPr/>
            </a:pPr>
            <a:endParaRPr lang="en-GB" sz="2400" dirty="0"/>
          </a:p>
          <a:p>
            <a:pPr>
              <a:lnSpc>
                <a:spcPct val="150000"/>
              </a:lnSpc>
              <a:defRPr/>
            </a:pPr>
            <a:endParaRPr lang="en-GB" sz="2400" dirty="0"/>
          </a:p>
          <a:p>
            <a:pPr>
              <a:lnSpc>
                <a:spcPct val="150000"/>
              </a:lnSpc>
              <a:defRPr/>
            </a:pPr>
            <a:endParaRPr lang="en-GB" sz="2400" dirty="0"/>
          </a:p>
          <a:p>
            <a:pPr>
              <a:lnSpc>
                <a:spcPct val="150000"/>
              </a:lnSpc>
              <a:defRPr/>
            </a:pPr>
            <a:endParaRPr lang="en-GB" sz="2400" dirty="0"/>
          </a:p>
          <a:p>
            <a:pPr>
              <a:lnSpc>
                <a:spcPct val="150000"/>
              </a:lnSpc>
              <a:defRPr/>
            </a:pPr>
            <a:endParaRPr lang="en-GB" sz="2400" dirty="0"/>
          </a:p>
          <a:p>
            <a:pPr marL="0" indent="0">
              <a:lnSpc>
                <a:spcPct val="150000"/>
              </a:lnSpc>
              <a:buFontTx/>
              <a:buNone/>
              <a:defRPr/>
            </a:pPr>
            <a:r>
              <a:rPr lang="en-GB" sz="2400" dirty="0"/>
              <a:t>    </a:t>
            </a:r>
          </a:p>
        </p:txBody>
      </p:sp>
      <p:sp>
        <p:nvSpPr>
          <p:cNvPr id="25602" name="Title 1"/>
          <p:cNvSpPr>
            <a:spLocks noGrp="1"/>
          </p:cNvSpPr>
          <p:nvPr>
            <p:ph type="title"/>
          </p:nvPr>
        </p:nvSpPr>
        <p:spPr>
          <a:xfrm>
            <a:off x="330200" y="908050"/>
            <a:ext cx="8489950" cy="433388"/>
          </a:xfrm>
        </p:spPr>
        <p:txBody>
          <a:bodyPr/>
          <a:lstStyle/>
          <a:p>
            <a:r>
              <a:rPr lang="en-GB" altLang="en-US" smtClean="0"/>
              <a:t>Fixed versus random effects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GB" smtClean="0"/>
              <a:t>Fixed effect</a:t>
            </a:r>
          </a:p>
        </p:txBody>
      </p:sp>
      <p:pic>
        <p:nvPicPr>
          <p:cNvPr id="27650" name="Picture 4"/>
          <p:cNvPicPr>
            <a:picLocks noChangeAspect="1"/>
          </p:cNvPicPr>
          <p:nvPr/>
        </p:nvPicPr>
        <p:blipFill>
          <a:blip r:embed="rId3"/>
          <a:srcRect/>
          <a:stretch>
            <a:fillRect/>
          </a:stretch>
        </p:blipFill>
        <p:spPr bwMode="auto">
          <a:xfrm>
            <a:off x="469900" y="2997200"/>
            <a:ext cx="7847013" cy="2160588"/>
          </a:xfrm>
          <a:prstGeom prst="rect">
            <a:avLst/>
          </a:prstGeom>
          <a:noFill/>
          <a:ln w="9525">
            <a:noFill/>
            <a:miter lim="800000"/>
            <a:headEnd/>
            <a:tailEnd/>
          </a:ln>
        </p:spPr>
      </p:pic>
      <p:sp>
        <p:nvSpPr>
          <p:cNvPr id="27651" name="Rectangle 2"/>
          <p:cNvSpPr>
            <a:spLocks noChangeArrowheads="1"/>
          </p:cNvSpPr>
          <p:nvPr/>
        </p:nvSpPr>
        <p:spPr bwMode="auto">
          <a:xfrm>
            <a:off x="352425" y="1525588"/>
            <a:ext cx="5149850" cy="400050"/>
          </a:xfrm>
          <a:prstGeom prst="rect">
            <a:avLst/>
          </a:prstGeom>
          <a:noFill/>
          <a:ln w="9525">
            <a:noFill/>
            <a:miter lim="800000"/>
            <a:headEnd/>
            <a:tailEnd/>
          </a:ln>
        </p:spPr>
        <p:txBody>
          <a:bodyPr wrap="none">
            <a:spAutoFit/>
          </a:bodyPr>
          <a:lstStyle/>
          <a:p>
            <a:pPr eaLnBrk="0" hangingPunct="0"/>
            <a:r>
              <a:rPr lang="en-GB" sz="2000"/>
              <a:t>One source of variation: </a:t>
            </a:r>
            <a:r>
              <a:rPr lang="en-GB" sz="2000">
                <a:solidFill>
                  <a:srgbClr val="FF0000"/>
                </a:solidFill>
              </a:rPr>
              <a:t>measurement error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4"/>
          <p:cNvPicPr>
            <a:picLocks noChangeAspect="1"/>
          </p:cNvPicPr>
          <p:nvPr/>
        </p:nvPicPr>
        <p:blipFill>
          <a:blip r:embed="rId3"/>
          <a:srcRect/>
          <a:stretch>
            <a:fillRect/>
          </a:stretch>
        </p:blipFill>
        <p:spPr bwMode="auto">
          <a:xfrm>
            <a:off x="530225" y="2997200"/>
            <a:ext cx="7786688" cy="2160588"/>
          </a:xfrm>
          <a:prstGeom prst="rect">
            <a:avLst/>
          </a:prstGeom>
          <a:noFill/>
          <a:ln w="9525">
            <a:noFill/>
            <a:miter lim="800000"/>
            <a:headEnd/>
            <a:tailEnd/>
          </a:ln>
        </p:spPr>
      </p:pic>
      <p:sp>
        <p:nvSpPr>
          <p:cNvPr id="29698" name="Title 1"/>
          <p:cNvSpPr>
            <a:spLocks noGrp="1"/>
          </p:cNvSpPr>
          <p:nvPr>
            <p:ph type="title"/>
          </p:nvPr>
        </p:nvSpPr>
        <p:spPr/>
        <p:txBody>
          <a:bodyPr/>
          <a:lstStyle/>
          <a:p>
            <a:r>
              <a:rPr lang="en-GB" smtClean="0"/>
              <a:t>Fixed effect</a:t>
            </a:r>
          </a:p>
        </p:txBody>
      </p:sp>
      <p:sp>
        <p:nvSpPr>
          <p:cNvPr id="29699" name="Rectangle 7"/>
          <p:cNvSpPr>
            <a:spLocks noChangeArrowheads="1"/>
          </p:cNvSpPr>
          <p:nvPr/>
        </p:nvSpPr>
        <p:spPr bwMode="auto">
          <a:xfrm>
            <a:off x="352425" y="1525588"/>
            <a:ext cx="5149850" cy="400050"/>
          </a:xfrm>
          <a:prstGeom prst="rect">
            <a:avLst/>
          </a:prstGeom>
          <a:noFill/>
          <a:ln w="9525">
            <a:noFill/>
            <a:miter lim="800000"/>
            <a:headEnd/>
            <a:tailEnd/>
          </a:ln>
        </p:spPr>
        <p:txBody>
          <a:bodyPr wrap="none">
            <a:spAutoFit/>
          </a:bodyPr>
          <a:lstStyle/>
          <a:p>
            <a:pPr eaLnBrk="0" hangingPunct="0"/>
            <a:r>
              <a:rPr lang="en-GB" sz="2000"/>
              <a:t>One source of variation: </a:t>
            </a:r>
            <a:r>
              <a:rPr lang="en-GB" sz="2000">
                <a:solidFill>
                  <a:srgbClr val="FF0000"/>
                </a:solidFill>
              </a:rPr>
              <a:t>measurement error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52" name="Slide Number Placeholder 3"/>
          <p:cNvSpPr>
            <a:spLocks noGrp="1"/>
          </p:cNvSpPr>
          <p:nvPr>
            <p:ph type="sldNum" sz="quarter" idx="10"/>
          </p:nvPr>
        </p:nvSpPr>
        <p:spPr>
          <a:noFill/>
          <a:ln>
            <a:miter lim="800000"/>
            <a:headEnd/>
            <a:tailEnd/>
          </a:ln>
        </p:spPr>
        <p:txBody>
          <a:bodyPr/>
          <a:lstStyle/>
          <a:p>
            <a:fld id="{D31B45BF-2AA1-49E1-B8F4-2C04177F7CAD}" type="slidenum">
              <a:rPr lang="en-US" altLang="en-US" smtClean="0">
                <a:latin typeface="Arial" charset="0"/>
                <a:cs typeface="Arial" charset="0"/>
              </a:rPr>
              <a:pPr/>
              <a:t>9</a:t>
            </a:fld>
            <a:endParaRPr lang="en-US" altLang="en-US" smtClean="0">
              <a:latin typeface="Arial" charset="0"/>
              <a:cs typeface="Arial" charset="0"/>
            </a:endParaRPr>
          </a:p>
        </p:txBody>
      </p:sp>
      <p:graphicFrame>
        <p:nvGraphicFramePr>
          <p:cNvPr id="63551" name="Object 63"/>
          <p:cNvGraphicFramePr>
            <a:graphicFrameLocks noChangeAspect="1"/>
          </p:cNvGraphicFramePr>
          <p:nvPr/>
        </p:nvGraphicFramePr>
        <p:xfrm>
          <a:off x="6227763" y="817563"/>
          <a:ext cx="2657475" cy="577850"/>
        </p:xfrm>
        <a:graphic>
          <a:graphicData uri="http://schemas.openxmlformats.org/presentationml/2006/ole">
            <mc:AlternateContent xmlns:mc="http://schemas.openxmlformats.org/markup-compatibility/2006">
              <mc:Choice xmlns:v="urn:schemas-microsoft-com:vml" Requires="v">
                <p:oleObj spid="_x0000_s63552" name="Equation" r:id="rId4" imgW="1054080" imgH="228600" progId="Equation.3">
                  <p:embed/>
                </p:oleObj>
              </mc:Choice>
              <mc:Fallback>
                <p:oleObj name="Equation" r:id="rId4" imgW="1054080" imgH="228600" progId="Equation.3">
                  <p:embed/>
                  <p:pic>
                    <p:nvPicPr>
                      <p:cNvPr id="0" name="Picture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817563"/>
                        <a:ext cx="2657475" cy="57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553" name="Title 1"/>
          <p:cNvSpPr>
            <a:spLocks noGrp="1"/>
          </p:cNvSpPr>
          <p:nvPr>
            <p:ph type="title"/>
          </p:nvPr>
        </p:nvSpPr>
        <p:spPr>
          <a:xfrm>
            <a:off x="330200" y="908050"/>
            <a:ext cx="8489950" cy="433388"/>
          </a:xfrm>
        </p:spPr>
        <p:txBody>
          <a:bodyPr/>
          <a:lstStyle/>
          <a:p>
            <a:r>
              <a:rPr lang="en-GB" altLang="en-US" smtClean="0"/>
              <a:t>Fixed effects</a:t>
            </a:r>
          </a:p>
        </p:txBody>
      </p:sp>
      <p:sp>
        <p:nvSpPr>
          <p:cNvPr id="12" name="Content Placeholder 2">
            <a:extLst>
              <a:ext uri="{FF2B5EF4-FFF2-40B4-BE49-F238E27FC236}"/>
            </a:extLst>
          </p:cNvPr>
          <p:cNvSpPr>
            <a:spLocks noGrp="1"/>
          </p:cNvSpPr>
          <p:nvPr>
            <p:ph idx="1"/>
          </p:nvPr>
        </p:nvSpPr>
        <p:spPr>
          <a:xfrm>
            <a:off x="298450" y="4749800"/>
            <a:ext cx="8820150" cy="1657350"/>
          </a:xfrm>
        </p:spPr>
        <p:txBody>
          <a:bodyPr/>
          <a:lstStyle/>
          <a:p>
            <a:pPr>
              <a:defRPr/>
            </a:pPr>
            <a:r>
              <a:rPr lang="en-GB" sz="2200" dirty="0"/>
              <a:t>Only one variation: </a:t>
            </a:r>
            <a:r>
              <a:rPr lang="en-GB" sz="2200" dirty="0">
                <a:solidFill>
                  <a:srgbClr val="FF0000"/>
                </a:solidFill>
              </a:rPr>
              <a:t>measurement error (within subject)</a:t>
            </a:r>
          </a:p>
          <a:p>
            <a:pPr>
              <a:defRPr/>
            </a:pPr>
            <a:endParaRPr lang="en-GB" sz="2200" dirty="0">
              <a:solidFill>
                <a:srgbClr val="FF0000"/>
              </a:solidFill>
            </a:endParaRPr>
          </a:p>
          <a:p>
            <a:pPr>
              <a:defRPr/>
            </a:pPr>
            <a:r>
              <a:rPr lang="en-GB" sz="2200" dirty="0"/>
              <a:t>True response magnitude is </a:t>
            </a:r>
            <a:r>
              <a:rPr lang="en-GB" sz="2200" i="1" dirty="0"/>
              <a:t>fixed.</a:t>
            </a:r>
          </a:p>
          <a:p>
            <a:pPr marL="0" indent="0">
              <a:buClr>
                <a:srgbClr val="993366"/>
              </a:buClr>
              <a:buFontTx/>
              <a:buNone/>
              <a:defRPr/>
            </a:pPr>
            <a:endParaRPr lang="en-GB" sz="2200" i="1" dirty="0"/>
          </a:p>
          <a:p>
            <a:pPr>
              <a:defRPr/>
            </a:pPr>
            <a:endParaRPr lang="en-GB" sz="2200" dirty="0"/>
          </a:p>
        </p:txBody>
      </p:sp>
      <p:pic>
        <p:nvPicPr>
          <p:cNvPr id="63555" name="Picture 1"/>
          <p:cNvPicPr>
            <a:picLocks noChangeAspect="1"/>
          </p:cNvPicPr>
          <p:nvPr/>
        </p:nvPicPr>
        <p:blipFill>
          <a:blip r:embed="rId6"/>
          <a:srcRect/>
          <a:stretch>
            <a:fillRect/>
          </a:stretch>
        </p:blipFill>
        <p:spPr bwMode="auto">
          <a:xfrm>
            <a:off x="547688" y="1785938"/>
            <a:ext cx="80486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5106</TotalTime>
  <Words>1965</Words>
  <Application>Microsoft Office PowerPoint</Application>
  <PresentationFormat>On-screen Show (4:3)</PresentationFormat>
  <Paragraphs>327</Paragraphs>
  <Slides>38</Slides>
  <Notes>31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3" baseType="lpstr">
      <vt:lpstr>Arial</vt:lpstr>
      <vt:lpstr>Calibri</vt:lpstr>
      <vt:lpstr>Wingdings</vt:lpstr>
      <vt:lpstr>Custom Design</vt:lpstr>
      <vt:lpstr>Equation</vt:lpstr>
      <vt:lpstr>Methods for Dummies  Second-level Analysis (for fMRI)</vt:lpstr>
      <vt:lpstr>Overview</vt:lpstr>
      <vt:lpstr>First level</vt:lpstr>
      <vt:lpstr>Second level analysis</vt:lpstr>
      <vt:lpstr>Overview</vt:lpstr>
      <vt:lpstr>Fixed versus random effects</vt:lpstr>
      <vt:lpstr>Fixed effect</vt:lpstr>
      <vt:lpstr>Fixed effect</vt:lpstr>
      <vt:lpstr>Fixed effects</vt:lpstr>
      <vt:lpstr>Random effect</vt:lpstr>
      <vt:lpstr>Random effect</vt:lpstr>
      <vt:lpstr>Random effect</vt:lpstr>
      <vt:lpstr>PowerPoint Presentation</vt:lpstr>
      <vt:lpstr>Summary: Fixed vs. mixed effects</vt:lpstr>
      <vt:lpstr>PowerPoint Presentation</vt:lpstr>
      <vt:lpstr>Overview</vt:lpstr>
      <vt:lpstr>PowerPoint Presentation</vt:lpstr>
      <vt:lpstr>PowerPoint Presentation</vt:lpstr>
      <vt:lpstr>Overview of today’s talk</vt:lpstr>
      <vt:lpstr>Button-   pressing</vt:lpstr>
      <vt:lpstr>PowerPoint Presentation</vt:lpstr>
      <vt:lpstr>PowerPoint Presentation</vt:lpstr>
      <vt:lpstr>Example flexible factorial model for a 2x2 within subjects ANOVA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Suggestions</vt:lpstr>
      <vt:lpstr>PowerPoint Presentation</vt:lpstr>
      <vt:lpstr>Summary</vt:lpstr>
      <vt:lpstr>Resources</vt:lpstr>
    </vt:vector>
  </TitlesOfParts>
  <Company>UCL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Brown</dc:creator>
  <cp:lastModifiedBy>Anika Sierk</cp:lastModifiedBy>
  <cp:revision>225</cp:revision>
  <cp:lastPrinted>2014-12-08T16:09:45Z</cp:lastPrinted>
  <dcterms:created xsi:type="dcterms:W3CDTF">2005-07-13T12:26:50Z</dcterms:created>
  <dcterms:modified xsi:type="dcterms:W3CDTF">2018-01-18T18:19:32Z</dcterms:modified>
</cp:coreProperties>
</file>