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6858000" cx="9144000"/>
  <p:notesSz cx="6797675" cy="9928225"/>
  <p:embeddedFontLst>
    <p:embeddedFont>
      <p:font typeface="Lato"/>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34">
          <p15:clr>
            <a:srgbClr val="A4A3A4"/>
          </p15:clr>
        </p15:guide>
        <p15:guide id="2" pos="5264">
          <p15:clr>
            <a:srgbClr val="A4A3A4"/>
          </p15:clr>
        </p15:guide>
      </p15:sldGuideLst>
    </p:ext>
    <p:ext uri="{2D200454-40CA-4A62-9FC3-DE9A4176ACB9}">
      <p15:notesGuideLst>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634" orient="horz"/>
        <p:guide pos="5264"/>
      </p:guideLst>
    </p:cSldViewPr>
  </p:slideViewPr>
  <p:notesViewPr>
    <p:cSldViewPr snapToGrid="0">
      <p:cViewPr varScale="1">
        <p:scale>
          <a:sx n="100" d="100"/>
          <a:sy n="100" d="100"/>
        </p:scale>
        <p:origin x="0" y="0"/>
      </p:cViewPr>
      <p:guideLst>
        <p:guide pos="3127" orient="horz"/>
        <p:guide pos="2141"/>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Lato-regular.fntdata"/><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Lato-italic.fntdata"/><Relationship Id="rId14" Type="http://schemas.openxmlformats.org/officeDocument/2006/relationships/slide" Target="slides/slide9.xml"/><Relationship Id="rId36" Type="http://schemas.openxmlformats.org/officeDocument/2006/relationships/font" Target="fonts/Lato-bold.fntdata"/><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font" Target="fonts/Lato-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5659" cy="496411"/>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50443" y="0"/>
            <a:ext cx="2945659" cy="496411"/>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768" y="4715907"/>
            <a:ext cx="5438140" cy="4467701"/>
          </a:xfrm>
          <a:prstGeom prst="rect">
            <a:avLst/>
          </a:prstGeom>
          <a:noFill/>
          <a:ln>
            <a:noFill/>
          </a:ln>
        </p:spPr>
        <p:txBody>
          <a:bodyPr anchorCtr="0" anchor="t" bIns="45700" lIns="91425" spcFirstLastPara="1" rIns="91425" wrap="square" tIns="45700"/>
          <a:lstStyle>
            <a:lvl1pPr indent="-228600" lvl="0" marL="4572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30091"/>
            <a:ext cx="2945659" cy="496411"/>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50443" y="9430091"/>
            <a:ext cx="2945659" cy="496411"/>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p1: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7" name="Google Shape;87;p1:notes"/>
          <p:cNvSpPr txBox="1"/>
          <p:nvPr>
            <p:ph idx="1" type="body"/>
          </p:nvPr>
        </p:nvSpPr>
        <p:spPr>
          <a:xfrm>
            <a:off x="679768" y="4715907"/>
            <a:ext cx="5438140" cy="44677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GB" sz="1200" u="none" cap="none" strike="noStrike">
                <a:solidFill>
                  <a:schemeClr val="dk1"/>
                </a:solidFill>
                <a:latin typeface="Arial"/>
                <a:ea typeface="Arial"/>
                <a:cs typeface="Arial"/>
                <a:sym typeface="Arial"/>
              </a:rPr>
              <a:t>Intro – both</a:t>
            </a:r>
            <a:endParaRPr/>
          </a:p>
          <a:p>
            <a:pPr indent="0" lvl="0" marL="0" marR="0" rtl="0" algn="l">
              <a:spcBef>
                <a:spcPts val="0"/>
              </a:spcBef>
              <a:spcAft>
                <a:spcPts val="0"/>
              </a:spcAft>
              <a:buNone/>
            </a:pPr>
            <a:r>
              <a:rPr b="0" i="0" lang="en-GB" sz="1200" u="none" cap="none" strike="noStrike">
                <a:solidFill>
                  <a:schemeClr val="dk1"/>
                </a:solidFill>
                <a:latin typeface="Arial"/>
                <a:ea typeface="Arial"/>
                <a:cs typeface="Arial"/>
                <a:sym typeface="Arial"/>
              </a:rPr>
              <a:t>2-4: Alysha</a:t>
            </a:r>
            <a:endParaRPr/>
          </a:p>
          <a:p>
            <a:pPr indent="0" lvl="0" marL="0" marR="0" rtl="0" algn="l">
              <a:spcBef>
                <a:spcPts val="0"/>
              </a:spcBef>
              <a:spcAft>
                <a:spcPts val="0"/>
              </a:spcAft>
              <a:buNone/>
            </a:pPr>
            <a:r>
              <a:rPr b="0" i="0" lang="en-GB" sz="1200" u="none" cap="none" strike="noStrike">
                <a:solidFill>
                  <a:schemeClr val="dk1"/>
                </a:solidFill>
                <a:latin typeface="Arial"/>
                <a:ea typeface="Arial"/>
                <a:cs typeface="Arial"/>
                <a:sym typeface="Arial"/>
              </a:rPr>
              <a:t>5-8: Yuki</a:t>
            </a:r>
            <a:endParaRPr/>
          </a:p>
          <a:p>
            <a:pPr indent="0" lvl="0" marL="0" marR="0" rtl="0" algn="l">
              <a:spcBef>
                <a:spcPts val="0"/>
              </a:spcBef>
              <a:spcAft>
                <a:spcPts val="0"/>
              </a:spcAft>
              <a:buNone/>
            </a:pPr>
            <a:r>
              <a:rPr b="0" i="0" lang="en-GB" sz="1200" u="none" cap="none" strike="noStrike">
                <a:solidFill>
                  <a:schemeClr val="dk1"/>
                </a:solidFill>
                <a:latin typeface="Arial"/>
                <a:ea typeface="Arial"/>
                <a:cs typeface="Arial"/>
                <a:sym typeface="Arial"/>
              </a:rPr>
              <a:t>9-17: Alysha</a:t>
            </a:r>
            <a:endParaRPr b="0" i="0" sz="12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b="0" i="0" lang="en-GB" sz="1200" u="none" cap="none" strike="noStrike">
                <a:solidFill>
                  <a:schemeClr val="dk1"/>
                </a:solidFill>
                <a:latin typeface="Arial"/>
                <a:ea typeface="Arial"/>
                <a:cs typeface="Arial"/>
                <a:sym typeface="Arial"/>
              </a:rPr>
              <a:t>Rest: Yuki</a:t>
            </a:r>
            <a:endParaRPr/>
          </a:p>
        </p:txBody>
      </p:sp>
      <p:sp>
        <p:nvSpPr>
          <p:cNvPr id="88" name="Google Shape;88;p1:notes"/>
          <p:cNvSpPr txBox="1"/>
          <p:nvPr>
            <p:ph idx="12" type="sldNum"/>
          </p:nvPr>
        </p:nvSpPr>
        <p:spPr>
          <a:xfrm>
            <a:off x="3850443" y="9430091"/>
            <a:ext cx="2945659" cy="496411"/>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p8: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11" name="Google Shape;211;p8:notes"/>
          <p:cNvSpPr txBox="1"/>
          <p:nvPr>
            <p:ph idx="1" type="body"/>
          </p:nvPr>
        </p:nvSpPr>
        <p:spPr>
          <a:xfrm>
            <a:off x="679768" y="4715907"/>
            <a:ext cx="5438140" cy="44677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a:t>To prevent </a:t>
            </a:r>
            <a:r>
              <a:rPr lang="en-GB"/>
              <a:t>brain</a:t>
            </a:r>
            <a:r>
              <a:rPr lang="en-GB"/>
              <a:t> movement, you can do few things: (1) you can </a:t>
            </a:r>
            <a:r>
              <a:rPr lang="en-GB"/>
              <a:t>constrain</a:t>
            </a:r>
            <a:r>
              <a:rPr lang="en-GB"/>
              <a:t> the subject’s head using the soft padding, (2) you tell the subject to lie as still as possible, (3) you can minimize the scanning time given your experimental design, and (4) you check that he is comfortable in the scanner.</a:t>
            </a:r>
            <a:endParaRPr/>
          </a:p>
          <a:p>
            <a:pPr indent="0" lvl="0" marL="0" marR="0" rtl="0" algn="l">
              <a:spcBef>
                <a:spcPts val="0"/>
              </a:spcBef>
              <a:spcAft>
                <a:spcPts val="0"/>
              </a:spcAft>
              <a:buNone/>
            </a:pPr>
            <a:r>
              <a:rPr lang="en-GB"/>
              <a:t> </a:t>
            </a:r>
            <a:endParaRPr/>
          </a:p>
          <a:p>
            <a:pPr indent="0" lvl="0" marL="0" marR="0" rtl="0" algn="l">
              <a:spcBef>
                <a:spcPts val="0"/>
              </a:spcBef>
              <a:spcAft>
                <a:spcPts val="0"/>
              </a:spcAft>
              <a:buNone/>
            </a:pPr>
            <a:r>
              <a:rPr b="0" i="0" lang="en-GB" sz="1200" u="none" cap="none" strike="noStrike">
                <a:solidFill>
                  <a:schemeClr val="dk1"/>
                </a:solidFill>
                <a:latin typeface="Arial"/>
                <a:ea typeface="Arial"/>
                <a:cs typeface="Arial"/>
                <a:sym typeface="Arial"/>
              </a:rPr>
              <a:t>The more you can prevent movement, the better.</a:t>
            </a:r>
            <a:endParaRPr b="0" i="0" sz="12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
        <p:nvSpPr>
          <p:cNvPr id="212" name="Google Shape;212;p8:notes"/>
          <p:cNvSpPr txBox="1"/>
          <p:nvPr>
            <p:ph idx="12" type="sldNum"/>
          </p:nvPr>
        </p:nvSpPr>
        <p:spPr>
          <a:xfrm>
            <a:off x="3850443" y="9430091"/>
            <a:ext cx="2945659" cy="496411"/>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p9: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21" name="Google Shape;221;p9:notes"/>
          <p:cNvSpPr txBox="1"/>
          <p:nvPr>
            <p:ph idx="1" type="body"/>
          </p:nvPr>
        </p:nvSpPr>
        <p:spPr>
          <a:xfrm>
            <a:off x="679768" y="4715907"/>
            <a:ext cx="5438140" cy="4467701"/>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GB" sz="1100"/>
              <a:t>However despite all this, you cannot prevent all motion in the scanner - participants always move! Therefore motion correction of the data is needed.</a:t>
            </a:r>
            <a:endParaRPr sz="1100"/>
          </a:p>
          <a:p>
            <a:pPr indent="-298450" lvl="0" marL="457200" rtl="0" algn="l">
              <a:lnSpc>
                <a:spcPct val="115000"/>
              </a:lnSpc>
              <a:spcBef>
                <a:spcPts val="0"/>
              </a:spcBef>
              <a:spcAft>
                <a:spcPts val="0"/>
              </a:spcAft>
              <a:buClr>
                <a:schemeClr val="dk1"/>
              </a:buClr>
              <a:buSzPts val="1100"/>
              <a:buChar char="-"/>
            </a:pPr>
            <a:r>
              <a:rPr lang="en-GB" sz="1100"/>
              <a:t>The goal is to find the best possible alignment between an input image and some target (reference) image. The target image is usually defined to be the first, or the mean image in the fMRI time series.</a:t>
            </a:r>
            <a:endParaRPr sz="800"/>
          </a:p>
          <a:p>
            <a:pPr indent="-298450" lvl="0" marL="457200" rtl="0" algn="l">
              <a:lnSpc>
                <a:spcPct val="115000"/>
              </a:lnSpc>
              <a:spcBef>
                <a:spcPts val="0"/>
              </a:spcBef>
              <a:spcAft>
                <a:spcPts val="0"/>
              </a:spcAft>
              <a:buClr>
                <a:schemeClr val="dk1"/>
              </a:buClr>
              <a:buSzPts val="1100"/>
              <a:buChar char="-"/>
            </a:pPr>
            <a:r>
              <a:rPr lang="en-GB" sz="1100"/>
              <a:t>We can correct for motion using rigid body transformation. Here we assume that all movements are those of a rigid body, i.e. the assume size and shape of the brain does not change. </a:t>
            </a:r>
            <a:endParaRPr sz="800"/>
          </a:p>
          <a:p>
            <a:pPr indent="-298450" lvl="0" marL="457200" rtl="0" algn="l">
              <a:lnSpc>
                <a:spcPct val="115000"/>
              </a:lnSpc>
              <a:spcBef>
                <a:spcPts val="0"/>
              </a:spcBef>
              <a:spcAft>
                <a:spcPts val="0"/>
              </a:spcAft>
              <a:buClr>
                <a:schemeClr val="dk1"/>
              </a:buClr>
              <a:buSzPts val="1100"/>
              <a:buChar char="-"/>
            </a:pPr>
            <a:r>
              <a:rPr lang="en-GB" sz="1100"/>
              <a:t>Realignment involves two stages. I’ll introduce them now and then go through these in the next slides.</a:t>
            </a:r>
            <a:endParaRPr sz="1100"/>
          </a:p>
          <a:p>
            <a:pPr indent="-298450" lvl="0" marL="457200" rtl="0" algn="l">
              <a:lnSpc>
                <a:spcPct val="115000"/>
              </a:lnSpc>
              <a:spcBef>
                <a:spcPts val="0"/>
              </a:spcBef>
              <a:spcAft>
                <a:spcPts val="0"/>
              </a:spcAft>
              <a:buClr>
                <a:schemeClr val="dk1"/>
              </a:buClr>
              <a:buSzPts val="1100"/>
              <a:buChar char="-"/>
            </a:pPr>
            <a:r>
              <a:rPr lang="en-GB" sz="1100"/>
              <a:t>Registration: this involves estimating how the brain has to be moved to fit the reference image.</a:t>
            </a:r>
            <a:endParaRPr sz="1100"/>
          </a:p>
          <a:p>
            <a:pPr indent="-298450" lvl="0" marL="457200" rtl="0" algn="l">
              <a:lnSpc>
                <a:spcPct val="115000"/>
              </a:lnSpc>
              <a:spcBef>
                <a:spcPts val="0"/>
              </a:spcBef>
              <a:spcAft>
                <a:spcPts val="0"/>
              </a:spcAft>
              <a:buClr>
                <a:schemeClr val="dk1"/>
              </a:buClr>
              <a:buSzPts val="1100"/>
              <a:buChar char="-"/>
            </a:pPr>
            <a:r>
              <a:rPr lang="en-GB" sz="1100"/>
              <a:t>Transformation: this involves resampling the realigned image, so that the transformation is permanently applied to the image. Also called ‘reslicing’.</a:t>
            </a:r>
            <a:endParaRPr sz="1000"/>
          </a:p>
          <a:p>
            <a:pPr indent="0" lvl="0" marL="0" marR="0" rtl="0" algn="l">
              <a:lnSpc>
                <a:spcPct val="90000"/>
              </a:lnSpc>
              <a:spcBef>
                <a:spcPts val="476"/>
              </a:spcBef>
              <a:spcAft>
                <a:spcPts val="0"/>
              </a:spcAft>
              <a:buClr>
                <a:schemeClr val="dk1"/>
              </a:buClr>
              <a:buSzPts val="2380"/>
              <a:buFont typeface="Arial"/>
              <a:buNone/>
            </a:pPr>
            <a:r>
              <a:t/>
            </a:r>
            <a:endParaRPr b="0" i="0" sz="1000" u="none" cap="none" strike="noStrike">
              <a:solidFill>
                <a:srgbClr val="FFFFFF"/>
              </a:solidFill>
              <a:latin typeface="Arial"/>
              <a:ea typeface="Arial"/>
              <a:cs typeface="Arial"/>
              <a:sym typeface="Arial"/>
            </a:endParaRPr>
          </a:p>
          <a:p>
            <a:pPr indent="0" lvl="0" marL="0" marR="0" rtl="0" algn="l">
              <a:lnSpc>
                <a:spcPct val="90000"/>
              </a:lnSpc>
              <a:spcBef>
                <a:spcPts val="0"/>
              </a:spcBef>
              <a:spcAft>
                <a:spcPts val="0"/>
              </a:spcAft>
              <a:buNone/>
            </a:pPr>
            <a:r>
              <a:t/>
            </a:r>
            <a:endParaRPr b="0" i="0" sz="1000" u="none" cap="none" strike="noStrike">
              <a:solidFill>
                <a:schemeClr val="dk1"/>
              </a:solidFill>
              <a:latin typeface="Arial"/>
              <a:ea typeface="Arial"/>
              <a:cs typeface="Arial"/>
              <a:sym typeface="Arial"/>
            </a:endParaRPr>
          </a:p>
        </p:txBody>
      </p:sp>
      <p:sp>
        <p:nvSpPr>
          <p:cNvPr id="222" name="Google Shape;222;p9:notes"/>
          <p:cNvSpPr txBox="1"/>
          <p:nvPr>
            <p:ph idx="12" type="sldNum"/>
          </p:nvPr>
        </p:nvSpPr>
        <p:spPr>
          <a:xfrm>
            <a:off x="3850443" y="9430091"/>
            <a:ext cx="2945659" cy="496411"/>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p10: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28" name="Google Shape;228;p10:notes"/>
          <p:cNvSpPr txBox="1"/>
          <p:nvPr>
            <p:ph idx="1" type="body"/>
          </p:nvPr>
        </p:nvSpPr>
        <p:spPr>
          <a:xfrm>
            <a:off x="679768" y="4715907"/>
            <a:ext cx="5438140" cy="4467701"/>
          </a:xfrm>
          <a:prstGeom prst="rect">
            <a:avLst/>
          </a:prstGeom>
          <a:noFill/>
          <a:ln>
            <a:noFill/>
          </a:ln>
        </p:spPr>
        <p:txBody>
          <a:bodyPr anchorCtr="0" anchor="t" bIns="45700" lIns="91425" spcFirstLastPara="1" rIns="91425" wrap="square" tIns="45700">
            <a:noAutofit/>
          </a:bodyPr>
          <a:lstStyle/>
          <a:p>
            <a:pPr indent="-165100" lvl="0" marL="171450" rtl="0" algn="l">
              <a:lnSpc>
                <a:spcPct val="115000"/>
              </a:lnSpc>
              <a:spcBef>
                <a:spcPts val="0"/>
              </a:spcBef>
              <a:spcAft>
                <a:spcPts val="0"/>
              </a:spcAft>
              <a:buClr>
                <a:schemeClr val="dk1"/>
              </a:buClr>
              <a:buSzPts val="1100"/>
              <a:buFont typeface="Arial"/>
              <a:buChar char="•"/>
            </a:pPr>
            <a:r>
              <a:rPr lang="en-GB" sz="1100"/>
              <a:t>In 3D space, the head can move in 6 directions. Based on the assumption of rigid body transformation, we can superimpose one image over another via these 6 variable parameters.</a:t>
            </a:r>
            <a:endParaRPr sz="1100"/>
          </a:p>
          <a:p>
            <a:pPr indent="-165100" lvl="0" marL="171450" rtl="0" algn="l">
              <a:lnSpc>
                <a:spcPct val="115000"/>
              </a:lnSpc>
              <a:spcBef>
                <a:spcPts val="0"/>
              </a:spcBef>
              <a:spcAft>
                <a:spcPts val="0"/>
              </a:spcAft>
              <a:buClr>
                <a:schemeClr val="dk1"/>
              </a:buClr>
              <a:buSzPts val="1100"/>
              <a:buFont typeface="Arial"/>
              <a:buChar char="•"/>
            </a:pPr>
            <a:r>
              <a:rPr lang="en-GB" sz="1100"/>
              <a:t>The parameters consist of 3 sets of translations in the x y and z directions - on the left, and</a:t>
            </a:r>
            <a:endParaRPr sz="1100"/>
          </a:p>
          <a:p>
            <a:pPr indent="-165100" lvl="0" marL="171450" rtl="0" algn="l">
              <a:lnSpc>
                <a:spcPct val="115000"/>
              </a:lnSpc>
              <a:spcBef>
                <a:spcPts val="0"/>
              </a:spcBef>
              <a:spcAft>
                <a:spcPts val="0"/>
              </a:spcAft>
              <a:buClr>
                <a:schemeClr val="dk1"/>
              </a:buClr>
              <a:buSzPts val="1100"/>
              <a:buFont typeface="Arial"/>
              <a:buChar char="•"/>
            </a:pPr>
            <a:r>
              <a:rPr lang="en-GB" sz="1100"/>
              <a:t>We have 3 sets of rotations: pitch, yaw, and roll. Pitch is rotation around the x-axis up and down, like nodding ‘Yes’. Yaw is rotation around the z-axis, side to side, like ‘No’. Roll is rotation around the y-axis, like ‘Maybe’</a:t>
            </a:r>
            <a:endParaRPr sz="1100"/>
          </a:p>
          <a:p>
            <a:pPr indent="-165100" lvl="0" marL="171450" rtl="0" algn="l">
              <a:lnSpc>
                <a:spcPct val="115000"/>
              </a:lnSpc>
              <a:spcBef>
                <a:spcPts val="0"/>
              </a:spcBef>
              <a:spcAft>
                <a:spcPts val="0"/>
              </a:spcAft>
              <a:buClr>
                <a:schemeClr val="dk1"/>
              </a:buClr>
              <a:buSzPts val="1100"/>
              <a:buFont typeface="Arial"/>
              <a:buChar char="•"/>
            </a:pPr>
            <a:r>
              <a:rPr lang="en-GB" sz="1100"/>
              <a:t>So using these parameters we transform (so move, or realign) the input images to match the chosen reference/target image.</a:t>
            </a:r>
            <a:endParaRPr sz="1100"/>
          </a:p>
          <a:p>
            <a:pPr indent="-165100" lvl="0" marL="171450" rtl="0" algn="l">
              <a:lnSpc>
                <a:spcPct val="115000"/>
              </a:lnSpc>
              <a:spcBef>
                <a:spcPts val="0"/>
              </a:spcBef>
              <a:spcAft>
                <a:spcPts val="0"/>
              </a:spcAft>
              <a:buClr>
                <a:schemeClr val="dk1"/>
              </a:buClr>
              <a:buSzPts val="1100"/>
              <a:buFont typeface="Arial"/>
              <a:buChar char="•"/>
            </a:pPr>
            <a:r>
              <a:rPr lang="en-GB" sz="1100"/>
              <a:t>These operations (translation and rotation) are performed by matrices as you can see in the bottom image</a:t>
            </a:r>
            <a:endParaRPr sz="900"/>
          </a:p>
          <a:p>
            <a:pPr indent="0" lvl="0" marL="0" marR="0" rtl="0" algn="l">
              <a:spcBef>
                <a:spcPts val="0"/>
              </a:spcBef>
              <a:spcAft>
                <a:spcPts val="0"/>
              </a:spcAft>
              <a:buNone/>
            </a:pPr>
            <a:r>
              <a:t/>
            </a:r>
            <a:endParaRPr sz="1100">
              <a:solidFill>
                <a:srgbClr val="000000"/>
              </a:solidFill>
            </a:endParaRPr>
          </a:p>
        </p:txBody>
      </p:sp>
      <p:sp>
        <p:nvSpPr>
          <p:cNvPr id="229" name="Google Shape;229;p10:notes"/>
          <p:cNvSpPr txBox="1"/>
          <p:nvPr>
            <p:ph idx="12" type="sldNum"/>
          </p:nvPr>
        </p:nvSpPr>
        <p:spPr>
          <a:xfrm>
            <a:off x="3850443" y="9430091"/>
            <a:ext cx="2945659" cy="496411"/>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p11: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p11:notes"/>
          <p:cNvSpPr txBox="1"/>
          <p:nvPr>
            <p:ph idx="1" type="body"/>
          </p:nvPr>
        </p:nvSpPr>
        <p:spPr>
          <a:xfrm>
            <a:off x="679768" y="4715907"/>
            <a:ext cx="5438140" cy="4467701"/>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GB" sz="1100"/>
              <a:t>So let’s say the target image is the first in the fMRI time series. We want to align all subsequent images to that first image to make sure that the voxels are aligned with one another.</a:t>
            </a:r>
            <a:endParaRPr sz="1100"/>
          </a:p>
          <a:p>
            <a:pPr indent="-298450" lvl="0" marL="457200" rtl="0" algn="l">
              <a:lnSpc>
                <a:spcPct val="115000"/>
              </a:lnSpc>
              <a:spcBef>
                <a:spcPts val="0"/>
              </a:spcBef>
              <a:spcAft>
                <a:spcPts val="0"/>
              </a:spcAft>
              <a:buClr>
                <a:schemeClr val="dk1"/>
              </a:buClr>
              <a:buSzPts val="1100"/>
              <a:buChar char="-"/>
            </a:pPr>
            <a:r>
              <a:rPr lang="en-GB" sz="1100"/>
              <a:t>Our goal is to identify the set of parameters that provide the best match to the reference volume. This is termed optimisation, where we determine the optimum parameters for the transformation </a:t>
            </a:r>
            <a:r>
              <a:rPr lang="en-GB" sz="900"/>
              <a:t>(coordinates)</a:t>
            </a:r>
            <a:r>
              <a:rPr lang="en-GB" sz="1100"/>
              <a:t>. Optimal parameters are those that minimise the sum of squared differences between the image and the reference image </a:t>
            </a:r>
            <a:r>
              <a:rPr lang="en-GB" sz="800"/>
              <a:t>(between the transform and the real world data). </a:t>
            </a:r>
            <a:r>
              <a:rPr lang="en-GB" sz="900"/>
              <a:t>(cost function = sum of squared difference between consecutive image). </a:t>
            </a:r>
            <a:r>
              <a:rPr lang="en-GB" sz="1100"/>
              <a:t>After an initial estimate of this cost function, the algorithm will iteratively try different combinations to find the minimum sum of square difference (i.e best match the image to the reference – the perfect co-registration would yield a difference of 0). So if we were looking at the second image in the time series, we want to ask how can we assess how similar or how much overlap there is between the first and second image.</a:t>
            </a:r>
            <a:endParaRPr sz="800"/>
          </a:p>
          <a:p>
            <a:pPr indent="-298450" lvl="0" marL="457200" rtl="0" algn="l">
              <a:lnSpc>
                <a:spcPct val="115000"/>
              </a:lnSpc>
              <a:spcBef>
                <a:spcPts val="0"/>
              </a:spcBef>
              <a:spcAft>
                <a:spcPts val="0"/>
              </a:spcAft>
              <a:buClr>
                <a:schemeClr val="dk1"/>
              </a:buClr>
              <a:buSzPts val="1100"/>
              <a:buChar char="-"/>
            </a:pPr>
            <a:r>
              <a:rPr lang="en-GB" sz="1100"/>
              <a:t>The images below show example output of motion correction, following 3 translations on the left and 3 rotations on the right. On the left, there are translation parameters which estimate how much each image deviates from the first image. The 3 lines representing x, y, and z translations all go through 0,0 because the first image was used as the reference. The images just after it in time don’t need to be moved much to match up to it, unlike the later images in the time series which are further away from 0,0. Likewise you can also see displacement in the pitch, yaw and roll directions.</a:t>
            </a:r>
            <a:endParaRPr sz="1100"/>
          </a:p>
          <a:p>
            <a:pPr indent="-298450" lvl="0" marL="457200" rtl="0" algn="l">
              <a:lnSpc>
                <a:spcPct val="115000"/>
              </a:lnSpc>
              <a:spcBef>
                <a:spcPts val="0"/>
              </a:spcBef>
              <a:spcAft>
                <a:spcPts val="0"/>
              </a:spcAft>
              <a:buClr>
                <a:schemeClr val="dk1"/>
              </a:buClr>
              <a:buSzPts val="1100"/>
              <a:buChar char="-"/>
            </a:pPr>
            <a:r>
              <a:rPr lang="en-GB" sz="1100"/>
              <a:t>So, the aim of motion correction is to have similarity between images be as close as possible. We are looking for the best fit option, and we can measure how good a fit is by the sum of squared difference.</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rtl="0" algn="l">
              <a:spcBef>
                <a:spcPts val="0"/>
              </a:spcBef>
              <a:spcAft>
                <a:spcPts val="0"/>
              </a:spcAft>
              <a:buClr>
                <a:schemeClr val="dk1"/>
              </a:buClr>
              <a:buFont typeface="Arial"/>
              <a:buNone/>
            </a:pPr>
            <a:r>
              <a:rPr lang="en-GB" sz="1100"/>
              <a:t>Josh’s note:</a:t>
            </a:r>
            <a:endParaRPr sz="1100"/>
          </a:p>
          <a:p>
            <a:pPr indent="-298450" lvl="0" marL="457200" rtl="0" algn="l">
              <a:spcBef>
                <a:spcPts val="0"/>
              </a:spcBef>
              <a:spcAft>
                <a:spcPts val="0"/>
              </a:spcAft>
              <a:buClr>
                <a:schemeClr val="dk1"/>
              </a:buClr>
              <a:buSzPts val="1100"/>
              <a:buChar char="-"/>
            </a:pPr>
            <a:r>
              <a:rPr lang="en-GB" sz="1100"/>
              <a:t>When we align the images, the idea is to make motion corrected images that are somewhere responsible for each other.</a:t>
            </a:r>
            <a:endParaRPr sz="1100"/>
          </a:p>
          <a:p>
            <a:pPr indent="-298450" lvl="0" marL="457200" rtl="0" algn="l">
              <a:spcBef>
                <a:spcPts val="0"/>
              </a:spcBef>
              <a:spcAft>
                <a:spcPts val="0"/>
              </a:spcAft>
              <a:buClr>
                <a:schemeClr val="dk1"/>
              </a:buClr>
              <a:buSzPts val="1100"/>
              <a:buChar char="-"/>
            </a:pPr>
            <a:r>
              <a:rPr lang="en-GB" sz="1100"/>
              <a:t>If we measure the sum of square difference (taking twor images &gt; compute the difference &gt; square it), we measure how good of the fit is</a:t>
            </a:r>
            <a:endParaRPr sz="1100"/>
          </a:p>
          <a:p>
            <a:pPr indent="-298450" lvl="1" marL="914400" rtl="0" algn="l">
              <a:spcBef>
                <a:spcPts val="0"/>
              </a:spcBef>
              <a:spcAft>
                <a:spcPts val="0"/>
              </a:spcAft>
              <a:buClr>
                <a:schemeClr val="dk1"/>
              </a:buClr>
              <a:buSzPts val="1100"/>
              <a:buChar char="-"/>
            </a:pPr>
            <a:r>
              <a:rPr lang="en-GB" sz="1100"/>
              <a:t>We have one image and another image which has moved</a:t>
            </a:r>
            <a:endParaRPr sz="1100"/>
          </a:p>
          <a:p>
            <a:pPr indent="-298450" lvl="1" marL="914400" rtl="0" algn="l">
              <a:spcBef>
                <a:spcPts val="0"/>
              </a:spcBef>
              <a:spcAft>
                <a:spcPts val="0"/>
              </a:spcAft>
              <a:buClr>
                <a:schemeClr val="dk1"/>
              </a:buClr>
              <a:buSzPts val="1100"/>
              <a:buChar char="-"/>
            </a:pPr>
            <a:r>
              <a:rPr lang="en-GB" sz="1100"/>
              <a:t>That gives a difference</a:t>
            </a:r>
            <a:endParaRPr sz="1100"/>
          </a:p>
          <a:p>
            <a:pPr indent="-298450" lvl="1" marL="914400" rtl="0" algn="l">
              <a:spcBef>
                <a:spcPts val="0"/>
              </a:spcBef>
              <a:spcAft>
                <a:spcPts val="0"/>
              </a:spcAft>
              <a:buClr>
                <a:schemeClr val="dk1"/>
              </a:buClr>
              <a:buSzPts val="1100"/>
              <a:buChar char="-"/>
            </a:pPr>
            <a:r>
              <a:rPr lang="en-GB" sz="1100"/>
              <a:t>The sum of square differences tells how similar the images are to each other</a:t>
            </a:r>
            <a:endParaRPr sz="1100"/>
          </a:p>
          <a:p>
            <a:pPr indent="0" lvl="0" marL="0" marR="0" rtl="0" algn="l">
              <a:spcBef>
                <a:spcPts val="0"/>
              </a:spcBef>
              <a:spcAft>
                <a:spcPts val="0"/>
              </a:spcAft>
              <a:buNone/>
            </a:pPr>
            <a:r>
              <a:t/>
            </a:r>
            <a:endParaRPr/>
          </a:p>
          <a:p>
            <a:pPr indent="0" lvl="0" marL="0" marR="0" rtl="0" algn="l">
              <a:spcBef>
                <a:spcPts val="360"/>
              </a:spcBef>
              <a:spcAft>
                <a:spcPts val="0"/>
              </a:spcAft>
              <a:buNone/>
            </a:pPr>
            <a:r>
              <a:t/>
            </a:r>
            <a:endParaRPr b="0" i="0" sz="1200" u="none" cap="none" strike="noStrike">
              <a:solidFill>
                <a:schemeClr val="dk1"/>
              </a:solidFill>
              <a:latin typeface="Arial"/>
              <a:ea typeface="Arial"/>
              <a:cs typeface="Arial"/>
              <a:sym typeface="Arial"/>
            </a:endParaRPr>
          </a:p>
        </p:txBody>
      </p:sp>
      <p:sp>
        <p:nvSpPr>
          <p:cNvPr id="243" name="Google Shape;243;p11:notes"/>
          <p:cNvSpPr txBox="1"/>
          <p:nvPr>
            <p:ph idx="12" type="sldNum"/>
          </p:nvPr>
        </p:nvSpPr>
        <p:spPr>
          <a:xfrm>
            <a:off x="3850443" y="9430091"/>
            <a:ext cx="2945659" cy="496411"/>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p12: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p12:notes"/>
          <p:cNvSpPr txBox="1"/>
          <p:nvPr>
            <p:ph idx="1" type="body"/>
          </p:nvPr>
        </p:nvSpPr>
        <p:spPr>
          <a:xfrm>
            <a:off x="679768" y="4715907"/>
            <a:ext cx="5438140" cy="4467701"/>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GB" sz="1100"/>
              <a:t>After determining a set of realignment parameters, the original data have to be resampled to estimate the values that would have been obtained in case of no head motion. All images are acquired and stored as a collection of discrete points set on a spatial grid. But to carry out the image transformations, the intensity at positions between grid points needs to be calculated. This process is called interpolation.</a:t>
            </a:r>
            <a:endParaRPr sz="1100"/>
          </a:p>
          <a:p>
            <a:pPr indent="-298450" lvl="0" marL="457200" rtl="0" algn="l">
              <a:lnSpc>
                <a:spcPct val="115000"/>
              </a:lnSpc>
              <a:spcBef>
                <a:spcPts val="0"/>
              </a:spcBef>
              <a:spcAft>
                <a:spcPts val="0"/>
              </a:spcAft>
              <a:buClr>
                <a:schemeClr val="dk1"/>
              </a:buClr>
              <a:buSzPts val="1100"/>
              <a:buChar char="-"/>
            </a:pPr>
            <a:r>
              <a:rPr lang="en-GB" sz="1100"/>
              <a:t>Interpolation is defined as constructing new data points from a set of known data points (i.e. voxels). Note this is also referred to as reslicing and transformation</a:t>
            </a:r>
            <a:endParaRPr sz="1100"/>
          </a:p>
          <a:p>
            <a:pPr indent="-298450" lvl="0" marL="457200" rtl="0" algn="l">
              <a:lnSpc>
                <a:spcPct val="115000"/>
              </a:lnSpc>
              <a:spcBef>
                <a:spcPts val="0"/>
              </a:spcBef>
              <a:spcAft>
                <a:spcPts val="0"/>
              </a:spcAft>
              <a:buClr>
                <a:schemeClr val="dk1"/>
              </a:buClr>
              <a:buSzPts val="1100"/>
              <a:buChar char="-"/>
            </a:pPr>
            <a:r>
              <a:rPr lang="en-GB" sz="1100"/>
              <a:t>The intensity of each voxel in the transformed image must be determined from the intensities in the original image. To realign images with subvoxel accuracy, the spatial transformations will involve fractions of a voxel. This requires an interpolation scheme to estimate the intensity of a voxel, based on the intensity of its neighbours</a:t>
            </a:r>
            <a:endParaRPr sz="1100"/>
          </a:p>
          <a:p>
            <a:pPr indent="-298450" lvl="0" marL="457200" rtl="0" algn="l">
              <a:lnSpc>
                <a:spcPct val="115000"/>
              </a:lnSpc>
              <a:spcBef>
                <a:spcPts val="0"/>
              </a:spcBef>
              <a:spcAft>
                <a:spcPts val="0"/>
              </a:spcAft>
              <a:buClr>
                <a:schemeClr val="dk1"/>
              </a:buClr>
              <a:buSzPts val="1100"/>
              <a:buChar char="-"/>
            </a:pPr>
            <a:r>
              <a:rPr lang="en-GB" sz="1100"/>
              <a:t>In SPM there are different interpolation options to choose from. We will consider 3 types: Nearest Neighbour, Trilinear, and B-Spline</a:t>
            </a:r>
            <a:endParaRPr sz="1100"/>
          </a:p>
          <a:p>
            <a:pPr indent="0" lvl="0" marL="0" marR="0" rtl="0" algn="l">
              <a:lnSpc>
                <a:spcPct val="100000"/>
              </a:lnSpc>
              <a:spcBef>
                <a:spcPts val="360"/>
              </a:spcBef>
              <a:spcAft>
                <a:spcPts val="0"/>
              </a:spcAft>
              <a:buClr>
                <a:schemeClr val="dk1"/>
              </a:buClr>
              <a:buSzPts val="1200"/>
              <a:buFont typeface="Lato"/>
              <a:buNone/>
            </a:pPr>
            <a:r>
              <a:t/>
            </a:r>
            <a:endParaRPr/>
          </a:p>
          <a:p>
            <a:pPr indent="0" lvl="0" marL="0" marR="0" rtl="0" algn="l">
              <a:lnSpc>
                <a:spcPct val="100000"/>
              </a:lnSpc>
              <a:spcBef>
                <a:spcPts val="360"/>
              </a:spcBef>
              <a:spcAft>
                <a:spcPts val="0"/>
              </a:spcAft>
              <a:buClr>
                <a:schemeClr val="dk1"/>
              </a:buClr>
              <a:buSzPts val="1200"/>
              <a:buFont typeface="Arial"/>
              <a:buNone/>
            </a:pPr>
            <a:r>
              <a:t/>
            </a:r>
            <a:endParaRPr b="0" i="0" sz="1200" u="none" cap="none" strike="noStrike">
              <a:solidFill>
                <a:schemeClr val="dk1"/>
              </a:solidFill>
              <a:latin typeface="Arial"/>
              <a:ea typeface="Arial"/>
              <a:cs typeface="Arial"/>
              <a:sym typeface="Arial"/>
            </a:endParaRPr>
          </a:p>
          <a:p>
            <a:pPr indent="0" lvl="0" marL="0" marR="0" rtl="0" algn="l">
              <a:spcBef>
                <a:spcPts val="360"/>
              </a:spcBef>
              <a:spcAft>
                <a:spcPts val="0"/>
              </a:spcAft>
              <a:buNone/>
            </a:pPr>
            <a:r>
              <a:t/>
            </a:r>
            <a:endParaRPr b="0" i="0" sz="1200" u="none" cap="none" strike="noStrike">
              <a:solidFill>
                <a:schemeClr val="dk1"/>
              </a:solidFill>
              <a:latin typeface="Arial"/>
              <a:ea typeface="Arial"/>
              <a:cs typeface="Arial"/>
              <a:sym typeface="Arial"/>
            </a:endParaRPr>
          </a:p>
        </p:txBody>
      </p:sp>
      <p:sp>
        <p:nvSpPr>
          <p:cNvPr id="253" name="Google Shape;253;p12:notes"/>
          <p:cNvSpPr txBox="1"/>
          <p:nvPr>
            <p:ph idx="12" type="sldNum"/>
          </p:nvPr>
        </p:nvSpPr>
        <p:spPr>
          <a:xfrm>
            <a:off x="3850443" y="9430091"/>
            <a:ext cx="2945659" cy="496411"/>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0" name="Shape 360"/>
        <p:cNvGrpSpPr/>
        <p:nvPr/>
      </p:nvGrpSpPr>
      <p:grpSpPr>
        <a:xfrm>
          <a:off x="0" y="0"/>
          <a:ext cx="0" cy="0"/>
          <a:chOff x="0" y="0"/>
          <a:chExt cx="0" cy="0"/>
        </a:xfrm>
      </p:grpSpPr>
      <p:sp>
        <p:nvSpPr>
          <p:cNvPr id="361" name="Google Shape;361;p13: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62" name="Google Shape;362;p13:notes"/>
          <p:cNvSpPr txBox="1"/>
          <p:nvPr>
            <p:ph idx="1" type="body"/>
          </p:nvPr>
        </p:nvSpPr>
        <p:spPr>
          <a:xfrm>
            <a:off x="679768" y="4715907"/>
            <a:ext cx="5438140" cy="4467701"/>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GB" sz="1100"/>
              <a:t>The simplest option is to take the value of the nearest neighbour. This is fastest but not recommended for image realignment (and is not included in spm12)</a:t>
            </a:r>
            <a:endParaRPr sz="1100"/>
          </a:p>
          <a:p>
            <a:pPr indent="-298450" lvl="0" marL="457200" rtl="0" algn="l">
              <a:lnSpc>
                <a:spcPct val="115000"/>
              </a:lnSpc>
              <a:spcBef>
                <a:spcPts val="0"/>
              </a:spcBef>
              <a:spcAft>
                <a:spcPts val="0"/>
              </a:spcAft>
              <a:buClr>
                <a:schemeClr val="dk1"/>
              </a:buClr>
              <a:buSzPts val="1100"/>
              <a:buChar char="-"/>
            </a:pPr>
            <a:r>
              <a:rPr lang="en-GB" sz="1100"/>
              <a:t>A better option is tri-linear interpolation. It is illustrated here in 2 dimensions, so is rather bi-linear interpolation, but it’s easier to explain this way.</a:t>
            </a:r>
            <a:endParaRPr sz="1100"/>
          </a:p>
          <a:p>
            <a:pPr indent="-298450" lvl="0" marL="457200" rtl="0" algn="l">
              <a:lnSpc>
                <a:spcPct val="115000"/>
              </a:lnSpc>
              <a:spcBef>
                <a:spcPts val="0"/>
              </a:spcBef>
              <a:spcAft>
                <a:spcPts val="0"/>
              </a:spcAft>
              <a:buClr>
                <a:schemeClr val="dk1"/>
              </a:buClr>
              <a:buSzPts val="1100"/>
              <a:buChar char="-"/>
            </a:pPr>
            <a:r>
              <a:rPr lang="en-GB" sz="1100"/>
              <a:t>In the image, the white circles represent original voxels (f1, f2, f3, f4) and the black circle (f7) represents the point we’re trying to sample</a:t>
            </a:r>
            <a:endParaRPr sz="1100"/>
          </a:p>
          <a:p>
            <a:pPr indent="-298450" lvl="0" marL="457200" rtl="0" algn="l">
              <a:lnSpc>
                <a:spcPct val="115000"/>
              </a:lnSpc>
              <a:spcBef>
                <a:spcPts val="0"/>
              </a:spcBef>
              <a:spcAft>
                <a:spcPts val="0"/>
              </a:spcAft>
              <a:buClr>
                <a:schemeClr val="dk1"/>
              </a:buClr>
              <a:buSzPts val="1100"/>
              <a:buChar char="-"/>
            </a:pPr>
            <a:r>
              <a:rPr lang="en-GB" sz="1100"/>
              <a:t>So, we take the weighted average intensity of these 2 values (f1 and f2)  and we get f5 We also take the weighted average of f3 and f4 to get f6. Finally, we take the weighted average of f5 and f6 to get f7. </a:t>
            </a:r>
            <a:endParaRPr sz="1100"/>
          </a:p>
          <a:p>
            <a:pPr indent="-298450" lvl="0" marL="457200" rtl="0" algn="l">
              <a:lnSpc>
                <a:spcPct val="115000"/>
              </a:lnSpc>
              <a:spcBef>
                <a:spcPts val="0"/>
              </a:spcBef>
              <a:spcAft>
                <a:spcPts val="0"/>
              </a:spcAft>
              <a:buClr>
                <a:schemeClr val="dk1"/>
              </a:buClr>
              <a:buSzPts val="1100"/>
              <a:buChar char="-"/>
            </a:pPr>
            <a:r>
              <a:rPr lang="en-GB" sz="1100"/>
              <a:t>This would generalize into 3 dimensions </a:t>
            </a:r>
            <a:endParaRPr sz="1100"/>
          </a:p>
          <a:p>
            <a:pPr indent="-298450" lvl="0" marL="457200" rtl="0" algn="l">
              <a:lnSpc>
                <a:spcPct val="115000"/>
              </a:lnSpc>
              <a:spcBef>
                <a:spcPts val="0"/>
              </a:spcBef>
              <a:spcAft>
                <a:spcPts val="0"/>
              </a:spcAft>
              <a:buClr>
                <a:schemeClr val="dk1"/>
              </a:buClr>
              <a:buSzPts val="1100"/>
              <a:buChar char="-"/>
            </a:pPr>
            <a:r>
              <a:rPr lang="en-GB" sz="1100"/>
              <a:t>This method is not really optimal because by taking the weighted average of the neighbouring voxel we are losing information and introducing smoothness - blurring-  into the resampled image.</a:t>
            </a:r>
            <a:endParaRPr sz="1100"/>
          </a:p>
          <a:p>
            <a:pPr indent="0" lvl="0" marL="0" rtl="0" algn="l">
              <a:lnSpc>
                <a:spcPct val="115000"/>
              </a:lnSpc>
              <a:spcBef>
                <a:spcPts val="0"/>
              </a:spcBef>
              <a:spcAft>
                <a:spcPts val="0"/>
              </a:spcAft>
              <a:buNone/>
            </a:pPr>
            <a:r>
              <a:t/>
            </a:r>
            <a:endParaRPr/>
          </a:p>
        </p:txBody>
      </p:sp>
      <p:sp>
        <p:nvSpPr>
          <p:cNvPr id="363" name="Google Shape;363;p13:notes"/>
          <p:cNvSpPr txBox="1"/>
          <p:nvPr>
            <p:ph idx="12" type="sldNum"/>
          </p:nvPr>
        </p:nvSpPr>
        <p:spPr>
          <a:xfrm>
            <a:off x="3850443" y="9430091"/>
            <a:ext cx="2945659" cy="496411"/>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8" name="Shape 368"/>
        <p:cNvGrpSpPr/>
        <p:nvPr/>
      </p:nvGrpSpPr>
      <p:grpSpPr>
        <a:xfrm>
          <a:off x="0" y="0"/>
          <a:ext cx="0" cy="0"/>
          <a:chOff x="0" y="0"/>
          <a:chExt cx="0" cy="0"/>
        </a:xfrm>
      </p:grpSpPr>
      <p:sp>
        <p:nvSpPr>
          <p:cNvPr id="369" name="Google Shape;369;p14: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70" name="Google Shape;370;p14:notes"/>
          <p:cNvSpPr txBox="1"/>
          <p:nvPr>
            <p:ph idx="1" type="body"/>
          </p:nvPr>
        </p:nvSpPr>
        <p:spPr>
          <a:xfrm>
            <a:off x="679768" y="4715907"/>
            <a:ext cx="5438140" cy="4467701"/>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GB" sz="1100"/>
              <a:t>A better method is B-spline interpolation, </a:t>
            </a:r>
            <a:r>
              <a:rPr lang="en-GB" sz="1000"/>
              <a:t>which is the default in SPM. It improves accuracy and has higher spatial frequency.</a:t>
            </a:r>
            <a:endParaRPr sz="1000"/>
          </a:p>
          <a:p>
            <a:pPr indent="-298450" lvl="0" marL="457200" rtl="0" algn="l">
              <a:lnSpc>
                <a:spcPct val="115000"/>
              </a:lnSpc>
              <a:spcBef>
                <a:spcPts val="0"/>
              </a:spcBef>
              <a:spcAft>
                <a:spcPts val="0"/>
              </a:spcAft>
              <a:buClr>
                <a:schemeClr val="dk1"/>
              </a:buClr>
              <a:buSzPts val="1100"/>
              <a:buChar char="-"/>
            </a:pPr>
            <a:r>
              <a:rPr lang="en-GB" sz="1100"/>
              <a:t>We have little basis functions sent on each of the original voxels.</a:t>
            </a:r>
            <a:endParaRPr sz="1100"/>
          </a:p>
          <a:p>
            <a:pPr indent="-298450" lvl="0" marL="457200" rtl="0" algn="l">
              <a:lnSpc>
                <a:spcPct val="115000"/>
              </a:lnSpc>
              <a:spcBef>
                <a:spcPts val="0"/>
              </a:spcBef>
              <a:spcAft>
                <a:spcPts val="0"/>
              </a:spcAft>
              <a:buClr>
                <a:schemeClr val="dk1"/>
              </a:buClr>
              <a:buSzPts val="1100"/>
              <a:buChar char="-"/>
            </a:pPr>
            <a:r>
              <a:rPr lang="en-GB" sz="1100"/>
              <a:t>In this graph on the left, the perpendicular thin lines represent the value of individual voxels in the original image and the black line is interpolating the smooth function between voxels (this is a linear combination of basis functions – a bit like a localised GLM). When we want to sample a new value, we just take the height of the black line.</a:t>
            </a:r>
            <a:endParaRPr sz="900"/>
          </a:p>
          <a:p>
            <a:pPr indent="-298450" lvl="0" marL="457200" rtl="0" algn="l">
              <a:lnSpc>
                <a:spcPct val="115000"/>
              </a:lnSpc>
              <a:spcBef>
                <a:spcPts val="0"/>
              </a:spcBef>
              <a:spcAft>
                <a:spcPts val="0"/>
              </a:spcAft>
              <a:buClr>
                <a:schemeClr val="dk1"/>
              </a:buClr>
              <a:buSzPts val="1100"/>
              <a:buChar char="-"/>
            </a:pPr>
            <a:r>
              <a:rPr lang="en-GB" sz="1100"/>
              <a:t>There are a few options of B-spline interpolation in SPM. I’ll try to explain some:</a:t>
            </a:r>
            <a:endParaRPr sz="1100"/>
          </a:p>
          <a:p>
            <a:pPr indent="-298450" lvl="0" marL="457200" rtl="0" algn="l">
              <a:lnSpc>
                <a:spcPct val="115000"/>
              </a:lnSpc>
              <a:spcBef>
                <a:spcPts val="0"/>
              </a:spcBef>
              <a:spcAft>
                <a:spcPts val="0"/>
              </a:spcAft>
              <a:buClr>
                <a:schemeClr val="dk1"/>
              </a:buClr>
              <a:buSzPts val="1100"/>
              <a:buChar char="-"/>
            </a:pPr>
            <a:r>
              <a:rPr lang="en-GB" sz="1100"/>
              <a:t>(1) On the top right, we have a function that is a little triangle shape and this is a 1st degree b-spline, which is identical to a bilinear / trilinear interpolation. So if you use two closest neighbours, the basis function is a triangle shape.</a:t>
            </a:r>
            <a:endParaRPr sz="1100"/>
          </a:p>
          <a:p>
            <a:pPr indent="-298450" lvl="0" marL="457200" rtl="0" algn="l">
              <a:lnSpc>
                <a:spcPct val="115000"/>
              </a:lnSpc>
              <a:spcBef>
                <a:spcPts val="0"/>
              </a:spcBef>
              <a:spcAft>
                <a:spcPts val="0"/>
              </a:spcAft>
              <a:buClr>
                <a:schemeClr val="dk1"/>
              </a:buClr>
              <a:buSzPts val="1100"/>
              <a:buChar char="-"/>
            </a:pPr>
            <a:r>
              <a:rPr lang="en-GB" sz="1100"/>
              <a:t>(2) 2nd degree b-spline is slightly more sophisticated. If we use three closest neighbours, the basis function is a shape that’s a bit closer to Gaussian-shaped</a:t>
            </a:r>
            <a:endParaRPr sz="1100"/>
          </a:p>
          <a:p>
            <a:pPr indent="-298450" lvl="0" marL="457200" rtl="0" algn="l">
              <a:lnSpc>
                <a:spcPct val="115000"/>
              </a:lnSpc>
              <a:spcBef>
                <a:spcPts val="0"/>
              </a:spcBef>
              <a:spcAft>
                <a:spcPts val="0"/>
              </a:spcAft>
              <a:buClr>
                <a:schemeClr val="dk1"/>
              </a:buClr>
              <a:buSzPts val="1100"/>
              <a:buChar char="-"/>
            </a:pPr>
            <a:r>
              <a:rPr lang="en-GB" sz="1100"/>
              <a:t>(3) 3rd degree b-spline uses more curves. </a:t>
            </a:r>
            <a:endParaRPr sz="1100"/>
          </a:p>
          <a:p>
            <a:pPr indent="-298450" lvl="0" marL="457200" rtl="0" algn="l">
              <a:lnSpc>
                <a:spcPct val="115000"/>
              </a:lnSpc>
              <a:spcBef>
                <a:spcPts val="0"/>
              </a:spcBef>
              <a:spcAft>
                <a:spcPts val="0"/>
              </a:spcAft>
              <a:buClr>
                <a:schemeClr val="dk1"/>
              </a:buClr>
              <a:buSzPts val="1100"/>
              <a:buChar char="-"/>
            </a:pPr>
            <a:r>
              <a:rPr lang="en-GB" sz="1100"/>
              <a:t>This is how they would appear in 2D - so these basis functions are sent on each pixel, but there’s also a 3D version as well. </a:t>
            </a:r>
            <a:endParaRPr sz="1100"/>
          </a:p>
          <a:p>
            <a:pPr indent="-298450" lvl="0" marL="457200" rtl="0" algn="l">
              <a:lnSpc>
                <a:spcPct val="115000"/>
              </a:lnSpc>
              <a:spcBef>
                <a:spcPts val="0"/>
              </a:spcBef>
              <a:spcAft>
                <a:spcPts val="0"/>
              </a:spcAft>
              <a:buClr>
                <a:schemeClr val="dk1"/>
              </a:buClr>
              <a:buSzPts val="1100"/>
              <a:buChar char="-"/>
            </a:pPr>
            <a:r>
              <a:rPr lang="en-GB" sz="1100"/>
              <a:t>So if we know coefficients of these basis functions for nearby voxels, which is like a beta value from GLM, we can reconstruct a continuous in space image, fitting images to linear combinations of these basis functions. The basis functions are embedded in SPM.</a:t>
            </a:r>
            <a:endParaRPr sz="1100"/>
          </a:p>
          <a:p>
            <a:pPr indent="-298450" lvl="0" marL="457200" rtl="0" algn="l">
              <a:lnSpc>
                <a:spcPct val="115000"/>
              </a:lnSpc>
              <a:spcBef>
                <a:spcPts val="0"/>
              </a:spcBef>
              <a:spcAft>
                <a:spcPts val="0"/>
              </a:spcAft>
              <a:buClr>
                <a:schemeClr val="dk1"/>
              </a:buClr>
              <a:buSzPts val="1100"/>
              <a:buChar char="-"/>
            </a:pPr>
            <a:r>
              <a:rPr lang="en-GB" sz="1100"/>
              <a:t>Bottom line without the maths: B-spline interpolation uses more information in the hope of improving results and the higher the order the more information (neighbouring voxels) is being used to generate accurate interpolation</a:t>
            </a:r>
            <a:endParaRPr sz="1100"/>
          </a:p>
          <a:p>
            <a:pPr indent="0" lvl="0" marL="0" marR="0" rtl="0" algn="l">
              <a:lnSpc>
                <a:spcPct val="90000"/>
              </a:lnSpc>
              <a:spcBef>
                <a:spcPts val="0"/>
              </a:spcBef>
              <a:spcAft>
                <a:spcPts val="0"/>
              </a:spcAft>
              <a:buClr>
                <a:schemeClr val="dk1"/>
              </a:buClr>
              <a:buSzPts val="1200"/>
              <a:buFont typeface="Lato"/>
              <a:buNone/>
            </a:pPr>
            <a:r>
              <a:t/>
            </a:r>
            <a:endParaRPr>
              <a:solidFill>
                <a:srgbClr val="000000"/>
              </a:solidFill>
            </a:endParaRPr>
          </a:p>
          <a:p>
            <a:pPr indent="0" lvl="0" marL="0" marR="0" rtl="0" algn="l">
              <a:lnSpc>
                <a:spcPct val="90000"/>
              </a:lnSpc>
              <a:spcBef>
                <a:spcPts val="0"/>
              </a:spcBef>
              <a:spcAft>
                <a:spcPts val="0"/>
              </a:spcAft>
              <a:buClr>
                <a:schemeClr val="dk1"/>
              </a:buClr>
              <a:buSzPts val="1200"/>
              <a:buFont typeface="Lato"/>
              <a:buNone/>
            </a:pPr>
            <a:r>
              <a:t/>
            </a:r>
            <a:endParaRPr>
              <a:solidFill>
                <a:srgbClr val="000000"/>
              </a:solidFill>
              <a:latin typeface="Lato"/>
              <a:ea typeface="Lato"/>
              <a:cs typeface="Lato"/>
              <a:sym typeface="Lato"/>
            </a:endParaRPr>
          </a:p>
          <a:p>
            <a:pPr indent="0" lvl="0" marL="0" marR="0" rtl="0" algn="l">
              <a:lnSpc>
                <a:spcPct val="90000"/>
              </a:lnSpc>
              <a:spcBef>
                <a:spcPts val="0"/>
              </a:spcBef>
              <a:spcAft>
                <a:spcPts val="0"/>
              </a:spcAft>
              <a:buClr>
                <a:schemeClr val="dk1"/>
              </a:buClr>
              <a:buSzPts val="1200"/>
              <a:buFont typeface="Lato"/>
              <a:buNone/>
            </a:pPr>
            <a:r>
              <a:rPr lang="en-GB">
                <a:solidFill>
                  <a:srgbClr val="000000"/>
                </a:solidFill>
                <a:latin typeface="Lato"/>
                <a:ea typeface="Lato"/>
                <a:cs typeface="Lato"/>
                <a:sym typeface="Lato"/>
              </a:rPr>
              <a:t>John:</a:t>
            </a:r>
            <a:endParaRPr>
              <a:solidFill>
                <a:srgbClr val="000000"/>
              </a:solidFill>
              <a:latin typeface="Lato"/>
              <a:ea typeface="Lato"/>
              <a:cs typeface="Lato"/>
              <a:sym typeface="Lato"/>
            </a:endParaRPr>
          </a:p>
          <a:p>
            <a:pPr indent="0" lvl="0" marL="0" rtl="0" algn="l">
              <a:lnSpc>
                <a:spcPct val="90000"/>
              </a:lnSpc>
              <a:spcBef>
                <a:spcPts val="0"/>
              </a:spcBef>
              <a:spcAft>
                <a:spcPts val="0"/>
              </a:spcAft>
              <a:buClr>
                <a:schemeClr val="dk1"/>
              </a:buClr>
              <a:buSzPts val="1100"/>
              <a:buFont typeface="Arial"/>
              <a:buNone/>
            </a:pPr>
            <a:r>
              <a:rPr lang="en-GB">
                <a:latin typeface="Lato"/>
                <a:ea typeface="Lato"/>
                <a:cs typeface="Lato"/>
                <a:sym typeface="Lato"/>
              </a:rPr>
              <a:t>We have these little basis functions sent on each of original voxels.</a:t>
            </a:r>
            <a:endParaRPr>
              <a:latin typeface="Lato"/>
              <a:ea typeface="Lato"/>
              <a:cs typeface="Lato"/>
              <a:sym typeface="Lato"/>
            </a:endParaRPr>
          </a:p>
          <a:p>
            <a:pPr indent="0" lvl="0" marL="0" rtl="0" algn="l">
              <a:lnSpc>
                <a:spcPct val="90000"/>
              </a:lnSpc>
              <a:spcBef>
                <a:spcPts val="0"/>
              </a:spcBef>
              <a:spcAft>
                <a:spcPts val="0"/>
              </a:spcAft>
              <a:buClr>
                <a:schemeClr val="dk1"/>
              </a:buClr>
              <a:buSzPts val="1100"/>
              <a:buFont typeface="Arial"/>
              <a:buNone/>
            </a:pPr>
            <a:r>
              <a:rPr lang="en-GB">
                <a:latin typeface="Lato"/>
                <a:ea typeface="Lato"/>
                <a:cs typeface="Lato"/>
                <a:sym typeface="Lato"/>
              </a:rPr>
              <a:t>They are a bit Gaussian in shape, but not quite Gaussian:</a:t>
            </a:r>
            <a:endParaRPr>
              <a:solidFill>
                <a:srgbClr val="000000"/>
              </a:solidFill>
              <a:latin typeface="Lato"/>
              <a:ea typeface="Lato"/>
              <a:cs typeface="Lato"/>
              <a:sym typeface="Lato"/>
            </a:endParaRPr>
          </a:p>
          <a:p>
            <a:pPr indent="0" lvl="0" marL="0" marR="0" rtl="0" algn="l">
              <a:lnSpc>
                <a:spcPct val="90000"/>
              </a:lnSpc>
              <a:spcBef>
                <a:spcPts val="0"/>
              </a:spcBef>
              <a:spcAft>
                <a:spcPts val="0"/>
              </a:spcAft>
              <a:buClr>
                <a:schemeClr val="dk1"/>
              </a:buClr>
              <a:buSzPts val="1200"/>
              <a:buFont typeface="Lato"/>
              <a:buNone/>
            </a:pPr>
            <a:r>
              <a:rPr lang="en-GB">
                <a:solidFill>
                  <a:srgbClr val="000000"/>
                </a:solidFill>
                <a:latin typeface="Lato"/>
                <a:ea typeface="Lato"/>
                <a:cs typeface="Lato"/>
                <a:sym typeface="Lato"/>
              </a:rPr>
              <a:t>If you use two closest neighbors, the basis function is a triangle shape.</a:t>
            </a:r>
            <a:endParaRPr>
              <a:solidFill>
                <a:srgbClr val="000000"/>
              </a:solidFill>
              <a:latin typeface="Lato"/>
              <a:ea typeface="Lato"/>
              <a:cs typeface="Lato"/>
              <a:sym typeface="Lato"/>
            </a:endParaRPr>
          </a:p>
          <a:p>
            <a:pPr indent="0" lvl="0" marL="0" marR="0" rtl="0" algn="l">
              <a:lnSpc>
                <a:spcPct val="90000"/>
              </a:lnSpc>
              <a:spcBef>
                <a:spcPts val="0"/>
              </a:spcBef>
              <a:spcAft>
                <a:spcPts val="0"/>
              </a:spcAft>
              <a:buClr>
                <a:schemeClr val="dk1"/>
              </a:buClr>
              <a:buSzPts val="1200"/>
              <a:buFont typeface="Lato"/>
              <a:buNone/>
            </a:pPr>
            <a:r>
              <a:rPr lang="en-GB">
                <a:solidFill>
                  <a:srgbClr val="000000"/>
                </a:solidFill>
                <a:latin typeface="Lato"/>
                <a:ea typeface="Lato"/>
                <a:cs typeface="Lato"/>
                <a:sym typeface="Lato"/>
              </a:rPr>
              <a:t>If we use three closest neighbors, the basis function is a shape that’s a bit closer to Gaussian or our neighbors - looks more like Gaussian.</a:t>
            </a:r>
            <a:endParaRPr>
              <a:solidFill>
                <a:srgbClr val="000000"/>
              </a:solidFill>
              <a:latin typeface="Lato"/>
              <a:ea typeface="Lato"/>
              <a:cs typeface="Lato"/>
              <a:sym typeface="Lato"/>
            </a:endParaRPr>
          </a:p>
          <a:p>
            <a:pPr indent="0" lvl="0" marL="0" marR="0" rtl="0" algn="l">
              <a:lnSpc>
                <a:spcPct val="90000"/>
              </a:lnSpc>
              <a:spcBef>
                <a:spcPts val="0"/>
              </a:spcBef>
              <a:spcAft>
                <a:spcPts val="0"/>
              </a:spcAft>
              <a:buClr>
                <a:schemeClr val="dk1"/>
              </a:buClr>
              <a:buSzPts val="1200"/>
              <a:buFont typeface="Lato"/>
              <a:buNone/>
            </a:pPr>
            <a:r>
              <a:rPr lang="en-GB">
                <a:solidFill>
                  <a:srgbClr val="000000"/>
                </a:solidFill>
                <a:latin typeface="Lato"/>
                <a:ea typeface="Lato"/>
                <a:cs typeface="Lato"/>
                <a:sym typeface="Lato"/>
              </a:rPr>
              <a:t>These basis functions are sent on each pixel.</a:t>
            </a:r>
            <a:endParaRPr>
              <a:solidFill>
                <a:srgbClr val="000000"/>
              </a:solidFill>
              <a:latin typeface="Lato"/>
              <a:ea typeface="Lato"/>
              <a:cs typeface="Lato"/>
              <a:sym typeface="Lato"/>
            </a:endParaRPr>
          </a:p>
          <a:p>
            <a:pPr indent="0" lvl="0" marL="0" marR="0" rtl="0" algn="l">
              <a:lnSpc>
                <a:spcPct val="90000"/>
              </a:lnSpc>
              <a:spcBef>
                <a:spcPts val="0"/>
              </a:spcBef>
              <a:spcAft>
                <a:spcPts val="0"/>
              </a:spcAft>
              <a:buClr>
                <a:schemeClr val="dk1"/>
              </a:buClr>
              <a:buSzPts val="1200"/>
              <a:buFont typeface="Lato"/>
              <a:buNone/>
            </a:pPr>
            <a:r>
              <a:rPr lang="en-GB">
                <a:solidFill>
                  <a:srgbClr val="000000"/>
                </a:solidFill>
                <a:latin typeface="Lato"/>
                <a:ea typeface="Lato"/>
                <a:cs typeface="Lato"/>
                <a:sym typeface="Lato"/>
              </a:rPr>
              <a:t>If we know coefficients of these basis functions (which is like a beta value from GLM), then we can reconstruct a continuous in space, image &gt; fitting images to linear combinations of these basis functions.</a:t>
            </a:r>
            <a:endParaRPr>
              <a:solidFill>
                <a:srgbClr val="000000"/>
              </a:solidFill>
              <a:latin typeface="Lato"/>
              <a:ea typeface="Lato"/>
              <a:cs typeface="Lato"/>
              <a:sym typeface="Lato"/>
            </a:endParaRPr>
          </a:p>
          <a:p>
            <a:pPr indent="0" lvl="0" marL="0" marR="0" rtl="0" algn="l">
              <a:lnSpc>
                <a:spcPct val="90000"/>
              </a:lnSpc>
              <a:spcBef>
                <a:spcPts val="0"/>
              </a:spcBef>
              <a:spcAft>
                <a:spcPts val="0"/>
              </a:spcAft>
              <a:buClr>
                <a:schemeClr val="dk1"/>
              </a:buClr>
              <a:buSzPts val="1200"/>
              <a:buFont typeface="Lato"/>
              <a:buNone/>
            </a:pPr>
            <a:r>
              <a:rPr lang="en-GB">
                <a:solidFill>
                  <a:srgbClr val="000000"/>
                </a:solidFill>
                <a:latin typeface="Lato"/>
                <a:ea typeface="Lato"/>
                <a:cs typeface="Lato"/>
                <a:sym typeface="Lato"/>
              </a:rPr>
              <a:t>The basis functions are embedded in SPM.</a:t>
            </a:r>
            <a:endParaRPr>
              <a:solidFill>
                <a:srgbClr val="000000"/>
              </a:solidFill>
              <a:latin typeface="Lato"/>
              <a:ea typeface="Lato"/>
              <a:cs typeface="Lato"/>
              <a:sym typeface="Lato"/>
            </a:endParaRPr>
          </a:p>
          <a:p>
            <a:pPr indent="0" lvl="0" marL="0" marR="0" rtl="0" algn="l">
              <a:lnSpc>
                <a:spcPct val="90000"/>
              </a:lnSpc>
              <a:spcBef>
                <a:spcPts val="0"/>
              </a:spcBef>
              <a:spcAft>
                <a:spcPts val="0"/>
              </a:spcAft>
              <a:buClr>
                <a:schemeClr val="dk1"/>
              </a:buClr>
              <a:buSzPts val="1200"/>
              <a:buFont typeface="Lato"/>
              <a:buNone/>
            </a:pPr>
            <a:r>
              <a:rPr lang="en-GB">
                <a:solidFill>
                  <a:srgbClr val="000000"/>
                </a:solidFill>
                <a:latin typeface="Lato"/>
                <a:ea typeface="Lato"/>
                <a:cs typeface="Lato"/>
                <a:sym typeface="Lato"/>
              </a:rPr>
              <a:t>These dotted lines show the different basis functions scaled by the coefficients.</a:t>
            </a:r>
            <a:endParaRPr>
              <a:solidFill>
                <a:srgbClr val="000000"/>
              </a:solidFill>
              <a:latin typeface="Lato"/>
              <a:ea typeface="Lato"/>
              <a:cs typeface="Lato"/>
              <a:sym typeface="Lato"/>
            </a:endParaRPr>
          </a:p>
          <a:p>
            <a:pPr indent="0" lvl="0" marL="0" marR="0" rtl="0" algn="l">
              <a:lnSpc>
                <a:spcPct val="90000"/>
              </a:lnSpc>
              <a:spcBef>
                <a:spcPts val="0"/>
              </a:spcBef>
              <a:spcAft>
                <a:spcPts val="0"/>
              </a:spcAft>
              <a:buClr>
                <a:schemeClr val="dk1"/>
              </a:buClr>
              <a:buSzPts val="1200"/>
              <a:buFont typeface="Lato"/>
              <a:buNone/>
            </a:pPr>
            <a:r>
              <a:rPr lang="en-GB">
                <a:solidFill>
                  <a:srgbClr val="000000"/>
                </a:solidFill>
                <a:latin typeface="Lato"/>
                <a:ea typeface="Lato"/>
                <a:cs typeface="Lato"/>
                <a:sym typeface="Lato"/>
              </a:rPr>
              <a:t>All the dotted lines are up - you get this continuous black line.</a:t>
            </a:r>
            <a:endParaRPr>
              <a:solidFill>
                <a:srgbClr val="000000"/>
              </a:solidFill>
              <a:latin typeface="Lato"/>
              <a:ea typeface="Lato"/>
              <a:cs typeface="Lato"/>
              <a:sym typeface="Lato"/>
            </a:endParaRPr>
          </a:p>
          <a:p>
            <a:pPr indent="0" lvl="0" marL="0" marR="0" rtl="0" algn="l">
              <a:lnSpc>
                <a:spcPct val="90000"/>
              </a:lnSpc>
              <a:spcBef>
                <a:spcPts val="0"/>
              </a:spcBef>
              <a:spcAft>
                <a:spcPts val="0"/>
              </a:spcAft>
              <a:buClr>
                <a:schemeClr val="dk1"/>
              </a:buClr>
              <a:buSzPts val="1200"/>
              <a:buFont typeface="Lato"/>
              <a:buNone/>
            </a:pPr>
            <a:r>
              <a:rPr lang="en-GB">
                <a:solidFill>
                  <a:srgbClr val="000000"/>
                </a:solidFill>
                <a:latin typeface="Lato"/>
                <a:ea typeface="Lato"/>
                <a:cs typeface="Lato"/>
                <a:sym typeface="Lato"/>
              </a:rPr>
              <a:t>Basis functions are like design matrix: you will find a linear combination of columns of the design matrix that best fit the data. So fitting this is similar - if you find a linear combination of the values of the basis functions of each point to best fit the data, that allows you to interpolate between different values.</a:t>
            </a:r>
            <a:endParaRPr>
              <a:solidFill>
                <a:srgbClr val="000000"/>
              </a:solidFill>
              <a:latin typeface="Lato"/>
              <a:ea typeface="Lato"/>
              <a:cs typeface="Lato"/>
              <a:sym typeface="Lato"/>
            </a:endParaRPr>
          </a:p>
          <a:p>
            <a:pPr indent="0" lvl="0" marL="0" marR="0" rtl="0" algn="l">
              <a:lnSpc>
                <a:spcPct val="90000"/>
              </a:lnSpc>
              <a:spcBef>
                <a:spcPts val="0"/>
              </a:spcBef>
              <a:spcAft>
                <a:spcPts val="0"/>
              </a:spcAft>
              <a:buClr>
                <a:schemeClr val="dk1"/>
              </a:buClr>
              <a:buSzPts val="1200"/>
              <a:buFont typeface="Lato"/>
              <a:buNone/>
            </a:pPr>
            <a:r>
              <a:t/>
            </a:r>
            <a:endParaRPr>
              <a:solidFill>
                <a:srgbClr val="000000"/>
              </a:solidFill>
              <a:latin typeface="Lato"/>
              <a:ea typeface="Lato"/>
              <a:cs typeface="Lato"/>
              <a:sym typeface="Lato"/>
            </a:endParaRPr>
          </a:p>
          <a:p>
            <a:pPr indent="0" lvl="0" marL="0" marR="0" rtl="0" algn="l">
              <a:lnSpc>
                <a:spcPct val="90000"/>
              </a:lnSpc>
              <a:spcBef>
                <a:spcPts val="0"/>
              </a:spcBef>
              <a:spcAft>
                <a:spcPts val="0"/>
              </a:spcAft>
              <a:buClr>
                <a:schemeClr val="dk1"/>
              </a:buClr>
              <a:buSzPts val="1200"/>
              <a:buFont typeface="Lato"/>
              <a:buNone/>
            </a:pPr>
            <a:r>
              <a:rPr lang="en-GB">
                <a:solidFill>
                  <a:srgbClr val="000000"/>
                </a:solidFill>
                <a:latin typeface="Lato"/>
                <a:ea typeface="Lato"/>
                <a:cs typeface="Lato"/>
                <a:sym typeface="Lato"/>
              </a:rPr>
              <a:t>For example, triangle shape - tri-linear interpolation.</a:t>
            </a:r>
            <a:endParaRPr>
              <a:solidFill>
                <a:srgbClr val="000000"/>
              </a:solidFill>
              <a:latin typeface="Lato"/>
              <a:ea typeface="Lato"/>
              <a:cs typeface="Lato"/>
              <a:sym typeface="Lato"/>
            </a:endParaRPr>
          </a:p>
          <a:p>
            <a:pPr indent="0" lvl="0" marL="0" marR="0" rtl="0" algn="l">
              <a:lnSpc>
                <a:spcPct val="90000"/>
              </a:lnSpc>
              <a:spcBef>
                <a:spcPts val="0"/>
              </a:spcBef>
              <a:spcAft>
                <a:spcPts val="0"/>
              </a:spcAft>
              <a:buClr>
                <a:schemeClr val="dk1"/>
              </a:buClr>
              <a:buSzPts val="1200"/>
              <a:buFont typeface="Lato"/>
              <a:buNone/>
            </a:pPr>
            <a:r>
              <a:rPr lang="en-GB">
                <a:solidFill>
                  <a:srgbClr val="000000"/>
                </a:solidFill>
                <a:latin typeface="Lato"/>
                <a:ea typeface="Lato"/>
                <a:cs typeface="Lato"/>
                <a:sym typeface="Lato"/>
              </a:rPr>
              <a:t>If you figure coefficients of the basis functions, you can fit the smooth function through the image.</a:t>
            </a:r>
            <a:endParaRPr>
              <a:solidFill>
                <a:srgbClr val="000000"/>
              </a:solidFill>
              <a:latin typeface="Lato"/>
              <a:ea typeface="Lato"/>
              <a:cs typeface="Lato"/>
              <a:sym typeface="Lato"/>
            </a:endParaRPr>
          </a:p>
          <a:p>
            <a:pPr indent="0" lvl="0" marL="0" marR="0" rtl="0" algn="l">
              <a:lnSpc>
                <a:spcPct val="90000"/>
              </a:lnSpc>
              <a:spcBef>
                <a:spcPts val="0"/>
              </a:spcBef>
              <a:spcAft>
                <a:spcPts val="0"/>
              </a:spcAft>
              <a:buClr>
                <a:schemeClr val="dk1"/>
              </a:buClr>
              <a:buSzPts val="1200"/>
              <a:buFont typeface="Lato"/>
              <a:buNone/>
            </a:pPr>
            <a:r>
              <a:rPr lang="en-GB">
                <a:solidFill>
                  <a:srgbClr val="000000"/>
                </a:solidFill>
                <a:latin typeface="Lato"/>
                <a:ea typeface="Lato"/>
                <a:cs typeface="Lato"/>
                <a:sym typeface="Lato"/>
              </a:rPr>
              <a:t>When you need to resample the image, you can take the value of the smooth function each point.</a:t>
            </a:r>
            <a:endParaRPr>
              <a:solidFill>
                <a:srgbClr val="000000"/>
              </a:solidFill>
              <a:latin typeface="Lato"/>
              <a:ea typeface="Lato"/>
              <a:cs typeface="Lato"/>
              <a:sym typeface="Lato"/>
            </a:endParaRPr>
          </a:p>
          <a:p>
            <a:pPr indent="0" lvl="0" marL="0" marR="0" rtl="0" algn="l">
              <a:lnSpc>
                <a:spcPct val="90000"/>
              </a:lnSpc>
              <a:spcBef>
                <a:spcPts val="0"/>
              </a:spcBef>
              <a:spcAft>
                <a:spcPts val="0"/>
              </a:spcAft>
              <a:buClr>
                <a:schemeClr val="dk1"/>
              </a:buClr>
              <a:buSzPts val="1200"/>
              <a:buFont typeface="Lato"/>
              <a:buNone/>
            </a:pPr>
            <a:r>
              <a:rPr lang="en-GB">
                <a:solidFill>
                  <a:srgbClr val="000000"/>
                </a:solidFill>
                <a:latin typeface="Lato"/>
                <a:ea typeface="Lato"/>
                <a:cs typeface="Lato"/>
                <a:sym typeface="Lato"/>
              </a:rPr>
              <a:t>One dotted line for each pixel/voxel.</a:t>
            </a:r>
            <a:endParaRPr>
              <a:solidFill>
                <a:srgbClr val="000000"/>
              </a:solidFill>
              <a:latin typeface="Lato"/>
              <a:ea typeface="Lato"/>
              <a:cs typeface="Lato"/>
              <a:sym typeface="Lato"/>
            </a:endParaRPr>
          </a:p>
          <a:p>
            <a:pPr indent="0" lvl="0" marL="0" marR="0" rtl="0" algn="l">
              <a:lnSpc>
                <a:spcPct val="90000"/>
              </a:lnSpc>
              <a:spcBef>
                <a:spcPts val="0"/>
              </a:spcBef>
              <a:spcAft>
                <a:spcPts val="0"/>
              </a:spcAft>
              <a:buClr>
                <a:schemeClr val="dk1"/>
              </a:buClr>
              <a:buSzPts val="1200"/>
              <a:buFont typeface="Lato"/>
              <a:buNone/>
            </a:pPr>
            <a:r>
              <a:t/>
            </a:r>
            <a:endParaRPr>
              <a:solidFill>
                <a:srgbClr val="000000"/>
              </a:solidFill>
              <a:latin typeface="Lato"/>
              <a:ea typeface="Lato"/>
              <a:cs typeface="Lato"/>
              <a:sym typeface="Lato"/>
            </a:endParaRPr>
          </a:p>
          <a:p>
            <a:pPr indent="0" lvl="0" marL="0" marR="0" rtl="0" algn="l">
              <a:lnSpc>
                <a:spcPct val="90000"/>
              </a:lnSpc>
              <a:spcBef>
                <a:spcPts val="0"/>
              </a:spcBef>
              <a:spcAft>
                <a:spcPts val="0"/>
              </a:spcAft>
              <a:buClr>
                <a:schemeClr val="dk1"/>
              </a:buClr>
              <a:buSzPts val="1200"/>
              <a:buFont typeface="Lato"/>
              <a:buNone/>
            </a:pPr>
            <a:r>
              <a:t/>
            </a:r>
            <a:endParaRPr>
              <a:solidFill>
                <a:srgbClr val="000000"/>
              </a:solidFill>
              <a:latin typeface="Lato"/>
              <a:ea typeface="Lato"/>
              <a:cs typeface="Lato"/>
              <a:sym typeface="Lato"/>
            </a:endParaRPr>
          </a:p>
          <a:p>
            <a:pPr indent="0" lvl="0" marL="0" marR="0" rtl="0" algn="l">
              <a:lnSpc>
                <a:spcPct val="90000"/>
              </a:lnSpc>
              <a:spcBef>
                <a:spcPts val="0"/>
              </a:spcBef>
              <a:spcAft>
                <a:spcPts val="0"/>
              </a:spcAft>
              <a:buClr>
                <a:schemeClr val="dk1"/>
              </a:buClr>
              <a:buSzPts val="1200"/>
              <a:buFont typeface="Lato"/>
              <a:buNone/>
            </a:pPr>
            <a:r>
              <a:t/>
            </a:r>
            <a:endParaRPr>
              <a:solidFill>
                <a:srgbClr val="000000"/>
              </a:solidFill>
              <a:latin typeface="Lato"/>
              <a:ea typeface="Lato"/>
              <a:cs typeface="Lato"/>
              <a:sym typeface="Lato"/>
            </a:endParaRPr>
          </a:p>
        </p:txBody>
      </p:sp>
      <p:sp>
        <p:nvSpPr>
          <p:cNvPr id="371" name="Google Shape;371;p14:notes"/>
          <p:cNvSpPr txBox="1"/>
          <p:nvPr>
            <p:ph idx="12" type="sldNum"/>
          </p:nvPr>
        </p:nvSpPr>
        <p:spPr>
          <a:xfrm>
            <a:off x="3850443" y="9430091"/>
            <a:ext cx="2945659" cy="496411"/>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9" name="Shape 379"/>
        <p:cNvGrpSpPr/>
        <p:nvPr/>
      </p:nvGrpSpPr>
      <p:grpSpPr>
        <a:xfrm>
          <a:off x="0" y="0"/>
          <a:ext cx="0" cy="0"/>
          <a:chOff x="0" y="0"/>
          <a:chExt cx="0" cy="0"/>
        </a:xfrm>
      </p:grpSpPr>
      <p:sp>
        <p:nvSpPr>
          <p:cNvPr id="380" name="Google Shape;380;p15: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81" name="Google Shape;381;p15:notes"/>
          <p:cNvSpPr txBox="1"/>
          <p:nvPr>
            <p:ph idx="1" type="body"/>
          </p:nvPr>
        </p:nvSpPr>
        <p:spPr>
          <a:xfrm>
            <a:off x="679768" y="4715907"/>
            <a:ext cx="5438140" cy="4467701"/>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GB" sz="1100"/>
              <a:t>So this is what it might look like in SPM12. Realign tab of the Spatial Pre-processing menu; and then select 2nd Degree B-Spline interpolation. </a:t>
            </a:r>
            <a:endParaRPr sz="1100"/>
          </a:p>
          <a:p>
            <a:pPr indent="-298450" lvl="0" marL="457200" rtl="0" algn="l">
              <a:lnSpc>
                <a:spcPct val="115000"/>
              </a:lnSpc>
              <a:spcBef>
                <a:spcPts val="0"/>
              </a:spcBef>
              <a:spcAft>
                <a:spcPts val="0"/>
              </a:spcAft>
              <a:buClr>
                <a:schemeClr val="dk1"/>
              </a:buClr>
              <a:buSzPts val="1100"/>
              <a:buChar char="-"/>
            </a:pPr>
            <a:r>
              <a:rPr lang="en-GB" sz="1100"/>
              <a:t>You may have noticed that there is no 1st degree B-spline option. This is because 1st degree B-spline is identical to trilinear interpolation. </a:t>
            </a:r>
            <a:endParaRPr sz="1100"/>
          </a:p>
          <a:p>
            <a:pPr indent="-298450" lvl="0" marL="457200" rtl="0" algn="l">
              <a:lnSpc>
                <a:spcPct val="115000"/>
              </a:lnSpc>
              <a:spcBef>
                <a:spcPts val="0"/>
              </a:spcBef>
              <a:spcAft>
                <a:spcPts val="0"/>
              </a:spcAft>
              <a:buClr>
                <a:schemeClr val="dk1"/>
              </a:buClr>
              <a:buSzPts val="1100"/>
              <a:buChar char="-"/>
            </a:pPr>
            <a:r>
              <a:rPr lang="en-GB" sz="1100"/>
              <a:t>The most accurate methods are higher order B-splines, 2-7.</a:t>
            </a:r>
            <a:endParaRPr sz="1100"/>
          </a:p>
          <a:p>
            <a:pPr indent="-298450" lvl="0" marL="457200" rtl="0" algn="l">
              <a:lnSpc>
                <a:spcPct val="115000"/>
              </a:lnSpc>
              <a:spcBef>
                <a:spcPts val="0"/>
              </a:spcBef>
              <a:spcAft>
                <a:spcPts val="0"/>
              </a:spcAft>
              <a:buClr>
                <a:schemeClr val="dk1"/>
              </a:buClr>
              <a:buSzPts val="1100"/>
              <a:buChar char="-"/>
            </a:pPr>
            <a:r>
              <a:rPr lang="en-GB" sz="1100"/>
              <a:t>Higher orders provide better results/interpolation, but they are slower because they use more neighbouring voxels.</a:t>
            </a:r>
            <a:endParaRPr sz="1100"/>
          </a:p>
          <a:p>
            <a:pPr indent="0" lvl="1" marL="457200" marR="0" rtl="0" algn="l">
              <a:lnSpc>
                <a:spcPct val="90000"/>
              </a:lnSpc>
              <a:spcBef>
                <a:spcPts val="0"/>
              </a:spcBef>
              <a:spcAft>
                <a:spcPts val="0"/>
              </a:spcAft>
              <a:buNone/>
            </a:pPr>
            <a:r>
              <a:t/>
            </a:r>
            <a:endParaRPr>
              <a:solidFill>
                <a:srgbClr val="000000"/>
              </a:solidFill>
            </a:endParaRPr>
          </a:p>
        </p:txBody>
      </p:sp>
      <p:sp>
        <p:nvSpPr>
          <p:cNvPr id="382" name="Google Shape;382;p15:notes"/>
          <p:cNvSpPr txBox="1"/>
          <p:nvPr>
            <p:ph idx="12" type="sldNum"/>
          </p:nvPr>
        </p:nvSpPr>
        <p:spPr>
          <a:xfrm>
            <a:off x="3850443" y="9430091"/>
            <a:ext cx="2945659" cy="496411"/>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5" name="Shape 385"/>
        <p:cNvGrpSpPr/>
        <p:nvPr/>
      </p:nvGrpSpPr>
      <p:grpSpPr>
        <a:xfrm>
          <a:off x="0" y="0"/>
          <a:ext cx="0" cy="0"/>
          <a:chOff x="0" y="0"/>
          <a:chExt cx="0" cy="0"/>
        </a:xfrm>
      </p:grpSpPr>
      <p:sp>
        <p:nvSpPr>
          <p:cNvPr id="386" name="Google Shape;386;p16:notes"/>
          <p:cNvSpPr txBox="1"/>
          <p:nvPr>
            <p:ph idx="1" type="body"/>
          </p:nvPr>
        </p:nvSpPr>
        <p:spPr>
          <a:xfrm>
            <a:off x="679768" y="4715907"/>
            <a:ext cx="5438140" cy="4467701"/>
          </a:xfrm>
          <a:prstGeom prst="rect">
            <a:avLst/>
          </a:prstGeom>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GB" sz="1100"/>
              <a:t>I’ve included a summary video of what we have talked about. It shows you the different options that come up when you navigate through SPM and get to the image we saw on the previous slide, as well as the output from realignment where we saw the translation and rotation results.</a:t>
            </a:r>
            <a:endParaRPr sz="1100"/>
          </a:p>
          <a:p>
            <a:pPr indent="-298450" lvl="0" marL="457200" rtl="0" algn="l">
              <a:lnSpc>
                <a:spcPct val="115000"/>
              </a:lnSpc>
              <a:spcBef>
                <a:spcPts val="0"/>
              </a:spcBef>
              <a:spcAft>
                <a:spcPts val="0"/>
              </a:spcAft>
              <a:buClr>
                <a:schemeClr val="dk1"/>
              </a:buClr>
              <a:buSzPts val="1100"/>
              <a:buChar char="-"/>
            </a:pPr>
            <a:r>
              <a:rPr lang="en-GB" sz="1100"/>
              <a:t>I’ve left the link here so you can watch it in the future. It’s not a long video. If we have time at the end, we can also watch it as a recap perhaps.</a:t>
            </a:r>
            <a:endParaRPr sz="1100"/>
          </a:p>
          <a:p>
            <a:pPr indent="0" lvl="0" marL="0" rtl="0" algn="l">
              <a:spcBef>
                <a:spcPts val="360"/>
              </a:spcBef>
              <a:spcAft>
                <a:spcPts val="0"/>
              </a:spcAft>
              <a:buNone/>
            </a:pPr>
            <a:r>
              <a:t/>
            </a:r>
            <a:endParaRPr/>
          </a:p>
        </p:txBody>
      </p:sp>
      <p:sp>
        <p:nvSpPr>
          <p:cNvPr id="387" name="Google Shape;387;p16: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2" name="Shape 392"/>
        <p:cNvGrpSpPr/>
        <p:nvPr/>
      </p:nvGrpSpPr>
      <p:grpSpPr>
        <a:xfrm>
          <a:off x="0" y="0"/>
          <a:ext cx="0" cy="0"/>
          <a:chOff x="0" y="0"/>
          <a:chExt cx="0" cy="0"/>
        </a:xfrm>
      </p:grpSpPr>
      <p:sp>
        <p:nvSpPr>
          <p:cNvPr id="393" name="Google Shape;393;p17: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4" name="Google Shape;394;p17:notes"/>
          <p:cNvSpPr txBox="1"/>
          <p:nvPr>
            <p:ph idx="1" type="body"/>
          </p:nvPr>
        </p:nvSpPr>
        <p:spPr>
          <a:xfrm>
            <a:off x="679768" y="4715907"/>
            <a:ext cx="5438140" cy="4467701"/>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GB" sz="1100"/>
              <a:t>To recap. Motion can reduce sensitivity and increase residual variance. We want to minimise movement with practical steps, but participants always move anyway. We can correct for motion through realignment. Here each volume is rigidly registered to a reference, and we estimate transformation parameters and apply the least squares objective function to minimise sum of squared difference between consecutive images. The realigned images must be resliced for analysis.</a:t>
            </a:r>
            <a:endParaRPr sz="1100"/>
          </a:p>
          <a:p>
            <a:pPr indent="-298450" lvl="0" marL="457200" rtl="0" algn="l">
              <a:lnSpc>
                <a:spcPct val="115000"/>
              </a:lnSpc>
              <a:spcBef>
                <a:spcPts val="0"/>
              </a:spcBef>
              <a:spcAft>
                <a:spcPts val="0"/>
              </a:spcAft>
              <a:buClr>
                <a:schemeClr val="dk1"/>
              </a:buClr>
              <a:buSzPts val="1100"/>
              <a:buChar char="-"/>
            </a:pPr>
            <a:r>
              <a:rPr lang="en-GB" sz="1100"/>
              <a:t>The image on the right is a visual summary of this. However you should remember that these images are shown in 2D to make it easier to understand. In reality, we think of volume by volume, not slice by slice.</a:t>
            </a:r>
            <a:endParaRPr sz="1100"/>
          </a:p>
          <a:p>
            <a:pPr indent="-279400" lvl="0" marL="457200" rtl="0" algn="l">
              <a:lnSpc>
                <a:spcPct val="115000"/>
              </a:lnSpc>
              <a:spcBef>
                <a:spcPts val="0"/>
              </a:spcBef>
              <a:spcAft>
                <a:spcPts val="0"/>
              </a:spcAft>
              <a:buClr>
                <a:schemeClr val="dk1"/>
              </a:buClr>
              <a:buSzPts val="800"/>
              <a:buChar char="-"/>
            </a:pPr>
            <a:r>
              <a:rPr lang="en-GB" sz="800"/>
              <a:t>Because each reslicing slightly degrades the images, this may be postponed until the normalisation step. It is useful, however, to create a mean image to determine parameters from at the normalisation stage or to coregister to a structural MR.</a:t>
            </a:r>
            <a:endParaRPr sz="800"/>
          </a:p>
          <a:p>
            <a:pPr indent="0" lvl="0" marL="0" rtl="0" algn="l">
              <a:lnSpc>
                <a:spcPct val="115000"/>
              </a:lnSpc>
              <a:spcBef>
                <a:spcPts val="0"/>
              </a:spcBef>
              <a:spcAft>
                <a:spcPts val="0"/>
              </a:spcAft>
              <a:buClr>
                <a:schemeClr val="dk1"/>
              </a:buClr>
              <a:buSzPts val="1100"/>
              <a:buFont typeface="Arial"/>
              <a:buNone/>
            </a:pPr>
            <a:r>
              <a:t/>
            </a:r>
            <a:endParaRPr sz="1100"/>
          </a:p>
          <a:p>
            <a:pPr indent="0" lvl="0" marL="0" marR="0" rtl="0" algn="l">
              <a:spcBef>
                <a:spcPts val="0"/>
              </a:spcBef>
              <a:spcAft>
                <a:spcPts val="0"/>
              </a:spcAft>
              <a:buNone/>
            </a:pPr>
            <a:r>
              <a:t/>
            </a:r>
            <a:endParaRPr/>
          </a:p>
        </p:txBody>
      </p:sp>
      <p:sp>
        <p:nvSpPr>
          <p:cNvPr id="395" name="Google Shape;395;p17:notes"/>
          <p:cNvSpPr txBox="1"/>
          <p:nvPr>
            <p:ph idx="12" type="sldNum"/>
          </p:nvPr>
        </p:nvSpPr>
        <p:spPr>
          <a:xfrm>
            <a:off x="3850443" y="9430091"/>
            <a:ext cx="2945659" cy="496411"/>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p2: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2:notes"/>
          <p:cNvSpPr txBox="1"/>
          <p:nvPr>
            <p:ph idx="1" type="body"/>
          </p:nvPr>
        </p:nvSpPr>
        <p:spPr>
          <a:xfrm>
            <a:off x="679768" y="4715907"/>
            <a:ext cx="5438140" cy="4467701"/>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GB" sz="1100"/>
              <a:t>Covering the 1st steps of data preprocessing in fMRI. Incl. why it’s needed + dealing w motion (through realigning and unwarping data), and give examples of what this looks like in SPM</a:t>
            </a:r>
            <a:endParaRPr sz="1100"/>
          </a:p>
          <a:p>
            <a:pPr indent="0" lvl="0" marL="0" marR="0" rtl="0" algn="l">
              <a:spcBef>
                <a:spcPts val="0"/>
              </a:spcBef>
              <a:spcAft>
                <a:spcPts val="0"/>
              </a:spcAft>
              <a:buNone/>
            </a:pPr>
            <a:r>
              <a:t/>
            </a:r>
            <a:endParaRPr/>
          </a:p>
        </p:txBody>
      </p:sp>
      <p:sp>
        <p:nvSpPr>
          <p:cNvPr id="99" name="Google Shape;99;p2:notes"/>
          <p:cNvSpPr txBox="1"/>
          <p:nvPr>
            <p:ph idx="12" type="sldNum"/>
          </p:nvPr>
        </p:nvSpPr>
        <p:spPr>
          <a:xfrm>
            <a:off x="3850443" y="9430091"/>
            <a:ext cx="2945659" cy="496411"/>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9" name="Shape 409"/>
        <p:cNvGrpSpPr/>
        <p:nvPr/>
      </p:nvGrpSpPr>
      <p:grpSpPr>
        <a:xfrm>
          <a:off x="0" y="0"/>
          <a:ext cx="0" cy="0"/>
          <a:chOff x="0" y="0"/>
          <a:chExt cx="0" cy="0"/>
        </a:xfrm>
      </p:grpSpPr>
      <p:sp>
        <p:nvSpPr>
          <p:cNvPr id="410" name="Google Shape;410;p19: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1" name="Google Shape;411;p19:notes"/>
          <p:cNvSpPr txBox="1"/>
          <p:nvPr>
            <p:ph idx="1" type="body"/>
          </p:nvPr>
        </p:nvSpPr>
        <p:spPr>
          <a:xfrm>
            <a:off x="679768" y="4715907"/>
            <a:ext cx="5438140" cy="44677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a:t>Alysha talked about religinemnt but registration or preprocessing has two parts: first part is realignment and the second part is unwarping, which I am going to talk about. While r</a:t>
            </a:r>
            <a:r>
              <a:rPr lang="en-GB"/>
              <a:t>ealignment introduces linear transformation that preserves shape, unwarping uses non-linear transformation that modifies it.</a:t>
            </a:r>
            <a:endParaRPr b="0" i="0" sz="1200" u="none" cap="none" strike="noStrike">
              <a:solidFill>
                <a:schemeClr val="dk1"/>
              </a:solidFill>
              <a:latin typeface="Arial"/>
              <a:ea typeface="Arial"/>
              <a:cs typeface="Arial"/>
              <a:sym typeface="Arial"/>
            </a:endParaRPr>
          </a:p>
        </p:txBody>
      </p:sp>
      <p:sp>
        <p:nvSpPr>
          <p:cNvPr id="412" name="Google Shape;412;p19:notes"/>
          <p:cNvSpPr txBox="1"/>
          <p:nvPr>
            <p:ph idx="12" type="sldNum"/>
          </p:nvPr>
        </p:nvSpPr>
        <p:spPr>
          <a:xfrm>
            <a:off x="3850443" y="9430091"/>
            <a:ext cx="2945659" cy="496411"/>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6" name="Shape 416"/>
        <p:cNvGrpSpPr/>
        <p:nvPr/>
      </p:nvGrpSpPr>
      <p:grpSpPr>
        <a:xfrm>
          <a:off x="0" y="0"/>
          <a:ext cx="0" cy="0"/>
          <a:chOff x="0" y="0"/>
          <a:chExt cx="0" cy="0"/>
        </a:xfrm>
      </p:grpSpPr>
      <p:sp>
        <p:nvSpPr>
          <p:cNvPr id="417" name="Google Shape;417;p18: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18" name="Google Shape;418;p18:notes"/>
          <p:cNvSpPr txBox="1"/>
          <p:nvPr>
            <p:ph idx="1" type="body"/>
          </p:nvPr>
        </p:nvSpPr>
        <p:spPr>
          <a:xfrm>
            <a:off x="679768" y="4715907"/>
            <a:ext cx="5438140" cy="446770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GB"/>
              <a:t>Earlier Alysha talked about how realignment could address the voxel correspondence problem making the same voxel contain the same bit of the brain over the entire time series. However, this does not solve all movement related problems.</a:t>
            </a:r>
            <a:endParaRPr/>
          </a:p>
          <a:p>
            <a:pPr indent="0" lvl="0" marL="0" marR="0" rtl="0" algn="l">
              <a:lnSpc>
                <a:spcPct val="90000"/>
              </a:lnSpc>
              <a:spcBef>
                <a:spcPts val="0"/>
              </a:spcBef>
              <a:spcAft>
                <a:spcPts val="0"/>
              </a:spcAft>
              <a:buNone/>
            </a:pPr>
            <a:r>
              <a:t/>
            </a:r>
            <a:endParaRPr/>
          </a:p>
          <a:p>
            <a:pPr indent="0" lvl="0" marL="0" marR="0" rtl="0" algn="l">
              <a:lnSpc>
                <a:spcPct val="90000"/>
              </a:lnSpc>
              <a:spcBef>
                <a:spcPts val="0"/>
              </a:spcBef>
              <a:spcAft>
                <a:spcPts val="0"/>
              </a:spcAft>
              <a:buNone/>
            </a:pPr>
            <a:r>
              <a:rPr lang="en-GB"/>
              <a:t>After </a:t>
            </a:r>
            <a:r>
              <a:rPr lang="en-GB"/>
              <a:t>realignment</a:t>
            </a:r>
            <a:r>
              <a:rPr lang="en-GB"/>
              <a:t>, a considerable amount of the variance could be introduced by effects of movement for the following reasons:</a:t>
            </a:r>
            <a:endParaRPr/>
          </a:p>
          <a:p>
            <a:pPr indent="0" lvl="0" marL="0" marR="0" rtl="0" algn="l">
              <a:lnSpc>
                <a:spcPct val="90000"/>
              </a:lnSpc>
              <a:spcBef>
                <a:spcPts val="0"/>
              </a:spcBef>
              <a:spcAft>
                <a:spcPts val="0"/>
              </a:spcAft>
              <a:buNone/>
            </a:pPr>
            <a:r>
              <a:rPr lang="en-GB"/>
              <a:t>First, movement between and within slice acquisition: we t</a:t>
            </a:r>
            <a:r>
              <a:rPr b="0" i="0" lang="en-GB" u="none" cap="none" strike="noStrike">
                <a:solidFill>
                  <a:schemeClr val="dk1"/>
                </a:solidFill>
                <a:latin typeface="Arial"/>
                <a:ea typeface="Arial"/>
                <a:cs typeface="Arial"/>
                <a:sym typeface="Arial"/>
              </a:rPr>
              <a:t>alked about slice time correction earlier which will come again </a:t>
            </a:r>
            <a:r>
              <a:rPr lang="en-GB"/>
              <a:t>later in this talk.</a:t>
            </a:r>
            <a:endParaRPr/>
          </a:p>
          <a:p>
            <a:pPr indent="0" lvl="0" marL="0" marR="0" rtl="0" algn="l">
              <a:lnSpc>
                <a:spcPct val="90000"/>
              </a:lnSpc>
              <a:spcBef>
                <a:spcPts val="360"/>
              </a:spcBef>
              <a:spcAft>
                <a:spcPts val="0"/>
              </a:spcAft>
              <a:buNone/>
            </a:pPr>
            <a:r>
              <a:rPr lang="en-GB"/>
              <a:t>Second, interpolation errors introduced by re-sampling: w</a:t>
            </a:r>
            <a:r>
              <a:rPr b="0" i="0" lang="en-GB" u="none" cap="none" strike="noStrike">
                <a:solidFill>
                  <a:schemeClr val="dk1"/>
                </a:solidFill>
                <a:latin typeface="Arial"/>
                <a:ea typeface="Arial"/>
                <a:cs typeface="Arial"/>
                <a:sym typeface="Arial"/>
              </a:rPr>
              <a:t>hen we resample </a:t>
            </a:r>
            <a:r>
              <a:rPr lang="en-GB"/>
              <a:t>an image, this</a:t>
            </a:r>
            <a:r>
              <a:rPr b="0" i="0" lang="en-GB" u="none" cap="none" strike="noStrike">
                <a:solidFill>
                  <a:schemeClr val="dk1"/>
                </a:solidFill>
                <a:latin typeface="Arial"/>
                <a:ea typeface="Arial"/>
                <a:cs typeface="Arial"/>
                <a:sym typeface="Arial"/>
              </a:rPr>
              <a:t> can get interpolation art</a:t>
            </a:r>
            <a:r>
              <a:rPr b="0" i="0" lang="en-GB" u="none" cap="none" strike="noStrike">
                <a:solidFill>
                  <a:schemeClr val="dk1"/>
                </a:solidFill>
                <a:latin typeface="Arial"/>
                <a:ea typeface="Arial"/>
                <a:cs typeface="Arial"/>
                <a:sym typeface="Arial"/>
              </a:rPr>
              <a:t>e</a:t>
            </a:r>
            <a:r>
              <a:rPr b="0" i="0" lang="en-GB" u="none" cap="none" strike="noStrike">
                <a:solidFill>
                  <a:schemeClr val="dk1"/>
                </a:solidFill>
                <a:latin typeface="Arial"/>
                <a:ea typeface="Arial"/>
                <a:cs typeface="Arial"/>
                <a:sym typeface="Arial"/>
              </a:rPr>
              <a:t>facts </a:t>
            </a:r>
            <a:endParaRPr b="0" i="0" u="none" cap="none" strike="noStrike">
              <a:solidFill>
                <a:schemeClr val="dk1"/>
              </a:solidFill>
              <a:latin typeface="Arial"/>
              <a:ea typeface="Arial"/>
              <a:cs typeface="Arial"/>
              <a:sym typeface="Arial"/>
            </a:endParaRPr>
          </a:p>
          <a:p>
            <a:pPr indent="0" lvl="0" marL="0" marR="0" rtl="0" algn="l">
              <a:lnSpc>
                <a:spcPct val="90000"/>
              </a:lnSpc>
              <a:spcBef>
                <a:spcPts val="360"/>
              </a:spcBef>
              <a:spcAft>
                <a:spcPts val="0"/>
              </a:spcAft>
              <a:buNone/>
            </a:pPr>
            <a:r>
              <a:rPr lang="en-GB"/>
              <a:t>Finally,</a:t>
            </a:r>
            <a:r>
              <a:rPr b="0" i="0" lang="en-GB" u="none" cap="none" strike="noStrike">
                <a:solidFill>
                  <a:schemeClr val="dk1"/>
                </a:solidFill>
                <a:latin typeface="Arial"/>
                <a:ea typeface="Arial"/>
                <a:cs typeface="Arial"/>
                <a:sym typeface="Arial"/>
              </a:rPr>
              <a:t> interactions between </a:t>
            </a:r>
            <a:r>
              <a:rPr lang="en-GB"/>
              <a:t>head </a:t>
            </a:r>
            <a:r>
              <a:rPr b="0" i="0" lang="en-GB" u="none" cap="none" strike="noStrike">
                <a:solidFill>
                  <a:schemeClr val="dk1"/>
                </a:solidFill>
                <a:latin typeface="Arial"/>
                <a:ea typeface="Arial"/>
                <a:cs typeface="Arial"/>
                <a:sym typeface="Arial"/>
              </a:rPr>
              <a:t>movement and field inhomogeneity.</a:t>
            </a:r>
            <a:r>
              <a:rPr lang="en-GB"/>
              <a:t> </a:t>
            </a:r>
            <a:endParaRPr/>
          </a:p>
          <a:p>
            <a:pPr indent="0" lvl="0" marL="0" marR="0" rtl="0" algn="l">
              <a:lnSpc>
                <a:spcPct val="90000"/>
              </a:lnSpc>
              <a:spcBef>
                <a:spcPts val="0"/>
              </a:spcBef>
              <a:spcAft>
                <a:spcPts val="0"/>
              </a:spcAft>
              <a:buNone/>
            </a:pPr>
            <a:r>
              <a:t/>
            </a:r>
            <a:endParaRPr/>
          </a:p>
          <a:p>
            <a:pPr indent="0" lvl="0" marL="0" rtl="0" algn="l">
              <a:lnSpc>
                <a:spcPct val="90000"/>
              </a:lnSpc>
              <a:spcBef>
                <a:spcPts val="360"/>
              </a:spcBef>
              <a:spcAft>
                <a:spcPts val="0"/>
              </a:spcAft>
              <a:buClr>
                <a:schemeClr val="dk1"/>
              </a:buClr>
              <a:buSzPts val="1100"/>
              <a:buFont typeface="Arial"/>
              <a:buNone/>
            </a:pPr>
            <a:r>
              <a:rPr lang="en-GB"/>
              <a:t>– (why should not resample more than once) – (can be minimised by improved cost function techniques).</a:t>
            </a:r>
            <a:endParaRPr/>
          </a:p>
          <a:p>
            <a:pPr indent="0" lvl="0" marL="0" marR="0" rtl="0" algn="l">
              <a:lnSpc>
                <a:spcPct val="90000"/>
              </a:lnSpc>
              <a:spcBef>
                <a:spcPts val="0"/>
              </a:spcBef>
              <a:spcAft>
                <a:spcPts val="0"/>
              </a:spcAft>
              <a:buNone/>
            </a:pPr>
            <a:r>
              <a:t/>
            </a:r>
            <a:endParaRPr/>
          </a:p>
        </p:txBody>
      </p:sp>
      <p:sp>
        <p:nvSpPr>
          <p:cNvPr id="419" name="Google Shape;419;p18:notes"/>
          <p:cNvSpPr txBox="1"/>
          <p:nvPr>
            <p:ph idx="12" type="sldNum"/>
          </p:nvPr>
        </p:nvSpPr>
        <p:spPr>
          <a:xfrm>
            <a:off x="3850443" y="9430091"/>
            <a:ext cx="2945659" cy="496411"/>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4" name="Shape 424"/>
        <p:cNvGrpSpPr/>
        <p:nvPr/>
      </p:nvGrpSpPr>
      <p:grpSpPr>
        <a:xfrm>
          <a:off x="0" y="0"/>
          <a:ext cx="0" cy="0"/>
          <a:chOff x="0" y="0"/>
          <a:chExt cx="0" cy="0"/>
        </a:xfrm>
      </p:grpSpPr>
      <p:sp>
        <p:nvSpPr>
          <p:cNvPr id="425" name="Google Shape;425;g47f0bfba72_0_25:notes"/>
          <p:cNvSpPr/>
          <p:nvPr>
            <p:ph idx="2" type="sldImg"/>
          </p:nvPr>
        </p:nvSpPr>
        <p:spPr>
          <a:xfrm>
            <a:off x="917575" y="744538"/>
            <a:ext cx="4962600" cy="3722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26" name="Google Shape;426;g47f0bfba72_0_25:notes"/>
          <p:cNvSpPr txBox="1"/>
          <p:nvPr>
            <p:ph idx="1" type="body"/>
          </p:nvPr>
        </p:nvSpPr>
        <p:spPr>
          <a:xfrm>
            <a:off x="679768" y="4715907"/>
            <a:ext cx="5438100" cy="4467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360"/>
              </a:spcBef>
              <a:spcAft>
                <a:spcPts val="0"/>
              </a:spcAft>
              <a:buClr>
                <a:schemeClr val="dk1"/>
              </a:buClr>
              <a:buSzPts val="1100"/>
              <a:buFont typeface="Arial"/>
              <a:buNone/>
            </a:pPr>
            <a:r>
              <a:rPr lang="en-GB"/>
              <a:t>This is where unwarping comes in. In order to address these problems, we incorporate movement parameters as confounds in subsequent analysis.</a:t>
            </a:r>
            <a:endParaRPr/>
          </a:p>
          <a:p>
            <a:pPr indent="0" lvl="0" marL="0" rtl="0" algn="l">
              <a:lnSpc>
                <a:spcPct val="90000"/>
              </a:lnSpc>
              <a:spcBef>
                <a:spcPts val="360"/>
              </a:spcBef>
              <a:spcAft>
                <a:spcPts val="0"/>
              </a:spcAft>
              <a:buClr>
                <a:schemeClr val="dk1"/>
              </a:buClr>
              <a:buFont typeface="Arial"/>
              <a:buNone/>
            </a:pPr>
            <a:r>
              <a:t/>
            </a:r>
            <a:endParaRPr/>
          </a:p>
          <a:p>
            <a:pPr indent="0" lvl="0" marL="0" marR="0" rtl="0" algn="l">
              <a:lnSpc>
                <a:spcPct val="90000"/>
              </a:lnSpc>
              <a:spcBef>
                <a:spcPts val="360"/>
              </a:spcBef>
              <a:spcAft>
                <a:spcPts val="0"/>
              </a:spcAft>
              <a:buNone/>
            </a:pPr>
            <a:r>
              <a:t/>
            </a:r>
            <a:endParaRPr/>
          </a:p>
          <a:p>
            <a:pPr indent="0" lvl="0" marL="0" marR="0" rtl="0" algn="l">
              <a:lnSpc>
                <a:spcPct val="90000"/>
              </a:lnSpc>
              <a:spcBef>
                <a:spcPts val="360"/>
              </a:spcBef>
              <a:spcAft>
                <a:spcPts val="0"/>
              </a:spcAft>
              <a:buNone/>
            </a:pPr>
            <a:r>
              <a:t/>
            </a:r>
            <a:endParaRPr/>
          </a:p>
          <a:p>
            <a:pPr indent="0" lvl="0" marL="0" marR="0" rtl="0" algn="l">
              <a:lnSpc>
                <a:spcPct val="90000"/>
              </a:lnSpc>
              <a:spcBef>
                <a:spcPts val="360"/>
              </a:spcBef>
              <a:spcAft>
                <a:spcPts val="0"/>
              </a:spcAft>
              <a:buNone/>
            </a:pPr>
            <a:r>
              <a:t/>
            </a:r>
            <a:endParaRPr/>
          </a:p>
          <a:p>
            <a:pPr indent="0" lvl="0" marL="0" marR="0" rtl="0" algn="l">
              <a:lnSpc>
                <a:spcPct val="90000"/>
              </a:lnSpc>
              <a:spcBef>
                <a:spcPts val="360"/>
              </a:spcBef>
              <a:spcAft>
                <a:spcPts val="0"/>
              </a:spcAft>
              <a:buNone/>
            </a:pPr>
            <a:r>
              <a:t/>
            </a:r>
            <a:endParaRPr/>
          </a:p>
          <a:p>
            <a:pPr indent="0" lvl="0" marL="0" marR="0" rtl="0" algn="l">
              <a:lnSpc>
                <a:spcPct val="90000"/>
              </a:lnSpc>
              <a:spcBef>
                <a:spcPts val="600"/>
              </a:spcBef>
              <a:spcAft>
                <a:spcPts val="0"/>
              </a:spcAft>
              <a:buNone/>
            </a:pPr>
            <a:r>
              <a:rPr b="0" i="0" lang="en-GB" u="none" cap="none" strike="noStrike">
                <a:solidFill>
                  <a:schemeClr val="dk1"/>
                </a:solidFill>
                <a:latin typeface="Arial"/>
                <a:ea typeface="Arial"/>
                <a:cs typeface="Arial"/>
                <a:sym typeface="Arial"/>
              </a:rPr>
              <a:t>(This can lead to two problems, especially if movements are correlated with the task. Loss of </a:t>
            </a:r>
            <a:r>
              <a:rPr b="0" i="0" lang="en-GB" u="sng" cap="none" strike="noStrike">
                <a:solidFill>
                  <a:schemeClr val="dk1"/>
                </a:solidFill>
                <a:latin typeface="Arial"/>
                <a:ea typeface="Arial"/>
                <a:cs typeface="Arial"/>
                <a:sym typeface="Arial"/>
              </a:rPr>
              <a:t>sensitivity</a:t>
            </a:r>
            <a:r>
              <a:rPr b="0" i="0" lang="en-GB" u="none" cap="none" strike="noStrike">
                <a:solidFill>
                  <a:schemeClr val="dk1"/>
                </a:solidFill>
                <a:latin typeface="Arial"/>
                <a:ea typeface="Arial"/>
                <a:cs typeface="Arial"/>
                <a:sym typeface="Arial"/>
              </a:rPr>
              <a:t> (we might miss “true” activations). Loss of </a:t>
            </a:r>
            <a:r>
              <a:rPr b="0" i="0" lang="en-GB" u="sng" cap="none" strike="noStrike">
                <a:solidFill>
                  <a:schemeClr val="dk1"/>
                </a:solidFill>
                <a:latin typeface="Arial"/>
                <a:ea typeface="Arial"/>
                <a:cs typeface="Arial"/>
                <a:sym typeface="Arial"/>
              </a:rPr>
              <a:t>specificity</a:t>
            </a:r>
            <a:r>
              <a:rPr b="0" i="0" lang="en-GB" u="none" cap="none" strike="noStrike">
                <a:solidFill>
                  <a:schemeClr val="dk1"/>
                </a:solidFill>
                <a:latin typeface="Arial"/>
                <a:ea typeface="Arial"/>
                <a:cs typeface="Arial"/>
                <a:sym typeface="Arial"/>
              </a:rPr>
              <a:t> (we might have false positives In particular interactions between movement and field inhomogeneity remain. These artifacts negatively affect the accuracy of registration by producing local optima, altering the gradient, shifting the global optimum, and making rigid registration asymmetries. In fact, in severe cases up to 90% of the variance after realignment can be caused by movement.)</a:t>
            </a:r>
            <a:endParaRPr/>
          </a:p>
          <a:p>
            <a:pPr indent="0" lvl="0" marL="0" marR="0" rtl="0" algn="l">
              <a:lnSpc>
                <a:spcPct val="90000"/>
              </a:lnSpc>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
        <p:nvSpPr>
          <p:cNvPr id="427" name="Google Shape;427;g47f0bfba72_0_25:notes"/>
          <p:cNvSpPr txBox="1"/>
          <p:nvPr>
            <p:ph idx="12" type="sldNum"/>
          </p:nvPr>
        </p:nvSpPr>
        <p:spPr>
          <a:xfrm>
            <a:off x="3850443" y="9430091"/>
            <a:ext cx="2945700" cy="4965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3" name="Shape 433"/>
        <p:cNvGrpSpPr/>
        <p:nvPr/>
      </p:nvGrpSpPr>
      <p:grpSpPr>
        <a:xfrm>
          <a:off x="0" y="0"/>
          <a:ext cx="0" cy="0"/>
          <a:chOff x="0" y="0"/>
          <a:chExt cx="0" cy="0"/>
        </a:xfrm>
      </p:grpSpPr>
      <p:sp>
        <p:nvSpPr>
          <p:cNvPr id="434" name="Google Shape;434;p20: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35" name="Google Shape;435;p20:notes"/>
          <p:cNvSpPr txBox="1"/>
          <p:nvPr>
            <p:ph idx="1" type="body"/>
          </p:nvPr>
        </p:nvSpPr>
        <p:spPr>
          <a:xfrm>
            <a:off x="679768" y="4715907"/>
            <a:ext cx="5438140" cy="44677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360"/>
              </a:spcBef>
              <a:spcAft>
                <a:spcPts val="0"/>
              </a:spcAft>
              <a:buClr>
                <a:schemeClr val="dk1"/>
              </a:buClr>
              <a:buSzPts val="1100"/>
              <a:buFont typeface="Arial"/>
              <a:buNone/>
            </a:pPr>
            <a:r>
              <a:rPr lang="en-GB"/>
              <a:t>Problems related to inhomogeneity of the magnetic field are considered because of the nature of brain tissues. The tissues have a thing called magnetic field susceptibility and difference in susceptibility induces changes in magnetic field, which could end up distorting brain images we collect. In other words, if orientation of the head changes, that could cause the slight change in magnetic field, which in turn, distort the brain images.</a:t>
            </a:r>
            <a:endParaRPr b="1" sz="930"/>
          </a:p>
          <a:p>
            <a:pPr indent="0" lvl="0" marL="0" marR="0" rtl="0" algn="l">
              <a:lnSpc>
                <a:spcPct val="80000"/>
              </a:lnSpc>
              <a:spcBef>
                <a:spcPts val="0"/>
              </a:spcBef>
              <a:spcAft>
                <a:spcPts val="0"/>
              </a:spcAft>
              <a:buClr>
                <a:schemeClr val="dk1"/>
              </a:buClr>
              <a:buSzPts val="930"/>
              <a:buFont typeface="Arial"/>
              <a:buNone/>
            </a:pPr>
            <a:r>
              <a:t/>
            </a:r>
            <a:endParaRPr b="1" sz="930"/>
          </a:p>
          <a:p>
            <a:pPr indent="0" lvl="0" marL="0" marR="0" rtl="0" algn="l">
              <a:lnSpc>
                <a:spcPct val="80000"/>
              </a:lnSpc>
              <a:spcBef>
                <a:spcPts val="0"/>
              </a:spcBef>
              <a:spcAft>
                <a:spcPts val="0"/>
              </a:spcAft>
              <a:buClr>
                <a:schemeClr val="dk1"/>
              </a:buClr>
              <a:buSzPts val="930"/>
              <a:buFont typeface="Arial"/>
              <a:buNone/>
            </a:pPr>
            <a:r>
              <a:t/>
            </a:r>
            <a:endParaRPr b="1" sz="930"/>
          </a:p>
          <a:p>
            <a:pPr indent="0" lvl="0" marL="0" marR="0" rtl="0" algn="l">
              <a:lnSpc>
                <a:spcPct val="80000"/>
              </a:lnSpc>
              <a:spcBef>
                <a:spcPts val="0"/>
              </a:spcBef>
              <a:spcAft>
                <a:spcPts val="0"/>
              </a:spcAft>
              <a:buClr>
                <a:schemeClr val="dk1"/>
              </a:buClr>
              <a:buSzPts val="930"/>
              <a:buFont typeface="Arial"/>
              <a:buNone/>
            </a:pPr>
            <a:r>
              <a:t/>
            </a:r>
            <a:endParaRPr b="1" sz="930"/>
          </a:p>
          <a:p>
            <a:pPr indent="0" lvl="0" marL="0" marR="0" rtl="0" algn="l">
              <a:lnSpc>
                <a:spcPct val="80000"/>
              </a:lnSpc>
              <a:spcBef>
                <a:spcPts val="0"/>
              </a:spcBef>
              <a:spcAft>
                <a:spcPts val="0"/>
              </a:spcAft>
              <a:buClr>
                <a:schemeClr val="dk1"/>
              </a:buClr>
              <a:buSzPts val="930"/>
              <a:buFont typeface="Arial"/>
              <a:buNone/>
            </a:pPr>
            <a:r>
              <a:t/>
            </a:r>
            <a:endParaRPr b="1" sz="930"/>
          </a:p>
          <a:p>
            <a:pPr indent="0" lvl="0" marL="0" marR="0" rtl="0" algn="l">
              <a:lnSpc>
                <a:spcPct val="80000"/>
              </a:lnSpc>
              <a:spcBef>
                <a:spcPts val="0"/>
              </a:spcBef>
              <a:spcAft>
                <a:spcPts val="0"/>
              </a:spcAft>
              <a:buClr>
                <a:schemeClr val="dk1"/>
              </a:buClr>
              <a:buSzPts val="930"/>
              <a:buFont typeface="Arial"/>
              <a:buNone/>
            </a:pPr>
            <a:r>
              <a:t/>
            </a:r>
            <a:endParaRPr b="1" sz="930"/>
          </a:p>
          <a:p>
            <a:pPr indent="0" lvl="0" marL="0" marR="0" rtl="0" algn="l">
              <a:lnSpc>
                <a:spcPct val="80000"/>
              </a:lnSpc>
              <a:spcBef>
                <a:spcPts val="0"/>
              </a:spcBef>
              <a:spcAft>
                <a:spcPts val="0"/>
              </a:spcAft>
              <a:buClr>
                <a:schemeClr val="dk1"/>
              </a:buClr>
              <a:buSzPts val="930"/>
              <a:buFont typeface="Arial"/>
              <a:buNone/>
            </a:pPr>
            <a:r>
              <a:t/>
            </a:r>
            <a:endParaRPr b="1" sz="930"/>
          </a:p>
          <a:p>
            <a:pPr indent="0" lvl="0" marL="0" marR="0" rtl="0" algn="l">
              <a:lnSpc>
                <a:spcPct val="80000"/>
              </a:lnSpc>
              <a:spcBef>
                <a:spcPts val="0"/>
              </a:spcBef>
              <a:spcAft>
                <a:spcPts val="0"/>
              </a:spcAft>
              <a:buClr>
                <a:schemeClr val="dk1"/>
              </a:buClr>
              <a:buSzPts val="930"/>
              <a:buFont typeface="Arial"/>
              <a:buNone/>
            </a:pPr>
            <a:r>
              <a:t/>
            </a:r>
            <a:endParaRPr b="1" sz="930"/>
          </a:p>
          <a:p>
            <a:pPr indent="0" lvl="0" marL="0" marR="0" rtl="0" algn="l">
              <a:lnSpc>
                <a:spcPct val="80000"/>
              </a:lnSpc>
              <a:spcBef>
                <a:spcPts val="0"/>
              </a:spcBef>
              <a:spcAft>
                <a:spcPts val="0"/>
              </a:spcAft>
              <a:buClr>
                <a:schemeClr val="dk1"/>
              </a:buClr>
              <a:buSzPts val="930"/>
              <a:buFont typeface="Arial"/>
              <a:buNone/>
            </a:pPr>
            <a:r>
              <a:t/>
            </a:r>
            <a:endParaRPr b="1" sz="930"/>
          </a:p>
          <a:p>
            <a:pPr indent="0" lvl="0" marL="0" marR="0" rtl="0" algn="l">
              <a:lnSpc>
                <a:spcPct val="80000"/>
              </a:lnSpc>
              <a:spcBef>
                <a:spcPts val="0"/>
              </a:spcBef>
              <a:spcAft>
                <a:spcPts val="0"/>
              </a:spcAft>
              <a:buClr>
                <a:schemeClr val="dk1"/>
              </a:buClr>
              <a:buSzPts val="930"/>
              <a:buFont typeface="Arial"/>
              <a:buNone/>
            </a:pPr>
            <a:r>
              <a:t/>
            </a:r>
            <a:endParaRPr b="1" sz="930"/>
          </a:p>
          <a:p>
            <a:pPr indent="0" lvl="0" marL="0" marR="0" rtl="0" algn="l">
              <a:lnSpc>
                <a:spcPct val="80000"/>
              </a:lnSpc>
              <a:spcBef>
                <a:spcPts val="0"/>
              </a:spcBef>
              <a:spcAft>
                <a:spcPts val="0"/>
              </a:spcAft>
              <a:buClr>
                <a:schemeClr val="dk1"/>
              </a:buClr>
              <a:buSzPts val="930"/>
              <a:buFont typeface="Arial"/>
              <a:buNone/>
            </a:pPr>
            <a:r>
              <a:t/>
            </a:r>
            <a:endParaRPr b="1" sz="930"/>
          </a:p>
          <a:p>
            <a:pPr indent="0" lvl="0" marL="0" marR="0" rtl="0" algn="l">
              <a:lnSpc>
                <a:spcPct val="80000"/>
              </a:lnSpc>
              <a:spcBef>
                <a:spcPts val="0"/>
              </a:spcBef>
              <a:spcAft>
                <a:spcPts val="0"/>
              </a:spcAft>
              <a:buClr>
                <a:schemeClr val="dk1"/>
              </a:buClr>
              <a:buSzPts val="930"/>
              <a:buFont typeface="Arial"/>
              <a:buNone/>
            </a:pPr>
            <a:r>
              <a:rPr b="1" i="0" lang="en-GB" sz="930" u="none" cap="none" strike="noStrike">
                <a:solidFill>
                  <a:schemeClr val="dk1"/>
                </a:solidFill>
                <a:latin typeface="Arial"/>
                <a:ea typeface="Arial"/>
                <a:cs typeface="Arial"/>
                <a:sym typeface="Arial"/>
              </a:rPr>
              <a:t>Is fairground mirror analogy correct - </a:t>
            </a:r>
            <a:endParaRPr/>
          </a:p>
          <a:p>
            <a:pPr indent="-342900" lvl="0" marL="342900" marR="0" rtl="0" algn="l">
              <a:lnSpc>
                <a:spcPct val="80000"/>
              </a:lnSpc>
              <a:spcBef>
                <a:spcPts val="0"/>
              </a:spcBef>
              <a:spcAft>
                <a:spcPts val="0"/>
              </a:spcAft>
              <a:buClr>
                <a:schemeClr val="dk1"/>
              </a:buClr>
              <a:buSzPts val="930"/>
              <a:buFont typeface="Arial"/>
              <a:buChar char="•"/>
            </a:pPr>
            <a:r>
              <a:rPr b="0" i="0" lang="en-GB" sz="930" u="none" cap="none" strike="noStrike">
                <a:solidFill>
                  <a:schemeClr val="dk1"/>
                </a:solidFill>
                <a:latin typeface="Arial"/>
                <a:ea typeface="Arial"/>
                <a:cs typeface="Arial"/>
                <a:sym typeface="Arial"/>
              </a:rPr>
              <a:t>When placed in a large magnetic field, tissues are temporarily magnetized, with the extent of the magnetization depending on the magnetic susceptibility of the tissue. </a:t>
            </a:r>
            <a:endParaRPr/>
          </a:p>
          <a:p>
            <a:pPr indent="-342900" lvl="0" marL="342900" marR="0" rtl="0" algn="l">
              <a:lnSpc>
                <a:spcPct val="80000"/>
              </a:lnSpc>
              <a:spcBef>
                <a:spcPts val="0"/>
              </a:spcBef>
              <a:spcAft>
                <a:spcPts val="0"/>
              </a:spcAft>
              <a:buClr>
                <a:schemeClr val="dk1"/>
              </a:buClr>
              <a:buSzPts val="930"/>
              <a:buFont typeface="Arial"/>
              <a:buChar char="•"/>
            </a:pPr>
            <a:r>
              <a:rPr b="0" i="0" lang="en-GB" sz="930" u="none" cap="none" strike="noStrike">
                <a:solidFill>
                  <a:schemeClr val="dk1"/>
                </a:solidFill>
                <a:latin typeface="Arial"/>
                <a:ea typeface="Arial"/>
                <a:cs typeface="Arial"/>
                <a:sym typeface="Arial"/>
              </a:rPr>
              <a:t>The brain has different types such as grey/white matter, and substances such as CSF, Blood and so on which have slightly different magnetization. This alters the local magnetic field.</a:t>
            </a:r>
            <a:endParaRPr/>
          </a:p>
          <a:p>
            <a:pPr indent="-342900" lvl="0" marL="342900" marR="0" rtl="0" algn="l">
              <a:lnSpc>
                <a:spcPct val="80000"/>
              </a:lnSpc>
              <a:spcBef>
                <a:spcPts val="0"/>
              </a:spcBef>
              <a:spcAft>
                <a:spcPts val="0"/>
              </a:spcAft>
              <a:buClr>
                <a:schemeClr val="dk1"/>
              </a:buClr>
              <a:buSzPts val="930"/>
              <a:buFont typeface="Arial"/>
              <a:buChar char="•"/>
            </a:pPr>
            <a:r>
              <a:rPr b="0" i="0" lang="en-GB" sz="930" u="none" cap="none" strike="noStrike">
                <a:solidFill>
                  <a:schemeClr val="dk1"/>
                </a:solidFill>
                <a:latin typeface="Arial"/>
                <a:ea typeface="Arial"/>
                <a:cs typeface="Arial"/>
                <a:sym typeface="Arial"/>
              </a:rPr>
              <a:t>Local magnetic fields tend to take on different configurations around these interfaces, and introduces geometric distortion into the resultant images. </a:t>
            </a:r>
            <a:endParaRPr/>
          </a:p>
          <a:p>
            <a:pPr indent="-342900" lvl="0" marL="342900" marR="0" rtl="0" algn="l">
              <a:lnSpc>
                <a:spcPct val="80000"/>
              </a:lnSpc>
              <a:spcBef>
                <a:spcPts val="0"/>
              </a:spcBef>
              <a:spcAft>
                <a:spcPts val="0"/>
              </a:spcAft>
              <a:buClr>
                <a:schemeClr val="dk1"/>
              </a:buClr>
              <a:buSzPts val="930"/>
              <a:buFont typeface="Arial"/>
              <a:buChar char="•"/>
            </a:pPr>
            <a:r>
              <a:rPr b="0" i="0" lang="en-GB" sz="930" u="none" cap="none" strike="noStrike">
                <a:solidFill>
                  <a:schemeClr val="dk1"/>
                </a:solidFill>
                <a:latin typeface="Arial"/>
                <a:ea typeface="Arial"/>
                <a:cs typeface="Arial"/>
                <a:sym typeface="Arial"/>
              </a:rPr>
              <a:t>These distortions occur along the phase encoding direction (A to P)</a:t>
            </a:r>
            <a:endParaRPr/>
          </a:p>
          <a:p>
            <a:pPr indent="-342900" lvl="0" marL="342900" marR="0" rtl="0" algn="l">
              <a:lnSpc>
                <a:spcPct val="80000"/>
              </a:lnSpc>
              <a:spcBef>
                <a:spcPts val="0"/>
              </a:spcBef>
              <a:spcAft>
                <a:spcPts val="0"/>
              </a:spcAft>
              <a:buClr>
                <a:schemeClr val="dk1"/>
              </a:buClr>
              <a:buSzPts val="930"/>
              <a:buFont typeface="Arial"/>
              <a:buChar char="•"/>
            </a:pPr>
            <a:r>
              <a:rPr b="0" i="0" lang="en-GB" sz="930" u="none" cap="none" strike="noStrike">
                <a:solidFill>
                  <a:schemeClr val="dk1"/>
                </a:solidFill>
                <a:latin typeface="Arial"/>
                <a:ea typeface="Arial"/>
                <a:cs typeface="Arial"/>
                <a:sym typeface="Arial"/>
              </a:rPr>
              <a:t>This distortion is especially noticeable at air-tissue or bone–soft tissue boundaries (e.g.orbitofrontal cortex/anterior medial temporal lobes), because air and bone have much lower magnetic susceptibility. </a:t>
            </a:r>
            <a:endParaRPr/>
          </a:p>
          <a:p>
            <a:pPr indent="-342900" lvl="0" marL="342900" marR="0" rtl="0" algn="l">
              <a:lnSpc>
                <a:spcPct val="80000"/>
              </a:lnSpc>
              <a:spcBef>
                <a:spcPts val="0"/>
              </a:spcBef>
              <a:spcAft>
                <a:spcPts val="0"/>
              </a:spcAft>
              <a:buClr>
                <a:schemeClr val="dk1"/>
              </a:buClr>
              <a:buSzPts val="930"/>
              <a:buFont typeface="Arial"/>
              <a:buChar char="•"/>
            </a:pPr>
            <a:r>
              <a:rPr b="0" i="0" lang="en-GB" sz="930" u="none" cap="none" strike="noStrike">
                <a:solidFill>
                  <a:schemeClr val="dk1"/>
                </a:solidFill>
                <a:latin typeface="Arial"/>
                <a:ea typeface="Arial"/>
                <a:cs typeface="Arial"/>
                <a:sym typeface="Arial"/>
              </a:rPr>
              <a:t>These distortions will vary with subject position. Thus is known as </a:t>
            </a:r>
            <a:r>
              <a:rPr b="1" i="0" lang="en-GB" sz="930" u="none" cap="none" strike="noStrike">
                <a:solidFill>
                  <a:schemeClr val="dk1"/>
                </a:solidFill>
                <a:latin typeface="Arial"/>
                <a:ea typeface="Arial"/>
                <a:cs typeface="Arial"/>
                <a:sym typeface="Arial"/>
              </a:rPr>
              <a:t>movement by inhomogeneity interaction</a:t>
            </a:r>
            <a:endParaRPr b="0" i="0" sz="930" u="none" cap="none" strike="noStrike">
              <a:solidFill>
                <a:schemeClr val="dk1"/>
              </a:solidFill>
              <a:latin typeface="Arial"/>
              <a:ea typeface="Arial"/>
              <a:cs typeface="Arial"/>
              <a:sym typeface="Arial"/>
            </a:endParaRPr>
          </a:p>
          <a:p>
            <a:pPr indent="-342900" lvl="0" marL="342900" marR="0" rtl="0" algn="l">
              <a:lnSpc>
                <a:spcPct val="80000"/>
              </a:lnSpc>
              <a:spcBef>
                <a:spcPts val="0"/>
              </a:spcBef>
              <a:spcAft>
                <a:spcPts val="0"/>
              </a:spcAft>
              <a:buClr>
                <a:schemeClr val="dk1"/>
              </a:buClr>
              <a:buSzPts val="930"/>
              <a:buFont typeface="Arial"/>
              <a:buChar char="•"/>
            </a:pPr>
            <a:r>
              <a:rPr b="0" i="0" lang="en-GB" sz="930" u="none" cap="none" strike="noStrike">
                <a:solidFill>
                  <a:schemeClr val="dk1"/>
                </a:solidFill>
                <a:latin typeface="Calibri"/>
                <a:ea typeface="Calibri"/>
                <a:cs typeface="Calibri"/>
                <a:sym typeface="Calibri"/>
              </a:rPr>
              <a:t>In these areas like a funny mirror at fair ground anlogy where the mirror represents the unevenness of the magnetic field whereby if you move forward the distortion will be different and if we were to take different snapshots at each position then realignment would not suffice to bring into a common space because of the warping. </a:t>
            </a:r>
            <a:endParaRPr b="0" i="0" sz="930" u="none" cap="none" strike="noStrike">
              <a:solidFill>
                <a:schemeClr val="dk1"/>
              </a:solidFill>
              <a:latin typeface="Calibri"/>
              <a:ea typeface="Calibri"/>
              <a:cs typeface="Calibri"/>
              <a:sym typeface="Calibri"/>
            </a:endParaRPr>
          </a:p>
          <a:p>
            <a:pPr indent="0" lvl="0" marL="0" marR="0" rtl="0" algn="l">
              <a:lnSpc>
                <a:spcPct val="80000"/>
              </a:lnSpc>
              <a:spcBef>
                <a:spcPts val="0"/>
              </a:spcBef>
              <a:spcAft>
                <a:spcPts val="0"/>
              </a:spcAft>
              <a:buClr>
                <a:schemeClr val="dk1"/>
              </a:buClr>
              <a:buSzPts val="930"/>
              <a:buFont typeface="Arial"/>
              <a:buNone/>
            </a:pPr>
            <a:r>
              <a:t/>
            </a:r>
            <a:endParaRPr b="0" i="0" sz="930" u="none" cap="none" strike="noStrike">
              <a:solidFill>
                <a:schemeClr val="dk1"/>
              </a:solidFill>
              <a:latin typeface="Calibri"/>
              <a:ea typeface="Calibri"/>
              <a:cs typeface="Calibri"/>
              <a:sym typeface="Calibri"/>
            </a:endParaRPr>
          </a:p>
          <a:p>
            <a:pPr indent="0" lvl="0" marL="0" marR="0" rtl="0" algn="l">
              <a:lnSpc>
                <a:spcPct val="80000"/>
              </a:lnSpc>
              <a:spcBef>
                <a:spcPts val="0"/>
              </a:spcBef>
              <a:spcAft>
                <a:spcPts val="0"/>
              </a:spcAft>
              <a:buClr>
                <a:schemeClr val="dk1"/>
              </a:buClr>
              <a:buSzPts val="930"/>
              <a:buFont typeface="Arial"/>
              <a:buNone/>
            </a:pPr>
            <a:r>
              <a:rPr b="0" i="0" lang="en-GB" sz="930" u="none" cap="none" strike="noStrike">
                <a:solidFill>
                  <a:schemeClr val="dk1"/>
                </a:solidFill>
                <a:latin typeface="Arial"/>
                <a:ea typeface="Arial"/>
                <a:cs typeface="Arial"/>
                <a:sym typeface="Arial"/>
              </a:rPr>
              <a:t>EPI images are not particularly faithful reproductions of the object, and in particular there are severe geometric distortions in regions where there is an air-tissue interface (e.g. orbitofronal cortex and the anterior medial temporal lobes). In these areas in particular the observed image is a severely warped version of reality, much like a funny mirror at a fair ground. When one moves in front of such a mirror ones image will distort in different ways and ones head may change from very elongated to seriously flattened. If we were to take digital snapshots of the reflection at these different positions it is rather obvious that realignment will not suffice to bring them into a common space.</a:t>
            </a:r>
            <a:endParaRPr/>
          </a:p>
          <a:p>
            <a:pPr indent="0" lvl="0" marL="0" marR="0" rtl="0" algn="l">
              <a:lnSpc>
                <a:spcPct val="70000"/>
              </a:lnSpc>
              <a:spcBef>
                <a:spcPts val="279"/>
              </a:spcBef>
              <a:spcAft>
                <a:spcPts val="0"/>
              </a:spcAft>
              <a:buNone/>
            </a:pPr>
            <a:r>
              <a:rPr b="0" i="0" lang="en-GB" sz="930" u="none" cap="none" strike="noStrike">
                <a:solidFill>
                  <a:schemeClr val="dk1"/>
                </a:solidFill>
                <a:latin typeface="Arial"/>
                <a:ea typeface="Arial"/>
                <a:cs typeface="Arial"/>
                <a:sym typeface="Arial"/>
              </a:rPr>
              <a:t>The situation is similar with EPI images, and an image collected for a given subject position will not be identical to that collected at another. Hence, even after a "successful" realignment there will be residual variance caused by the object having different shape at different time points. We call this effect susceptibility-by-movement interaction. "Unwarp" is predicated on the assumption that the susceptibility-by-movement interaction is responsible for a sizeable part of residual movement related variance.</a:t>
            </a:r>
            <a:endParaRPr b="0" i="0" sz="930" u="none" cap="none" strike="noStrike">
              <a:solidFill>
                <a:schemeClr val="dk1"/>
              </a:solidFill>
              <a:latin typeface="Arial"/>
              <a:ea typeface="Arial"/>
              <a:cs typeface="Arial"/>
              <a:sym typeface="Arial"/>
            </a:endParaRPr>
          </a:p>
          <a:p>
            <a:pPr indent="0" lvl="0" marL="0" marR="0" rtl="0" algn="l">
              <a:lnSpc>
                <a:spcPct val="70000"/>
              </a:lnSpc>
              <a:spcBef>
                <a:spcPts val="279"/>
              </a:spcBef>
              <a:spcAft>
                <a:spcPts val="0"/>
              </a:spcAft>
              <a:buNone/>
            </a:pPr>
            <a:r>
              <a:t/>
            </a:r>
            <a:endParaRPr b="0" i="0" sz="930" u="none" cap="none" strike="noStrike">
              <a:solidFill>
                <a:schemeClr val="dk1"/>
              </a:solidFill>
              <a:latin typeface="Arial"/>
              <a:ea typeface="Arial"/>
              <a:cs typeface="Arial"/>
              <a:sym typeface="Arial"/>
            </a:endParaRPr>
          </a:p>
          <a:p>
            <a:pPr indent="0" lvl="0" marL="0" marR="0" rtl="0" algn="l">
              <a:lnSpc>
                <a:spcPct val="70000"/>
              </a:lnSpc>
              <a:spcBef>
                <a:spcPts val="279"/>
              </a:spcBef>
              <a:spcAft>
                <a:spcPts val="0"/>
              </a:spcAft>
              <a:buNone/>
            </a:pPr>
            <a:r>
              <a:rPr b="0" i="0" lang="en-GB" sz="930" u="none" cap="none" strike="noStrike">
                <a:solidFill>
                  <a:schemeClr val="dk1"/>
                </a:solidFill>
                <a:latin typeface="Arial"/>
                <a:ea typeface="Arial"/>
                <a:cs typeface="Arial"/>
                <a:sym typeface="Arial"/>
              </a:rPr>
              <a:t>The situation is similar with EPI images, and an image collected for a given subject position will not be identical to that collected at another. Hence, even after a "successful" realignment there will be residual variance caused by the object having different shape at different time points. We call this effect susceptibility-by-movement interaction. "Unwarp" is predicated on the assumption that the susceptibility-by-movement interaction is responsible for a sizeable part of residual movem nt related variance.</a:t>
            </a:r>
            <a:endParaRPr b="0" i="0" sz="930" u="none" cap="none" strike="noStrike">
              <a:solidFill>
                <a:schemeClr val="dk1"/>
              </a:solidFill>
              <a:latin typeface="Arial"/>
              <a:ea typeface="Arial"/>
              <a:cs typeface="Arial"/>
              <a:sym typeface="Arial"/>
            </a:endParaRPr>
          </a:p>
          <a:p>
            <a:pPr indent="0" lvl="0" marL="0" marR="0" rtl="0" algn="l">
              <a:lnSpc>
                <a:spcPct val="80000"/>
              </a:lnSpc>
              <a:spcBef>
                <a:spcPts val="0"/>
              </a:spcBef>
              <a:spcAft>
                <a:spcPts val="0"/>
              </a:spcAft>
              <a:buClr>
                <a:schemeClr val="dk1"/>
              </a:buClr>
              <a:buSzPts val="930"/>
              <a:buFont typeface="Arial"/>
              <a:buNone/>
            </a:pPr>
            <a:r>
              <a:t/>
            </a:r>
            <a:endParaRPr b="0" i="0" sz="930" u="none" cap="none" strike="noStrike">
              <a:solidFill>
                <a:schemeClr val="dk1"/>
              </a:solidFill>
              <a:latin typeface="Arial"/>
              <a:ea typeface="Arial"/>
              <a:cs typeface="Arial"/>
              <a:sym typeface="Arial"/>
            </a:endParaRPr>
          </a:p>
          <a:p>
            <a:pPr indent="0" lvl="0" marL="0" marR="0" rtl="0" algn="l">
              <a:lnSpc>
                <a:spcPct val="80000"/>
              </a:lnSpc>
              <a:spcBef>
                <a:spcPts val="0"/>
              </a:spcBef>
              <a:spcAft>
                <a:spcPts val="0"/>
              </a:spcAft>
              <a:buClr>
                <a:schemeClr val="dk1"/>
              </a:buClr>
              <a:buSzPts val="930"/>
              <a:buFont typeface="Arial"/>
              <a:buNone/>
            </a:pPr>
            <a:r>
              <a:t/>
            </a:r>
            <a:endParaRPr b="0" i="0" sz="930" u="none" cap="none" strike="noStrike">
              <a:solidFill>
                <a:schemeClr val="dk1"/>
              </a:solidFill>
              <a:latin typeface="Calibri"/>
              <a:ea typeface="Calibri"/>
              <a:cs typeface="Calibri"/>
              <a:sym typeface="Calibri"/>
            </a:endParaRPr>
          </a:p>
          <a:p>
            <a:pPr indent="0" lvl="0" marL="0" marR="0" rtl="0" algn="l">
              <a:lnSpc>
                <a:spcPct val="80000"/>
              </a:lnSpc>
              <a:spcBef>
                <a:spcPts val="0"/>
              </a:spcBef>
              <a:spcAft>
                <a:spcPts val="0"/>
              </a:spcAft>
              <a:buClr>
                <a:schemeClr val="dk1"/>
              </a:buClr>
              <a:buSzPts val="930"/>
              <a:buFont typeface="Arial"/>
              <a:buNone/>
            </a:pPr>
            <a:r>
              <a:t/>
            </a:r>
            <a:endParaRPr b="0" i="0" sz="930" u="none" cap="none" strike="noStrike">
              <a:solidFill>
                <a:schemeClr val="dk1"/>
              </a:solidFill>
              <a:latin typeface="Calibri"/>
              <a:ea typeface="Calibri"/>
              <a:cs typeface="Calibri"/>
              <a:sym typeface="Calibri"/>
            </a:endParaRPr>
          </a:p>
          <a:p>
            <a:pPr indent="0" lvl="0" marL="0" marR="0" rtl="0" algn="l">
              <a:lnSpc>
                <a:spcPct val="80000"/>
              </a:lnSpc>
              <a:spcBef>
                <a:spcPts val="0"/>
              </a:spcBef>
              <a:spcAft>
                <a:spcPts val="0"/>
              </a:spcAft>
              <a:buClr>
                <a:schemeClr val="dk1"/>
              </a:buClr>
              <a:buSzPts val="930"/>
              <a:buFont typeface="Arial"/>
              <a:buNone/>
            </a:pPr>
            <a:r>
              <a:t/>
            </a:r>
            <a:endParaRPr b="0" i="0" sz="930" u="none" cap="none" strike="noStrike">
              <a:solidFill>
                <a:schemeClr val="dk1"/>
              </a:solidFill>
              <a:latin typeface="Arial"/>
              <a:ea typeface="Arial"/>
              <a:cs typeface="Arial"/>
              <a:sym typeface="Arial"/>
            </a:endParaRPr>
          </a:p>
        </p:txBody>
      </p:sp>
      <p:sp>
        <p:nvSpPr>
          <p:cNvPr id="436" name="Google Shape;436;p20:notes"/>
          <p:cNvSpPr txBox="1"/>
          <p:nvPr>
            <p:ph idx="12" type="sldNum"/>
          </p:nvPr>
        </p:nvSpPr>
        <p:spPr>
          <a:xfrm>
            <a:off x="3850443" y="9430091"/>
            <a:ext cx="2945659" cy="496411"/>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7" name="Shape 447"/>
        <p:cNvGrpSpPr/>
        <p:nvPr/>
      </p:nvGrpSpPr>
      <p:grpSpPr>
        <a:xfrm>
          <a:off x="0" y="0"/>
          <a:ext cx="0" cy="0"/>
          <a:chOff x="0" y="0"/>
          <a:chExt cx="0" cy="0"/>
        </a:xfrm>
      </p:grpSpPr>
      <p:sp>
        <p:nvSpPr>
          <p:cNvPr id="448" name="Google Shape;448;p21: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9" name="Google Shape;449;p21:notes"/>
          <p:cNvSpPr txBox="1"/>
          <p:nvPr>
            <p:ph idx="1" type="body"/>
          </p:nvPr>
        </p:nvSpPr>
        <p:spPr>
          <a:xfrm>
            <a:off x="679768" y="4715907"/>
            <a:ext cx="5438140" cy="44677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GB"/>
              <a:t>There is a gui in SPM allowing us to include the movement </a:t>
            </a:r>
            <a:r>
              <a:rPr lang="en-GB"/>
              <a:t>parameters to address these issues.</a:t>
            </a:r>
            <a:endParaRPr/>
          </a:p>
          <a:p>
            <a:pPr indent="0" lvl="0" marL="0" marR="0" rtl="0" algn="l">
              <a:lnSpc>
                <a:spcPct val="100000"/>
              </a:lnSpc>
              <a:spcBef>
                <a:spcPts val="0"/>
              </a:spcBef>
              <a:spcAft>
                <a:spcPts val="0"/>
              </a:spcAft>
              <a:buNone/>
            </a:pPr>
            <a:r>
              <a:rPr b="0" i="0" lang="en-GB" sz="1200" u="none" cap="none" strike="noStrike">
                <a:solidFill>
                  <a:schemeClr val="dk1"/>
                </a:solidFill>
                <a:latin typeface="Arial"/>
                <a:ea typeface="Arial"/>
                <a:cs typeface="Arial"/>
                <a:sym typeface="Arial"/>
              </a:rPr>
              <a:t>Because </a:t>
            </a:r>
            <a:r>
              <a:rPr lang="en-GB"/>
              <a:t>we</a:t>
            </a:r>
            <a:r>
              <a:rPr b="0" i="0" lang="en-GB" sz="1200" u="none" cap="none" strike="noStrike">
                <a:solidFill>
                  <a:schemeClr val="dk1"/>
                </a:solidFill>
                <a:latin typeface="Arial"/>
                <a:ea typeface="Arial"/>
                <a:cs typeface="Arial"/>
                <a:sym typeface="Arial"/>
              </a:rPr>
              <a:t> would expect the field to depend only on the subject out of plane rotations; in SPM these are the only parameters used in unwarping as standard</a:t>
            </a:r>
            <a:r>
              <a:rPr lang="en-GB"/>
              <a:t>, </a:t>
            </a:r>
            <a:r>
              <a:rPr b="0" i="0" lang="en-GB" sz="1200" u="none" cap="none" strike="noStrike">
                <a:solidFill>
                  <a:schemeClr val="dk1"/>
                </a:solidFill>
                <a:latin typeface="Arial"/>
                <a:ea typeface="Arial"/>
                <a:cs typeface="Arial"/>
                <a:sym typeface="Arial"/>
              </a:rPr>
              <a:t>4</a:t>
            </a:r>
            <a:r>
              <a:rPr lang="en-GB"/>
              <a:t> and </a:t>
            </a:r>
            <a:r>
              <a:rPr b="0" i="0" lang="en-GB" sz="1200" u="none" cap="none" strike="noStrike">
                <a:solidFill>
                  <a:schemeClr val="dk1"/>
                </a:solidFill>
                <a:latin typeface="Arial"/>
                <a:ea typeface="Arial"/>
                <a:cs typeface="Arial"/>
                <a:sym typeface="Arial"/>
              </a:rPr>
              <a:t>5</a:t>
            </a:r>
            <a:r>
              <a:rPr lang="en-GB"/>
              <a:t>, which corresponds to pitch and roll,</a:t>
            </a:r>
            <a:r>
              <a:rPr b="0" i="0" lang="en-GB" sz="1200" u="none" cap="none" strike="noStrike">
                <a:solidFill>
                  <a:schemeClr val="dk1"/>
                </a:solidFill>
                <a:latin typeface="Arial"/>
                <a:ea typeface="Arial"/>
                <a:cs typeface="Arial"/>
                <a:sym typeface="Arial"/>
              </a:rPr>
              <a:t> so </a:t>
            </a:r>
            <a:r>
              <a:rPr lang="en-GB"/>
              <a:t>we</a:t>
            </a:r>
            <a:r>
              <a:rPr b="0" i="0" lang="en-GB" sz="1200" u="none" cap="none" strike="noStrike">
                <a:solidFill>
                  <a:schemeClr val="dk1"/>
                </a:solidFill>
                <a:latin typeface="Arial"/>
                <a:ea typeface="Arial"/>
                <a:cs typeface="Arial"/>
                <a:sym typeface="Arial"/>
              </a:rPr>
              <a:t> use</a:t>
            </a:r>
            <a:r>
              <a:rPr lang="en-GB"/>
              <a:t> this default setting</a:t>
            </a:r>
            <a:r>
              <a:rPr b="0" i="0" lang="en-GB" sz="1200" u="none" cap="none" strike="noStrike">
                <a:solidFill>
                  <a:schemeClr val="dk1"/>
                </a:solidFill>
                <a:latin typeface="Arial"/>
                <a:ea typeface="Arial"/>
                <a:cs typeface="Arial"/>
                <a:sym typeface="Arial"/>
              </a:rPr>
              <a:t> unless there is a good reason otherwise</a:t>
            </a:r>
            <a:r>
              <a:rPr lang="en-GB"/>
              <a:t>. We leave</a:t>
            </a:r>
            <a:r>
              <a:rPr b="0" i="0" lang="en-GB" sz="1200" u="none" cap="none" strike="noStrike">
                <a:solidFill>
                  <a:schemeClr val="dk1"/>
                </a:solidFill>
                <a:latin typeface="Arial"/>
                <a:ea typeface="Arial"/>
                <a:cs typeface="Arial"/>
                <a:sym typeface="Arial"/>
              </a:rPr>
              <a:t> second order effects blank</a:t>
            </a:r>
            <a:r>
              <a:rPr lang="en-GB"/>
              <a:t> -</a:t>
            </a:r>
            <a:r>
              <a:rPr b="0" i="0" lang="en-GB" sz="1200" u="none" cap="none" strike="noStrike">
                <a:solidFill>
                  <a:schemeClr val="dk1"/>
                </a:solidFill>
                <a:latin typeface="Arial"/>
                <a:ea typeface="Arial"/>
                <a:cs typeface="Arial"/>
                <a:sym typeface="Arial"/>
              </a:rPr>
              <a:t> so you don’t use second order parameters (that is </a:t>
            </a:r>
            <a:r>
              <a:rPr lang="en-GB"/>
              <a:t>6) </a:t>
            </a:r>
            <a:endParaRPr/>
          </a:p>
          <a:p>
            <a:pPr indent="0" lvl="0" marL="0" marR="0" rtl="0" algn="l">
              <a:lnSpc>
                <a:spcPct val="100000"/>
              </a:lnSpc>
              <a:spcBef>
                <a:spcPts val="0"/>
              </a:spcBef>
              <a:spcAft>
                <a:spcPts val="0"/>
              </a:spcAft>
              <a:buNone/>
            </a:pPr>
            <a:r>
              <a:t/>
            </a:r>
            <a:endParaRPr/>
          </a:p>
          <a:p>
            <a:pPr indent="0" lvl="0" marL="0" marR="0" rtl="0" algn="l">
              <a:lnSpc>
                <a:spcPct val="100000"/>
              </a:lnSpc>
              <a:spcBef>
                <a:spcPts val="0"/>
              </a:spcBef>
              <a:spcAft>
                <a:spcPts val="0"/>
              </a:spcAft>
              <a:buNone/>
            </a:pPr>
            <a:r>
              <a:rPr b="0" i="0" lang="en-GB" sz="1200" u="none" cap="none" strike="noStrike">
                <a:solidFill>
                  <a:schemeClr val="dk1"/>
                </a:solidFill>
                <a:latin typeface="Arial"/>
                <a:ea typeface="Arial"/>
                <a:cs typeface="Arial"/>
                <a:sym typeface="Arial"/>
              </a:rPr>
              <a:t>X+Y+Z + Yaw</a:t>
            </a:r>
            <a:endParaRPr b="0" i="0" sz="1200" u="none" cap="none" strike="noStrike">
              <a:solidFill>
                <a:schemeClr val="dk1"/>
              </a:solidFill>
              <a:latin typeface="Arial"/>
              <a:ea typeface="Arial"/>
              <a:cs typeface="Arial"/>
              <a:sym typeface="Arial"/>
            </a:endParaRPr>
          </a:p>
        </p:txBody>
      </p:sp>
      <p:sp>
        <p:nvSpPr>
          <p:cNvPr id="450" name="Google Shape;450;p21:notes"/>
          <p:cNvSpPr txBox="1"/>
          <p:nvPr>
            <p:ph idx="12" type="sldNum"/>
          </p:nvPr>
        </p:nvSpPr>
        <p:spPr>
          <a:xfrm>
            <a:off x="3850443" y="9430091"/>
            <a:ext cx="2945659" cy="496411"/>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5" name="Shape 455"/>
        <p:cNvGrpSpPr/>
        <p:nvPr/>
      </p:nvGrpSpPr>
      <p:grpSpPr>
        <a:xfrm>
          <a:off x="0" y="0"/>
          <a:ext cx="0" cy="0"/>
          <a:chOff x="0" y="0"/>
          <a:chExt cx="0" cy="0"/>
        </a:xfrm>
      </p:grpSpPr>
      <p:sp>
        <p:nvSpPr>
          <p:cNvPr id="456" name="Google Shape;456;p22: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7" name="Google Shape;457;p22:notes"/>
          <p:cNvSpPr txBox="1"/>
          <p:nvPr>
            <p:ph idx="1" type="body"/>
          </p:nvPr>
        </p:nvSpPr>
        <p:spPr>
          <a:xfrm>
            <a:off x="679768" y="4715907"/>
            <a:ext cx="5438140" cy="446770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GB" sz="1200" u="none" cap="none" strike="noStrike">
                <a:solidFill>
                  <a:schemeClr val="dk1"/>
                </a:solidFill>
                <a:latin typeface="Arial"/>
                <a:ea typeface="Arial"/>
                <a:cs typeface="Arial"/>
                <a:sym typeface="Arial"/>
              </a:rPr>
              <a:t>Unwarp</a:t>
            </a:r>
            <a:r>
              <a:rPr lang="en-GB"/>
              <a:t>ing </a:t>
            </a:r>
            <a:r>
              <a:rPr b="0" i="0" lang="en-GB" sz="1200" u="none" cap="none" strike="noStrike">
                <a:solidFill>
                  <a:schemeClr val="dk1"/>
                </a:solidFill>
                <a:latin typeface="Arial"/>
                <a:ea typeface="Arial"/>
                <a:cs typeface="Arial"/>
                <a:sym typeface="Arial"/>
              </a:rPr>
              <a:t>can estimate changes in distortion from movement by estimating how the deformations change when the subject changes position.</a:t>
            </a:r>
            <a:endParaRPr b="0" i="0" sz="1200" u="none" cap="none" strike="noStrike">
              <a:solidFill>
                <a:schemeClr val="dk1"/>
              </a:solidFill>
              <a:latin typeface="Arial"/>
              <a:ea typeface="Arial"/>
              <a:cs typeface="Arial"/>
              <a:sym typeface="Arial"/>
            </a:endParaRPr>
          </a:p>
          <a:p>
            <a:pPr indent="0" lvl="0" marL="0" marR="0" rtl="0" algn="l">
              <a:lnSpc>
                <a:spcPct val="90000"/>
              </a:lnSpc>
              <a:spcBef>
                <a:spcPts val="360"/>
              </a:spcBef>
              <a:spcAft>
                <a:spcPts val="0"/>
              </a:spcAft>
              <a:buNone/>
            </a:pPr>
            <a:r>
              <a:rPr lang="en-GB"/>
              <a:t>We need to have a scan before the start of an experiment to measure field inhomogeneity.</a:t>
            </a:r>
            <a:r>
              <a:rPr lang="en-GB"/>
              <a:t> </a:t>
            </a:r>
            <a:r>
              <a:rPr b="0" i="0" lang="en-GB" sz="1200" u="none" cap="none" strike="noStrike">
                <a:solidFill>
                  <a:schemeClr val="dk1"/>
                </a:solidFill>
                <a:latin typeface="Arial"/>
                <a:ea typeface="Arial"/>
                <a:cs typeface="Arial"/>
                <a:sym typeface="Arial"/>
              </a:rPr>
              <a:t>Using this field map we can derive a deformation field, which details how the voxels in the volume are deflected due to the distorted field.</a:t>
            </a:r>
            <a:r>
              <a:rPr lang="en-GB"/>
              <a:t> For example,</a:t>
            </a:r>
            <a:r>
              <a:rPr b="0" i="0" lang="en-GB" sz="1200" u="none" cap="none" strike="noStrike">
                <a:solidFill>
                  <a:schemeClr val="dk1"/>
                </a:solidFill>
                <a:latin typeface="Arial"/>
                <a:ea typeface="Arial"/>
                <a:cs typeface="Arial"/>
                <a:sym typeface="Arial"/>
              </a:rPr>
              <a:t> little vectors at each position in space </a:t>
            </a:r>
            <a:r>
              <a:rPr lang="en-GB"/>
              <a:t>show</a:t>
            </a:r>
            <a:r>
              <a:rPr b="0" i="0" lang="en-GB" sz="1200" u="none" cap="none" strike="noStrike">
                <a:solidFill>
                  <a:schemeClr val="dk1"/>
                </a:solidFill>
                <a:latin typeface="Arial"/>
                <a:ea typeface="Arial"/>
                <a:cs typeface="Arial"/>
                <a:sym typeface="Arial"/>
              </a:rPr>
              <a:t> how that particular location has been deflected</a:t>
            </a:r>
            <a:r>
              <a:rPr lang="en-GB"/>
              <a:t>.</a:t>
            </a:r>
            <a:endParaRPr/>
          </a:p>
          <a:p>
            <a:pPr indent="0" lvl="0" marL="0" marR="0" rtl="0" algn="l">
              <a:lnSpc>
                <a:spcPct val="90000"/>
              </a:lnSpc>
              <a:spcBef>
                <a:spcPts val="360"/>
              </a:spcBef>
              <a:spcAft>
                <a:spcPts val="0"/>
              </a:spcAft>
              <a:buNone/>
            </a:pPr>
            <a:r>
              <a:rPr b="0" i="0" lang="en-GB" sz="1200" u="none" cap="none" strike="noStrike">
                <a:solidFill>
                  <a:schemeClr val="dk1"/>
                </a:solidFill>
                <a:latin typeface="Arial"/>
                <a:ea typeface="Arial"/>
                <a:cs typeface="Arial"/>
                <a:sym typeface="Arial"/>
              </a:rPr>
              <a:t>By applying the inverse of this deformation field,  we can undo voxel displacement due to inhomogeneity</a:t>
            </a:r>
            <a:r>
              <a:rPr lang="en-GB"/>
              <a:t>. For instance, given the observed variance (after realignment) and known (estimated) movements, we can estimate how deformations change with subject movement.</a:t>
            </a:r>
            <a:endParaRPr/>
          </a:p>
          <a:p>
            <a:pPr indent="0" lvl="0" marL="0" marR="0" rtl="0" algn="l">
              <a:lnSpc>
                <a:spcPct val="90000"/>
              </a:lnSpc>
              <a:spcBef>
                <a:spcPts val="360"/>
              </a:spcBef>
              <a:spcAft>
                <a:spcPts val="0"/>
              </a:spcAft>
              <a:buNone/>
            </a:pPr>
            <a:r>
              <a:t/>
            </a:r>
            <a:endParaRPr/>
          </a:p>
          <a:p>
            <a:pPr indent="0" lvl="0" marL="0" marR="0" rtl="0" algn="l">
              <a:lnSpc>
                <a:spcPct val="70000"/>
              </a:lnSpc>
              <a:spcBef>
                <a:spcPts val="330"/>
              </a:spcBef>
              <a:spcAft>
                <a:spcPts val="0"/>
              </a:spcAft>
              <a:buClr>
                <a:schemeClr val="dk1"/>
              </a:buClr>
              <a:buSzPts val="1100"/>
              <a:buFont typeface="Arial"/>
              <a:buNone/>
            </a:pPr>
            <a:r>
              <a:rPr b="0" i="0" lang="en-GB" u="none" cap="none" strike="noStrike">
                <a:solidFill>
                  <a:schemeClr val="dk1"/>
                </a:solidFill>
                <a:latin typeface="Arial"/>
                <a:ea typeface="Arial"/>
                <a:cs typeface="Arial"/>
                <a:sym typeface="Arial"/>
              </a:rPr>
              <a:t>To do this we iterate: 1) estimate movement parameters, 2) estimate deformation fields, …and so on..</a:t>
            </a:r>
            <a:endParaRPr/>
          </a:p>
          <a:p>
            <a:pPr indent="0" lvl="0" marL="0" marR="0" rtl="0" algn="l">
              <a:lnSpc>
                <a:spcPct val="70000"/>
              </a:lnSpc>
              <a:spcBef>
                <a:spcPts val="33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70000"/>
              </a:lnSpc>
              <a:spcBef>
                <a:spcPts val="330"/>
              </a:spcBef>
              <a:spcAft>
                <a:spcPts val="0"/>
              </a:spcAft>
              <a:buClr>
                <a:schemeClr val="dk1"/>
              </a:buClr>
              <a:buSzPts val="1100"/>
              <a:buFont typeface="Arial"/>
              <a:buNone/>
            </a:pPr>
            <a:r>
              <a:rPr b="0" i="0" lang="en-GB" sz="1100" u="none" cap="none" strike="noStrike">
                <a:solidFill>
                  <a:schemeClr val="dk1"/>
                </a:solidFill>
                <a:latin typeface="Arial"/>
                <a:ea typeface="Arial"/>
                <a:cs typeface="Arial"/>
                <a:sym typeface="Arial"/>
              </a:rPr>
              <a:t>We have made an attempt at formulating such an inverse model, and at solving for the "derivative fields". A deformation field can be thought of as little vectors at each position in space showing how that particular location has been deflected. A "derivative field" is then the rate of change of those vectors with respect to subject movement. Given these "derivative fields" we should be able to remove the variance caused by the susceptibility-by-movement interaction. Since the underlying model is so retricted we would also expect experimentally induced variance to be preserved. Our experiments have also shown this to be true. Indeed one particular experiment even indicated that in some cases the method will reintroduce experimental variance that had been obliterated by movement related variance.</a:t>
            </a:r>
            <a:endParaRPr/>
          </a:p>
          <a:p>
            <a:pPr indent="0" lvl="0" marL="0" marR="0" rtl="0" algn="l">
              <a:lnSpc>
                <a:spcPct val="90000"/>
              </a:lnSpc>
              <a:spcBef>
                <a:spcPts val="360"/>
              </a:spcBef>
              <a:spcAft>
                <a:spcPts val="0"/>
              </a:spcAft>
              <a:buNone/>
            </a:pPr>
            <a:r>
              <a:t/>
            </a:r>
            <a:endParaRPr b="0" i="0" sz="1200" u="none" cap="none" strike="noStrike">
              <a:solidFill>
                <a:schemeClr val="dk1"/>
              </a:solidFill>
              <a:latin typeface="Arial"/>
              <a:ea typeface="Arial"/>
              <a:cs typeface="Arial"/>
              <a:sym typeface="Arial"/>
            </a:endParaRPr>
          </a:p>
        </p:txBody>
      </p:sp>
      <p:sp>
        <p:nvSpPr>
          <p:cNvPr id="458" name="Google Shape;458;p22:notes"/>
          <p:cNvSpPr txBox="1"/>
          <p:nvPr>
            <p:ph idx="12" type="sldNum"/>
          </p:nvPr>
        </p:nvSpPr>
        <p:spPr>
          <a:xfrm>
            <a:off x="3850443" y="9430091"/>
            <a:ext cx="2945659" cy="496411"/>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4" name="Shape 464"/>
        <p:cNvGrpSpPr/>
        <p:nvPr/>
      </p:nvGrpSpPr>
      <p:grpSpPr>
        <a:xfrm>
          <a:off x="0" y="0"/>
          <a:ext cx="0" cy="0"/>
          <a:chOff x="0" y="0"/>
          <a:chExt cx="0" cy="0"/>
        </a:xfrm>
      </p:grpSpPr>
      <p:sp>
        <p:nvSpPr>
          <p:cNvPr id="465" name="Google Shape;465;p23: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6" name="Google Shape;466;p23:notes"/>
          <p:cNvSpPr txBox="1"/>
          <p:nvPr>
            <p:ph idx="1" type="body"/>
          </p:nvPr>
        </p:nvSpPr>
        <p:spPr>
          <a:xfrm>
            <a:off x="679768" y="4715907"/>
            <a:ext cx="5438140" cy="4467701"/>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rPr b="0" i="0" lang="en-GB" u="none" cap="none" strike="noStrike">
                <a:solidFill>
                  <a:schemeClr val="dk1"/>
                </a:solidFill>
                <a:latin typeface="Arial"/>
                <a:ea typeface="Arial"/>
                <a:cs typeface="Arial"/>
                <a:sym typeface="Arial"/>
              </a:rPr>
              <a:t>In unwarping we calculate a deformation field from a single field map at the beginning of the series, then use</a:t>
            </a:r>
            <a:r>
              <a:rPr lang="en-GB"/>
              <a:t> the</a:t>
            </a:r>
            <a:r>
              <a:rPr b="0" i="0" lang="en-GB" u="none" cap="none" strike="noStrike">
                <a:solidFill>
                  <a:schemeClr val="dk1"/>
                </a:solidFill>
                <a:latin typeface="Arial"/>
                <a:ea typeface="Arial"/>
                <a:cs typeface="Arial"/>
                <a:sym typeface="Arial"/>
              </a:rPr>
              <a:t> rigid movement parameters</a:t>
            </a:r>
            <a:r>
              <a:rPr lang="en-GB"/>
              <a:t> (precaulated from the realign procedure)</a:t>
            </a:r>
            <a:r>
              <a:rPr b="0" i="0" lang="en-GB" u="none" cap="none" strike="noStrike">
                <a:solidFill>
                  <a:schemeClr val="dk1"/>
                </a:solidFill>
                <a:latin typeface="Arial"/>
                <a:ea typeface="Arial"/>
                <a:cs typeface="Arial"/>
                <a:sym typeface="Arial"/>
              </a:rPr>
              <a:t> to estimate the warping of that field map for each time point in the series.</a:t>
            </a:r>
            <a:endParaRPr/>
          </a:p>
          <a:p>
            <a:pPr indent="0" lvl="0" marL="0" marR="0" rtl="0" algn="l">
              <a:lnSpc>
                <a:spcPct val="80000"/>
              </a:lnSpc>
              <a:spcBef>
                <a:spcPts val="198"/>
              </a:spcBef>
              <a:spcAft>
                <a:spcPts val="0"/>
              </a:spcAft>
              <a:buNone/>
            </a:pPr>
            <a:r>
              <a:rPr lang="en-GB"/>
              <a:t>So first, we get</a:t>
            </a:r>
            <a:r>
              <a:rPr b="0" i="0" lang="en-GB" u="none" cap="none" strike="noStrike">
                <a:solidFill>
                  <a:schemeClr val="dk1"/>
                </a:solidFill>
                <a:latin typeface="Arial"/>
                <a:ea typeface="Arial"/>
                <a:cs typeface="Arial"/>
                <a:sym typeface="Arial"/>
              </a:rPr>
              <a:t> subject motion parameters</a:t>
            </a:r>
            <a:r>
              <a:rPr lang="en-GB"/>
              <a:t>, which we </a:t>
            </a:r>
            <a:r>
              <a:rPr b="0" i="0" lang="en-GB" u="none" cap="none" strike="noStrike">
                <a:solidFill>
                  <a:schemeClr val="dk1"/>
                </a:solidFill>
                <a:latin typeface="Arial"/>
                <a:ea typeface="Arial"/>
                <a:cs typeface="Arial"/>
                <a:sym typeface="Arial"/>
              </a:rPr>
              <a:t>observed from realignment</a:t>
            </a:r>
            <a:r>
              <a:rPr lang="en-GB"/>
              <a:t>. </a:t>
            </a:r>
            <a:endParaRPr/>
          </a:p>
          <a:p>
            <a:pPr indent="0" lvl="0" marL="0" marR="0" rtl="0" algn="l">
              <a:lnSpc>
                <a:spcPct val="80000"/>
              </a:lnSpc>
              <a:spcBef>
                <a:spcPts val="198"/>
              </a:spcBef>
              <a:spcAft>
                <a:spcPts val="0"/>
              </a:spcAft>
              <a:buNone/>
            </a:pPr>
            <a:r>
              <a:rPr lang="en-GB"/>
              <a:t>And then, we measure</a:t>
            </a:r>
            <a:r>
              <a:rPr b="0" i="0" lang="en-GB" u="none" cap="none" strike="noStrike">
                <a:solidFill>
                  <a:schemeClr val="dk1"/>
                </a:solidFill>
                <a:latin typeface="Arial"/>
                <a:ea typeface="Arial"/>
                <a:cs typeface="Arial"/>
                <a:sym typeface="Arial"/>
              </a:rPr>
              <a:t> deformation field with subject movement estimated via iteration</a:t>
            </a:r>
            <a:endParaRPr/>
          </a:p>
          <a:p>
            <a:pPr indent="0" lvl="0" marL="0" marR="0" rtl="0" algn="l">
              <a:lnSpc>
                <a:spcPct val="80000"/>
              </a:lnSpc>
              <a:spcBef>
                <a:spcPts val="198"/>
              </a:spcBef>
              <a:spcAft>
                <a:spcPts val="0"/>
              </a:spcAft>
              <a:buNone/>
            </a:pPr>
            <a:r>
              <a:rPr lang="en-GB"/>
              <a:t>Finally, we estimate</a:t>
            </a:r>
            <a:r>
              <a:rPr b="0" i="0" lang="en-GB" u="none" cap="none" strike="noStrike">
                <a:solidFill>
                  <a:schemeClr val="dk1"/>
                </a:solidFill>
                <a:latin typeface="Arial"/>
                <a:ea typeface="Arial"/>
                <a:cs typeface="Arial"/>
                <a:sym typeface="Arial"/>
              </a:rPr>
              <a:t> distortion at each time point and unwarp the time series </a:t>
            </a:r>
            <a:r>
              <a:rPr lang="en-GB"/>
              <a:t>by </a:t>
            </a:r>
            <a:r>
              <a:rPr b="0" i="0" lang="en-GB" u="none" cap="none" strike="noStrike">
                <a:solidFill>
                  <a:schemeClr val="dk1"/>
                </a:solidFill>
                <a:latin typeface="Arial"/>
                <a:ea typeface="Arial"/>
                <a:cs typeface="Arial"/>
                <a:sym typeface="Arial"/>
              </a:rPr>
              <a:t>applying inverse</a:t>
            </a:r>
            <a:endParaRPr/>
          </a:p>
          <a:p>
            <a:pPr indent="0" lvl="0" marL="0" marR="0" rtl="0" algn="l">
              <a:lnSpc>
                <a:spcPct val="80000"/>
              </a:lnSpc>
              <a:spcBef>
                <a:spcPts val="198"/>
              </a:spcBef>
              <a:spcAft>
                <a:spcPts val="0"/>
              </a:spcAft>
              <a:buClr>
                <a:schemeClr val="dk1"/>
              </a:buClr>
              <a:buSzPts val="660"/>
              <a:buFont typeface="Arial"/>
              <a:buNone/>
            </a:pPr>
            <a:r>
              <a:rPr lang="en-GB"/>
              <a:t>The e</a:t>
            </a:r>
            <a:r>
              <a:rPr b="0" i="0" lang="en-GB" u="none" cap="none" strike="noStrike">
                <a:solidFill>
                  <a:schemeClr val="dk1"/>
                </a:solidFill>
                <a:latin typeface="Arial"/>
                <a:ea typeface="Arial"/>
                <a:cs typeface="Arial"/>
                <a:sym typeface="Arial"/>
              </a:rPr>
              <a:t>quation denotes change in distortion field with respect to change in parameters</a:t>
            </a:r>
            <a:r>
              <a:rPr lang="en-GB"/>
              <a:t>.</a:t>
            </a:r>
            <a:endParaRPr/>
          </a:p>
          <a:p>
            <a:pPr indent="-129540" lvl="0" marL="171450" marR="0" rtl="0" algn="l">
              <a:lnSpc>
                <a:spcPct val="80000"/>
              </a:lnSpc>
              <a:spcBef>
                <a:spcPts val="198"/>
              </a:spcBef>
              <a:spcAft>
                <a:spcPts val="0"/>
              </a:spcAft>
              <a:buClr>
                <a:schemeClr val="dk1"/>
              </a:buClr>
              <a:buSzPts val="660"/>
              <a:buFont typeface="Arial"/>
              <a:buNone/>
            </a:pPr>
            <a:r>
              <a:t/>
            </a:r>
            <a:endParaRPr b="0" i="0" u="none" cap="none" strike="noStrike">
              <a:solidFill>
                <a:schemeClr val="dk1"/>
              </a:solidFill>
              <a:latin typeface="Arial"/>
              <a:ea typeface="Arial"/>
              <a:cs typeface="Arial"/>
              <a:sym typeface="Arial"/>
            </a:endParaRPr>
          </a:p>
          <a:p>
            <a:pPr indent="0" lvl="0" marL="0" marR="0" rtl="0" algn="l">
              <a:lnSpc>
                <a:spcPct val="60000"/>
              </a:lnSpc>
              <a:spcBef>
                <a:spcPts val="198"/>
              </a:spcBef>
              <a:spcAft>
                <a:spcPts val="0"/>
              </a:spcAft>
              <a:buNone/>
            </a:pPr>
            <a:r>
              <a:t/>
            </a:r>
            <a:endParaRPr b="0" i="0" u="none" cap="none" strike="noStrike">
              <a:solidFill>
                <a:schemeClr val="dk1"/>
              </a:solidFill>
              <a:latin typeface="Arial"/>
              <a:ea typeface="Arial"/>
              <a:cs typeface="Arial"/>
              <a:sym typeface="Arial"/>
            </a:endParaRPr>
          </a:p>
          <a:p>
            <a:pPr indent="0" lvl="0" marL="0" marR="0" rtl="0" algn="l">
              <a:lnSpc>
                <a:spcPct val="60000"/>
              </a:lnSpc>
              <a:spcBef>
                <a:spcPts val="198"/>
              </a:spcBef>
              <a:spcAft>
                <a:spcPts val="0"/>
              </a:spcAft>
              <a:buNone/>
            </a:pPr>
            <a:r>
              <a:rPr b="0" i="0" lang="en-GB" u="none" cap="none" strike="noStrike">
                <a:solidFill>
                  <a:schemeClr val="dk1"/>
                </a:solidFill>
                <a:latin typeface="Arial"/>
                <a:ea typeface="Arial"/>
                <a:cs typeface="Arial"/>
                <a:sym typeface="Arial"/>
              </a:rPr>
              <a:t>http://www.fil.ion.ucl.ac.uk/spm/toolbox/unwarp/#Rationale</a:t>
            </a:r>
            <a:endParaRPr/>
          </a:p>
          <a:p>
            <a:pPr indent="0" lvl="0" marL="0" marR="0" rtl="0" algn="l">
              <a:lnSpc>
                <a:spcPct val="60000"/>
              </a:lnSpc>
              <a:spcBef>
                <a:spcPts val="198"/>
              </a:spcBef>
              <a:spcAft>
                <a:spcPts val="0"/>
              </a:spcAft>
              <a:buNone/>
            </a:pPr>
            <a:r>
              <a:t/>
            </a:r>
            <a:endParaRPr b="0" i="0" u="none" cap="none" strike="noStrike">
              <a:solidFill>
                <a:schemeClr val="dk1"/>
              </a:solidFill>
              <a:latin typeface="Arial"/>
              <a:ea typeface="Arial"/>
              <a:cs typeface="Arial"/>
              <a:sym typeface="Arial"/>
            </a:endParaRPr>
          </a:p>
          <a:p>
            <a:pPr indent="0" lvl="0" marL="0" marR="0" rtl="0" algn="l">
              <a:lnSpc>
                <a:spcPct val="60000"/>
              </a:lnSpc>
              <a:spcBef>
                <a:spcPts val="198"/>
              </a:spcBef>
              <a:spcAft>
                <a:spcPts val="0"/>
              </a:spcAft>
              <a:buNone/>
            </a:pPr>
            <a:r>
              <a:rPr b="0" i="0" lang="en-GB" u="none" cap="none" strike="noStrike">
                <a:solidFill>
                  <a:schemeClr val="dk1"/>
                </a:solidFill>
                <a:latin typeface="Arial"/>
                <a:ea typeface="Arial"/>
                <a:cs typeface="Arial"/>
                <a:sym typeface="Arial"/>
              </a:rPr>
              <a:t>Assume that we know how the deformations change when the subject changes position (i.e. we know the derivatives of the deformations with respect to subject position). That means that for a given time series and a given set of subject movements we should be able to predict the "shape changes" in the object and the ensuing variance in the time series. It also means that, in principle, we should be able to formulate the inverse problem, i.e. given the observed variance (after realignment) and known (esti ated) movements we should be able to estimate how deformations change with subject movement.</a:t>
            </a:r>
            <a:endParaRPr/>
          </a:p>
          <a:p>
            <a:pPr indent="0" lvl="0" marL="0" marR="0" rtl="0" algn="l">
              <a:lnSpc>
                <a:spcPct val="60000"/>
              </a:lnSpc>
              <a:spcBef>
                <a:spcPts val="198"/>
              </a:spcBef>
              <a:spcAft>
                <a:spcPts val="0"/>
              </a:spcAft>
              <a:buNone/>
            </a:pPr>
            <a:r>
              <a:rPr b="0" i="0" lang="en-GB" u="none" cap="none" strike="noStrike">
                <a:solidFill>
                  <a:schemeClr val="dk1"/>
                </a:solidFill>
                <a:latin typeface="Arial"/>
                <a:ea typeface="Arial"/>
                <a:cs typeface="Arial"/>
                <a:sym typeface="Arial"/>
              </a:rPr>
              <a:t>We have made an attempt at formulating such an inverse model, and at solving for the "derivative fields". A deformation field can be thought of as little vectors at each position in space showing how that particular location has been deflected. A "derivative field" is then the rate of change of those vectors with respect to subject movement. Given these "derivative fields" we should be able to remove the variance caused by the susceptibility-by-movement interaction. Since the underlying model is so re tricted we would also expect experimentally induced variance to be preserved. Our experiments have also shown this to be true. Indeed one particular experiment even indicated that in some cases the method will reintroduce experimental variance that had been obliterated by movement related variance.</a:t>
            </a:r>
            <a:endParaRPr/>
          </a:p>
          <a:p>
            <a:pPr indent="0" lvl="0" marL="0" marR="0" rtl="0" algn="l">
              <a:lnSpc>
                <a:spcPct val="60000"/>
              </a:lnSpc>
              <a:spcBef>
                <a:spcPts val="198"/>
              </a:spcBef>
              <a:spcAft>
                <a:spcPts val="0"/>
              </a:spcAft>
              <a:buNone/>
            </a:pPr>
            <a:r>
              <a:rPr b="0" i="0" lang="en-GB" u="none" cap="none" strike="noStrike">
                <a:solidFill>
                  <a:schemeClr val="dk1"/>
                </a:solidFill>
                <a:latin typeface="Arial"/>
                <a:ea typeface="Arial"/>
                <a:cs typeface="Arial"/>
                <a:sym typeface="Arial"/>
              </a:rPr>
              <a:t>In theory it should be possible to estimate also the "static" deformation field, yielding an unwarped (to some true geometry) version of the time series. In practice that doesn't really seem to work, hence the method deals only with residual movement related variance induced by the susceptibility-by-movement interaction.</a:t>
            </a:r>
            <a:endParaRPr b="1" i="0" u="none" cap="none" strike="noStrike">
              <a:solidFill>
                <a:schemeClr val="dk1"/>
              </a:solidFill>
              <a:latin typeface="Arial"/>
              <a:ea typeface="Arial"/>
              <a:cs typeface="Arial"/>
              <a:sym typeface="Arial"/>
            </a:endParaRPr>
          </a:p>
          <a:p>
            <a:pPr indent="0" lvl="0" marL="0" marR="0" rtl="0" algn="l">
              <a:lnSpc>
                <a:spcPct val="60000"/>
              </a:lnSpc>
              <a:spcBef>
                <a:spcPts val="198"/>
              </a:spcBef>
              <a:spcAft>
                <a:spcPts val="0"/>
              </a:spcAft>
              <a:buNone/>
            </a:pPr>
            <a:r>
              <a:rPr b="1" i="0" lang="en-GB" u="none" cap="none" strike="noStrike">
                <a:solidFill>
                  <a:schemeClr val="dk1"/>
                </a:solidFill>
                <a:latin typeface="Arial"/>
                <a:ea typeface="Arial"/>
                <a:cs typeface="Arial"/>
                <a:sym typeface="Arial"/>
              </a:rPr>
              <a:t>Combined use with FieldMap</a:t>
            </a:r>
            <a:endParaRPr b="1" i="0" u="none" cap="none" strike="noStrike">
              <a:solidFill>
                <a:schemeClr val="dk1"/>
              </a:solidFill>
              <a:latin typeface="Arial"/>
              <a:ea typeface="Arial"/>
              <a:cs typeface="Arial"/>
              <a:sym typeface="Arial"/>
            </a:endParaRPr>
          </a:p>
          <a:p>
            <a:pPr indent="0" lvl="0" marL="0" marR="0" rtl="0" algn="l">
              <a:lnSpc>
                <a:spcPct val="60000"/>
              </a:lnSpc>
              <a:spcBef>
                <a:spcPts val="198"/>
              </a:spcBef>
              <a:spcAft>
                <a:spcPts val="0"/>
              </a:spcAft>
              <a:buNone/>
            </a:pPr>
            <a:r>
              <a:rPr b="0" i="0" lang="en-GB" u="none" cap="none" strike="noStrike">
                <a:solidFill>
                  <a:schemeClr val="dk1"/>
                </a:solidFill>
                <a:latin typeface="Arial"/>
                <a:ea typeface="Arial"/>
                <a:cs typeface="Arial"/>
                <a:sym typeface="Arial"/>
              </a:rPr>
              <a:t>This means that the time-series will be undistorted to some "average distortion" state rather than to the true geometry. If one wants additionally to address the issue of anatomical fidelity one should combine Unwarp with a measured field-map. A field-map in the format that Unwarp expects can be created using the FieldMap toolbox.</a:t>
            </a:r>
            <a:endParaRPr/>
          </a:p>
          <a:p>
            <a:pPr indent="0" lvl="0" marL="0" marR="0" rtl="0" algn="l">
              <a:lnSpc>
                <a:spcPct val="60000"/>
              </a:lnSpc>
              <a:spcBef>
                <a:spcPts val="198"/>
              </a:spcBef>
              <a:spcAft>
                <a:spcPts val="0"/>
              </a:spcAft>
              <a:buNone/>
            </a:pPr>
            <a:r>
              <a:rPr b="0" i="0" lang="en-GB" u="none" cap="none" strike="noStrike">
                <a:solidFill>
                  <a:schemeClr val="dk1"/>
                </a:solidFill>
                <a:latin typeface="Arial"/>
                <a:ea typeface="Arial"/>
                <a:cs typeface="Arial"/>
                <a:sym typeface="Arial"/>
              </a:rPr>
              <a:t>The description above can be thought of in terms of a Taylor expansion of the field as a function of subject movement. Unwarp alone will estimate the first (and optionally second, see below) order terms of this expansion. It cannot estimate the zeroth order term (the distortions common to all scans in the time series) since that doesn't introduce (almost) any variance in the time series. The measured fieldmap takes the role of the zeroth order term. Refer to the FieldMap toolbox and the documents FieldMap.man and FieldMap_principles.man for a description of how to obtain fieldmaps in the format expected by Unwarp.</a:t>
            </a:r>
            <a:endParaRPr/>
          </a:p>
          <a:p>
            <a:pPr indent="0" lvl="0" marL="0" marR="0" rtl="0" algn="l">
              <a:lnSpc>
                <a:spcPct val="60000"/>
              </a:lnSpc>
              <a:spcBef>
                <a:spcPts val="198"/>
              </a:spcBef>
              <a:spcAft>
                <a:spcPts val="0"/>
              </a:spcAft>
              <a:buNone/>
            </a:pPr>
            <a:r>
              <a:t/>
            </a:r>
            <a:endParaRPr b="0" i="0" u="none" cap="none" strike="noStrike">
              <a:solidFill>
                <a:schemeClr val="dk1"/>
              </a:solidFill>
              <a:latin typeface="Arial"/>
              <a:ea typeface="Arial"/>
              <a:cs typeface="Arial"/>
              <a:sym typeface="Arial"/>
            </a:endParaRPr>
          </a:p>
          <a:p>
            <a:pPr indent="0" lvl="0" marL="0" marR="0" rtl="0" algn="l">
              <a:lnSpc>
                <a:spcPct val="60000"/>
              </a:lnSpc>
              <a:spcBef>
                <a:spcPts val="198"/>
              </a:spcBef>
              <a:spcAft>
                <a:spcPts val="0"/>
              </a:spcAft>
              <a:buNone/>
            </a:pPr>
            <a:r>
              <a:t/>
            </a:r>
            <a:endParaRPr b="0" i="0" u="none" cap="none" strike="noStrike">
              <a:solidFill>
                <a:schemeClr val="dk1"/>
              </a:solidFill>
              <a:latin typeface="Arial"/>
              <a:ea typeface="Arial"/>
              <a:cs typeface="Arial"/>
              <a:sym typeface="Arial"/>
            </a:endParaRPr>
          </a:p>
          <a:p>
            <a:pPr indent="0" lvl="0" marL="0" marR="0" rtl="0" algn="l">
              <a:lnSpc>
                <a:spcPct val="60000"/>
              </a:lnSpc>
              <a:spcBef>
                <a:spcPts val="198"/>
              </a:spcBef>
              <a:spcAft>
                <a:spcPts val="0"/>
              </a:spcAft>
              <a:buNone/>
            </a:pPr>
            <a:r>
              <a:rPr b="0" i="0" lang="en-GB" u="none" cap="none" strike="noStrike">
                <a:solidFill>
                  <a:schemeClr val="dk1"/>
                </a:solidFill>
                <a:latin typeface="Arial"/>
                <a:ea typeface="Arial"/>
                <a:cs typeface="Arial"/>
                <a:sym typeface="Arial"/>
              </a:rPr>
              <a:t>A </a:t>
            </a:r>
            <a:r>
              <a:rPr b="0" i="0" lang="en-GB" u="none" cap="none" strike="noStrike">
                <a:solidFill>
                  <a:srgbClr val="FFFF00"/>
                </a:solidFill>
                <a:latin typeface="Arial"/>
                <a:ea typeface="Arial"/>
                <a:cs typeface="Arial"/>
                <a:sym typeface="Arial"/>
              </a:rPr>
              <a:t>deformation field</a:t>
            </a:r>
            <a:r>
              <a:rPr b="0" i="0" lang="en-GB" u="none" cap="none" strike="noStrike">
                <a:solidFill>
                  <a:schemeClr val="dk1"/>
                </a:solidFill>
                <a:latin typeface="Arial"/>
                <a:ea typeface="Arial"/>
                <a:cs typeface="Arial"/>
                <a:sym typeface="Arial"/>
              </a:rPr>
              <a:t> indicates the directions and magnitudes of location deflections throughout the FOV with respect to the real object.</a:t>
            </a:r>
            <a:endParaRPr/>
          </a:p>
          <a:p>
            <a:pPr indent="0" lvl="0" marL="0" marR="0" rtl="0" algn="l">
              <a:lnSpc>
                <a:spcPct val="80000"/>
              </a:lnSpc>
              <a:spcBef>
                <a:spcPts val="198"/>
              </a:spcBef>
              <a:spcAft>
                <a:spcPts val="0"/>
              </a:spcAft>
              <a:buNone/>
            </a:pPr>
            <a:r>
              <a:t/>
            </a:r>
            <a:endParaRPr b="0" i="0" u="none" cap="none" strike="noStrike">
              <a:solidFill>
                <a:schemeClr val="dk1"/>
              </a:solidFill>
              <a:latin typeface="Arial"/>
              <a:ea typeface="Arial"/>
              <a:cs typeface="Arial"/>
              <a:sym typeface="Arial"/>
            </a:endParaRPr>
          </a:p>
        </p:txBody>
      </p:sp>
      <p:sp>
        <p:nvSpPr>
          <p:cNvPr id="467" name="Google Shape;467;p23:notes"/>
          <p:cNvSpPr txBox="1"/>
          <p:nvPr>
            <p:ph idx="12" type="sldNum"/>
          </p:nvPr>
        </p:nvSpPr>
        <p:spPr>
          <a:xfrm>
            <a:off x="3850443" y="9430091"/>
            <a:ext cx="2945659" cy="496411"/>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5" name="Shape 625"/>
        <p:cNvGrpSpPr/>
        <p:nvPr/>
      </p:nvGrpSpPr>
      <p:grpSpPr>
        <a:xfrm>
          <a:off x="0" y="0"/>
          <a:ext cx="0" cy="0"/>
          <a:chOff x="0" y="0"/>
          <a:chExt cx="0" cy="0"/>
        </a:xfrm>
      </p:grpSpPr>
      <p:sp>
        <p:nvSpPr>
          <p:cNvPr id="626" name="Google Shape;626;p24: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7" name="Google Shape;627;p24:notes"/>
          <p:cNvSpPr txBox="1"/>
          <p:nvPr>
            <p:ph idx="1" type="body"/>
          </p:nvPr>
        </p:nvSpPr>
        <p:spPr>
          <a:xfrm>
            <a:off x="679768" y="4715907"/>
            <a:ext cx="5438140" cy="44677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Lato"/>
              <a:buNone/>
            </a:pPr>
            <a:r>
              <a:rPr lang="en-GB">
                <a:latin typeface="Lato"/>
                <a:ea typeface="Lato"/>
                <a:cs typeface="Lato"/>
                <a:sym typeface="Lato"/>
              </a:rPr>
              <a:t>Unwarping is useful when the movements correlate with activation of interests; we can remove unwanted  variance without removing true activations using unwarping.</a:t>
            </a:r>
            <a:endParaRPr>
              <a:latin typeface="Lato"/>
              <a:ea typeface="Lato"/>
              <a:cs typeface="Lato"/>
              <a:sym typeface="Lato"/>
            </a:endParaRPr>
          </a:p>
          <a:p>
            <a:pPr indent="0" lvl="0" marL="0" marR="0" rtl="0" algn="l">
              <a:lnSpc>
                <a:spcPct val="100000"/>
              </a:lnSpc>
              <a:spcBef>
                <a:spcPts val="0"/>
              </a:spcBef>
              <a:spcAft>
                <a:spcPts val="0"/>
              </a:spcAft>
              <a:buClr>
                <a:schemeClr val="dk1"/>
              </a:buClr>
              <a:buSzPts val="1200"/>
              <a:buFont typeface="Lato"/>
              <a:buNone/>
            </a:pPr>
            <a:r>
              <a:t/>
            </a:r>
            <a:endParaRPr>
              <a:latin typeface="Lato"/>
              <a:ea typeface="Lato"/>
              <a:cs typeface="Lato"/>
              <a:sym typeface="Lato"/>
            </a:endParaRPr>
          </a:p>
          <a:p>
            <a:pPr indent="0" lvl="0" marL="0" marR="0" rtl="0" algn="l">
              <a:lnSpc>
                <a:spcPct val="100000"/>
              </a:lnSpc>
              <a:spcBef>
                <a:spcPts val="0"/>
              </a:spcBef>
              <a:spcAft>
                <a:spcPts val="0"/>
              </a:spcAft>
              <a:buClr>
                <a:schemeClr val="dk1"/>
              </a:buClr>
              <a:buSzPts val="1200"/>
              <a:buFont typeface="Lato"/>
              <a:buNone/>
            </a:pPr>
            <a:r>
              <a:rPr lang="en-GB">
                <a:latin typeface="Lato"/>
                <a:ea typeface="Lato"/>
                <a:cs typeface="Lato"/>
                <a:sym typeface="Lato"/>
              </a:rPr>
              <a:t>It can also  reduce variance in areas susceptible to greatest distortion such as orbitofrontal cortex and regions of the temporal lobe.</a:t>
            </a:r>
            <a:endParaRPr>
              <a:latin typeface="Lato"/>
              <a:ea typeface="Lato"/>
              <a:cs typeface="Lato"/>
              <a:sym typeface="Lato"/>
            </a:endParaRPr>
          </a:p>
          <a:p>
            <a:pPr indent="0" lvl="0" marL="0" marR="0" rtl="0" algn="l">
              <a:spcBef>
                <a:spcPts val="360"/>
              </a:spcBef>
              <a:spcAft>
                <a:spcPts val="0"/>
              </a:spcAft>
              <a:buNone/>
            </a:pPr>
            <a:r>
              <a:rPr lang="en-GB">
                <a:latin typeface="Lato"/>
                <a:ea typeface="Lato"/>
                <a:cs typeface="Lato"/>
                <a:sym typeface="Lato"/>
              </a:rPr>
              <a:t>It’s also useful when high field strength or long readout time increases amount of distortion in images.</a:t>
            </a:r>
            <a:endParaRPr>
              <a:latin typeface="Lato"/>
              <a:ea typeface="Lato"/>
              <a:cs typeface="Lato"/>
              <a:sym typeface="Lato"/>
            </a:endParaRPr>
          </a:p>
          <a:p>
            <a:pPr indent="0" lvl="0" marL="0" marR="0" rtl="0" algn="l">
              <a:spcBef>
                <a:spcPts val="360"/>
              </a:spcBef>
              <a:spcAft>
                <a:spcPts val="0"/>
              </a:spcAft>
              <a:buNone/>
            </a:pPr>
            <a:r>
              <a:rPr lang="en-GB">
                <a:latin typeface="Lato"/>
                <a:ea typeface="Lato"/>
                <a:cs typeface="Lato"/>
                <a:sym typeface="Lato"/>
              </a:rPr>
              <a:t>There are several limitations to unwarping: for example, it c</a:t>
            </a:r>
            <a:r>
              <a:rPr b="0" i="0" lang="en-GB" sz="1200" u="none" cap="none" strike="noStrike">
                <a:solidFill>
                  <a:schemeClr val="dk1"/>
                </a:solidFill>
                <a:latin typeface="Arial"/>
                <a:ea typeface="Arial"/>
                <a:cs typeface="Arial"/>
                <a:sym typeface="Arial"/>
              </a:rPr>
              <a:t>an also be computationally intensive</a:t>
            </a:r>
            <a:r>
              <a:rPr lang="en-GB"/>
              <a:t>. It also</a:t>
            </a:r>
            <a:r>
              <a:rPr b="0" i="0" lang="en-GB" sz="1200" u="none" cap="none" strike="noStrike">
                <a:solidFill>
                  <a:schemeClr val="dk1"/>
                </a:solidFill>
                <a:latin typeface="Arial"/>
                <a:ea typeface="Arial"/>
                <a:cs typeface="Arial"/>
                <a:sym typeface="Arial"/>
              </a:rPr>
              <a:t> doesn’t remove movement-related residual variance coming from other sources, such as spin-history effects and slice-to-volume effects</a:t>
            </a:r>
            <a:endParaRPr/>
          </a:p>
          <a:p>
            <a:pPr indent="0" lvl="0" marL="0" marR="0" rtl="0" algn="l">
              <a:spcBef>
                <a:spcPts val="360"/>
              </a:spcBef>
              <a:spcAft>
                <a:spcPts val="0"/>
              </a:spcAft>
              <a:buNone/>
            </a:pPr>
            <a:r>
              <a:t/>
            </a:r>
            <a:endParaRPr b="0" i="0" sz="1200" u="none" cap="none" strike="noStrike">
              <a:solidFill>
                <a:schemeClr val="dk1"/>
              </a:solidFill>
              <a:latin typeface="Arial"/>
              <a:ea typeface="Arial"/>
              <a:cs typeface="Arial"/>
              <a:sym typeface="Arial"/>
            </a:endParaRPr>
          </a:p>
        </p:txBody>
      </p:sp>
      <p:sp>
        <p:nvSpPr>
          <p:cNvPr id="628" name="Google Shape;628;p24:notes"/>
          <p:cNvSpPr txBox="1"/>
          <p:nvPr>
            <p:ph idx="12" type="sldNum"/>
          </p:nvPr>
        </p:nvSpPr>
        <p:spPr>
          <a:xfrm>
            <a:off x="3850443" y="9430091"/>
            <a:ext cx="2945659" cy="496411"/>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2" name="Shape 632"/>
        <p:cNvGrpSpPr/>
        <p:nvPr/>
      </p:nvGrpSpPr>
      <p:grpSpPr>
        <a:xfrm>
          <a:off x="0" y="0"/>
          <a:ext cx="0" cy="0"/>
          <a:chOff x="0" y="0"/>
          <a:chExt cx="0" cy="0"/>
        </a:xfrm>
      </p:grpSpPr>
      <p:sp>
        <p:nvSpPr>
          <p:cNvPr id="633" name="Google Shape;633;p25: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4" name="Google Shape;634;p25:notes"/>
          <p:cNvSpPr txBox="1"/>
          <p:nvPr>
            <p:ph idx="1" type="body"/>
          </p:nvPr>
        </p:nvSpPr>
        <p:spPr>
          <a:xfrm>
            <a:off x="679768" y="4715907"/>
            <a:ext cx="5438140" cy="4467701"/>
          </a:xfrm>
          <a:prstGeom prst="rect">
            <a:avLst/>
          </a:prstGeom>
          <a:noFill/>
          <a:ln>
            <a:noFill/>
          </a:ln>
        </p:spPr>
        <p:txBody>
          <a:bodyPr anchorCtr="0" anchor="t" bIns="45700" lIns="91425" spcFirstLastPara="1" rIns="91425" wrap="square" tIns="45700">
            <a:noAutofit/>
          </a:bodyPr>
          <a:lstStyle/>
          <a:p>
            <a:pPr indent="0" lvl="1" marL="0" marR="0" rtl="0" algn="l">
              <a:lnSpc>
                <a:spcPct val="80000"/>
              </a:lnSpc>
              <a:spcBef>
                <a:spcPts val="0"/>
              </a:spcBef>
              <a:spcAft>
                <a:spcPts val="0"/>
              </a:spcAft>
              <a:buNone/>
            </a:pPr>
            <a:r>
              <a:rPr lang="en-GB"/>
              <a:t>In summary, </a:t>
            </a:r>
            <a:r>
              <a:rPr lang="en-GB"/>
              <a:t>realigning</a:t>
            </a:r>
            <a:r>
              <a:rPr lang="en-GB"/>
              <a:t> and unwarping of brian images are very critical to our analyses because motion in fMRI could reduce the quality of data.</a:t>
            </a:r>
            <a:endParaRPr/>
          </a:p>
          <a:p>
            <a:pPr indent="0" lvl="1" marL="0" marR="0" rtl="0" algn="l">
              <a:lnSpc>
                <a:spcPct val="80000"/>
              </a:lnSpc>
              <a:spcBef>
                <a:spcPts val="0"/>
              </a:spcBef>
              <a:spcAft>
                <a:spcPts val="0"/>
              </a:spcAft>
              <a:buNone/>
            </a:pPr>
            <a:r>
              <a:rPr lang="en-GB"/>
              <a:t>Realignment corrects for subject movement and unwarping corrects for the movement by distortion interaction.</a:t>
            </a:r>
            <a:endParaRPr/>
          </a:p>
          <a:p>
            <a:pPr indent="0" lvl="1" marL="0" marR="0" rtl="0" algn="l">
              <a:lnSpc>
                <a:spcPct val="80000"/>
              </a:lnSpc>
              <a:spcBef>
                <a:spcPts val="0"/>
              </a:spcBef>
              <a:spcAft>
                <a:spcPts val="0"/>
              </a:spcAft>
              <a:buNone/>
            </a:pPr>
            <a:r>
              <a:t/>
            </a:r>
            <a:endParaRPr/>
          </a:p>
          <a:p>
            <a:pPr indent="0" lvl="1" marL="0" marR="0" rtl="0" algn="l">
              <a:lnSpc>
                <a:spcPct val="80000"/>
              </a:lnSpc>
              <a:spcBef>
                <a:spcPts val="0"/>
              </a:spcBef>
              <a:spcAft>
                <a:spcPts val="0"/>
              </a:spcAft>
              <a:buNone/>
            </a:pPr>
            <a:r>
              <a:rPr lang="en-GB"/>
              <a:t>We</a:t>
            </a:r>
            <a:r>
              <a:rPr b="0" i="0" lang="en-GB" u="none" cap="none" strike="noStrike">
                <a:solidFill>
                  <a:schemeClr val="dk1"/>
                </a:solidFill>
                <a:latin typeface="Arial"/>
                <a:ea typeface="Arial"/>
                <a:cs typeface="Arial"/>
                <a:sym typeface="Arial"/>
              </a:rPr>
              <a:t> could include the movement parameters as confounds in the statistical model of activations. However, this may remove activations of interest if they are (heavily) correlated with the movement, and can only account for linear transformations.</a:t>
            </a:r>
            <a:endParaRPr b="0" i="0" u="none" cap="none" strike="noStrike">
              <a:solidFill>
                <a:schemeClr val="dk1"/>
              </a:solidFill>
              <a:latin typeface="Arial"/>
              <a:ea typeface="Arial"/>
              <a:cs typeface="Arial"/>
              <a:sym typeface="Arial"/>
            </a:endParaRPr>
          </a:p>
          <a:p>
            <a:pPr indent="0" lvl="0" marL="0" marR="0" rtl="0" algn="l">
              <a:lnSpc>
                <a:spcPct val="80000"/>
              </a:lnSpc>
              <a:spcBef>
                <a:spcPts val="714"/>
              </a:spcBef>
              <a:spcAft>
                <a:spcPts val="0"/>
              </a:spcAft>
              <a:buNone/>
            </a:pPr>
            <a:r>
              <a:rPr b="0" i="0" lang="en-GB" u="none" cap="none" strike="noStrike">
                <a:solidFill>
                  <a:schemeClr val="dk1"/>
                </a:solidFill>
                <a:latin typeface="Arial"/>
                <a:ea typeface="Arial"/>
                <a:cs typeface="Arial"/>
                <a:sym typeface="Arial"/>
              </a:rPr>
              <a:t>In the end what you get is resliced copies of your images</a:t>
            </a:r>
            <a:r>
              <a:rPr lang="en-GB"/>
              <a:t> </a:t>
            </a:r>
            <a:r>
              <a:rPr b="0" i="0" lang="en-GB" u="none" cap="none" strike="noStrike">
                <a:solidFill>
                  <a:schemeClr val="dk1"/>
                </a:solidFill>
                <a:latin typeface="Arial"/>
                <a:ea typeface="Arial"/>
                <a:cs typeface="Arial"/>
                <a:sym typeface="Arial"/>
              </a:rPr>
              <a:t>that have been realigned </a:t>
            </a:r>
            <a:r>
              <a:rPr lang="en-GB"/>
              <a:t>a</a:t>
            </a:r>
            <a:r>
              <a:rPr b="0" i="0" lang="en-GB" u="none" cap="none" strike="noStrike">
                <a:solidFill>
                  <a:schemeClr val="dk1"/>
                </a:solidFill>
                <a:latin typeface="Arial"/>
                <a:ea typeface="Arial"/>
                <a:cs typeface="Arial"/>
                <a:sym typeface="Arial"/>
              </a:rPr>
              <a:t>nd </a:t>
            </a:r>
            <a:r>
              <a:rPr lang="en-GB"/>
              <a:t>u</a:t>
            </a:r>
            <a:r>
              <a:rPr b="0" i="0" lang="en-GB" u="none" cap="none" strike="noStrike">
                <a:solidFill>
                  <a:schemeClr val="dk1"/>
                </a:solidFill>
                <a:latin typeface="Arial"/>
                <a:ea typeface="Arial"/>
                <a:cs typeface="Arial"/>
                <a:sym typeface="Arial"/>
              </a:rPr>
              <a:t>nwarped</a:t>
            </a:r>
            <a:r>
              <a:rPr lang="en-GB"/>
              <a:t> a</a:t>
            </a:r>
            <a:r>
              <a:rPr b="0" i="0" lang="en-GB" u="none" cap="none" strike="noStrike">
                <a:solidFill>
                  <a:schemeClr val="dk1"/>
                </a:solidFill>
                <a:latin typeface="Arial"/>
                <a:ea typeface="Arial"/>
                <a:cs typeface="Arial"/>
                <a:sym typeface="Arial"/>
              </a:rPr>
              <a:t>ccordingly.</a:t>
            </a:r>
            <a:endParaRPr b="0" i="0" u="none" cap="none" strike="noStrike">
              <a:solidFill>
                <a:schemeClr val="dk1"/>
              </a:solidFill>
              <a:latin typeface="Arial"/>
              <a:ea typeface="Arial"/>
              <a:cs typeface="Arial"/>
              <a:sym typeface="Arial"/>
            </a:endParaRPr>
          </a:p>
          <a:p>
            <a:pPr indent="0" lvl="0" marL="0" marR="0" rtl="0" algn="l">
              <a:lnSpc>
                <a:spcPct val="80000"/>
              </a:lnSpc>
              <a:spcBef>
                <a:spcPts val="714"/>
              </a:spcBef>
              <a:spcAft>
                <a:spcPts val="0"/>
              </a:spcAft>
              <a:buNone/>
            </a:pPr>
            <a:r>
              <a:rPr b="0" i="0" lang="en-GB" u="none" cap="none" strike="noStrike">
                <a:solidFill>
                  <a:schemeClr val="dk1"/>
                </a:solidFill>
                <a:latin typeface="Arial"/>
                <a:ea typeface="Arial"/>
                <a:cs typeface="Arial"/>
                <a:sym typeface="Arial"/>
              </a:rPr>
              <a:t>These images are then taken forward to the next preprocessing steps (next week!).</a:t>
            </a:r>
            <a:endParaRPr/>
          </a:p>
          <a:p>
            <a:pPr indent="0" lvl="0" marL="0" marR="0" rtl="0" algn="l">
              <a:lnSpc>
                <a:spcPct val="80000"/>
              </a:lnSpc>
              <a:spcBef>
                <a:spcPts val="306"/>
              </a:spcBef>
              <a:spcAft>
                <a:spcPts val="0"/>
              </a:spcAft>
              <a:buNone/>
            </a:pPr>
            <a:r>
              <a:t/>
            </a:r>
            <a:endParaRPr b="0" i="0" u="none" cap="none" strike="noStrike">
              <a:solidFill>
                <a:schemeClr val="dk1"/>
              </a:solidFill>
              <a:latin typeface="Arial"/>
              <a:ea typeface="Arial"/>
              <a:cs typeface="Arial"/>
              <a:sym typeface="Arial"/>
            </a:endParaRPr>
          </a:p>
        </p:txBody>
      </p:sp>
      <p:sp>
        <p:nvSpPr>
          <p:cNvPr id="635" name="Google Shape;635;p25:notes"/>
          <p:cNvSpPr txBox="1"/>
          <p:nvPr>
            <p:ph idx="12" type="sldNum"/>
          </p:nvPr>
        </p:nvSpPr>
        <p:spPr>
          <a:xfrm>
            <a:off x="3850443" y="9430091"/>
            <a:ext cx="2945659" cy="496411"/>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9" name="Shape 639"/>
        <p:cNvGrpSpPr/>
        <p:nvPr/>
      </p:nvGrpSpPr>
      <p:grpSpPr>
        <a:xfrm>
          <a:off x="0" y="0"/>
          <a:ext cx="0" cy="0"/>
          <a:chOff x="0" y="0"/>
          <a:chExt cx="0" cy="0"/>
        </a:xfrm>
      </p:grpSpPr>
      <p:sp>
        <p:nvSpPr>
          <p:cNvPr id="640" name="Google Shape;640;p26: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41" name="Google Shape;641;p26:notes"/>
          <p:cNvSpPr txBox="1"/>
          <p:nvPr>
            <p:ph idx="1" type="body"/>
          </p:nvPr>
        </p:nvSpPr>
        <p:spPr>
          <a:xfrm>
            <a:off x="679768" y="4715907"/>
            <a:ext cx="5438140" cy="44677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
        <p:nvSpPr>
          <p:cNvPr id="642" name="Google Shape;642;p26:notes"/>
          <p:cNvSpPr txBox="1"/>
          <p:nvPr>
            <p:ph idx="12" type="sldNum"/>
          </p:nvPr>
        </p:nvSpPr>
        <p:spPr>
          <a:xfrm>
            <a:off x="3850443" y="9430091"/>
            <a:ext cx="2945659" cy="496411"/>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p3: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 name="Google Shape;105;p3:notes"/>
          <p:cNvSpPr txBox="1"/>
          <p:nvPr>
            <p:ph idx="1" type="body"/>
          </p:nvPr>
        </p:nvSpPr>
        <p:spPr>
          <a:xfrm>
            <a:off x="679768" y="4715907"/>
            <a:ext cx="5438140" cy="4467701"/>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GB" sz="1100"/>
              <a:t>After data collection and prior to statistical data analysis, we conduct preprocessing of fMRI data. Today we are focusing on motion correction, which is usually the 1st step, and we do this regardless of exptl design (other steps incl spatial normalisation, smoothing)</a:t>
            </a:r>
            <a:endParaRPr sz="1100"/>
          </a:p>
          <a:p>
            <a:pPr indent="0" lvl="0" marL="0" marR="0" rtl="0" algn="l">
              <a:spcBef>
                <a:spcPts val="0"/>
              </a:spcBef>
              <a:spcAft>
                <a:spcPts val="0"/>
              </a:spcAft>
              <a:buNone/>
            </a:pPr>
            <a:r>
              <a:t/>
            </a:r>
            <a:endParaRPr/>
          </a:p>
        </p:txBody>
      </p:sp>
      <p:sp>
        <p:nvSpPr>
          <p:cNvPr id="106" name="Google Shape;106;p3:notes"/>
          <p:cNvSpPr txBox="1"/>
          <p:nvPr>
            <p:ph idx="12" type="sldNum"/>
          </p:nvPr>
        </p:nvSpPr>
        <p:spPr>
          <a:xfrm>
            <a:off x="3850443" y="9430091"/>
            <a:ext cx="2945659" cy="496411"/>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p4: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4:notes"/>
          <p:cNvSpPr txBox="1"/>
          <p:nvPr>
            <p:ph idx="1" type="body"/>
          </p:nvPr>
        </p:nvSpPr>
        <p:spPr>
          <a:xfrm>
            <a:off x="679768" y="4715907"/>
            <a:ext cx="5438140" cy="4467701"/>
          </a:xfrm>
          <a:prstGeom prst="rect">
            <a:avLst/>
          </a:prstGeom>
          <a:noFill/>
          <a:ln>
            <a:noFill/>
          </a:ln>
        </p:spPr>
        <p:txBody>
          <a:bodyPr anchorCtr="0" anchor="t" bIns="45700" lIns="91425" spcFirstLastPara="1" rIns="91425" wrap="square" tIns="45700">
            <a:noAutofit/>
          </a:bodyPr>
          <a:lstStyle/>
          <a:p>
            <a:pPr indent="-165100" lvl="0" marL="171450" rtl="0" algn="l">
              <a:lnSpc>
                <a:spcPct val="115000"/>
              </a:lnSpc>
              <a:spcBef>
                <a:spcPts val="0"/>
              </a:spcBef>
              <a:spcAft>
                <a:spcPts val="0"/>
              </a:spcAft>
              <a:buClr>
                <a:schemeClr val="dk1"/>
              </a:buClr>
              <a:buSzPts val="1100"/>
              <a:buFont typeface="Arial"/>
              <a:buChar char="•"/>
            </a:pPr>
            <a:r>
              <a:rPr lang="en-GB" sz="1100"/>
              <a:t>As we know from last week, in fMRI we look at the intensity of neural activation in voxels sampled over time. If activation in a voxel varies with an exptl task, then we can correlate brain function.</a:t>
            </a:r>
            <a:endParaRPr sz="1100"/>
          </a:p>
          <a:p>
            <a:pPr indent="-165100" lvl="0" marL="171450" rtl="0" algn="l">
              <a:lnSpc>
                <a:spcPct val="115000"/>
              </a:lnSpc>
              <a:spcBef>
                <a:spcPts val="0"/>
              </a:spcBef>
              <a:spcAft>
                <a:spcPts val="0"/>
              </a:spcAft>
              <a:buClr>
                <a:schemeClr val="dk1"/>
              </a:buClr>
              <a:buSzPts val="1100"/>
              <a:buFont typeface="Arial"/>
              <a:buChar char="•"/>
            </a:pPr>
            <a:r>
              <a:rPr lang="en-GB" sz="1100"/>
              <a:t>The aim of preprocessing is to remove artifacts and validate some model assumptions. To elaborate, this includes minimising uninteresting variability from the data (i.e., variability not associated with the exptl task, and the influence of physiological artifacts); improving the functional signal-to-noise ratio; and preparing the data for statistical analysis (checking statistical assumptions and transforming data to meet assumptions)</a:t>
            </a:r>
            <a:endParaRPr sz="800"/>
          </a:p>
          <a:p>
            <a:pPr indent="-165100" lvl="0" marL="171450" rtl="0" algn="l">
              <a:lnSpc>
                <a:spcPct val="115000"/>
              </a:lnSpc>
              <a:spcBef>
                <a:spcPts val="0"/>
              </a:spcBef>
              <a:spcAft>
                <a:spcPts val="0"/>
              </a:spcAft>
              <a:buClr>
                <a:schemeClr val="dk1"/>
              </a:buClr>
              <a:buSzPts val="1100"/>
              <a:buFont typeface="Arial"/>
              <a:buChar char="•"/>
            </a:pPr>
            <a:r>
              <a:rPr lang="en-GB" sz="1100"/>
              <a:t>We have two key assumptions: (1) that all voxels are acquired simultaneously, and (2) that voxels come from the same part of the brain.</a:t>
            </a:r>
            <a:endParaRPr/>
          </a:p>
          <a:p>
            <a:pPr indent="0" lvl="0" marL="0" marR="0" rtl="0" algn="l">
              <a:spcBef>
                <a:spcPts val="360"/>
              </a:spcBef>
              <a:spcAft>
                <a:spcPts val="0"/>
              </a:spcAft>
              <a:buNone/>
            </a:pPr>
            <a:r>
              <a:t/>
            </a:r>
            <a:endParaRPr b="0" i="0" sz="1200" u="none" cap="none" strike="noStrike">
              <a:solidFill>
                <a:schemeClr val="dk1"/>
              </a:solidFill>
              <a:latin typeface="Arial"/>
              <a:ea typeface="Arial"/>
              <a:cs typeface="Arial"/>
              <a:sym typeface="Arial"/>
            </a:endParaRPr>
          </a:p>
        </p:txBody>
      </p:sp>
      <p:sp>
        <p:nvSpPr>
          <p:cNvPr id="155" name="Google Shape;155;p4:notes"/>
          <p:cNvSpPr txBox="1"/>
          <p:nvPr>
            <p:ph idx="12" type="sldNum"/>
          </p:nvPr>
        </p:nvSpPr>
        <p:spPr>
          <a:xfrm>
            <a:off x="3850443" y="9430091"/>
            <a:ext cx="2945659" cy="496411"/>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p5: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5:notes"/>
          <p:cNvSpPr txBox="1"/>
          <p:nvPr>
            <p:ph idx="1" type="body"/>
          </p:nvPr>
        </p:nvSpPr>
        <p:spPr>
          <a:xfrm>
            <a:off x="679768" y="4715907"/>
            <a:ext cx="5438140" cy="44677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GB">
                <a:latin typeface="Calibri"/>
                <a:ea typeface="Calibri"/>
                <a:cs typeface="Calibri"/>
                <a:sym typeface="Calibri"/>
              </a:rPr>
              <a:t>In order to </a:t>
            </a:r>
            <a:r>
              <a:rPr lang="en-GB">
                <a:latin typeface="Calibri"/>
                <a:ea typeface="Calibri"/>
                <a:cs typeface="Calibri"/>
                <a:sym typeface="Calibri"/>
              </a:rPr>
              <a:t>maintain</a:t>
            </a:r>
            <a:r>
              <a:rPr lang="en-GB">
                <a:latin typeface="Calibri"/>
                <a:ea typeface="Calibri"/>
                <a:cs typeface="Calibri"/>
                <a:sym typeface="Calibri"/>
              </a:rPr>
              <a:t> these assumptions, we need to address problems associated with each. So the first issue is that the all voxels are not acquired simultaneously. The</a:t>
            </a:r>
            <a:r>
              <a:rPr b="0" i="0" lang="en-GB" sz="1200" u="none" cap="none" strike="noStrike">
                <a:solidFill>
                  <a:schemeClr val="dk1"/>
                </a:solidFill>
                <a:latin typeface="Calibri"/>
                <a:ea typeface="Calibri"/>
                <a:cs typeface="Calibri"/>
                <a:sym typeface="Calibri"/>
              </a:rPr>
              <a:t> problem of different slice scanning times stems from the fact that a functional volume</a:t>
            </a:r>
            <a:r>
              <a:rPr lang="en-GB">
                <a:latin typeface="Calibri"/>
                <a:ea typeface="Calibri"/>
                <a:cs typeface="Calibri"/>
                <a:sym typeface="Calibri"/>
              </a:rPr>
              <a:t>, which is a</a:t>
            </a:r>
            <a:r>
              <a:rPr b="0" i="0" lang="en-GB" sz="1200" u="none" cap="none" strike="noStrike">
                <a:solidFill>
                  <a:schemeClr val="dk1"/>
                </a:solidFill>
                <a:latin typeface="Calibri"/>
                <a:ea typeface="Calibri"/>
                <a:cs typeface="Calibri"/>
                <a:sym typeface="Calibri"/>
              </a:rPr>
              <a:t> whole brain</a:t>
            </a:r>
            <a:r>
              <a:rPr lang="en-GB">
                <a:latin typeface="Calibri"/>
                <a:ea typeface="Calibri"/>
                <a:cs typeface="Calibri"/>
                <a:sym typeface="Calibri"/>
              </a:rPr>
              <a:t>,</a:t>
            </a:r>
            <a:r>
              <a:rPr b="0" i="0" lang="en-GB" sz="1200" u="none" cap="none" strike="noStrike">
                <a:solidFill>
                  <a:schemeClr val="dk1"/>
                </a:solidFill>
                <a:latin typeface="Calibri"/>
                <a:ea typeface="Calibri"/>
                <a:cs typeface="Calibri"/>
                <a:sym typeface="Calibri"/>
              </a:rPr>
              <a:t> is usually not covered at once but with a series of successively measured 2D slices. For a functional volume of 30 slices and a volume TR </a:t>
            </a:r>
            <a:r>
              <a:rPr lang="en-GB">
                <a:latin typeface="Calibri"/>
                <a:ea typeface="Calibri"/>
                <a:cs typeface="Calibri"/>
                <a:sym typeface="Calibri"/>
              </a:rPr>
              <a:t>or </a:t>
            </a:r>
            <a:r>
              <a:rPr lang="en-GB">
                <a:latin typeface="Calibri"/>
                <a:ea typeface="Calibri"/>
                <a:cs typeface="Calibri"/>
                <a:sym typeface="Calibri"/>
              </a:rPr>
              <a:t>repetition</a:t>
            </a:r>
            <a:r>
              <a:rPr b="0" i="0" lang="en-GB" sz="1200" u="none" cap="none" strike="noStrike">
                <a:solidFill>
                  <a:schemeClr val="dk1"/>
                </a:solidFill>
                <a:latin typeface="Calibri"/>
                <a:ea typeface="Calibri"/>
                <a:cs typeface="Calibri"/>
                <a:sym typeface="Calibri"/>
              </a:rPr>
              <a:t> time of 3 seconds, for example, the data of the last slice is measured almost 3 seconds later than the data of the first slice.</a:t>
            </a:r>
            <a:endParaRPr/>
          </a:p>
          <a:p>
            <a:pPr indent="0" lvl="0" marL="0" marR="0" rtl="0" algn="l">
              <a:lnSpc>
                <a:spcPct val="100000"/>
              </a:lnSpc>
              <a:spcBef>
                <a:spcPts val="0"/>
              </a:spcBef>
              <a:spcAft>
                <a:spcPts val="0"/>
              </a:spcAft>
              <a:buNone/>
            </a:pPr>
            <a:r>
              <a:t/>
            </a:r>
            <a:endParaRPr>
              <a:latin typeface="Calibri"/>
              <a:ea typeface="Calibri"/>
              <a:cs typeface="Calibri"/>
              <a:sym typeface="Calibri"/>
            </a:endParaRPr>
          </a:p>
          <a:p>
            <a:pPr indent="0" lvl="0" marL="0" marR="0" rtl="0" algn="l">
              <a:lnSpc>
                <a:spcPct val="100000"/>
              </a:lnSpc>
              <a:spcBef>
                <a:spcPts val="0"/>
              </a:spcBef>
              <a:spcAft>
                <a:spcPts val="0"/>
              </a:spcAft>
              <a:buNone/>
            </a:pPr>
            <a:r>
              <a:rPr lang="en-GB">
                <a:latin typeface="Calibri"/>
                <a:ea typeface="Calibri"/>
                <a:cs typeface="Calibri"/>
                <a:sym typeface="Calibri"/>
              </a:rPr>
              <a:t>T</a:t>
            </a:r>
            <a:r>
              <a:rPr b="0" i="0" lang="en-GB" sz="1200" u="none" cap="none" strike="noStrike">
                <a:solidFill>
                  <a:schemeClr val="dk1"/>
                </a:solidFill>
                <a:latin typeface="Calibri"/>
                <a:ea typeface="Calibri"/>
                <a:cs typeface="Calibri"/>
                <a:sym typeface="Calibri"/>
              </a:rPr>
              <a:t>here can be motion of one slice relative to another due to the delay, and the fact that the realignment model cannot correct this motion is </a:t>
            </a:r>
            <a:r>
              <a:rPr lang="en-GB">
                <a:latin typeface="Calibri"/>
                <a:ea typeface="Calibri"/>
                <a:cs typeface="Calibri"/>
                <a:sym typeface="Calibri"/>
              </a:rPr>
              <a:t>why we want</a:t>
            </a:r>
            <a:r>
              <a:rPr b="0" i="0" lang="en-GB" sz="1200" u="none" cap="none" strike="noStrike">
                <a:solidFill>
                  <a:schemeClr val="dk1"/>
                </a:solidFill>
                <a:latin typeface="Calibri"/>
                <a:ea typeface="Calibri"/>
                <a:cs typeface="Calibri"/>
                <a:sym typeface="Calibri"/>
              </a:rPr>
              <a:t> to include realignment parameters in the linear model. </a:t>
            </a:r>
            <a:endParaRPr/>
          </a:p>
          <a:p>
            <a:pPr indent="0" lvl="0" marL="0" marR="0" rtl="0" algn="l">
              <a:lnSpc>
                <a:spcPct val="100000"/>
              </a:lnSpc>
              <a:spcBef>
                <a:spcPts val="0"/>
              </a:spcBef>
              <a:spcAft>
                <a:spcPts val="0"/>
              </a:spcAft>
              <a:buNone/>
            </a:pPr>
            <a:r>
              <a:t/>
            </a:r>
            <a:endParaRPr>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Arial"/>
              <a:buNone/>
            </a:pPr>
            <a:r>
              <a:t/>
            </a:r>
            <a:endParaRPr>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Arial"/>
              <a:buNone/>
            </a:pPr>
            <a:r>
              <a:t/>
            </a:r>
            <a:endParaRPr>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Arial"/>
              <a:buNone/>
            </a:pPr>
            <a:r>
              <a:t/>
            </a:r>
            <a:endParaRPr>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Arial"/>
              <a:buNone/>
            </a:pPr>
            <a:r>
              <a:rPr lang="en-GB">
                <a:latin typeface="Calibri"/>
                <a:ea typeface="Calibri"/>
                <a:cs typeface="Calibri"/>
                <a:sym typeface="Calibri"/>
              </a:rPr>
              <a:t>NOTE:</a:t>
            </a:r>
            <a:endParaRPr>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GB" sz="1200" u="none" cap="none" strike="noStrike">
                <a:solidFill>
                  <a:schemeClr val="dk1"/>
                </a:solidFill>
                <a:latin typeface="Calibri"/>
                <a:ea typeface="Calibri"/>
                <a:cs typeface="Calibri"/>
                <a:sym typeface="Calibri"/>
              </a:rPr>
              <a:t>The choice of whether to have STC before or after realignment (or not at all) is still a matter of debate, depending on some subtle things like whether the slices are acquired with an "interleaved" sequence or not, and how much motion there is (probably too much detail to get into in MfD).</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Arial"/>
              <a:ea typeface="Arial"/>
              <a:cs typeface="Arial"/>
              <a:sym typeface="Arial"/>
            </a:endParaRPr>
          </a:p>
          <a:p>
            <a:pPr indent="0" lvl="0" marL="0" marR="0" rtl="0" algn="l">
              <a:spcBef>
                <a:spcPts val="360"/>
              </a:spcBef>
              <a:spcAft>
                <a:spcPts val="0"/>
              </a:spcAft>
              <a:buNone/>
            </a:pPr>
            <a:r>
              <a:t/>
            </a:r>
            <a:endParaRPr b="0" i="0" sz="1200" u="none" cap="none" strike="noStrike">
              <a:solidFill>
                <a:schemeClr val="dk1"/>
              </a:solidFill>
              <a:latin typeface="Arial"/>
              <a:ea typeface="Arial"/>
              <a:cs typeface="Arial"/>
              <a:sym typeface="Arial"/>
            </a:endParaRPr>
          </a:p>
        </p:txBody>
      </p:sp>
      <p:sp>
        <p:nvSpPr>
          <p:cNvPr id="162" name="Google Shape;162;p5:notes"/>
          <p:cNvSpPr txBox="1"/>
          <p:nvPr>
            <p:ph idx="12" type="sldNum"/>
          </p:nvPr>
        </p:nvSpPr>
        <p:spPr>
          <a:xfrm>
            <a:off x="3850443" y="9430091"/>
            <a:ext cx="2945659" cy="496411"/>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47f0bfba72_0_9:notes"/>
          <p:cNvSpPr/>
          <p:nvPr>
            <p:ph idx="2" type="sldImg"/>
          </p:nvPr>
        </p:nvSpPr>
        <p:spPr>
          <a:xfrm>
            <a:off x="917575" y="744538"/>
            <a:ext cx="49626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g47f0bfba72_0_9:notes"/>
          <p:cNvSpPr txBox="1"/>
          <p:nvPr>
            <p:ph idx="1" type="body"/>
          </p:nvPr>
        </p:nvSpPr>
        <p:spPr>
          <a:xfrm>
            <a:off x="679768" y="4715907"/>
            <a:ext cx="5438100" cy="4467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latin typeface="Calibri"/>
                <a:ea typeface="Calibri"/>
                <a:cs typeface="Calibri"/>
                <a:sym typeface="Calibri"/>
              </a:rPr>
              <a:t>This issue can be solved by slice time correction which includes realignment parameters in the model.</a:t>
            </a:r>
            <a:endParaRPr>
              <a:latin typeface="Calibri"/>
              <a:ea typeface="Calibri"/>
              <a:cs typeface="Calibri"/>
              <a:sym typeface="Calibri"/>
            </a:endParaRPr>
          </a:p>
          <a:p>
            <a:pPr indent="0" lvl="0" marL="0" marR="0" rtl="0" algn="l">
              <a:lnSpc>
                <a:spcPct val="100000"/>
              </a:lnSpc>
              <a:spcBef>
                <a:spcPts val="0"/>
              </a:spcBef>
              <a:spcAft>
                <a:spcPts val="0"/>
              </a:spcAft>
              <a:buNone/>
            </a:pPr>
            <a:r>
              <a:t/>
            </a:r>
            <a:endParaRPr>
              <a:latin typeface="Calibri"/>
              <a:ea typeface="Calibri"/>
              <a:cs typeface="Calibri"/>
              <a:sym typeface="Calibri"/>
            </a:endParaRPr>
          </a:p>
          <a:p>
            <a:pPr indent="0" lvl="0" marL="0" marR="0" rtl="0" algn="l">
              <a:lnSpc>
                <a:spcPct val="100000"/>
              </a:lnSpc>
              <a:spcBef>
                <a:spcPts val="0"/>
              </a:spcBef>
              <a:spcAft>
                <a:spcPts val="0"/>
              </a:spcAft>
              <a:buNone/>
            </a:pPr>
            <a:r>
              <a:t/>
            </a:r>
            <a:endParaRPr>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Arial"/>
              <a:buNone/>
            </a:pPr>
            <a:r>
              <a:t/>
            </a:r>
            <a:endParaRPr>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Arial"/>
              <a:buNone/>
            </a:pPr>
            <a:r>
              <a:rPr lang="en-GB">
                <a:latin typeface="Calibri"/>
                <a:ea typeface="Calibri"/>
                <a:cs typeface="Calibri"/>
                <a:sym typeface="Calibri"/>
              </a:rPr>
              <a:t>NOTE:</a:t>
            </a:r>
            <a:endParaRPr>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GB" sz="1200" u="none" cap="none" strike="noStrike">
                <a:solidFill>
                  <a:schemeClr val="dk1"/>
                </a:solidFill>
                <a:latin typeface="Calibri"/>
                <a:ea typeface="Calibri"/>
                <a:cs typeface="Calibri"/>
                <a:sym typeface="Calibri"/>
              </a:rPr>
              <a:t>The choice of whether to have STC before or after realignment (or not at all) is still a matter of debate, depending on some subtle things like whether the slices are acquired with an "interleaved" sequence or not, and how much motion there is (probably too much detail to get into in MfD).</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Arial"/>
              <a:ea typeface="Arial"/>
              <a:cs typeface="Arial"/>
              <a:sym typeface="Arial"/>
            </a:endParaRPr>
          </a:p>
          <a:p>
            <a:pPr indent="0" lvl="0" marL="0" marR="0" rtl="0" algn="l">
              <a:spcBef>
                <a:spcPts val="360"/>
              </a:spcBef>
              <a:spcAft>
                <a:spcPts val="0"/>
              </a:spcAft>
              <a:buNone/>
            </a:pPr>
            <a:r>
              <a:t/>
            </a:r>
            <a:endParaRPr b="0" i="0" sz="1200" u="none" cap="none" strike="noStrike">
              <a:solidFill>
                <a:schemeClr val="dk1"/>
              </a:solidFill>
              <a:latin typeface="Arial"/>
              <a:ea typeface="Arial"/>
              <a:cs typeface="Arial"/>
              <a:sym typeface="Arial"/>
            </a:endParaRPr>
          </a:p>
        </p:txBody>
      </p:sp>
      <p:sp>
        <p:nvSpPr>
          <p:cNvPr id="169" name="Google Shape;169;g47f0bfba72_0_9:notes"/>
          <p:cNvSpPr txBox="1"/>
          <p:nvPr>
            <p:ph idx="12" type="sldNum"/>
          </p:nvPr>
        </p:nvSpPr>
        <p:spPr>
          <a:xfrm>
            <a:off x="3850443" y="9430091"/>
            <a:ext cx="2945700" cy="4965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p6: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6:notes"/>
          <p:cNvSpPr txBox="1"/>
          <p:nvPr>
            <p:ph idx="1" type="body"/>
          </p:nvPr>
        </p:nvSpPr>
        <p:spPr>
          <a:xfrm>
            <a:off x="679768" y="4715907"/>
            <a:ext cx="5438140" cy="44677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a:solidFill>
                  <a:srgbClr val="000000"/>
                </a:solidFill>
              </a:rPr>
              <a:t>The second</a:t>
            </a:r>
            <a:r>
              <a:rPr lang="en-GB">
                <a:latin typeface="Calibri"/>
                <a:ea typeface="Calibri"/>
                <a:cs typeface="Calibri"/>
                <a:sym typeface="Calibri"/>
              </a:rPr>
              <a:t> issue is that the voxels often do not come from the same part of the brain because of the brain’s small movement. W</a:t>
            </a:r>
            <a:r>
              <a:rPr lang="en-GB">
                <a:solidFill>
                  <a:srgbClr val="000000"/>
                </a:solidFill>
              </a:rPr>
              <a:t>hen you do the statistics, you hope that when you look at voxels, it’s the same part of the brain in all time series. However, if the head moves, you can get quite big signal changes that have nothing to do with the bold signal. As you can see in the diagram, if a subject moves, the fMRI image corresponding to voxe A may not be in the same location throughout the entire time series. </a:t>
            </a:r>
            <a:r>
              <a:rPr b="0" i="0" lang="en-GB" sz="1200" u="none" cap="none" strike="noStrike">
                <a:solidFill>
                  <a:srgbClr val="000000"/>
                </a:solidFill>
                <a:latin typeface="Arial"/>
                <a:ea typeface="Arial"/>
                <a:cs typeface="Arial"/>
                <a:sym typeface="Arial"/>
              </a:rPr>
              <a:t>The aim of pre-processing for motion is to ensure that when we compare voxel activation corresponding to different times (and presumably different cognitive processes), we are comparing activations from the same area of the brain.</a:t>
            </a:r>
            <a:endParaRPr b="0" i="0" sz="2100" u="none" cap="none" strike="noStrike">
              <a:solidFill>
                <a:srgbClr val="000000"/>
              </a:solidFill>
              <a:latin typeface="Calibri"/>
              <a:ea typeface="Calibri"/>
              <a:cs typeface="Calibri"/>
              <a:sym typeface="Calibri"/>
            </a:endParaRPr>
          </a:p>
          <a:p>
            <a:pPr indent="0" lvl="0" marL="0" marR="0" rtl="0" algn="just">
              <a:spcBef>
                <a:spcPts val="360"/>
              </a:spcBef>
              <a:spcAft>
                <a:spcPts val="0"/>
              </a:spcAft>
              <a:buNone/>
            </a:pPr>
            <a:r>
              <a:t/>
            </a:r>
            <a:endParaRPr b="0" i="0" sz="1200" u="none" cap="none" strike="noStrike">
              <a:solidFill>
                <a:srgbClr val="000000"/>
              </a:solidFill>
              <a:latin typeface="Arial"/>
              <a:ea typeface="Arial"/>
              <a:cs typeface="Arial"/>
              <a:sym typeface="Arial"/>
            </a:endParaRPr>
          </a:p>
          <a:p>
            <a:pPr indent="0" lvl="0" marL="0" marR="0" rtl="0" algn="l">
              <a:spcBef>
                <a:spcPts val="360"/>
              </a:spcBef>
              <a:spcAft>
                <a:spcPts val="0"/>
              </a:spcAft>
              <a:buNone/>
            </a:pPr>
            <a:r>
              <a:t/>
            </a:r>
            <a:endParaRPr b="0" i="0" sz="1200" u="none" cap="none" strike="noStrike">
              <a:solidFill>
                <a:srgbClr val="000000"/>
              </a:solidFill>
              <a:latin typeface="Arial"/>
              <a:ea typeface="Arial"/>
              <a:cs typeface="Arial"/>
              <a:sym typeface="Arial"/>
            </a:endParaRPr>
          </a:p>
        </p:txBody>
      </p:sp>
      <p:sp>
        <p:nvSpPr>
          <p:cNvPr id="178" name="Google Shape;178;p6:notes"/>
          <p:cNvSpPr txBox="1"/>
          <p:nvPr>
            <p:ph idx="12" type="sldNum"/>
          </p:nvPr>
        </p:nvSpPr>
        <p:spPr>
          <a:xfrm>
            <a:off x="3850443" y="9430091"/>
            <a:ext cx="2945659" cy="496411"/>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g47f0bfba72_0_17:notes"/>
          <p:cNvSpPr/>
          <p:nvPr>
            <p:ph idx="2" type="sldImg"/>
          </p:nvPr>
        </p:nvSpPr>
        <p:spPr>
          <a:xfrm>
            <a:off x="917575" y="744538"/>
            <a:ext cx="49626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g47f0bfba72_0_17:notes"/>
          <p:cNvSpPr txBox="1"/>
          <p:nvPr>
            <p:ph idx="1" type="body"/>
          </p:nvPr>
        </p:nvSpPr>
        <p:spPr>
          <a:xfrm>
            <a:off x="679768" y="4715907"/>
            <a:ext cx="5438100" cy="4467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a:t>A m</a:t>
            </a:r>
            <a:r>
              <a:rPr b="0" i="0" lang="en-GB" sz="1200" u="none" cap="none" strike="noStrike">
                <a:solidFill>
                  <a:schemeClr val="dk1"/>
                </a:solidFill>
                <a:latin typeface="Arial"/>
                <a:ea typeface="Arial"/>
                <a:cs typeface="Arial"/>
                <a:sym typeface="Arial"/>
              </a:rPr>
              <a:t>ajor cause of head movement is </a:t>
            </a:r>
            <a:r>
              <a:rPr lang="en-GB"/>
              <a:t>that actually the head moves in the scanner but also it’s </a:t>
            </a:r>
            <a:r>
              <a:rPr b="0" i="0" lang="en-GB" sz="1200" u="none" cap="none" strike="noStrike">
                <a:solidFill>
                  <a:schemeClr val="dk1"/>
                </a:solidFill>
                <a:latin typeface="Arial"/>
                <a:ea typeface="Arial"/>
                <a:cs typeface="Arial"/>
                <a:sym typeface="Arial"/>
              </a:rPr>
              <a:t>important to consider task-related movements</a:t>
            </a:r>
            <a:r>
              <a:rPr lang="en-GB"/>
              <a:t> such as moving to press buttons. In fact, p</a:t>
            </a:r>
            <a:r>
              <a:rPr b="0" i="0" lang="en-GB" sz="1200" u="none" cap="none" strike="noStrike">
                <a:solidFill>
                  <a:schemeClr val="dk1"/>
                </a:solidFill>
                <a:latin typeface="Arial"/>
                <a:ea typeface="Arial"/>
                <a:cs typeface="Arial"/>
                <a:sym typeface="Arial"/>
              </a:rPr>
              <a:t>hysiological such as blinking and respiration is a more minor cause of the head movement.</a:t>
            </a:r>
            <a:r>
              <a:rPr lang="en-GB"/>
              <a:t> </a:t>
            </a:r>
            <a:endParaRPr/>
          </a:p>
          <a:p>
            <a:pPr indent="0" lvl="0" marL="0" marR="0" rtl="0" algn="l">
              <a:spcBef>
                <a:spcPts val="360"/>
              </a:spcBef>
              <a:spcAft>
                <a:spcPts val="0"/>
              </a:spcAft>
              <a:buNone/>
            </a:pPr>
            <a:r>
              <a:t/>
            </a:r>
            <a:endParaRPr b="0" i="0" sz="1200" u="none" cap="none" strike="noStrike">
              <a:solidFill>
                <a:schemeClr val="dk1"/>
              </a:solidFill>
              <a:latin typeface="Arial"/>
              <a:ea typeface="Arial"/>
              <a:cs typeface="Arial"/>
              <a:sym typeface="Arial"/>
            </a:endParaRPr>
          </a:p>
        </p:txBody>
      </p:sp>
      <p:sp>
        <p:nvSpPr>
          <p:cNvPr id="196" name="Google Shape;196;g47f0bfba72_0_17:notes"/>
          <p:cNvSpPr txBox="1"/>
          <p:nvPr>
            <p:ph idx="12" type="sldNum"/>
          </p:nvPr>
        </p:nvSpPr>
        <p:spPr>
          <a:xfrm>
            <a:off x="3850443" y="9430091"/>
            <a:ext cx="2945700" cy="4965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p7: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p7:notes"/>
          <p:cNvSpPr txBox="1"/>
          <p:nvPr>
            <p:ph idx="1" type="body"/>
          </p:nvPr>
        </p:nvSpPr>
        <p:spPr>
          <a:xfrm>
            <a:off x="679768" y="4715907"/>
            <a:ext cx="5438140" cy="44677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a:t>All these issues are important because this variance, if often much larger than experiment-induced variance, could lead to false activations of the brain and lower the signal-to-noise ratio that we are interested in observing.</a:t>
            </a:r>
            <a:endParaRPr/>
          </a:p>
          <a:p>
            <a:pPr indent="0" lvl="0" marL="0" marR="0" rtl="0" algn="l">
              <a:spcBef>
                <a:spcPts val="0"/>
              </a:spcBef>
              <a:spcAft>
                <a:spcPts val="0"/>
              </a:spcAft>
              <a:buNone/>
            </a:pPr>
            <a:r>
              <a:t/>
            </a:r>
            <a:endParaRPr/>
          </a:p>
          <a:p>
            <a:pPr indent="0" lvl="0" marL="0" marR="0" rtl="0" algn="l">
              <a:spcBef>
                <a:spcPts val="0"/>
              </a:spcBef>
              <a:spcAft>
                <a:spcPts val="0"/>
              </a:spcAft>
              <a:buNone/>
            </a:pPr>
            <a:r>
              <a:rPr b="0" i="0" lang="en-GB" sz="1200" u="none" cap="none" strike="noStrike">
                <a:solidFill>
                  <a:schemeClr val="dk1"/>
                </a:solidFill>
                <a:latin typeface="Arial"/>
                <a:ea typeface="Arial"/>
                <a:cs typeface="Arial"/>
                <a:sym typeface="Arial"/>
              </a:rPr>
              <a:t>To </a:t>
            </a:r>
            <a:r>
              <a:rPr lang="en-GB"/>
              <a:t>address these issues</a:t>
            </a:r>
            <a:r>
              <a:rPr b="0" i="0" lang="en-GB" sz="1200" u="none" cap="none" strike="noStrike">
                <a:solidFill>
                  <a:schemeClr val="dk1"/>
                </a:solidFill>
                <a:latin typeface="Arial"/>
                <a:ea typeface="Arial"/>
                <a:cs typeface="Arial"/>
                <a:sym typeface="Arial"/>
              </a:rPr>
              <a:t>, </a:t>
            </a:r>
            <a:r>
              <a:rPr lang="en-GB"/>
              <a:t>w</a:t>
            </a:r>
            <a:r>
              <a:rPr b="0" i="0" lang="en-GB" sz="1200" u="none" cap="none" strike="noStrike">
                <a:solidFill>
                  <a:schemeClr val="dk1"/>
                </a:solidFill>
                <a:latin typeface="Arial"/>
                <a:ea typeface="Arial"/>
                <a:cs typeface="Arial"/>
                <a:sym typeface="Arial"/>
              </a:rPr>
              <a:t>e can either try t</a:t>
            </a:r>
            <a:r>
              <a:rPr lang="en-GB"/>
              <a:t>o prevent </a:t>
            </a:r>
            <a:r>
              <a:rPr b="0" i="0" lang="en-GB" sz="1200" u="none" cap="none" strike="noStrike">
                <a:solidFill>
                  <a:schemeClr val="dk1"/>
                </a:solidFill>
                <a:latin typeface="Arial"/>
                <a:ea typeface="Arial"/>
                <a:cs typeface="Arial"/>
                <a:sym typeface="Arial"/>
              </a:rPr>
              <a:t>motion from occurring o</a:t>
            </a:r>
            <a:r>
              <a:rPr lang="en-GB"/>
              <a:t>r correct </a:t>
            </a:r>
            <a:r>
              <a:rPr b="0" i="0" lang="en-GB" sz="1200" u="none" cap="none" strike="noStrike">
                <a:solidFill>
                  <a:schemeClr val="dk1"/>
                </a:solidFill>
                <a:latin typeface="Arial"/>
                <a:ea typeface="Arial"/>
                <a:cs typeface="Arial"/>
                <a:sym typeface="Arial"/>
              </a:rPr>
              <a:t>motion after it’s occurred. </a:t>
            </a:r>
            <a:endParaRPr>
              <a:latin typeface="Calibri"/>
              <a:ea typeface="Calibri"/>
              <a:cs typeface="Calibri"/>
              <a:sym typeface="Calibri"/>
            </a:endParaRPr>
          </a:p>
          <a:p>
            <a:pPr indent="0" lvl="0" marL="0" marR="0" rtl="0" algn="l">
              <a:spcBef>
                <a:spcPts val="360"/>
              </a:spcBef>
              <a:spcAft>
                <a:spcPts val="0"/>
              </a:spcAft>
              <a:buNone/>
            </a:pPr>
            <a:r>
              <a:t/>
            </a:r>
            <a:endParaRPr>
              <a:latin typeface="Calibri"/>
              <a:ea typeface="Calibri"/>
              <a:cs typeface="Calibri"/>
              <a:sym typeface="Calibri"/>
            </a:endParaRPr>
          </a:p>
          <a:p>
            <a:pPr indent="0" lvl="0" marL="0" marR="0" rtl="0" algn="l">
              <a:spcBef>
                <a:spcPts val="360"/>
              </a:spcBef>
              <a:spcAft>
                <a:spcPts val="0"/>
              </a:spcAft>
              <a:buNone/>
            </a:pPr>
            <a:r>
              <a:t/>
            </a:r>
            <a:endParaRPr>
              <a:latin typeface="Calibri"/>
              <a:ea typeface="Calibri"/>
              <a:cs typeface="Calibri"/>
              <a:sym typeface="Calibri"/>
            </a:endParaRPr>
          </a:p>
          <a:p>
            <a:pPr indent="0" lvl="0" marL="0" marR="0" rtl="0" algn="l">
              <a:spcBef>
                <a:spcPts val="360"/>
              </a:spcBef>
              <a:spcAft>
                <a:spcPts val="0"/>
              </a:spcAft>
              <a:buNone/>
            </a:pPr>
            <a:r>
              <a:rPr lang="en-GB">
                <a:latin typeface="Calibri"/>
                <a:ea typeface="Calibri"/>
                <a:cs typeface="Calibri"/>
                <a:sym typeface="Calibri"/>
              </a:rPr>
              <a:t>More notes:</a:t>
            </a:r>
            <a:endParaRPr>
              <a:latin typeface="Calibri"/>
              <a:ea typeface="Calibri"/>
              <a:cs typeface="Calibri"/>
              <a:sym typeface="Calibri"/>
            </a:endParaRPr>
          </a:p>
          <a:p>
            <a:pPr indent="0" lvl="0" marL="0" marR="0" rtl="0" algn="l">
              <a:spcBef>
                <a:spcPts val="360"/>
              </a:spcBef>
              <a:spcAft>
                <a:spcPts val="0"/>
              </a:spcAft>
              <a:buNone/>
            </a:pPr>
            <a:r>
              <a:rPr b="0" i="0" lang="en-GB" sz="1200" u="none" cap="none" strike="noStrike">
                <a:solidFill>
                  <a:schemeClr val="dk1"/>
                </a:solidFill>
                <a:latin typeface="Calibri"/>
                <a:ea typeface="Calibri"/>
                <a:cs typeface="Calibri"/>
                <a:sym typeface="Calibri"/>
              </a:rPr>
              <a:t>Mathematically, the SNR is the quotient of the (mean) signal intensity measured in a region of interest (ROI) and the standard deviation of the signal intensity in a region outside the anatomy of the object being imaged (i.e. a region from which no tissue signal is obtained) or the standard deviation from the noise distribution when known (e.g. the background noise in magnitude data follows a Rician distribution.</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t/>
            </a:r>
            <a:endParaRPr>
              <a:latin typeface="Calibri"/>
              <a:ea typeface="Calibri"/>
              <a:cs typeface="Calibri"/>
              <a:sym typeface="Calibri"/>
            </a:endParaRPr>
          </a:p>
          <a:p>
            <a:pPr indent="0" lvl="0" marL="0" marR="0" rtl="0" algn="l">
              <a:spcBef>
                <a:spcPts val="360"/>
              </a:spcBef>
              <a:spcAft>
                <a:spcPts val="0"/>
              </a:spcAft>
              <a:buNone/>
            </a:pPr>
            <a:r>
              <a:rPr lang="en-GB">
                <a:latin typeface="Calibri"/>
                <a:ea typeface="Calibri"/>
                <a:cs typeface="Calibri"/>
                <a:sym typeface="Calibri"/>
              </a:rPr>
              <a:t>Sometimes, there are kinds of artifacts with the scanner that cause the head to move - something like change in temperature of the room can change the drifted position of the subject.</a:t>
            </a:r>
            <a:endParaRPr b="0" i="0" sz="1200" u="none" cap="none" strike="noStrike">
              <a:solidFill>
                <a:schemeClr val="dk1"/>
              </a:solidFill>
              <a:latin typeface="Arial"/>
              <a:ea typeface="Arial"/>
              <a:cs typeface="Arial"/>
              <a:sym typeface="Arial"/>
            </a:endParaRPr>
          </a:p>
        </p:txBody>
      </p:sp>
      <p:sp>
        <p:nvSpPr>
          <p:cNvPr id="203" name="Google Shape;203;p7:notes"/>
          <p:cNvSpPr txBox="1"/>
          <p:nvPr>
            <p:ph idx="12" type="sldNum"/>
          </p:nvPr>
        </p:nvSpPr>
        <p:spPr>
          <a:xfrm>
            <a:off x="3850443" y="9430091"/>
            <a:ext cx="2945659" cy="496411"/>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sp>
        <p:nvSpPr>
          <p:cNvPr id="16" name="Google Shape;16;p2"/>
          <p:cNvSpPr txBox="1"/>
          <p:nvPr>
            <p:ph type="title"/>
          </p:nvPr>
        </p:nvSpPr>
        <p:spPr>
          <a:xfrm>
            <a:off x="722313" y="4406900"/>
            <a:ext cx="7772400" cy="13620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lt1"/>
              </a:buClr>
              <a:buSzPts val="4000"/>
              <a:buFont typeface="Lato"/>
              <a:buNone/>
              <a:defRPr b="1" i="0" sz="4000" u="none" cap="none" strike="noStrike">
                <a:solidFill>
                  <a:schemeClr val="lt1"/>
                </a:solidFill>
                <a:latin typeface="Lato"/>
                <a:ea typeface="Lato"/>
                <a:cs typeface="Lato"/>
                <a:sym typeface="Lato"/>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7" name="Google Shape;17;p2"/>
          <p:cNvSpPr txBox="1"/>
          <p:nvPr>
            <p:ph idx="1" type="body"/>
          </p:nvPr>
        </p:nvSpPr>
        <p:spPr>
          <a:xfrm>
            <a:off x="722313" y="2906713"/>
            <a:ext cx="7772400" cy="1500300"/>
          </a:xfrm>
          <a:prstGeom prst="rect">
            <a:avLst/>
          </a:prstGeom>
          <a:noFill/>
          <a:ln>
            <a:noFill/>
          </a:ln>
        </p:spPr>
        <p:txBody>
          <a:bodyPr anchorCtr="0" anchor="b" bIns="45700" lIns="91425" spcFirstLastPara="1" rIns="91425" wrap="square" tIns="45700"/>
          <a:lstStyle>
            <a:lvl1pPr indent="-228600" lvl="0" marL="457200" marR="0" rtl="0" algn="l">
              <a:spcBef>
                <a:spcPts val="400"/>
              </a:spcBef>
              <a:spcAft>
                <a:spcPts val="0"/>
              </a:spcAft>
              <a:buClr>
                <a:schemeClr val="lt1"/>
              </a:buClr>
              <a:buSzPts val="2000"/>
              <a:buFont typeface="Arial"/>
              <a:buNone/>
              <a:defRPr b="0" i="0" sz="2000" u="none" cap="none" strike="noStrike">
                <a:solidFill>
                  <a:schemeClr val="lt1"/>
                </a:solidFill>
                <a:latin typeface="Lato"/>
                <a:ea typeface="Lato"/>
                <a:cs typeface="Lato"/>
                <a:sym typeface="Lato"/>
              </a:defRPr>
            </a:lvl1pPr>
            <a:lvl2pPr indent="-228600" lvl="1" marL="914400" marR="0" rtl="0" algn="l">
              <a:spcBef>
                <a:spcPts val="360"/>
              </a:spcBef>
              <a:spcAft>
                <a:spcPts val="0"/>
              </a:spcAft>
              <a:buClr>
                <a:schemeClr val="lt1"/>
              </a:buClr>
              <a:buSzPts val="1800"/>
              <a:buFont typeface="Arial"/>
              <a:buNone/>
              <a:defRPr b="0" i="0" sz="1800" u="none" cap="none" strike="noStrike">
                <a:solidFill>
                  <a:schemeClr val="lt1"/>
                </a:solidFill>
                <a:latin typeface="Lato"/>
                <a:ea typeface="Lato"/>
                <a:cs typeface="Lato"/>
                <a:sym typeface="Lato"/>
              </a:defRPr>
            </a:lvl2pPr>
            <a:lvl3pPr indent="-228600" lvl="2" marL="1371600" marR="0" rtl="0" algn="l">
              <a:spcBef>
                <a:spcPts val="320"/>
              </a:spcBef>
              <a:spcAft>
                <a:spcPts val="0"/>
              </a:spcAft>
              <a:buClr>
                <a:schemeClr val="lt1"/>
              </a:buClr>
              <a:buSzPts val="1600"/>
              <a:buFont typeface="Arial"/>
              <a:buNone/>
              <a:defRPr b="0" i="0" sz="1600" u="none" cap="none" strike="noStrike">
                <a:solidFill>
                  <a:schemeClr val="lt1"/>
                </a:solidFill>
                <a:latin typeface="Lato"/>
                <a:ea typeface="Lato"/>
                <a:cs typeface="Lato"/>
                <a:sym typeface="Lato"/>
              </a:defRPr>
            </a:lvl3pPr>
            <a:lvl4pPr indent="-228600" lvl="3" marL="1828800" marR="0" rtl="0" algn="l">
              <a:spcBef>
                <a:spcPts val="280"/>
              </a:spcBef>
              <a:spcAft>
                <a:spcPts val="0"/>
              </a:spcAft>
              <a:buClr>
                <a:schemeClr val="lt1"/>
              </a:buClr>
              <a:buSzPts val="1400"/>
              <a:buFont typeface="Arial"/>
              <a:buNone/>
              <a:defRPr b="0" i="0" sz="1400" u="none" cap="none" strike="noStrike">
                <a:solidFill>
                  <a:schemeClr val="lt1"/>
                </a:solidFill>
                <a:latin typeface="Lato"/>
                <a:ea typeface="Lato"/>
                <a:cs typeface="Lato"/>
                <a:sym typeface="Lato"/>
              </a:defRPr>
            </a:lvl4pPr>
            <a:lvl5pPr indent="-228600" lvl="4" marL="2286000" marR="0" rtl="0" algn="l">
              <a:spcBef>
                <a:spcPts val="280"/>
              </a:spcBef>
              <a:spcAft>
                <a:spcPts val="0"/>
              </a:spcAft>
              <a:buClr>
                <a:schemeClr val="lt1"/>
              </a:buClr>
              <a:buSzPts val="1400"/>
              <a:buFont typeface="Arial"/>
              <a:buNone/>
              <a:defRPr b="0" i="0" sz="1400" u="none" cap="none" strike="noStrike">
                <a:solidFill>
                  <a:schemeClr val="lt1"/>
                </a:solidFill>
                <a:latin typeface="Lato"/>
                <a:ea typeface="Lato"/>
                <a:cs typeface="Lato"/>
                <a:sym typeface="Lato"/>
              </a:defRPr>
            </a:lvl5pPr>
            <a:lvl6pPr indent="-228600" lvl="5" marL="2743200" marR="0" rtl="0" algn="l">
              <a:spcBef>
                <a:spcPts val="28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6pPr>
            <a:lvl7pPr indent="-228600" lvl="6" marL="3200400" marR="0" rtl="0" algn="l">
              <a:spcBef>
                <a:spcPts val="28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7pPr>
            <a:lvl8pPr indent="-228600" lvl="7" marL="3657600" marR="0" rtl="0" algn="l">
              <a:spcBef>
                <a:spcPts val="28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8pPr>
            <a:lvl9pPr indent="-228600" lvl="8" marL="4114800" marR="0" rtl="0" algn="l">
              <a:spcBef>
                <a:spcPts val="28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9pPr>
          </a:lstStyle>
          <a:p/>
        </p:txBody>
      </p:sp>
      <p:sp>
        <p:nvSpPr>
          <p:cNvPr id="18" name="Google Shape;18;p2"/>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9" name="Google Shape;19;p2"/>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20" name="Google Shape;20;p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chemeClr val="lt1"/>
                </a:solidFill>
                <a:latin typeface="Arial"/>
                <a:ea typeface="Arial"/>
                <a:cs typeface="Arial"/>
                <a:sym typeface="Arial"/>
              </a:defRPr>
            </a:lvl1pPr>
            <a:lvl2pPr indent="0" lvl="1" marL="0" marR="0" rtl="0" algn="r">
              <a:spcBef>
                <a:spcPts val="0"/>
              </a:spcBef>
              <a:spcAft>
                <a:spcPts val="0"/>
              </a:spcAft>
              <a:buNone/>
              <a:defRPr b="0" i="0" sz="1200" u="none" cap="none" strike="noStrike">
                <a:solidFill>
                  <a:schemeClr val="lt1"/>
                </a:solidFill>
                <a:latin typeface="Arial"/>
                <a:ea typeface="Arial"/>
                <a:cs typeface="Arial"/>
                <a:sym typeface="Arial"/>
              </a:defRPr>
            </a:lvl2pPr>
            <a:lvl3pPr indent="0" lvl="2" marL="0" marR="0" rtl="0" algn="r">
              <a:spcBef>
                <a:spcPts val="0"/>
              </a:spcBef>
              <a:spcAft>
                <a:spcPts val="0"/>
              </a:spcAft>
              <a:buNone/>
              <a:defRPr b="0" i="0" sz="1200" u="none" cap="none" strike="noStrike">
                <a:solidFill>
                  <a:schemeClr val="lt1"/>
                </a:solidFill>
                <a:latin typeface="Arial"/>
                <a:ea typeface="Arial"/>
                <a:cs typeface="Arial"/>
                <a:sym typeface="Arial"/>
              </a:defRPr>
            </a:lvl3pPr>
            <a:lvl4pPr indent="0" lvl="3" marL="0" marR="0" rtl="0" algn="r">
              <a:spcBef>
                <a:spcPts val="0"/>
              </a:spcBef>
              <a:spcAft>
                <a:spcPts val="0"/>
              </a:spcAft>
              <a:buNone/>
              <a:defRPr b="0" i="0" sz="1200" u="none" cap="none" strike="noStrike">
                <a:solidFill>
                  <a:schemeClr val="lt1"/>
                </a:solidFill>
                <a:latin typeface="Arial"/>
                <a:ea typeface="Arial"/>
                <a:cs typeface="Arial"/>
                <a:sym typeface="Arial"/>
              </a:defRPr>
            </a:lvl4pPr>
            <a:lvl5pPr indent="0" lvl="4" marL="0" marR="0" rtl="0" algn="r">
              <a:spcBef>
                <a:spcPts val="0"/>
              </a:spcBef>
              <a:spcAft>
                <a:spcPts val="0"/>
              </a:spcAft>
              <a:buNone/>
              <a:defRPr b="0" i="0" sz="1200" u="none" cap="none" strike="noStrike">
                <a:solidFill>
                  <a:schemeClr val="lt1"/>
                </a:solidFill>
                <a:latin typeface="Arial"/>
                <a:ea typeface="Arial"/>
                <a:cs typeface="Arial"/>
                <a:sym typeface="Arial"/>
              </a:defRPr>
            </a:lvl5pPr>
            <a:lvl6pPr indent="0" lvl="5" marL="0" marR="0" rtl="0" algn="r">
              <a:spcBef>
                <a:spcPts val="0"/>
              </a:spcBef>
              <a:spcAft>
                <a:spcPts val="0"/>
              </a:spcAft>
              <a:buNone/>
              <a:defRPr b="0" i="0" sz="1200" u="none" cap="none" strike="noStrike">
                <a:solidFill>
                  <a:schemeClr val="lt1"/>
                </a:solidFill>
                <a:latin typeface="Arial"/>
                <a:ea typeface="Arial"/>
                <a:cs typeface="Arial"/>
                <a:sym typeface="Arial"/>
              </a:defRPr>
            </a:lvl6pPr>
            <a:lvl7pPr indent="0" lvl="6" marL="0" marR="0" rtl="0" algn="r">
              <a:spcBef>
                <a:spcPts val="0"/>
              </a:spcBef>
              <a:spcAft>
                <a:spcPts val="0"/>
              </a:spcAft>
              <a:buNone/>
              <a:defRPr b="0" i="0" sz="1200" u="none" cap="none" strike="noStrike">
                <a:solidFill>
                  <a:schemeClr val="lt1"/>
                </a:solidFill>
                <a:latin typeface="Arial"/>
                <a:ea typeface="Arial"/>
                <a:cs typeface="Arial"/>
                <a:sym typeface="Arial"/>
              </a:defRPr>
            </a:lvl7pPr>
            <a:lvl8pPr indent="0" lvl="7" marL="0" marR="0" rtl="0" algn="r">
              <a:spcBef>
                <a:spcPts val="0"/>
              </a:spcBef>
              <a:spcAft>
                <a:spcPts val="0"/>
              </a:spcAft>
              <a:buNone/>
              <a:defRPr b="0" i="0" sz="1200" u="none" cap="none" strike="noStrike">
                <a:solidFill>
                  <a:schemeClr val="lt1"/>
                </a:solidFill>
                <a:latin typeface="Arial"/>
                <a:ea typeface="Arial"/>
                <a:cs typeface="Arial"/>
                <a:sym typeface="Arial"/>
              </a:defRPr>
            </a:lvl8pPr>
            <a:lvl9pPr indent="0" lvl="8" marL="0" marR="0" rtl="0" algn="r">
              <a:spcBef>
                <a:spcPts val="0"/>
              </a:spcBef>
              <a:spcAft>
                <a:spcPts val="0"/>
              </a:spcAft>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3" name="Shape 73"/>
        <p:cNvGrpSpPr/>
        <p:nvPr/>
      </p:nvGrpSpPr>
      <p:grpSpPr>
        <a:xfrm>
          <a:off x="0" y="0"/>
          <a:ext cx="0" cy="0"/>
          <a:chOff x="0" y="0"/>
          <a:chExt cx="0" cy="0"/>
        </a:xfrm>
      </p:grpSpPr>
      <p:sp>
        <p:nvSpPr>
          <p:cNvPr id="74" name="Google Shape;74;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lt1"/>
              </a:buClr>
              <a:buSzPts val="4400"/>
              <a:buFont typeface="Lato"/>
              <a:buNone/>
              <a:defRPr b="0" i="0" sz="4400" u="none" cap="none" strike="noStrike">
                <a:solidFill>
                  <a:schemeClr val="lt1"/>
                </a:solidFill>
                <a:latin typeface="Lato"/>
                <a:ea typeface="Lato"/>
                <a:cs typeface="Lato"/>
                <a:sym typeface="Lato"/>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75" name="Google Shape;75;p11"/>
          <p:cNvSpPr txBox="1"/>
          <p:nvPr>
            <p:ph idx="1" type="body"/>
          </p:nvPr>
        </p:nvSpPr>
        <p:spPr>
          <a:xfrm rot="5400000">
            <a:off x="2308950" y="-251550"/>
            <a:ext cx="4526100" cy="8229600"/>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lt1"/>
              </a:buClr>
              <a:buSzPts val="3200"/>
              <a:buFont typeface="Arial"/>
              <a:buChar char="•"/>
              <a:defRPr b="0" i="0" sz="3200" u="none" cap="none" strike="noStrike">
                <a:solidFill>
                  <a:schemeClr val="lt1"/>
                </a:solidFill>
                <a:latin typeface="Lato"/>
                <a:ea typeface="Lato"/>
                <a:cs typeface="Lato"/>
                <a:sym typeface="Lato"/>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Lato"/>
                <a:ea typeface="Lato"/>
                <a:cs typeface="Lato"/>
                <a:sym typeface="Lato"/>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Lato"/>
                <a:ea typeface="Lato"/>
                <a:cs typeface="Lato"/>
                <a:sym typeface="Lato"/>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Lato"/>
                <a:ea typeface="Lato"/>
                <a:cs typeface="Lato"/>
                <a:sym typeface="Lato"/>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Lato"/>
                <a:ea typeface="Lato"/>
                <a:cs typeface="Lato"/>
                <a:sym typeface="Lato"/>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76" name="Google Shape;76;p11"/>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77" name="Google Shape;77;p11"/>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78" name="Google Shape;78;p1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chemeClr val="lt1"/>
                </a:solidFill>
                <a:latin typeface="Arial"/>
                <a:ea typeface="Arial"/>
                <a:cs typeface="Arial"/>
                <a:sym typeface="Arial"/>
              </a:defRPr>
            </a:lvl1pPr>
            <a:lvl2pPr indent="0" lvl="1" marL="0" marR="0" rtl="0" algn="r">
              <a:spcBef>
                <a:spcPts val="0"/>
              </a:spcBef>
              <a:spcAft>
                <a:spcPts val="0"/>
              </a:spcAft>
              <a:buNone/>
              <a:defRPr sz="1200">
                <a:solidFill>
                  <a:schemeClr val="lt1"/>
                </a:solidFill>
                <a:latin typeface="Arial"/>
                <a:ea typeface="Arial"/>
                <a:cs typeface="Arial"/>
                <a:sym typeface="Arial"/>
              </a:defRPr>
            </a:lvl2pPr>
            <a:lvl3pPr indent="0" lvl="2" marL="0" marR="0" rtl="0" algn="r">
              <a:spcBef>
                <a:spcPts val="0"/>
              </a:spcBef>
              <a:spcAft>
                <a:spcPts val="0"/>
              </a:spcAft>
              <a:buNone/>
              <a:defRPr sz="1200">
                <a:solidFill>
                  <a:schemeClr val="lt1"/>
                </a:solidFill>
                <a:latin typeface="Arial"/>
                <a:ea typeface="Arial"/>
                <a:cs typeface="Arial"/>
                <a:sym typeface="Arial"/>
              </a:defRPr>
            </a:lvl3pPr>
            <a:lvl4pPr indent="0" lvl="3" marL="0" marR="0" rtl="0" algn="r">
              <a:spcBef>
                <a:spcPts val="0"/>
              </a:spcBef>
              <a:spcAft>
                <a:spcPts val="0"/>
              </a:spcAft>
              <a:buNone/>
              <a:defRPr sz="1200">
                <a:solidFill>
                  <a:schemeClr val="lt1"/>
                </a:solidFill>
                <a:latin typeface="Arial"/>
                <a:ea typeface="Arial"/>
                <a:cs typeface="Arial"/>
                <a:sym typeface="Arial"/>
              </a:defRPr>
            </a:lvl4pPr>
            <a:lvl5pPr indent="0" lvl="4" marL="0" marR="0" rtl="0" algn="r">
              <a:spcBef>
                <a:spcPts val="0"/>
              </a:spcBef>
              <a:spcAft>
                <a:spcPts val="0"/>
              </a:spcAft>
              <a:buNone/>
              <a:defRPr sz="1200">
                <a:solidFill>
                  <a:schemeClr val="lt1"/>
                </a:solidFill>
                <a:latin typeface="Arial"/>
                <a:ea typeface="Arial"/>
                <a:cs typeface="Arial"/>
                <a:sym typeface="Arial"/>
              </a:defRPr>
            </a:lvl5pPr>
            <a:lvl6pPr indent="0" lvl="5" marL="0" marR="0" rtl="0" algn="r">
              <a:spcBef>
                <a:spcPts val="0"/>
              </a:spcBef>
              <a:spcAft>
                <a:spcPts val="0"/>
              </a:spcAft>
              <a:buNone/>
              <a:defRPr sz="1200">
                <a:solidFill>
                  <a:schemeClr val="lt1"/>
                </a:solidFill>
                <a:latin typeface="Arial"/>
                <a:ea typeface="Arial"/>
                <a:cs typeface="Arial"/>
                <a:sym typeface="Arial"/>
              </a:defRPr>
            </a:lvl6pPr>
            <a:lvl7pPr indent="0" lvl="6" marL="0" marR="0" rtl="0" algn="r">
              <a:spcBef>
                <a:spcPts val="0"/>
              </a:spcBef>
              <a:spcAft>
                <a:spcPts val="0"/>
              </a:spcAft>
              <a:buNone/>
              <a:defRPr sz="1200">
                <a:solidFill>
                  <a:schemeClr val="lt1"/>
                </a:solidFill>
                <a:latin typeface="Arial"/>
                <a:ea typeface="Arial"/>
                <a:cs typeface="Arial"/>
                <a:sym typeface="Arial"/>
              </a:defRPr>
            </a:lvl7pPr>
            <a:lvl8pPr indent="0" lvl="7" marL="0" marR="0" rtl="0" algn="r">
              <a:spcBef>
                <a:spcPts val="0"/>
              </a:spcBef>
              <a:spcAft>
                <a:spcPts val="0"/>
              </a:spcAft>
              <a:buNone/>
              <a:defRPr sz="1200">
                <a:solidFill>
                  <a:schemeClr val="lt1"/>
                </a:solidFill>
                <a:latin typeface="Arial"/>
                <a:ea typeface="Arial"/>
                <a:cs typeface="Arial"/>
                <a:sym typeface="Arial"/>
              </a:defRPr>
            </a:lvl8pPr>
            <a:lvl9pPr indent="0" lvl="8" marL="0" marR="0" rtl="0" algn="r">
              <a:spcBef>
                <a:spcPts val="0"/>
              </a:spcBef>
              <a:spcAft>
                <a:spcPts val="0"/>
              </a:spcAft>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9" name="Shape 79"/>
        <p:cNvGrpSpPr/>
        <p:nvPr/>
      </p:nvGrpSpPr>
      <p:grpSpPr>
        <a:xfrm>
          <a:off x="0" y="0"/>
          <a:ext cx="0" cy="0"/>
          <a:chOff x="0" y="0"/>
          <a:chExt cx="0" cy="0"/>
        </a:xfrm>
      </p:grpSpPr>
      <p:sp>
        <p:nvSpPr>
          <p:cNvPr id="80" name="Google Shape;80;p12"/>
          <p:cNvSpPr txBox="1"/>
          <p:nvPr>
            <p:ph type="title"/>
          </p:nvPr>
        </p:nvSpPr>
        <p:spPr>
          <a:xfrm rot="5400000">
            <a:off x="4732350" y="2171688"/>
            <a:ext cx="5851500" cy="20574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lt1"/>
              </a:buClr>
              <a:buSzPts val="4400"/>
              <a:buFont typeface="Lato"/>
              <a:buNone/>
              <a:defRPr b="0" i="0" sz="4400" u="none" cap="none" strike="noStrike">
                <a:solidFill>
                  <a:schemeClr val="lt1"/>
                </a:solidFill>
                <a:latin typeface="Lato"/>
                <a:ea typeface="Lato"/>
                <a:cs typeface="Lato"/>
                <a:sym typeface="Lato"/>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81" name="Google Shape;81;p12"/>
          <p:cNvSpPr txBox="1"/>
          <p:nvPr>
            <p:ph idx="1" type="body"/>
          </p:nvPr>
        </p:nvSpPr>
        <p:spPr>
          <a:xfrm rot="5400000">
            <a:off x="541350" y="190488"/>
            <a:ext cx="5851500" cy="6019800"/>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lt1"/>
              </a:buClr>
              <a:buSzPts val="3200"/>
              <a:buFont typeface="Arial"/>
              <a:buChar char="•"/>
              <a:defRPr b="0" i="0" sz="3200" u="none" cap="none" strike="noStrike">
                <a:solidFill>
                  <a:schemeClr val="lt1"/>
                </a:solidFill>
                <a:latin typeface="Lato"/>
                <a:ea typeface="Lato"/>
                <a:cs typeface="Lato"/>
                <a:sym typeface="Lato"/>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Lato"/>
                <a:ea typeface="Lato"/>
                <a:cs typeface="Lato"/>
                <a:sym typeface="Lato"/>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Lato"/>
                <a:ea typeface="Lato"/>
                <a:cs typeface="Lato"/>
                <a:sym typeface="Lato"/>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Lato"/>
                <a:ea typeface="Lato"/>
                <a:cs typeface="Lato"/>
                <a:sym typeface="Lato"/>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Lato"/>
                <a:ea typeface="Lato"/>
                <a:cs typeface="Lato"/>
                <a:sym typeface="Lato"/>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82" name="Google Shape;82;p12"/>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83" name="Google Shape;83;p12"/>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84" name="Google Shape;84;p1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chemeClr val="lt1"/>
                </a:solidFill>
                <a:latin typeface="Arial"/>
                <a:ea typeface="Arial"/>
                <a:cs typeface="Arial"/>
                <a:sym typeface="Arial"/>
              </a:defRPr>
            </a:lvl1pPr>
            <a:lvl2pPr indent="0" lvl="1" marL="0" marR="0" rtl="0" algn="r">
              <a:spcBef>
                <a:spcPts val="0"/>
              </a:spcBef>
              <a:spcAft>
                <a:spcPts val="0"/>
              </a:spcAft>
              <a:buNone/>
              <a:defRPr sz="1200">
                <a:solidFill>
                  <a:schemeClr val="lt1"/>
                </a:solidFill>
                <a:latin typeface="Arial"/>
                <a:ea typeface="Arial"/>
                <a:cs typeface="Arial"/>
                <a:sym typeface="Arial"/>
              </a:defRPr>
            </a:lvl2pPr>
            <a:lvl3pPr indent="0" lvl="2" marL="0" marR="0" rtl="0" algn="r">
              <a:spcBef>
                <a:spcPts val="0"/>
              </a:spcBef>
              <a:spcAft>
                <a:spcPts val="0"/>
              </a:spcAft>
              <a:buNone/>
              <a:defRPr sz="1200">
                <a:solidFill>
                  <a:schemeClr val="lt1"/>
                </a:solidFill>
                <a:latin typeface="Arial"/>
                <a:ea typeface="Arial"/>
                <a:cs typeface="Arial"/>
                <a:sym typeface="Arial"/>
              </a:defRPr>
            </a:lvl3pPr>
            <a:lvl4pPr indent="0" lvl="3" marL="0" marR="0" rtl="0" algn="r">
              <a:spcBef>
                <a:spcPts val="0"/>
              </a:spcBef>
              <a:spcAft>
                <a:spcPts val="0"/>
              </a:spcAft>
              <a:buNone/>
              <a:defRPr sz="1200">
                <a:solidFill>
                  <a:schemeClr val="lt1"/>
                </a:solidFill>
                <a:latin typeface="Arial"/>
                <a:ea typeface="Arial"/>
                <a:cs typeface="Arial"/>
                <a:sym typeface="Arial"/>
              </a:defRPr>
            </a:lvl4pPr>
            <a:lvl5pPr indent="0" lvl="4" marL="0" marR="0" rtl="0" algn="r">
              <a:spcBef>
                <a:spcPts val="0"/>
              </a:spcBef>
              <a:spcAft>
                <a:spcPts val="0"/>
              </a:spcAft>
              <a:buNone/>
              <a:defRPr sz="1200">
                <a:solidFill>
                  <a:schemeClr val="lt1"/>
                </a:solidFill>
                <a:latin typeface="Arial"/>
                <a:ea typeface="Arial"/>
                <a:cs typeface="Arial"/>
                <a:sym typeface="Arial"/>
              </a:defRPr>
            </a:lvl5pPr>
            <a:lvl6pPr indent="0" lvl="5" marL="0" marR="0" rtl="0" algn="r">
              <a:spcBef>
                <a:spcPts val="0"/>
              </a:spcBef>
              <a:spcAft>
                <a:spcPts val="0"/>
              </a:spcAft>
              <a:buNone/>
              <a:defRPr sz="1200">
                <a:solidFill>
                  <a:schemeClr val="lt1"/>
                </a:solidFill>
                <a:latin typeface="Arial"/>
                <a:ea typeface="Arial"/>
                <a:cs typeface="Arial"/>
                <a:sym typeface="Arial"/>
              </a:defRPr>
            </a:lvl6pPr>
            <a:lvl7pPr indent="0" lvl="6" marL="0" marR="0" rtl="0" algn="r">
              <a:spcBef>
                <a:spcPts val="0"/>
              </a:spcBef>
              <a:spcAft>
                <a:spcPts val="0"/>
              </a:spcAft>
              <a:buNone/>
              <a:defRPr sz="1200">
                <a:solidFill>
                  <a:schemeClr val="lt1"/>
                </a:solidFill>
                <a:latin typeface="Arial"/>
                <a:ea typeface="Arial"/>
                <a:cs typeface="Arial"/>
                <a:sym typeface="Arial"/>
              </a:defRPr>
            </a:lvl7pPr>
            <a:lvl8pPr indent="0" lvl="7" marL="0" marR="0" rtl="0" algn="r">
              <a:spcBef>
                <a:spcPts val="0"/>
              </a:spcBef>
              <a:spcAft>
                <a:spcPts val="0"/>
              </a:spcAft>
              <a:buNone/>
              <a:defRPr sz="1200">
                <a:solidFill>
                  <a:schemeClr val="lt1"/>
                </a:solidFill>
                <a:latin typeface="Arial"/>
                <a:ea typeface="Arial"/>
                <a:cs typeface="Arial"/>
                <a:sym typeface="Arial"/>
              </a:defRPr>
            </a:lvl8pPr>
            <a:lvl9pPr indent="0" lvl="8" marL="0" marR="0" rtl="0" algn="r">
              <a:spcBef>
                <a:spcPts val="0"/>
              </a:spcBef>
              <a:spcAft>
                <a:spcPts val="0"/>
              </a:spcAft>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lt1"/>
              </a:buClr>
              <a:buSzPts val="4000"/>
              <a:buFont typeface="Lato"/>
              <a:buNone/>
              <a:defRPr b="0" i="0" sz="4000" u="none" cap="none" strike="noStrike">
                <a:solidFill>
                  <a:schemeClr val="lt1"/>
                </a:solidFill>
                <a:latin typeface="Lato"/>
                <a:ea typeface="Lato"/>
                <a:cs typeface="Lato"/>
                <a:sym typeface="Lato"/>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23" name="Google Shape;23;p3"/>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chemeClr val="lt1"/>
              </a:buClr>
              <a:buSzPts val="2800"/>
              <a:buFont typeface="Arial"/>
              <a:buChar char="•"/>
              <a:defRPr b="0" i="0" sz="2800" u="none" cap="none" strike="noStrike">
                <a:solidFill>
                  <a:schemeClr val="lt1"/>
                </a:solidFill>
                <a:latin typeface="Lato"/>
                <a:ea typeface="Lato"/>
                <a:cs typeface="Lato"/>
                <a:sym typeface="Lato"/>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Lato"/>
                <a:ea typeface="Lato"/>
                <a:cs typeface="Lato"/>
                <a:sym typeface="Lato"/>
              </a:defRPr>
            </a:lvl2pPr>
            <a:lvl3pPr indent="-406400" lvl="2" marL="1371600" marR="0" rtl="0" algn="l">
              <a:spcBef>
                <a:spcPts val="560"/>
              </a:spcBef>
              <a:spcAft>
                <a:spcPts val="0"/>
              </a:spcAft>
              <a:buClr>
                <a:schemeClr val="lt1"/>
              </a:buClr>
              <a:buSzPts val="2800"/>
              <a:buFont typeface="Arial"/>
              <a:buChar char="•"/>
              <a:defRPr b="0" i="0" sz="2800" u="none" cap="none" strike="noStrike">
                <a:solidFill>
                  <a:schemeClr val="lt1"/>
                </a:solidFill>
                <a:latin typeface="Lato"/>
                <a:ea typeface="Lato"/>
                <a:cs typeface="Lato"/>
                <a:sym typeface="Lato"/>
              </a:defRPr>
            </a:lvl3pPr>
            <a:lvl4pPr indent="-406400" lvl="3" marL="1828800" marR="0" rtl="0" algn="l">
              <a:spcBef>
                <a:spcPts val="560"/>
              </a:spcBef>
              <a:spcAft>
                <a:spcPts val="0"/>
              </a:spcAft>
              <a:buClr>
                <a:schemeClr val="lt1"/>
              </a:buClr>
              <a:buSzPts val="2800"/>
              <a:buFont typeface="Arial"/>
              <a:buChar char="–"/>
              <a:defRPr b="0" i="0" sz="2800" u="none" cap="none" strike="noStrike">
                <a:solidFill>
                  <a:schemeClr val="lt1"/>
                </a:solidFill>
                <a:latin typeface="Lato"/>
                <a:ea typeface="Lato"/>
                <a:cs typeface="Lato"/>
                <a:sym typeface="Lato"/>
              </a:defRPr>
            </a:lvl4pPr>
            <a:lvl5pPr indent="-406400" lvl="4" marL="2286000" marR="0" rtl="0" algn="l">
              <a:spcBef>
                <a:spcPts val="560"/>
              </a:spcBef>
              <a:spcAft>
                <a:spcPts val="0"/>
              </a:spcAft>
              <a:buClr>
                <a:schemeClr val="lt1"/>
              </a:buClr>
              <a:buSzPts val="2800"/>
              <a:buFont typeface="Arial"/>
              <a:buChar char="»"/>
              <a:defRPr b="0" i="0" sz="2800" u="none" cap="none" strike="noStrike">
                <a:solidFill>
                  <a:schemeClr val="lt1"/>
                </a:solidFill>
                <a:latin typeface="Lato"/>
                <a:ea typeface="Lato"/>
                <a:cs typeface="Lato"/>
                <a:sym typeface="Lato"/>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24" name="Google Shape;24;p3"/>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25" name="Google Shape;25;p3"/>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26" name="Google Shape;26;p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chemeClr val="lt1"/>
                </a:solidFill>
                <a:latin typeface="Arial"/>
                <a:ea typeface="Arial"/>
                <a:cs typeface="Arial"/>
                <a:sym typeface="Arial"/>
              </a:defRPr>
            </a:lvl1pPr>
            <a:lvl2pPr indent="0" lvl="1" marL="0" marR="0" rtl="0" algn="r">
              <a:spcBef>
                <a:spcPts val="0"/>
              </a:spcBef>
              <a:spcAft>
                <a:spcPts val="0"/>
              </a:spcAft>
              <a:buNone/>
              <a:defRPr b="0" i="0" sz="1200" u="none" cap="none" strike="noStrike">
                <a:solidFill>
                  <a:schemeClr val="lt1"/>
                </a:solidFill>
                <a:latin typeface="Arial"/>
                <a:ea typeface="Arial"/>
                <a:cs typeface="Arial"/>
                <a:sym typeface="Arial"/>
              </a:defRPr>
            </a:lvl2pPr>
            <a:lvl3pPr indent="0" lvl="2" marL="0" marR="0" rtl="0" algn="r">
              <a:spcBef>
                <a:spcPts val="0"/>
              </a:spcBef>
              <a:spcAft>
                <a:spcPts val="0"/>
              </a:spcAft>
              <a:buNone/>
              <a:defRPr b="0" i="0" sz="1200" u="none" cap="none" strike="noStrike">
                <a:solidFill>
                  <a:schemeClr val="lt1"/>
                </a:solidFill>
                <a:latin typeface="Arial"/>
                <a:ea typeface="Arial"/>
                <a:cs typeface="Arial"/>
                <a:sym typeface="Arial"/>
              </a:defRPr>
            </a:lvl3pPr>
            <a:lvl4pPr indent="0" lvl="3" marL="0" marR="0" rtl="0" algn="r">
              <a:spcBef>
                <a:spcPts val="0"/>
              </a:spcBef>
              <a:spcAft>
                <a:spcPts val="0"/>
              </a:spcAft>
              <a:buNone/>
              <a:defRPr b="0" i="0" sz="1200" u="none" cap="none" strike="noStrike">
                <a:solidFill>
                  <a:schemeClr val="lt1"/>
                </a:solidFill>
                <a:latin typeface="Arial"/>
                <a:ea typeface="Arial"/>
                <a:cs typeface="Arial"/>
                <a:sym typeface="Arial"/>
              </a:defRPr>
            </a:lvl4pPr>
            <a:lvl5pPr indent="0" lvl="4" marL="0" marR="0" rtl="0" algn="r">
              <a:spcBef>
                <a:spcPts val="0"/>
              </a:spcBef>
              <a:spcAft>
                <a:spcPts val="0"/>
              </a:spcAft>
              <a:buNone/>
              <a:defRPr b="0" i="0" sz="1200" u="none" cap="none" strike="noStrike">
                <a:solidFill>
                  <a:schemeClr val="lt1"/>
                </a:solidFill>
                <a:latin typeface="Arial"/>
                <a:ea typeface="Arial"/>
                <a:cs typeface="Arial"/>
                <a:sym typeface="Arial"/>
              </a:defRPr>
            </a:lvl5pPr>
            <a:lvl6pPr indent="0" lvl="5" marL="0" marR="0" rtl="0" algn="r">
              <a:spcBef>
                <a:spcPts val="0"/>
              </a:spcBef>
              <a:spcAft>
                <a:spcPts val="0"/>
              </a:spcAft>
              <a:buNone/>
              <a:defRPr b="0" i="0" sz="1200" u="none" cap="none" strike="noStrike">
                <a:solidFill>
                  <a:schemeClr val="lt1"/>
                </a:solidFill>
                <a:latin typeface="Arial"/>
                <a:ea typeface="Arial"/>
                <a:cs typeface="Arial"/>
                <a:sym typeface="Arial"/>
              </a:defRPr>
            </a:lvl6pPr>
            <a:lvl7pPr indent="0" lvl="6" marL="0" marR="0" rtl="0" algn="r">
              <a:spcBef>
                <a:spcPts val="0"/>
              </a:spcBef>
              <a:spcAft>
                <a:spcPts val="0"/>
              </a:spcAft>
              <a:buNone/>
              <a:defRPr b="0" i="0" sz="1200" u="none" cap="none" strike="noStrike">
                <a:solidFill>
                  <a:schemeClr val="lt1"/>
                </a:solidFill>
                <a:latin typeface="Arial"/>
                <a:ea typeface="Arial"/>
                <a:cs typeface="Arial"/>
                <a:sym typeface="Arial"/>
              </a:defRPr>
            </a:lvl7pPr>
            <a:lvl8pPr indent="0" lvl="7" marL="0" marR="0" rtl="0" algn="r">
              <a:spcBef>
                <a:spcPts val="0"/>
              </a:spcBef>
              <a:spcAft>
                <a:spcPts val="0"/>
              </a:spcAft>
              <a:buNone/>
              <a:defRPr b="0" i="0" sz="1200" u="none" cap="none" strike="noStrike">
                <a:solidFill>
                  <a:schemeClr val="lt1"/>
                </a:solidFill>
                <a:latin typeface="Arial"/>
                <a:ea typeface="Arial"/>
                <a:cs typeface="Arial"/>
                <a:sym typeface="Arial"/>
              </a:defRPr>
            </a:lvl8pPr>
            <a:lvl9pPr indent="0" lvl="8" marL="0" marR="0" rtl="0" algn="r">
              <a:spcBef>
                <a:spcPts val="0"/>
              </a:spcBef>
              <a:spcAft>
                <a:spcPts val="0"/>
              </a:spcAft>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7" name="Shape 27"/>
        <p:cNvGrpSpPr/>
        <p:nvPr/>
      </p:nvGrpSpPr>
      <p:grpSpPr>
        <a:xfrm>
          <a:off x="0" y="0"/>
          <a:ext cx="0" cy="0"/>
          <a:chOff x="0" y="0"/>
          <a:chExt cx="0" cy="0"/>
        </a:xfrm>
      </p:grpSpPr>
      <p:sp>
        <p:nvSpPr>
          <p:cNvPr id="28" name="Google Shape;28;p4"/>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29" name="Google Shape;29;p4"/>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30" name="Google Shape;30;p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chemeClr val="lt1"/>
                </a:solidFill>
                <a:latin typeface="Arial"/>
                <a:ea typeface="Arial"/>
                <a:cs typeface="Arial"/>
                <a:sym typeface="Arial"/>
              </a:defRPr>
            </a:lvl1pPr>
            <a:lvl2pPr indent="0" lvl="1" marL="0" marR="0" rtl="0" algn="r">
              <a:spcBef>
                <a:spcPts val="0"/>
              </a:spcBef>
              <a:spcAft>
                <a:spcPts val="0"/>
              </a:spcAft>
              <a:buNone/>
              <a:defRPr sz="1200">
                <a:solidFill>
                  <a:schemeClr val="lt1"/>
                </a:solidFill>
                <a:latin typeface="Arial"/>
                <a:ea typeface="Arial"/>
                <a:cs typeface="Arial"/>
                <a:sym typeface="Arial"/>
              </a:defRPr>
            </a:lvl2pPr>
            <a:lvl3pPr indent="0" lvl="2" marL="0" marR="0" rtl="0" algn="r">
              <a:spcBef>
                <a:spcPts val="0"/>
              </a:spcBef>
              <a:spcAft>
                <a:spcPts val="0"/>
              </a:spcAft>
              <a:buNone/>
              <a:defRPr sz="1200">
                <a:solidFill>
                  <a:schemeClr val="lt1"/>
                </a:solidFill>
                <a:latin typeface="Arial"/>
                <a:ea typeface="Arial"/>
                <a:cs typeface="Arial"/>
                <a:sym typeface="Arial"/>
              </a:defRPr>
            </a:lvl3pPr>
            <a:lvl4pPr indent="0" lvl="3" marL="0" marR="0" rtl="0" algn="r">
              <a:spcBef>
                <a:spcPts val="0"/>
              </a:spcBef>
              <a:spcAft>
                <a:spcPts val="0"/>
              </a:spcAft>
              <a:buNone/>
              <a:defRPr sz="1200">
                <a:solidFill>
                  <a:schemeClr val="lt1"/>
                </a:solidFill>
                <a:latin typeface="Arial"/>
                <a:ea typeface="Arial"/>
                <a:cs typeface="Arial"/>
                <a:sym typeface="Arial"/>
              </a:defRPr>
            </a:lvl4pPr>
            <a:lvl5pPr indent="0" lvl="4" marL="0" marR="0" rtl="0" algn="r">
              <a:spcBef>
                <a:spcPts val="0"/>
              </a:spcBef>
              <a:spcAft>
                <a:spcPts val="0"/>
              </a:spcAft>
              <a:buNone/>
              <a:defRPr sz="1200">
                <a:solidFill>
                  <a:schemeClr val="lt1"/>
                </a:solidFill>
                <a:latin typeface="Arial"/>
                <a:ea typeface="Arial"/>
                <a:cs typeface="Arial"/>
                <a:sym typeface="Arial"/>
              </a:defRPr>
            </a:lvl5pPr>
            <a:lvl6pPr indent="0" lvl="5" marL="0" marR="0" rtl="0" algn="r">
              <a:spcBef>
                <a:spcPts val="0"/>
              </a:spcBef>
              <a:spcAft>
                <a:spcPts val="0"/>
              </a:spcAft>
              <a:buNone/>
              <a:defRPr sz="1200">
                <a:solidFill>
                  <a:schemeClr val="lt1"/>
                </a:solidFill>
                <a:latin typeface="Arial"/>
                <a:ea typeface="Arial"/>
                <a:cs typeface="Arial"/>
                <a:sym typeface="Arial"/>
              </a:defRPr>
            </a:lvl6pPr>
            <a:lvl7pPr indent="0" lvl="6" marL="0" marR="0" rtl="0" algn="r">
              <a:spcBef>
                <a:spcPts val="0"/>
              </a:spcBef>
              <a:spcAft>
                <a:spcPts val="0"/>
              </a:spcAft>
              <a:buNone/>
              <a:defRPr sz="1200">
                <a:solidFill>
                  <a:schemeClr val="lt1"/>
                </a:solidFill>
                <a:latin typeface="Arial"/>
                <a:ea typeface="Arial"/>
                <a:cs typeface="Arial"/>
                <a:sym typeface="Arial"/>
              </a:defRPr>
            </a:lvl7pPr>
            <a:lvl8pPr indent="0" lvl="7" marL="0" marR="0" rtl="0" algn="r">
              <a:spcBef>
                <a:spcPts val="0"/>
              </a:spcBef>
              <a:spcAft>
                <a:spcPts val="0"/>
              </a:spcAft>
              <a:buNone/>
              <a:defRPr sz="1200">
                <a:solidFill>
                  <a:schemeClr val="lt1"/>
                </a:solidFill>
                <a:latin typeface="Arial"/>
                <a:ea typeface="Arial"/>
                <a:cs typeface="Arial"/>
                <a:sym typeface="Arial"/>
              </a:defRPr>
            </a:lvl8pPr>
            <a:lvl9pPr indent="0" lvl="8" marL="0" marR="0" rtl="0" algn="r">
              <a:spcBef>
                <a:spcPts val="0"/>
              </a:spcBef>
              <a:spcAft>
                <a:spcPts val="0"/>
              </a:spcAft>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31" name="Shape 31"/>
        <p:cNvGrpSpPr/>
        <p:nvPr/>
      </p:nvGrpSpPr>
      <p:grpSpPr>
        <a:xfrm>
          <a:off x="0" y="0"/>
          <a:ext cx="0" cy="0"/>
          <a:chOff x="0" y="0"/>
          <a:chExt cx="0" cy="0"/>
        </a:xfrm>
      </p:grpSpPr>
      <p:sp>
        <p:nvSpPr>
          <p:cNvPr id="32" name="Google Shape;32;p5"/>
          <p:cNvSpPr txBox="1"/>
          <p:nvPr>
            <p:ph type="ctrTitle"/>
          </p:nvPr>
        </p:nvSpPr>
        <p:spPr>
          <a:xfrm>
            <a:off x="685800" y="2130425"/>
            <a:ext cx="7772400" cy="1470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lt1"/>
              </a:buClr>
              <a:buSzPts val="4400"/>
              <a:buFont typeface="Lato"/>
              <a:buNone/>
              <a:defRPr b="0" i="0" sz="4400" u="none" cap="none" strike="noStrike">
                <a:solidFill>
                  <a:schemeClr val="lt1"/>
                </a:solidFill>
                <a:latin typeface="Lato"/>
                <a:ea typeface="Lato"/>
                <a:cs typeface="Lato"/>
                <a:sym typeface="Lato"/>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33" name="Google Shape;33;p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lstStyle>
            <a:lvl1pPr lvl="0" marR="0" rtl="0" algn="ctr">
              <a:spcBef>
                <a:spcPts val="640"/>
              </a:spcBef>
              <a:spcAft>
                <a:spcPts val="0"/>
              </a:spcAft>
              <a:buClr>
                <a:schemeClr val="lt1"/>
              </a:buClr>
              <a:buSzPts val="3200"/>
              <a:buFont typeface="Arial"/>
              <a:buNone/>
              <a:defRPr b="0" i="0" sz="3200" u="none" cap="none" strike="noStrike">
                <a:solidFill>
                  <a:schemeClr val="lt1"/>
                </a:solidFill>
                <a:latin typeface="Lato"/>
                <a:ea typeface="Lato"/>
                <a:cs typeface="Lato"/>
                <a:sym typeface="Lato"/>
              </a:defRPr>
            </a:lvl1pPr>
            <a:lvl2pPr lvl="1" marR="0" rtl="0" algn="ctr">
              <a:spcBef>
                <a:spcPts val="560"/>
              </a:spcBef>
              <a:spcAft>
                <a:spcPts val="0"/>
              </a:spcAft>
              <a:buClr>
                <a:schemeClr val="lt1"/>
              </a:buClr>
              <a:buSzPts val="2800"/>
              <a:buFont typeface="Arial"/>
              <a:buNone/>
              <a:defRPr b="0" i="0" sz="2800" u="none" cap="none" strike="noStrike">
                <a:solidFill>
                  <a:schemeClr val="lt1"/>
                </a:solidFill>
                <a:latin typeface="Lato"/>
                <a:ea typeface="Lato"/>
                <a:cs typeface="Lato"/>
                <a:sym typeface="Lato"/>
              </a:defRPr>
            </a:lvl2pPr>
            <a:lvl3pPr lvl="2" marR="0" rtl="0" algn="ctr">
              <a:spcBef>
                <a:spcPts val="480"/>
              </a:spcBef>
              <a:spcAft>
                <a:spcPts val="0"/>
              </a:spcAft>
              <a:buClr>
                <a:schemeClr val="lt1"/>
              </a:buClr>
              <a:buSzPts val="2400"/>
              <a:buFont typeface="Arial"/>
              <a:buNone/>
              <a:defRPr b="0" i="0" sz="2400" u="none" cap="none" strike="noStrike">
                <a:solidFill>
                  <a:schemeClr val="lt1"/>
                </a:solidFill>
                <a:latin typeface="Lato"/>
                <a:ea typeface="Lato"/>
                <a:cs typeface="Lato"/>
                <a:sym typeface="Lato"/>
              </a:defRPr>
            </a:lvl3pPr>
            <a:lvl4pPr lvl="3" marR="0" rtl="0" algn="ctr">
              <a:spcBef>
                <a:spcPts val="400"/>
              </a:spcBef>
              <a:spcAft>
                <a:spcPts val="0"/>
              </a:spcAft>
              <a:buClr>
                <a:schemeClr val="lt1"/>
              </a:buClr>
              <a:buSzPts val="2000"/>
              <a:buFont typeface="Arial"/>
              <a:buNone/>
              <a:defRPr b="0" i="0" sz="2000" u="none" cap="none" strike="noStrike">
                <a:solidFill>
                  <a:schemeClr val="lt1"/>
                </a:solidFill>
                <a:latin typeface="Lato"/>
                <a:ea typeface="Lato"/>
                <a:cs typeface="Lato"/>
                <a:sym typeface="Lato"/>
              </a:defRPr>
            </a:lvl4pPr>
            <a:lvl5pPr lvl="4" marR="0" rtl="0" algn="ctr">
              <a:spcBef>
                <a:spcPts val="400"/>
              </a:spcBef>
              <a:spcAft>
                <a:spcPts val="0"/>
              </a:spcAft>
              <a:buClr>
                <a:schemeClr val="lt1"/>
              </a:buClr>
              <a:buSzPts val="2000"/>
              <a:buFont typeface="Arial"/>
              <a:buNone/>
              <a:defRPr b="0" i="0" sz="2000" u="none" cap="none" strike="noStrike">
                <a:solidFill>
                  <a:schemeClr val="lt1"/>
                </a:solidFill>
                <a:latin typeface="Lato"/>
                <a:ea typeface="Lato"/>
                <a:cs typeface="Lato"/>
                <a:sym typeface="Lato"/>
              </a:defRPr>
            </a:lvl5pPr>
            <a:lvl6pPr lvl="5" marR="0" rtl="0" algn="ctr">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6pPr>
            <a:lvl7pPr lvl="6" marR="0" rtl="0" algn="ctr">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7pPr>
            <a:lvl8pPr lvl="7" marR="0" rtl="0" algn="ctr">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8pPr>
            <a:lvl9pPr lvl="8" marR="0" rtl="0" algn="ctr">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9pPr>
          </a:lstStyle>
          <a:p/>
        </p:txBody>
      </p:sp>
      <p:sp>
        <p:nvSpPr>
          <p:cNvPr id="34" name="Google Shape;34;p5"/>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35" name="Google Shape;35;p5"/>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36" name="Google Shape;36;p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chemeClr val="lt1"/>
                </a:solidFill>
                <a:latin typeface="Arial"/>
                <a:ea typeface="Arial"/>
                <a:cs typeface="Arial"/>
                <a:sym typeface="Arial"/>
              </a:defRPr>
            </a:lvl1pPr>
            <a:lvl2pPr indent="0" lvl="1" marL="0" marR="0" rtl="0" algn="r">
              <a:spcBef>
                <a:spcPts val="0"/>
              </a:spcBef>
              <a:spcAft>
                <a:spcPts val="0"/>
              </a:spcAft>
              <a:buNone/>
              <a:defRPr sz="1200">
                <a:solidFill>
                  <a:schemeClr val="lt1"/>
                </a:solidFill>
                <a:latin typeface="Arial"/>
                <a:ea typeface="Arial"/>
                <a:cs typeface="Arial"/>
                <a:sym typeface="Arial"/>
              </a:defRPr>
            </a:lvl2pPr>
            <a:lvl3pPr indent="0" lvl="2" marL="0" marR="0" rtl="0" algn="r">
              <a:spcBef>
                <a:spcPts val="0"/>
              </a:spcBef>
              <a:spcAft>
                <a:spcPts val="0"/>
              </a:spcAft>
              <a:buNone/>
              <a:defRPr sz="1200">
                <a:solidFill>
                  <a:schemeClr val="lt1"/>
                </a:solidFill>
                <a:latin typeface="Arial"/>
                <a:ea typeface="Arial"/>
                <a:cs typeface="Arial"/>
                <a:sym typeface="Arial"/>
              </a:defRPr>
            </a:lvl3pPr>
            <a:lvl4pPr indent="0" lvl="3" marL="0" marR="0" rtl="0" algn="r">
              <a:spcBef>
                <a:spcPts val="0"/>
              </a:spcBef>
              <a:spcAft>
                <a:spcPts val="0"/>
              </a:spcAft>
              <a:buNone/>
              <a:defRPr sz="1200">
                <a:solidFill>
                  <a:schemeClr val="lt1"/>
                </a:solidFill>
                <a:latin typeface="Arial"/>
                <a:ea typeface="Arial"/>
                <a:cs typeface="Arial"/>
                <a:sym typeface="Arial"/>
              </a:defRPr>
            </a:lvl4pPr>
            <a:lvl5pPr indent="0" lvl="4" marL="0" marR="0" rtl="0" algn="r">
              <a:spcBef>
                <a:spcPts val="0"/>
              </a:spcBef>
              <a:spcAft>
                <a:spcPts val="0"/>
              </a:spcAft>
              <a:buNone/>
              <a:defRPr sz="1200">
                <a:solidFill>
                  <a:schemeClr val="lt1"/>
                </a:solidFill>
                <a:latin typeface="Arial"/>
                <a:ea typeface="Arial"/>
                <a:cs typeface="Arial"/>
                <a:sym typeface="Arial"/>
              </a:defRPr>
            </a:lvl5pPr>
            <a:lvl6pPr indent="0" lvl="5" marL="0" marR="0" rtl="0" algn="r">
              <a:spcBef>
                <a:spcPts val="0"/>
              </a:spcBef>
              <a:spcAft>
                <a:spcPts val="0"/>
              </a:spcAft>
              <a:buNone/>
              <a:defRPr sz="1200">
                <a:solidFill>
                  <a:schemeClr val="lt1"/>
                </a:solidFill>
                <a:latin typeface="Arial"/>
                <a:ea typeface="Arial"/>
                <a:cs typeface="Arial"/>
                <a:sym typeface="Arial"/>
              </a:defRPr>
            </a:lvl6pPr>
            <a:lvl7pPr indent="0" lvl="6" marL="0" marR="0" rtl="0" algn="r">
              <a:spcBef>
                <a:spcPts val="0"/>
              </a:spcBef>
              <a:spcAft>
                <a:spcPts val="0"/>
              </a:spcAft>
              <a:buNone/>
              <a:defRPr sz="1200">
                <a:solidFill>
                  <a:schemeClr val="lt1"/>
                </a:solidFill>
                <a:latin typeface="Arial"/>
                <a:ea typeface="Arial"/>
                <a:cs typeface="Arial"/>
                <a:sym typeface="Arial"/>
              </a:defRPr>
            </a:lvl7pPr>
            <a:lvl8pPr indent="0" lvl="7" marL="0" marR="0" rtl="0" algn="r">
              <a:spcBef>
                <a:spcPts val="0"/>
              </a:spcBef>
              <a:spcAft>
                <a:spcPts val="0"/>
              </a:spcAft>
              <a:buNone/>
              <a:defRPr sz="1200">
                <a:solidFill>
                  <a:schemeClr val="lt1"/>
                </a:solidFill>
                <a:latin typeface="Arial"/>
                <a:ea typeface="Arial"/>
                <a:cs typeface="Arial"/>
                <a:sym typeface="Arial"/>
              </a:defRPr>
            </a:lvl8pPr>
            <a:lvl9pPr indent="0" lvl="8" marL="0" marR="0" rtl="0" algn="r">
              <a:spcBef>
                <a:spcPts val="0"/>
              </a:spcBef>
              <a:spcAft>
                <a:spcPts val="0"/>
              </a:spcAft>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37" name="Google Shape;37;p5"/>
          <p:cNvSpPr txBox="1"/>
          <p:nvPr/>
        </p:nvSpPr>
        <p:spPr>
          <a:xfrm>
            <a:off x="3505200" y="2590800"/>
            <a:ext cx="184200" cy="369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8" name="Shape 38"/>
        <p:cNvGrpSpPr/>
        <p:nvPr/>
      </p:nvGrpSpPr>
      <p:grpSpPr>
        <a:xfrm>
          <a:off x="0" y="0"/>
          <a:ext cx="0" cy="0"/>
          <a:chOff x="0" y="0"/>
          <a:chExt cx="0" cy="0"/>
        </a:xfrm>
      </p:grpSpPr>
      <p:sp>
        <p:nvSpPr>
          <p:cNvPr id="39" name="Google Shape;39;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lt1"/>
              </a:buClr>
              <a:buSzPts val="4400"/>
              <a:buFont typeface="Lato"/>
              <a:buNone/>
              <a:defRPr b="0" i="0" sz="4400" u="none" cap="none" strike="noStrike">
                <a:solidFill>
                  <a:schemeClr val="lt1"/>
                </a:solidFill>
                <a:latin typeface="Lato"/>
                <a:ea typeface="Lato"/>
                <a:cs typeface="Lato"/>
                <a:sym typeface="Lato"/>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40" name="Google Shape;40;p6"/>
          <p:cNvSpPr txBox="1"/>
          <p:nvPr>
            <p:ph idx="1" type="body"/>
          </p:nvPr>
        </p:nvSpPr>
        <p:spPr>
          <a:xfrm>
            <a:off x="457200" y="1600200"/>
            <a:ext cx="4038600" cy="4526100"/>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chemeClr val="lt1"/>
              </a:buClr>
              <a:buSzPts val="2800"/>
              <a:buFont typeface="Arial"/>
              <a:buChar char="•"/>
              <a:defRPr b="0" i="0" sz="2800" u="none" cap="none" strike="noStrike">
                <a:solidFill>
                  <a:schemeClr val="lt1"/>
                </a:solidFill>
                <a:latin typeface="Lato"/>
                <a:ea typeface="Lato"/>
                <a:cs typeface="Lato"/>
                <a:sym typeface="Lato"/>
              </a:defRPr>
            </a:lvl1pPr>
            <a:lvl2pPr indent="-381000" lvl="1" marL="914400" marR="0" rtl="0" algn="l">
              <a:spcBef>
                <a:spcPts val="480"/>
              </a:spcBef>
              <a:spcAft>
                <a:spcPts val="0"/>
              </a:spcAft>
              <a:buClr>
                <a:schemeClr val="lt1"/>
              </a:buClr>
              <a:buSzPts val="2400"/>
              <a:buFont typeface="Arial"/>
              <a:buChar char="–"/>
              <a:defRPr b="0" i="0" sz="2400" u="none" cap="none" strike="noStrike">
                <a:solidFill>
                  <a:schemeClr val="lt1"/>
                </a:solidFill>
                <a:latin typeface="Lato"/>
                <a:ea typeface="Lato"/>
                <a:cs typeface="Lato"/>
                <a:sym typeface="Lato"/>
              </a:defRPr>
            </a:lvl2pPr>
            <a:lvl3pPr indent="-355600" lvl="2" marL="1371600" marR="0" rtl="0" algn="l">
              <a:spcBef>
                <a:spcPts val="400"/>
              </a:spcBef>
              <a:spcAft>
                <a:spcPts val="0"/>
              </a:spcAft>
              <a:buClr>
                <a:schemeClr val="lt1"/>
              </a:buClr>
              <a:buSzPts val="2000"/>
              <a:buFont typeface="Arial"/>
              <a:buChar char="•"/>
              <a:defRPr b="0" i="0" sz="2000" u="none" cap="none" strike="noStrike">
                <a:solidFill>
                  <a:schemeClr val="lt1"/>
                </a:solidFill>
                <a:latin typeface="Lato"/>
                <a:ea typeface="Lato"/>
                <a:cs typeface="Lato"/>
                <a:sym typeface="Lato"/>
              </a:defRPr>
            </a:lvl3pPr>
            <a:lvl4pPr indent="-342900" lvl="3" marL="1828800" marR="0" rtl="0" algn="l">
              <a:spcBef>
                <a:spcPts val="360"/>
              </a:spcBef>
              <a:spcAft>
                <a:spcPts val="0"/>
              </a:spcAft>
              <a:buClr>
                <a:schemeClr val="lt1"/>
              </a:buClr>
              <a:buSzPts val="1800"/>
              <a:buFont typeface="Arial"/>
              <a:buChar char="–"/>
              <a:defRPr b="0" i="0" sz="1800" u="none" cap="none" strike="noStrike">
                <a:solidFill>
                  <a:schemeClr val="lt1"/>
                </a:solidFill>
                <a:latin typeface="Lato"/>
                <a:ea typeface="Lato"/>
                <a:cs typeface="Lato"/>
                <a:sym typeface="Lato"/>
              </a:defRPr>
            </a:lvl4pPr>
            <a:lvl5pPr indent="-342900" lvl="4" marL="2286000" marR="0" rtl="0" algn="l">
              <a:spcBef>
                <a:spcPts val="360"/>
              </a:spcBef>
              <a:spcAft>
                <a:spcPts val="0"/>
              </a:spcAft>
              <a:buClr>
                <a:schemeClr val="lt1"/>
              </a:buClr>
              <a:buSzPts val="1800"/>
              <a:buFont typeface="Arial"/>
              <a:buChar char="»"/>
              <a:defRPr b="0" i="0" sz="1800" u="none" cap="none" strike="noStrike">
                <a:solidFill>
                  <a:schemeClr val="lt1"/>
                </a:solidFill>
                <a:latin typeface="Lato"/>
                <a:ea typeface="Lato"/>
                <a:cs typeface="Lato"/>
                <a:sym typeface="Lato"/>
              </a:defRPr>
            </a:lvl5pPr>
            <a:lvl6pPr indent="-342900" lvl="5" marL="2743200" marR="0" rtl="0" algn="l">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41" name="Google Shape;41;p6"/>
          <p:cNvSpPr txBox="1"/>
          <p:nvPr>
            <p:ph idx="2" type="body"/>
          </p:nvPr>
        </p:nvSpPr>
        <p:spPr>
          <a:xfrm>
            <a:off x="4648200" y="1600200"/>
            <a:ext cx="4038600" cy="4526100"/>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chemeClr val="lt1"/>
              </a:buClr>
              <a:buSzPts val="2800"/>
              <a:buFont typeface="Arial"/>
              <a:buChar char="•"/>
              <a:defRPr b="0" i="0" sz="2800" u="none" cap="none" strike="noStrike">
                <a:solidFill>
                  <a:schemeClr val="lt1"/>
                </a:solidFill>
                <a:latin typeface="Lato"/>
                <a:ea typeface="Lato"/>
                <a:cs typeface="Lato"/>
                <a:sym typeface="Lato"/>
              </a:defRPr>
            </a:lvl1pPr>
            <a:lvl2pPr indent="-381000" lvl="1" marL="914400" marR="0" rtl="0" algn="l">
              <a:spcBef>
                <a:spcPts val="480"/>
              </a:spcBef>
              <a:spcAft>
                <a:spcPts val="0"/>
              </a:spcAft>
              <a:buClr>
                <a:schemeClr val="lt1"/>
              </a:buClr>
              <a:buSzPts val="2400"/>
              <a:buFont typeface="Arial"/>
              <a:buChar char="–"/>
              <a:defRPr b="0" i="0" sz="2400" u="none" cap="none" strike="noStrike">
                <a:solidFill>
                  <a:schemeClr val="lt1"/>
                </a:solidFill>
                <a:latin typeface="Lato"/>
                <a:ea typeface="Lato"/>
                <a:cs typeface="Lato"/>
                <a:sym typeface="Lato"/>
              </a:defRPr>
            </a:lvl2pPr>
            <a:lvl3pPr indent="-355600" lvl="2" marL="1371600" marR="0" rtl="0" algn="l">
              <a:spcBef>
                <a:spcPts val="400"/>
              </a:spcBef>
              <a:spcAft>
                <a:spcPts val="0"/>
              </a:spcAft>
              <a:buClr>
                <a:schemeClr val="lt1"/>
              </a:buClr>
              <a:buSzPts val="2000"/>
              <a:buFont typeface="Arial"/>
              <a:buChar char="•"/>
              <a:defRPr b="0" i="0" sz="2000" u="none" cap="none" strike="noStrike">
                <a:solidFill>
                  <a:schemeClr val="lt1"/>
                </a:solidFill>
                <a:latin typeface="Lato"/>
                <a:ea typeface="Lato"/>
                <a:cs typeface="Lato"/>
                <a:sym typeface="Lato"/>
              </a:defRPr>
            </a:lvl3pPr>
            <a:lvl4pPr indent="-342900" lvl="3" marL="1828800" marR="0" rtl="0" algn="l">
              <a:spcBef>
                <a:spcPts val="360"/>
              </a:spcBef>
              <a:spcAft>
                <a:spcPts val="0"/>
              </a:spcAft>
              <a:buClr>
                <a:schemeClr val="lt1"/>
              </a:buClr>
              <a:buSzPts val="1800"/>
              <a:buFont typeface="Arial"/>
              <a:buChar char="–"/>
              <a:defRPr b="0" i="0" sz="1800" u="none" cap="none" strike="noStrike">
                <a:solidFill>
                  <a:schemeClr val="lt1"/>
                </a:solidFill>
                <a:latin typeface="Lato"/>
                <a:ea typeface="Lato"/>
                <a:cs typeface="Lato"/>
                <a:sym typeface="Lato"/>
              </a:defRPr>
            </a:lvl4pPr>
            <a:lvl5pPr indent="-342900" lvl="4" marL="2286000" marR="0" rtl="0" algn="l">
              <a:spcBef>
                <a:spcPts val="360"/>
              </a:spcBef>
              <a:spcAft>
                <a:spcPts val="0"/>
              </a:spcAft>
              <a:buClr>
                <a:schemeClr val="lt1"/>
              </a:buClr>
              <a:buSzPts val="1800"/>
              <a:buFont typeface="Arial"/>
              <a:buChar char="»"/>
              <a:defRPr b="0" i="0" sz="1800" u="none" cap="none" strike="noStrike">
                <a:solidFill>
                  <a:schemeClr val="lt1"/>
                </a:solidFill>
                <a:latin typeface="Lato"/>
                <a:ea typeface="Lato"/>
                <a:cs typeface="Lato"/>
                <a:sym typeface="Lato"/>
              </a:defRPr>
            </a:lvl5pPr>
            <a:lvl6pPr indent="-342900" lvl="5" marL="2743200" marR="0" rtl="0" algn="l">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42" name="Google Shape;42;p6"/>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43" name="Google Shape;43;p6"/>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44" name="Google Shape;44;p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chemeClr val="lt1"/>
                </a:solidFill>
                <a:latin typeface="Arial"/>
                <a:ea typeface="Arial"/>
                <a:cs typeface="Arial"/>
                <a:sym typeface="Arial"/>
              </a:defRPr>
            </a:lvl1pPr>
            <a:lvl2pPr indent="0" lvl="1" marL="0" marR="0" rtl="0" algn="r">
              <a:spcBef>
                <a:spcPts val="0"/>
              </a:spcBef>
              <a:spcAft>
                <a:spcPts val="0"/>
              </a:spcAft>
              <a:buNone/>
              <a:defRPr sz="1200">
                <a:solidFill>
                  <a:schemeClr val="lt1"/>
                </a:solidFill>
                <a:latin typeface="Arial"/>
                <a:ea typeface="Arial"/>
                <a:cs typeface="Arial"/>
                <a:sym typeface="Arial"/>
              </a:defRPr>
            </a:lvl2pPr>
            <a:lvl3pPr indent="0" lvl="2" marL="0" marR="0" rtl="0" algn="r">
              <a:spcBef>
                <a:spcPts val="0"/>
              </a:spcBef>
              <a:spcAft>
                <a:spcPts val="0"/>
              </a:spcAft>
              <a:buNone/>
              <a:defRPr sz="1200">
                <a:solidFill>
                  <a:schemeClr val="lt1"/>
                </a:solidFill>
                <a:latin typeface="Arial"/>
                <a:ea typeface="Arial"/>
                <a:cs typeface="Arial"/>
                <a:sym typeface="Arial"/>
              </a:defRPr>
            </a:lvl3pPr>
            <a:lvl4pPr indent="0" lvl="3" marL="0" marR="0" rtl="0" algn="r">
              <a:spcBef>
                <a:spcPts val="0"/>
              </a:spcBef>
              <a:spcAft>
                <a:spcPts val="0"/>
              </a:spcAft>
              <a:buNone/>
              <a:defRPr sz="1200">
                <a:solidFill>
                  <a:schemeClr val="lt1"/>
                </a:solidFill>
                <a:latin typeface="Arial"/>
                <a:ea typeface="Arial"/>
                <a:cs typeface="Arial"/>
                <a:sym typeface="Arial"/>
              </a:defRPr>
            </a:lvl4pPr>
            <a:lvl5pPr indent="0" lvl="4" marL="0" marR="0" rtl="0" algn="r">
              <a:spcBef>
                <a:spcPts val="0"/>
              </a:spcBef>
              <a:spcAft>
                <a:spcPts val="0"/>
              </a:spcAft>
              <a:buNone/>
              <a:defRPr sz="1200">
                <a:solidFill>
                  <a:schemeClr val="lt1"/>
                </a:solidFill>
                <a:latin typeface="Arial"/>
                <a:ea typeface="Arial"/>
                <a:cs typeface="Arial"/>
                <a:sym typeface="Arial"/>
              </a:defRPr>
            </a:lvl5pPr>
            <a:lvl6pPr indent="0" lvl="5" marL="0" marR="0" rtl="0" algn="r">
              <a:spcBef>
                <a:spcPts val="0"/>
              </a:spcBef>
              <a:spcAft>
                <a:spcPts val="0"/>
              </a:spcAft>
              <a:buNone/>
              <a:defRPr sz="1200">
                <a:solidFill>
                  <a:schemeClr val="lt1"/>
                </a:solidFill>
                <a:latin typeface="Arial"/>
                <a:ea typeface="Arial"/>
                <a:cs typeface="Arial"/>
                <a:sym typeface="Arial"/>
              </a:defRPr>
            </a:lvl6pPr>
            <a:lvl7pPr indent="0" lvl="6" marL="0" marR="0" rtl="0" algn="r">
              <a:spcBef>
                <a:spcPts val="0"/>
              </a:spcBef>
              <a:spcAft>
                <a:spcPts val="0"/>
              </a:spcAft>
              <a:buNone/>
              <a:defRPr sz="1200">
                <a:solidFill>
                  <a:schemeClr val="lt1"/>
                </a:solidFill>
                <a:latin typeface="Arial"/>
                <a:ea typeface="Arial"/>
                <a:cs typeface="Arial"/>
                <a:sym typeface="Arial"/>
              </a:defRPr>
            </a:lvl7pPr>
            <a:lvl8pPr indent="0" lvl="7" marL="0" marR="0" rtl="0" algn="r">
              <a:spcBef>
                <a:spcPts val="0"/>
              </a:spcBef>
              <a:spcAft>
                <a:spcPts val="0"/>
              </a:spcAft>
              <a:buNone/>
              <a:defRPr sz="1200">
                <a:solidFill>
                  <a:schemeClr val="lt1"/>
                </a:solidFill>
                <a:latin typeface="Arial"/>
                <a:ea typeface="Arial"/>
                <a:cs typeface="Arial"/>
                <a:sym typeface="Arial"/>
              </a:defRPr>
            </a:lvl8pPr>
            <a:lvl9pPr indent="0" lvl="8" marL="0" marR="0" rtl="0" algn="r">
              <a:spcBef>
                <a:spcPts val="0"/>
              </a:spcBef>
              <a:spcAft>
                <a:spcPts val="0"/>
              </a:spcAft>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5" name="Shape 45"/>
        <p:cNvGrpSpPr/>
        <p:nvPr/>
      </p:nvGrpSpPr>
      <p:grpSpPr>
        <a:xfrm>
          <a:off x="0" y="0"/>
          <a:ext cx="0" cy="0"/>
          <a:chOff x="0" y="0"/>
          <a:chExt cx="0" cy="0"/>
        </a:xfrm>
      </p:grpSpPr>
      <p:sp>
        <p:nvSpPr>
          <p:cNvPr id="46" name="Google Shape;46;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lt1"/>
              </a:buClr>
              <a:buSzPts val="4400"/>
              <a:buFont typeface="Lato"/>
              <a:buNone/>
              <a:defRPr b="0" i="0" sz="4400" u="none" cap="none" strike="noStrike">
                <a:solidFill>
                  <a:schemeClr val="lt1"/>
                </a:solidFill>
                <a:latin typeface="Lato"/>
                <a:ea typeface="Lato"/>
                <a:cs typeface="Lato"/>
                <a:sym typeface="Lato"/>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47" name="Google Shape;47;p7"/>
          <p:cNvSpPr txBox="1"/>
          <p:nvPr>
            <p:ph idx="1" type="body"/>
          </p:nvPr>
        </p:nvSpPr>
        <p:spPr>
          <a:xfrm>
            <a:off x="457200" y="1535113"/>
            <a:ext cx="4040100" cy="639900"/>
          </a:xfrm>
          <a:prstGeom prst="rect">
            <a:avLst/>
          </a:prstGeom>
          <a:noFill/>
          <a:ln>
            <a:noFill/>
          </a:ln>
        </p:spPr>
        <p:txBody>
          <a:bodyPr anchorCtr="0" anchor="b" bIns="45700" lIns="91425" spcFirstLastPara="1" rIns="91425" wrap="square" tIns="45700"/>
          <a:lstStyle>
            <a:lvl1pPr indent="-228600" lvl="0" marL="457200" marR="0" rtl="0" algn="l">
              <a:spcBef>
                <a:spcPts val="480"/>
              </a:spcBef>
              <a:spcAft>
                <a:spcPts val="0"/>
              </a:spcAft>
              <a:buClr>
                <a:schemeClr val="lt1"/>
              </a:buClr>
              <a:buSzPts val="2400"/>
              <a:buFont typeface="Arial"/>
              <a:buNone/>
              <a:defRPr b="1" i="0" sz="2400" u="none" cap="none" strike="noStrike">
                <a:solidFill>
                  <a:schemeClr val="lt1"/>
                </a:solidFill>
                <a:latin typeface="Lato"/>
                <a:ea typeface="Lato"/>
                <a:cs typeface="Lato"/>
                <a:sym typeface="Lato"/>
              </a:defRPr>
            </a:lvl1pPr>
            <a:lvl2pPr indent="-228600" lvl="1" marL="914400" marR="0" rtl="0" algn="l">
              <a:spcBef>
                <a:spcPts val="400"/>
              </a:spcBef>
              <a:spcAft>
                <a:spcPts val="0"/>
              </a:spcAft>
              <a:buClr>
                <a:schemeClr val="lt1"/>
              </a:buClr>
              <a:buSzPts val="2000"/>
              <a:buFont typeface="Arial"/>
              <a:buNone/>
              <a:defRPr b="1" i="0" sz="2000" u="none" cap="none" strike="noStrike">
                <a:solidFill>
                  <a:schemeClr val="lt1"/>
                </a:solidFill>
                <a:latin typeface="Lato"/>
                <a:ea typeface="Lato"/>
                <a:cs typeface="Lato"/>
                <a:sym typeface="Lato"/>
              </a:defRPr>
            </a:lvl2pPr>
            <a:lvl3pPr indent="-228600" lvl="2" marL="1371600" marR="0" rtl="0" algn="l">
              <a:spcBef>
                <a:spcPts val="360"/>
              </a:spcBef>
              <a:spcAft>
                <a:spcPts val="0"/>
              </a:spcAft>
              <a:buClr>
                <a:schemeClr val="lt1"/>
              </a:buClr>
              <a:buSzPts val="1800"/>
              <a:buFont typeface="Arial"/>
              <a:buNone/>
              <a:defRPr b="1" i="0" sz="1800" u="none" cap="none" strike="noStrike">
                <a:solidFill>
                  <a:schemeClr val="lt1"/>
                </a:solidFill>
                <a:latin typeface="Lato"/>
                <a:ea typeface="Lato"/>
                <a:cs typeface="Lato"/>
                <a:sym typeface="Lato"/>
              </a:defRPr>
            </a:lvl3pPr>
            <a:lvl4pPr indent="-228600" lvl="3" marL="1828800" marR="0" rtl="0" algn="l">
              <a:spcBef>
                <a:spcPts val="320"/>
              </a:spcBef>
              <a:spcAft>
                <a:spcPts val="0"/>
              </a:spcAft>
              <a:buClr>
                <a:schemeClr val="lt1"/>
              </a:buClr>
              <a:buSzPts val="1600"/>
              <a:buFont typeface="Arial"/>
              <a:buNone/>
              <a:defRPr b="1" i="0" sz="1600" u="none" cap="none" strike="noStrike">
                <a:solidFill>
                  <a:schemeClr val="lt1"/>
                </a:solidFill>
                <a:latin typeface="Lato"/>
                <a:ea typeface="Lato"/>
                <a:cs typeface="Lato"/>
                <a:sym typeface="Lato"/>
              </a:defRPr>
            </a:lvl4pPr>
            <a:lvl5pPr indent="-228600" lvl="4" marL="2286000" marR="0" rtl="0" algn="l">
              <a:spcBef>
                <a:spcPts val="320"/>
              </a:spcBef>
              <a:spcAft>
                <a:spcPts val="0"/>
              </a:spcAft>
              <a:buClr>
                <a:schemeClr val="lt1"/>
              </a:buClr>
              <a:buSzPts val="1600"/>
              <a:buFont typeface="Arial"/>
              <a:buNone/>
              <a:defRPr b="1" i="0" sz="1600" u="none" cap="none" strike="noStrike">
                <a:solidFill>
                  <a:schemeClr val="lt1"/>
                </a:solidFill>
                <a:latin typeface="Lato"/>
                <a:ea typeface="Lato"/>
                <a:cs typeface="Lato"/>
                <a:sym typeface="Lato"/>
              </a:defRPr>
            </a:lvl5pPr>
            <a:lvl6pPr indent="-228600" lvl="5" marL="2743200" marR="0" rtl="0" algn="l">
              <a:spcBef>
                <a:spcPts val="320"/>
              </a:spcBef>
              <a:spcAft>
                <a:spcPts val="0"/>
              </a:spcAft>
              <a:buClr>
                <a:schemeClr val="lt1"/>
              </a:buClr>
              <a:buSzPts val="1600"/>
              <a:buFont typeface="Arial"/>
              <a:buNone/>
              <a:defRPr b="1" i="0" sz="1600" u="none" cap="none" strike="noStrike">
                <a:solidFill>
                  <a:schemeClr val="lt1"/>
                </a:solidFill>
                <a:latin typeface="Calibri"/>
                <a:ea typeface="Calibri"/>
                <a:cs typeface="Calibri"/>
                <a:sym typeface="Calibri"/>
              </a:defRPr>
            </a:lvl6pPr>
            <a:lvl7pPr indent="-228600" lvl="6" marL="3200400" marR="0" rtl="0" algn="l">
              <a:spcBef>
                <a:spcPts val="320"/>
              </a:spcBef>
              <a:spcAft>
                <a:spcPts val="0"/>
              </a:spcAft>
              <a:buClr>
                <a:schemeClr val="lt1"/>
              </a:buClr>
              <a:buSzPts val="1600"/>
              <a:buFont typeface="Arial"/>
              <a:buNone/>
              <a:defRPr b="1" i="0" sz="1600" u="none" cap="none" strike="noStrike">
                <a:solidFill>
                  <a:schemeClr val="lt1"/>
                </a:solidFill>
                <a:latin typeface="Calibri"/>
                <a:ea typeface="Calibri"/>
                <a:cs typeface="Calibri"/>
                <a:sym typeface="Calibri"/>
              </a:defRPr>
            </a:lvl7pPr>
            <a:lvl8pPr indent="-228600" lvl="7" marL="3657600" marR="0" rtl="0" algn="l">
              <a:spcBef>
                <a:spcPts val="320"/>
              </a:spcBef>
              <a:spcAft>
                <a:spcPts val="0"/>
              </a:spcAft>
              <a:buClr>
                <a:schemeClr val="lt1"/>
              </a:buClr>
              <a:buSzPts val="1600"/>
              <a:buFont typeface="Arial"/>
              <a:buNone/>
              <a:defRPr b="1" i="0" sz="1600" u="none" cap="none" strike="noStrike">
                <a:solidFill>
                  <a:schemeClr val="lt1"/>
                </a:solidFill>
                <a:latin typeface="Calibri"/>
                <a:ea typeface="Calibri"/>
                <a:cs typeface="Calibri"/>
                <a:sym typeface="Calibri"/>
              </a:defRPr>
            </a:lvl8pPr>
            <a:lvl9pPr indent="-228600" lvl="8" marL="4114800" marR="0" rtl="0" algn="l">
              <a:spcBef>
                <a:spcPts val="320"/>
              </a:spcBef>
              <a:spcAft>
                <a:spcPts val="0"/>
              </a:spcAft>
              <a:buClr>
                <a:schemeClr val="lt1"/>
              </a:buClr>
              <a:buSzPts val="1600"/>
              <a:buFont typeface="Arial"/>
              <a:buNone/>
              <a:defRPr b="1" i="0" sz="1600" u="none" cap="none" strike="noStrike">
                <a:solidFill>
                  <a:schemeClr val="lt1"/>
                </a:solidFill>
                <a:latin typeface="Calibri"/>
                <a:ea typeface="Calibri"/>
                <a:cs typeface="Calibri"/>
                <a:sym typeface="Calibri"/>
              </a:defRPr>
            </a:lvl9pPr>
          </a:lstStyle>
          <a:p/>
        </p:txBody>
      </p:sp>
      <p:sp>
        <p:nvSpPr>
          <p:cNvPr id="48" name="Google Shape;48;p7"/>
          <p:cNvSpPr txBox="1"/>
          <p:nvPr>
            <p:ph idx="2" type="body"/>
          </p:nvPr>
        </p:nvSpPr>
        <p:spPr>
          <a:xfrm>
            <a:off x="457200" y="2174875"/>
            <a:ext cx="4040100" cy="3951300"/>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chemeClr val="lt1"/>
              </a:buClr>
              <a:buSzPts val="2400"/>
              <a:buFont typeface="Arial"/>
              <a:buChar char="•"/>
              <a:defRPr b="0" i="0" sz="2400" u="none" cap="none" strike="noStrike">
                <a:solidFill>
                  <a:schemeClr val="lt1"/>
                </a:solidFill>
                <a:latin typeface="Lato"/>
                <a:ea typeface="Lato"/>
                <a:cs typeface="Lato"/>
                <a:sym typeface="Lato"/>
              </a:defRPr>
            </a:lvl1pPr>
            <a:lvl2pPr indent="-355600" lvl="1" marL="914400" marR="0" rtl="0" algn="l">
              <a:spcBef>
                <a:spcPts val="400"/>
              </a:spcBef>
              <a:spcAft>
                <a:spcPts val="0"/>
              </a:spcAft>
              <a:buClr>
                <a:schemeClr val="lt1"/>
              </a:buClr>
              <a:buSzPts val="2000"/>
              <a:buFont typeface="Arial"/>
              <a:buChar char="–"/>
              <a:defRPr b="0" i="0" sz="2000" u="none" cap="none" strike="noStrike">
                <a:solidFill>
                  <a:schemeClr val="lt1"/>
                </a:solidFill>
                <a:latin typeface="Lato"/>
                <a:ea typeface="Lato"/>
                <a:cs typeface="Lato"/>
                <a:sym typeface="Lato"/>
              </a:defRPr>
            </a:lvl2pPr>
            <a:lvl3pPr indent="-342900" lvl="2" marL="1371600" marR="0" rtl="0" algn="l">
              <a:spcBef>
                <a:spcPts val="360"/>
              </a:spcBef>
              <a:spcAft>
                <a:spcPts val="0"/>
              </a:spcAft>
              <a:buClr>
                <a:schemeClr val="lt1"/>
              </a:buClr>
              <a:buSzPts val="1800"/>
              <a:buFont typeface="Arial"/>
              <a:buChar char="•"/>
              <a:defRPr b="0" i="0" sz="1800" u="none" cap="none" strike="noStrike">
                <a:solidFill>
                  <a:schemeClr val="lt1"/>
                </a:solidFill>
                <a:latin typeface="Lato"/>
                <a:ea typeface="Lato"/>
                <a:cs typeface="Lato"/>
                <a:sym typeface="Lato"/>
              </a:defRPr>
            </a:lvl3pPr>
            <a:lvl4pPr indent="-330200" lvl="3" marL="1828800" marR="0" rtl="0" algn="l">
              <a:spcBef>
                <a:spcPts val="320"/>
              </a:spcBef>
              <a:spcAft>
                <a:spcPts val="0"/>
              </a:spcAft>
              <a:buClr>
                <a:schemeClr val="lt1"/>
              </a:buClr>
              <a:buSzPts val="1600"/>
              <a:buFont typeface="Arial"/>
              <a:buChar char="–"/>
              <a:defRPr b="0" i="0" sz="1600" u="none" cap="none" strike="noStrike">
                <a:solidFill>
                  <a:schemeClr val="lt1"/>
                </a:solidFill>
                <a:latin typeface="Lato"/>
                <a:ea typeface="Lato"/>
                <a:cs typeface="Lato"/>
                <a:sym typeface="Lato"/>
              </a:defRPr>
            </a:lvl4pPr>
            <a:lvl5pPr indent="-330200" lvl="4" marL="2286000" marR="0" rtl="0" algn="l">
              <a:spcBef>
                <a:spcPts val="320"/>
              </a:spcBef>
              <a:spcAft>
                <a:spcPts val="0"/>
              </a:spcAft>
              <a:buClr>
                <a:schemeClr val="lt1"/>
              </a:buClr>
              <a:buSzPts val="1600"/>
              <a:buFont typeface="Arial"/>
              <a:buChar char="»"/>
              <a:defRPr b="0" i="0" sz="1600" u="none" cap="none" strike="noStrike">
                <a:solidFill>
                  <a:schemeClr val="lt1"/>
                </a:solidFill>
                <a:latin typeface="Lato"/>
                <a:ea typeface="Lato"/>
                <a:cs typeface="Lato"/>
                <a:sym typeface="Lato"/>
              </a:defRPr>
            </a:lvl5pPr>
            <a:lvl6pPr indent="-330200" lvl="5" marL="2743200" marR="0" rtl="0" algn="l">
              <a:spcBef>
                <a:spcPts val="32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6pPr>
            <a:lvl7pPr indent="-330200" lvl="6" marL="3200400" marR="0" rtl="0" algn="l">
              <a:spcBef>
                <a:spcPts val="32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7pPr>
            <a:lvl8pPr indent="-330200" lvl="7" marL="3657600" marR="0" rtl="0" algn="l">
              <a:spcBef>
                <a:spcPts val="32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8pPr>
            <a:lvl9pPr indent="-330200" lvl="8" marL="4114800" marR="0" rtl="0" algn="l">
              <a:spcBef>
                <a:spcPts val="32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9pPr>
          </a:lstStyle>
          <a:p/>
        </p:txBody>
      </p:sp>
      <p:sp>
        <p:nvSpPr>
          <p:cNvPr id="49" name="Google Shape;49;p7"/>
          <p:cNvSpPr txBox="1"/>
          <p:nvPr>
            <p:ph idx="3" type="body"/>
          </p:nvPr>
        </p:nvSpPr>
        <p:spPr>
          <a:xfrm>
            <a:off x="4645025" y="1535113"/>
            <a:ext cx="4041900" cy="639900"/>
          </a:xfrm>
          <a:prstGeom prst="rect">
            <a:avLst/>
          </a:prstGeom>
          <a:noFill/>
          <a:ln>
            <a:noFill/>
          </a:ln>
        </p:spPr>
        <p:txBody>
          <a:bodyPr anchorCtr="0" anchor="b" bIns="45700" lIns="91425" spcFirstLastPara="1" rIns="91425" wrap="square" tIns="45700"/>
          <a:lstStyle>
            <a:lvl1pPr indent="-228600" lvl="0" marL="457200" marR="0" rtl="0" algn="l">
              <a:spcBef>
                <a:spcPts val="480"/>
              </a:spcBef>
              <a:spcAft>
                <a:spcPts val="0"/>
              </a:spcAft>
              <a:buClr>
                <a:schemeClr val="lt1"/>
              </a:buClr>
              <a:buSzPts val="2400"/>
              <a:buFont typeface="Arial"/>
              <a:buNone/>
              <a:defRPr b="1" i="0" sz="2400" u="none" cap="none" strike="noStrike">
                <a:solidFill>
                  <a:schemeClr val="lt1"/>
                </a:solidFill>
                <a:latin typeface="Lato"/>
                <a:ea typeface="Lato"/>
                <a:cs typeface="Lato"/>
                <a:sym typeface="Lato"/>
              </a:defRPr>
            </a:lvl1pPr>
            <a:lvl2pPr indent="-228600" lvl="1" marL="914400" marR="0" rtl="0" algn="l">
              <a:spcBef>
                <a:spcPts val="400"/>
              </a:spcBef>
              <a:spcAft>
                <a:spcPts val="0"/>
              </a:spcAft>
              <a:buClr>
                <a:schemeClr val="lt1"/>
              </a:buClr>
              <a:buSzPts val="2000"/>
              <a:buFont typeface="Arial"/>
              <a:buNone/>
              <a:defRPr b="1" i="0" sz="2000" u="none" cap="none" strike="noStrike">
                <a:solidFill>
                  <a:schemeClr val="lt1"/>
                </a:solidFill>
                <a:latin typeface="Lato"/>
                <a:ea typeface="Lato"/>
                <a:cs typeface="Lato"/>
                <a:sym typeface="Lato"/>
              </a:defRPr>
            </a:lvl2pPr>
            <a:lvl3pPr indent="-228600" lvl="2" marL="1371600" marR="0" rtl="0" algn="l">
              <a:spcBef>
                <a:spcPts val="360"/>
              </a:spcBef>
              <a:spcAft>
                <a:spcPts val="0"/>
              </a:spcAft>
              <a:buClr>
                <a:schemeClr val="lt1"/>
              </a:buClr>
              <a:buSzPts val="1800"/>
              <a:buFont typeface="Arial"/>
              <a:buNone/>
              <a:defRPr b="1" i="0" sz="1800" u="none" cap="none" strike="noStrike">
                <a:solidFill>
                  <a:schemeClr val="lt1"/>
                </a:solidFill>
                <a:latin typeface="Lato"/>
                <a:ea typeface="Lato"/>
                <a:cs typeface="Lato"/>
                <a:sym typeface="Lato"/>
              </a:defRPr>
            </a:lvl3pPr>
            <a:lvl4pPr indent="-228600" lvl="3" marL="1828800" marR="0" rtl="0" algn="l">
              <a:spcBef>
                <a:spcPts val="320"/>
              </a:spcBef>
              <a:spcAft>
                <a:spcPts val="0"/>
              </a:spcAft>
              <a:buClr>
                <a:schemeClr val="lt1"/>
              </a:buClr>
              <a:buSzPts val="1600"/>
              <a:buFont typeface="Arial"/>
              <a:buNone/>
              <a:defRPr b="1" i="0" sz="1600" u="none" cap="none" strike="noStrike">
                <a:solidFill>
                  <a:schemeClr val="lt1"/>
                </a:solidFill>
                <a:latin typeface="Lato"/>
                <a:ea typeface="Lato"/>
                <a:cs typeface="Lato"/>
                <a:sym typeface="Lato"/>
              </a:defRPr>
            </a:lvl4pPr>
            <a:lvl5pPr indent="-228600" lvl="4" marL="2286000" marR="0" rtl="0" algn="l">
              <a:spcBef>
                <a:spcPts val="320"/>
              </a:spcBef>
              <a:spcAft>
                <a:spcPts val="0"/>
              </a:spcAft>
              <a:buClr>
                <a:schemeClr val="lt1"/>
              </a:buClr>
              <a:buSzPts val="1600"/>
              <a:buFont typeface="Arial"/>
              <a:buNone/>
              <a:defRPr b="1" i="0" sz="1600" u="none" cap="none" strike="noStrike">
                <a:solidFill>
                  <a:schemeClr val="lt1"/>
                </a:solidFill>
                <a:latin typeface="Lato"/>
                <a:ea typeface="Lato"/>
                <a:cs typeface="Lato"/>
                <a:sym typeface="Lato"/>
              </a:defRPr>
            </a:lvl5pPr>
            <a:lvl6pPr indent="-228600" lvl="5" marL="2743200" marR="0" rtl="0" algn="l">
              <a:spcBef>
                <a:spcPts val="320"/>
              </a:spcBef>
              <a:spcAft>
                <a:spcPts val="0"/>
              </a:spcAft>
              <a:buClr>
                <a:schemeClr val="lt1"/>
              </a:buClr>
              <a:buSzPts val="1600"/>
              <a:buFont typeface="Arial"/>
              <a:buNone/>
              <a:defRPr b="1" i="0" sz="1600" u="none" cap="none" strike="noStrike">
                <a:solidFill>
                  <a:schemeClr val="lt1"/>
                </a:solidFill>
                <a:latin typeface="Calibri"/>
                <a:ea typeface="Calibri"/>
                <a:cs typeface="Calibri"/>
                <a:sym typeface="Calibri"/>
              </a:defRPr>
            </a:lvl6pPr>
            <a:lvl7pPr indent="-228600" lvl="6" marL="3200400" marR="0" rtl="0" algn="l">
              <a:spcBef>
                <a:spcPts val="320"/>
              </a:spcBef>
              <a:spcAft>
                <a:spcPts val="0"/>
              </a:spcAft>
              <a:buClr>
                <a:schemeClr val="lt1"/>
              </a:buClr>
              <a:buSzPts val="1600"/>
              <a:buFont typeface="Arial"/>
              <a:buNone/>
              <a:defRPr b="1" i="0" sz="1600" u="none" cap="none" strike="noStrike">
                <a:solidFill>
                  <a:schemeClr val="lt1"/>
                </a:solidFill>
                <a:latin typeface="Calibri"/>
                <a:ea typeface="Calibri"/>
                <a:cs typeface="Calibri"/>
                <a:sym typeface="Calibri"/>
              </a:defRPr>
            </a:lvl7pPr>
            <a:lvl8pPr indent="-228600" lvl="7" marL="3657600" marR="0" rtl="0" algn="l">
              <a:spcBef>
                <a:spcPts val="320"/>
              </a:spcBef>
              <a:spcAft>
                <a:spcPts val="0"/>
              </a:spcAft>
              <a:buClr>
                <a:schemeClr val="lt1"/>
              </a:buClr>
              <a:buSzPts val="1600"/>
              <a:buFont typeface="Arial"/>
              <a:buNone/>
              <a:defRPr b="1" i="0" sz="1600" u="none" cap="none" strike="noStrike">
                <a:solidFill>
                  <a:schemeClr val="lt1"/>
                </a:solidFill>
                <a:latin typeface="Calibri"/>
                <a:ea typeface="Calibri"/>
                <a:cs typeface="Calibri"/>
                <a:sym typeface="Calibri"/>
              </a:defRPr>
            </a:lvl8pPr>
            <a:lvl9pPr indent="-228600" lvl="8" marL="4114800" marR="0" rtl="0" algn="l">
              <a:spcBef>
                <a:spcPts val="320"/>
              </a:spcBef>
              <a:spcAft>
                <a:spcPts val="0"/>
              </a:spcAft>
              <a:buClr>
                <a:schemeClr val="lt1"/>
              </a:buClr>
              <a:buSzPts val="1600"/>
              <a:buFont typeface="Arial"/>
              <a:buNone/>
              <a:defRPr b="1" i="0" sz="1600" u="none" cap="none" strike="noStrike">
                <a:solidFill>
                  <a:schemeClr val="lt1"/>
                </a:solidFill>
                <a:latin typeface="Calibri"/>
                <a:ea typeface="Calibri"/>
                <a:cs typeface="Calibri"/>
                <a:sym typeface="Calibri"/>
              </a:defRPr>
            </a:lvl9pPr>
          </a:lstStyle>
          <a:p/>
        </p:txBody>
      </p:sp>
      <p:sp>
        <p:nvSpPr>
          <p:cNvPr id="50" name="Google Shape;50;p7"/>
          <p:cNvSpPr txBox="1"/>
          <p:nvPr>
            <p:ph idx="4" type="body"/>
          </p:nvPr>
        </p:nvSpPr>
        <p:spPr>
          <a:xfrm>
            <a:off x="4645025" y="2174875"/>
            <a:ext cx="4041900" cy="3951300"/>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chemeClr val="lt1"/>
              </a:buClr>
              <a:buSzPts val="2400"/>
              <a:buFont typeface="Arial"/>
              <a:buChar char="•"/>
              <a:defRPr b="0" i="0" sz="2400" u="none" cap="none" strike="noStrike">
                <a:solidFill>
                  <a:schemeClr val="lt1"/>
                </a:solidFill>
                <a:latin typeface="Lato"/>
                <a:ea typeface="Lato"/>
                <a:cs typeface="Lato"/>
                <a:sym typeface="Lato"/>
              </a:defRPr>
            </a:lvl1pPr>
            <a:lvl2pPr indent="-355600" lvl="1" marL="914400" marR="0" rtl="0" algn="l">
              <a:spcBef>
                <a:spcPts val="400"/>
              </a:spcBef>
              <a:spcAft>
                <a:spcPts val="0"/>
              </a:spcAft>
              <a:buClr>
                <a:schemeClr val="lt1"/>
              </a:buClr>
              <a:buSzPts val="2000"/>
              <a:buFont typeface="Arial"/>
              <a:buChar char="–"/>
              <a:defRPr b="0" i="0" sz="2000" u="none" cap="none" strike="noStrike">
                <a:solidFill>
                  <a:schemeClr val="lt1"/>
                </a:solidFill>
                <a:latin typeface="Lato"/>
                <a:ea typeface="Lato"/>
                <a:cs typeface="Lato"/>
                <a:sym typeface="Lato"/>
              </a:defRPr>
            </a:lvl2pPr>
            <a:lvl3pPr indent="-342900" lvl="2" marL="1371600" marR="0" rtl="0" algn="l">
              <a:spcBef>
                <a:spcPts val="360"/>
              </a:spcBef>
              <a:spcAft>
                <a:spcPts val="0"/>
              </a:spcAft>
              <a:buClr>
                <a:schemeClr val="lt1"/>
              </a:buClr>
              <a:buSzPts val="1800"/>
              <a:buFont typeface="Arial"/>
              <a:buChar char="•"/>
              <a:defRPr b="0" i="0" sz="1800" u="none" cap="none" strike="noStrike">
                <a:solidFill>
                  <a:schemeClr val="lt1"/>
                </a:solidFill>
                <a:latin typeface="Lato"/>
                <a:ea typeface="Lato"/>
                <a:cs typeface="Lato"/>
                <a:sym typeface="Lato"/>
              </a:defRPr>
            </a:lvl3pPr>
            <a:lvl4pPr indent="-330200" lvl="3" marL="1828800" marR="0" rtl="0" algn="l">
              <a:spcBef>
                <a:spcPts val="320"/>
              </a:spcBef>
              <a:spcAft>
                <a:spcPts val="0"/>
              </a:spcAft>
              <a:buClr>
                <a:schemeClr val="lt1"/>
              </a:buClr>
              <a:buSzPts val="1600"/>
              <a:buFont typeface="Arial"/>
              <a:buChar char="–"/>
              <a:defRPr b="0" i="0" sz="1600" u="none" cap="none" strike="noStrike">
                <a:solidFill>
                  <a:schemeClr val="lt1"/>
                </a:solidFill>
                <a:latin typeface="Lato"/>
                <a:ea typeface="Lato"/>
                <a:cs typeface="Lato"/>
                <a:sym typeface="Lato"/>
              </a:defRPr>
            </a:lvl4pPr>
            <a:lvl5pPr indent="-330200" lvl="4" marL="2286000" marR="0" rtl="0" algn="l">
              <a:spcBef>
                <a:spcPts val="320"/>
              </a:spcBef>
              <a:spcAft>
                <a:spcPts val="0"/>
              </a:spcAft>
              <a:buClr>
                <a:schemeClr val="lt1"/>
              </a:buClr>
              <a:buSzPts val="1600"/>
              <a:buFont typeface="Arial"/>
              <a:buChar char="»"/>
              <a:defRPr b="0" i="0" sz="1600" u="none" cap="none" strike="noStrike">
                <a:solidFill>
                  <a:schemeClr val="lt1"/>
                </a:solidFill>
                <a:latin typeface="Lato"/>
                <a:ea typeface="Lato"/>
                <a:cs typeface="Lato"/>
                <a:sym typeface="Lato"/>
              </a:defRPr>
            </a:lvl5pPr>
            <a:lvl6pPr indent="-330200" lvl="5" marL="2743200" marR="0" rtl="0" algn="l">
              <a:spcBef>
                <a:spcPts val="32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6pPr>
            <a:lvl7pPr indent="-330200" lvl="6" marL="3200400" marR="0" rtl="0" algn="l">
              <a:spcBef>
                <a:spcPts val="32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7pPr>
            <a:lvl8pPr indent="-330200" lvl="7" marL="3657600" marR="0" rtl="0" algn="l">
              <a:spcBef>
                <a:spcPts val="32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8pPr>
            <a:lvl9pPr indent="-330200" lvl="8" marL="4114800" marR="0" rtl="0" algn="l">
              <a:spcBef>
                <a:spcPts val="32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9pPr>
          </a:lstStyle>
          <a:p/>
        </p:txBody>
      </p:sp>
      <p:sp>
        <p:nvSpPr>
          <p:cNvPr id="51" name="Google Shape;51;p7"/>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52" name="Google Shape;52;p7"/>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53" name="Google Shape;53;p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chemeClr val="lt1"/>
                </a:solidFill>
                <a:latin typeface="Arial"/>
                <a:ea typeface="Arial"/>
                <a:cs typeface="Arial"/>
                <a:sym typeface="Arial"/>
              </a:defRPr>
            </a:lvl1pPr>
            <a:lvl2pPr indent="0" lvl="1" marL="0" marR="0" rtl="0" algn="r">
              <a:spcBef>
                <a:spcPts val="0"/>
              </a:spcBef>
              <a:spcAft>
                <a:spcPts val="0"/>
              </a:spcAft>
              <a:buNone/>
              <a:defRPr sz="1200">
                <a:solidFill>
                  <a:schemeClr val="lt1"/>
                </a:solidFill>
                <a:latin typeface="Arial"/>
                <a:ea typeface="Arial"/>
                <a:cs typeface="Arial"/>
                <a:sym typeface="Arial"/>
              </a:defRPr>
            </a:lvl2pPr>
            <a:lvl3pPr indent="0" lvl="2" marL="0" marR="0" rtl="0" algn="r">
              <a:spcBef>
                <a:spcPts val="0"/>
              </a:spcBef>
              <a:spcAft>
                <a:spcPts val="0"/>
              </a:spcAft>
              <a:buNone/>
              <a:defRPr sz="1200">
                <a:solidFill>
                  <a:schemeClr val="lt1"/>
                </a:solidFill>
                <a:latin typeface="Arial"/>
                <a:ea typeface="Arial"/>
                <a:cs typeface="Arial"/>
                <a:sym typeface="Arial"/>
              </a:defRPr>
            </a:lvl3pPr>
            <a:lvl4pPr indent="0" lvl="3" marL="0" marR="0" rtl="0" algn="r">
              <a:spcBef>
                <a:spcPts val="0"/>
              </a:spcBef>
              <a:spcAft>
                <a:spcPts val="0"/>
              </a:spcAft>
              <a:buNone/>
              <a:defRPr sz="1200">
                <a:solidFill>
                  <a:schemeClr val="lt1"/>
                </a:solidFill>
                <a:latin typeface="Arial"/>
                <a:ea typeface="Arial"/>
                <a:cs typeface="Arial"/>
                <a:sym typeface="Arial"/>
              </a:defRPr>
            </a:lvl4pPr>
            <a:lvl5pPr indent="0" lvl="4" marL="0" marR="0" rtl="0" algn="r">
              <a:spcBef>
                <a:spcPts val="0"/>
              </a:spcBef>
              <a:spcAft>
                <a:spcPts val="0"/>
              </a:spcAft>
              <a:buNone/>
              <a:defRPr sz="1200">
                <a:solidFill>
                  <a:schemeClr val="lt1"/>
                </a:solidFill>
                <a:latin typeface="Arial"/>
                <a:ea typeface="Arial"/>
                <a:cs typeface="Arial"/>
                <a:sym typeface="Arial"/>
              </a:defRPr>
            </a:lvl5pPr>
            <a:lvl6pPr indent="0" lvl="5" marL="0" marR="0" rtl="0" algn="r">
              <a:spcBef>
                <a:spcPts val="0"/>
              </a:spcBef>
              <a:spcAft>
                <a:spcPts val="0"/>
              </a:spcAft>
              <a:buNone/>
              <a:defRPr sz="1200">
                <a:solidFill>
                  <a:schemeClr val="lt1"/>
                </a:solidFill>
                <a:latin typeface="Arial"/>
                <a:ea typeface="Arial"/>
                <a:cs typeface="Arial"/>
                <a:sym typeface="Arial"/>
              </a:defRPr>
            </a:lvl6pPr>
            <a:lvl7pPr indent="0" lvl="6" marL="0" marR="0" rtl="0" algn="r">
              <a:spcBef>
                <a:spcPts val="0"/>
              </a:spcBef>
              <a:spcAft>
                <a:spcPts val="0"/>
              </a:spcAft>
              <a:buNone/>
              <a:defRPr sz="1200">
                <a:solidFill>
                  <a:schemeClr val="lt1"/>
                </a:solidFill>
                <a:latin typeface="Arial"/>
                <a:ea typeface="Arial"/>
                <a:cs typeface="Arial"/>
                <a:sym typeface="Arial"/>
              </a:defRPr>
            </a:lvl7pPr>
            <a:lvl8pPr indent="0" lvl="7" marL="0" marR="0" rtl="0" algn="r">
              <a:spcBef>
                <a:spcPts val="0"/>
              </a:spcBef>
              <a:spcAft>
                <a:spcPts val="0"/>
              </a:spcAft>
              <a:buNone/>
              <a:defRPr sz="1200">
                <a:solidFill>
                  <a:schemeClr val="lt1"/>
                </a:solidFill>
                <a:latin typeface="Arial"/>
                <a:ea typeface="Arial"/>
                <a:cs typeface="Arial"/>
                <a:sym typeface="Arial"/>
              </a:defRPr>
            </a:lvl8pPr>
            <a:lvl9pPr indent="0" lvl="8" marL="0" marR="0" rtl="0" algn="r">
              <a:spcBef>
                <a:spcPts val="0"/>
              </a:spcBef>
              <a:spcAft>
                <a:spcPts val="0"/>
              </a:spcAft>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4" name="Shape 54"/>
        <p:cNvGrpSpPr/>
        <p:nvPr/>
      </p:nvGrpSpPr>
      <p:grpSpPr>
        <a:xfrm>
          <a:off x="0" y="0"/>
          <a:ext cx="0" cy="0"/>
          <a:chOff x="0" y="0"/>
          <a:chExt cx="0" cy="0"/>
        </a:xfrm>
      </p:grpSpPr>
      <p:sp>
        <p:nvSpPr>
          <p:cNvPr id="55" name="Google Shape;55;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lt1"/>
              </a:buClr>
              <a:buSzPts val="4400"/>
              <a:buFont typeface="Lato"/>
              <a:buNone/>
              <a:defRPr b="0" i="0" sz="4400" u="none" cap="none" strike="noStrike">
                <a:solidFill>
                  <a:schemeClr val="lt1"/>
                </a:solidFill>
                <a:latin typeface="Lato"/>
                <a:ea typeface="Lato"/>
                <a:cs typeface="Lato"/>
                <a:sym typeface="Lato"/>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56" name="Google Shape;56;p8"/>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57" name="Google Shape;57;p8"/>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58" name="Google Shape;58;p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chemeClr val="lt1"/>
                </a:solidFill>
                <a:latin typeface="Arial"/>
                <a:ea typeface="Arial"/>
                <a:cs typeface="Arial"/>
                <a:sym typeface="Arial"/>
              </a:defRPr>
            </a:lvl1pPr>
            <a:lvl2pPr indent="0" lvl="1" marL="0" marR="0" rtl="0" algn="r">
              <a:spcBef>
                <a:spcPts val="0"/>
              </a:spcBef>
              <a:spcAft>
                <a:spcPts val="0"/>
              </a:spcAft>
              <a:buNone/>
              <a:defRPr sz="1200">
                <a:solidFill>
                  <a:schemeClr val="lt1"/>
                </a:solidFill>
                <a:latin typeface="Arial"/>
                <a:ea typeface="Arial"/>
                <a:cs typeface="Arial"/>
                <a:sym typeface="Arial"/>
              </a:defRPr>
            </a:lvl2pPr>
            <a:lvl3pPr indent="0" lvl="2" marL="0" marR="0" rtl="0" algn="r">
              <a:spcBef>
                <a:spcPts val="0"/>
              </a:spcBef>
              <a:spcAft>
                <a:spcPts val="0"/>
              </a:spcAft>
              <a:buNone/>
              <a:defRPr sz="1200">
                <a:solidFill>
                  <a:schemeClr val="lt1"/>
                </a:solidFill>
                <a:latin typeface="Arial"/>
                <a:ea typeface="Arial"/>
                <a:cs typeface="Arial"/>
                <a:sym typeface="Arial"/>
              </a:defRPr>
            </a:lvl3pPr>
            <a:lvl4pPr indent="0" lvl="3" marL="0" marR="0" rtl="0" algn="r">
              <a:spcBef>
                <a:spcPts val="0"/>
              </a:spcBef>
              <a:spcAft>
                <a:spcPts val="0"/>
              </a:spcAft>
              <a:buNone/>
              <a:defRPr sz="1200">
                <a:solidFill>
                  <a:schemeClr val="lt1"/>
                </a:solidFill>
                <a:latin typeface="Arial"/>
                <a:ea typeface="Arial"/>
                <a:cs typeface="Arial"/>
                <a:sym typeface="Arial"/>
              </a:defRPr>
            </a:lvl4pPr>
            <a:lvl5pPr indent="0" lvl="4" marL="0" marR="0" rtl="0" algn="r">
              <a:spcBef>
                <a:spcPts val="0"/>
              </a:spcBef>
              <a:spcAft>
                <a:spcPts val="0"/>
              </a:spcAft>
              <a:buNone/>
              <a:defRPr sz="1200">
                <a:solidFill>
                  <a:schemeClr val="lt1"/>
                </a:solidFill>
                <a:latin typeface="Arial"/>
                <a:ea typeface="Arial"/>
                <a:cs typeface="Arial"/>
                <a:sym typeface="Arial"/>
              </a:defRPr>
            </a:lvl5pPr>
            <a:lvl6pPr indent="0" lvl="5" marL="0" marR="0" rtl="0" algn="r">
              <a:spcBef>
                <a:spcPts val="0"/>
              </a:spcBef>
              <a:spcAft>
                <a:spcPts val="0"/>
              </a:spcAft>
              <a:buNone/>
              <a:defRPr sz="1200">
                <a:solidFill>
                  <a:schemeClr val="lt1"/>
                </a:solidFill>
                <a:latin typeface="Arial"/>
                <a:ea typeface="Arial"/>
                <a:cs typeface="Arial"/>
                <a:sym typeface="Arial"/>
              </a:defRPr>
            </a:lvl6pPr>
            <a:lvl7pPr indent="0" lvl="6" marL="0" marR="0" rtl="0" algn="r">
              <a:spcBef>
                <a:spcPts val="0"/>
              </a:spcBef>
              <a:spcAft>
                <a:spcPts val="0"/>
              </a:spcAft>
              <a:buNone/>
              <a:defRPr sz="1200">
                <a:solidFill>
                  <a:schemeClr val="lt1"/>
                </a:solidFill>
                <a:latin typeface="Arial"/>
                <a:ea typeface="Arial"/>
                <a:cs typeface="Arial"/>
                <a:sym typeface="Arial"/>
              </a:defRPr>
            </a:lvl7pPr>
            <a:lvl8pPr indent="0" lvl="7" marL="0" marR="0" rtl="0" algn="r">
              <a:spcBef>
                <a:spcPts val="0"/>
              </a:spcBef>
              <a:spcAft>
                <a:spcPts val="0"/>
              </a:spcAft>
              <a:buNone/>
              <a:defRPr sz="1200">
                <a:solidFill>
                  <a:schemeClr val="lt1"/>
                </a:solidFill>
                <a:latin typeface="Arial"/>
                <a:ea typeface="Arial"/>
                <a:cs typeface="Arial"/>
                <a:sym typeface="Arial"/>
              </a:defRPr>
            </a:lvl8pPr>
            <a:lvl9pPr indent="0" lvl="8" marL="0" marR="0" rtl="0" algn="r">
              <a:spcBef>
                <a:spcPts val="0"/>
              </a:spcBef>
              <a:spcAft>
                <a:spcPts val="0"/>
              </a:spcAft>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9" name="Shape 59"/>
        <p:cNvGrpSpPr/>
        <p:nvPr/>
      </p:nvGrpSpPr>
      <p:grpSpPr>
        <a:xfrm>
          <a:off x="0" y="0"/>
          <a:ext cx="0" cy="0"/>
          <a:chOff x="0" y="0"/>
          <a:chExt cx="0" cy="0"/>
        </a:xfrm>
      </p:grpSpPr>
      <p:sp>
        <p:nvSpPr>
          <p:cNvPr id="60" name="Google Shape;60;p9"/>
          <p:cNvSpPr txBox="1"/>
          <p:nvPr>
            <p:ph type="title"/>
          </p:nvPr>
        </p:nvSpPr>
        <p:spPr>
          <a:xfrm>
            <a:off x="457200" y="273050"/>
            <a:ext cx="3008400" cy="116190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lt1"/>
              </a:buClr>
              <a:buSzPts val="2000"/>
              <a:buFont typeface="Lato"/>
              <a:buNone/>
              <a:defRPr b="1" i="0" sz="2000" u="none" cap="none" strike="noStrike">
                <a:solidFill>
                  <a:schemeClr val="lt1"/>
                </a:solidFill>
                <a:latin typeface="Lato"/>
                <a:ea typeface="Lato"/>
                <a:cs typeface="Lato"/>
                <a:sym typeface="Lato"/>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61" name="Google Shape;61;p9"/>
          <p:cNvSpPr txBox="1"/>
          <p:nvPr>
            <p:ph idx="1" type="body"/>
          </p:nvPr>
        </p:nvSpPr>
        <p:spPr>
          <a:xfrm>
            <a:off x="3575050" y="273050"/>
            <a:ext cx="5111700" cy="5853000"/>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lt1"/>
              </a:buClr>
              <a:buSzPts val="3200"/>
              <a:buFont typeface="Arial"/>
              <a:buChar char="•"/>
              <a:defRPr b="0" i="0" sz="3200" u="none" cap="none" strike="noStrike">
                <a:solidFill>
                  <a:schemeClr val="lt1"/>
                </a:solidFill>
                <a:latin typeface="Lato"/>
                <a:ea typeface="Lato"/>
                <a:cs typeface="Lato"/>
                <a:sym typeface="Lato"/>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Lato"/>
                <a:ea typeface="Lato"/>
                <a:cs typeface="Lato"/>
                <a:sym typeface="Lato"/>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Lato"/>
                <a:ea typeface="Lato"/>
                <a:cs typeface="Lato"/>
                <a:sym typeface="Lato"/>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Lato"/>
                <a:ea typeface="Lato"/>
                <a:cs typeface="Lato"/>
                <a:sym typeface="Lato"/>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Lato"/>
                <a:ea typeface="Lato"/>
                <a:cs typeface="Lato"/>
                <a:sym typeface="Lato"/>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62" name="Google Shape;62;p9"/>
          <p:cNvSpPr txBox="1"/>
          <p:nvPr>
            <p:ph idx="2" type="body"/>
          </p:nvPr>
        </p:nvSpPr>
        <p:spPr>
          <a:xfrm>
            <a:off x="457200" y="1435100"/>
            <a:ext cx="3008400" cy="4691100"/>
          </a:xfrm>
          <a:prstGeom prst="rect">
            <a:avLst/>
          </a:prstGeom>
          <a:noFill/>
          <a:ln>
            <a:noFill/>
          </a:ln>
        </p:spPr>
        <p:txBody>
          <a:bodyPr anchorCtr="0" anchor="t" bIns="45700" lIns="91425" spcFirstLastPara="1" rIns="91425" wrap="square" tIns="45700"/>
          <a:lstStyle>
            <a:lvl1pPr indent="-228600" lvl="0" marL="457200" marR="0" rtl="0" algn="l">
              <a:spcBef>
                <a:spcPts val="280"/>
              </a:spcBef>
              <a:spcAft>
                <a:spcPts val="0"/>
              </a:spcAft>
              <a:buClr>
                <a:schemeClr val="lt1"/>
              </a:buClr>
              <a:buSzPts val="1400"/>
              <a:buFont typeface="Arial"/>
              <a:buNone/>
              <a:defRPr b="0" i="0" sz="1400" u="none" cap="none" strike="noStrike">
                <a:solidFill>
                  <a:schemeClr val="lt1"/>
                </a:solidFill>
                <a:latin typeface="Lato"/>
                <a:ea typeface="Lato"/>
                <a:cs typeface="Lato"/>
                <a:sym typeface="Lato"/>
              </a:defRPr>
            </a:lvl1pPr>
            <a:lvl2pPr indent="-228600" lvl="1" marL="914400" marR="0" rtl="0" algn="l">
              <a:spcBef>
                <a:spcPts val="240"/>
              </a:spcBef>
              <a:spcAft>
                <a:spcPts val="0"/>
              </a:spcAft>
              <a:buClr>
                <a:schemeClr val="lt1"/>
              </a:buClr>
              <a:buSzPts val="1200"/>
              <a:buFont typeface="Arial"/>
              <a:buNone/>
              <a:defRPr b="0" i="0" sz="1200" u="none" cap="none" strike="noStrike">
                <a:solidFill>
                  <a:schemeClr val="lt1"/>
                </a:solidFill>
                <a:latin typeface="Lato"/>
                <a:ea typeface="Lato"/>
                <a:cs typeface="Lato"/>
                <a:sym typeface="Lato"/>
              </a:defRPr>
            </a:lvl2pPr>
            <a:lvl3pPr indent="-228600" lvl="2" marL="1371600" marR="0" rtl="0" algn="l">
              <a:spcBef>
                <a:spcPts val="200"/>
              </a:spcBef>
              <a:spcAft>
                <a:spcPts val="0"/>
              </a:spcAft>
              <a:buClr>
                <a:schemeClr val="lt1"/>
              </a:buClr>
              <a:buSzPts val="1000"/>
              <a:buFont typeface="Arial"/>
              <a:buNone/>
              <a:defRPr b="0" i="0" sz="1000" u="none" cap="none" strike="noStrike">
                <a:solidFill>
                  <a:schemeClr val="lt1"/>
                </a:solidFill>
                <a:latin typeface="Lato"/>
                <a:ea typeface="Lato"/>
                <a:cs typeface="Lato"/>
                <a:sym typeface="Lato"/>
              </a:defRPr>
            </a:lvl3pPr>
            <a:lvl4pPr indent="-228600" lvl="3" marL="1828800" marR="0" rtl="0" algn="l">
              <a:spcBef>
                <a:spcPts val="180"/>
              </a:spcBef>
              <a:spcAft>
                <a:spcPts val="0"/>
              </a:spcAft>
              <a:buClr>
                <a:schemeClr val="lt1"/>
              </a:buClr>
              <a:buSzPts val="900"/>
              <a:buFont typeface="Arial"/>
              <a:buNone/>
              <a:defRPr b="0" i="0" sz="900" u="none" cap="none" strike="noStrike">
                <a:solidFill>
                  <a:schemeClr val="lt1"/>
                </a:solidFill>
                <a:latin typeface="Lato"/>
                <a:ea typeface="Lato"/>
                <a:cs typeface="Lato"/>
                <a:sym typeface="Lato"/>
              </a:defRPr>
            </a:lvl4pPr>
            <a:lvl5pPr indent="-228600" lvl="4" marL="2286000" marR="0" rtl="0" algn="l">
              <a:spcBef>
                <a:spcPts val="180"/>
              </a:spcBef>
              <a:spcAft>
                <a:spcPts val="0"/>
              </a:spcAft>
              <a:buClr>
                <a:schemeClr val="lt1"/>
              </a:buClr>
              <a:buSzPts val="900"/>
              <a:buFont typeface="Arial"/>
              <a:buNone/>
              <a:defRPr b="0" i="0" sz="900" u="none" cap="none" strike="noStrike">
                <a:solidFill>
                  <a:schemeClr val="lt1"/>
                </a:solidFill>
                <a:latin typeface="Lato"/>
                <a:ea typeface="Lato"/>
                <a:cs typeface="Lato"/>
                <a:sym typeface="Lato"/>
              </a:defRPr>
            </a:lvl5pPr>
            <a:lvl6pPr indent="-228600" lvl="5" marL="2743200" marR="0" rtl="0" algn="l">
              <a:spcBef>
                <a:spcPts val="180"/>
              </a:spcBef>
              <a:spcAft>
                <a:spcPts val="0"/>
              </a:spcAft>
              <a:buClr>
                <a:schemeClr val="lt1"/>
              </a:buClr>
              <a:buSzPts val="900"/>
              <a:buFont typeface="Arial"/>
              <a:buNone/>
              <a:defRPr b="0" i="0" sz="900" u="none" cap="none" strike="noStrike">
                <a:solidFill>
                  <a:schemeClr val="lt1"/>
                </a:solidFill>
                <a:latin typeface="Calibri"/>
                <a:ea typeface="Calibri"/>
                <a:cs typeface="Calibri"/>
                <a:sym typeface="Calibri"/>
              </a:defRPr>
            </a:lvl6pPr>
            <a:lvl7pPr indent="-228600" lvl="6" marL="3200400" marR="0" rtl="0" algn="l">
              <a:spcBef>
                <a:spcPts val="180"/>
              </a:spcBef>
              <a:spcAft>
                <a:spcPts val="0"/>
              </a:spcAft>
              <a:buClr>
                <a:schemeClr val="lt1"/>
              </a:buClr>
              <a:buSzPts val="900"/>
              <a:buFont typeface="Arial"/>
              <a:buNone/>
              <a:defRPr b="0" i="0" sz="900" u="none" cap="none" strike="noStrike">
                <a:solidFill>
                  <a:schemeClr val="lt1"/>
                </a:solidFill>
                <a:latin typeface="Calibri"/>
                <a:ea typeface="Calibri"/>
                <a:cs typeface="Calibri"/>
                <a:sym typeface="Calibri"/>
              </a:defRPr>
            </a:lvl7pPr>
            <a:lvl8pPr indent="-228600" lvl="7" marL="3657600" marR="0" rtl="0" algn="l">
              <a:spcBef>
                <a:spcPts val="180"/>
              </a:spcBef>
              <a:spcAft>
                <a:spcPts val="0"/>
              </a:spcAft>
              <a:buClr>
                <a:schemeClr val="lt1"/>
              </a:buClr>
              <a:buSzPts val="900"/>
              <a:buFont typeface="Arial"/>
              <a:buNone/>
              <a:defRPr b="0" i="0" sz="900" u="none" cap="none" strike="noStrike">
                <a:solidFill>
                  <a:schemeClr val="lt1"/>
                </a:solidFill>
                <a:latin typeface="Calibri"/>
                <a:ea typeface="Calibri"/>
                <a:cs typeface="Calibri"/>
                <a:sym typeface="Calibri"/>
              </a:defRPr>
            </a:lvl8pPr>
            <a:lvl9pPr indent="-228600" lvl="8" marL="4114800" marR="0" rtl="0" algn="l">
              <a:spcBef>
                <a:spcPts val="180"/>
              </a:spcBef>
              <a:spcAft>
                <a:spcPts val="0"/>
              </a:spcAft>
              <a:buClr>
                <a:schemeClr val="lt1"/>
              </a:buClr>
              <a:buSzPts val="900"/>
              <a:buFont typeface="Arial"/>
              <a:buNone/>
              <a:defRPr b="0" i="0" sz="900" u="none" cap="none" strike="noStrike">
                <a:solidFill>
                  <a:schemeClr val="lt1"/>
                </a:solidFill>
                <a:latin typeface="Calibri"/>
                <a:ea typeface="Calibri"/>
                <a:cs typeface="Calibri"/>
                <a:sym typeface="Calibri"/>
              </a:defRPr>
            </a:lvl9pPr>
          </a:lstStyle>
          <a:p/>
        </p:txBody>
      </p:sp>
      <p:sp>
        <p:nvSpPr>
          <p:cNvPr id="63" name="Google Shape;63;p9"/>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64" name="Google Shape;64;p9"/>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65" name="Google Shape;65;p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chemeClr val="lt1"/>
                </a:solidFill>
                <a:latin typeface="Arial"/>
                <a:ea typeface="Arial"/>
                <a:cs typeface="Arial"/>
                <a:sym typeface="Arial"/>
              </a:defRPr>
            </a:lvl1pPr>
            <a:lvl2pPr indent="0" lvl="1" marL="0" marR="0" rtl="0" algn="r">
              <a:spcBef>
                <a:spcPts val="0"/>
              </a:spcBef>
              <a:spcAft>
                <a:spcPts val="0"/>
              </a:spcAft>
              <a:buNone/>
              <a:defRPr sz="1200">
                <a:solidFill>
                  <a:schemeClr val="lt1"/>
                </a:solidFill>
                <a:latin typeface="Arial"/>
                <a:ea typeface="Arial"/>
                <a:cs typeface="Arial"/>
                <a:sym typeface="Arial"/>
              </a:defRPr>
            </a:lvl2pPr>
            <a:lvl3pPr indent="0" lvl="2" marL="0" marR="0" rtl="0" algn="r">
              <a:spcBef>
                <a:spcPts val="0"/>
              </a:spcBef>
              <a:spcAft>
                <a:spcPts val="0"/>
              </a:spcAft>
              <a:buNone/>
              <a:defRPr sz="1200">
                <a:solidFill>
                  <a:schemeClr val="lt1"/>
                </a:solidFill>
                <a:latin typeface="Arial"/>
                <a:ea typeface="Arial"/>
                <a:cs typeface="Arial"/>
                <a:sym typeface="Arial"/>
              </a:defRPr>
            </a:lvl3pPr>
            <a:lvl4pPr indent="0" lvl="3" marL="0" marR="0" rtl="0" algn="r">
              <a:spcBef>
                <a:spcPts val="0"/>
              </a:spcBef>
              <a:spcAft>
                <a:spcPts val="0"/>
              </a:spcAft>
              <a:buNone/>
              <a:defRPr sz="1200">
                <a:solidFill>
                  <a:schemeClr val="lt1"/>
                </a:solidFill>
                <a:latin typeface="Arial"/>
                <a:ea typeface="Arial"/>
                <a:cs typeface="Arial"/>
                <a:sym typeface="Arial"/>
              </a:defRPr>
            </a:lvl4pPr>
            <a:lvl5pPr indent="0" lvl="4" marL="0" marR="0" rtl="0" algn="r">
              <a:spcBef>
                <a:spcPts val="0"/>
              </a:spcBef>
              <a:spcAft>
                <a:spcPts val="0"/>
              </a:spcAft>
              <a:buNone/>
              <a:defRPr sz="1200">
                <a:solidFill>
                  <a:schemeClr val="lt1"/>
                </a:solidFill>
                <a:latin typeface="Arial"/>
                <a:ea typeface="Arial"/>
                <a:cs typeface="Arial"/>
                <a:sym typeface="Arial"/>
              </a:defRPr>
            </a:lvl5pPr>
            <a:lvl6pPr indent="0" lvl="5" marL="0" marR="0" rtl="0" algn="r">
              <a:spcBef>
                <a:spcPts val="0"/>
              </a:spcBef>
              <a:spcAft>
                <a:spcPts val="0"/>
              </a:spcAft>
              <a:buNone/>
              <a:defRPr sz="1200">
                <a:solidFill>
                  <a:schemeClr val="lt1"/>
                </a:solidFill>
                <a:latin typeface="Arial"/>
                <a:ea typeface="Arial"/>
                <a:cs typeface="Arial"/>
                <a:sym typeface="Arial"/>
              </a:defRPr>
            </a:lvl6pPr>
            <a:lvl7pPr indent="0" lvl="6" marL="0" marR="0" rtl="0" algn="r">
              <a:spcBef>
                <a:spcPts val="0"/>
              </a:spcBef>
              <a:spcAft>
                <a:spcPts val="0"/>
              </a:spcAft>
              <a:buNone/>
              <a:defRPr sz="1200">
                <a:solidFill>
                  <a:schemeClr val="lt1"/>
                </a:solidFill>
                <a:latin typeface="Arial"/>
                <a:ea typeface="Arial"/>
                <a:cs typeface="Arial"/>
                <a:sym typeface="Arial"/>
              </a:defRPr>
            </a:lvl7pPr>
            <a:lvl8pPr indent="0" lvl="7" marL="0" marR="0" rtl="0" algn="r">
              <a:spcBef>
                <a:spcPts val="0"/>
              </a:spcBef>
              <a:spcAft>
                <a:spcPts val="0"/>
              </a:spcAft>
              <a:buNone/>
              <a:defRPr sz="1200">
                <a:solidFill>
                  <a:schemeClr val="lt1"/>
                </a:solidFill>
                <a:latin typeface="Arial"/>
                <a:ea typeface="Arial"/>
                <a:cs typeface="Arial"/>
                <a:sym typeface="Arial"/>
              </a:defRPr>
            </a:lvl8pPr>
            <a:lvl9pPr indent="0" lvl="8" marL="0" marR="0" rtl="0" algn="r">
              <a:spcBef>
                <a:spcPts val="0"/>
              </a:spcBef>
              <a:spcAft>
                <a:spcPts val="0"/>
              </a:spcAft>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6" name="Shape 66"/>
        <p:cNvGrpSpPr/>
        <p:nvPr/>
      </p:nvGrpSpPr>
      <p:grpSpPr>
        <a:xfrm>
          <a:off x="0" y="0"/>
          <a:ext cx="0" cy="0"/>
          <a:chOff x="0" y="0"/>
          <a:chExt cx="0" cy="0"/>
        </a:xfrm>
      </p:grpSpPr>
      <p:sp>
        <p:nvSpPr>
          <p:cNvPr id="67" name="Google Shape;67;p10"/>
          <p:cNvSpPr txBox="1"/>
          <p:nvPr>
            <p:ph type="title"/>
          </p:nvPr>
        </p:nvSpPr>
        <p:spPr>
          <a:xfrm>
            <a:off x="1792288" y="4800600"/>
            <a:ext cx="5486400" cy="56670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lt1"/>
              </a:buClr>
              <a:buSzPts val="2000"/>
              <a:buFont typeface="Lato"/>
              <a:buNone/>
              <a:defRPr b="1" i="0" sz="2000" u="none" cap="none" strike="noStrike">
                <a:solidFill>
                  <a:schemeClr val="lt1"/>
                </a:solidFill>
                <a:latin typeface="Lato"/>
                <a:ea typeface="Lato"/>
                <a:cs typeface="Lato"/>
                <a:sym typeface="Lato"/>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68" name="Google Shape;68;p10"/>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chemeClr val="lt1"/>
              </a:buClr>
              <a:buSzPts val="3200"/>
              <a:buFont typeface="Arial"/>
              <a:buNone/>
              <a:defRPr b="0" i="0" sz="3200" u="none" cap="none" strike="noStrike">
                <a:solidFill>
                  <a:schemeClr val="lt1"/>
                </a:solidFill>
                <a:latin typeface="Lato"/>
                <a:ea typeface="Lato"/>
                <a:cs typeface="Lato"/>
                <a:sym typeface="Lato"/>
              </a:defRPr>
            </a:lvl1pPr>
            <a:lvl2pPr lvl="1" marR="0" rtl="0" algn="l">
              <a:spcBef>
                <a:spcPts val="560"/>
              </a:spcBef>
              <a:spcAft>
                <a:spcPts val="0"/>
              </a:spcAft>
              <a:buClr>
                <a:schemeClr val="lt1"/>
              </a:buClr>
              <a:buSzPts val="2800"/>
              <a:buFont typeface="Arial"/>
              <a:buNone/>
              <a:defRPr b="0" i="0" sz="2800" u="none" cap="none" strike="noStrike">
                <a:solidFill>
                  <a:schemeClr val="lt1"/>
                </a:solidFill>
                <a:latin typeface="Lato"/>
                <a:ea typeface="Lato"/>
                <a:cs typeface="Lato"/>
                <a:sym typeface="Lato"/>
              </a:defRPr>
            </a:lvl2pPr>
            <a:lvl3pPr lvl="2" marR="0" rtl="0" algn="l">
              <a:spcBef>
                <a:spcPts val="480"/>
              </a:spcBef>
              <a:spcAft>
                <a:spcPts val="0"/>
              </a:spcAft>
              <a:buClr>
                <a:schemeClr val="lt1"/>
              </a:buClr>
              <a:buSzPts val="2400"/>
              <a:buFont typeface="Arial"/>
              <a:buNone/>
              <a:defRPr b="0" i="0" sz="2400" u="none" cap="none" strike="noStrike">
                <a:solidFill>
                  <a:schemeClr val="lt1"/>
                </a:solidFill>
                <a:latin typeface="Lato"/>
                <a:ea typeface="Lato"/>
                <a:cs typeface="Lato"/>
                <a:sym typeface="Lato"/>
              </a:defRPr>
            </a:lvl3pPr>
            <a:lvl4pPr lvl="3" marR="0" rtl="0" algn="l">
              <a:spcBef>
                <a:spcPts val="400"/>
              </a:spcBef>
              <a:spcAft>
                <a:spcPts val="0"/>
              </a:spcAft>
              <a:buClr>
                <a:schemeClr val="lt1"/>
              </a:buClr>
              <a:buSzPts val="2000"/>
              <a:buFont typeface="Arial"/>
              <a:buNone/>
              <a:defRPr b="0" i="0" sz="2000" u="none" cap="none" strike="noStrike">
                <a:solidFill>
                  <a:schemeClr val="lt1"/>
                </a:solidFill>
                <a:latin typeface="Lato"/>
                <a:ea typeface="Lato"/>
                <a:cs typeface="Lato"/>
                <a:sym typeface="Lato"/>
              </a:defRPr>
            </a:lvl4pPr>
            <a:lvl5pPr lvl="4" marR="0" rtl="0" algn="l">
              <a:spcBef>
                <a:spcPts val="400"/>
              </a:spcBef>
              <a:spcAft>
                <a:spcPts val="0"/>
              </a:spcAft>
              <a:buClr>
                <a:schemeClr val="lt1"/>
              </a:buClr>
              <a:buSzPts val="2000"/>
              <a:buFont typeface="Arial"/>
              <a:buNone/>
              <a:defRPr b="0" i="0" sz="2000" u="none" cap="none" strike="noStrike">
                <a:solidFill>
                  <a:schemeClr val="lt1"/>
                </a:solidFill>
                <a:latin typeface="Lato"/>
                <a:ea typeface="Lato"/>
                <a:cs typeface="Lato"/>
                <a:sym typeface="Lato"/>
              </a:defRPr>
            </a:lvl5pPr>
            <a:lvl6pPr lvl="5" marR="0" rtl="0" algn="l">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6pPr>
            <a:lvl7pPr lvl="6" marR="0" rtl="0" algn="l">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7pPr>
            <a:lvl8pPr lvl="7" marR="0" rtl="0" algn="l">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8pPr>
            <a:lvl9pPr lvl="8" marR="0" rtl="0" algn="l">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9pPr>
          </a:lstStyle>
          <a:p/>
        </p:txBody>
      </p:sp>
      <p:sp>
        <p:nvSpPr>
          <p:cNvPr id="69" name="Google Shape;69;p10"/>
          <p:cNvSpPr txBox="1"/>
          <p:nvPr>
            <p:ph idx="1" type="body"/>
          </p:nvPr>
        </p:nvSpPr>
        <p:spPr>
          <a:xfrm>
            <a:off x="1792288" y="5367338"/>
            <a:ext cx="5486400" cy="804900"/>
          </a:xfrm>
          <a:prstGeom prst="rect">
            <a:avLst/>
          </a:prstGeom>
          <a:noFill/>
          <a:ln>
            <a:noFill/>
          </a:ln>
        </p:spPr>
        <p:txBody>
          <a:bodyPr anchorCtr="0" anchor="t" bIns="45700" lIns="91425" spcFirstLastPara="1" rIns="91425" wrap="square" tIns="45700"/>
          <a:lstStyle>
            <a:lvl1pPr indent="-228600" lvl="0" marL="457200" marR="0" rtl="0" algn="l">
              <a:spcBef>
                <a:spcPts val="280"/>
              </a:spcBef>
              <a:spcAft>
                <a:spcPts val="0"/>
              </a:spcAft>
              <a:buClr>
                <a:schemeClr val="lt1"/>
              </a:buClr>
              <a:buSzPts val="1400"/>
              <a:buFont typeface="Arial"/>
              <a:buNone/>
              <a:defRPr b="0" i="0" sz="1400" u="none" cap="none" strike="noStrike">
                <a:solidFill>
                  <a:schemeClr val="lt1"/>
                </a:solidFill>
                <a:latin typeface="Lato"/>
                <a:ea typeface="Lato"/>
                <a:cs typeface="Lato"/>
                <a:sym typeface="Lato"/>
              </a:defRPr>
            </a:lvl1pPr>
            <a:lvl2pPr indent="-228600" lvl="1" marL="914400" marR="0" rtl="0" algn="l">
              <a:spcBef>
                <a:spcPts val="240"/>
              </a:spcBef>
              <a:spcAft>
                <a:spcPts val="0"/>
              </a:spcAft>
              <a:buClr>
                <a:schemeClr val="lt1"/>
              </a:buClr>
              <a:buSzPts val="1200"/>
              <a:buFont typeface="Arial"/>
              <a:buNone/>
              <a:defRPr b="0" i="0" sz="1200" u="none" cap="none" strike="noStrike">
                <a:solidFill>
                  <a:schemeClr val="lt1"/>
                </a:solidFill>
                <a:latin typeface="Lato"/>
                <a:ea typeface="Lato"/>
                <a:cs typeface="Lato"/>
                <a:sym typeface="Lato"/>
              </a:defRPr>
            </a:lvl2pPr>
            <a:lvl3pPr indent="-228600" lvl="2" marL="1371600" marR="0" rtl="0" algn="l">
              <a:spcBef>
                <a:spcPts val="200"/>
              </a:spcBef>
              <a:spcAft>
                <a:spcPts val="0"/>
              </a:spcAft>
              <a:buClr>
                <a:schemeClr val="lt1"/>
              </a:buClr>
              <a:buSzPts val="1000"/>
              <a:buFont typeface="Arial"/>
              <a:buNone/>
              <a:defRPr b="0" i="0" sz="1000" u="none" cap="none" strike="noStrike">
                <a:solidFill>
                  <a:schemeClr val="lt1"/>
                </a:solidFill>
                <a:latin typeface="Lato"/>
                <a:ea typeface="Lato"/>
                <a:cs typeface="Lato"/>
                <a:sym typeface="Lato"/>
              </a:defRPr>
            </a:lvl3pPr>
            <a:lvl4pPr indent="-228600" lvl="3" marL="1828800" marR="0" rtl="0" algn="l">
              <a:spcBef>
                <a:spcPts val="180"/>
              </a:spcBef>
              <a:spcAft>
                <a:spcPts val="0"/>
              </a:spcAft>
              <a:buClr>
                <a:schemeClr val="lt1"/>
              </a:buClr>
              <a:buSzPts val="900"/>
              <a:buFont typeface="Arial"/>
              <a:buNone/>
              <a:defRPr b="0" i="0" sz="900" u="none" cap="none" strike="noStrike">
                <a:solidFill>
                  <a:schemeClr val="lt1"/>
                </a:solidFill>
                <a:latin typeface="Lato"/>
                <a:ea typeface="Lato"/>
                <a:cs typeface="Lato"/>
                <a:sym typeface="Lato"/>
              </a:defRPr>
            </a:lvl4pPr>
            <a:lvl5pPr indent="-228600" lvl="4" marL="2286000" marR="0" rtl="0" algn="l">
              <a:spcBef>
                <a:spcPts val="180"/>
              </a:spcBef>
              <a:spcAft>
                <a:spcPts val="0"/>
              </a:spcAft>
              <a:buClr>
                <a:schemeClr val="lt1"/>
              </a:buClr>
              <a:buSzPts val="900"/>
              <a:buFont typeface="Arial"/>
              <a:buNone/>
              <a:defRPr b="0" i="0" sz="900" u="none" cap="none" strike="noStrike">
                <a:solidFill>
                  <a:schemeClr val="lt1"/>
                </a:solidFill>
                <a:latin typeface="Lato"/>
                <a:ea typeface="Lato"/>
                <a:cs typeface="Lato"/>
                <a:sym typeface="Lato"/>
              </a:defRPr>
            </a:lvl5pPr>
            <a:lvl6pPr indent="-228600" lvl="5" marL="2743200" marR="0" rtl="0" algn="l">
              <a:spcBef>
                <a:spcPts val="180"/>
              </a:spcBef>
              <a:spcAft>
                <a:spcPts val="0"/>
              </a:spcAft>
              <a:buClr>
                <a:schemeClr val="lt1"/>
              </a:buClr>
              <a:buSzPts val="900"/>
              <a:buFont typeface="Arial"/>
              <a:buNone/>
              <a:defRPr b="0" i="0" sz="900" u="none" cap="none" strike="noStrike">
                <a:solidFill>
                  <a:schemeClr val="lt1"/>
                </a:solidFill>
                <a:latin typeface="Calibri"/>
                <a:ea typeface="Calibri"/>
                <a:cs typeface="Calibri"/>
                <a:sym typeface="Calibri"/>
              </a:defRPr>
            </a:lvl6pPr>
            <a:lvl7pPr indent="-228600" lvl="6" marL="3200400" marR="0" rtl="0" algn="l">
              <a:spcBef>
                <a:spcPts val="180"/>
              </a:spcBef>
              <a:spcAft>
                <a:spcPts val="0"/>
              </a:spcAft>
              <a:buClr>
                <a:schemeClr val="lt1"/>
              </a:buClr>
              <a:buSzPts val="900"/>
              <a:buFont typeface="Arial"/>
              <a:buNone/>
              <a:defRPr b="0" i="0" sz="900" u="none" cap="none" strike="noStrike">
                <a:solidFill>
                  <a:schemeClr val="lt1"/>
                </a:solidFill>
                <a:latin typeface="Calibri"/>
                <a:ea typeface="Calibri"/>
                <a:cs typeface="Calibri"/>
                <a:sym typeface="Calibri"/>
              </a:defRPr>
            </a:lvl7pPr>
            <a:lvl8pPr indent="-228600" lvl="7" marL="3657600" marR="0" rtl="0" algn="l">
              <a:spcBef>
                <a:spcPts val="180"/>
              </a:spcBef>
              <a:spcAft>
                <a:spcPts val="0"/>
              </a:spcAft>
              <a:buClr>
                <a:schemeClr val="lt1"/>
              </a:buClr>
              <a:buSzPts val="900"/>
              <a:buFont typeface="Arial"/>
              <a:buNone/>
              <a:defRPr b="0" i="0" sz="900" u="none" cap="none" strike="noStrike">
                <a:solidFill>
                  <a:schemeClr val="lt1"/>
                </a:solidFill>
                <a:latin typeface="Calibri"/>
                <a:ea typeface="Calibri"/>
                <a:cs typeface="Calibri"/>
                <a:sym typeface="Calibri"/>
              </a:defRPr>
            </a:lvl8pPr>
            <a:lvl9pPr indent="-228600" lvl="8" marL="4114800" marR="0" rtl="0" algn="l">
              <a:spcBef>
                <a:spcPts val="180"/>
              </a:spcBef>
              <a:spcAft>
                <a:spcPts val="0"/>
              </a:spcAft>
              <a:buClr>
                <a:schemeClr val="lt1"/>
              </a:buClr>
              <a:buSzPts val="900"/>
              <a:buFont typeface="Arial"/>
              <a:buNone/>
              <a:defRPr b="0" i="0" sz="900" u="none" cap="none" strike="noStrike">
                <a:solidFill>
                  <a:schemeClr val="lt1"/>
                </a:solidFill>
                <a:latin typeface="Calibri"/>
                <a:ea typeface="Calibri"/>
                <a:cs typeface="Calibri"/>
                <a:sym typeface="Calibri"/>
              </a:defRPr>
            </a:lvl9pPr>
          </a:lstStyle>
          <a:p/>
        </p:txBody>
      </p:sp>
      <p:sp>
        <p:nvSpPr>
          <p:cNvPr id="70" name="Google Shape;70;p10"/>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71" name="Google Shape;71;p10"/>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72" name="Google Shape;72;p1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chemeClr val="lt1"/>
                </a:solidFill>
                <a:latin typeface="Arial"/>
                <a:ea typeface="Arial"/>
                <a:cs typeface="Arial"/>
                <a:sym typeface="Arial"/>
              </a:defRPr>
            </a:lvl1pPr>
            <a:lvl2pPr indent="0" lvl="1" marL="0" marR="0" rtl="0" algn="r">
              <a:spcBef>
                <a:spcPts val="0"/>
              </a:spcBef>
              <a:spcAft>
                <a:spcPts val="0"/>
              </a:spcAft>
              <a:buNone/>
              <a:defRPr sz="1200">
                <a:solidFill>
                  <a:schemeClr val="lt1"/>
                </a:solidFill>
                <a:latin typeface="Arial"/>
                <a:ea typeface="Arial"/>
                <a:cs typeface="Arial"/>
                <a:sym typeface="Arial"/>
              </a:defRPr>
            </a:lvl2pPr>
            <a:lvl3pPr indent="0" lvl="2" marL="0" marR="0" rtl="0" algn="r">
              <a:spcBef>
                <a:spcPts val="0"/>
              </a:spcBef>
              <a:spcAft>
                <a:spcPts val="0"/>
              </a:spcAft>
              <a:buNone/>
              <a:defRPr sz="1200">
                <a:solidFill>
                  <a:schemeClr val="lt1"/>
                </a:solidFill>
                <a:latin typeface="Arial"/>
                <a:ea typeface="Arial"/>
                <a:cs typeface="Arial"/>
                <a:sym typeface="Arial"/>
              </a:defRPr>
            </a:lvl3pPr>
            <a:lvl4pPr indent="0" lvl="3" marL="0" marR="0" rtl="0" algn="r">
              <a:spcBef>
                <a:spcPts val="0"/>
              </a:spcBef>
              <a:spcAft>
                <a:spcPts val="0"/>
              </a:spcAft>
              <a:buNone/>
              <a:defRPr sz="1200">
                <a:solidFill>
                  <a:schemeClr val="lt1"/>
                </a:solidFill>
                <a:latin typeface="Arial"/>
                <a:ea typeface="Arial"/>
                <a:cs typeface="Arial"/>
                <a:sym typeface="Arial"/>
              </a:defRPr>
            </a:lvl4pPr>
            <a:lvl5pPr indent="0" lvl="4" marL="0" marR="0" rtl="0" algn="r">
              <a:spcBef>
                <a:spcPts val="0"/>
              </a:spcBef>
              <a:spcAft>
                <a:spcPts val="0"/>
              </a:spcAft>
              <a:buNone/>
              <a:defRPr sz="1200">
                <a:solidFill>
                  <a:schemeClr val="lt1"/>
                </a:solidFill>
                <a:latin typeface="Arial"/>
                <a:ea typeface="Arial"/>
                <a:cs typeface="Arial"/>
                <a:sym typeface="Arial"/>
              </a:defRPr>
            </a:lvl5pPr>
            <a:lvl6pPr indent="0" lvl="5" marL="0" marR="0" rtl="0" algn="r">
              <a:spcBef>
                <a:spcPts val="0"/>
              </a:spcBef>
              <a:spcAft>
                <a:spcPts val="0"/>
              </a:spcAft>
              <a:buNone/>
              <a:defRPr sz="1200">
                <a:solidFill>
                  <a:schemeClr val="lt1"/>
                </a:solidFill>
                <a:latin typeface="Arial"/>
                <a:ea typeface="Arial"/>
                <a:cs typeface="Arial"/>
                <a:sym typeface="Arial"/>
              </a:defRPr>
            </a:lvl6pPr>
            <a:lvl7pPr indent="0" lvl="6" marL="0" marR="0" rtl="0" algn="r">
              <a:spcBef>
                <a:spcPts val="0"/>
              </a:spcBef>
              <a:spcAft>
                <a:spcPts val="0"/>
              </a:spcAft>
              <a:buNone/>
              <a:defRPr sz="1200">
                <a:solidFill>
                  <a:schemeClr val="lt1"/>
                </a:solidFill>
                <a:latin typeface="Arial"/>
                <a:ea typeface="Arial"/>
                <a:cs typeface="Arial"/>
                <a:sym typeface="Arial"/>
              </a:defRPr>
            </a:lvl7pPr>
            <a:lvl8pPr indent="0" lvl="7" marL="0" marR="0" rtl="0" algn="r">
              <a:spcBef>
                <a:spcPts val="0"/>
              </a:spcBef>
              <a:spcAft>
                <a:spcPts val="0"/>
              </a:spcAft>
              <a:buNone/>
              <a:defRPr sz="1200">
                <a:solidFill>
                  <a:schemeClr val="lt1"/>
                </a:solidFill>
                <a:latin typeface="Arial"/>
                <a:ea typeface="Arial"/>
                <a:cs typeface="Arial"/>
                <a:sym typeface="Arial"/>
              </a:defRPr>
            </a:lvl8pPr>
            <a:lvl9pPr indent="0" lvl="8" marL="0" marR="0" rtl="0" algn="r">
              <a:spcBef>
                <a:spcPts val="0"/>
              </a:spcBef>
              <a:spcAft>
                <a:spcPts val="0"/>
              </a:spcAft>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lt1"/>
              </a:buClr>
              <a:buSzPts val="4400"/>
              <a:buFont typeface="Lato"/>
              <a:buNone/>
              <a:defRPr b="0" i="0" sz="4400" u="none" cap="none" strike="noStrike">
                <a:solidFill>
                  <a:schemeClr val="lt1"/>
                </a:solidFill>
                <a:latin typeface="Lato"/>
                <a:ea typeface="Lato"/>
                <a:cs typeface="Lato"/>
                <a:sym typeface="Lato"/>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1" name="Google Shape;11;p1"/>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lt1"/>
              </a:buClr>
              <a:buSzPts val="3200"/>
              <a:buFont typeface="Arial"/>
              <a:buChar char="•"/>
              <a:defRPr b="0" i="0" sz="3200" u="none" cap="none" strike="noStrike">
                <a:solidFill>
                  <a:schemeClr val="lt1"/>
                </a:solidFill>
                <a:latin typeface="Lato"/>
                <a:ea typeface="Lato"/>
                <a:cs typeface="Lato"/>
                <a:sym typeface="Lato"/>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Lato"/>
                <a:ea typeface="Lato"/>
                <a:cs typeface="Lato"/>
                <a:sym typeface="Lato"/>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Lato"/>
                <a:ea typeface="Lato"/>
                <a:cs typeface="Lato"/>
                <a:sym typeface="Lato"/>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Lato"/>
                <a:ea typeface="Lato"/>
                <a:cs typeface="Lato"/>
                <a:sym typeface="Lato"/>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Lato"/>
                <a:ea typeface="Lato"/>
                <a:cs typeface="Lato"/>
                <a:sym typeface="Lato"/>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12" name="Google Shape;12;p1"/>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3" name="Google Shape;13;p1"/>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4" name="Google Shape;14;p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chemeClr val="lt1"/>
                </a:solidFill>
                <a:latin typeface="Arial"/>
                <a:ea typeface="Arial"/>
                <a:cs typeface="Arial"/>
                <a:sym typeface="Arial"/>
              </a:defRPr>
            </a:lvl1pPr>
            <a:lvl2pPr indent="0" lvl="1" marL="0" marR="0" rtl="0" algn="r">
              <a:spcBef>
                <a:spcPts val="0"/>
              </a:spcBef>
              <a:spcAft>
                <a:spcPts val="0"/>
              </a:spcAft>
              <a:buNone/>
              <a:defRPr b="0" i="0" sz="1200" u="none" cap="none" strike="noStrike">
                <a:solidFill>
                  <a:schemeClr val="lt1"/>
                </a:solidFill>
                <a:latin typeface="Arial"/>
                <a:ea typeface="Arial"/>
                <a:cs typeface="Arial"/>
                <a:sym typeface="Arial"/>
              </a:defRPr>
            </a:lvl2pPr>
            <a:lvl3pPr indent="0" lvl="2" marL="0" marR="0" rtl="0" algn="r">
              <a:spcBef>
                <a:spcPts val="0"/>
              </a:spcBef>
              <a:spcAft>
                <a:spcPts val="0"/>
              </a:spcAft>
              <a:buNone/>
              <a:defRPr b="0" i="0" sz="1200" u="none" cap="none" strike="noStrike">
                <a:solidFill>
                  <a:schemeClr val="lt1"/>
                </a:solidFill>
                <a:latin typeface="Arial"/>
                <a:ea typeface="Arial"/>
                <a:cs typeface="Arial"/>
                <a:sym typeface="Arial"/>
              </a:defRPr>
            </a:lvl3pPr>
            <a:lvl4pPr indent="0" lvl="3" marL="0" marR="0" rtl="0" algn="r">
              <a:spcBef>
                <a:spcPts val="0"/>
              </a:spcBef>
              <a:spcAft>
                <a:spcPts val="0"/>
              </a:spcAft>
              <a:buNone/>
              <a:defRPr b="0" i="0" sz="1200" u="none" cap="none" strike="noStrike">
                <a:solidFill>
                  <a:schemeClr val="lt1"/>
                </a:solidFill>
                <a:latin typeface="Arial"/>
                <a:ea typeface="Arial"/>
                <a:cs typeface="Arial"/>
                <a:sym typeface="Arial"/>
              </a:defRPr>
            </a:lvl4pPr>
            <a:lvl5pPr indent="0" lvl="4" marL="0" marR="0" rtl="0" algn="r">
              <a:spcBef>
                <a:spcPts val="0"/>
              </a:spcBef>
              <a:spcAft>
                <a:spcPts val="0"/>
              </a:spcAft>
              <a:buNone/>
              <a:defRPr b="0" i="0" sz="1200" u="none" cap="none" strike="noStrike">
                <a:solidFill>
                  <a:schemeClr val="lt1"/>
                </a:solidFill>
                <a:latin typeface="Arial"/>
                <a:ea typeface="Arial"/>
                <a:cs typeface="Arial"/>
                <a:sym typeface="Arial"/>
              </a:defRPr>
            </a:lvl5pPr>
            <a:lvl6pPr indent="0" lvl="5" marL="0" marR="0" rtl="0" algn="r">
              <a:spcBef>
                <a:spcPts val="0"/>
              </a:spcBef>
              <a:spcAft>
                <a:spcPts val="0"/>
              </a:spcAft>
              <a:buNone/>
              <a:defRPr b="0" i="0" sz="1200" u="none" cap="none" strike="noStrike">
                <a:solidFill>
                  <a:schemeClr val="lt1"/>
                </a:solidFill>
                <a:latin typeface="Arial"/>
                <a:ea typeface="Arial"/>
                <a:cs typeface="Arial"/>
                <a:sym typeface="Arial"/>
              </a:defRPr>
            </a:lvl6pPr>
            <a:lvl7pPr indent="0" lvl="6" marL="0" marR="0" rtl="0" algn="r">
              <a:spcBef>
                <a:spcPts val="0"/>
              </a:spcBef>
              <a:spcAft>
                <a:spcPts val="0"/>
              </a:spcAft>
              <a:buNone/>
              <a:defRPr b="0" i="0" sz="1200" u="none" cap="none" strike="noStrike">
                <a:solidFill>
                  <a:schemeClr val="lt1"/>
                </a:solidFill>
                <a:latin typeface="Arial"/>
                <a:ea typeface="Arial"/>
                <a:cs typeface="Arial"/>
                <a:sym typeface="Arial"/>
              </a:defRPr>
            </a:lvl7pPr>
            <a:lvl8pPr indent="0" lvl="7" marL="0" marR="0" rtl="0" algn="r">
              <a:spcBef>
                <a:spcPts val="0"/>
              </a:spcBef>
              <a:spcAft>
                <a:spcPts val="0"/>
              </a:spcAft>
              <a:buNone/>
              <a:defRPr b="0" i="0" sz="1200" u="none" cap="none" strike="noStrike">
                <a:solidFill>
                  <a:schemeClr val="lt1"/>
                </a:solidFill>
                <a:latin typeface="Arial"/>
                <a:ea typeface="Arial"/>
                <a:cs typeface="Arial"/>
                <a:sym typeface="Arial"/>
              </a:defRPr>
            </a:lvl8pPr>
            <a:lvl9pPr indent="0" lvl="8" marL="0" marR="0" rtl="0" algn="r">
              <a:spcBef>
                <a:spcPts val="0"/>
              </a:spcBef>
              <a:spcAft>
                <a:spcPts val="0"/>
              </a:spcAft>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2.jp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4.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7.png"/><Relationship Id="rId4" Type="http://schemas.openxmlformats.org/officeDocument/2006/relationships/image" Target="../media/image19.png"/><Relationship Id="rId5" Type="http://schemas.openxmlformats.org/officeDocument/2006/relationships/image" Target="../media/image9.png"/><Relationship Id="rId6"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www.youtube.com/watch?v=HqcMm1GXn9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3.png"/><Relationship Id="rId4" Type="http://schemas.openxmlformats.org/officeDocument/2006/relationships/image" Target="../media/image11.png"/><Relationship Id="rId5" Type="http://schemas.openxmlformats.org/officeDocument/2006/relationships/image" Target="../media/image28.png"/><Relationship Id="rId6"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4.jpg"/><Relationship Id="rId4" Type="http://schemas.openxmlformats.org/officeDocument/2006/relationships/image" Target="../media/image30.jpg"/><Relationship Id="rId5"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1.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1.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5.jpg"/><Relationship Id="rId4" Type="http://schemas.openxmlformats.org/officeDocument/2006/relationships/image" Target="../media/image38.png"/><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image" Target="../media/image3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www.fil.ion.ucl.ac.uk/spm/doc/manual.pdf" TargetMode="External"/><Relationship Id="rId4" Type="http://schemas.openxmlformats.org/officeDocument/2006/relationships/hyperlink" Target="http://www.fil.ion.ucl.ac.uk/spm/cours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jpg"/><Relationship Id="rId4" Type="http://schemas.openxmlformats.org/officeDocument/2006/relationships/image" Target="../media/image17.png"/><Relationship Id="rId5" Type="http://schemas.openxmlformats.org/officeDocument/2006/relationships/image" Target="../media/image4.png"/><Relationship Id="rId6" Type="http://schemas.openxmlformats.org/officeDocument/2006/relationships/image" Target="../media/image13.png"/><Relationship Id="rId7" Type="http://schemas.openxmlformats.org/officeDocument/2006/relationships/image" Target="../media/image16.png"/><Relationship Id="rId8"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89" name="Shape 89"/>
        <p:cNvGrpSpPr/>
        <p:nvPr/>
      </p:nvGrpSpPr>
      <p:grpSpPr>
        <a:xfrm>
          <a:off x="0" y="0"/>
          <a:ext cx="0" cy="0"/>
          <a:chOff x="0" y="0"/>
          <a:chExt cx="0" cy="0"/>
        </a:xfrm>
      </p:grpSpPr>
      <p:sp>
        <p:nvSpPr>
          <p:cNvPr id="90" name="Google Shape;90;p13"/>
          <p:cNvSpPr txBox="1"/>
          <p:nvPr>
            <p:ph type="title"/>
          </p:nvPr>
        </p:nvSpPr>
        <p:spPr>
          <a:xfrm>
            <a:off x="3005400" y="4309672"/>
            <a:ext cx="3133200" cy="1529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Lato"/>
              <a:buNone/>
            </a:pPr>
            <a:r>
              <a:rPr lang="en-GB" sz="2800">
                <a:solidFill>
                  <a:srgbClr val="000000"/>
                </a:solidFill>
              </a:rPr>
              <a:t>Alysha Chelliah </a:t>
            </a:r>
            <a:endParaRPr sz="2800">
              <a:solidFill>
                <a:srgbClr val="000000"/>
              </a:solidFill>
            </a:endParaRPr>
          </a:p>
          <a:p>
            <a:pPr indent="0" lvl="0" marL="0" marR="0" rtl="0" algn="ctr">
              <a:lnSpc>
                <a:spcPct val="100000"/>
              </a:lnSpc>
              <a:spcBef>
                <a:spcPts val="0"/>
              </a:spcBef>
              <a:spcAft>
                <a:spcPts val="0"/>
              </a:spcAft>
              <a:buClr>
                <a:schemeClr val="lt1"/>
              </a:buClr>
              <a:buSzPts val="2800"/>
              <a:buFont typeface="Lato"/>
              <a:buNone/>
            </a:pPr>
            <a:r>
              <a:rPr lang="en-GB" sz="2800">
                <a:solidFill>
                  <a:srgbClr val="000000"/>
                </a:solidFill>
              </a:rPr>
              <a:t>&amp; </a:t>
            </a:r>
            <a:endParaRPr sz="2800">
              <a:solidFill>
                <a:srgbClr val="000000"/>
              </a:solidFill>
            </a:endParaRPr>
          </a:p>
          <a:p>
            <a:pPr indent="0" lvl="0" marL="0" marR="0" rtl="0" algn="ctr">
              <a:lnSpc>
                <a:spcPct val="100000"/>
              </a:lnSpc>
              <a:spcBef>
                <a:spcPts val="0"/>
              </a:spcBef>
              <a:spcAft>
                <a:spcPts val="0"/>
              </a:spcAft>
              <a:buClr>
                <a:schemeClr val="lt1"/>
              </a:buClr>
              <a:buSzPts val="2800"/>
              <a:buFont typeface="Lato"/>
              <a:buNone/>
            </a:pPr>
            <a:r>
              <a:rPr lang="en-GB" sz="2800">
                <a:solidFill>
                  <a:srgbClr val="000000"/>
                </a:solidFill>
              </a:rPr>
              <a:t>Yuki Shimura</a:t>
            </a:r>
            <a:endParaRPr>
              <a:solidFill>
                <a:srgbClr val="000000"/>
              </a:solidFill>
            </a:endParaRPr>
          </a:p>
        </p:txBody>
      </p:sp>
      <p:sp>
        <p:nvSpPr>
          <p:cNvPr id="91" name="Google Shape;91;p13"/>
          <p:cNvSpPr txBox="1"/>
          <p:nvPr/>
        </p:nvSpPr>
        <p:spPr>
          <a:xfrm>
            <a:off x="396125" y="2075775"/>
            <a:ext cx="8091000" cy="1816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lt1"/>
              </a:buClr>
              <a:buSzPts val="4332"/>
              <a:buFont typeface="Lato"/>
              <a:buNone/>
            </a:pPr>
            <a:r>
              <a:rPr b="1" i="0" lang="en-GB" sz="4332" u="none" cap="none" strike="noStrike">
                <a:latin typeface="Lato"/>
                <a:ea typeface="Lato"/>
                <a:cs typeface="Lato"/>
                <a:sym typeface="Lato"/>
              </a:rPr>
              <a:t>REALIGNING</a:t>
            </a:r>
            <a:endParaRPr b="1" i="0" sz="4332" u="none" cap="none" strike="noStrike">
              <a:latin typeface="Lato"/>
              <a:ea typeface="Lato"/>
              <a:cs typeface="Lato"/>
              <a:sym typeface="Lato"/>
            </a:endParaRPr>
          </a:p>
          <a:p>
            <a:pPr indent="0" lvl="0" marL="0" marR="0" rtl="0" algn="ctr">
              <a:spcBef>
                <a:spcPts val="0"/>
              </a:spcBef>
              <a:spcAft>
                <a:spcPts val="0"/>
              </a:spcAft>
              <a:buClr>
                <a:schemeClr val="lt1"/>
              </a:buClr>
              <a:buSzPts val="4332"/>
              <a:buFont typeface="Lato"/>
              <a:buNone/>
            </a:pPr>
            <a:r>
              <a:rPr b="1" i="0" lang="en-GB" sz="4332" u="none" cap="none" strike="noStrike">
                <a:latin typeface="Lato"/>
                <a:ea typeface="Lato"/>
                <a:cs typeface="Lato"/>
                <a:sym typeface="Lato"/>
              </a:rPr>
              <a:t>AND</a:t>
            </a:r>
            <a:r>
              <a:rPr b="1" lang="en-GB" sz="4332">
                <a:latin typeface="Lato"/>
                <a:ea typeface="Lato"/>
                <a:cs typeface="Lato"/>
                <a:sym typeface="Lato"/>
              </a:rPr>
              <a:t> </a:t>
            </a:r>
            <a:r>
              <a:rPr b="1" i="0" lang="en-GB" sz="4332" u="none" cap="none" strike="noStrike">
                <a:latin typeface="Lato"/>
                <a:ea typeface="Lato"/>
                <a:cs typeface="Lato"/>
                <a:sym typeface="Lato"/>
              </a:rPr>
              <a:t>UNWARPING</a:t>
            </a:r>
            <a:br>
              <a:rPr b="1" i="0" lang="en-GB" sz="3900" u="none" cap="none" strike="noStrike">
                <a:latin typeface="Lato"/>
                <a:ea typeface="Lato"/>
                <a:cs typeface="Lato"/>
                <a:sym typeface="Lato"/>
              </a:rPr>
            </a:br>
            <a:r>
              <a:rPr b="1" i="0" lang="en-GB" sz="3575" u="none" cap="none" strike="noStrike">
                <a:latin typeface="Lato"/>
                <a:ea typeface="Lato"/>
                <a:cs typeface="Lato"/>
                <a:sym typeface="Lato"/>
              </a:rPr>
              <a:t>MFD - 201</a:t>
            </a:r>
            <a:r>
              <a:rPr b="1" lang="en-GB" sz="3575">
                <a:latin typeface="Lato"/>
                <a:ea typeface="Lato"/>
                <a:cs typeface="Lato"/>
                <a:sym typeface="Lato"/>
              </a:rPr>
              <a:t>8</a:t>
            </a:r>
            <a:endParaRPr/>
          </a:p>
        </p:txBody>
      </p:sp>
      <p:pic>
        <p:nvPicPr>
          <p:cNvPr id="92" name="Google Shape;92;p13"/>
          <p:cNvPicPr preferRelativeResize="0"/>
          <p:nvPr/>
        </p:nvPicPr>
        <p:blipFill rotWithShape="1">
          <a:blip r:embed="rId3">
            <a:alphaModFix/>
          </a:blip>
          <a:srcRect b="0" l="0" r="0" t="0"/>
          <a:stretch/>
        </p:blipFill>
        <p:spPr>
          <a:xfrm>
            <a:off x="154599" y="374729"/>
            <a:ext cx="2160240" cy="1663932"/>
          </a:xfrm>
          <a:prstGeom prst="rect">
            <a:avLst/>
          </a:prstGeom>
          <a:noFill/>
          <a:ln>
            <a:noFill/>
          </a:ln>
        </p:spPr>
      </p:pic>
      <p:pic>
        <p:nvPicPr>
          <p:cNvPr id="93" name="Google Shape;93;p13"/>
          <p:cNvPicPr preferRelativeResize="0"/>
          <p:nvPr/>
        </p:nvPicPr>
        <p:blipFill rotWithShape="1">
          <a:blip r:embed="rId4">
            <a:alphaModFix/>
          </a:blip>
          <a:srcRect b="0" l="0" r="0" t="0"/>
          <a:stretch/>
        </p:blipFill>
        <p:spPr>
          <a:xfrm>
            <a:off x="6511509" y="367376"/>
            <a:ext cx="2339710" cy="1678630"/>
          </a:xfrm>
          <a:prstGeom prst="rect">
            <a:avLst/>
          </a:prstGeom>
          <a:noFill/>
          <a:ln>
            <a:noFill/>
          </a:ln>
        </p:spPr>
      </p:pic>
      <p:pic>
        <p:nvPicPr>
          <p:cNvPr descr="inhomo" id="94" name="Google Shape;94;p13"/>
          <p:cNvPicPr preferRelativeResize="0"/>
          <p:nvPr/>
        </p:nvPicPr>
        <p:blipFill rotWithShape="1">
          <a:blip r:embed="rId5">
            <a:alphaModFix/>
          </a:blip>
          <a:srcRect b="0" l="0" r="0" t="0"/>
          <a:stretch/>
        </p:blipFill>
        <p:spPr>
          <a:xfrm>
            <a:off x="154600" y="4017500"/>
            <a:ext cx="2768775" cy="2451600"/>
          </a:xfrm>
          <a:prstGeom prst="rect">
            <a:avLst/>
          </a:prstGeom>
          <a:noFill/>
          <a:ln>
            <a:noFill/>
          </a:ln>
        </p:spPr>
      </p:pic>
      <p:pic>
        <p:nvPicPr>
          <p:cNvPr id="95" name="Google Shape;95;p13"/>
          <p:cNvPicPr preferRelativeResize="0"/>
          <p:nvPr/>
        </p:nvPicPr>
        <p:blipFill rotWithShape="1">
          <a:blip r:embed="rId6">
            <a:alphaModFix/>
          </a:blip>
          <a:srcRect b="0" l="0" r="0" t="0"/>
          <a:stretch/>
        </p:blipFill>
        <p:spPr>
          <a:xfrm>
            <a:off x="6756996" y="3929106"/>
            <a:ext cx="2094238" cy="2540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213" name="Shape 213"/>
        <p:cNvGrpSpPr/>
        <p:nvPr/>
      </p:nvGrpSpPr>
      <p:grpSpPr>
        <a:xfrm>
          <a:off x="0" y="0"/>
          <a:ext cx="0" cy="0"/>
          <a:chOff x="0" y="0"/>
          <a:chExt cx="0" cy="0"/>
        </a:xfrm>
      </p:grpSpPr>
      <p:sp>
        <p:nvSpPr>
          <p:cNvPr id="214" name="Google Shape;214;p22"/>
          <p:cNvSpPr txBox="1"/>
          <p:nvPr>
            <p:ph type="title"/>
          </p:nvPr>
        </p:nvSpPr>
        <p:spPr>
          <a:xfrm>
            <a:off x="257175" y="274638"/>
            <a:ext cx="8099425" cy="72866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4000"/>
              <a:buFont typeface="Calibri"/>
              <a:buNone/>
            </a:pPr>
            <a:r>
              <a:rPr b="0" i="0" lang="en-GB" sz="4000" u="none" cap="none" strike="noStrike">
                <a:solidFill>
                  <a:srgbClr val="000000"/>
                </a:solidFill>
                <a:latin typeface="Calibri"/>
                <a:ea typeface="Calibri"/>
                <a:cs typeface="Calibri"/>
                <a:sym typeface="Calibri"/>
              </a:rPr>
              <a:t>Motion Prevention in fMRI</a:t>
            </a:r>
            <a:endParaRPr>
              <a:solidFill>
                <a:srgbClr val="000000"/>
              </a:solidFill>
            </a:endParaRPr>
          </a:p>
        </p:txBody>
      </p:sp>
      <p:pic>
        <p:nvPicPr>
          <p:cNvPr descr="Bite_Bar_Use" id="215" name="Google Shape;215;p22"/>
          <p:cNvPicPr preferRelativeResize="0"/>
          <p:nvPr/>
        </p:nvPicPr>
        <p:blipFill rotWithShape="1">
          <a:blip r:embed="rId3">
            <a:alphaModFix/>
          </a:blip>
          <a:srcRect b="0" l="0" r="0" t="4250"/>
          <a:stretch/>
        </p:blipFill>
        <p:spPr>
          <a:xfrm>
            <a:off x="1174749" y="1309689"/>
            <a:ext cx="2439355" cy="1652984"/>
          </a:xfrm>
          <a:prstGeom prst="rect">
            <a:avLst/>
          </a:prstGeom>
          <a:noFill/>
          <a:ln>
            <a:noFill/>
          </a:ln>
        </p:spPr>
      </p:pic>
      <p:sp>
        <p:nvSpPr>
          <p:cNvPr id="216" name="Google Shape;216;p22"/>
          <p:cNvSpPr txBox="1"/>
          <p:nvPr/>
        </p:nvSpPr>
        <p:spPr>
          <a:xfrm>
            <a:off x="3967163" y="5991225"/>
            <a:ext cx="1525587" cy="33655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217" name="Google Shape;217;p22"/>
          <p:cNvSpPr/>
          <p:nvPr/>
        </p:nvSpPr>
        <p:spPr>
          <a:xfrm>
            <a:off x="520700" y="3258784"/>
            <a:ext cx="7975600" cy="2862322"/>
          </a:xfrm>
          <a:prstGeom prst="rect">
            <a:avLst/>
          </a:prstGeom>
          <a:noFill/>
          <a:ln>
            <a:noFill/>
          </a:ln>
        </p:spPr>
        <p:txBody>
          <a:bodyPr anchorCtr="0" anchor="t" bIns="45700" lIns="91425" spcFirstLastPara="1" rIns="91425" wrap="square" tIns="45700">
            <a:noAutofit/>
          </a:bodyPr>
          <a:lstStyle/>
          <a:p>
            <a:pPr indent="-457200" lvl="1" marL="914400" marR="0" rtl="0" algn="l">
              <a:spcBef>
                <a:spcPts val="0"/>
              </a:spcBef>
              <a:spcAft>
                <a:spcPts val="0"/>
              </a:spcAft>
              <a:buClr>
                <a:srgbClr val="000000"/>
              </a:buClr>
              <a:buSzPts val="2400"/>
              <a:buFont typeface="Lato"/>
              <a:buAutoNum type="arabicPeriod"/>
            </a:pPr>
            <a:r>
              <a:rPr b="0" i="0" lang="en-GB" sz="2400" u="none" cap="none" strike="noStrike">
                <a:latin typeface="Lato"/>
                <a:ea typeface="Lato"/>
                <a:cs typeface="Lato"/>
                <a:sym typeface="Lato"/>
              </a:rPr>
              <a:t>Constrain the volunteer’s head (soft padding)</a:t>
            </a:r>
            <a:endParaRPr/>
          </a:p>
          <a:p>
            <a:pPr indent="-457200" lvl="1" marL="914400" marR="0" rtl="0" algn="l">
              <a:spcBef>
                <a:spcPts val="1200"/>
              </a:spcBef>
              <a:spcAft>
                <a:spcPts val="0"/>
              </a:spcAft>
              <a:buClr>
                <a:srgbClr val="000000"/>
              </a:buClr>
              <a:buSzPts val="2400"/>
              <a:buFont typeface="Lato"/>
              <a:buAutoNum type="arabicPeriod"/>
            </a:pPr>
            <a:r>
              <a:rPr b="0" i="0" lang="en-GB" sz="2400" u="none" cap="none" strike="noStrike">
                <a:latin typeface="Lato"/>
                <a:ea typeface="Lato"/>
                <a:cs typeface="Lato"/>
                <a:sym typeface="Lato"/>
              </a:rPr>
              <a:t>Give explicit instructions to lie as still as possible, not to talk between sessions, and swallow as little as possible</a:t>
            </a:r>
            <a:endParaRPr/>
          </a:p>
          <a:p>
            <a:pPr indent="-457200" lvl="1" marL="914400" marR="0" rtl="0" algn="l">
              <a:spcBef>
                <a:spcPts val="1200"/>
              </a:spcBef>
              <a:spcAft>
                <a:spcPts val="0"/>
              </a:spcAft>
              <a:buClr>
                <a:srgbClr val="000000"/>
              </a:buClr>
              <a:buSzPts val="2400"/>
              <a:buFont typeface="Lato"/>
              <a:buAutoNum type="arabicPeriod"/>
            </a:pPr>
            <a:r>
              <a:rPr b="0" i="0" lang="en-GB" sz="2400" u="none" cap="none" strike="noStrike">
                <a:latin typeface="Lato"/>
                <a:ea typeface="Lato"/>
                <a:cs typeface="Lato"/>
                <a:sym typeface="Lato"/>
              </a:rPr>
              <a:t>Try not to scan for too long* </a:t>
            </a:r>
            <a:endParaRPr/>
          </a:p>
          <a:p>
            <a:pPr indent="-457200" lvl="1" marL="914400" marR="0" rtl="0" algn="l">
              <a:spcBef>
                <a:spcPts val="1200"/>
              </a:spcBef>
              <a:spcAft>
                <a:spcPts val="0"/>
              </a:spcAft>
              <a:buClr>
                <a:srgbClr val="000000"/>
              </a:buClr>
              <a:buSzPts val="2400"/>
              <a:buFont typeface="Lato"/>
              <a:buAutoNum type="arabicPeriod"/>
            </a:pPr>
            <a:r>
              <a:rPr b="0" i="0" lang="en-GB" sz="2400" u="none" cap="none" strike="noStrike">
                <a:latin typeface="Lato"/>
                <a:ea typeface="Lato"/>
                <a:cs typeface="Lato"/>
                <a:sym typeface="Lato"/>
              </a:rPr>
              <a:t>Make sure your subject is as comfortable</a:t>
            </a:r>
            <a:endParaRPr/>
          </a:p>
        </p:txBody>
      </p:sp>
      <p:pic>
        <p:nvPicPr>
          <p:cNvPr id="218" name="Google Shape;218;p22"/>
          <p:cNvPicPr preferRelativeResize="0"/>
          <p:nvPr/>
        </p:nvPicPr>
        <p:blipFill rotWithShape="1">
          <a:blip r:embed="rId4">
            <a:alphaModFix/>
          </a:blip>
          <a:srcRect b="0" l="0" r="0" t="0"/>
          <a:stretch/>
        </p:blipFill>
        <p:spPr>
          <a:xfrm>
            <a:off x="4864100" y="1309689"/>
            <a:ext cx="2514600" cy="17240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223" name="Shape 223"/>
        <p:cNvGrpSpPr/>
        <p:nvPr/>
      </p:nvGrpSpPr>
      <p:grpSpPr>
        <a:xfrm>
          <a:off x="0" y="0"/>
          <a:ext cx="0" cy="0"/>
          <a:chOff x="0" y="0"/>
          <a:chExt cx="0" cy="0"/>
        </a:xfrm>
      </p:grpSpPr>
      <p:sp>
        <p:nvSpPr>
          <p:cNvPr id="224" name="Google Shape;224;p23"/>
          <p:cNvSpPr txBox="1"/>
          <p:nvPr>
            <p:ph type="title"/>
          </p:nvPr>
        </p:nvSpPr>
        <p:spPr>
          <a:xfrm>
            <a:off x="457200" y="266700"/>
            <a:ext cx="7899400" cy="749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4000"/>
              <a:buFont typeface="Lato"/>
              <a:buNone/>
            </a:pPr>
            <a:r>
              <a:rPr b="0" i="0" lang="en-GB" sz="4000" u="none" cap="none" strike="noStrike">
                <a:solidFill>
                  <a:srgbClr val="000000"/>
                </a:solidFill>
                <a:latin typeface="Lato"/>
                <a:ea typeface="Lato"/>
                <a:cs typeface="Lato"/>
                <a:sym typeface="Lato"/>
              </a:rPr>
              <a:t>Realignment</a:t>
            </a:r>
            <a:endParaRPr>
              <a:solidFill>
                <a:srgbClr val="000000"/>
              </a:solidFill>
            </a:endParaRPr>
          </a:p>
        </p:txBody>
      </p:sp>
      <p:sp>
        <p:nvSpPr>
          <p:cNvPr id="225" name="Google Shape;225;p23"/>
          <p:cNvSpPr txBox="1"/>
          <p:nvPr/>
        </p:nvSpPr>
        <p:spPr>
          <a:xfrm>
            <a:off x="457200" y="1249375"/>
            <a:ext cx="8235000" cy="3924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2400">
                <a:latin typeface="Lato"/>
                <a:ea typeface="Lato"/>
                <a:cs typeface="Lato"/>
                <a:sym typeface="Lato"/>
              </a:rPr>
              <a:t>Aim: find the best possible </a:t>
            </a:r>
            <a:r>
              <a:rPr b="1" lang="en-GB" sz="2400">
                <a:latin typeface="Lato"/>
                <a:ea typeface="Lato"/>
                <a:cs typeface="Lato"/>
                <a:sym typeface="Lato"/>
              </a:rPr>
              <a:t>alignment</a:t>
            </a:r>
            <a:r>
              <a:rPr lang="en-GB" sz="2400">
                <a:latin typeface="Lato"/>
                <a:ea typeface="Lato"/>
                <a:cs typeface="Lato"/>
                <a:sym typeface="Lato"/>
              </a:rPr>
              <a:t> between an input image and some target image</a:t>
            </a:r>
            <a:endParaRPr sz="2400">
              <a:latin typeface="Lato"/>
              <a:ea typeface="Lato"/>
              <a:cs typeface="Lato"/>
              <a:sym typeface="Lato"/>
            </a:endParaRPr>
          </a:p>
          <a:p>
            <a:pPr indent="0" lvl="0" marL="0" marR="0" rtl="0" algn="l">
              <a:spcBef>
                <a:spcPts val="0"/>
              </a:spcBef>
              <a:spcAft>
                <a:spcPts val="0"/>
              </a:spcAft>
              <a:buNone/>
            </a:pPr>
            <a:r>
              <a:t/>
            </a:r>
            <a:endParaRPr sz="1800">
              <a:latin typeface="Lato"/>
              <a:ea typeface="Lato"/>
              <a:cs typeface="Lato"/>
              <a:sym typeface="Lato"/>
            </a:endParaRPr>
          </a:p>
          <a:p>
            <a:pPr indent="0" lvl="0" marL="0" marR="0" rtl="0" algn="l">
              <a:spcBef>
                <a:spcPts val="0"/>
              </a:spcBef>
              <a:spcAft>
                <a:spcPts val="0"/>
              </a:spcAft>
              <a:buNone/>
            </a:pPr>
            <a:r>
              <a:rPr lang="en-GB" sz="2400">
                <a:latin typeface="Lato"/>
                <a:ea typeface="Lato"/>
                <a:cs typeface="Lato"/>
                <a:sym typeface="Lato"/>
              </a:rPr>
              <a:t>R</a:t>
            </a:r>
            <a:r>
              <a:rPr b="1" lang="en-GB" sz="2400">
                <a:latin typeface="Lato"/>
                <a:ea typeface="Lato"/>
                <a:cs typeface="Lato"/>
                <a:sym typeface="Lato"/>
              </a:rPr>
              <a:t>igid body transformation</a:t>
            </a:r>
            <a:r>
              <a:rPr lang="en-GB" sz="2400">
                <a:latin typeface="Lato"/>
                <a:ea typeface="Lato"/>
                <a:cs typeface="Lato"/>
                <a:sym typeface="Lato"/>
              </a:rPr>
              <a:t>: assume size and shape of brain does not change</a:t>
            </a:r>
            <a:endParaRPr sz="2400">
              <a:latin typeface="Lato"/>
              <a:ea typeface="Lato"/>
              <a:cs typeface="Lato"/>
              <a:sym typeface="Lato"/>
            </a:endParaRPr>
          </a:p>
          <a:p>
            <a:pPr indent="0" lvl="0" marL="0" marR="0" rtl="0" algn="l">
              <a:spcBef>
                <a:spcPts val="0"/>
              </a:spcBef>
              <a:spcAft>
                <a:spcPts val="0"/>
              </a:spcAft>
              <a:buNone/>
            </a:pPr>
            <a:r>
              <a:t/>
            </a:r>
            <a:endParaRPr sz="1800">
              <a:latin typeface="Lato"/>
              <a:ea typeface="Lato"/>
              <a:cs typeface="Lato"/>
              <a:sym typeface="Lato"/>
            </a:endParaRPr>
          </a:p>
          <a:p>
            <a:pPr indent="0" lvl="0" marL="0" marR="0" rtl="0" algn="l">
              <a:spcBef>
                <a:spcPts val="0"/>
              </a:spcBef>
              <a:spcAft>
                <a:spcPts val="0"/>
              </a:spcAft>
              <a:buNone/>
            </a:pPr>
            <a:r>
              <a:rPr lang="en-GB" sz="2400">
                <a:latin typeface="Lato"/>
                <a:ea typeface="Lato"/>
                <a:cs typeface="Lato"/>
                <a:sym typeface="Lato"/>
              </a:rPr>
              <a:t>Realignment involves two stages:</a:t>
            </a:r>
            <a:endParaRPr sz="2400"/>
          </a:p>
          <a:p>
            <a:pPr indent="0" lvl="0" marL="0" marR="0" rtl="0" algn="l">
              <a:spcBef>
                <a:spcPts val="0"/>
              </a:spcBef>
              <a:spcAft>
                <a:spcPts val="0"/>
              </a:spcAft>
              <a:buNone/>
            </a:pPr>
            <a:r>
              <a:t/>
            </a:r>
            <a:endParaRPr sz="1800">
              <a:latin typeface="Lato"/>
              <a:ea typeface="Lato"/>
              <a:cs typeface="Lato"/>
              <a:sym typeface="Lato"/>
            </a:endParaRPr>
          </a:p>
          <a:p>
            <a:pPr indent="-457200" lvl="0" marL="457200" marR="0" rtl="0" algn="l">
              <a:spcBef>
                <a:spcPts val="0"/>
              </a:spcBef>
              <a:spcAft>
                <a:spcPts val="0"/>
              </a:spcAft>
              <a:buClr>
                <a:srgbClr val="000000"/>
              </a:buClr>
              <a:buSzPts val="2400"/>
              <a:buFont typeface="Lato"/>
              <a:buAutoNum type="arabicPeriod"/>
            </a:pPr>
            <a:r>
              <a:rPr b="1" lang="en-GB" sz="2400">
                <a:latin typeface="Lato"/>
                <a:ea typeface="Lato"/>
                <a:cs typeface="Lato"/>
                <a:sym typeface="Lato"/>
              </a:rPr>
              <a:t>Registration</a:t>
            </a:r>
            <a:endParaRPr b="1" sz="2400"/>
          </a:p>
          <a:p>
            <a:pPr indent="-463550" lvl="1" marL="914400" marR="0" rtl="0" algn="l">
              <a:spcBef>
                <a:spcPts val="0"/>
              </a:spcBef>
              <a:spcAft>
                <a:spcPts val="0"/>
              </a:spcAft>
              <a:buClr>
                <a:srgbClr val="000000"/>
              </a:buClr>
              <a:buSzPts val="2200"/>
              <a:buFont typeface="Merriweather Sans"/>
              <a:buChar char="−"/>
            </a:pPr>
            <a:r>
              <a:rPr b="0" i="0" lang="en-GB" sz="2200" u="sng" cap="none" strike="noStrike">
                <a:latin typeface="Lato"/>
                <a:ea typeface="Lato"/>
                <a:cs typeface="Lato"/>
                <a:sym typeface="Lato"/>
              </a:rPr>
              <a:t>Estimate </a:t>
            </a:r>
            <a:r>
              <a:rPr b="0" i="0" lang="en-GB" sz="2200" u="none" cap="none" strike="noStrike">
                <a:latin typeface="Lato"/>
                <a:ea typeface="Lato"/>
                <a:cs typeface="Lato"/>
                <a:sym typeface="Lato"/>
              </a:rPr>
              <a:t>the 6 parameters that describe the rigid body transformation between each image and a reference image</a:t>
            </a:r>
            <a:br>
              <a:rPr b="0" i="0" lang="en-GB" sz="2200" u="none" cap="none" strike="noStrike">
                <a:latin typeface="Lato"/>
                <a:ea typeface="Lato"/>
                <a:cs typeface="Lato"/>
                <a:sym typeface="Lato"/>
              </a:rPr>
            </a:br>
            <a:endParaRPr b="0" i="0" sz="2200" u="none" cap="none" strike="noStrike">
              <a:latin typeface="Lato"/>
              <a:ea typeface="Lato"/>
              <a:cs typeface="Lato"/>
              <a:sym typeface="Lato"/>
            </a:endParaRPr>
          </a:p>
          <a:p>
            <a:pPr indent="-446088" lvl="0" marL="446088" marR="0" rtl="0" algn="l">
              <a:spcBef>
                <a:spcPts val="0"/>
              </a:spcBef>
              <a:spcAft>
                <a:spcPts val="0"/>
              </a:spcAft>
              <a:buNone/>
            </a:pPr>
            <a:r>
              <a:rPr b="1" lang="en-GB" sz="2400">
                <a:latin typeface="Lato"/>
                <a:ea typeface="Lato"/>
                <a:cs typeface="Lato"/>
                <a:sym typeface="Lato"/>
              </a:rPr>
              <a:t>2.	Transformation</a:t>
            </a:r>
            <a:endParaRPr b="1" sz="2400"/>
          </a:p>
          <a:p>
            <a:pPr indent="-450850" lvl="1" marL="890588" marR="0" rtl="0" algn="l">
              <a:spcBef>
                <a:spcPts val="0"/>
              </a:spcBef>
              <a:spcAft>
                <a:spcPts val="0"/>
              </a:spcAft>
              <a:buClr>
                <a:srgbClr val="000000"/>
              </a:buClr>
              <a:buSzPts val="2200"/>
              <a:buFont typeface="Merriweather Sans"/>
              <a:buChar char="−"/>
            </a:pPr>
            <a:r>
              <a:rPr b="0" i="0" lang="en-GB" sz="2200" u="sng" cap="none" strike="noStrike">
                <a:latin typeface="Lato"/>
                <a:ea typeface="Lato"/>
                <a:cs typeface="Lato"/>
                <a:sym typeface="Lato"/>
              </a:rPr>
              <a:t>Re-sample </a:t>
            </a:r>
            <a:r>
              <a:rPr b="0" i="0" lang="en-GB" sz="2200" u="none" cap="none" strike="noStrike">
                <a:latin typeface="Lato"/>
                <a:ea typeface="Lato"/>
                <a:cs typeface="Lato"/>
                <a:sym typeface="Lato"/>
              </a:rPr>
              <a:t>each image according to the determined transformation parameters</a:t>
            </a:r>
            <a:endParaRPr sz="2200"/>
          </a:p>
          <a:p>
            <a:pPr indent="0" lvl="0" marL="0" marR="0" rtl="0" algn="l">
              <a:spcBef>
                <a:spcPts val="0"/>
              </a:spcBef>
              <a:spcAft>
                <a:spcPts val="0"/>
              </a:spcAft>
              <a:buNone/>
            </a:pPr>
            <a:r>
              <a:t/>
            </a:r>
            <a:endParaRPr sz="240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230" name="Shape 230"/>
        <p:cNvGrpSpPr/>
        <p:nvPr/>
      </p:nvGrpSpPr>
      <p:grpSpPr>
        <a:xfrm>
          <a:off x="0" y="0"/>
          <a:ext cx="0" cy="0"/>
          <a:chOff x="0" y="0"/>
          <a:chExt cx="0" cy="0"/>
        </a:xfrm>
      </p:grpSpPr>
      <p:pic>
        <p:nvPicPr>
          <p:cNvPr id="231" name="Google Shape;231;p24"/>
          <p:cNvPicPr preferRelativeResize="0"/>
          <p:nvPr/>
        </p:nvPicPr>
        <p:blipFill>
          <a:blip r:embed="rId3">
            <a:alphaModFix/>
          </a:blip>
          <a:stretch>
            <a:fillRect/>
          </a:stretch>
        </p:blipFill>
        <p:spPr>
          <a:xfrm>
            <a:off x="590975" y="4915250"/>
            <a:ext cx="7631851" cy="1790350"/>
          </a:xfrm>
          <a:prstGeom prst="rect">
            <a:avLst/>
          </a:prstGeom>
          <a:noFill/>
          <a:ln>
            <a:noFill/>
          </a:ln>
        </p:spPr>
      </p:pic>
      <p:sp>
        <p:nvSpPr>
          <p:cNvPr id="232" name="Google Shape;232;p24"/>
          <p:cNvSpPr txBox="1"/>
          <p:nvPr>
            <p:ph type="title"/>
          </p:nvPr>
        </p:nvSpPr>
        <p:spPr>
          <a:xfrm>
            <a:off x="457200" y="287338"/>
            <a:ext cx="7899300" cy="728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3600"/>
              <a:buFont typeface="Lato"/>
              <a:buNone/>
            </a:pPr>
            <a:r>
              <a:rPr b="0" i="0" lang="en-GB" sz="3600" u="none" cap="none" strike="noStrike">
                <a:solidFill>
                  <a:srgbClr val="000000"/>
                </a:solidFill>
                <a:latin typeface="Lato"/>
                <a:ea typeface="Lato"/>
                <a:cs typeface="Lato"/>
                <a:sym typeface="Lato"/>
              </a:rPr>
              <a:t>Realignment: Registration</a:t>
            </a:r>
            <a:endParaRPr>
              <a:solidFill>
                <a:srgbClr val="000000"/>
              </a:solidFill>
            </a:endParaRPr>
          </a:p>
        </p:txBody>
      </p:sp>
      <p:sp>
        <p:nvSpPr>
          <p:cNvPr id="233" name="Google Shape;233;p24"/>
          <p:cNvSpPr txBox="1"/>
          <p:nvPr>
            <p:ph idx="1" type="body"/>
          </p:nvPr>
        </p:nvSpPr>
        <p:spPr>
          <a:xfrm>
            <a:off x="450850" y="1054100"/>
            <a:ext cx="8229600" cy="12099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000000"/>
              </a:buClr>
              <a:buSzPts val="2400"/>
              <a:buFont typeface="Arial"/>
              <a:buChar char="•"/>
            </a:pPr>
            <a:r>
              <a:rPr b="0" i="0" lang="en-GB" sz="2400" u="none" cap="none" strike="noStrike">
                <a:solidFill>
                  <a:srgbClr val="000000"/>
                </a:solidFill>
                <a:latin typeface="Lato"/>
                <a:ea typeface="Lato"/>
                <a:cs typeface="Lato"/>
                <a:sym typeface="Lato"/>
              </a:rPr>
              <a:t>To correct for both rotation and translation, we compute 6 parameters t</a:t>
            </a:r>
            <a:r>
              <a:rPr lang="en-GB" sz="2400">
                <a:solidFill>
                  <a:schemeClr val="dk1"/>
                </a:solidFill>
              </a:rPr>
              <a:t>hat describe the rigid body transformation between each image and a reference image</a:t>
            </a:r>
            <a:br>
              <a:rPr lang="en-GB" sz="2400">
                <a:solidFill>
                  <a:schemeClr val="dk1"/>
                </a:solidFill>
              </a:rPr>
            </a:br>
            <a:endParaRPr>
              <a:solidFill>
                <a:srgbClr val="000000"/>
              </a:solidFill>
            </a:endParaRPr>
          </a:p>
          <a:p>
            <a:pPr indent="-190500" lvl="0" marL="342900" marR="0" rtl="0" algn="l">
              <a:spcBef>
                <a:spcPts val="480"/>
              </a:spcBef>
              <a:spcAft>
                <a:spcPts val="0"/>
              </a:spcAft>
              <a:buClr>
                <a:schemeClr val="dk1"/>
              </a:buClr>
              <a:buSzPts val="2400"/>
              <a:buFont typeface="Arial"/>
              <a:buNone/>
            </a:pPr>
            <a:r>
              <a:t/>
            </a:r>
            <a:endParaRPr b="0" i="0" sz="2400" u="none" cap="none" strike="noStrike">
              <a:solidFill>
                <a:srgbClr val="000000"/>
              </a:solidFill>
              <a:latin typeface="Calibri"/>
              <a:ea typeface="Calibri"/>
              <a:cs typeface="Calibri"/>
              <a:sym typeface="Calibri"/>
            </a:endParaRPr>
          </a:p>
        </p:txBody>
      </p:sp>
      <p:grpSp>
        <p:nvGrpSpPr>
          <p:cNvPr id="234" name="Google Shape;234;p24"/>
          <p:cNvGrpSpPr/>
          <p:nvPr/>
        </p:nvGrpSpPr>
        <p:grpSpPr>
          <a:xfrm>
            <a:off x="547972" y="2286018"/>
            <a:ext cx="3629622" cy="3002076"/>
            <a:chOff x="-36512" y="3751607"/>
            <a:chExt cx="2717800" cy="2917753"/>
          </a:xfrm>
        </p:grpSpPr>
        <p:pic>
          <p:nvPicPr>
            <p:cNvPr id="235" name="Google Shape;235;p24"/>
            <p:cNvPicPr preferRelativeResize="0"/>
            <p:nvPr/>
          </p:nvPicPr>
          <p:blipFill rotWithShape="1">
            <a:blip r:embed="rId4">
              <a:alphaModFix/>
            </a:blip>
            <a:srcRect b="0" l="0" r="0" t="0"/>
            <a:stretch/>
          </p:blipFill>
          <p:spPr>
            <a:xfrm>
              <a:off x="-36512" y="4402410"/>
              <a:ext cx="2717800" cy="2266950"/>
            </a:xfrm>
            <a:prstGeom prst="rect">
              <a:avLst/>
            </a:prstGeom>
            <a:noFill/>
            <a:ln>
              <a:noFill/>
            </a:ln>
          </p:spPr>
        </p:pic>
        <p:sp>
          <p:nvSpPr>
            <p:cNvPr id="236" name="Google Shape;236;p24"/>
            <p:cNvSpPr txBox="1"/>
            <p:nvPr/>
          </p:nvSpPr>
          <p:spPr>
            <a:xfrm>
              <a:off x="350280" y="3751607"/>
              <a:ext cx="1944215" cy="585859"/>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accent6"/>
                </a:buClr>
                <a:buSzPts val="2000"/>
                <a:buFont typeface="Calibri"/>
                <a:buNone/>
              </a:pPr>
              <a:r>
                <a:rPr lang="en-GB" sz="2000">
                  <a:solidFill>
                    <a:schemeClr val="accent6"/>
                  </a:solidFill>
                  <a:latin typeface="Calibri"/>
                  <a:ea typeface="Calibri"/>
                  <a:cs typeface="Calibri"/>
                  <a:sym typeface="Calibri"/>
                </a:rPr>
                <a:t>Translation</a:t>
              </a:r>
              <a:endParaRPr/>
            </a:p>
          </p:txBody>
        </p:sp>
      </p:grpSp>
      <p:grpSp>
        <p:nvGrpSpPr>
          <p:cNvPr id="237" name="Google Shape;237;p24"/>
          <p:cNvGrpSpPr/>
          <p:nvPr/>
        </p:nvGrpSpPr>
        <p:grpSpPr>
          <a:xfrm>
            <a:off x="4432552" y="2322631"/>
            <a:ext cx="3629726" cy="2982307"/>
            <a:chOff x="9707419" y="3636442"/>
            <a:chExt cx="3093868" cy="2910136"/>
          </a:xfrm>
        </p:grpSpPr>
        <p:pic>
          <p:nvPicPr>
            <p:cNvPr id="238" name="Google Shape;238;p24"/>
            <p:cNvPicPr preferRelativeResize="0"/>
            <p:nvPr/>
          </p:nvPicPr>
          <p:blipFill rotWithShape="1">
            <a:blip r:embed="rId5">
              <a:alphaModFix/>
            </a:blip>
            <a:srcRect b="0" l="0" r="0" t="0"/>
            <a:stretch/>
          </p:blipFill>
          <p:spPr>
            <a:xfrm>
              <a:off x="9707419" y="4287964"/>
              <a:ext cx="3093868" cy="2258614"/>
            </a:xfrm>
            <a:prstGeom prst="rect">
              <a:avLst/>
            </a:prstGeom>
            <a:noFill/>
            <a:ln>
              <a:noFill/>
            </a:ln>
          </p:spPr>
        </p:pic>
        <p:sp>
          <p:nvSpPr>
            <p:cNvPr id="239" name="Google Shape;239;p24"/>
            <p:cNvSpPr txBox="1"/>
            <p:nvPr/>
          </p:nvSpPr>
          <p:spPr>
            <a:xfrm>
              <a:off x="9751634" y="3636442"/>
              <a:ext cx="3005438" cy="534786"/>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accent6"/>
                </a:buClr>
                <a:buSzPts val="2000"/>
                <a:buFont typeface="Calibri"/>
                <a:buNone/>
              </a:pPr>
              <a:r>
                <a:rPr lang="en-GB" sz="2000">
                  <a:solidFill>
                    <a:schemeClr val="accent6"/>
                  </a:solidFill>
                  <a:latin typeface="Calibri"/>
                  <a:ea typeface="Calibri"/>
                  <a:cs typeface="Calibri"/>
                  <a:sym typeface="Calibri"/>
                </a:rPr>
                <a:t>Rotation</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244" name="Shape 244"/>
        <p:cNvGrpSpPr/>
        <p:nvPr/>
      </p:nvGrpSpPr>
      <p:grpSpPr>
        <a:xfrm>
          <a:off x="0" y="0"/>
          <a:ext cx="0" cy="0"/>
          <a:chOff x="0" y="0"/>
          <a:chExt cx="0" cy="0"/>
        </a:xfrm>
      </p:grpSpPr>
      <p:sp>
        <p:nvSpPr>
          <p:cNvPr id="245" name="Google Shape;245;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4000"/>
              <a:buFont typeface="Lato"/>
              <a:buNone/>
            </a:pPr>
            <a:r>
              <a:rPr lang="en-GB">
                <a:solidFill>
                  <a:srgbClr val="000000"/>
                </a:solidFill>
              </a:rPr>
              <a:t>Realignment: Transformation</a:t>
            </a:r>
            <a:endParaRPr>
              <a:solidFill>
                <a:srgbClr val="000000"/>
              </a:solidFill>
            </a:endParaRPr>
          </a:p>
        </p:txBody>
      </p:sp>
      <p:sp>
        <p:nvSpPr>
          <p:cNvPr id="246" name="Google Shape;246;p25"/>
          <p:cNvSpPr/>
          <p:nvPr/>
        </p:nvSpPr>
        <p:spPr>
          <a:xfrm>
            <a:off x="4536925" y="1417650"/>
            <a:ext cx="4664100" cy="2692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2400">
                <a:latin typeface="Lato"/>
                <a:ea typeface="Lato"/>
                <a:cs typeface="Lato"/>
                <a:sym typeface="Lato"/>
              </a:rPr>
              <a:t>Cost function optimisation:</a:t>
            </a:r>
            <a:endParaRPr b="1" sz="2400">
              <a:latin typeface="Lato"/>
              <a:ea typeface="Lato"/>
              <a:cs typeface="Lato"/>
              <a:sym typeface="Lato"/>
            </a:endParaRPr>
          </a:p>
          <a:p>
            <a:pPr indent="-342900" lvl="0" marL="342900" marR="0" rtl="0" algn="l">
              <a:spcBef>
                <a:spcPts val="0"/>
              </a:spcBef>
              <a:spcAft>
                <a:spcPts val="0"/>
              </a:spcAft>
              <a:buClr>
                <a:srgbClr val="000000"/>
              </a:buClr>
              <a:buSzPts val="2400"/>
              <a:buFont typeface="Lato"/>
              <a:buChar char="-"/>
            </a:pPr>
            <a:r>
              <a:rPr lang="en-GB" sz="2400">
                <a:latin typeface="Lato"/>
                <a:ea typeface="Lato"/>
                <a:cs typeface="Lato"/>
                <a:sym typeface="Lato"/>
              </a:rPr>
              <a:t>Q</a:t>
            </a:r>
            <a:r>
              <a:rPr lang="en-GB" sz="2400">
                <a:latin typeface="Lato"/>
                <a:ea typeface="Lato"/>
                <a:cs typeface="Lato"/>
                <a:sym typeface="Lato"/>
              </a:rPr>
              <a:t>uantifies how (dis)similar images are after a spatial transformation</a:t>
            </a:r>
            <a:endParaRPr/>
          </a:p>
          <a:p>
            <a:pPr indent="-228600" lvl="0" marL="342900" marR="0" rtl="0" algn="l">
              <a:spcBef>
                <a:spcPts val="0"/>
              </a:spcBef>
              <a:spcAft>
                <a:spcPts val="0"/>
              </a:spcAft>
              <a:buClr>
                <a:schemeClr val="lt1"/>
              </a:buClr>
              <a:buSzPts val="600"/>
              <a:buFont typeface="Lato"/>
              <a:buChar char="-"/>
            </a:pPr>
            <a:r>
              <a:t/>
            </a:r>
            <a:endParaRPr sz="600"/>
          </a:p>
          <a:p>
            <a:pPr indent="-342900" lvl="0" marL="342900" marR="0" rtl="0" algn="l">
              <a:spcBef>
                <a:spcPts val="0"/>
              </a:spcBef>
              <a:spcAft>
                <a:spcPts val="0"/>
              </a:spcAft>
              <a:buClr>
                <a:srgbClr val="000000"/>
              </a:buClr>
              <a:buSzPts val="2400"/>
              <a:buFont typeface="Lato"/>
              <a:buChar char="-"/>
            </a:pPr>
            <a:r>
              <a:rPr lang="en-GB" sz="2400">
                <a:latin typeface="Lato"/>
                <a:ea typeface="Lato"/>
                <a:cs typeface="Lato"/>
                <a:sym typeface="Lato"/>
              </a:rPr>
              <a:t>Minimise sum of squared difference ‘Least squares’ between consecutive images</a:t>
            </a:r>
            <a:endParaRPr/>
          </a:p>
          <a:p>
            <a:pPr indent="-190500" lvl="0" marL="342900" marR="0" rtl="0" algn="l">
              <a:spcBef>
                <a:spcPts val="0"/>
              </a:spcBef>
              <a:spcAft>
                <a:spcPts val="0"/>
              </a:spcAft>
              <a:buClr>
                <a:schemeClr val="lt1"/>
              </a:buClr>
              <a:buSzPts val="2400"/>
              <a:buFont typeface="Arial"/>
              <a:buNone/>
            </a:pPr>
            <a:r>
              <a:t/>
            </a:r>
            <a:endParaRPr sz="2400">
              <a:latin typeface="Arial"/>
              <a:ea typeface="Arial"/>
              <a:cs typeface="Arial"/>
              <a:sym typeface="Arial"/>
            </a:endParaRPr>
          </a:p>
        </p:txBody>
      </p:sp>
      <p:pic>
        <p:nvPicPr>
          <p:cNvPr id="247" name="Google Shape;247;p25"/>
          <p:cNvPicPr preferRelativeResize="0"/>
          <p:nvPr/>
        </p:nvPicPr>
        <p:blipFill rotWithShape="1">
          <a:blip r:embed="rId3">
            <a:alphaModFix/>
          </a:blip>
          <a:srcRect b="47911" l="0" r="0" t="0"/>
          <a:stretch/>
        </p:blipFill>
        <p:spPr>
          <a:xfrm>
            <a:off x="76200" y="4407775"/>
            <a:ext cx="4346829" cy="1973275"/>
          </a:xfrm>
          <a:prstGeom prst="rect">
            <a:avLst/>
          </a:prstGeom>
          <a:noFill/>
          <a:ln>
            <a:noFill/>
          </a:ln>
        </p:spPr>
      </p:pic>
      <p:sp>
        <p:nvSpPr>
          <p:cNvPr id="248" name="Google Shape;248;p25"/>
          <p:cNvSpPr txBox="1"/>
          <p:nvPr>
            <p:ph idx="1" type="body"/>
          </p:nvPr>
        </p:nvSpPr>
        <p:spPr>
          <a:xfrm>
            <a:off x="218975" y="1417650"/>
            <a:ext cx="4410000" cy="2692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GB" sz="2400">
                <a:solidFill>
                  <a:srgbClr val="000000"/>
                </a:solidFill>
              </a:rPr>
              <a:t>Apply</a:t>
            </a:r>
            <a:r>
              <a:rPr lang="en-GB" sz="2400">
                <a:solidFill>
                  <a:srgbClr val="000000"/>
                </a:solidFill>
              </a:rPr>
              <a:t> the transformations to the functional images</a:t>
            </a:r>
            <a:endParaRPr sz="2400">
              <a:solidFill>
                <a:srgbClr val="000000"/>
              </a:solidFill>
            </a:endParaRPr>
          </a:p>
          <a:p>
            <a:pPr indent="0" lvl="0" marL="0" marR="0" rtl="0" algn="l">
              <a:spcBef>
                <a:spcPts val="0"/>
              </a:spcBef>
              <a:spcAft>
                <a:spcPts val="0"/>
              </a:spcAft>
              <a:buNone/>
            </a:pPr>
            <a:r>
              <a:t/>
            </a:r>
            <a:endParaRPr sz="2400">
              <a:solidFill>
                <a:srgbClr val="000000"/>
              </a:solidFill>
            </a:endParaRPr>
          </a:p>
          <a:p>
            <a:pPr indent="0" lvl="0" marL="0" marR="0" rtl="0" algn="l">
              <a:spcBef>
                <a:spcPts val="0"/>
              </a:spcBef>
              <a:spcAft>
                <a:spcPts val="0"/>
              </a:spcAft>
              <a:buNone/>
            </a:pPr>
            <a:r>
              <a:rPr lang="en-GB" sz="2400">
                <a:solidFill>
                  <a:srgbClr val="000000"/>
                </a:solidFill>
              </a:rPr>
              <a:t>Each image is matched to the (e.g.) first image of the time series --&gt; Find mean of these aligned images</a:t>
            </a:r>
            <a:endParaRPr b="0" i="0" sz="2400" u="none" cap="none" strike="noStrike">
              <a:solidFill>
                <a:srgbClr val="000000"/>
              </a:solidFill>
              <a:latin typeface="Calibri"/>
              <a:ea typeface="Calibri"/>
              <a:cs typeface="Calibri"/>
              <a:sym typeface="Calibri"/>
            </a:endParaRPr>
          </a:p>
        </p:txBody>
      </p:sp>
      <p:pic>
        <p:nvPicPr>
          <p:cNvPr id="249" name="Google Shape;249;p25"/>
          <p:cNvPicPr preferRelativeResize="0"/>
          <p:nvPr/>
        </p:nvPicPr>
        <p:blipFill rotWithShape="1">
          <a:blip r:embed="rId3">
            <a:alphaModFix/>
          </a:blip>
          <a:srcRect b="0" l="0" r="0" t="52137"/>
          <a:stretch/>
        </p:blipFill>
        <p:spPr>
          <a:xfrm>
            <a:off x="4714775" y="4389029"/>
            <a:ext cx="4410000" cy="183962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254" name="Shape 254"/>
        <p:cNvGrpSpPr/>
        <p:nvPr/>
      </p:nvGrpSpPr>
      <p:grpSpPr>
        <a:xfrm>
          <a:off x="0" y="0"/>
          <a:ext cx="0" cy="0"/>
          <a:chOff x="0" y="0"/>
          <a:chExt cx="0" cy="0"/>
        </a:xfrm>
      </p:grpSpPr>
      <p:sp>
        <p:nvSpPr>
          <p:cNvPr id="255" name="Google Shape;255;p26"/>
          <p:cNvSpPr txBox="1"/>
          <p:nvPr>
            <p:ph type="title"/>
          </p:nvPr>
        </p:nvSpPr>
        <p:spPr>
          <a:xfrm>
            <a:off x="301752" y="365792"/>
            <a:ext cx="8534400" cy="75895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3600"/>
              <a:buFont typeface="Lato"/>
              <a:buNone/>
            </a:pPr>
            <a:r>
              <a:rPr b="0" i="0" lang="en-GB" sz="3400" u="none" cap="none" strike="noStrike">
                <a:solidFill>
                  <a:srgbClr val="000000"/>
                </a:solidFill>
                <a:latin typeface="Lato"/>
                <a:ea typeface="Lato"/>
                <a:cs typeface="Lato"/>
                <a:sym typeface="Lato"/>
              </a:rPr>
              <a:t>Realign</a:t>
            </a:r>
            <a:r>
              <a:rPr lang="en-GB" sz="3400">
                <a:solidFill>
                  <a:srgbClr val="000000"/>
                </a:solidFill>
              </a:rPr>
              <a:t>ment</a:t>
            </a:r>
            <a:r>
              <a:rPr b="0" i="0" lang="en-GB" sz="3400" u="none" cap="none" strike="noStrike">
                <a:solidFill>
                  <a:srgbClr val="000000"/>
                </a:solidFill>
                <a:latin typeface="Lato"/>
                <a:ea typeface="Lato"/>
                <a:cs typeface="Lato"/>
                <a:sym typeface="Lato"/>
              </a:rPr>
              <a:t>: T</a:t>
            </a:r>
            <a:r>
              <a:rPr lang="en-GB" sz="3400">
                <a:solidFill>
                  <a:srgbClr val="000000"/>
                </a:solidFill>
              </a:rPr>
              <a:t>ransformation / </a:t>
            </a:r>
            <a:r>
              <a:rPr b="0" i="0" lang="en-GB" sz="3400" u="none" cap="none" strike="noStrike">
                <a:solidFill>
                  <a:srgbClr val="000000"/>
                </a:solidFill>
                <a:latin typeface="Lato"/>
                <a:ea typeface="Lato"/>
                <a:cs typeface="Lato"/>
                <a:sym typeface="Lato"/>
              </a:rPr>
              <a:t>Interpolation</a:t>
            </a:r>
            <a:endParaRPr b="0" i="0" sz="3400" u="none" cap="none" strike="noStrike">
              <a:solidFill>
                <a:srgbClr val="000000"/>
              </a:solidFill>
              <a:latin typeface="Lato"/>
              <a:ea typeface="Lato"/>
              <a:cs typeface="Lato"/>
              <a:sym typeface="Lato"/>
            </a:endParaRPr>
          </a:p>
        </p:txBody>
      </p:sp>
      <p:grpSp>
        <p:nvGrpSpPr>
          <p:cNvPr id="256" name="Google Shape;256;p26"/>
          <p:cNvGrpSpPr/>
          <p:nvPr/>
        </p:nvGrpSpPr>
        <p:grpSpPr>
          <a:xfrm>
            <a:off x="2658964" y="1485861"/>
            <a:ext cx="1808433" cy="1964179"/>
            <a:chOff x="-90824" y="-72223"/>
            <a:chExt cx="2600998" cy="3144821"/>
          </a:xfrm>
        </p:grpSpPr>
        <p:pic>
          <p:nvPicPr>
            <p:cNvPr descr="junk" id="257" name="Google Shape;257;p26"/>
            <p:cNvPicPr preferRelativeResize="0"/>
            <p:nvPr/>
          </p:nvPicPr>
          <p:blipFill rotWithShape="1">
            <a:blip r:embed="rId3">
              <a:alphaModFix/>
            </a:blip>
            <a:srcRect b="0" l="0" r="0" t="0"/>
            <a:stretch/>
          </p:blipFill>
          <p:spPr>
            <a:xfrm rot="-213614">
              <a:off x="0" y="0"/>
              <a:ext cx="2419350" cy="3000375"/>
            </a:xfrm>
            <a:prstGeom prst="rect">
              <a:avLst/>
            </a:prstGeom>
            <a:noFill/>
            <a:ln>
              <a:noFill/>
            </a:ln>
          </p:spPr>
        </p:pic>
        <p:grpSp>
          <p:nvGrpSpPr>
            <p:cNvPr id="258" name="Google Shape;258;p26"/>
            <p:cNvGrpSpPr/>
            <p:nvPr/>
          </p:nvGrpSpPr>
          <p:grpSpPr>
            <a:xfrm rot="-920054">
              <a:off x="533400" y="857249"/>
              <a:ext cx="1314450" cy="1343025"/>
              <a:chOff x="0" y="0"/>
              <a:chExt cx="1314450" cy="1343025"/>
            </a:xfrm>
          </p:grpSpPr>
          <p:grpSp>
            <p:nvGrpSpPr>
              <p:cNvPr id="259" name="Google Shape;259;p26"/>
              <p:cNvGrpSpPr/>
              <p:nvPr/>
            </p:nvGrpSpPr>
            <p:grpSpPr>
              <a:xfrm>
                <a:off x="0" y="0"/>
                <a:ext cx="1314450" cy="133350"/>
                <a:chOff x="0" y="0"/>
                <a:chExt cx="1314450" cy="133350"/>
              </a:xfrm>
            </p:grpSpPr>
            <p:pic>
              <p:nvPicPr>
                <p:cNvPr descr="http://t2.gstatic.com/images?q=tbn:ANd9GcSW5Ii3rjDx50VSqbSbeqqPCLo1UhTJIfdDfzKcF5FfxUd9Ny7R" id="260" name="Google Shape;260;p26"/>
                <p:cNvPicPr preferRelativeResize="0"/>
                <p:nvPr/>
              </p:nvPicPr>
              <p:blipFill rotWithShape="1">
                <a:blip r:embed="rId4">
                  <a:alphaModFix/>
                </a:blip>
                <a:srcRect b="0" l="0" r="0" t="0"/>
                <a:stretch/>
              </p:blipFill>
              <p:spPr>
                <a:xfrm>
                  <a:off x="0" y="0"/>
                  <a:ext cx="133350" cy="133350"/>
                </a:xfrm>
                <a:prstGeom prst="rect">
                  <a:avLst/>
                </a:prstGeom>
                <a:noFill/>
                <a:ln>
                  <a:noFill/>
                </a:ln>
              </p:spPr>
            </p:pic>
            <p:pic>
              <p:nvPicPr>
                <p:cNvPr descr="http://t2.gstatic.com/images?q=tbn:ANd9GcSW5Ii3rjDx50VSqbSbeqqPCLo1UhTJIfdDfzKcF5FfxUd9Ny7R" id="261" name="Google Shape;261;p26"/>
                <p:cNvPicPr preferRelativeResize="0"/>
                <p:nvPr/>
              </p:nvPicPr>
              <p:blipFill rotWithShape="1">
                <a:blip r:embed="rId4">
                  <a:alphaModFix/>
                </a:blip>
                <a:srcRect b="0" l="0" r="0" t="0"/>
                <a:stretch/>
              </p:blipFill>
              <p:spPr>
                <a:xfrm>
                  <a:off x="390525" y="0"/>
                  <a:ext cx="133350" cy="133350"/>
                </a:xfrm>
                <a:prstGeom prst="rect">
                  <a:avLst/>
                </a:prstGeom>
                <a:noFill/>
                <a:ln>
                  <a:noFill/>
                </a:ln>
              </p:spPr>
            </p:pic>
            <p:pic>
              <p:nvPicPr>
                <p:cNvPr descr="http://t2.gstatic.com/images?q=tbn:ANd9GcSW5Ii3rjDx50VSqbSbeqqPCLo1UhTJIfdDfzKcF5FfxUd9Ny7R" id="262" name="Google Shape;262;p26"/>
                <p:cNvPicPr preferRelativeResize="0"/>
                <p:nvPr/>
              </p:nvPicPr>
              <p:blipFill rotWithShape="1">
                <a:blip r:embed="rId4">
                  <a:alphaModFix/>
                </a:blip>
                <a:srcRect b="0" l="0" r="0" t="0"/>
                <a:stretch/>
              </p:blipFill>
              <p:spPr>
                <a:xfrm>
                  <a:off x="781050" y="0"/>
                  <a:ext cx="133350" cy="133350"/>
                </a:xfrm>
                <a:prstGeom prst="rect">
                  <a:avLst/>
                </a:prstGeom>
                <a:noFill/>
                <a:ln>
                  <a:noFill/>
                </a:ln>
              </p:spPr>
            </p:pic>
            <p:pic>
              <p:nvPicPr>
                <p:cNvPr descr="http://t2.gstatic.com/images?q=tbn:ANd9GcSW5Ii3rjDx50VSqbSbeqqPCLo1UhTJIfdDfzKcF5FfxUd9Ny7R" id="263" name="Google Shape;263;p26"/>
                <p:cNvPicPr preferRelativeResize="0"/>
                <p:nvPr/>
              </p:nvPicPr>
              <p:blipFill rotWithShape="1">
                <a:blip r:embed="rId4">
                  <a:alphaModFix/>
                </a:blip>
                <a:srcRect b="0" l="0" r="0" t="0"/>
                <a:stretch/>
              </p:blipFill>
              <p:spPr>
                <a:xfrm>
                  <a:off x="1181100" y="0"/>
                  <a:ext cx="133350" cy="133350"/>
                </a:xfrm>
                <a:prstGeom prst="rect">
                  <a:avLst/>
                </a:prstGeom>
                <a:noFill/>
                <a:ln>
                  <a:noFill/>
                </a:ln>
              </p:spPr>
            </p:pic>
          </p:grpSp>
          <p:grpSp>
            <p:nvGrpSpPr>
              <p:cNvPr id="264" name="Google Shape;264;p26"/>
              <p:cNvGrpSpPr/>
              <p:nvPr/>
            </p:nvGrpSpPr>
            <p:grpSpPr>
              <a:xfrm>
                <a:off x="0" y="409575"/>
                <a:ext cx="1314450" cy="133350"/>
                <a:chOff x="0" y="0"/>
                <a:chExt cx="1314450" cy="133350"/>
              </a:xfrm>
            </p:grpSpPr>
            <p:pic>
              <p:nvPicPr>
                <p:cNvPr descr="http://t2.gstatic.com/images?q=tbn:ANd9GcSW5Ii3rjDx50VSqbSbeqqPCLo1UhTJIfdDfzKcF5FfxUd9Ny7R" id="265" name="Google Shape;265;p26"/>
                <p:cNvPicPr preferRelativeResize="0"/>
                <p:nvPr/>
              </p:nvPicPr>
              <p:blipFill rotWithShape="1">
                <a:blip r:embed="rId4">
                  <a:alphaModFix/>
                </a:blip>
                <a:srcRect b="0" l="0" r="0" t="0"/>
                <a:stretch/>
              </p:blipFill>
              <p:spPr>
                <a:xfrm>
                  <a:off x="0" y="0"/>
                  <a:ext cx="133350" cy="133350"/>
                </a:xfrm>
                <a:prstGeom prst="rect">
                  <a:avLst/>
                </a:prstGeom>
                <a:noFill/>
                <a:ln>
                  <a:noFill/>
                </a:ln>
              </p:spPr>
            </p:pic>
            <p:pic>
              <p:nvPicPr>
                <p:cNvPr descr="http://t2.gstatic.com/images?q=tbn:ANd9GcSW5Ii3rjDx50VSqbSbeqqPCLo1UhTJIfdDfzKcF5FfxUd9Ny7R" id="266" name="Google Shape;266;p26"/>
                <p:cNvPicPr preferRelativeResize="0"/>
                <p:nvPr/>
              </p:nvPicPr>
              <p:blipFill rotWithShape="1">
                <a:blip r:embed="rId4">
                  <a:alphaModFix/>
                </a:blip>
                <a:srcRect b="0" l="0" r="0" t="0"/>
                <a:stretch/>
              </p:blipFill>
              <p:spPr>
                <a:xfrm>
                  <a:off x="390525" y="0"/>
                  <a:ext cx="133350" cy="133350"/>
                </a:xfrm>
                <a:prstGeom prst="rect">
                  <a:avLst/>
                </a:prstGeom>
                <a:noFill/>
                <a:ln>
                  <a:noFill/>
                </a:ln>
              </p:spPr>
            </p:pic>
            <p:pic>
              <p:nvPicPr>
                <p:cNvPr descr="http://t2.gstatic.com/images?q=tbn:ANd9GcSW5Ii3rjDx50VSqbSbeqqPCLo1UhTJIfdDfzKcF5FfxUd9Ny7R" id="267" name="Google Shape;267;p26"/>
                <p:cNvPicPr preferRelativeResize="0"/>
                <p:nvPr/>
              </p:nvPicPr>
              <p:blipFill rotWithShape="1">
                <a:blip r:embed="rId4">
                  <a:alphaModFix/>
                </a:blip>
                <a:srcRect b="0" l="0" r="0" t="0"/>
                <a:stretch/>
              </p:blipFill>
              <p:spPr>
                <a:xfrm>
                  <a:off x="781050" y="0"/>
                  <a:ext cx="133350" cy="133350"/>
                </a:xfrm>
                <a:prstGeom prst="rect">
                  <a:avLst/>
                </a:prstGeom>
                <a:noFill/>
                <a:ln>
                  <a:noFill/>
                </a:ln>
              </p:spPr>
            </p:pic>
            <p:pic>
              <p:nvPicPr>
                <p:cNvPr descr="http://t2.gstatic.com/images?q=tbn:ANd9GcSW5Ii3rjDx50VSqbSbeqqPCLo1UhTJIfdDfzKcF5FfxUd9Ny7R" id="268" name="Google Shape;268;p26"/>
                <p:cNvPicPr preferRelativeResize="0"/>
                <p:nvPr/>
              </p:nvPicPr>
              <p:blipFill rotWithShape="1">
                <a:blip r:embed="rId4">
                  <a:alphaModFix/>
                </a:blip>
                <a:srcRect b="0" l="0" r="0" t="0"/>
                <a:stretch/>
              </p:blipFill>
              <p:spPr>
                <a:xfrm>
                  <a:off x="1181100" y="0"/>
                  <a:ext cx="133350" cy="133350"/>
                </a:xfrm>
                <a:prstGeom prst="rect">
                  <a:avLst/>
                </a:prstGeom>
                <a:noFill/>
                <a:ln>
                  <a:noFill/>
                </a:ln>
              </p:spPr>
            </p:pic>
          </p:grpSp>
          <p:grpSp>
            <p:nvGrpSpPr>
              <p:cNvPr id="269" name="Google Shape;269;p26"/>
              <p:cNvGrpSpPr/>
              <p:nvPr/>
            </p:nvGrpSpPr>
            <p:grpSpPr>
              <a:xfrm>
                <a:off x="0" y="800100"/>
                <a:ext cx="1314450" cy="133350"/>
                <a:chOff x="0" y="0"/>
                <a:chExt cx="1314450" cy="133350"/>
              </a:xfrm>
            </p:grpSpPr>
            <p:pic>
              <p:nvPicPr>
                <p:cNvPr descr="http://t2.gstatic.com/images?q=tbn:ANd9GcSW5Ii3rjDx50VSqbSbeqqPCLo1UhTJIfdDfzKcF5FfxUd9Ny7R" id="270" name="Google Shape;270;p26"/>
                <p:cNvPicPr preferRelativeResize="0"/>
                <p:nvPr/>
              </p:nvPicPr>
              <p:blipFill rotWithShape="1">
                <a:blip r:embed="rId4">
                  <a:alphaModFix/>
                </a:blip>
                <a:srcRect b="0" l="0" r="0" t="0"/>
                <a:stretch/>
              </p:blipFill>
              <p:spPr>
                <a:xfrm>
                  <a:off x="0" y="0"/>
                  <a:ext cx="133350" cy="133350"/>
                </a:xfrm>
                <a:prstGeom prst="rect">
                  <a:avLst/>
                </a:prstGeom>
                <a:noFill/>
                <a:ln>
                  <a:noFill/>
                </a:ln>
              </p:spPr>
            </p:pic>
            <p:pic>
              <p:nvPicPr>
                <p:cNvPr descr="http://t2.gstatic.com/images?q=tbn:ANd9GcSW5Ii3rjDx50VSqbSbeqqPCLo1UhTJIfdDfzKcF5FfxUd9Ny7R" id="271" name="Google Shape;271;p26"/>
                <p:cNvPicPr preferRelativeResize="0"/>
                <p:nvPr/>
              </p:nvPicPr>
              <p:blipFill rotWithShape="1">
                <a:blip r:embed="rId4">
                  <a:alphaModFix/>
                </a:blip>
                <a:srcRect b="0" l="0" r="0" t="0"/>
                <a:stretch/>
              </p:blipFill>
              <p:spPr>
                <a:xfrm>
                  <a:off x="390525" y="0"/>
                  <a:ext cx="133350" cy="133350"/>
                </a:xfrm>
                <a:prstGeom prst="rect">
                  <a:avLst/>
                </a:prstGeom>
                <a:noFill/>
                <a:ln>
                  <a:noFill/>
                </a:ln>
              </p:spPr>
            </p:pic>
            <p:pic>
              <p:nvPicPr>
                <p:cNvPr descr="http://t2.gstatic.com/images?q=tbn:ANd9GcSW5Ii3rjDx50VSqbSbeqqPCLo1UhTJIfdDfzKcF5FfxUd9Ny7R" id="272" name="Google Shape;272;p26"/>
                <p:cNvPicPr preferRelativeResize="0"/>
                <p:nvPr/>
              </p:nvPicPr>
              <p:blipFill rotWithShape="1">
                <a:blip r:embed="rId4">
                  <a:alphaModFix/>
                </a:blip>
                <a:srcRect b="0" l="0" r="0" t="0"/>
                <a:stretch/>
              </p:blipFill>
              <p:spPr>
                <a:xfrm>
                  <a:off x="781050" y="0"/>
                  <a:ext cx="133350" cy="133350"/>
                </a:xfrm>
                <a:prstGeom prst="rect">
                  <a:avLst/>
                </a:prstGeom>
                <a:noFill/>
                <a:ln>
                  <a:noFill/>
                </a:ln>
              </p:spPr>
            </p:pic>
            <p:pic>
              <p:nvPicPr>
                <p:cNvPr descr="http://t2.gstatic.com/images?q=tbn:ANd9GcSW5Ii3rjDx50VSqbSbeqqPCLo1UhTJIfdDfzKcF5FfxUd9Ny7R" id="273" name="Google Shape;273;p26"/>
                <p:cNvPicPr preferRelativeResize="0"/>
                <p:nvPr/>
              </p:nvPicPr>
              <p:blipFill rotWithShape="1">
                <a:blip r:embed="rId4">
                  <a:alphaModFix/>
                </a:blip>
                <a:srcRect b="0" l="0" r="0" t="0"/>
                <a:stretch/>
              </p:blipFill>
              <p:spPr>
                <a:xfrm>
                  <a:off x="1181100" y="0"/>
                  <a:ext cx="133350" cy="133350"/>
                </a:xfrm>
                <a:prstGeom prst="rect">
                  <a:avLst/>
                </a:prstGeom>
                <a:noFill/>
                <a:ln>
                  <a:noFill/>
                </a:ln>
              </p:spPr>
            </p:pic>
          </p:grpSp>
          <p:grpSp>
            <p:nvGrpSpPr>
              <p:cNvPr id="274" name="Google Shape;274;p26"/>
              <p:cNvGrpSpPr/>
              <p:nvPr/>
            </p:nvGrpSpPr>
            <p:grpSpPr>
              <a:xfrm>
                <a:off x="0" y="1209675"/>
                <a:ext cx="1314450" cy="133350"/>
                <a:chOff x="0" y="0"/>
                <a:chExt cx="1314450" cy="133350"/>
              </a:xfrm>
            </p:grpSpPr>
            <p:pic>
              <p:nvPicPr>
                <p:cNvPr descr="http://t2.gstatic.com/images?q=tbn:ANd9GcSW5Ii3rjDx50VSqbSbeqqPCLo1UhTJIfdDfzKcF5FfxUd9Ny7R" id="275" name="Google Shape;275;p26"/>
                <p:cNvPicPr preferRelativeResize="0"/>
                <p:nvPr/>
              </p:nvPicPr>
              <p:blipFill rotWithShape="1">
                <a:blip r:embed="rId4">
                  <a:alphaModFix/>
                </a:blip>
                <a:srcRect b="0" l="0" r="0" t="0"/>
                <a:stretch/>
              </p:blipFill>
              <p:spPr>
                <a:xfrm>
                  <a:off x="0" y="0"/>
                  <a:ext cx="133350" cy="133350"/>
                </a:xfrm>
                <a:prstGeom prst="rect">
                  <a:avLst/>
                </a:prstGeom>
                <a:noFill/>
                <a:ln>
                  <a:noFill/>
                </a:ln>
              </p:spPr>
            </p:pic>
            <p:pic>
              <p:nvPicPr>
                <p:cNvPr descr="http://t2.gstatic.com/images?q=tbn:ANd9GcSW5Ii3rjDx50VSqbSbeqqPCLo1UhTJIfdDfzKcF5FfxUd9Ny7R" id="276" name="Google Shape;276;p26"/>
                <p:cNvPicPr preferRelativeResize="0"/>
                <p:nvPr/>
              </p:nvPicPr>
              <p:blipFill rotWithShape="1">
                <a:blip r:embed="rId4">
                  <a:alphaModFix/>
                </a:blip>
                <a:srcRect b="0" l="0" r="0" t="0"/>
                <a:stretch/>
              </p:blipFill>
              <p:spPr>
                <a:xfrm>
                  <a:off x="390525" y="0"/>
                  <a:ext cx="133350" cy="133350"/>
                </a:xfrm>
                <a:prstGeom prst="rect">
                  <a:avLst/>
                </a:prstGeom>
                <a:noFill/>
                <a:ln>
                  <a:noFill/>
                </a:ln>
              </p:spPr>
            </p:pic>
            <p:pic>
              <p:nvPicPr>
                <p:cNvPr descr="http://t2.gstatic.com/images?q=tbn:ANd9GcSW5Ii3rjDx50VSqbSbeqqPCLo1UhTJIfdDfzKcF5FfxUd9Ny7R" id="277" name="Google Shape;277;p26"/>
                <p:cNvPicPr preferRelativeResize="0"/>
                <p:nvPr/>
              </p:nvPicPr>
              <p:blipFill rotWithShape="1">
                <a:blip r:embed="rId4">
                  <a:alphaModFix/>
                </a:blip>
                <a:srcRect b="0" l="0" r="0" t="0"/>
                <a:stretch/>
              </p:blipFill>
              <p:spPr>
                <a:xfrm>
                  <a:off x="781050" y="0"/>
                  <a:ext cx="133350" cy="133350"/>
                </a:xfrm>
                <a:prstGeom prst="rect">
                  <a:avLst/>
                </a:prstGeom>
                <a:noFill/>
                <a:ln>
                  <a:noFill/>
                </a:ln>
              </p:spPr>
            </p:pic>
            <p:pic>
              <p:nvPicPr>
                <p:cNvPr descr="http://t2.gstatic.com/images?q=tbn:ANd9GcSW5Ii3rjDx50VSqbSbeqqPCLo1UhTJIfdDfzKcF5FfxUd9Ny7R" id="278" name="Google Shape;278;p26"/>
                <p:cNvPicPr preferRelativeResize="0"/>
                <p:nvPr/>
              </p:nvPicPr>
              <p:blipFill rotWithShape="1">
                <a:blip r:embed="rId4">
                  <a:alphaModFix/>
                </a:blip>
                <a:srcRect b="0" l="0" r="0" t="0"/>
                <a:stretch/>
              </p:blipFill>
              <p:spPr>
                <a:xfrm>
                  <a:off x="1181100" y="0"/>
                  <a:ext cx="133350" cy="133350"/>
                </a:xfrm>
                <a:prstGeom prst="rect">
                  <a:avLst/>
                </a:prstGeom>
                <a:noFill/>
                <a:ln>
                  <a:noFill/>
                </a:ln>
              </p:spPr>
            </p:pic>
          </p:grpSp>
        </p:grpSp>
      </p:grpSp>
      <p:sp>
        <p:nvSpPr>
          <p:cNvPr id="279" name="Google Shape;279;p26"/>
          <p:cNvSpPr/>
          <p:nvPr/>
        </p:nvSpPr>
        <p:spPr>
          <a:xfrm>
            <a:off x="2195736" y="2259599"/>
            <a:ext cx="576064" cy="256365"/>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0" name="Google Shape;280;p26"/>
          <p:cNvSpPr txBox="1"/>
          <p:nvPr/>
        </p:nvSpPr>
        <p:spPr>
          <a:xfrm>
            <a:off x="2051720" y="2492896"/>
            <a:ext cx="874604"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400">
                <a:solidFill>
                  <a:schemeClr val="accent1"/>
                </a:solidFill>
                <a:latin typeface="Arial"/>
                <a:ea typeface="Arial"/>
                <a:cs typeface="Arial"/>
                <a:sym typeface="Arial"/>
              </a:rPr>
              <a:t>Realign</a:t>
            </a:r>
            <a:endParaRPr sz="1400">
              <a:solidFill>
                <a:schemeClr val="accent1"/>
              </a:solidFill>
              <a:latin typeface="Arial"/>
              <a:ea typeface="Arial"/>
              <a:cs typeface="Arial"/>
              <a:sym typeface="Arial"/>
            </a:endParaRPr>
          </a:p>
        </p:txBody>
      </p:sp>
      <p:sp>
        <p:nvSpPr>
          <p:cNvPr id="281" name="Google Shape;281;p26"/>
          <p:cNvSpPr txBox="1"/>
          <p:nvPr/>
        </p:nvSpPr>
        <p:spPr>
          <a:xfrm>
            <a:off x="4644000" y="1590575"/>
            <a:ext cx="4208100" cy="1323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2000">
                <a:latin typeface="Lato"/>
                <a:ea typeface="Lato"/>
                <a:cs typeface="Lato"/>
                <a:sym typeface="Lato"/>
              </a:rPr>
              <a:t>After having realigned, we need to determine the intensity of each new voxel in the transformed image </a:t>
            </a:r>
            <a:r>
              <a:rPr lang="en-GB" sz="1800">
                <a:latin typeface="Lato"/>
                <a:ea typeface="Lato"/>
                <a:cs typeface="Lato"/>
                <a:sym typeface="Lato"/>
              </a:rPr>
              <a:t>(from the intensities in the original image)</a:t>
            </a:r>
            <a:endParaRPr sz="1800">
              <a:latin typeface="Lato"/>
              <a:ea typeface="Lato"/>
              <a:cs typeface="Lato"/>
              <a:sym typeface="Lato"/>
            </a:endParaRPr>
          </a:p>
        </p:txBody>
      </p:sp>
      <p:sp>
        <p:nvSpPr>
          <p:cNvPr id="282" name="Google Shape;282;p26"/>
          <p:cNvSpPr txBox="1"/>
          <p:nvPr/>
        </p:nvSpPr>
        <p:spPr>
          <a:xfrm>
            <a:off x="4067944" y="5816297"/>
            <a:ext cx="2081746"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200">
                <a:latin typeface="Arial"/>
                <a:ea typeface="Arial"/>
                <a:cs typeface="Arial"/>
                <a:sym typeface="Arial"/>
              </a:rPr>
              <a:t>Original voxel</a:t>
            </a:r>
            <a:endParaRPr sz="1200">
              <a:latin typeface="Arial"/>
              <a:ea typeface="Arial"/>
              <a:cs typeface="Arial"/>
              <a:sym typeface="Arial"/>
            </a:endParaRPr>
          </a:p>
        </p:txBody>
      </p:sp>
      <p:sp>
        <p:nvSpPr>
          <p:cNvPr id="283" name="Google Shape;283;p26"/>
          <p:cNvSpPr txBox="1"/>
          <p:nvPr/>
        </p:nvSpPr>
        <p:spPr>
          <a:xfrm>
            <a:off x="4067944" y="6054866"/>
            <a:ext cx="2808312"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200">
                <a:latin typeface="Arial"/>
                <a:ea typeface="Arial"/>
                <a:cs typeface="Arial"/>
                <a:sym typeface="Arial"/>
              </a:rPr>
              <a:t>New voxel to identify</a:t>
            </a:r>
            <a:endParaRPr sz="1200">
              <a:latin typeface="Arial"/>
              <a:ea typeface="Arial"/>
              <a:cs typeface="Arial"/>
              <a:sym typeface="Arial"/>
            </a:endParaRPr>
          </a:p>
        </p:txBody>
      </p:sp>
      <p:sp>
        <p:nvSpPr>
          <p:cNvPr id="284" name="Google Shape;284;p26"/>
          <p:cNvSpPr/>
          <p:nvPr/>
        </p:nvSpPr>
        <p:spPr>
          <a:xfrm>
            <a:off x="1448483" y="3573016"/>
            <a:ext cx="300487" cy="288925"/>
          </a:xfrm>
          <a:prstGeom prst="ellipse">
            <a:avLst/>
          </a:prstGeom>
          <a:noFill/>
          <a:ln cap="flat" cmpd="sng" w="12700">
            <a:solidFill>
              <a:srgbClr val="395E89"/>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285" name="Google Shape;285;p26"/>
          <p:cNvSpPr/>
          <p:nvPr/>
        </p:nvSpPr>
        <p:spPr>
          <a:xfrm>
            <a:off x="1762854" y="4005064"/>
            <a:ext cx="331953" cy="296074"/>
          </a:xfrm>
          <a:prstGeom prst="ellipse">
            <a:avLst/>
          </a:prstGeom>
          <a:noFill/>
          <a:ln cap="flat" cmpd="sng" w="9525">
            <a:solidFill>
              <a:srgbClr val="FEFEF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6" name="Google Shape;286;p26"/>
          <p:cNvSpPr/>
          <p:nvPr/>
        </p:nvSpPr>
        <p:spPr>
          <a:xfrm>
            <a:off x="2126860" y="4207294"/>
            <a:ext cx="300487" cy="288925"/>
          </a:xfrm>
          <a:prstGeom prst="ellipse">
            <a:avLst/>
          </a:prstGeom>
          <a:noFill/>
          <a:ln cap="flat" cmpd="sng" w="12700">
            <a:solidFill>
              <a:srgbClr val="395E89"/>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287" name="Google Shape;287;p26"/>
          <p:cNvSpPr/>
          <p:nvPr/>
        </p:nvSpPr>
        <p:spPr>
          <a:xfrm>
            <a:off x="2127432" y="3573016"/>
            <a:ext cx="300487" cy="288925"/>
          </a:xfrm>
          <a:prstGeom prst="ellipse">
            <a:avLst/>
          </a:prstGeom>
          <a:noFill/>
          <a:ln cap="flat" cmpd="sng" w="12700">
            <a:solidFill>
              <a:srgbClr val="395E89"/>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288" name="Google Shape;288;p26"/>
          <p:cNvSpPr/>
          <p:nvPr/>
        </p:nvSpPr>
        <p:spPr>
          <a:xfrm>
            <a:off x="1460890" y="4213027"/>
            <a:ext cx="300487" cy="288925"/>
          </a:xfrm>
          <a:prstGeom prst="ellipse">
            <a:avLst/>
          </a:prstGeom>
          <a:noFill/>
          <a:ln cap="flat" cmpd="sng" w="12700">
            <a:solidFill>
              <a:srgbClr val="395E89"/>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289" name="Google Shape;289;p26"/>
          <p:cNvSpPr txBox="1"/>
          <p:nvPr/>
        </p:nvSpPr>
        <p:spPr>
          <a:xfrm>
            <a:off x="5108817" y="3161766"/>
            <a:ext cx="3960440" cy="3170099"/>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000000"/>
              </a:buClr>
              <a:buSzPts val="2000"/>
              <a:buFont typeface="Calibri"/>
              <a:buAutoNum type="arabicPeriod"/>
            </a:pPr>
            <a:r>
              <a:rPr lang="en-GB" sz="2000">
                <a:latin typeface="Lato"/>
                <a:ea typeface="Lato"/>
                <a:cs typeface="Lato"/>
                <a:sym typeface="Lato"/>
              </a:rPr>
              <a:t>Original voxels</a:t>
            </a:r>
            <a:endParaRPr/>
          </a:p>
          <a:p>
            <a:pPr indent="-342900" lvl="0" marL="342900" marR="0" rtl="0" algn="l">
              <a:spcBef>
                <a:spcPts val="0"/>
              </a:spcBef>
              <a:spcAft>
                <a:spcPts val="0"/>
              </a:spcAft>
              <a:buClr>
                <a:srgbClr val="000000"/>
              </a:buClr>
              <a:buSzPts val="2000"/>
              <a:buFont typeface="Calibri"/>
              <a:buAutoNum type="arabicPeriod"/>
            </a:pPr>
            <a:r>
              <a:rPr lang="en-GB" sz="2000">
                <a:latin typeface="Lato"/>
                <a:ea typeface="Lato"/>
                <a:cs typeface="Lato"/>
                <a:sym typeface="Lato"/>
              </a:rPr>
              <a:t>New voxels to determine after realigning</a:t>
            </a:r>
            <a:endParaRPr/>
          </a:p>
          <a:p>
            <a:pPr indent="-342900" lvl="0" marL="342900" marR="0" rtl="0" algn="l">
              <a:spcBef>
                <a:spcPts val="0"/>
              </a:spcBef>
              <a:spcAft>
                <a:spcPts val="0"/>
              </a:spcAft>
              <a:buClr>
                <a:srgbClr val="000000"/>
              </a:buClr>
              <a:buSzPts val="2000"/>
              <a:buFont typeface="Calibri"/>
              <a:buAutoNum type="arabicPeriod"/>
            </a:pPr>
            <a:r>
              <a:rPr lang="en-GB" sz="2000">
                <a:latin typeface="Lato"/>
                <a:ea typeface="Lato"/>
                <a:cs typeface="Lato"/>
                <a:sym typeface="Lato"/>
              </a:rPr>
              <a:t>For example, want to determine this voxel</a:t>
            </a:r>
            <a:endParaRPr/>
          </a:p>
          <a:p>
            <a:pPr indent="-342900" lvl="0" marL="342900" marR="0" rtl="0" algn="l">
              <a:spcBef>
                <a:spcPts val="0"/>
              </a:spcBef>
              <a:spcAft>
                <a:spcPts val="0"/>
              </a:spcAft>
              <a:buClr>
                <a:srgbClr val="000000"/>
              </a:buClr>
              <a:buSzPts val="2000"/>
              <a:buFont typeface="Calibri"/>
              <a:buAutoNum type="arabicPeriod"/>
            </a:pPr>
            <a:r>
              <a:rPr lang="en-GB" sz="2000">
                <a:latin typeface="Lato"/>
                <a:ea typeface="Lato"/>
                <a:cs typeface="Lato"/>
                <a:sym typeface="Lato"/>
              </a:rPr>
              <a:t>3 types of interpolation possible:</a:t>
            </a:r>
            <a:endParaRPr/>
          </a:p>
          <a:p>
            <a:pPr indent="-342900" lvl="1" marL="800100" marR="0" rtl="0" algn="l">
              <a:spcBef>
                <a:spcPts val="0"/>
              </a:spcBef>
              <a:spcAft>
                <a:spcPts val="0"/>
              </a:spcAft>
              <a:buClr>
                <a:srgbClr val="000000"/>
              </a:buClr>
              <a:buSzPts val="2000"/>
              <a:buFont typeface="Calibri"/>
              <a:buAutoNum type="arabicPeriod"/>
            </a:pPr>
            <a:r>
              <a:rPr b="0" i="0" lang="en-GB" sz="2000" u="none" cap="none" strike="noStrike">
                <a:latin typeface="Lato"/>
                <a:ea typeface="Lato"/>
                <a:cs typeface="Lato"/>
                <a:sym typeface="Lato"/>
              </a:rPr>
              <a:t>Nearest Neighbour</a:t>
            </a:r>
            <a:endParaRPr/>
          </a:p>
          <a:p>
            <a:pPr indent="-342900" lvl="1" marL="800100" marR="0" rtl="0" algn="l">
              <a:spcBef>
                <a:spcPts val="0"/>
              </a:spcBef>
              <a:spcAft>
                <a:spcPts val="0"/>
              </a:spcAft>
              <a:buClr>
                <a:srgbClr val="000000"/>
              </a:buClr>
              <a:buSzPts val="2000"/>
              <a:buFont typeface="Calibri"/>
              <a:buAutoNum type="arabicPeriod"/>
            </a:pPr>
            <a:r>
              <a:rPr b="0" i="0" lang="en-GB" sz="2000" u="none" cap="none" strike="noStrike">
                <a:latin typeface="Lato"/>
                <a:ea typeface="Lato"/>
                <a:cs typeface="Lato"/>
                <a:sym typeface="Lato"/>
              </a:rPr>
              <a:t>Trilinear</a:t>
            </a:r>
            <a:endParaRPr/>
          </a:p>
          <a:p>
            <a:pPr indent="-342900" lvl="1" marL="800100" marR="0" rtl="0" algn="l">
              <a:spcBef>
                <a:spcPts val="0"/>
              </a:spcBef>
              <a:spcAft>
                <a:spcPts val="0"/>
              </a:spcAft>
              <a:buClr>
                <a:srgbClr val="000000"/>
              </a:buClr>
              <a:buSzPts val="2000"/>
              <a:buFont typeface="Calibri"/>
              <a:buAutoNum type="arabicPeriod"/>
            </a:pPr>
            <a:r>
              <a:rPr b="0" i="0" lang="en-GB" sz="2000" u="none" cap="none" strike="noStrike">
                <a:latin typeface="Lato"/>
                <a:ea typeface="Lato"/>
                <a:cs typeface="Lato"/>
                <a:sym typeface="Lato"/>
              </a:rPr>
              <a:t>B-Spline</a:t>
            </a:r>
            <a:endParaRPr/>
          </a:p>
        </p:txBody>
      </p:sp>
      <p:grpSp>
        <p:nvGrpSpPr>
          <p:cNvPr id="290" name="Google Shape;290;p26"/>
          <p:cNvGrpSpPr/>
          <p:nvPr/>
        </p:nvGrpSpPr>
        <p:grpSpPr>
          <a:xfrm>
            <a:off x="241579" y="1363631"/>
            <a:ext cx="2257460" cy="2256775"/>
            <a:chOff x="241579" y="1363631"/>
            <a:chExt cx="2257460" cy="2256775"/>
          </a:xfrm>
        </p:grpSpPr>
        <p:grpSp>
          <p:nvGrpSpPr>
            <p:cNvPr id="291" name="Google Shape;291;p26"/>
            <p:cNvGrpSpPr/>
            <p:nvPr/>
          </p:nvGrpSpPr>
          <p:grpSpPr>
            <a:xfrm>
              <a:off x="241579" y="1363631"/>
              <a:ext cx="2257460" cy="2256775"/>
              <a:chOff x="-413733" y="-306459"/>
              <a:chExt cx="3246816" cy="3613292"/>
            </a:xfrm>
          </p:grpSpPr>
          <p:pic>
            <p:nvPicPr>
              <p:cNvPr descr="junk" id="292" name="Google Shape;292;p26"/>
              <p:cNvPicPr preferRelativeResize="0"/>
              <p:nvPr/>
            </p:nvPicPr>
            <p:blipFill rotWithShape="1">
              <a:blip r:embed="rId3">
                <a:alphaModFix/>
              </a:blip>
              <a:srcRect b="0" l="0" r="0" t="0"/>
              <a:stretch/>
            </p:blipFill>
            <p:spPr>
              <a:xfrm rot="1110755">
                <a:off x="0" y="0"/>
                <a:ext cx="2419350" cy="3000375"/>
              </a:xfrm>
              <a:prstGeom prst="rect">
                <a:avLst/>
              </a:prstGeom>
              <a:noFill/>
              <a:ln>
                <a:noFill/>
              </a:ln>
            </p:spPr>
          </p:pic>
          <p:grpSp>
            <p:nvGrpSpPr>
              <p:cNvPr id="293" name="Google Shape;293;p26"/>
              <p:cNvGrpSpPr/>
              <p:nvPr/>
            </p:nvGrpSpPr>
            <p:grpSpPr>
              <a:xfrm>
                <a:off x="514350" y="847725"/>
                <a:ext cx="1314450" cy="1343025"/>
                <a:chOff x="0" y="0"/>
                <a:chExt cx="1314450" cy="1343025"/>
              </a:xfrm>
            </p:grpSpPr>
            <p:grpSp>
              <p:nvGrpSpPr>
                <p:cNvPr id="294" name="Google Shape;294;p26"/>
                <p:cNvGrpSpPr/>
                <p:nvPr/>
              </p:nvGrpSpPr>
              <p:grpSpPr>
                <a:xfrm>
                  <a:off x="0" y="0"/>
                  <a:ext cx="1314450" cy="133350"/>
                  <a:chOff x="0" y="0"/>
                  <a:chExt cx="1314450" cy="133350"/>
                </a:xfrm>
              </p:grpSpPr>
              <p:pic>
                <p:nvPicPr>
                  <p:cNvPr descr="http://t2.gstatic.com/images?q=tbn:ANd9GcSW5Ii3rjDx50VSqbSbeqqPCLo1UhTJIfdDfzKcF5FfxUd9Ny7R" id="295" name="Google Shape;295;p26"/>
                  <p:cNvPicPr preferRelativeResize="0"/>
                  <p:nvPr/>
                </p:nvPicPr>
                <p:blipFill rotWithShape="1">
                  <a:blip r:embed="rId4">
                    <a:alphaModFix/>
                  </a:blip>
                  <a:srcRect b="0" l="0" r="0" t="0"/>
                  <a:stretch/>
                </p:blipFill>
                <p:spPr>
                  <a:xfrm>
                    <a:off x="0" y="0"/>
                    <a:ext cx="133350" cy="133350"/>
                  </a:xfrm>
                  <a:prstGeom prst="rect">
                    <a:avLst/>
                  </a:prstGeom>
                  <a:noFill/>
                  <a:ln>
                    <a:noFill/>
                  </a:ln>
                </p:spPr>
              </p:pic>
              <p:pic>
                <p:nvPicPr>
                  <p:cNvPr descr="http://t2.gstatic.com/images?q=tbn:ANd9GcSW5Ii3rjDx50VSqbSbeqqPCLo1UhTJIfdDfzKcF5FfxUd9Ny7R" id="296" name="Google Shape;296;p26"/>
                  <p:cNvPicPr preferRelativeResize="0"/>
                  <p:nvPr/>
                </p:nvPicPr>
                <p:blipFill rotWithShape="1">
                  <a:blip r:embed="rId4">
                    <a:alphaModFix/>
                  </a:blip>
                  <a:srcRect b="0" l="0" r="0" t="0"/>
                  <a:stretch/>
                </p:blipFill>
                <p:spPr>
                  <a:xfrm>
                    <a:off x="390525" y="0"/>
                    <a:ext cx="133350" cy="133350"/>
                  </a:xfrm>
                  <a:prstGeom prst="rect">
                    <a:avLst/>
                  </a:prstGeom>
                  <a:noFill/>
                  <a:ln>
                    <a:noFill/>
                  </a:ln>
                </p:spPr>
              </p:pic>
              <p:pic>
                <p:nvPicPr>
                  <p:cNvPr descr="http://t2.gstatic.com/images?q=tbn:ANd9GcSW5Ii3rjDx50VSqbSbeqqPCLo1UhTJIfdDfzKcF5FfxUd9Ny7R" id="297" name="Google Shape;297;p26"/>
                  <p:cNvPicPr preferRelativeResize="0"/>
                  <p:nvPr/>
                </p:nvPicPr>
                <p:blipFill rotWithShape="1">
                  <a:blip r:embed="rId4">
                    <a:alphaModFix/>
                  </a:blip>
                  <a:srcRect b="0" l="0" r="0" t="0"/>
                  <a:stretch/>
                </p:blipFill>
                <p:spPr>
                  <a:xfrm>
                    <a:off x="781050" y="0"/>
                    <a:ext cx="133350" cy="133350"/>
                  </a:xfrm>
                  <a:prstGeom prst="rect">
                    <a:avLst/>
                  </a:prstGeom>
                  <a:noFill/>
                  <a:ln>
                    <a:noFill/>
                  </a:ln>
                </p:spPr>
              </p:pic>
              <p:pic>
                <p:nvPicPr>
                  <p:cNvPr descr="http://t2.gstatic.com/images?q=tbn:ANd9GcSW5Ii3rjDx50VSqbSbeqqPCLo1UhTJIfdDfzKcF5FfxUd9Ny7R" id="298" name="Google Shape;298;p26"/>
                  <p:cNvPicPr preferRelativeResize="0"/>
                  <p:nvPr/>
                </p:nvPicPr>
                <p:blipFill rotWithShape="1">
                  <a:blip r:embed="rId4">
                    <a:alphaModFix/>
                  </a:blip>
                  <a:srcRect b="0" l="0" r="0" t="0"/>
                  <a:stretch/>
                </p:blipFill>
                <p:spPr>
                  <a:xfrm>
                    <a:off x="1181100" y="0"/>
                    <a:ext cx="133350" cy="133350"/>
                  </a:xfrm>
                  <a:prstGeom prst="rect">
                    <a:avLst/>
                  </a:prstGeom>
                  <a:noFill/>
                  <a:ln>
                    <a:noFill/>
                  </a:ln>
                </p:spPr>
              </p:pic>
            </p:grpSp>
            <p:grpSp>
              <p:nvGrpSpPr>
                <p:cNvPr id="299" name="Google Shape;299;p26"/>
                <p:cNvGrpSpPr/>
                <p:nvPr/>
              </p:nvGrpSpPr>
              <p:grpSpPr>
                <a:xfrm>
                  <a:off x="0" y="409575"/>
                  <a:ext cx="1314450" cy="133350"/>
                  <a:chOff x="0" y="0"/>
                  <a:chExt cx="1314450" cy="133350"/>
                </a:xfrm>
              </p:grpSpPr>
              <p:pic>
                <p:nvPicPr>
                  <p:cNvPr descr="http://t2.gstatic.com/images?q=tbn:ANd9GcSW5Ii3rjDx50VSqbSbeqqPCLo1UhTJIfdDfzKcF5FfxUd9Ny7R" id="300" name="Google Shape;300;p26"/>
                  <p:cNvPicPr preferRelativeResize="0"/>
                  <p:nvPr/>
                </p:nvPicPr>
                <p:blipFill rotWithShape="1">
                  <a:blip r:embed="rId4">
                    <a:alphaModFix/>
                  </a:blip>
                  <a:srcRect b="0" l="0" r="0" t="0"/>
                  <a:stretch/>
                </p:blipFill>
                <p:spPr>
                  <a:xfrm>
                    <a:off x="0" y="0"/>
                    <a:ext cx="133350" cy="133350"/>
                  </a:xfrm>
                  <a:prstGeom prst="rect">
                    <a:avLst/>
                  </a:prstGeom>
                  <a:noFill/>
                  <a:ln>
                    <a:noFill/>
                  </a:ln>
                </p:spPr>
              </p:pic>
              <p:pic>
                <p:nvPicPr>
                  <p:cNvPr descr="http://t2.gstatic.com/images?q=tbn:ANd9GcSW5Ii3rjDx50VSqbSbeqqPCLo1UhTJIfdDfzKcF5FfxUd9Ny7R" id="301" name="Google Shape;301;p26"/>
                  <p:cNvPicPr preferRelativeResize="0"/>
                  <p:nvPr/>
                </p:nvPicPr>
                <p:blipFill rotWithShape="1">
                  <a:blip r:embed="rId4">
                    <a:alphaModFix/>
                  </a:blip>
                  <a:srcRect b="0" l="0" r="0" t="0"/>
                  <a:stretch/>
                </p:blipFill>
                <p:spPr>
                  <a:xfrm>
                    <a:off x="390525" y="0"/>
                    <a:ext cx="133350" cy="133350"/>
                  </a:xfrm>
                  <a:prstGeom prst="rect">
                    <a:avLst/>
                  </a:prstGeom>
                  <a:noFill/>
                  <a:ln>
                    <a:noFill/>
                  </a:ln>
                </p:spPr>
              </p:pic>
              <p:pic>
                <p:nvPicPr>
                  <p:cNvPr descr="http://t2.gstatic.com/images?q=tbn:ANd9GcSW5Ii3rjDx50VSqbSbeqqPCLo1UhTJIfdDfzKcF5FfxUd9Ny7R" id="302" name="Google Shape;302;p26"/>
                  <p:cNvPicPr preferRelativeResize="0"/>
                  <p:nvPr/>
                </p:nvPicPr>
                <p:blipFill rotWithShape="1">
                  <a:blip r:embed="rId4">
                    <a:alphaModFix/>
                  </a:blip>
                  <a:srcRect b="0" l="0" r="0" t="0"/>
                  <a:stretch/>
                </p:blipFill>
                <p:spPr>
                  <a:xfrm>
                    <a:off x="781050" y="0"/>
                    <a:ext cx="133350" cy="133350"/>
                  </a:xfrm>
                  <a:prstGeom prst="rect">
                    <a:avLst/>
                  </a:prstGeom>
                  <a:noFill/>
                  <a:ln>
                    <a:noFill/>
                  </a:ln>
                </p:spPr>
              </p:pic>
              <p:pic>
                <p:nvPicPr>
                  <p:cNvPr descr="http://t2.gstatic.com/images?q=tbn:ANd9GcSW5Ii3rjDx50VSqbSbeqqPCLo1UhTJIfdDfzKcF5FfxUd9Ny7R" id="303" name="Google Shape;303;p26"/>
                  <p:cNvPicPr preferRelativeResize="0"/>
                  <p:nvPr/>
                </p:nvPicPr>
                <p:blipFill rotWithShape="1">
                  <a:blip r:embed="rId4">
                    <a:alphaModFix/>
                  </a:blip>
                  <a:srcRect b="0" l="0" r="0" t="0"/>
                  <a:stretch/>
                </p:blipFill>
                <p:spPr>
                  <a:xfrm>
                    <a:off x="1181100" y="0"/>
                    <a:ext cx="133350" cy="133350"/>
                  </a:xfrm>
                  <a:prstGeom prst="rect">
                    <a:avLst/>
                  </a:prstGeom>
                  <a:noFill/>
                  <a:ln>
                    <a:noFill/>
                  </a:ln>
                </p:spPr>
              </p:pic>
            </p:grpSp>
            <p:grpSp>
              <p:nvGrpSpPr>
                <p:cNvPr id="304" name="Google Shape;304;p26"/>
                <p:cNvGrpSpPr/>
                <p:nvPr/>
              </p:nvGrpSpPr>
              <p:grpSpPr>
                <a:xfrm>
                  <a:off x="0" y="800100"/>
                  <a:ext cx="1314450" cy="133350"/>
                  <a:chOff x="0" y="0"/>
                  <a:chExt cx="1314450" cy="133350"/>
                </a:xfrm>
              </p:grpSpPr>
              <p:pic>
                <p:nvPicPr>
                  <p:cNvPr descr="http://t2.gstatic.com/images?q=tbn:ANd9GcSW5Ii3rjDx50VSqbSbeqqPCLo1UhTJIfdDfzKcF5FfxUd9Ny7R" id="305" name="Google Shape;305;p26"/>
                  <p:cNvPicPr preferRelativeResize="0"/>
                  <p:nvPr/>
                </p:nvPicPr>
                <p:blipFill rotWithShape="1">
                  <a:blip r:embed="rId4">
                    <a:alphaModFix/>
                  </a:blip>
                  <a:srcRect b="0" l="0" r="0" t="0"/>
                  <a:stretch/>
                </p:blipFill>
                <p:spPr>
                  <a:xfrm>
                    <a:off x="0" y="0"/>
                    <a:ext cx="133350" cy="133350"/>
                  </a:xfrm>
                  <a:prstGeom prst="rect">
                    <a:avLst/>
                  </a:prstGeom>
                  <a:noFill/>
                  <a:ln>
                    <a:noFill/>
                  </a:ln>
                </p:spPr>
              </p:pic>
              <p:pic>
                <p:nvPicPr>
                  <p:cNvPr descr="http://t2.gstatic.com/images?q=tbn:ANd9GcSW5Ii3rjDx50VSqbSbeqqPCLo1UhTJIfdDfzKcF5FfxUd9Ny7R" id="306" name="Google Shape;306;p26"/>
                  <p:cNvPicPr preferRelativeResize="0"/>
                  <p:nvPr/>
                </p:nvPicPr>
                <p:blipFill rotWithShape="1">
                  <a:blip r:embed="rId4">
                    <a:alphaModFix/>
                  </a:blip>
                  <a:srcRect b="0" l="0" r="0" t="0"/>
                  <a:stretch/>
                </p:blipFill>
                <p:spPr>
                  <a:xfrm>
                    <a:off x="390525" y="0"/>
                    <a:ext cx="133350" cy="133350"/>
                  </a:xfrm>
                  <a:prstGeom prst="rect">
                    <a:avLst/>
                  </a:prstGeom>
                  <a:noFill/>
                  <a:ln>
                    <a:noFill/>
                  </a:ln>
                </p:spPr>
              </p:pic>
              <p:pic>
                <p:nvPicPr>
                  <p:cNvPr descr="http://t2.gstatic.com/images?q=tbn:ANd9GcSW5Ii3rjDx50VSqbSbeqqPCLo1UhTJIfdDfzKcF5FfxUd9Ny7R" id="307" name="Google Shape;307;p26"/>
                  <p:cNvPicPr preferRelativeResize="0"/>
                  <p:nvPr/>
                </p:nvPicPr>
                <p:blipFill rotWithShape="1">
                  <a:blip r:embed="rId4">
                    <a:alphaModFix/>
                  </a:blip>
                  <a:srcRect b="0" l="0" r="0" t="0"/>
                  <a:stretch/>
                </p:blipFill>
                <p:spPr>
                  <a:xfrm>
                    <a:off x="781050" y="0"/>
                    <a:ext cx="133350" cy="133350"/>
                  </a:xfrm>
                  <a:prstGeom prst="rect">
                    <a:avLst/>
                  </a:prstGeom>
                  <a:noFill/>
                  <a:ln>
                    <a:noFill/>
                  </a:ln>
                </p:spPr>
              </p:pic>
              <p:pic>
                <p:nvPicPr>
                  <p:cNvPr descr="http://t2.gstatic.com/images?q=tbn:ANd9GcSW5Ii3rjDx50VSqbSbeqqPCLo1UhTJIfdDfzKcF5FfxUd9Ny7R" id="308" name="Google Shape;308;p26"/>
                  <p:cNvPicPr preferRelativeResize="0"/>
                  <p:nvPr/>
                </p:nvPicPr>
                <p:blipFill rotWithShape="1">
                  <a:blip r:embed="rId4">
                    <a:alphaModFix/>
                  </a:blip>
                  <a:srcRect b="0" l="0" r="0" t="0"/>
                  <a:stretch/>
                </p:blipFill>
                <p:spPr>
                  <a:xfrm>
                    <a:off x="1181100" y="0"/>
                    <a:ext cx="133350" cy="133350"/>
                  </a:xfrm>
                  <a:prstGeom prst="rect">
                    <a:avLst/>
                  </a:prstGeom>
                  <a:noFill/>
                  <a:ln>
                    <a:noFill/>
                  </a:ln>
                </p:spPr>
              </p:pic>
            </p:grpSp>
            <p:grpSp>
              <p:nvGrpSpPr>
                <p:cNvPr id="309" name="Google Shape;309;p26"/>
                <p:cNvGrpSpPr/>
                <p:nvPr/>
              </p:nvGrpSpPr>
              <p:grpSpPr>
                <a:xfrm>
                  <a:off x="0" y="1209675"/>
                  <a:ext cx="1314450" cy="133350"/>
                  <a:chOff x="0" y="0"/>
                  <a:chExt cx="1314450" cy="133350"/>
                </a:xfrm>
              </p:grpSpPr>
              <p:pic>
                <p:nvPicPr>
                  <p:cNvPr descr="http://t2.gstatic.com/images?q=tbn:ANd9GcSW5Ii3rjDx50VSqbSbeqqPCLo1UhTJIfdDfzKcF5FfxUd9Ny7R" id="310" name="Google Shape;310;p26"/>
                  <p:cNvPicPr preferRelativeResize="0"/>
                  <p:nvPr/>
                </p:nvPicPr>
                <p:blipFill rotWithShape="1">
                  <a:blip r:embed="rId4">
                    <a:alphaModFix/>
                  </a:blip>
                  <a:srcRect b="0" l="0" r="0" t="0"/>
                  <a:stretch/>
                </p:blipFill>
                <p:spPr>
                  <a:xfrm>
                    <a:off x="0" y="0"/>
                    <a:ext cx="133350" cy="133350"/>
                  </a:xfrm>
                  <a:prstGeom prst="rect">
                    <a:avLst/>
                  </a:prstGeom>
                  <a:noFill/>
                  <a:ln>
                    <a:noFill/>
                  </a:ln>
                </p:spPr>
              </p:pic>
              <p:pic>
                <p:nvPicPr>
                  <p:cNvPr descr="http://t2.gstatic.com/images?q=tbn:ANd9GcSW5Ii3rjDx50VSqbSbeqqPCLo1UhTJIfdDfzKcF5FfxUd9Ny7R" id="311" name="Google Shape;311;p26"/>
                  <p:cNvPicPr preferRelativeResize="0"/>
                  <p:nvPr/>
                </p:nvPicPr>
                <p:blipFill rotWithShape="1">
                  <a:blip r:embed="rId4">
                    <a:alphaModFix/>
                  </a:blip>
                  <a:srcRect b="0" l="0" r="0" t="0"/>
                  <a:stretch/>
                </p:blipFill>
                <p:spPr>
                  <a:xfrm>
                    <a:off x="390525" y="0"/>
                    <a:ext cx="133350" cy="133350"/>
                  </a:xfrm>
                  <a:prstGeom prst="rect">
                    <a:avLst/>
                  </a:prstGeom>
                  <a:noFill/>
                  <a:ln>
                    <a:noFill/>
                  </a:ln>
                </p:spPr>
              </p:pic>
              <p:pic>
                <p:nvPicPr>
                  <p:cNvPr descr="http://t2.gstatic.com/images?q=tbn:ANd9GcSW5Ii3rjDx50VSqbSbeqqPCLo1UhTJIfdDfzKcF5FfxUd9Ny7R" id="312" name="Google Shape;312;p26"/>
                  <p:cNvPicPr preferRelativeResize="0"/>
                  <p:nvPr/>
                </p:nvPicPr>
                <p:blipFill rotWithShape="1">
                  <a:blip r:embed="rId4">
                    <a:alphaModFix/>
                  </a:blip>
                  <a:srcRect b="0" l="0" r="0" t="0"/>
                  <a:stretch/>
                </p:blipFill>
                <p:spPr>
                  <a:xfrm>
                    <a:off x="781050" y="0"/>
                    <a:ext cx="133350" cy="133350"/>
                  </a:xfrm>
                  <a:prstGeom prst="rect">
                    <a:avLst/>
                  </a:prstGeom>
                  <a:noFill/>
                  <a:ln>
                    <a:noFill/>
                  </a:ln>
                </p:spPr>
              </p:pic>
              <p:pic>
                <p:nvPicPr>
                  <p:cNvPr descr="http://t2.gstatic.com/images?q=tbn:ANd9GcSW5Ii3rjDx50VSqbSbeqqPCLo1UhTJIfdDfzKcF5FfxUd9Ny7R" id="313" name="Google Shape;313;p26"/>
                  <p:cNvPicPr preferRelativeResize="0"/>
                  <p:nvPr/>
                </p:nvPicPr>
                <p:blipFill rotWithShape="1">
                  <a:blip r:embed="rId4">
                    <a:alphaModFix/>
                  </a:blip>
                  <a:srcRect b="0" l="0" r="0" t="0"/>
                  <a:stretch/>
                </p:blipFill>
                <p:spPr>
                  <a:xfrm>
                    <a:off x="1181100" y="0"/>
                    <a:ext cx="133350" cy="133350"/>
                  </a:xfrm>
                  <a:prstGeom prst="rect">
                    <a:avLst/>
                  </a:prstGeom>
                  <a:noFill/>
                  <a:ln>
                    <a:noFill/>
                  </a:ln>
                </p:spPr>
              </p:pic>
            </p:grpSp>
          </p:grpSp>
        </p:grpSp>
        <p:sp>
          <p:nvSpPr>
            <p:cNvPr id="314" name="Google Shape;314;p26"/>
            <p:cNvSpPr txBox="1"/>
            <p:nvPr/>
          </p:nvSpPr>
          <p:spPr>
            <a:xfrm>
              <a:off x="832904" y="1412776"/>
              <a:ext cx="1506848"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200">
                  <a:solidFill>
                    <a:schemeClr val="accent1"/>
                  </a:solidFill>
                  <a:latin typeface="Arial"/>
                  <a:ea typeface="Arial"/>
                  <a:cs typeface="Arial"/>
                  <a:sym typeface="Arial"/>
                </a:rPr>
                <a:t>Original image</a:t>
              </a:r>
              <a:endParaRPr sz="1200">
                <a:solidFill>
                  <a:schemeClr val="accent1"/>
                </a:solidFill>
                <a:latin typeface="Arial"/>
                <a:ea typeface="Arial"/>
                <a:cs typeface="Arial"/>
                <a:sym typeface="Arial"/>
              </a:endParaRPr>
            </a:p>
          </p:txBody>
        </p:sp>
      </p:grpSp>
      <p:sp>
        <p:nvSpPr>
          <p:cNvPr id="315" name="Google Shape;315;p26"/>
          <p:cNvSpPr txBox="1"/>
          <p:nvPr/>
        </p:nvSpPr>
        <p:spPr>
          <a:xfrm>
            <a:off x="2881764" y="1412776"/>
            <a:ext cx="1762244"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200">
                <a:solidFill>
                  <a:schemeClr val="accent1"/>
                </a:solidFill>
                <a:latin typeface="Arial"/>
                <a:ea typeface="Arial"/>
                <a:cs typeface="Arial"/>
                <a:sym typeface="Arial"/>
              </a:rPr>
              <a:t>Resampled image</a:t>
            </a:r>
            <a:endParaRPr sz="1200">
              <a:solidFill>
                <a:schemeClr val="accent1"/>
              </a:solidFill>
              <a:latin typeface="Arial"/>
              <a:ea typeface="Arial"/>
              <a:cs typeface="Arial"/>
              <a:sym typeface="Arial"/>
            </a:endParaRPr>
          </a:p>
        </p:txBody>
      </p:sp>
      <p:grpSp>
        <p:nvGrpSpPr>
          <p:cNvPr id="316" name="Google Shape;316;p26"/>
          <p:cNvGrpSpPr/>
          <p:nvPr/>
        </p:nvGrpSpPr>
        <p:grpSpPr>
          <a:xfrm>
            <a:off x="1475656" y="3620481"/>
            <a:ext cx="2305439" cy="2112775"/>
            <a:chOff x="0" y="0"/>
            <a:chExt cx="1314450" cy="1343025"/>
          </a:xfrm>
        </p:grpSpPr>
        <p:grpSp>
          <p:nvGrpSpPr>
            <p:cNvPr id="317" name="Google Shape;317;p26"/>
            <p:cNvGrpSpPr/>
            <p:nvPr/>
          </p:nvGrpSpPr>
          <p:grpSpPr>
            <a:xfrm>
              <a:off x="0" y="0"/>
              <a:ext cx="1314450" cy="133350"/>
              <a:chOff x="0" y="0"/>
              <a:chExt cx="1314450" cy="133350"/>
            </a:xfrm>
          </p:grpSpPr>
          <p:pic>
            <p:nvPicPr>
              <p:cNvPr descr="http://t2.gstatic.com/images?q=tbn:ANd9GcSW5Ii3rjDx50VSqbSbeqqPCLo1UhTJIfdDfzKcF5FfxUd9Ny7R" id="318" name="Google Shape;318;p26"/>
              <p:cNvPicPr preferRelativeResize="0"/>
              <p:nvPr/>
            </p:nvPicPr>
            <p:blipFill rotWithShape="1">
              <a:blip r:embed="rId4">
                <a:alphaModFix/>
              </a:blip>
              <a:srcRect b="0" l="0" r="0" t="0"/>
              <a:stretch/>
            </p:blipFill>
            <p:spPr>
              <a:xfrm>
                <a:off x="0" y="0"/>
                <a:ext cx="133350" cy="133350"/>
              </a:xfrm>
              <a:prstGeom prst="rect">
                <a:avLst/>
              </a:prstGeom>
              <a:noFill/>
              <a:ln>
                <a:noFill/>
              </a:ln>
            </p:spPr>
          </p:pic>
          <p:pic>
            <p:nvPicPr>
              <p:cNvPr descr="http://t2.gstatic.com/images?q=tbn:ANd9GcSW5Ii3rjDx50VSqbSbeqqPCLo1UhTJIfdDfzKcF5FfxUd9Ny7R" id="319" name="Google Shape;319;p26"/>
              <p:cNvPicPr preferRelativeResize="0"/>
              <p:nvPr/>
            </p:nvPicPr>
            <p:blipFill rotWithShape="1">
              <a:blip r:embed="rId4">
                <a:alphaModFix/>
              </a:blip>
              <a:srcRect b="0" l="0" r="0" t="0"/>
              <a:stretch/>
            </p:blipFill>
            <p:spPr>
              <a:xfrm>
                <a:off x="390525" y="0"/>
                <a:ext cx="133350" cy="133350"/>
              </a:xfrm>
              <a:prstGeom prst="rect">
                <a:avLst/>
              </a:prstGeom>
              <a:noFill/>
              <a:ln>
                <a:noFill/>
              </a:ln>
            </p:spPr>
          </p:pic>
          <p:pic>
            <p:nvPicPr>
              <p:cNvPr descr="http://t2.gstatic.com/images?q=tbn:ANd9GcSW5Ii3rjDx50VSqbSbeqqPCLo1UhTJIfdDfzKcF5FfxUd9Ny7R" id="320" name="Google Shape;320;p26"/>
              <p:cNvPicPr preferRelativeResize="0"/>
              <p:nvPr/>
            </p:nvPicPr>
            <p:blipFill rotWithShape="1">
              <a:blip r:embed="rId4">
                <a:alphaModFix/>
              </a:blip>
              <a:srcRect b="0" l="0" r="0" t="0"/>
              <a:stretch/>
            </p:blipFill>
            <p:spPr>
              <a:xfrm>
                <a:off x="781050" y="0"/>
                <a:ext cx="133350" cy="133350"/>
              </a:xfrm>
              <a:prstGeom prst="rect">
                <a:avLst/>
              </a:prstGeom>
              <a:noFill/>
              <a:ln>
                <a:noFill/>
              </a:ln>
            </p:spPr>
          </p:pic>
          <p:pic>
            <p:nvPicPr>
              <p:cNvPr descr="http://t2.gstatic.com/images?q=tbn:ANd9GcSW5Ii3rjDx50VSqbSbeqqPCLo1UhTJIfdDfzKcF5FfxUd9Ny7R" id="321" name="Google Shape;321;p26"/>
              <p:cNvPicPr preferRelativeResize="0"/>
              <p:nvPr/>
            </p:nvPicPr>
            <p:blipFill rotWithShape="1">
              <a:blip r:embed="rId4">
                <a:alphaModFix/>
              </a:blip>
              <a:srcRect b="0" l="0" r="0" t="0"/>
              <a:stretch/>
            </p:blipFill>
            <p:spPr>
              <a:xfrm>
                <a:off x="1181100" y="0"/>
                <a:ext cx="133350" cy="133350"/>
              </a:xfrm>
              <a:prstGeom prst="rect">
                <a:avLst/>
              </a:prstGeom>
              <a:noFill/>
              <a:ln>
                <a:noFill/>
              </a:ln>
            </p:spPr>
          </p:pic>
        </p:grpSp>
        <p:grpSp>
          <p:nvGrpSpPr>
            <p:cNvPr id="322" name="Google Shape;322;p26"/>
            <p:cNvGrpSpPr/>
            <p:nvPr/>
          </p:nvGrpSpPr>
          <p:grpSpPr>
            <a:xfrm>
              <a:off x="0" y="409575"/>
              <a:ext cx="1314450" cy="133350"/>
              <a:chOff x="0" y="0"/>
              <a:chExt cx="1314450" cy="133350"/>
            </a:xfrm>
          </p:grpSpPr>
          <p:pic>
            <p:nvPicPr>
              <p:cNvPr descr="http://t2.gstatic.com/images?q=tbn:ANd9GcSW5Ii3rjDx50VSqbSbeqqPCLo1UhTJIfdDfzKcF5FfxUd9Ny7R" id="323" name="Google Shape;323;p26"/>
              <p:cNvPicPr preferRelativeResize="0"/>
              <p:nvPr/>
            </p:nvPicPr>
            <p:blipFill rotWithShape="1">
              <a:blip r:embed="rId4">
                <a:alphaModFix/>
              </a:blip>
              <a:srcRect b="0" l="0" r="0" t="0"/>
              <a:stretch/>
            </p:blipFill>
            <p:spPr>
              <a:xfrm>
                <a:off x="0" y="0"/>
                <a:ext cx="133350" cy="133350"/>
              </a:xfrm>
              <a:prstGeom prst="rect">
                <a:avLst/>
              </a:prstGeom>
              <a:noFill/>
              <a:ln>
                <a:noFill/>
              </a:ln>
            </p:spPr>
          </p:pic>
          <p:pic>
            <p:nvPicPr>
              <p:cNvPr descr="http://t2.gstatic.com/images?q=tbn:ANd9GcSW5Ii3rjDx50VSqbSbeqqPCLo1UhTJIfdDfzKcF5FfxUd9Ny7R" id="324" name="Google Shape;324;p26"/>
              <p:cNvPicPr preferRelativeResize="0"/>
              <p:nvPr/>
            </p:nvPicPr>
            <p:blipFill rotWithShape="1">
              <a:blip r:embed="rId4">
                <a:alphaModFix/>
              </a:blip>
              <a:srcRect b="0" l="0" r="0" t="0"/>
              <a:stretch/>
            </p:blipFill>
            <p:spPr>
              <a:xfrm>
                <a:off x="390525" y="0"/>
                <a:ext cx="133350" cy="133350"/>
              </a:xfrm>
              <a:prstGeom prst="rect">
                <a:avLst/>
              </a:prstGeom>
              <a:noFill/>
              <a:ln>
                <a:noFill/>
              </a:ln>
            </p:spPr>
          </p:pic>
          <p:pic>
            <p:nvPicPr>
              <p:cNvPr descr="http://t2.gstatic.com/images?q=tbn:ANd9GcSW5Ii3rjDx50VSqbSbeqqPCLo1UhTJIfdDfzKcF5FfxUd9Ny7R" id="325" name="Google Shape;325;p26"/>
              <p:cNvPicPr preferRelativeResize="0"/>
              <p:nvPr/>
            </p:nvPicPr>
            <p:blipFill rotWithShape="1">
              <a:blip r:embed="rId4">
                <a:alphaModFix/>
              </a:blip>
              <a:srcRect b="0" l="0" r="0" t="0"/>
              <a:stretch/>
            </p:blipFill>
            <p:spPr>
              <a:xfrm>
                <a:off x="781050" y="0"/>
                <a:ext cx="133350" cy="133350"/>
              </a:xfrm>
              <a:prstGeom prst="rect">
                <a:avLst/>
              </a:prstGeom>
              <a:noFill/>
              <a:ln>
                <a:noFill/>
              </a:ln>
            </p:spPr>
          </p:pic>
          <p:pic>
            <p:nvPicPr>
              <p:cNvPr descr="http://t2.gstatic.com/images?q=tbn:ANd9GcSW5Ii3rjDx50VSqbSbeqqPCLo1UhTJIfdDfzKcF5FfxUd9Ny7R" id="326" name="Google Shape;326;p26"/>
              <p:cNvPicPr preferRelativeResize="0"/>
              <p:nvPr/>
            </p:nvPicPr>
            <p:blipFill rotWithShape="1">
              <a:blip r:embed="rId4">
                <a:alphaModFix/>
              </a:blip>
              <a:srcRect b="0" l="0" r="0" t="0"/>
              <a:stretch/>
            </p:blipFill>
            <p:spPr>
              <a:xfrm>
                <a:off x="1181100" y="0"/>
                <a:ext cx="133350" cy="133350"/>
              </a:xfrm>
              <a:prstGeom prst="rect">
                <a:avLst/>
              </a:prstGeom>
              <a:noFill/>
              <a:ln>
                <a:noFill/>
              </a:ln>
            </p:spPr>
          </p:pic>
        </p:grpSp>
        <p:grpSp>
          <p:nvGrpSpPr>
            <p:cNvPr id="327" name="Google Shape;327;p26"/>
            <p:cNvGrpSpPr/>
            <p:nvPr/>
          </p:nvGrpSpPr>
          <p:grpSpPr>
            <a:xfrm>
              <a:off x="0" y="800100"/>
              <a:ext cx="1314450" cy="133350"/>
              <a:chOff x="0" y="0"/>
              <a:chExt cx="1314450" cy="133350"/>
            </a:xfrm>
          </p:grpSpPr>
          <p:pic>
            <p:nvPicPr>
              <p:cNvPr descr="http://t2.gstatic.com/images?q=tbn:ANd9GcSW5Ii3rjDx50VSqbSbeqqPCLo1UhTJIfdDfzKcF5FfxUd9Ny7R" id="328" name="Google Shape;328;p26"/>
              <p:cNvPicPr preferRelativeResize="0"/>
              <p:nvPr/>
            </p:nvPicPr>
            <p:blipFill rotWithShape="1">
              <a:blip r:embed="rId4">
                <a:alphaModFix/>
              </a:blip>
              <a:srcRect b="0" l="0" r="0" t="0"/>
              <a:stretch/>
            </p:blipFill>
            <p:spPr>
              <a:xfrm>
                <a:off x="0" y="0"/>
                <a:ext cx="133350" cy="133350"/>
              </a:xfrm>
              <a:prstGeom prst="rect">
                <a:avLst/>
              </a:prstGeom>
              <a:noFill/>
              <a:ln>
                <a:noFill/>
              </a:ln>
            </p:spPr>
          </p:pic>
          <p:pic>
            <p:nvPicPr>
              <p:cNvPr descr="http://t2.gstatic.com/images?q=tbn:ANd9GcSW5Ii3rjDx50VSqbSbeqqPCLo1UhTJIfdDfzKcF5FfxUd9Ny7R" id="329" name="Google Shape;329;p26"/>
              <p:cNvPicPr preferRelativeResize="0"/>
              <p:nvPr/>
            </p:nvPicPr>
            <p:blipFill rotWithShape="1">
              <a:blip r:embed="rId4">
                <a:alphaModFix/>
              </a:blip>
              <a:srcRect b="0" l="0" r="0" t="0"/>
              <a:stretch/>
            </p:blipFill>
            <p:spPr>
              <a:xfrm>
                <a:off x="390525" y="0"/>
                <a:ext cx="133350" cy="133350"/>
              </a:xfrm>
              <a:prstGeom prst="rect">
                <a:avLst/>
              </a:prstGeom>
              <a:noFill/>
              <a:ln>
                <a:noFill/>
              </a:ln>
            </p:spPr>
          </p:pic>
          <p:pic>
            <p:nvPicPr>
              <p:cNvPr descr="http://t2.gstatic.com/images?q=tbn:ANd9GcSW5Ii3rjDx50VSqbSbeqqPCLo1UhTJIfdDfzKcF5FfxUd9Ny7R" id="330" name="Google Shape;330;p26"/>
              <p:cNvPicPr preferRelativeResize="0"/>
              <p:nvPr/>
            </p:nvPicPr>
            <p:blipFill rotWithShape="1">
              <a:blip r:embed="rId4">
                <a:alphaModFix/>
              </a:blip>
              <a:srcRect b="0" l="0" r="0" t="0"/>
              <a:stretch/>
            </p:blipFill>
            <p:spPr>
              <a:xfrm>
                <a:off x="781050" y="0"/>
                <a:ext cx="133350" cy="133350"/>
              </a:xfrm>
              <a:prstGeom prst="rect">
                <a:avLst/>
              </a:prstGeom>
              <a:noFill/>
              <a:ln>
                <a:noFill/>
              </a:ln>
            </p:spPr>
          </p:pic>
          <p:pic>
            <p:nvPicPr>
              <p:cNvPr descr="http://t2.gstatic.com/images?q=tbn:ANd9GcSW5Ii3rjDx50VSqbSbeqqPCLo1UhTJIfdDfzKcF5FfxUd9Ny7R" id="331" name="Google Shape;331;p26"/>
              <p:cNvPicPr preferRelativeResize="0"/>
              <p:nvPr/>
            </p:nvPicPr>
            <p:blipFill rotWithShape="1">
              <a:blip r:embed="rId4">
                <a:alphaModFix/>
              </a:blip>
              <a:srcRect b="0" l="0" r="0" t="0"/>
              <a:stretch/>
            </p:blipFill>
            <p:spPr>
              <a:xfrm>
                <a:off x="1181100" y="0"/>
                <a:ext cx="133350" cy="133350"/>
              </a:xfrm>
              <a:prstGeom prst="rect">
                <a:avLst/>
              </a:prstGeom>
              <a:noFill/>
              <a:ln>
                <a:noFill/>
              </a:ln>
            </p:spPr>
          </p:pic>
        </p:grpSp>
        <p:grpSp>
          <p:nvGrpSpPr>
            <p:cNvPr id="332" name="Google Shape;332;p26"/>
            <p:cNvGrpSpPr/>
            <p:nvPr/>
          </p:nvGrpSpPr>
          <p:grpSpPr>
            <a:xfrm>
              <a:off x="0" y="1209675"/>
              <a:ext cx="1314450" cy="133350"/>
              <a:chOff x="0" y="0"/>
              <a:chExt cx="1314450" cy="133350"/>
            </a:xfrm>
          </p:grpSpPr>
          <p:pic>
            <p:nvPicPr>
              <p:cNvPr descr="http://t2.gstatic.com/images?q=tbn:ANd9GcSW5Ii3rjDx50VSqbSbeqqPCLo1UhTJIfdDfzKcF5FfxUd9Ny7R" id="333" name="Google Shape;333;p26"/>
              <p:cNvPicPr preferRelativeResize="0"/>
              <p:nvPr/>
            </p:nvPicPr>
            <p:blipFill rotWithShape="1">
              <a:blip r:embed="rId4">
                <a:alphaModFix/>
              </a:blip>
              <a:srcRect b="0" l="0" r="0" t="0"/>
              <a:stretch/>
            </p:blipFill>
            <p:spPr>
              <a:xfrm>
                <a:off x="0" y="0"/>
                <a:ext cx="133350" cy="133350"/>
              </a:xfrm>
              <a:prstGeom prst="rect">
                <a:avLst/>
              </a:prstGeom>
              <a:noFill/>
              <a:ln>
                <a:noFill/>
              </a:ln>
            </p:spPr>
          </p:pic>
          <p:pic>
            <p:nvPicPr>
              <p:cNvPr descr="http://t2.gstatic.com/images?q=tbn:ANd9GcSW5Ii3rjDx50VSqbSbeqqPCLo1UhTJIfdDfzKcF5FfxUd9Ny7R" id="334" name="Google Shape;334;p26"/>
              <p:cNvPicPr preferRelativeResize="0"/>
              <p:nvPr/>
            </p:nvPicPr>
            <p:blipFill rotWithShape="1">
              <a:blip r:embed="rId4">
                <a:alphaModFix/>
              </a:blip>
              <a:srcRect b="0" l="0" r="0" t="0"/>
              <a:stretch/>
            </p:blipFill>
            <p:spPr>
              <a:xfrm>
                <a:off x="390525" y="0"/>
                <a:ext cx="133350" cy="133350"/>
              </a:xfrm>
              <a:prstGeom prst="rect">
                <a:avLst/>
              </a:prstGeom>
              <a:noFill/>
              <a:ln>
                <a:noFill/>
              </a:ln>
            </p:spPr>
          </p:pic>
          <p:pic>
            <p:nvPicPr>
              <p:cNvPr descr="http://t2.gstatic.com/images?q=tbn:ANd9GcSW5Ii3rjDx50VSqbSbeqqPCLo1UhTJIfdDfzKcF5FfxUd9Ny7R" id="335" name="Google Shape;335;p26"/>
              <p:cNvPicPr preferRelativeResize="0"/>
              <p:nvPr/>
            </p:nvPicPr>
            <p:blipFill rotWithShape="1">
              <a:blip r:embed="rId4">
                <a:alphaModFix/>
              </a:blip>
              <a:srcRect b="0" l="0" r="0" t="0"/>
              <a:stretch/>
            </p:blipFill>
            <p:spPr>
              <a:xfrm>
                <a:off x="781050" y="0"/>
                <a:ext cx="133350" cy="133350"/>
              </a:xfrm>
              <a:prstGeom prst="rect">
                <a:avLst/>
              </a:prstGeom>
              <a:noFill/>
              <a:ln>
                <a:noFill/>
              </a:ln>
            </p:spPr>
          </p:pic>
          <p:pic>
            <p:nvPicPr>
              <p:cNvPr descr="http://t2.gstatic.com/images?q=tbn:ANd9GcSW5Ii3rjDx50VSqbSbeqqPCLo1UhTJIfdDfzKcF5FfxUd9Ny7R" id="336" name="Google Shape;336;p26"/>
              <p:cNvPicPr preferRelativeResize="0"/>
              <p:nvPr/>
            </p:nvPicPr>
            <p:blipFill rotWithShape="1">
              <a:blip r:embed="rId4">
                <a:alphaModFix/>
              </a:blip>
              <a:srcRect b="0" l="0" r="0" t="0"/>
              <a:stretch/>
            </p:blipFill>
            <p:spPr>
              <a:xfrm>
                <a:off x="1181100" y="0"/>
                <a:ext cx="133350" cy="133350"/>
              </a:xfrm>
              <a:prstGeom prst="rect">
                <a:avLst/>
              </a:prstGeom>
              <a:noFill/>
              <a:ln>
                <a:noFill/>
              </a:ln>
            </p:spPr>
          </p:pic>
        </p:grpSp>
      </p:grpSp>
      <p:grpSp>
        <p:nvGrpSpPr>
          <p:cNvPr id="337" name="Google Shape;337;p26"/>
          <p:cNvGrpSpPr/>
          <p:nvPr/>
        </p:nvGrpSpPr>
        <p:grpSpPr>
          <a:xfrm rot="-1395037">
            <a:off x="1463553" y="3835708"/>
            <a:ext cx="2305440" cy="2112775"/>
            <a:chOff x="-1652639" y="-573645"/>
            <a:chExt cx="1314450" cy="1343025"/>
          </a:xfrm>
        </p:grpSpPr>
        <p:grpSp>
          <p:nvGrpSpPr>
            <p:cNvPr id="338" name="Google Shape;338;p26"/>
            <p:cNvGrpSpPr/>
            <p:nvPr/>
          </p:nvGrpSpPr>
          <p:grpSpPr>
            <a:xfrm>
              <a:off x="-1652639" y="-573645"/>
              <a:ext cx="1314450" cy="133350"/>
              <a:chOff x="-1652639" y="-573645"/>
              <a:chExt cx="1314450" cy="133350"/>
            </a:xfrm>
          </p:grpSpPr>
          <p:pic>
            <p:nvPicPr>
              <p:cNvPr descr="http://t2.gstatic.com/images?q=tbn:ANd9GcSW5Ii3rjDx50VSqbSbeqqPCLo1UhTJIfdDfzKcF5FfxUd9Ny7R" id="339" name="Google Shape;339;p26"/>
              <p:cNvPicPr preferRelativeResize="0"/>
              <p:nvPr/>
            </p:nvPicPr>
            <p:blipFill rotWithShape="1">
              <a:blip r:embed="rId4">
                <a:alphaModFix/>
              </a:blip>
              <a:srcRect b="0" l="0" r="0" t="0"/>
              <a:stretch/>
            </p:blipFill>
            <p:spPr>
              <a:xfrm>
                <a:off x="-1652639" y="-573645"/>
                <a:ext cx="133350" cy="133350"/>
              </a:xfrm>
              <a:prstGeom prst="rect">
                <a:avLst/>
              </a:prstGeom>
              <a:noFill/>
              <a:ln cap="flat" cmpd="sng" w="9525">
                <a:solidFill>
                  <a:schemeClr val="dk2"/>
                </a:solidFill>
                <a:prstDash val="solid"/>
                <a:round/>
                <a:headEnd len="sm" w="sm" type="none"/>
                <a:tailEnd len="sm" w="sm" type="none"/>
              </a:ln>
            </p:spPr>
          </p:pic>
          <p:pic>
            <p:nvPicPr>
              <p:cNvPr descr="http://t2.gstatic.com/images?q=tbn:ANd9GcSW5Ii3rjDx50VSqbSbeqqPCLo1UhTJIfdDfzKcF5FfxUd9Ny7R" id="340" name="Google Shape;340;p26"/>
              <p:cNvPicPr preferRelativeResize="0"/>
              <p:nvPr/>
            </p:nvPicPr>
            <p:blipFill rotWithShape="1">
              <a:blip r:embed="rId4">
                <a:alphaModFix/>
              </a:blip>
              <a:srcRect b="0" l="0" r="0" t="0"/>
              <a:stretch/>
            </p:blipFill>
            <p:spPr>
              <a:xfrm>
                <a:off x="-1262114" y="-573645"/>
                <a:ext cx="133350" cy="133350"/>
              </a:xfrm>
              <a:prstGeom prst="rect">
                <a:avLst/>
              </a:prstGeom>
              <a:noFill/>
              <a:ln cap="flat" cmpd="sng" w="9525">
                <a:solidFill>
                  <a:schemeClr val="dk2"/>
                </a:solidFill>
                <a:prstDash val="solid"/>
                <a:round/>
                <a:headEnd len="sm" w="sm" type="none"/>
                <a:tailEnd len="sm" w="sm" type="none"/>
              </a:ln>
            </p:spPr>
          </p:pic>
          <p:pic>
            <p:nvPicPr>
              <p:cNvPr descr="http://t2.gstatic.com/images?q=tbn:ANd9GcSW5Ii3rjDx50VSqbSbeqqPCLo1UhTJIfdDfzKcF5FfxUd9Ny7R" id="341" name="Google Shape;341;p26"/>
              <p:cNvPicPr preferRelativeResize="0"/>
              <p:nvPr/>
            </p:nvPicPr>
            <p:blipFill rotWithShape="1">
              <a:blip r:embed="rId4">
                <a:alphaModFix/>
              </a:blip>
              <a:srcRect b="0" l="0" r="0" t="0"/>
              <a:stretch/>
            </p:blipFill>
            <p:spPr>
              <a:xfrm>
                <a:off x="-871589" y="-573645"/>
                <a:ext cx="133350" cy="133350"/>
              </a:xfrm>
              <a:prstGeom prst="rect">
                <a:avLst/>
              </a:prstGeom>
              <a:noFill/>
              <a:ln cap="flat" cmpd="sng" w="9525">
                <a:solidFill>
                  <a:schemeClr val="dk2"/>
                </a:solidFill>
                <a:prstDash val="solid"/>
                <a:round/>
                <a:headEnd len="sm" w="sm" type="none"/>
                <a:tailEnd len="sm" w="sm" type="none"/>
              </a:ln>
            </p:spPr>
          </p:pic>
          <p:pic>
            <p:nvPicPr>
              <p:cNvPr descr="http://t2.gstatic.com/images?q=tbn:ANd9GcSW5Ii3rjDx50VSqbSbeqqPCLo1UhTJIfdDfzKcF5FfxUd9Ny7R" id="342" name="Google Shape;342;p26"/>
              <p:cNvPicPr preferRelativeResize="0"/>
              <p:nvPr/>
            </p:nvPicPr>
            <p:blipFill rotWithShape="1">
              <a:blip r:embed="rId4">
                <a:alphaModFix/>
              </a:blip>
              <a:srcRect b="0" l="0" r="0" t="0"/>
              <a:stretch/>
            </p:blipFill>
            <p:spPr>
              <a:xfrm>
                <a:off x="-471539" y="-573645"/>
                <a:ext cx="133350" cy="133350"/>
              </a:xfrm>
              <a:prstGeom prst="rect">
                <a:avLst/>
              </a:prstGeom>
              <a:noFill/>
              <a:ln cap="flat" cmpd="sng" w="9525">
                <a:solidFill>
                  <a:schemeClr val="dk2"/>
                </a:solidFill>
                <a:prstDash val="solid"/>
                <a:round/>
                <a:headEnd len="sm" w="sm" type="none"/>
                <a:tailEnd len="sm" w="sm" type="none"/>
              </a:ln>
            </p:spPr>
          </p:pic>
        </p:grpSp>
        <p:grpSp>
          <p:nvGrpSpPr>
            <p:cNvPr id="343" name="Google Shape;343;p26"/>
            <p:cNvGrpSpPr/>
            <p:nvPr/>
          </p:nvGrpSpPr>
          <p:grpSpPr>
            <a:xfrm>
              <a:off x="-1652639" y="-164071"/>
              <a:ext cx="1314450" cy="133351"/>
              <a:chOff x="-1652639" y="-573646"/>
              <a:chExt cx="1314450" cy="133351"/>
            </a:xfrm>
          </p:grpSpPr>
          <p:pic>
            <p:nvPicPr>
              <p:cNvPr descr="http://t2.gstatic.com/images?q=tbn:ANd9GcSW5Ii3rjDx50VSqbSbeqqPCLo1UhTJIfdDfzKcF5FfxUd9Ny7R" id="344" name="Google Shape;344;p26"/>
              <p:cNvPicPr preferRelativeResize="0"/>
              <p:nvPr/>
            </p:nvPicPr>
            <p:blipFill rotWithShape="1">
              <a:blip r:embed="rId4">
                <a:alphaModFix/>
              </a:blip>
              <a:srcRect b="0" l="0" r="0" t="0"/>
              <a:stretch/>
            </p:blipFill>
            <p:spPr>
              <a:xfrm>
                <a:off x="-1652639" y="-573645"/>
                <a:ext cx="133350" cy="133350"/>
              </a:xfrm>
              <a:prstGeom prst="rect">
                <a:avLst/>
              </a:prstGeom>
              <a:noFill/>
              <a:ln cap="flat" cmpd="sng" w="9525">
                <a:solidFill>
                  <a:schemeClr val="dk2"/>
                </a:solidFill>
                <a:prstDash val="solid"/>
                <a:round/>
                <a:headEnd len="sm" w="sm" type="none"/>
                <a:tailEnd len="sm" w="sm" type="none"/>
              </a:ln>
            </p:spPr>
          </p:pic>
          <p:pic>
            <p:nvPicPr>
              <p:cNvPr descr="http://t2.gstatic.com/images?q=tbn:ANd9GcSW5Ii3rjDx50VSqbSbeqqPCLo1UhTJIfdDfzKcF5FfxUd9Ny7R" id="345" name="Google Shape;345;p26"/>
              <p:cNvPicPr preferRelativeResize="0"/>
              <p:nvPr/>
            </p:nvPicPr>
            <p:blipFill rotWithShape="1">
              <a:blip r:embed="rId4">
                <a:alphaModFix/>
              </a:blip>
              <a:srcRect b="0" l="0" r="0" t="0"/>
              <a:stretch/>
            </p:blipFill>
            <p:spPr>
              <a:xfrm>
                <a:off x="-1262114" y="-573645"/>
                <a:ext cx="133350" cy="133350"/>
              </a:xfrm>
              <a:prstGeom prst="rect">
                <a:avLst/>
              </a:prstGeom>
              <a:noFill/>
              <a:ln cap="flat" cmpd="sng" w="9525">
                <a:solidFill>
                  <a:schemeClr val="dk2"/>
                </a:solidFill>
                <a:prstDash val="solid"/>
                <a:round/>
                <a:headEnd len="sm" w="sm" type="none"/>
                <a:tailEnd len="sm" w="sm" type="none"/>
              </a:ln>
            </p:spPr>
          </p:pic>
          <p:pic>
            <p:nvPicPr>
              <p:cNvPr descr="http://t2.gstatic.com/images?q=tbn:ANd9GcSW5Ii3rjDx50VSqbSbeqqPCLo1UhTJIfdDfzKcF5FfxUd9Ny7R" id="346" name="Google Shape;346;p26"/>
              <p:cNvPicPr preferRelativeResize="0"/>
              <p:nvPr/>
            </p:nvPicPr>
            <p:blipFill rotWithShape="1">
              <a:blip r:embed="rId4">
                <a:alphaModFix/>
              </a:blip>
              <a:srcRect b="0" l="0" r="0" t="0"/>
              <a:stretch/>
            </p:blipFill>
            <p:spPr>
              <a:xfrm>
                <a:off x="-871589" y="-573646"/>
                <a:ext cx="133350" cy="133350"/>
              </a:xfrm>
              <a:prstGeom prst="rect">
                <a:avLst/>
              </a:prstGeom>
              <a:noFill/>
              <a:ln cap="flat" cmpd="sng" w="9525">
                <a:solidFill>
                  <a:schemeClr val="dk2"/>
                </a:solidFill>
                <a:prstDash val="solid"/>
                <a:round/>
                <a:headEnd len="sm" w="sm" type="none"/>
                <a:tailEnd len="sm" w="sm" type="none"/>
              </a:ln>
            </p:spPr>
          </p:pic>
          <p:pic>
            <p:nvPicPr>
              <p:cNvPr descr="http://t2.gstatic.com/images?q=tbn:ANd9GcSW5Ii3rjDx50VSqbSbeqqPCLo1UhTJIfdDfzKcF5FfxUd9Ny7R" id="347" name="Google Shape;347;p26"/>
              <p:cNvPicPr preferRelativeResize="0"/>
              <p:nvPr/>
            </p:nvPicPr>
            <p:blipFill rotWithShape="1">
              <a:blip r:embed="rId4">
                <a:alphaModFix/>
              </a:blip>
              <a:srcRect b="0" l="0" r="0" t="0"/>
              <a:stretch/>
            </p:blipFill>
            <p:spPr>
              <a:xfrm>
                <a:off x="-471539" y="-573646"/>
                <a:ext cx="133350" cy="133350"/>
              </a:xfrm>
              <a:prstGeom prst="rect">
                <a:avLst/>
              </a:prstGeom>
              <a:noFill/>
              <a:ln cap="flat" cmpd="sng" w="9525">
                <a:solidFill>
                  <a:schemeClr val="dk2"/>
                </a:solidFill>
                <a:prstDash val="solid"/>
                <a:round/>
                <a:headEnd len="sm" w="sm" type="none"/>
                <a:tailEnd len="sm" w="sm" type="none"/>
              </a:ln>
            </p:spPr>
          </p:pic>
        </p:grpSp>
        <p:grpSp>
          <p:nvGrpSpPr>
            <p:cNvPr id="348" name="Google Shape;348;p26"/>
            <p:cNvGrpSpPr/>
            <p:nvPr/>
          </p:nvGrpSpPr>
          <p:grpSpPr>
            <a:xfrm>
              <a:off x="-1652639" y="226455"/>
              <a:ext cx="1314450" cy="133350"/>
              <a:chOff x="-1652639" y="-573645"/>
              <a:chExt cx="1314450" cy="133350"/>
            </a:xfrm>
          </p:grpSpPr>
          <p:pic>
            <p:nvPicPr>
              <p:cNvPr descr="http://t2.gstatic.com/images?q=tbn:ANd9GcSW5Ii3rjDx50VSqbSbeqqPCLo1UhTJIfdDfzKcF5FfxUd9Ny7R" id="349" name="Google Shape;349;p26"/>
              <p:cNvPicPr preferRelativeResize="0"/>
              <p:nvPr/>
            </p:nvPicPr>
            <p:blipFill rotWithShape="1">
              <a:blip r:embed="rId4">
                <a:alphaModFix/>
              </a:blip>
              <a:srcRect b="0" l="0" r="0" t="0"/>
              <a:stretch/>
            </p:blipFill>
            <p:spPr>
              <a:xfrm>
                <a:off x="-1652639" y="-573645"/>
                <a:ext cx="133350" cy="133350"/>
              </a:xfrm>
              <a:prstGeom prst="rect">
                <a:avLst/>
              </a:prstGeom>
              <a:noFill/>
              <a:ln cap="flat" cmpd="sng" w="9525">
                <a:solidFill>
                  <a:schemeClr val="dk2"/>
                </a:solidFill>
                <a:prstDash val="solid"/>
                <a:round/>
                <a:headEnd len="sm" w="sm" type="none"/>
                <a:tailEnd len="sm" w="sm" type="none"/>
              </a:ln>
            </p:spPr>
          </p:pic>
          <p:pic>
            <p:nvPicPr>
              <p:cNvPr descr="http://t2.gstatic.com/images?q=tbn:ANd9GcSW5Ii3rjDx50VSqbSbeqqPCLo1UhTJIfdDfzKcF5FfxUd9Ny7R" id="350" name="Google Shape;350;p26"/>
              <p:cNvPicPr preferRelativeResize="0"/>
              <p:nvPr/>
            </p:nvPicPr>
            <p:blipFill rotWithShape="1">
              <a:blip r:embed="rId4">
                <a:alphaModFix/>
              </a:blip>
              <a:srcRect b="0" l="0" r="0" t="0"/>
              <a:stretch/>
            </p:blipFill>
            <p:spPr>
              <a:xfrm>
                <a:off x="-1262114" y="-573645"/>
                <a:ext cx="133350" cy="133350"/>
              </a:xfrm>
              <a:prstGeom prst="rect">
                <a:avLst/>
              </a:prstGeom>
              <a:noFill/>
              <a:ln cap="flat" cmpd="sng" w="9525">
                <a:solidFill>
                  <a:schemeClr val="dk2"/>
                </a:solidFill>
                <a:prstDash val="solid"/>
                <a:round/>
                <a:headEnd len="sm" w="sm" type="none"/>
                <a:tailEnd len="sm" w="sm" type="none"/>
              </a:ln>
            </p:spPr>
          </p:pic>
          <p:pic>
            <p:nvPicPr>
              <p:cNvPr descr="http://t2.gstatic.com/images?q=tbn:ANd9GcSW5Ii3rjDx50VSqbSbeqqPCLo1UhTJIfdDfzKcF5FfxUd9Ny7R" id="351" name="Google Shape;351;p26"/>
              <p:cNvPicPr preferRelativeResize="0"/>
              <p:nvPr/>
            </p:nvPicPr>
            <p:blipFill rotWithShape="1">
              <a:blip r:embed="rId4">
                <a:alphaModFix/>
              </a:blip>
              <a:srcRect b="0" l="0" r="0" t="0"/>
              <a:stretch/>
            </p:blipFill>
            <p:spPr>
              <a:xfrm>
                <a:off x="-871589" y="-573645"/>
                <a:ext cx="133350" cy="133350"/>
              </a:xfrm>
              <a:prstGeom prst="rect">
                <a:avLst/>
              </a:prstGeom>
              <a:noFill/>
              <a:ln cap="flat" cmpd="sng" w="9525">
                <a:solidFill>
                  <a:schemeClr val="dk2"/>
                </a:solidFill>
                <a:prstDash val="solid"/>
                <a:round/>
                <a:headEnd len="sm" w="sm" type="none"/>
                <a:tailEnd len="sm" w="sm" type="none"/>
              </a:ln>
            </p:spPr>
          </p:pic>
          <p:pic>
            <p:nvPicPr>
              <p:cNvPr descr="http://t2.gstatic.com/images?q=tbn:ANd9GcSW5Ii3rjDx50VSqbSbeqqPCLo1UhTJIfdDfzKcF5FfxUd9Ny7R" id="352" name="Google Shape;352;p26"/>
              <p:cNvPicPr preferRelativeResize="0"/>
              <p:nvPr/>
            </p:nvPicPr>
            <p:blipFill rotWithShape="1">
              <a:blip r:embed="rId4">
                <a:alphaModFix/>
              </a:blip>
              <a:srcRect b="0" l="0" r="0" t="0"/>
              <a:stretch/>
            </p:blipFill>
            <p:spPr>
              <a:xfrm>
                <a:off x="-471539" y="-573645"/>
                <a:ext cx="133350" cy="133350"/>
              </a:xfrm>
              <a:prstGeom prst="rect">
                <a:avLst/>
              </a:prstGeom>
              <a:noFill/>
              <a:ln cap="flat" cmpd="sng" w="9525">
                <a:solidFill>
                  <a:schemeClr val="dk2"/>
                </a:solidFill>
                <a:prstDash val="solid"/>
                <a:round/>
                <a:headEnd len="sm" w="sm" type="none"/>
                <a:tailEnd len="sm" w="sm" type="none"/>
              </a:ln>
            </p:spPr>
          </p:pic>
        </p:grpSp>
        <p:grpSp>
          <p:nvGrpSpPr>
            <p:cNvPr id="353" name="Google Shape;353;p26"/>
            <p:cNvGrpSpPr/>
            <p:nvPr/>
          </p:nvGrpSpPr>
          <p:grpSpPr>
            <a:xfrm>
              <a:off x="-1652638" y="636029"/>
              <a:ext cx="1314449" cy="133351"/>
              <a:chOff x="-1652638" y="-573646"/>
              <a:chExt cx="1314449" cy="133351"/>
            </a:xfrm>
          </p:grpSpPr>
          <p:pic>
            <p:nvPicPr>
              <p:cNvPr descr="http://t2.gstatic.com/images?q=tbn:ANd9GcSW5Ii3rjDx50VSqbSbeqqPCLo1UhTJIfdDfzKcF5FfxUd9Ny7R" id="354" name="Google Shape;354;p26"/>
              <p:cNvPicPr preferRelativeResize="0"/>
              <p:nvPr/>
            </p:nvPicPr>
            <p:blipFill rotWithShape="1">
              <a:blip r:embed="rId4">
                <a:alphaModFix/>
              </a:blip>
              <a:srcRect b="0" l="0" r="0" t="0"/>
              <a:stretch/>
            </p:blipFill>
            <p:spPr>
              <a:xfrm>
                <a:off x="-1652638" y="-573645"/>
                <a:ext cx="133350" cy="133350"/>
              </a:xfrm>
              <a:prstGeom prst="rect">
                <a:avLst/>
              </a:prstGeom>
              <a:noFill/>
              <a:ln cap="flat" cmpd="sng" w="9525">
                <a:solidFill>
                  <a:schemeClr val="dk2"/>
                </a:solidFill>
                <a:prstDash val="solid"/>
                <a:round/>
                <a:headEnd len="sm" w="sm" type="none"/>
                <a:tailEnd len="sm" w="sm" type="none"/>
              </a:ln>
            </p:spPr>
          </p:pic>
          <p:pic>
            <p:nvPicPr>
              <p:cNvPr descr="http://t2.gstatic.com/images?q=tbn:ANd9GcSW5Ii3rjDx50VSqbSbeqqPCLo1UhTJIfdDfzKcF5FfxUd9Ny7R" id="355" name="Google Shape;355;p26"/>
              <p:cNvPicPr preferRelativeResize="0"/>
              <p:nvPr/>
            </p:nvPicPr>
            <p:blipFill rotWithShape="1">
              <a:blip r:embed="rId4">
                <a:alphaModFix/>
              </a:blip>
              <a:srcRect b="0" l="0" r="0" t="0"/>
              <a:stretch/>
            </p:blipFill>
            <p:spPr>
              <a:xfrm>
                <a:off x="-1262114" y="-573645"/>
                <a:ext cx="133350" cy="133350"/>
              </a:xfrm>
              <a:prstGeom prst="rect">
                <a:avLst/>
              </a:prstGeom>
              <a:noFill/>
              <a:ln cap="flat" cmpd="sng" w="9525">
                <a:solidFill>
                  <a:schemeClr val="dk2"/>
                </a:solidFill>
                <a:prstDash val="solid"/>
                <a:round/>
                <a:headEnd len="sm" w="sm" type="none"/>
                <a:tailEnd len="sm" w="sm" type="none"/>
              </a:ln>
            </p:spPr>
          </p:pic>
          <p:pic>
            <p:nvPicPr>
              <p:cNvPr descr="http://t2.gstatic.com/images?q=tbn:ANd9GcSW5Ii3rjDx50VSqbSbeqqPCLo1UhTJIfdDfzKcF5FfxUd9Ny7R" id="356" name="Google Shape;356;p26"/>
              <p:cNvPicPr preferRelativeResize="0"/>
              <p:nvPr/>
            </p:nvPicPr>
            <p:blipFill rotWithShape="1">
              <a:blip r:embed="rId4">
                <a:alphaModFix/>
              </a:blip>
              <a:srcRect b="0" l="0" r="0" t="0"/>
              <a:stretch/>
            </p:blipFill>
            <p:spPr>
              <a:xfrm>
                <a:off x="-871589" y="-573646"/>
                <a:ext cx="133350" cy="133350"/>
              </a:xfrm>
              <a:prstGeom prst="rect">
                <a:avLst/>
              </a:prstGeom>
              <a:noFill/>
              <a:ln cap="flat" cmpd="sng" w="9525">
                <a:solidFill>
                  <a:schemeClr val="dk2"/>
                </a:solidFill>
                <a:prstDash val="solid"/>
                <a:round/>
                <a:headEnd len="sm" w="sm" type="none"/>
                <a:tailEnd len="sm" w="sm" type="none"/>
              </a:ln>
            </p:spPr>
          </p:pic>
          <p:pic>
            <p:nvPicPr>
              <p:cNvPr descr="http://t2.gstatic.com/images?q=tbn:ANd9GcSW5Ii3rjDx50VSqbSbeqqPCLo1UhTJIfdDfzKcF5FfxUd9Ny7R" id="357" name="Google Shape;357;p26"/>
              <p:cNvPicPr preferRelativeResize="0"/>
              <p:nvPr/>
            </p:nvPicPr>
            <p:blipFill rotWithShape="1">
              <a:blip r:embed="rId4">
                <a:alphaModFix/>
              </a:blip>
              <a:srcRect b="0" l="0" r="0" t="0"/>
              <a:stretch/>
            </p:blipFill>
            <p:spPr>
              <a:xfrm>
                <a:off x="-471539" y="-573646"/>
                <a:ext cx="133350" cy="133350"/>
              </a:xfrm>
              <a:prstGeom prst="rect">
                <a:avLst/>
              </a:prstGeom>
              <a:noFill/>
              <a:ln cap="flat" cmpd="sng" w="9525">
                <a:solidFill>
                  <a:schemeClr val="dk2"/>
                </a:solidFill>
                <a:prstDash val="solid"/>
                <a:round/>
                <a:headEnd len="sm" w="sm" type="none"/>
                <a:tailEnd len="sm" w="sm" type="none"/>
              </a:ln>
            </p:spPr>
          </p:pic>
        </p:grpSp>
      </p:grpSp>
      <p:pic>
        <p:nvPicPr>
          <p:cNvPr descr="http://t2.gstatic.com/images?q=tbn:ANd9GcSW5Ii3rjDx50VSqbSbeqqPCLo1UhTJIfdDfzKcF5FfxUd9Ny7R" id="358" name="Google Shape;358;p26"/>
          <p:cNvPicPr preferRelativeResize="0"/>
          <p:nvPr/>
        </p:nvPicPr>
        <p:blipFill rotWithShape="1">
          <a:blip r:embed="rId4">
            <a:alphaModFix/>
          </a:blip>
          <a:srcRect b="0" l="0" r="0" t="0"/>
          <a:stretch/>
        </p:blipFill>
        <p:spPr>
          <a:xfrm>
            <a:off x="3834059" y="5883517"/>
            <a:ext cx="233885" cy="209779"/>
          </a:xfrm>
          <a:prstGeom prst="rect">
            <a:avLst/>
          </a:prstGeom>
          <a:noFill/>
          <a:ln>
            <a:noFill/>
          </a:ln>
        </p:spPr>
      </p:pic>
      <p:pic>
        <p:nvPicPr>
          <p:cNvPr descr="http://t2.gstatic.com/images?q=tbn:ANd9GcSW5Ii3rjDx50VSqbSbeqqPCLo1UhTJIfdDfzKcF5FfxUd9Ny7R" id="359" name="Google Shape;359;p26"/>
          <p:cNvPicPr preferRelativeResize="0"/>
          <p:nvPr/>
        </p:nvPicPr>
        <p:blipFill rotWithShape="1">
          <a:blip r:embed="rId4">
            <a:alphaModFix/>
          </a:blip>
          <a:srcRect b="0" l="0" r="0" t="0"/>
          <a:stretch/>
        </p:blipFill>
        <p:spPr>
          <a:xfrm rot="-1395037">
            <a:off x="3834058" y="6092511"/>
            <a:ext cx="233885" cy="20977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alpha val="0"/>
          </a:schemeClr>
        </a:solidFill>
      </p:bgPr>
    </p:bg>
    <p:spTree>
      <p:nvGrpSpPr>
        <p:cNvPr id="364" name="Shape 364"/>
        <p:cNvGrpSpPr/>
        <p:nvPr/>
      </p:nvGrpSpPr>
      <p:grpSpPr>
        <a:xfrm>
          <a:off x="0" y="0"/>
          <a:ext cx="0" cy="0"/>
          <a:chOff x="0" y="0"/>
          <a:chExt cx="0" cy="0"/>
        </a:xfrm>
      </p:grpSpPr>
      <p:sp>
        <p:nvSpPr>
          <p:cNvPr id="365" name="Google Shape;365;p27"/>
          <p:cNvSpPr txBox="1"/>
          <p:nvPr/>
        </p:nvSpPr>
        <p:spPr>
          <a:xfrm>
            <a:off x="304800" y="1577975"/>
            <a:ext cx="4343400" cy="50292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800"/>
              <a:buFont typeface="Arial"/>
              <a:buChar char="•"/>
            </a:pPr>
            <a:r>
              <a:rPr lang="en-GB" sz="2800">
                <a:solidFill>
                  <a:schemeClr val="dk1"/>
                </a:solidFill>
                <a:latin typeface="Lato"/>
                <a:ea typeface="Lato"/>
                <a:cs typeface="Lato"/>
                <a:sym typeface="Lato"/>
              </a:rPr>
              <a:t>Nearest neighbour</a:t>
            </a:r>
            <a:endParaRPr/>
          </a:p>
          <a:p>
            <a:pPr indent="-285750" lvl="1" marL="742950" marR="0" rtl="0" algn="l">
              <a:spcBef>
                <a:spcPts val="480"/>
              </a:spcBef>
              <a:spcAft>
                <a:spcPts val="0"/>
              </a:spcAft>
              <a:buClr>
                <a:schemeClr val="dk1"/>
              </a:buClr>
              <a:buSzPts val="2400"/>
              <a:buFont typeface="Merriweather Sans"/>
              <a:buChar char="−"/>
            </a:pPr>
            <a:r>
              <a:rPr b="0" i="0" lang="en-GB" sz="2400" u="none" cap="none" strike="noStrike">
                <a:solidFill>
                  <a:schemeClr val="dk1"/>
                </a:solidFill>
                <a:latin typeface="Lato"/>
                <a:ea typeface="Lato"/>
                <a:cs typeface="Lato"/>
                <a:sym typeface="Lato"/>
              </a:rPr>
              <a:t>Takes the value of the closest voxel</a:t>
            </a:r>
            <a:endParaRPr b="0" i="0" sz="2400" u="none" cap="none" strike="noStrike">
              <a:solidFill>
                <a:schemeClr val="dk1"/>
              </a:solidFill>
              <a:latin typeface="Lato"/>
              <a:ea typeface="Lato"/>
              <a:cs typeface="Lato"/>
              <a:sym typeface="Lato"/>
            </a:endParaRPr>
          </a:p>
          <a:p>
            <a:pPr indent="-342900" lvl="0" marL="342900" marR="0" rtl="0" algn="l">
              <a:spcBef>
                <a:spcPts val="560"/>
              </a:spcBef>
              <a:spcAft>
                <a:spcPts val="0"/>
              </a:spcAft>
              <a:buClr>
                <a:schemeClr val="dk1"/>
              </a:buClr>
              <a:buSzPts val="2800"/>
              <a:buFont typeface="Arial"/>
              <a:buChar char="•"/>
            </a:pPr>
            <a:r>
              <a:rPr lang="en-GB" sz="2800">
                <a:solidFill>
                  <a:schemeClr val="dk1"/>
                </a:solidFill>
                <a:latin typeface="Lato"/>
                <a:ea typeface="Lato"/>
                <a:cs typeface="Lato"/>
                <a:sym typeface="Lato"/>
              </a:rPr>
              <a:t>Tri-linear</a:t>
            </a:r>
            <a:endParaRPr/>
          </a:p>
          <a:p>
            <a:pPr indent="-285750" lvl="1" marL="742950" marR="0" rtl="0" algn="l">
              <a:spcBef>
                <a:spcPts val="480"/>
              </a:spcBef>
              <a:spcAft>
                <a:spcPts val="0"/>
              </a:spcAft>
              <a:buClr>
                <a:schemeClr val="dk1"/>
              </a:buClr>
              <a:buSzPts val="2400"/>
              <a:buFont typeface="Merriweather Sans"/>
              <a:buChar char="−"/>
            </a:pPr>
            <a:r>
              <a:rPr b="0" i="0" lang="en-GB" sz="2400" u="none" cap="none" strike="noStrike">
                <a:solidFill>
                  <a:schemeClr val="dk1"/>
                </a:solidFill>
                <a:latin typeface="Lato"/>
                <a:ea typeface="Lato"/>
                <a:cs typeface="Lato"/>
                <a:sym typeface="Lato"/>
              </a:rPr>
              <a:t>Weighted average of the neighbouring voxels</a:t>
            </a:r>
            <a:endParaRPr b="0" i="0" sz="2400" u="none" cap="none" strike="noStrike">
              <a:solidFill>
                <a:schemeClr val="dk1"/>
              </a:solidFill>
              <a:latin typeface="Lato"/>
              <a:ea typeface="Lato"/>
              <a:cs typeface="Lato"/>
              <a:sym typeface="Lato"/>
            </a:endParaRPr>
          </a:p>
          <a:p>
            <a:pPr indent="-285750" lvl="2" marL="1200150" marR="0" rtl="0" algn="l">
              <a:spcBef>
                <a:spcPts val="480"/>
              </a:spcBef>
              <a:spcAft>
                <a:spcPts val="0"/>
              </a:spcAft>
              <a:buClr>
                <a:schemeClr val="dk1"/>
              </a:buClr>
              <a:buSzPts val="2400"/>
              <a:buFont typeface="Lato"/>
              <a:buChar char="*"/>
            </a:pPr>
            <a:r>
              <a:rPr b="0" i="0" lang="en-GB" sz="2400" u="none" cap="none" strike="noStrike">
                <a:solidFill>
                  <a:schemeClr val="dk1"/>
                </a:solidFill>
                <a:latin typeface="Lato"/>
                <a:ea typeface="Lato"/>
                <a:cs typeface="Lato"/>
                <a:sym typeface="Lato"/>
              </a:rPr>
              <a:t>f</a:t>
            </a:r>
            <a:r>
              <a:rPr b="0" baseline="-25000" i="0" lang="en-GB" sz="2400" u="none" cap="none" strike="noStrike">
                <a:solidFill>
                  <a:schemeClr val="dk1"/>
                </a:solidFill>
                <a:latin typeface="Lato"/>
                <a:ea typeface="Lato"/>
                <a:cs typeface="Lato"/>
                <a:sym typeface="Lato"/>
              </a:rPr>
              <a:t>5</a:t>
            </a:r>
            <a:r>
              <a:rPr b="0" i="0" lang="en-GB" sz="2400" u="none" cap="none" strike="noStrike">
                <a:solidFill>
                  <a:schemeClr val="dk1"/>
                </a:solidFill>
                <a:latin typeface="Lato"/>
                <a:ea typeface="Lato"/>
                <a:cs typeface="Lato"/>
                <a:sym typeface="Lato"/>
              </a:rPr>
              <a:t> = f</a:t>
            </a:r>
            <a:r>
              <a:rPr b="0" baseline="-25000" i="0" lang="en-GB" sz="2400" u="none" cap="none" strike="noStrike">
                <a:solidFill>
                  <a:schemeClr val="dk1"/>
                </a:solidFill>
                <a:latin typeface="Lato"/>
                <a:ea typeface="Lato"/>
                <a:cs typeface="Lato"/>
                <a:sym typeface="Lato"/>
              </a:rPr>
              <a:t>1</a:t>
            </a:r>
            <a:r>
              <a:rPr b="0" i="0" lang="en-GB" sz="2400" u="none" cap="none" strike="noStrike">
                <a:solidFill>
                  <a:schemeClr val="dk1"/>
                </a:solidFill>
                <a:latin typeface="Lato"/>
                <a:ea typeface="Lato"/>
                <a:cs typeface="Lato"/>
                <a:sym typeface="Lato"/>
              </a:rPr>
              <a:t> x</a:t>
            </a:r>
            <a:r>
              <a:rPr b="0" baseline="-25000" i="0" lang="en-GB" sz="2400" u="none" cap="none" strike="noStrike">
                <a:solidFill>
                  <a:schemeClr val="dk1"/>
                </a:solidFill>
                <a:latin typeface="Lato"/>
                <a:ea typeface="Lato"/>
                <a:cs typeface="Lato"/>
                <a:sym typeface="Lato"/>
              </a:rPr>
              <a:t>2</a:t>
            </a:r>
            <a:r>
              <a:rPr b="0" i="0" lang="en-GB" sz="2400" u="none" cap="none" strike="noStrike">
                <a:solidFill>
                  <a:schemeClr val="dk1"/>
                </a:solidFill>
                <a:latin typeface="Lato"/>
                <a:ea typeface="Lato"/>
                <a:cs typeface="Lato"/>
                <a:sym typeface="Lato"/>
              </a:rPr>
              <a:t> + f</a:t>
            </a:r>
            <a:r>
              <a:rPr b="0" baseline="-25000" i="0" lang="en-GB" sz="2400" u="none" cap="none" strike="noStrike">
                <a:solidFill>
                  <a:schemeClr val="dk1"/>
                </a:solidFill>
                <a:latin typeface="Lato"/>
                <a:ea typeface="Lato"/>
                <a:cs typeface="Lato"/>
                <a:sym typeface="Lato"/>
              </a:rPr>
              <a:t>2</a:t>
            </a:r>
            <a:r>
              <a:rPr b="0" i="0" lang="en-GB" sz="2400" u="none" cap="none" strike="noStrike">
                <a:solidFill>
                  <a:schemeClr val="dk1"/>
                </a:solidFill>
                <a:latin typeface="Lato"/>
                <a:ea typeface="Lato"/>
                <a:cs typeface="Lato"/>
                <a:sym typeface="Lato"/>
              </a:rPr>
              <a:t> x</a:t>
            </a:r>
            <a:r>
              <a:rPr b="0" baseline="-25000" i="0" lang="en-GB" sz="2400" u="none" cap="none" strike="noStrike">
                <a:solidFill>
                  <a:schemeClr val="dk1"/>
                </a:solidFill>
                <a:latin typeface="Lato"/>
                <a:ea typeface="Lato"/>
                <a:cs typeface="Lato"/>
                <a:sym typeface="Lato"/>
              </a:rPr>
              <a:t>1</a:t>
            </a:r>
            <a:endParaRPr b="0" i="0" sz="2400" u="none" cap="none" strike="noStrike">
              <a:solidFill>
                <a:schemeClr val="dk1"/>
              </a:solidFill>
              <a:latin typeface="Lato"/>
              <a:ea typeface="Lato"/>
              <a:cs typeface="Lato"/>
              <a:sym typeface="Lato"/>
            </a:endParaRPr>
          </a:p>
          <a:p>
            <a:pPr indent="-285750" lvl="2" marL="1200150" marR="0" rtl="0" algn="l">
              <a:spcBef>
                <a:spcPts val="480"/>
              </a:spcBef>
              <a:spcAft>
                <a:spcPts val="0"/>
              </a:spcAft>
              <a:buClr>
                <a:schemeClr val="dk1"/>
              </a:buClr>
              <a:buSzPts val="2400"/>
              <a:buFont typeface="Lato"/>
              <a:buChar char="*"/>
            </a:pPr>
            <a:r>
              <a:rPr b="0" i="0" lang="en-GB" sz="2400" u="none" cap="none" strike="noStrike">
                <a:solidFill>
                  <a:schemeClr val="dk1"/>
                </a:solidFill>
                <a:latin typeface="Lato"/>
                <a:ea typeface="Lato"/>
                <a:cs typeface="Lato"/>
                <a:sym typeface="Lato"/>
              </a:rPr>
              <a:t>f</a:t>
            </a:r>
            <a:r>
              <a:rPr b="0" baseline="-25000" i="0" lang="en-GB" sz="2400" u="none" cap="none" strike="noStrike">
                <a:solidFill>
                  <a:schemeClr val="dk1"/>
                </a:solidFill>
                <a:latin typeface="Lato"/>
                <a:ea typeface="Lato"/>
                <a:cs typeface="Lato"/>
                <a:sym typeface="Lato"/>
              </a:rPr>
              <a:t>6</a:t>
            </a:r>
            <a:r>
              <a:rPr b="0" i="0" lang="en-GB" sz="2400" u="none" cap="none" strike="noStrike">
                <a:solidFill>
                  <a:schemeClr val="dk1"/>
                </a:solidFill>
                <a:latin typeface="Lato"/>
                <a:ea typeface="Lato"/>
                <a:cs typeface="Lato"/>
                <a:sym typeface="Lato"/>
              </a:rPr>
              <a:t> = f</a:t>
            </a:r>
            <a:r>
              <a:rPr b="0" baseline="-25000" i="0" lang="en-GB" sz="2400" u="none" cap="none" strike="noStrike">
                <a:solidFill>
                  <a:schemeClr val="dk1"/>
                </a:solidFill>
                <a:latin typeface="Lato"/>
                <a:ea typeface="Lato"/>
                <a:cs typeface="Lato"/>
                <a:sym typeface="Lato"/>
              </a:rPr>
              <a:t>3</a:t>
            </a:r>
            <a:r>
              <a:rPr b="0" i="0" lang="en-GB" sz="2400" u="none" cap="none" strike="noStrike">
                <a:solidFill>
                  <a:schemeClr val="dk1"/>
                </a:solidFill>
                <a:latin typeface="Lato"/>
                <a:ea typeface="Lato"/>
                <a:cs typeface="Lato"/>
                <a:sym typeface="Lato"/>
              </a:rPr>
              <a:t> x</a:t>
            </a:r>
            <a:r>
              <a:rPr b="0" baseline="-25000" i="0" lang="en-GB" sz="2400" u="none" cap="none" strike="noStrike">
                <a:solidFill>
                  <a:schemeClr val="dk1"/>
                </a:solidFill>
                <a:latin typeface="Lato"/>
                <a:ea typeface="Lato"/>
                <a:cs typeface="Lato"/>
                <a:sym typeface="Lato"/>
              </a:rPr>
              <a:t>2</a:t>
            </a:r>
            <a:r>
              <a:rPr b="0" i="0" lang="en-GB" sz="2400" u="none" cap="none" strike="noStrike">
                <a:solidFill>
                  <a:schemeClr val="dk1"/>
                </a:solidFill>
                <a:latin typeface="Lato"/>
                <a:ea typeface="Lato"/>
                <a:cs typeface="Lato"/>
                <a:sym typeface="Lato"/>
              </a:rPr>
              <a:t> + f</a:t>
            </a:r>
            <a:r>
              <a:rPr b="0" baseline="-25000" i="0" lang="en-GB" sz="2400" u="none" cap="none" strike="noStrike">
                <a:solidFill>
                  <a:schemeClr val="dk1"/>
                </a:solidFill>
                <a:latin typeface="Lato"/>
                <a:ea typeface="Lato"/>
                <a:cs typeface="Lato"/>
                <a:sym typeface="Lato"/>
              </a:rPr>
              <a:t>4</a:t>
            </a:r>
            <a:r>
              <a:rPr b="0" i="0" lang="en-GB" sz="2400" u="none" cap="none" strike="noStrike">
                <a:solidFill>
                  <a:schemeClr val="dk1"/>
                </a:solidFill>
                <a:latin typeface="Lato"/>
                <a:ea typeface="Lato"/>
                <a:cs typeface="Lato"/>
                <a:sym typeface="Lato"/>
              </a:rPr>
              <a:t> x</a:t>
            </a:r>
            <a:r>
              <a:rPr b="0" baseline="-25000" i="0" lang="en-GB" sz="2400" u="none" cap="none" strike="noStrike">
                <a:solidFill>
                  <a:schemeClr val="dk1"/>
                </a:solidFill>
                <a:latin typeface="Lato"/>
                <a:ea typeface="Lato"/>
                <a:cs typeface="Lato"/>
                <a:sym typeface="Lato"/>
              </a:rPr>
              <a:t>1</a:t>
            </a:r>
            <a:endParaRPr b="0" i="0" sz="2400" u="none" cap="none" strike="noStrike">
              <a:solidFill>
                <a:schemeClr val="dk1"/>
              </a:solidFill>
              <a:latin typeface="Lato"/>
              <a:ea typeface="Lato"/>
              <a:cs typeface="Lato"/>
              <a:sym typeface="Lato"/>
            </a:endParaRPr>
          </a:p>
          <a:p>
            <a:pPr indent="-285750" lvl="2" marL="1200150" marR="0" rtl="0" algn="l">
              <a:spcBef>
                <a:spcPts val="480"/>
              </a:spcBef>
              <a:spcAft>
                <a:spcPts val="0"/>
              </a:spcAft>
              <a:buClr>
                <a:schemeClr val="dk1"/>
              </a:buClr>
              <a:buSzPts val="2400"/>
              <a:buFont typeface="Lato"/>
              <a:buChar char="*"/>
            </a:pPr>
            <a:r>
              <a:rPr b="0" i="0" lang="en-GB" sz="2400" u="none" cap="none" strike="noStrike">
                <a:solidFill>
                  <a:schemeClr val="dk1"/>
                </a:solidFill>
                <a:latin typeface="Lato"/>
                <a:ea typeface="Lato"/>
                <a:cs typeface="Lato"/>
                <a:sym typeface="Lato"/>
              </a:rPr>
              <a:t>f</a:t>
            </a:r>
            <a:r>
              <a:rPr b="0" baseline="-25000" i="0" lang="en-GB" sz="2400" u="none" cap="none" strike="noStrike">
                <a:solidFill>
                  <a:schemeClr val="dk1"/>
                </a:solidFill>
                <a:latin typeface="Lato"/>
                <a:ea typeface="Lato"/>
                <a:cs typeface="Lato"/>
                <a:sym typeface="Lato"/>
              </a:rPr>
              <a:t>7</a:t>
            </a:r>
            <a:r>
              <a:rPr b="0" i="0" lang="en-GB" sz="2400" u="none" cap="none" strike="noStrike">
                <a:solidFill>
                  <a:schemeClr val="dk1"/>
                </a:solidFill>
                <a:latin typeface="Lato"/>
                <a:ea typeface="Lato"/>
                <a:cs typeface="Lato"/>
                <a:sym typeface="Lato"/>
              </a:rPr>
              <a:t> = f</a:t>
            </a:r>
            <a:r>
              <a:rPr b="0" baseline="-25000" i="0" lang="en-GB" sz="2400" u="none" cap="none" strike="noStrike">
                <a:solidFill>
                  <a:schemeClr val="dk1"/>
                </a:solidFill>
                <a:latin typeface="Lato"/>
                <a:ea typeface="Lato"/>
                <a:cs typeface="Lato"/>
                <a:sym typeface="Lato"/>
              </a:rPr>
              <a:t>5</a:t>
            </a:r>
            <a:r>
              <a:rPr b="0" i="0" lang="en-GB" sz="2400" u="none" cap="none" strike="noStrike">
                <a:solidFill>
                  <a:schemeClr val="dk1"/>
                </a:solidFill>
                <a:latin typeface="Lato"/>
                <a:ea typeface="Lato"/>
                <a:cs typeface="Lato"/>
                <a:sym typeface="Lato"/>
              </a:rPr>
              <a:t> y</a:t>
            </a:r>
            <a:r>
              <a:rPr b="0" baseline="-25000" i="0" lang="en-GB" sz="2400" u="none" cap="none" strike="noStrike">
                <a:solidFill>
                  <a:schemeClr val="dk1"/>
                </a:solidFill>
                <a:latin typeface="Lato"/>
                <a:ea typeface="Lato"/>
                <a:cs typeface="Lato"/>
                <a:sym typeface="Lato"/>
              </a:rPr>
              <a:t>2</a:t>
            </a:r>
            <a:r>
              <a:rPr b="0" i="0" lang="en-GB" sz="2400" u="none" cap="none" strike="noStrike">
                <a:solidFill>
                  <a:schemeClr val="dk1"/>
                </a:solidFill>
                <a:latin typeface="Lato"/>
                <a:ea typeface="Lato"/>
                <a:cs typeface="Lato"/>
                <a:sym typeface="Lato"/>
              </a:rPr>
              <a:t> + f</a:t>
            </a:r>
            <a:r>
              <a:rPr b="0" baseline="-25000" i="0" lang="en-GB" sz="2400" u="none" cap="none" strike="noStrike">
                <a:solidFill>
                  <a:schemeClr val="dk1"/>
                </a:solidFill>
                <a:latin typeface="Lato"/>
                <a:ea typeface="Lato"/>
                <a:cs typeface="Lato"/>
                <a:sym typeface="Lato"/>
              </a:rPr>
              <a:t>6</a:t>
            </a:r>
            <a:r>
              <a:rPr b="0" i="0" lang="en-GB" sz="2400" u="none" cap="none" strike="noStrike">
                <a:solidFill>
                  <a:schemeClr val="dk1"/>
                </a:solidFill>
                <a:latin typeface="Lato"/>
                <a:ea typeface="Lato"/>
                <a:cs typeface="Lato"/>
                <a:sym typeface="Lato"/>
              </a:rPr>
              <a:t> y</a:t>
            </a:r>
            <a:r>
              <a:rPr b="0" baseline="-25000" i="0" lang="en-GB" sz="2400" u="none" cap="none" strike="noStrike">
                <a:solidFill>
                  <a:schemeClr val="dk1"/>
                </a:solidFill>
                <a:latin typeface="Lato"/>
                <a:ea typeface="Lato"/>
                <a:cs typeface="Lato"/>
                <a:sym typeface="Lato"/>
              </a:rPr>
              <a:t>1</a:t>
            </a:r>
            <a:endParaRPr b="0" i="0" sz="2400" u="none" cap="none" strike="noStrike">
              <a:solidFill>
                <a:schemeClr val="dk1"/>
              </a:solidFill>
              <a:latin typeface="Lato"/>
              <a:ea typeface="Lato"/>
              <a:cs typeface="Lato"/>
              <a:sym typeface="Lato"/>
            </a:endParaRPr>
          </a:p>
        </p:txBody>
      </p:sp>
      <p:pic>
        <p:nvPicPr>
          <p:cNvPr descr="bilin" id="366" name="Google Shape;366;p27"/>
          <p:cNvPicPr preferRelativeResize="0"/>
          <p:nvPr/>
        </p:nvPicPr>
        <p:blipFill rotWithShape="1">
          <a:blip r:embed="rId3">
            <a:alphaModFix/>
          </a:blip>
          <a:srcRect b="0" l="0" r="0" t="0"/>
          <a:stretch/>
        </p:blipFill>
        <p:spPr>
          <a:xfrm>
            <a:off x="4891087" y="1946275"/>
            <a:ext cx="3833813" cy="3668713"/>
          </a:xfrm>
          <a:prstGeom prst="rect">
            <a:avLst/>
          </a:prstGeom>
          <a:noFill/>
          <a:ln>
            <a:noFill/>
          </a:ln>
        </p:spPr>
      </p:pic>
      <p:sp>
        <p:nvSpPr>
          <p:cNvPr id="367" name="Google Shape;367;p27"/>
          <p:cNvSpPr txBox="1"/>
          <p:nvPr>
            <p:ph idx="4294967295" type="title"/>
          </p:nvPr>
        </p:nvSpPr>
        <p:spPr>
          <a:xfrm>
            <a:off x="409433" y="396520"/>
            <a:ext cx="7899400" cy="72866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000"/>
              <a:buFont typeface="Lato"/>
              <a:buNone/>
            </a:pPr>
            <a:r>
              <a:rPr b="0" i="0" lang="en-GB" sz="4000" u="none" cap="none" strike="noStrike">
                <a:solidFill>
                  <a:schemeClr val="dk1"/>
                </a:solidFill>
                <a:latin typeface="Lato"/>
                <a:ea typeface="Lato"/>
                <a:cs typeface="Lato"/>
                <a:sym typeface="Lato"/>
              </a:rPr>
              <a:t>Simple Interpolation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372" name="Shape 372"/>
        <p:cNvGrpSpPr/>
        <p:nvPr/>
      </p:nvGrpSpPr>
      <p:grpSpPr>
        <a:xfrm>
          <a:off x="0" y="0"/>
          <a:ext cx="0" cy="0"/>
          <a:chOff x="0" y="0"/>
          <a:chExt cx="0" cy="0"/>
        </a:xfrm>
      </p:grpSpPr>
      <p:sp>
        <p:nvSpPr>
          <p:cNvPr id="373" name="Google Shape;373;p28"/>
          <p:cNvSpPr txBox="1"/>
          <p:nvPr>
            <p:ph type="title"/>
          </p:nvPr>
        </p:nvSpPr>
        <p:spPr>
          <a:xfrm>
            <a:off x="255588" y="304800"/>
            <a:ext cx="8101012" cy="6985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3600"/>
              <a:buFont typeface="Lato"/>
              <a:buNone/>
            </a:pPr>
            <a:r>
              <a:rPr b="0" i="0" lang="en-GB" sz="3600" u="none" cap="none" strike="noStrike">
                <a:solidFill>
                  <a:srgbClr val="000000"/>
                </a:solidFill>
                <a:latin typeface="Lato"/>
                <a:ea typeface="Lato"/>
                <a:cs typeface="Lato"/>
                <a:sym typeface="Lato"/>
              </a:rPr>
              <a:t>B-spline Interpolation</a:t>
            </a:r>
            <a:endParaRPr>
              <a:solidFill>
                <a:srgbClr val="000000"/>
              </a:solidFill>
            </a:endParaRPr>
          </a:p>
        </p:txBody>
      </p:sp>
      <p:sp>
        <p:nvSpPr>
          <p:cNvPr id="374" name="Google Shape;374;p28"/>
          <p:cNvSpPr txBox="1"/>
          <p:nvPr/>
        </p:nvSpPr>
        <p:spPr>
          <a:xfrm>
            <a:off x="352425" y="1446213"/>
            <a:ext cx="7245408"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2000">
                <a:latin typeface="Lato"/>
                <a:ea typeface="Lato"/>
                <a:cs typeface="Lato"/>
                <a:sym typeface="Lato"/>
              </a:rPr>
              <a:t>A continuous function is represented by a linear combination of basis functions</a:t>
            </a:r>
            <a:endParaRPr/>
          </a:p>
        </p:txBody>
      </p:sp>
      <p:pic>
        <p:nvPicPr>
          <p:cNvPr id="375" name="Google Shape;375;p28"/>
          <p:cNvPicPr preferRelativeResize="0"/>
          <p:nvPr/>
        </p:nvPicPr>
        <p:blipFill>
          <a:blip r:embed="rId3">
            <a:alphaModFix/>
          </a:blip>
          <a:stretch>
            <a:fillRect/>
          </a:stretch>
        </p:blipFill>
        <p:spPr>
          <a:xfrm>
            <a:off x="688525" y="2753588"/>
            <a:ext cx="4358214" cy="3303200"/>
          </a:xfrm>
          <a:prstGeom prst="rect">
            <a:avLst/>
          </a:prstGeom>
          <a:noFill/>
          <a:ln>
            <a:noFill/>
          </a:ln>
        </p:spPr>
      </p:pic>
      <p:pic>
        <p:nvPicPr>
          <p:cNvPr id="376" name="Google Shape;376;p28"/>
          <p:cNvPicPr preferRelativeResize="0"/>
          <p:nvPr/>
        </p:nvPicPr>
        <p:blipFill>
          <a:blip r:embed="rId4">
            <a:alphaModFix/>
          </a:blip>
          <a:stretch>
            <a:fillRect/>
          </a:stretch>
        </p:blipFill>
        <p:spPr>
          <a:xfrm>
            <a:off x="6773275" y="2156203"/>
            <a:ext cx="1583325" cy="1289644"/>
          </a:xfrm>
          <a:prstGeom prst="rect">
            <a:avLst/>
          </a:prstGeom>
          <a:noFill/>
          <a:ln>
            <a:noFill/>
          </a:ln>
        </p:spPr>
      </p:pic>
      <p:pic>
        <p:nvPicPr>
          <p:cNvPr id="377" name="Google Shape;377;p28"/>
          <p:cNvPicPr preferRelativeResize="0"/>
          <p:nvPr/>
        </p:nvPicPr>
        <p:blipFill>
          <a:blip r:embed="rId5">
            <a:alphaModFix/>
          </a:blip>
          <a:stretch>
            <a:fillRect/>
          </a:stretch>
        </p:blipFill>
        <p:spPr>
          <a:xfrm>
            <a:off x="6773280" y="3775596"/>
            <a:ext cx="1583325" cy="1259180"/>
          </a:xfrm>
          <a:prstGeom prst="rect">
            <a:avLst/>
          </a:prstGeom>
          <a:noFill/>
          <a:ln>
            <a:noFill/>
          </a:ln>
        </p:spPr>
      </p:pic>
      <p:pic>
        <p:nvPicPr>
          <p:cNvPr id="378" name="Google Shape;378;p28"/>
          <p:cNvPicPr preferRelativeResize="0"/>
          <p:nvPr/>
        </p:nvPicPr>
        <p:blipFill>
          <a:blip r:embed="rId6">
            <a:alphaModFix/>
          </a:blip>
          <a:stretch>
            <a:fillRect/>
          </a:stretch>
        </p:blipFill>
        <p:spPr>
          <a:xfrm>
            <a:off x="6773279" y="5285025"/>
            <a:ext cx="1583325" cy="12896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3" name="Shape 383"/>
        <p:cNvGrpSpPr/>
        <p:nvPr/>
      </p:nvGrpSpPr>
      <p:grpSpPr>
        <a:xfrm>
          <a:off x="0" y="0"/>
          <a:ext cx="0" cy="0"/>
          <a:chOff x="0" y="0"/>
          <a:chExt cx="0" cy="0"/>
        </a:xfrm>
      </p:grpSpPr>
      <p:pic>
        <p:nvPicPr>
          <p:cNvPr id="384" name="Google Shape;384;p29"/>
          <p:cNvPicPr preferRelativeResize="0"/>
          <p:nvPr/>
        </p:nvPicPr>
        <p:blipFill rotWithShape="1">
          <a:blip r:embed="rId3">
            <a:alphaModFix/>
          </a:blip>
          <a:srcRect b="0" l="0" r="0" t="0"/>
          <a:stretch/>
        </p:blipFill>
        <p:spPr>
          <a:xfrm>
            <a:off x="219919" y="138897"/>
            <a:ext cx="8727311" cy="661400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388" name="Shape 388"/>
        <p:cNvGrpSpPr/>
        <p:nvPr/>
      </p:nvGrpSpPr>
      <p:grpSpPr>
        <a:xfrm>
          <a:off x="0" y="0"/>
          <a:ext cx="0" cy="0"/>
          <a:chOff x="0" y="0"/>
          <a:chExt cx="0" cy="0"/>
        </a:xfrm>
      </p:grpSpPr>
      <p:sp>
        <p:nvSpPr>
          <p:cNvPr id="389" name="Google Shape;389;p30"/>
          <p:cNvSpPr txBox="1"/>
          <p:nvPr>
            <p:ph type="title"/>
          </p:nvPr>
        </p:nvSpPr>
        <p:spPr>
          <a:xfrm>
            <a:off x="301752" y="365792"/>
            <a:ext cx="8534400" cy="75895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3600"/>
              <a:buFont typeface="Lato"/>
              <a:buNone/>
            </a:pPr>
            <a:r>
              <a:rPr b="0" i="0" lang="en-GB" sz="3600" u="none" cap="none" strike="noStrike">
                <a:solidFill>
                  <a:srgbClr val="000000"/>
                </a:solidFill>
                <a:latin typeface="Lato"/>
                <a:ea typeface="Lato"/>
                <a:cs typeface="Lato"/>
                <a:sym typeface="Lato"/>
              </a:rPr>
              <a:t>Realigning: </a:t>
            </a:r>
            <a:br>
              <a:rPr b="0" i="0" lang="en-GB" sz="3600" u="none" cap="none" strike="noStrike">
                <a:solidFill>
                  <a:srgbClr val="000000"/>
                </a:solidFill>
                <a:latin typeface="Lato"/>
                <a:ea typeface="Lato"/>
                <a:cs typeface="Lato"/>
                <a:sym typeface="Lato"/>
              </a:rPr>
            </a:br>
            <a:endParaRPr b="0" i="0" sz="3600" u="none" cap="none" strike="noStrike">
              <a:solidFill>
                <a:srgbClr val="000000"/>
              </a:solidFill>
              <a:latin typeface="Lato"/>
              <a:ea typeface="Lato"/>
              <a:cs typeface="Lato"/>
              <a:sym typeface="Lato"/>
            </a:endParaRPr>
          </a:p>
        </p:txBody>
      </p:sp>
      <p:sp>
        <p:nvSpPr>
          <p:cNvPr id="390" name="Google Shape;390;p30"/>
          <p:cNvSpPr txBox="1"/>
          <p:nvPr/>
        </p:nvSpPr>
        <p:spPr>
          <a:xfrm>
            <a:off x="2432550" y="6214950"/>
            <a:ext cx="4278900" cy="468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t>https://www.youtube.com/watch?v=HqcMm1GXn9M</a:t>
            </a:r>
            <a:endParaRPr sz="1000"/>
          </a:p>
        </p:txBody>
      </p:sp>
      <p:pic>
        <p:nvPicPr>
          <p:cNvPr descr="Demonstration of SPM's Realign, a motion correction tool.&#10;&#10;Related blog post: http://andysbrainblog.blogspot.com/2012/11/spm-realign.html" id="391" name="Google Shape;391;p30" title="SPM Realign">
            <a:hlinkClick r:id="rId3"/>
          </p:cNvPr>
          <p:cNvPicPr preferRelativeResize="0"/>
          <p:nvPr/>
        </p:nvPicPr>
        <p:blipFill>
          <a:blip r:embed="rId4">
            <a:alphaModFix/>
          </a:blip>
          <a:stretch>
            <a:fillRect/>
          </a:stretch>
        </p:blipFill>
        <p:spPr>
          <a:xfrm>
            <a:off x="1660150" y="1346777"/>
            <a:ext cx="5823700" cy="43677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396" name="Shape 396"/>
        <p:cNvGrpSpPr/>
        <p:nvPr/>
      </p:nvGrpSpPr>
      <p:grpSpPr>
        <a:xfrm>
          <a:off x="0" y="0"/>
          <a:ext cx="0" cy="0"/>
          <a:chOff x="0" y="0"/>
          <a:chExt cx="0" cy="0"/>
        </a:xfrm>
      </p:grpSpPr>
      <p:sp>
        <p:nvSpPr>
          <p:cNvPr id="397" name="Google Shape;397;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3600"/>
              <a:buFont typeface="Lato"/>
              <a:buNone/>
            </a:pPr>
            <a:r>
              <a:rPr b="0" i="0" lang="en-GB" sz="3600" u="none" cap="none" strike="noStrike">
                <a:solidFill>
                  <a:srgbClr val="000000"/>
                </a:solidFill>
                <a:latin typeface="Lato"/>
                <a:ea typeface="Lato"/>
                <a:cs typeface="Lato"/>
                <a:sym typeface="Lato"/>
              </a:rPr>
              <a:t>Summary so far</a:t>
            </a:r>
            <a:endParaRPr>
              <a:solidFill>
                <a:srgbClr val="000000"/>
              </a:solidFill>
            </a:endParaRPr>
          </a:p>
        </p:txBody>
      </p:sp>
      <p:sp>
        <p:nvSpPr>
          <p:cNvPr id="398" name="Google Shape;398;p31"/>
          <p:cNvSpPr txBox="1"/>
          <p:nvPr>
            <p:ph idx="1" type="body"/>
          </p:nvPr>
        </p:nvSpPr>
        <p:spPr>
          <a:xfrm>
            <a:off x="0" y="1603675"/>
            <a:ext cx="3976200" cy="4956900"/>
          </a:xfrm>
          <a:prstGeom prst="rect">
            <a:avLst/>
          </a:prstGeom>
          <a:noFill/>
          <a:ln>
            <a:noFill/>
          </a:ln>
        </p:spPr>
        <p:txBody>
          <a:bodyPr anchorCtr="0" anchor="t" bIns="45700" lIns="91425" spcFirstLastPara="1" rIns="91425" wrap="square" tIns="45700">
            <a:noAutofit/>
          </a:bodyPr>
          <a:lstStyle/>
          <a:p>
            <a:pPr indent="-292100" lvl="0" marL="342900" marR="0" rtl="0" algn="l">
              <a:spcBef>
                <a:spcPts val="0"/>
              </a:spcBef>
              <a:spcAft>
                <a:spcPts val="0"/>
              </a:spcAft>
              <a:buClr>
                <a:srgbClr val="000000"/>
              </a:buClr>
              <a:buSzPts val="2000"/>
              <a:buFont typeface="Arial"/>
              <a:buChar char="•"/>
            </a:pPr>
            <a:r>
              <a:rPr b="0" i="0" lang="en-GB" sz="2000" u="none" cap="none" strike="noStrike">
                <a:solidFill>
                  <a:srgbClr val="000000"/>
                </a:solidFill>
                <a:latin typeface="Lato"/>
                <a:ea typeface="Lato"/>
                <a:cs typeface="Lato"/>
                <a:sym typeface="Lato"/>
              </a:rPr>
              <a:t>Motion can reduce sensitivity </a:t>
            </a:r>
            <a:r>
              <a:rPr lang="en-GB" sz="2000">
                <a:solidFill>
                  <a:srgbClr val="000000"/>
                </a:solidFill>
              </a:rPr>
              <a:t>&amp;</a:t>
            </a:r>
            <a:r>
              <a:rPr b="0" i="0" lang="en-GB" sz="2000" u="none" cap="none" strike="noStrike">
                <a:solidFill>
                  <a:srgbClr val="000000"/>
                </a:solidFill>
                <a:latin typeface="Lato"/>
                <a:ea typeface="Lato"/>
                <a:cs typeface="Lato"/>
                <a:sym typeface="Lato"/>
              </a:rPr>
              <a:t> increase residual variance</a:t>
            </a:r>
            <a:endParaRPr sz="2000">
              <a:solidFill>
                <a:srgbClr val="000000"/>
              </a:solidFill>
            </a:endParaRPr>
          </a:p>
          <a:p>
            <a:pPr indent="-292100" lvl="0" marL="342900" marR="0" rtl="0" algn="l">
              <a:spcBef>
                <a:spcPts val="560"/>
              </a:spcBef>
              <a:spcAft>
                <a:spcPts val="0"/>
              </a:spcAft>
              <a:buClr>
                <a:srgbClr val="000000"/>
              </a:buClr>
              <a:buSzPts val="2000"/>
              <a:buFont typeface="Arial"/>
              <a:buChar char="•"/>
            </a:pPr>
            <a:r>
              <a:rPr b="0" i="0" lang="en-GB" sz="2000" u="none" cap="none" strike="noStrike">
                <a:solidFill>
                  <a:srgbClr val="000000"/>
                </a:solidFill>
                <a:latin typeface="Lato"/>
                <a:ea typeface="Lato"/>
                <a:cs typeface="Lato"/>
                <a:sym typeface="Lato"/>
              </a:rPr>
              <a:t>Try to minimise movement with practical steps</a:t>
            </a:r>
            <a:endParaRPr sz="2000">
              <a:solidFill>
                <a:srgbClr val="000000"/>
              </a:solidFill>
            </a:endParaRPr>
          </a:p>
          <a:p>
            <a:pPr indent="-292100" lvl="0" marL="342900" marR="0" rtl="0" algn="l">
              <a:spcBef>
                <a:spcPts val="560"/>
              </a:spcBef>
              <a:spcAft>
                <a:spcPts val="0"/>
              </a:spcAft>
              <a:buClr>
                <a:srgbClr val="000000"/>
              </a:buClr>
              <a:buSzPts val="2000"/>
              <a:buFont typeface="Arial"/>
              <a:buChar char="•"/>
            </a:pPr>
            <a:r>
              <a:rPr b="0" i="0" lang="en-GB" sz="2000" u="none" cap="none" strike="noStrike">
                <a:solidFill>
                  <a:srgbClr val="000000"/>
                </a:solidFill>
                <a:latin typeface="Lato"/>
                <a:ea typeface="Lato"/>
                <a:cs typeface="Lato"/>
                <a:sym typeface="Lato"/>
              </a:rPr>
              <a:t>Motion correction via realignment</a:t>
            </a:r>
            <a:endParaRPr sz="2000">
              <a:solidFill>
                <a:srgbClr val="000000"/>
              </a:solidFill>
            </a:endParaRPr>
          </a:p>
          <a:p>
            <a:pPr indent="-234950" lvl="1" marL="742950" marR="0" rtl="0" algn="l">
              <a:spcBef>
                <a:spcPts val="560"/>
              </a:spcBef>
              <a:spcAft>
                <a:spcPts val="0"/>
              </a:spcAft>
              <a:buClr>
                <a:srgbClr val="000000"/>
              </a:buClr>
              <a:buSzPts val="2000"/>
              <a:buFont typeface="Arial"/>
              <a:buChar char="–"/>
            </a:pPr>
            <a:r>
              <a:rPr b="0" i="0" lang="en-GB" sz="2000" u="none" cap="none" strike="noStrike">
                <a:solidFill>
                  <a:srgbClr val="000000"/>
                </a:solidFill>
                <a:latin typeface="Lato"/>
                <a:ea typeface="Lato"/>
                <a:cs typeface="Lato"/>
                <a:sym typeface="Lato"/>
              </a:rPr>
              <a:t>Each volume rigidly registered to reference</a:t>
            </a:r>
            <a:endParaRPr sz="2000">
              <a:solidFill>
                <a:srgbClr val="000000"/>
              </a:solidFill>
            </a:endParaRPr>
          </a:p>
          <a:p>
            <a:pPr indent="-234950" lvl="1" marL="742950" marR="0" rtl="0" algn="l">
              <a:spcBef>
                <a:spcPts val="560"/>
              </a:spcBef>
              <a:spcAft>
                <a:spcPts val="0"/>
              </a:spcAft>
              <a:buClr>
                <a:srgbClr val="000000"/>
              </a:buClr>
              <a:buSzPts val="2000"/>
              <a:buFont typeface="Arial"/>
              <a:buChar char="–"/>
            </a:pPr>
            <a:r>
              <a:rPr b="0" i="0" lang="en-GB" sz="2000" u="none" cap="none" strike="noStrike">
                <a:solidFill>
                  <a:srgbClr val="000000"/>
                </a:solidFill>
                <a:latin typeface="Lato"/>
                <a:ea typeface="Lato"/>
                <a:cs typeface="Lato"/>
                <a:sym typeface="Lato"/>
              </a:rPr>
              <a:t>Least squares objective function</a:t>
            </a:r>
            <a:endParaRPr sz="2000">
              <a:solidFill>
                <a:srgbClr val="000000"/>
              </a:solidFill>
            </a:endParaRPr>
          </a:p>
          <a:p>
            <a:pPr indent="-292100" lvl="0" marL="342900" marR="0" rtl="0" algn="l">
              <a:spcBef>
                <a:spcPts val="560"/>
              </a:spcBef>
              <a:spcAft>
                <a:spcPts val="0"/>
              </a:spcAft>
              <a:buClr>
                <a:srgbClr val="000000"/>
              </a:buClr>
              <a:buSzPts val="2000"/>
              <a:buFont typeface="Arial"/>
              <a:buChar char="•"/>
            </a:pPr>
            <a:r>
              <a:rPr b="0" i="0" lang="en-GB" sz="2000" u="none" cap="none" strike="noStrike">
                <a:solidFill>
                  <a:srgbClr val="000000"/>
                </a:solidFill>
                <a:latin typeface="Lato"/>
                <a:ea typeface="Lato"/>
                <a:cs typeface="Lato"/>
                <a:sym typeface="Lato"/>
              </a:rPr>
              <a:t>Realigned images must be resliced (interpolation) for analysis</a:t>
            </a:r>
            <a:endParaRPr sz="2000">
              <a:solidFill>
                <a:srgbClr val="000000"/>
              </a:solidFill>
            </a:endParaRPr>
          </a:p>
          <a:p>
            <a:pPr indent="0" lvl="2" marL="914400" marR="0" rtl="0" algn="l">
              <a:spcBef>
                <a:spcPts val="560"/>
              </a:spcBef>
              <a:spcAft>
                <a:spcPts val="0"/>
              </a:spcAft>
              <a:buClr>
                <a:schemeClr val="lt1"/>
              </a:buClr>
              <a:buSzPts val="2800"/>
              <a:buFont typeface="Arial"/>
              <a:buNone/>
            </a:pPr>
            <a:r>
              <a:t/>
            </a:r>
            <a:endParaRPr b="0" i="0" sz="2000" u="none" cap="none" strike="noStrike">
              <a:solidFill>
                <a:srgbClr val="000000"/>
              </a:solidFill>
              <a:latin typeface="Lato"/>
              <a:ea typeface="Lato"/>
              <a:cs typeface="Lato"/>
              <a:sym typeface="Lato"/>
            </a:endParaRPr>
          </a:p>
        </p:txBody>
      </p:sp>
      <p:grpSp>
        <p:nvGrpSpPr>
          <p:cNvPr id="399" name="Google Shape;399;p31"/>
          <p:cNvGrpSpPr/>
          <p:nvPr/>
        </p:nvGrpSpPr>
        <p:grpSpPr>
          <a:xfrm>
            <a:off x="3976285" y="1484778"/>
            <a:ext cx="3449242" cy="4889884"/>
            <a:chOff x="2808362" y="332656"/>
            <a:chExt cx="3990331" cy="6188943"/>
          </a:xfrm>
        </p:grpSpPr>
        <p:pic>
          <p:nvPicPr>
            <p:cNvPr id="400" name="Google Shape;400;p31"/>
            <p:cNvPicPr preferRelativeResize="0"/>
            <p:nvPr/>
          </p:nvPicPr>
          <p:blipFill rotWithShape="1">
            <a:blip r:embed="rId3">
              <a:alphaModFix/>
            </a:blip>
            <a:srcRect b="80451" l="0" r="0" t="0"/>
            <a:stretch/>
          </p:blipFill>
          <p:spPr>
            <a:xfrm>
              <a:off x="2817243" y="332656"/>
              <a:ext cx="3981450" cy="1647826"/>
            </a:xfrm>
            <a:prstGeom prst="rect">
              <a:avLst/>
            </a:prstGeom>
            <a:noFill/>
            <a:ln>
              <a:noFill/>
            </a:ln>
          </p:spPr>
        </p:pic>
        <p:pic>
          <p:nvPicPr>
            <p:cNvPr id="401" name="Google Shape;401;p31"/>
            <p:cNvPicPr preferRelativeResize="0"/>
            <p:nvPr/>
          </p:nvPicPr>
          <p:blipFill rotWithShape="1">
            <a:blip r:embed="rId4">
              <a:alphaModFix/>
            </a:blip>
            <a:srcRect b="52264" l="0" r="0" t="29803"/>
            <a:stretch/>
          </p:blipFill>
          <p:spPr>
            <a:xfrm>
              <a:off x="2817243" y="1916832"/>
              <a:ext cx="3981450" cy="1511646"/>
            </a:xfrm>
            <a:prstGeom prst="rect">
              <a:avLst/>
            </a:prstGeom>
            <a:noFill/>
            <a:ln>
              <a:noFill/>
            </a:ln>
          </p:spPr>
        </p:pic>
        <p:pic>
          <p:nvPicPr>
            <p:cNvPr id="402" name="Google Shape;402;p31"/>
            <p:cNvPicPr preferRelativeResize="0"/>
            <p:nvPr/>
          </p:nvPicPr>
          <p:blipFill rotWithShape="1">
            <a:blip r:embed="rId5">
              <a:alphaModFix/>
            </a:blip>
            <a:srcRect b="0" l="0" r="0" t="81251"/>
            <a:stretch/>
          </p:blipFill>
          <p:spPr>
            <a:xfrm>
              <a:off x="2808362" y="4941168"/>
              <a:ext cx="3981450" cy="1580431"/>
            </a:xfrm>
            <a:prstGeom prst="rect">
              <a:avLst/>
            </a:prstGeom>
            <a:noFill/>
            <a:ln>
              <a:noFill/>
            </a:ln>
          </p:spPr>
        </p:pic>
        <p:pic>
          <p:nvPicPr>
            <p:cNvPr id="403" name="Google Shape;403;p31"/>
            <p:cNvPicPr preferRelativeResize="0"/>
            <p:nvPr/>
          </p:nvPicPr>
          <p:blipFill rotWithShape="1">
            <a:blip r:embed="rId6">
              <a:alphaModFix/>
            </a:blip>
            <a:srcRect b="25309" l="0" r="0" t="54915"/>
            <a:stretch/>
          </p:blipFill>
          <p:spPr>
            <a:xfrm>
              <a:off x="2817243" y="3356992"/>
              <a:ext cx="3981450" cy="1666875"/>
            </a:xfrm>
            <a:prstGeom prst="rect">
              <a:avLst/>
            </a:prstGeom>
            <a:noFill/>
            <a:ln>
              <a:noFill/>
            </a:ln>
          </p:spPr>
        </p:pic>
      </p:grpSp>
      <p:grpSp>
        <p:nvGrpSpPr>
          <p:cNvPr id="404" name="Google Shape;404;p31"/>
          <p:cNvGrpSpPr/>
          <p:nvPr/>
        </p:nvGrpSpPr>
        <p:grpSpPr>
          <a:xfrm>
            <a:off x="7425650" y="1707825"/>
            <a:ext cx="1564053" cy="4593016"/>
            <a:chOff x="683556" y="541323"/>
            <a:chExt cx="2016312" cy="5395930"/>
          </a:xfrm>
        </p:grpSpPr>
        <p:sp>
          <p:nvSpPr>
            <p:cNvPr id="405" name="Google Shape;405;p31"/>
            <p:cNvSpPr txBox="1"/>
            <p:nvPr/>
          </p:nvSpPr>
          <p:spPr>
            <a:xfrm>
              <a:off x="683556" y="541323"/>
              <a:ext cx="16125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a:latin typeface="Arial"/>
                  <a:ea typeface="Arial"/>
                  <a:cs typeface="Arial"/>
                  <a:sym typeface="Arial"/>
                </a:rPr>
                <a:t>Head movement</a:t>
              </a:r>
              <a:endParaRPr>
                <a:latin typeface="Arial"/>
                <a:ea typeface="Arial"/>
                <a:cs typeface="Arial"/>
                <a:sym typeface="Arial"/>
              </a:endParaRPr>
            </a:p>
          </p:txBody>
        </p:sp>
        <p:sp>
          <p:nvSpPr>
            <p:cNvPr id="406" name="Google Shape;406;p31"/>
            <p:cNvSpPr txBox="1"/>
            <p:nvPr/>
          </p:nvSpPr>
          <p:spPr>
            <a:xfrm>
              <a:off x="683568" y="3314851"/>
              <a:ext cx="2016300" cy="1200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a:latin typeface="Arial"/>
                  <a:ea typeface="Arial"/>
                  <a:cs typeface="Arial"/>
                  <a:sym typeface="Arial"/>
                </a:rPr>
                <a:t>Estimate transformation parameters based on 1</a:t>
              </a:r>
              <a:r>
                <a:rPr baseline="30000" lang="en-GB">
                  <a:latin typeface="Arial"/>
                  <a:ea typeface="Arial"/>
                  <a:cs typeface="Arial"/>
                  <a:sym typeface="Arial"/>
                </a:rPr>
                <a:t>st</a:t>
              </a:r>
              <a:r>
                <a:rPr lang="en-GB">
                  <a:latin typeface="Arial"/>
                  <a:ea typeface="Arial"/>
                  <a:cs typeface="Arial"/>
                  <a:sym typeface="Arial"/>
                </a:rPr>
                <a:t> slice</a:t>
              </a:r>
              <a:endParaRPr>
                <a:latin typeface="Arial"/>
                <a:ea typeface="Arial"/>
                <a:cs typeface="Arial"/>
                <a:sym typeface="Arial"/>
              </a:endParaRPr>
            </a:p>
          </p:txBody>
        </p:sp>
        <p:sp>
          <p:nvSpPr>
            <p:cNvPr id="407" name="Google Shape;407;p31"/>
            <p:cNvSpPr txBox="1"/>
            <p:nvPr/>
          </p:nvSpPr>
          <p:spPr>
            <a:xfrm>
              <a:off x="683568" y="4736953"/>
              <a:ext cx="2016300" cy="1200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a:latin typeface="Arial"/>
                  <a:ea typeface="Arial"/>
                  <a:cs typeface="Arial"/>
                  <a:sym typeface="Arial"/>
                </a:rPr>
                <a:t>Apply the transformation parameters on each slice</a:t>
              </a:r>
              <a:endParaRPr>
                <a:latin typeface="Arial"/>
                <a:ea typeface="Arial"/>
                <a:cs typeface="Arial"/>
                <a:sym typeface="Arial"/>
              </a:endParaRPr>
            </a:p>
          </p:txBody>
        </p:sp>
        <p:sp>
          <p:nvSpPr>
            <p:cNvPr id="408" name="Google Shape;408;p31"/>
            <p:cNvSpPr txBox="1"/>
            <p:nvPr/>
          </p:nvSpPr>
          <p:spPr>
            <a:xfrm>
              <a:off x="683558" y="1953828"/>
              <a:ext cx="1717200" cy="923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a:latin typeface="Arial"/>
                  <a:ea typeface="Arial"/>
                  <a:cs typeface="Arial"/>
                  <a:sym typeface="Arial"/>
                </a:rPr>
                <a:t>Calculate position of the brain for the 1</a:t>
              </a:r>
              <a:r>
                <a:rPr baseline="30000" lang="en-GB">
                  <a:latin typeface="Arial"/>
                  <a:ea typeface="Arial"/>
                  <a:cs typeface="Arial"/>
                  <a:sym typeface="Arial"/>
                </a:rPr>
                <a:t>st</a:t>
              </a:r>
              <a:r>
                <a:rPr lang="en-GB">
                  <a:latin typeface="Arial"/>
                  <a:ea typeface="Arial"/>
                  <a:cs typeface="Arial"/>
                  <a:sym typeface="Arial"/>
                </a:rPr>
                <a:t> slice</a:t>
              </a:r>
              <a:endParaRPr>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100" name="Shape 100"/>
        <p:cNvGrpSpPr/>
        <p:nvPr/>
      </p:nvGrpSpPr>
      <p:grpSpPr>
        <a:xfrm>
          <a:off x="0" y="0"/>
          <a:ext cx="0" cy="0"/>
          <a:chOff x="0" y="0"/>
          <a:chExt cx="0" cy="0"/>
        </a:xfrm>
      </p:grpSpPr>
      <p:sp>
        <p:nvSpPr>
          <p:cNvPr id="101" name="Google Shape;101;p14"/>
          <p:cNvSpPr txBox="1"/>
          <p:nvPr>
            <p:ph type="title"/>
          </p:nvPr>
        </p:nvSpPr>
        <p:spPr>
          <a:xfrm>
            <a:off x="330200" y="681825"/>
            <a:ext cx="8490000" cy="649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3600"/>
              <a:buFont typeface="Lato"/>
              <a:buNone/>
            </a:pPr>
            <a:r>
              <a:rPr b="0" i="0" lang="en-GB" sz="3600" u="none" cap="none" strike="noStrike">
                <a:solidFill>
                  <a:srgbClr val="000000"/>
                </a:solidFill>
                <a:latin typeface="Lato"/>
                <a:ea typeface="Lato"/>
                <a:cs typeface="Lato"/>
                <a:sym typeface="Lato"/>
              </a:rPr>
              <a:t>What this talk covers</a:t>
            </a:r>
            <a:endParaRPr>
              <a:solidFill>
                <a:srgbClr val="000000"/>
              </a:solidFill>
            </a:endParaRPr>
          </a:p>
        </p:txBody>
      </p:sp>
      <p:sp>
        <p:nvSpPr>
          <p:cNvPr id="102" name="Google Shape;102;p14"/>
          <p:cNvSpPr txBox="1"/>
          <p:nvPr>
            <p:ph idx="1" type="body"/>
          </p:nvPr>
        </p:nvSpPr>
        <p:spPr>
          <a:xfrm>
            <a:off x="330200" y="1700213"/>
            <a:ext cx="8489950" cy="4465637"/>
          </a:xfrm>
          <a:prstGeom prst="rect">
            <a:avLst/>
          </a:prstGeom>
          <a:noFill/>
          <a:ln>
            <a:noFill/>
          </a:ln>
        </p:spPr>
        <p:txBody>
          <a:bodyPr anchorCtr="0" anchor="t" bIns="45700" lIns="91425" spcFirstLastPara="1" rIns="91425" wrap="square" tIns="45700">
            <a:noAutofit/>
          </a:bodyPr>
          <a:lstStyle/>
          <a:p>
            <a:pPr indent="-342900" lvl="0" marL="342900" marR="0" rtl="0" algn="l">
              <a:lnSpc>
                <a:spcPct val="200000"/>
              </a:lnSpc>
              <a:spcBef>
                <a:spcPts val="0"/>
              </a:spcBef>
              <a:spcAft>
                <a:spcPts val="0"/>
              </a:spcAft>
              <a:buClr>
                <a:srgbClr val="000000"/>
              </a:buClr>
              <a:buSzPts val="2590"/>
              <a:buFont typeface="Arial"/>
              <a:buChar char="•"/>
            </a:pPr>
            <a:r>
              <a:rPr b="0" i="0" lang="en-GB" sz="2590" u="none" cap="none" strike="noStrike">
                <a:solidFill>
                  <a:srgbClr val="000000"/>
                </a:solidFill>
                <a:latin typeface="Lato"/>
                <a:ea typeface="Lato"/>
                <a:cs typeface="Lato"/>
                <a:sym typeface="Lato"/>
              </a:rPr>
              <a:t>Preprocessing in fMRI : Why is it needed?</a:t>
            </a:r>
            <a:endParaRPr>
              <a:solidFill>
                <a:srgbClr val="000000"/>
              </a:solidFill>
            </a:endParaRPr>
          </a:p>
          <a:p>
            <a:pPr indent="-342900" lvl="0" marL="342900" marR="0" rtl="0" algn="l">
              <a:lnSpc>
                <a:spcPct val="200000"/>
              </a:lnSpc>
              <a:spcBef>
                <a:spcPts val="518"/>
              </a:spcBef>
              <a:spcAft>
                <a:spcPts val="0"/>
              </a:spcAft>
              <a:buClr>
                <a:srgbClr val="000000"/>
              </a:buClr>
              <a:buSzPts val="2590"/>
              <a:buFont typeface="Arial"/>
              <a:buChar char="•"/>
            </a:pPr>
            <a:r>
              <a:rPr b="0" i="0" lang="en-GB" sz="2590" u="none" cap="none" strike="noStrike">
                <a:solidFill>
                  <a:srgbClr val="000000"/>
                </a:solidFill>
                <a:latin typeface="Lato"/>
                <a:ea typeface="Lato"/>
                <a:cs typeface="Lato"/>
                <a:sym typeface="Lato"/>
              </a:rPr>
              <a:t>Motion in fMRI</a:t>
            </a:r>
            <a:endParaRPr>
              <a:solidFill>
                <a:srgbClr val="000000"/>
              </a:solidFill>
            </a:endParaRPr>
          </a:p>
          <a:p>
            <a:pPr indent="-342900" lvl="0" marL="342900" marR="0" rtl="0" algn="l">
              <a:lnSpc>
                <a:spcPct val="200000"/>
              </a:lnSpc>
              <a:spcBef>
                <a:spcPts val="518"/>
              </a:spcBef>
              <a:spcAft>
                <a:spcPts val="0"/>
              </a:spcAft>
              <a:buClr>
                <a:srgbClr val="000000"/>
              </a:buClr>
              <a:buSzPts val="2590"/>
              <a:buFont typeface="Arial"/>
              <a:buChar char="•"/>
            </a:pPr>
            <a:r>
              <a:rPr b="0" i="0" lang="en-GB" sz="2590" u="none" cap="none" strike="noStrike">
                <a:solidFill>
                  <a:srgbClr val="000000"/>
                </a:solidFill>
                <a:latin typeface="Lato"/>
                <a:ea typeface="Lato"/>
                <a:cs typeface="Lato"/>
                <a:sym typeface="Lato"/>
              </a:rPr>
              <a:t>Realignment</a:t>
            </a:r>
            <a:endParaRPr>
              <a:solidFill>
                <a:srgbClr val="000000"/>
              </a:solidFill>
            </a:endParaRPr>
          </a:p>
          <a:p>
            <a:pPr indent="-342900" lvl="0" marL="342900" marR="0" rtl="0" algn="l">
              <a:lnSpc>
                <a:spcPct val="200000"/>
              </a:lnSpc>
              <a:spcBef>
                <a:spcPts val="518"/>
              </a:spcBef>
              <a:spcAft>
                <a:spcPts val="0"/>
              </a:spcAft>
              <a:buClr>
                <a:srgbClr val="000000"/>
              </a:buClr>
              <a:buSzPts val="2590"/>
              <a:buFont typeface="Arial"/>
              <a:buChar char="•"/>
            </a:pPr>
            <a:r>
              <a:rPr b="0" i="0" lang="en-GB" sz="2590" u="none" cap="none" strike="noStrike">
                <a:solidFill>
                  <a:srgbClr val="000000"/>
                </a:solidFill>
                <a:latin typeface="Lato"/>
                <a:ea typeface="Lato"/>
                <a:cs typeface="Lato"/>
                <a:sym typeface="Lato"/>
              </a:rPr>
              <a:t>Unwarping</a:t>
            </a:r>
            <a:endParaRPr>
              <a:solidFill>
                <a:srgbClr val="000000"/>
              </a:solidFill>
            </a:endParaRPr>
          </a:p>
          <a:p>
            <a:pPr indent="-342900" lvl="0" marL="342900" marR="0" rtl="0" algn="l">
              <a:lnSpc>
                <a:spcPct val="200000"/>
              </a:lnSpc>
              <a:spcBef>
                <a:spcPts val="518"/>
              </a:spcBef>
              <a:spcAft>
                <a:spcPts val="0"/>
              </a:spcAft>
              <a:buClr>
                <a:srgbClr val="000000"/>
              </a:buClr>
              <a:buSzPts val="2590"/>
              <a:buFont typeface="Arial"/>
              <a:buChar char="•"/>
            </a:pPr>
            <a:r>
              <a:rPr b="0" i="0" lang="en-GB" sz="2590" u="none" cap="none" strike="noStrike">
                <a:solidFill>
                  <a:srgbClr val="000000"/>
                </a:solidFill>
                <a:latin typeface="Lato"/>
                <a:ea typeface="Lato"/>
                <a:cs typeface="Lato"/>
                <a:sym typeface="Lato"/>
              </a:rPr>
              <a:t>How this all works in SPM</a:t>
            </a:r>
            <a:endParaRPr>
              <a:solidFill>
                <a:srgbClr val="000000"/>
              </a:solidFill>
            </a:endParaRPr>
          </a:p>
          <a:p>
            <a:pPr indent="-237172" lvl="0" marL="342900" marR="0" rtl="0" algn="l">
              <a:lnSpc>
                <a:spcPct val="150000"/>
              </a:lnSpc>
              <a:spcBef>
                <a:spcPts val="333"/>
              </a:spcBef>
              <a:spcAft>
                <a:spcPts val="0"/>
              </a:spcAft>
              <a:buClr>
                <a:schemeClr val="lt1"/>
              </a:buClr>
              <a:buSzPts val="1665"/>
              <a:buFont typeface="Arial"/>
              <a:buNone/>
            </a:pPr>
            <a:r>
              <a:t/>
            </a:r>
            <a:endParaRPr b="0" i="0" sz="1665" u="none" cap="none" strike="noStrike">
              <a:solidFill>
                <a:srgbClr val="000000"/>
              </a:solidFill>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413" name="Shape 413"/>
        <p:cNvGrpSpPr/>
        <p:nvPr/>
      </p:nvGrpSpPr>
      <p:grpSpPr>
        <a:xfrm>
          <a:off x="0" y="0"/>
          <a:ext cx="0" cy="0"/>
          <a:chOff x="0" y="0"/>
          <a:chExt cx="0" cy="0"/>
        </a:xfrm>
      </p:grpSpPr>
      <p:sp>
        <p:nvSpPr>
          <p:cNvPr id="414" name="Google Shape;414;p32"/>
          <p:cNvSpPr txBox="1"/>
          <p:nvPr>
            <p:ph type="title"/>
          </p:nvPr>
        </p:nvSpPr>
        <p:spPr>
          <a:xfrm>
            <a:off x="467544" y="436281"/>
            <a:ext cx="8489950" cy="129698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3600"/>
              <a:buFont typeface="Lato"/>
              <a:buNone/>
            </a:pPr>
            <a:r>
              <a:rPr b="0" i="0" lang="en-GB" sz="3600" u="none" cap="none" strike="noStrike">
                <a:solidFill>
                  <a:srgbClr val="000000"/>
                </a:solidFill>
                <a:latin typeface="Lato"/>
                <a:ea typeface="Lato"/>
                <a:cs typeface="Lato"/>
                <a:sym typeface="Lato"/>
              </a:rPr>
              <a:t>Registration</a:t>
            </a:r>
            <a:endParaRPr>
              <a:solidFill>
                <a:srgbClr val="000000"/>
              </a:solidFill>
            </a:endParaRPr>
          </a:p>
        </p:txBody>
      </p:sp>
      <p:sp>
        <p:nvSpPr>
          <p:cNvPr id="415" name="Google Shape;415;p32"/>
          <p:cNvSpPr/>
          <p:nvPr/>
        </p:nvSpPr>
        <p:spPr>
          <a:xfrm>
            <a:off x="467544" y="1700808"/>
            <a:ext cx="8465779" cy="440120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latin typeface="Lato"/>
              <a:ea typeface="Lato"/>
              <a:cs typeface="Lato"/>
              <a:sym typeface="Lato"/>
            </a:endParaRPr>
          </a:p>
          <a:p>
            <a:pPr indent="-514350" lvl="0" marL="514350" marR="0" rtl="0" algn="l">
              <a:spcBef>
                <a:spcPts val="0"/>
              </a:spcBef>
              <a:spcAft>
                <a:spcPts val="0"/>
              </a:spcAft>
              <a:buClr>
                <a:srgbClr val="000000"/>
              </a:buClr>
              <a:buSzPts val="2800"/>
              <a:buFont typeface="Calibri"/>
              <a:buAutoNum type="alphaUcPeriod"/>
            </a:pPr>
            <a:r>
              <a:rPr lang="en-GB" sz="2800">
                <a:latin typeface="Lato"/>
                <a:ea typeface="Lato"/>
                <a:cs typeface="Lato"/>
                <a:sym typeface="Lato"/>
              </a:rPr>
              <a:t>realignment</a:t>
            </a:r>
            <a:endParaRPr/>
          </a:p>
          <a:p>
            <a:pPr indent="0" lvl="1" marL="457200" marR="0" rtl="0" algn="l">
              <a:spcBef>
                <a:spcPts val="0"/>
              </a:spcBef>
              <a:spcAft>
                <a:spcPts val="0"/>
              </a:spcAft>
              <a:buNone/>
            </a:pPr>
            <a:r>
              <a:rPr b="0" i="0" lang="en-GB" sz="2800" u="none" cap="none" strike="noStrike">
                <a:latin typeface="Lato"/>
                <a:ea typeface="Lato"/>
                <a:cs typeface="Lato"/>
                <a:sym typeface="Lato"/>
              </a:rPr>
              <a:t>= registration that uses a linear transformation</a:t>
            </a:r>
            <a:endParaRPr/>
          </a:p>
          <a:p>
            <a:pPr indent="0" lvl="1" marL="457200" marR="0" rtl="0" algn="l">
              <a:spcBef>
                <a:spcPts val="0"/>
              </a:spcBef>
              <a:spcAft>
                <a:spcPts val="0"/>
              </a:spcAft>
              <a:buNone/>
            </a:pPr>
            <a:r>
              <a:rPr b="0" i="0" lang="en-GB" sz="2800" u="none" cap="none" strike="noStrike">
                <a:latin typeface="Lato"/>
                <a:ea typeface="Lato"/>
                <a:cs typeface="Lato"/>
                <a:sym typeface="Lato"/>
              </a:rPr>
              <a:t>that preserves shape</a:t>
            </a:r>
            <a:endParaRPr/>
          </a:p>
          <a:p>
            <a:pPr indent="0" lvl="1" marL="457200" marR="0" rtl="0" algn="l">
              <a:spcBef>
                <a:spcPts val="0"/>
              </a:spcBef>
              <a:spcAft>
                <a:spcPts val="0"/>
              </a:spcAft>
              <a:buNone/>
            </a:pPr>
            <a:r>
              <a:t/>
            </a:r>
            <a:endParaRPr b="0" i="0" sz="2800" u="none" cap="none" strike="noStrike">
              <a:latin typeface="Lato"/>
              <a:ea typeface="Lato"/>
              <a:cs typeface="Lato"/>
              <a:sym typeface="Lato"/>
            </a:endParaRPr>
          </a:p>
          <a:p>
            <a:pPr indent="-514350" lvl="0" marL="514350" marR="0" rtl="0" algn="l">
              <a:spcBef>
                <a:spcPts val="0"/>
              </a:spcBef>
              <a:spcAft>
                <a:spcPts val="0"/>
              </a:spcAft>
              <a:buClr>
                <a:srgbClr val="000000"/>
              </a:buClr>
              <a:buSzPts val="2800"/>
              <a:buFont typeface="Calibri"/>
              <a:buAutoNum type="alphaUcPeriod"/>
            </a:pPr>
            <a:r>
              <a:rPr b="1" lang="en-GB" sz="2800">
                <a:latin typeface="Lato"/>
                <a:ea typeface="Lato"/>
                <a:cs typeface="Lato"/>
                <a:sym typeface="Lato"/>
              </a:rPr>
              <a:t>unwarping</a:t>
            </a:r>
            <a:endParaRPr/>
          </a:p>
          <a:p>
            <a:pPr indent="0" lvl="0" marL="0" marR="0" rtl="0" algn="l">
              <a:spcBef>
                <a:spcPts val="0"/>
              </a:spcBef>
              <a:spcAft>
                <a:spcPts val="0"/>
              </a:spcAft>
              <a:buNone/>
            </a:pPr>
            <a:r>
              <a:rPr b="1" lang="en-GB" sz="2800">
                <a:latin typeface="Lato"/>
                <a:ea typeface="Lato"/>
                <a:cs typeface="Lato"/>
                <a:sym typeface="Lato"/>
              </a:rPr>
              <a:t>	= registration using non-linear transformation</a:t>
            </a:r>
            <a:br>
              <a:rPr b="1" lang="en-GB" sz="2800">
                <a:latin typeface="Lato"/>
                <a:ea typeface="Lato"/>
                <a:cs typeface="Lato"/>
                <a:sym typeface="Lato"/>
              </a:rPr>
            </a:br>
            <a:r>
              <a:rPr b="1" lang="en-GB" sz="2800">
                <a:latin typeface="Lato"/>
                <a:ea typeface="Lato"/>
                <a:cs typeface="Lato"/>
                <a:sym typeface="Lato"/>
              </a:rPr>
              <a:t>	that modifies shape</a:t>
            </a:r>
            <a:endParaRPr/>
          </a:p>
          <a:p>
            <a:pPr indent="0" lvl="1" marL="457200" marR="0" rtl="0" algn="l">
              <a:spcBef>
                <a:spcPts val="0"/>
              </a:spcBef>
              <a:spcAft>
                <a:spcPts val="0"/>
              </a:spcAft>
              <a:buNone/>
            </a:pPr>
            <a:r>
              <a:t/>
            </a:r>
            <a:endParaRPr b="0" i="0" sz="2800" u="none" cap="none" strike="noStrike">
              <a:latin typeface="Arial"/>
              <a:ea typeface="Arial"/>
              <a:cs typeface="Arial"/>
              <a:sym typeface="Arial"/>
            </a:endParaRPr>
          </a:p>
          <a:p>
            <a:pPr indent="0" lvl="1" marL="457200" marR="0" rtl="0" algn="l">
              <a:spcBef>
                <a:spcPts val="0"/>
              </a:spcBef>
              <a:spcAft>
                <a:spcPts val="0"/>
              </a:spcAft>
              <a:buNone/>
            </a:pPr>
            <a:r>
              <a:rPr b="0" i="0" lang="en-GB" sz="2800" u="none" cap="none" strike="noStrike">
                <a:latin typeface="Arial"/>
                <a:ea typeface="Arial"/>
                <a:cs typeface="Arial"/>
                <a:sym typeface="Arial"/>
              </a:rPr>
              <a:t> </a:t>
            </a:r>
            <a:endParaRPr b="0" i="0" sz="2800" u="none" cap="none" strike="noStrike">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420" name="Shape 420"/>
        <p:cNvGrpSpPr/>
        <p:nvPr/>
      </p:nvGrpSpPr>
      <p:grpSpPr>
        <a:xfrm>
          <a:off x="0" y="0"/>
          <a:ext cx="0" cy="0"/>
          <a:chOff x="0" y="0"/>
          <a:chExt cx="0" cy="0"/>
        </a:xfrm>
      </p:grpSpPr>
      <p:sp>
        <p:nvSpPr>
          <p:cNvPr id="421" name="Google Shape;421;p33"/>
          <p:cNvSpPr txBox="1"/>
          <p:nvPr>
            <p:ph type="title"/>
          </p:nvPr>
        </p:nvSpPr>
        <p:spPr>
          <a:xfrm>
            <a:off x="457200" y="254000"/>
            <a:ext cx="7899400" cy="749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3600"/>
              <a:buFont typeface="Lato"/>
              <a:buNone/>
            </a:pPr>
            <a:r>
              <a:rPr b="0" i="0" lang="en-GB" sz="3600" u="none" cap="none" strike="noStrike">
                <a:solidFill>
                  <a:srgbClr val="000000"/>
                </a:solidFill>
                <a:latin typeface="Lato"/>
                <a:ea typeface="Lato"/>
                <a:cs typeface="Lato"/>
                <a:sym typeface="Lato"/>
              </a:rPr>
              <a:t>Residual Errors in Realigned fMRI</a:t>
            </a:r>
            <a:endParaRPr>
              <a:solidFill>
                <a:srgbClr val="000000"/>
              </a:solidFill>
            </a:endParaRPr>
          </a:p>
        </p:txBody>
      </p:sp>
      <p:sp>
        <p:nvSpPr>
          <p:cNvPr id="422" name="Google Shape;422;p33"/>
          <p:cNvSpPr/>
          <p:nvPr/>
        </p:nvSpPr>
        <p:spPr>
          <a:xfrm>
            <a:off x="457200" y="1654175"/>
            <a:ext cx="8367713" cy="8302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2400">
                <a:latin typeface="Lato"/>
                <a:ea typeface="Lato"/>
                <a:cs typeface="Lato"/>
                <a:sym typeface="Lato"/>
              </a:rPr>
              <a:t>Even </a:t>
            </a:r>
            <a:r>
              <a:rPr i="1" lang="en-GB" sz="2400">
                <a:latin typeface="Lato"/>
                <a:ea typeface="Lato"/>
                <a:cs typeface="Lato"/>
                <a:sym typeface="Lato"/>
              </a:rPr>
              <a:t>after</a:t>
            </a:r>
            <a:r>
              <a:rPr lang="en-GB" sz="2400">
                <a:latin typeface="Lato"/>
                <a:ea typeface="Lato"/>
                <a:cs typeface="Lato"/>
                <a:sym typeface="Lato"/>
              </a:rPr>
              <a:t> realignment a considerable amount of the variance can be accounted for by effects of movement</a:t>
            </a:r>
            <a:endParaRPr/>
          </a:p>
        </p:txBody>
      </p:sp>
      <p:sp>
        <p:nvSpPr>
          <p:cNvPr id="423" name="Google Shape;423;p33"/>
          <p:cNvSpPr/>
          <p:nvPr/>
        </p:nvSpPr>
        <p:spPr>
          <a:xfrm>
            <a:off x="569913" y="2535238"/>
            <a:ext cx="7940675" cy="2751137"/>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None/>
            </a:pPr>
            <a:r>
              <a:rPr lang="en-GB" sz="2400">
                <a:latin typeface="Lato"/>
                <a:ea typeface="Lato"/>
                <a:cs typeface="Lato"/>
                <a:sym typeface="Lato"/>
              </a:rPr>
              <a:t>This can be caused by e.g.:</a:t>
            </a:r>
            <a:endParaRPr/>
          </a:p>
          <a:p>
            <a:pPr indent="-457200" lvl="1" marL="914400" marR="0" rtl="0" algn="l">
              <a:spcBef>
                <a:spcPts val="960"/>
              </a:spcBef>
              <a:spcAft>
                <a:spcPts val="0"/>
              </a:spcAft>
              <a:buClr>
                <a:srgbClr val="000000"/>
              </a:buClr>
              <a:buSzPts val="2400"/>
              <a:buFont typeface="Lato"/>
              <a:buAutoNum type="arabicPeriod"/>
            </a:pPr>
            <a:r>
              <a:rPr b="0" i="0" lang="en-GB" sz="2400" u="none" cap="none" strike="noStrike">
                <a:latin typeface="Lato"/>
                <a:ea typeface="Lato"/>
                <a:cs typeface="Lato"/>
                <a:sym typeface="Lato"/>
              </a:rPr>
              <a:t>Movement between and within slice acquisition</a:t>
            </a:r>
            <a:endParaRPr/>
          </a:p>
          <a:p>
            <a:pPr indent="-457200" lvl="1" marL="914400" marR="0" rtl="0" algn="l">
              <a:spcBef>
                <a:spcPts val="960"/>
              </a:spcBef>
              <a:spcAft>
                <a:spcPts val="0"/>
              </a:spcAft>
              <a:buClr>
                <a:srgbClr val="000000"/>
              </a:buClr>
              <a:buSzPts val="2400"/>
              <a:buFont typeface="Lato"/>
              <a:buAutoNum type="arabicPeriod"/>
            </a:pPr>
            <a:r>
              <a:rPr b="0" i="0" lang="en-GB" sz="2400" u="none" cap="none" strike="noStrike">
                <a:latin typeface="Lato"/>
                <a:ea typeface="Lato"/>
                <a:cs typeface="Lato"/>
                <a:sym typeface="Lato"/>
              </a:rPr>
              <a:t>Re-sampling can introduce </a:t>
            </a:r>
            <a:r>
              <a:rPr lang="en-GB" sz="2400">
                <a:latin typeface="Lato"/>
                <a:ea typeface="Lato"/>
                <a:cs typeface="Lato"/>
                <a:sym typeface="Lato"/>
              </a:rPr>
              <a:t>i</a:t>
            </a:r>
            <a:r>
              <a:rPr b="0" i="0" lang="en-GB" sz="2400" u="none" cap="none" strike="noStrike">
                <a:latin typeface="Lato"/>
                <a:ea typeface="Lato"/>
                <a:cs typeface="Lato"/>
                <a:sym typeface="Lato"/>
              </a:rPr>
              <a:t>nterpolation errors</a:t>
            </a:r>
            <a:endParaRPr/>
          </a:p>
          <a:p>
            <a:pPr indent="-457200" lvl="1" marL="914400" marR="0" rtl="0" algn="l">
              <a:spcBef>
                <a:spcPts val="960"/>
              </a:spcBef>
              <a:spcAft>
                <a:spcPts val="0"/>
              </a:spcAft>
              <a:buClr>
                <a:srgbClr val="000000"/>
              </a:buClr>
              <a:buSzPts val="2400"/>
              <a:buFont typeface="Lato"/>
              <a:buAutoNum type="arabicPeriod"/>
            </a:pPr>
            <a:r>
              <a:rPr b="0" i="0" lang="en-GB" sz="2400" u="none" cap="none" strike="noStrike">
                <a:latin typeface="Lato"/>
                <a:ea typeface="Lato"/>
                <a:cs typeface="Lato"/>
                <a:sym typeface="Lato"/>
              </a:rPr>
              <a:t>Non-linear distortions and drop-out due to inhomogeneity of the magnetic field</a:t>
            </a:r>
            <a:endParaRPr b="0" i="0" sz="2000" u="none" cap="none" strike="noStrike">
              <a:latin typeface="Lato"/>
              <a:ea typeface="Lato"/>
              <a:cs typeface="Lato"/>
              <a:sym typeface="Lato"/>
            </a:endParaRPr>
          </a:p>
          <a:p>
            <a:pPr indent="-457200" lvl="0" marL="457200" marR="0" rtl="0" algn="l">
              <a:spcBef>
                <a:spcPts val="0"/>
              </a:spcBef>
              <a:spcAft>
                <a:spcPts val="0"/>
              </a:spcAft>
              <a:buNone/>
            </a:pPr>
            <a:r>
              <a:t/>
            </a:r>
            <a:endParaRPr sz="2400">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3">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428" name="Shape 428"/>
        <p:cNvGrpSpPr/>
        <p:nvPr/>
      </p:nvGrpSpPr>
      <p:grpSpPr>
        <a:xfrm>
          <a:off x="0" y="0"/>
          <a:ext cx="0" cy="0"/>
          <a:chOff x="0" y="0"/>
          <a:chExt cx="0" cy="0"/>
        </a:xfrm>
      </p:grpSpPr>
      <p:sp>
        <p:nvSpPr>
          <p:cNvPr id="429" name="Google Shape;429;p34"/>
          <p:cNvSpPr txBox="1"/>
          <p:nvPr>
            <p:ph type="title"/>
          </p:nvPr>
        </p:nvSpPr>
        <p:spPr>
          <a:xfrm>
            <a:off x="457200" y="254000"/>
            <a:ext cx="7899300" cy="749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3600"/>
              <a:buFont typeface="Lato"/>
              <a:buNone/>
            </a:pPr>
            <a:r>
              <a:rPr b="0" i="0" lang="en-GB" sz="3600" u="none" cap="none" strike="noStrike">
                <a:solidFill>
                  <a:srgbClr val="000000"/>
                </a:solidFill>
                <a:latin typeface="Lato"/>
                <a:ea typeface="Lato"/>
                <a:cs typeface="Lato"/>
                <a:sym typeface="Lato"/>
              </a:rPr>
              <a:t>Residual Errors in Realigned fMRI</a:t>
            </a:r>
            <a:endParaRPr>
              <a:solidFill>
                <a:srgbClr val="000000"/>
              </a:solidFill>
            </a:endParaRPr>
          </a:p>
        </p:txBody>
      </p:sp>
      <p:sp>
        <p:nvSpPr>
          <p:cNvPr id="430" name="Google Shape;430;p34"/>
          <p:cNvSpPr/>
          <p:nvPr/>
        </p:nvSpPr>
        <p:spPr>
          <a:xfrm>
            <a:off x="457200" y="1654175"/>
            <a:ext cx="8367600" cy="830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2400">
                <a:latin typeface="Lato"/>
                <a:ea typeface="Lato"/>
                <a:cs typeface="Lato"/>
                <a:sym typeface="Lato"/>
              </a:rPr>
              <a:t>Even </a:t>
            </a:r>
            <a:r>
              <a:rPr i="1" lang="en-GB" sz="2400">
                <a:latin typeface="Lato"/>
                <a:ea typeface="Lato"/>
                <a:cs typeface="Lato"/>
                <a:sym typeface="Lato"/>
              </a:rPr>
              <a:t>after</a:t>
            </a:r>
            <a:r>
              <a:rPr lang="en-GB" sz="2400">
                <a:latin typeface="Lato"/>
                <a:ea typeface="Lato"/>
                <a:cs typeface="Lato"/>
                <a:sym typeface="Lato"/>
              </a:rPr>
              <a:t> realignment a considerable amount of the variance can be accounted for by effects of movement</a:t>
            </a:r>
            <a:endParaRPr/>
          </a:p>
        </p:txBody>
      </p:sp>
      <p:sp>
        <p:nvSpPr>
          <p:cNvPr id="431" name="Google Shape;431;p34"/>
          <p:cNvSpPr/>
          <p:nvPr/>
        </p:nvSpPr>
        <p:spPr>
          <a:xfrm>
            <a:off x="569913" y="2535238"/>
            <a:ext cx="7940700" cy="2751000"/>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None/>
            </a:pPr>
            <a:r>
              <a:rPr lang="en-GB" sz="2400">
                <a:latin typeface="Lato"/>
                <a:ea typeface="Lato"/>
                <a:cs typeface="Lato"/>
                <a:sym typeface="Lato"/>
              </a:rPr>
              <a:t>This can be caused by e.g.:</a:t>
            </a:r>
            <a:endParaRPr/>
          </a:p>
          <a:p>
            <a:pPr indent="-457200" lvl="1" marL="914400" marR="0" rtl="0" algn="l">
              <a:spcBef>
                <a:spcPts val="960"/>
              </a:spcBef>
              <a:spcAft>
                <a:spcPts val="0"/>
              </a:spcAft>
              <a:buClr>
                <a:srgbClr val="000000"/>
              </a:buClr>
              <a:buSzPts val="2400"/>
              <a:buFont typeface="Lato"/>
              <a:buAutoNum type="arabicPeriod"/>
            </a:pPr>
            <a:r>
              <a:rPr b="0" i="0" lang="en-GB" sz="2400" u="none" cap="none" strike="noStrike">
                <a:latin typeface="Lato"/>
                <a:ea typeface="Lato"/>
                <a:cs typeface="Lato"/>
                <a:sym typeface="Lato"/>
              </a:rPr>
              <a:t>Movement between and within slice acquisition</a:t>
            </a:r>
            <a:endParaRPr/>
          </a:p>
          <a:p>
            <a:pPr indent="-457200" lvl="1" marL="914400" marR="0" rtl="0" algn="l">
              <a:spcBef>
                <a:spcPts val="960"/>
              </a:spcBef>
              <a:spcAft>
                <a:spcPts val="0"/>
              </a:spcAft>
              <a:buClr>
                <a:srgbClr val="000000"/>
              </a:buClr>
              <a:buSzPts val="2400"/>
              <a:buFont typeface="Lato"/>
              <a:buAutoNum type="arabicPeriod"/>
            </a:pPr>
            <a:r>
              <a:rPr b="0" i="0" lang="en-GB" sz="2400" u="none" cap="none" strike="noStrike">
                <a:latin typeface="Lato"/>
                <a:ea typeface="Lato"/>
                <a:cs typeface="Lato"/>
                <a:sym typeface="Lato"/>
              </a:rPr>
              <a:t>Re-sampling can introduce </a:t>
            </a:r>
            <a:r>
              <a:rPr lang="en-GB" sz="2400">
                <a:latin typeface="Lato"/>
                <a:ea typeface="Lato"/>
                <a:cs typeface="Lato"/>
                <a:sym typeface="Lato"/>
              </a:rPr>
              <a:t>i</a:t>
            </a:r>
            <a:r>
              <a:rPr b="0" i="0" lang="en-GB" sz="2400" u="none" cap="none" strike="noStrike">
                <a:latin typeface="Lato"/>
                <a:ea typeface="Lato"/>
                <a:cs typeface="Lato"/>
                <a:sym typeface="Lato"/>
              </a:rPr>
              <a:t>nterpolation errors</a:t>
            </a:r>
            <a:endParaRPr/>
          </a:p>
          <a:p>
            <a:pPr indent="-457200" lvl="1" marL="914400" marR="0" rtl="0" algn="l">
              <a:spcBef>
                <a:spcPts val="960"/>
              </a:spcBef>
              <a:spcAft>
                <a:spcPts val="0"/>
              </a:spcAft>
              <a:buClr>
                <a:srgbClr val="000000"/>
              </a:buClr>
              <a:buSzPts val="2400"/>
              <a:buFont typeface="Lato"/>
              <a:buAutoNum type="arabicPeriod"/>
            </a:pPr>
            <a:r>
              <a:rPr b="0" i="0" lang="en-GB" sz="2400" u="none" cap="none" strike="noStrike">
                <a:latin typeface="Lato"/>
                <a:ea typeface="Lato"/>
                <a:cs typeface="Lato"/>
                <a:sym typeface="Lato"/>
              </a:rPr>
              <a:t>Non-linear distortions and drop-out due to inhomogeneity of the magnetic field</a:t>
            </a:r>
            <a:endParaRPr b="0" i="0" sz="2000" u="none" cap="none" strike="noStrike">
              <a:latin typeface="Lato"/>
              <a:ea typeface="Lato"/>
              <a:cs typeface="Lato"/>
              <a:sym typeface="Lato"/>
            </a:endParaRPr>
          </a:p>
          <a:p>
            <a:pPr indent="-457200" lvl="0" marL="457200" marR="0" rtl="0" algn="l">
              <a:spcBef>
                <a:spcPts val="0"/>
              </a:spcBef>
              <a:spcAft>
                <a:spcPts val="0"/>
              </a:spcAft>
              <a:buNone/>
            </a:pPr>
            <a:r>
              <a:t/>
            </a:r>
            <a:endParaRPr sz="2400">
              <a:latin typeface="Calibri"/>
              <a:ea typeface="Calibri"/>
              <a:cs typeface="Calibri"/>
              <a:sym typeface="Calibri"/>
            </a:endParaRPr>
          </a:p>
        </p:txBody>
      </p:sp>
      <p:sp>
        <p:nvSpPr>
          <p:cNvPr id="432" name="Google Shape;432;p34"/>
          <p:cNvSpPr txBox="1"/>
          <p:nvPr/>
        </p:nvSpPr>
        <p:spPr>
          <a:xfrm>
            <a:off x="457200" y="5257800"/>
            <a:ext cx="8229600" cy="1362000"/>
          </a:xfrm>
          <a:prstGeom prst="rect">
            <a:avLst/>
          </a:prstGeom>
          <a:noFill/>
          <a:ln>
            <a:noFill/>
          </a:ln>
        </p:spPr>
        <p:txBody>
          <a:bodyPr anchorCtr="0" anchor="t" bIns="45700" lIns="54000" spcFirstLastPara="1" rIns="54000" wrap="square" tIns="45700">
            <a:noAutofit/>
          </a:bodyPr>
          <a:lstStyle/>
          <a:p>
            <a:pPr indent="-446087" lvl="0" marL="446087" marR="0" rtl="0" algn="l">
              <a:spcBef>
                <a:spcPts val="0"/>
              </a:spcBef>
              <a:spcAft>
                <a:spcPts val="0"/>
              </a:spcAft>
              <a:buClr>
                <a:srgbClr val="000000"/>
              </a:buClr>
              <a:buSzPts val="2400"/>
              <a:buFont typeface="Merriweather Sans"/>
              <a:buChar char="➠"/>
            </a:pPr>
            <a:r>
              <a:rPr lang="en-GB" sz="2400">
                <a:latin typeface="Lato"/>
                <a:ea typeface="Lato"/>
                <a:cs typeface="Lato"/>
                <a:sym typeface="Lato"/>
              </a:rPr>
              <a:t>Incorporate movement parameters as confounds in the statistical model</a:t>
            </a:r>
            <a:endParaRPr/>
          </a:p>
          <a:p>
            <a:pPr indent="0" lvl="0" marL="0" marR="0" rtl="0" algn="ctr">
              <a:spcBef>
                <a:spcPts val="1150"/>
              </a:spcBef>
              <a:spcAft>
                <a:spcPts val="0"/>
              </a:spcAft>
              <a:buNone/>
            </a:pPr>
            <a:r>
              <a:t/>
            </a:r>
            <a:endParaRPr sz="2300">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437" name="Shape 437"/>
        <p:cNvGrpSpPr/>
        <p:nvPr/>
      </p:nvGrpSpPr>
      <p:grpSpPr>
        <a:xfrm>
          <a:off x="0" y="0"/>
          <a:ext cx="0" cy="0"/>
          <a:chOff x="0" y="0"/>
          <a:chExt cx="0" cy="0"/>
        </a:xfrm>
      </p:grpSpPr>
      <p:sp>
        <p:nvSpPr>
          <p:cNvPr id="438" name="Google Shape;438;p35"/>
          <p:cNvSpPr txBox="1"/>
          <p:nvPr>
            <p:ph type="ctrTitle"/>
          </p:nvPr>
        </p:nvSpPr>
        <p:spPr>
          <a:xfrm>
            <a:off x="86577" y="404664"/>
            <a:ext cx="9036050" cy="14700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2600"/>
              <a:buFont typeface="Lato"/>
              <a:buNone/>
            </a:pPr>
            <a:r>
              <a:rPr b="0" i="0" lang="en-GB" sz="2600" u="none" cap="none" strike="noStrike">
                <a:solidFill>
                  <a:srgbClr val="000000"/>
                </a:solidFill>
                <a:latin typeface="Lato"/>
                <a:ea typeface="Lato"/>
                <a:cs typeface="Lato"/>
                <a:sym typeface="Lato"/>
              </a:rPr>
              <a:t>Unwarping tackles non-linear distortion from magnetic field inhomogeneities (movement by inhomogeneity interaction)</a:t>
            </a:r>
            <a:endParaRPr b="1" i="0" sz="2600" u="none" cap="none" strike="noStrike">
              <a:solidFill>
                <a:srgbClr val="000000"/>
              </a:solidFill>
              <a:latin typeface="Lato"/>
              <a:ea typeface="Lato"/>
              <a:cs typeface="Lato"/>
              <a:sym typeface="Lato"/>
            </a:endParaRPr>
          </a:p>
        </p:txBody>
      </p:sp>
      <p:sp>
        <p:nvSpPr>
          <p:cNvPr id="439" name="Google Shape;439;p35"/>
          <p:cNvSpPr txBox="1"/>
          <p:nvPr/>
        </p:nvSpPr>
        <p:spPr>
          <a:xfrm>
            <a:off x="86575" y="1721576"/>
            <a:ext cx="9036000" cy="2872800"/>
          </a:xfrm>
          <a:prstGeom prst="rect">
            <a:avLst/>
          </a:prstGeom>
          <a:noFill/>
          <a:ln>
            <a:noFill/>
          </a:ln>
        </p:spPr>
        <p:txBody>
          <a:bodyPr anchorCtr="0" anchor="t" bIns="45700" lIns="91425" spcFirstLastPara="1" rIns="91425" wrap="square" tIns="45700">
            <a:noAutofit/>
          </a:bodyPr>
          <a:lstStyle/>
          <a:p>
            <a:pPr indent="-457200" lvl="0" marL="457200" marR="0" rtl="0" algn="ctr">
              <a:spcBef>
                <a:spcPts val="0"/>
              </a:spcBef>
              <a:spcAft>
                <a:spcPts val="0"/>
              </a:spcAft>
              <a:buClr>
                <a:srgbClr val="000000"/>
              </a:buClr>
              <a:buSzPts val="2400"/>
              <a:buFont typeface="Lato"/>
              <a:buAutoNum type="arabicParenR"/>
            </a:pPr>
            <a:r>
              <a:rPr lang="en-GB" sz="2400">
                <a:latin typeface="Lato"/>
                <a:ea typeface="Lato"/>
                <a:cs typeface="Lato"/>
                <a:sym typeface="Lato"/>
              </a:rPr>
              <a:t>Different substances in the brain are differentially magnetised </a:t>
            </a:r>
            <a:r>
              <a:rPr lang="en-GB" sz="2400">
                <a:latin typeface="Arial"/>
                <a:ea typeface="Arial"/>
                <a:cs typeface="Arial"/>
                <a:sym typeface="Arial"/>
              </a:rPr>
              <a:t>susceptible to magnetization</a:t>
            </a:r>
            <a:endParaRPr/>
          </a:p>
          <a:p>
            <a:pPr indent="0" lvl="0" marL="0" marR="0" rtl="0" algn="ctr">
              <a:spcBef>
                <a:spcPts val="0"/>
              </a:spcBef>
              <a:spcAft>
                <a:spcPts val="0"/>
              </a:spcAft>
              <a:buNone/>
            </a:pPr>
            <a:r>
              <a:t/>
            </a:r>
            <a:endParaRPr sz="2400">
              <a:latin typeface="Lato"/>
              <a:ea typeface="Lato"/>
              <a:cs typeface="Lato"/>
              <a:sym typeface="Lato"/>
            </a:endParaRPr>
          </a:p>
          <a:p>
            <a:pPr indent="0" lvl="0" marL="0" marR="0" rtl="0" algn="ctr">
              <a:spcBef>
                <a:spcPts val="0"/>
              </a:spcBef>
              <a:spcAft>
                <a:spcPts val="0"/>
              </a:spcAft>
              <a:buNone/>
            </a:pPr>
            <a:r>
              <a:rPr lang="en-GB" sz="2400">
                <a:latin typeface="Lato"/>
                <a:ea typeface="Lato"/>
                <a:cs typeface="Lato"/>
                <a:sym typeface="Lato"/>
              </a:rPr>
              <a:t>2) Inhomogeneity of the magnetic field</a:t>
            </a:r>
            <a:endParaRPr/>
          </a:p>
          <a:p>
            <a:pPr indent="0" lvl="0" marL="0" marR="0" rtl="0" algn="ctr">
              <a:spcBef>
                <a:spcPts val="0"/>
              </a:spcBef>
              <a:spcAft>
                <a:spcPts val="0"/>
              </a:spcAft>
              <a:buNone/>
            </a:pPr>
            <a:r>
              <a:t/>
            </a:r>
            <a:endParaRPr sz="2400">
              <a:latin typeface="Arial"/>
              <a:ea typeface="Arial"/>
              <a:cs typeface="Arial"/>
              <a:sym typeface="Arial"/>
            </a:endParaRPr>
          </a:p>
          <a:p>
            <a:pPr indent="0" lvl="0" marL="0" marR="0" rtl="0" algn="ctr">
              <a:spcBef>
                <a:spcPts val="0"/>
              </a:spcBef>
              <a:spcAft>
                <a:spcPts val="0"/>
              </a:spcAft>
              <a:buNone/>
            </a:pPr>
            <a:r>
              <a:t/>
            </a:r>
            <a:endParaRPr sz="2400">
              <a:latin typeface="Arial"/>
              <a:ea typeface="Arial"/>
              <a:cs typeface="Arial"/>
              <a:sym typeface="Arial"/>
            </a:endParaRPr>
          </a:p>
          <a:p>
            <a:pPr indent="0" lvl="0" marL="0" marR="0" rtl="0" algn="ctr">
              <a:spcBef>
                <a:spcPts val="0"/>
              </a:spcBef>
              <a:spcAft>
                <a:spcPts val="0"/>
              </a:spcAft>
              <a:buNone/>
            </a:pPr>
            <a:r>
              <a:rPr lang="en-GB" sz="2400">
                <a:latin typeface="Lato"/>
                <a:ea typeface="Lato"/>
                <a:cs typeface="Lato"/>
                <a:sym typeface="Lato"/>
              </a:rPr>
              <a:t>3) Distortion of the image</a:t>
            </a:r>
            <a:endParaRPr/>
          </a:p>
        </p:txBody>
      </p:sp>
      <p:pic>
        <p:nvPicPr>
          <p:cNvPr descr="warp_2" id="440" name="Google Shape;440;p35"/>
          <p:cNvPicPr preferRelativeResize="0"/>
          <p:nvPr/>
        </p:nvPicPr>
        <p:blipFill rotWithShape="1">
          <a:blip r:embed="rId3">
            <a:alphaModFix/>
          </a:blip>
          <a:srcRect b="0" l="0" r="0" t="0"/>
          <a:stretch/>
        </p:blipFill>
        <p:spPr>
          <a:xfrm>
            <a:off x="2750972" y="5196682"/>
            <a:ext cx="1027113" cy="1438275"/>
          </a:xfrm>
          <a:prstGeom prst="rect">
            <a:avLst/>
          </a:prstGeom>
          <a:noFill/>
          <a:ln>
            <a:noFill/>
          </a:ln>
        </p:spPr>
      </p:pic>
      <p:pic>
        <p:nvPicPr>
          <p:cNvPr id="441" name="Google Shape;441;p35"/>
          <p:cNvPicPr preferRelativeResize="0"/>
          <p:nvPr/>
        </p:nvPicPr>
        <p:blipFill rotWithShape="1">
          <a:blip r:embed="rId4">
            <a:alphaModFix/>
          </a:blip>
          <a:srcRect b="0" l="0" r="0" t="0"/>
          <a:stretch/>
        </p:blipFill>
        <p:spPr>
          <a:xfrm>
            <a:off x="592707" y="5223669"/>
            <a:ext cx="1062037" cy="1411288"/>
          </a:xfrm>
          <a:prstGeom prst="rect">
            <a:avLst/>
          </a:prstGeom>
          <a:noFill/>
          <a:ln>
            <a:noFill/>
          </a:ln>
        </p:spPr>
      </p:pic>
      <p:cxnSp>
        <p:nvCxnSpPr>
          <p:cNvPr id="442" name="Google Shape;442;p35"/>
          <p:cNvCxnSpPr/>
          <p:nvPr/>
        </p:nvCxnSpPr>
        <p:spPr>
          <a:xfrm>
            <a:off x="1943621" y="5908202"/>
            <a:ext cx="503238" cy="0"/>
          </a:xfrm>
          <a:prstGeom prst="straightConnector1">
            <a:avLst/>
          </a:prstGeom>
          <a:noFill/>
          <a:ln cap="flat" cmpd="sng" w="38100">
            <a:solidFill>
              <a:schemeClr val="accent1"/>
            </a:solidFill>
            <a:prstDash val="solid"/>
            <a:round/>
            <a:headEnd len="med" w="med" type="none"/>
            <a:tailEnd len="med" w="med" type="triangle"/>
          </a:ln>
          <a:effectLst>
            <a:outerShdw blurRad="40000" rotWithShape="0" dir="5400000" dist="23000">
              <a:srgbClr val="808080">
                <a:alpha val="34901"/>
              </a:srgbClr>
            </a:outerShdw>
          </a:effectLst>
        </p:spPr>
      </p:cxnSp>
      <p:sp>
        <p:nvSpPr>
          <p:cNvPr id="443" name="Google Shape;443;p35"/>
          <p:cNvSpPr/>
          <p:nvPr/>
        </p:nvSpPr>
        <p:spPr>
          <a:xfrm>
            <a:off x="4179750" y="2521675"/>
            <a:ext cx="530100" cy="333900"/>
          </a:xfrm>
          <a:prstGeom prst="down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44" name="Google Shape;444;p35"/>
          <p:cNvSpPr/>
          <p:nvPr/>
        </p:nvSpPr>
        <p:spPr>
          <a:xfrm>
            <a:off x="4178850" y="3447750"/>
            <a:ext cx="531900" cy="333900"/>
          </a:xfrm>
          <a:prstGeom prst="down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445" name="Google Shape;445;p35"/>
          <p:cNvPicPr preferRelativeResize="0"/>
          <p:nvPr/>
        </p:nvPicPr>
        <p:blipFill rotWithShape="1">
          <a:blip r:embed="rId5">
            <a:alphaModFix/>
          </a:blip>
          <a:srcRect b="0" l="0" r="0" t="0"/>
          <a:stretch/>
        </p:blipFill>
        <p:spPr>
          <a:xfrm>
            <a:off x="6484253" y="3564251"/>
            <a:ext cx="2524836" cy="3230557"/>
          </a:xfrm>
          <a:prstGeom prst="rect">
            <a:avLst/>
          </a:prstGeom>
          <a:noFill/>
          <a:ln>
            <a:noFill/>
          </a:ln>
        </p:spPr>
      </p:pic>
      <p:sp>
        <p:nvSpPr>
          <p:cNvPr id="446" name="Google Shape;446;p35"/>
          <p:cNvSpPr/>
          <p:nvPr/>
        </p:nvSpPr>
        <p:spPr>
          <a:xfrm>
            <a:off x="7884825" y="3447738"/>
            <a:ext cx="1124263" cy="1146750"/>
          </a:xfrm>
          <a:prstGeom prst="ellipse">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1" name="Shape 451"/>
        <p:cNvGrpSpPr/>
        <p:nvPr/>
      </p:nvGrpSpPr>
      <p:grpSpPr>
        <a:xfrm>
          <a:off x="0" y="0"/>
          <a:ext cx="0" cy="0"/>
          <a:chOff x="0" y="0"/>
          <a:chExt cx="0" cy="0"/>
        </a:xfrm>
      </p:grpSpPr>
      <p:sp>
        <p:nvSpPr>
          <p:cNvPr id="452" name="Google Shape;452;p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3600"/>
              <a:buFont typeface="Lato"/>
              <a:buNone/>
            </a:pPr>
            <a:r>
              <a:rPr b="0" i="0" lang="en-GB" sz="3600" u="none" cap="none" strike="noStrike">
                <a:solidFill>
                  <a:schemeClr val="lt1"/>
                </a:solidFill>
                <a:latin typeface="Lato"/>
                <a:ea typeface="Lato"/>
                <a:cs typeface="Lato"/>
                <a:sym typeface="Lato"/>
              </a:rPr>
              <a:t>Movement parameters influencing field</a:t>
            </a:r>
            <a:endParaRPr/>
          </a:p>
        </p:txBody>
      </p:sp>
      <p:pic>
        <p:nvPicPr>
          <p:cNvPr id="453" name="Google Shape;453;p36"/>
          <p:cNvPicPr preferRelativeResize="0"/>
          <p:nvPr>
            <p:ph idx="1" type="body"/>
          </p:nvPr>
        </p:nvPicPr>
        <p:blipFill rotWithShape="1">
          <a:blip r:embed="rId3">
            <a:alphaModFix/>
          </a:blip>
          <a:srcRect b="0" l="0" r="0" t="0"/>
          <a:stretch/>
        </p:blipFill>
        <p:spPr>
          <a:xfrm>
            <a:off x="576262" y="1117637"/>
            <a:ext cx="8483330" cy="4428723"/>
          </a:xfrm>
          <a:prstGeom prst="rect">
            <a:avLst/>
          </a:prstGeom>
          <a:noFill/>
          <a:ln>
            <a:noFill/>
          </a:ln>
        </p:spPr>
      </p:pic>
      <p:pic>
        <p:nvPicPr>
          <p:cNvPr id="454" name="Google Shape;454;p36"/>
          <p:cNvPicPr preferRelativeResize="0"/>
          <p:nvPr/>
        </p:nvPicPr>
        <p:blipFill rotWithShape="1">
          <a:blip r:embed="rId4">
            <a:alphaModFix/>
          </a:blip>
          <a:srcRect b="0" l="0" r="0" t="0"/>
          <a:stretch/>
        </p:blipFill>
        <p:spPr>
          <a:xfrm>
            <a:off x="164891" y="4871030"/>
            <a:ext cx="2725727" cy="198697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459" name="Shape 459"/>
        <p:cNvGrpSpPr/>
        <p:nvPr/>
      </p:nvGrpSpPr>
      <p:grpSpPr>
        <a:xfrm>
          <a:off x="0" y="0"/>
          <a:ext cx="0" cy="0"/>
          <a:chOff x="0" y="0"/>
          <a:chExt cx="0" cy="0"/>
        </a:xfrm>
      </p:grpSpPr>
      <p:sp>
        <p:nvSpPr>
          <p:cNvPr id="460" name="Google Shape;460;p3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4000"/>
              <a:buFont typeface="Lato"/>
              <a:buNone/>
            </a:pPr>
            <a:r>
              <a:rPr b="0" i="0" lang="en-GB" sz="4000" u="none" cap="none" strike="noStrike">
                <a:solidFill>
                  <a:srgbClr val="000000"/>
                </a:solidFill>
                <a:latin typeface="Lato"/>
                <a:ea typeface="Lato"/>
                <a:cs typeface="Lato"/>
                <a:sym typeface="Lato"/>
              </a:rPr>
              <a:t>Field Maps</a:t>
            </a:r>
            <a:endParaRPr>
              <a:solidFill>
                <a:srgbClr val="000000"/>
              </a:solidFill>
            </a:endParaRPr>
          </a:p>
        </p:txBody>
      </p:sp>
      <p:sp>
        <p:nvSpPr>
          <p:cNvPr id="461" name="Google Shape;461;p3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000000"/>
              </a:buClr>
              <a:buSzPts val="2400"/>
              <a:buFont typeface="Arial"/>
              <a:buChar char="•"/>
            </a:pPr>
            <a:r>
              <a:rPr b="0" i="0" lang="en-GB" sz="2400" u="none" cap="none" strike="noStrike">
                <a:solidFill>
                  <a:srgbClr val="000000"/>
                </a:solidFill>
                <a:latin typeface="Lato"/>
                <a:ea typeface="Lato"/>
                <a:cs typeface="Lato"/>
                <a:sym typeface="Lato"/>
              </a:rPr>
              <a:t>Measure field inhomogeneity using a field map</a:t>
            </a:r>
            <a:endParaRPr>
              <a:solidFill>
                <a:srgbClr val="000000"/>
              </a:solidFill>
            </a:endParaRPr>
          </a:p>
          <a:p>
            <a:pPr indent="-342900" lvl="0" marL="342900" marR="0" rtl="0" algn="l">
              <a:spcBef>
                <a:spcPts val="480"/>
              </a:spcBef>
              <a:spcAft>
                <a:spcPts val="0"/>
              </a:spcAft>
              <a:buClr>
                <a:srgbClr val="000000"/>
              </a:buClr>
              <a:buSzPts val="2400"/>
              <a:buFont typeface="Arial"/>
              <a:buChar char="•"/>
            </a:pPr>
            <a:r>
              <a:rPr b="0" i="0" lang="en-GB" sz="2400" u="none" cap="none" strike="noStrike">
                <a:solidFill>
                  <a:srgbClr val="000000"/>
                </a:solidFill>
                <a:latin typeface="Lato"/>
                <a:ea typeface="Lato"/>
                <a:cs typeface="Lato"/>
                <a:sym typeface="Lato"/>
              </a:rPr>
              <a:t>Using this map derive a deformation field (how voxels in volume are deflected due to distorted field)</a:t>
            </a:r>
            <a:endParaRPr>
              <a:solidFill>
                <a:srgbClr val="000000"/>
              </a:solidFill>
            </a:endParaRPr>
          </a:p>
          <a:p>
            <a:pPr indent="-165100" lvl="0" marL="342900" marR="0" rtl="0" algn="l">
              <a:spcBef>
                <a:spcPts val="560"/>
              </a:spcBef>
              <a:spcAft>
                <a:spcPts val="0"/>
              </a:spcAft>
              <a:buClr>
                <a:schemeClr val="lt1"/>
              </a:buClr>
              <a:buSzPts val="2800"/>
              <a:buFont typeface="Arial"/>
              <a:buNone/>
            </a:pPr>
            <a:r>
              <a:t/>
            </a:r>
            <a:endParaRPr b="0" i="0" sz="2800" u="none" cap="none" strike="noStrike">
              <a:solidFill>
                <a:srgbClr val="000000"/>
              </a:solidFill>
              <a:latin typeface="Lato"/>
              <a:ea typeface="Lato"/>
              <a:cs typeface="Lato"/>
              <a:sym typeface="Lato"/>
            </a:endParaRPr>
          </a:p>
          <a:p>
            <a:pPr indent="-165100" lvl="0" marL="342900" marR="0" rtl="0" algn="l">
              <a:spcBef>
                <a:spcPts val="560"/>
              </a:spcBef>
              <a:spcAft>
                <a:spcPts val="0"/>
              </a:spcAft>
              <a:buClr>
                <a:schemeClr val="lt1"/>
              </a:buClr>
              <a:buSzPts val="2800"/>
              <a:buFont typeface="Arial"/>
              <a:buNone/>
            </a:pPr>
            <a:r>
              <a:t/>
            </a:r>
            <a:endParaRPr b="0" i="0" sz="2800" u="none" cap="none" strike="noStrike">
              <a:solidFill>
                <a:srgbClr val="000000"/>
              </a:solidFill>
              <a:latin typeface="Lato"/>
              <a:ea typeface="Lato"/>
              <a:cs typeface="Lato"/>
              <a:sym typeface="Lato"/>
            </a:endParaRPr>
          </a:p>
        </p:txBody>
      </p:sp>
      <p:pic>
        <p:nvPicPr>
          <p:cNvPr id="462" name="Google Shape;462;p37"/>
          <p:cNvPicPr preferRelativeResize="0"/>
          <p:nvPr/>
        </p:nvPicPr>
        <p:blipFill rotWithShape="1">
          <a:blip r:embed="rId3">
            <a:alphaModFix/>
          </a:blip>
          <a:srcRect b="0" l="0" r="0" t="0"/>
          <a:stretch/>
        </p:blipFill>
        <p:spPr>
          <a:xfrm>
            <a:off x="5248481" y="3794077"/>
            <a:ext cx="2371946" cy="2872854"/>
          </a:xfrm>
          <a:prstGeom prst="rect">
            <a:avLst/>
          </a:prstGeom>
          <a:noFill/>
          <a:ln>
            <a:noFill/>
          </a:ln>
        </p:spPr>
      </p:pic>
      <p:pic>
        <p:nvPicPr>
          <p:cNvPr id="463" name="Google Shape;463;p37"/>
          <p:cNvPicPr preferRelativeResize="0"/>
          <p:nvPr/>
        </p:nvPicPr>
        <p:blipFill rotWithShape="1">
          <a:blip r:embed="rId4">
            <a:alphaModFix/>
          </a:blip>
          <a:srcRect b="0" l="0" r="0" t="0"/>
          <a:stretch/>
        </p:blipFill>
        <p:spPr>
          <a:xfrm>
            <a:off x="1302580" y="3794076"/>
            <a:ext cx="3023760" cy="28276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8" name="Shape 468"/>
        <p:cNvGrpSpPr/>
        <p:nvPr/>
      </p:nvGrpSpPr>
      <p:grpSpPr>
        <a:xfrm>
          <a:off x="0" y="0"/>
          <a:ext cx="0" cy="0"/>
          <a:chOff x="0" y="0"/>
          <a:chExt cx="0" cy="0"/>
        </a:xfrm>
      </p:grpSpPr>
      <p:sp>
        <p:nvSpPr>
          <p:cNvPr id="469" name="Google Shape;469;p38"/>
          <p:cNvSpPr txBox="1"/>
          <p:nvPr/>
        </p:nvSpPr>
        <p:spPr>
          <a:xfrm>
            <a:off x="122831" y="3625850"/>
            <a:ext cx="2742608" cy="707886"/>
          </a:xfrm>
          <a:prstGeom prst="rect">
            <a:avLst/>
          </a:prstGeom>
          <a:solidFill>
            <a:schemeClr val="dk1"/>
          </a:solidFill>
          <a:ln cap="flat" cmpd="sng" w="9525">
            <a:solidFill>
              <a:srgbClr val="0000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2000">
                <a:solidFill>
                  <a:schemeClr val="lt1"/>
                </a:solidFill>
                <a:latin typeface="Lato"/>
                <a:ea typeface="Lato"/>
                <a:cs typeface="Lato"/>
                <a:sym typeface="Lato"/>
              </a:rPr>
              <a:t>Estimate movement parameters</a:t>
            </a:r>
            <a:endParaRPr sz="2000">
              <a:solidFill>
                <a:schemeClr val="lt1"/>
              </a:solidFill>
              <a:latin typeface="Lato"/>
              <a:ea typeface="Lato"/>
              <a:cs typeface="Lato"/>
              <a:sym typeface="Lato"/>
            </a:endParaRPr>
          </a:p>
        </p:txBody>
      </p:sp>
      <p:grpSp>
        <p:nvGrpSpPr>
          <p:cNvPr id="470" name="Google Shape;470;p38"/>
          <p:cNvGrpSpPr/>
          <p:nvPr/>
        </p:nvGrpSpPr>
        <p:grpSpPr>
          <a:xfrm>
            <a:off x="1223963" y="1782763"/>
            <a:ext cx="1295400" cy="1524000"/>
            <a:chOff x="192" y="720"/>
            <a:chExt cx="2206" cy="2423"/>
          </a:xfrm>
        </p:grpSpPr>
        <p:grpSp>
          <p:nvGrpSpPr>
            <p:cNvPr id="471" name="Google Shape;471;p38"/>
            <p:cNvGrpSpPr/>
            <p:nvPr/>
          </p:nvGrpSpPr>
          <p:grpSpPr>
            <a:xfrm>
              <a:off x="192" y="720"/>
              <a:ext cx="670" cy="887"/>
              <a:chOff x="192" y="720"/>
              <a:chExt cx="670" cy="887"/>
            </a:xfrm>
          </p:grpSpPr>
          <p:pic>
            <p:nvPicPr>
              <p:cNvPr descr="slice" id="472" name="Google Shape;472;p38"/>
              <p:cNvPicPr preferRelativeResize="0"/>
              <p:nvPr/>
            </p:nvPicPr>
            <p:blipFill rotWithShape="1">
              <a:blip r:embed="rId3">
                <a:alphaModFix/>
              </a:blip>
              <a:srcRect b="0" l="0" r="0" t="0"/>
              <a:stretch/>
            </p:blipFill>
            <p:spPr>
              <a:xfrm>
                <a:off x="192" y="720"/>
                <a:ext cx="670" cy="887"/>
              </a:xfrm>
              <a:prstGeom prst="rect">
                <a:avLst/>
              </a:prstGeom>
              <a:noFill/>
              <a:ln>
                <a:noFill/>
              </a:ln>
            </p:spPr>
          </p:pic>
          <p:cxnSp>
            <p:nvCxnSpPr>
              <p:cNvPr id="473" name="Google Shape;473;p38"/>
              <p:cNvCxnSpPr/>
              <p:nvPr/>
            </p:nvCxnSpPr>
            <p:spPr>
              <a:xfrm rot="10800000">
                <a:off x="786" y="720"/>
                <a:ext cx="0" cy="887"/>
              </a:xfrm>
              <a:prstGeom prst="straightConnector1">
                <a:avLst/>
              </a:prstGeom>
              <a:noFill/>
              <a:ln cap="flat" cmpd="sng" w="19050">
                <a:solidFill>
                  <a:srgbClr val="FF6600"/>
                </a:solidFill>
                <a:prstDash val="solid"/>
                <a:round/>
                <a:headEnd len="med" w="med" type="none"/>
                <a:tailEnd len="med" w="med" type="none"/>
              </a:ln>
            </p:spPr>
          </p:cxnSp>
          <p:cxnSp>
            <p:nvCxnSpPr>
              <p:cNvPr id="474" name="Google Shape;474;p38"/>
              <p:cNvCxnSpPr/>
              <p:nvPr/>
            </p:nvCxnSpPr>
            <p:spPr>
              <a:xfrm>
                <a:off x="192" y="1208"/>
                <a:ext cx="670" cy="0"/>
              </a:xfrm>
              <a:prstGeom prst="straightConnector1">
                <a:avLst/>
              </a:prstGeom>
              <a:noFill/>
              <a:ln cap="flat" cmpd="sng" w="19050">
                <a:solidFill>
                  <a:srgbClr val="FF6600"/>
                </a:solidFill>
                <a:prstDash val="solid"/>
                <a:round/>
                <a:headEnd len="med" w="med" type="none"/>
                <a:tailEnd len="med" w="med" type="none"/>
              </a:ln>
            </p:spPr>
          </p:cxnSp>
        </p:grpSp>
        <p:grpSp>
          <p:nvGrpSpPr>
            <p:cNvPr id="475" name="Google Shape;475;p38"/>
            <p:cNvGrpSpPr/>
            <p:nvPr/>
          </p:nvGrpSpPr>
          <p:grpSpPr>
            <a:xfrm>
              <a:off x="288" y="816"/>
              <a:ext cx="670" cy="887"/>
              <a:chOff x="192" y="720"/>
              <a:chExt cx="670" cy="887"/>
            </a:xfrm>
          </p:grpSpPr>
          <p:pic>
            <p:nvPicPr>
              <p:cNvPr descr="slice" id="476" name="Google Shape;476;p38"/>
              <p:cNvPicPr preferRelativeResize="0"/>
              <p:nvPr/>
            </p:nvPicPr>
            <p:blipFill rotWithShape="1">
              <a:blip r:embed="rId3">
                <a:alphaModFix/>
              </a:blip>
              <a:srcRect b="0" l="0" r="0" t="0"/>
              <a:stretch/>
            </p:blipFill>
            <p:spPr>
              <a:xfrm>
                <a:off x="192" y="720"/>
                <a:ext cx="670" cy="887"/>
              </a:xfrm>
              <a:prstGeom prst="rect">
                <a:avLst/>
              </a:prstGeom>
              <a:noFill/>
              <a:ln>
                <a:noFill/>
              </a:ln>
            </p:spPr>
          </p:pic>
          <p:cxnSp>
            <p:nvCxnSpPr>
              <p:cNvPr id="477" name="Google Shape;477;p38"/>
              <p:cNvCxnSpPr/>
              <p:nvPr/>
            </p:nvCxnSpPr>
            <p:spPr>
              <a:xfrm rot="10800000">
                <a:off x="786" y="720"/>
                <a:ext cx="0" cy="887"/>
              </a:xfrm>
              <a:prstGeom prst="straightConnector1">
                <a:avLst/>
              </a:prstGeom>
              <a:noFill/>
              <a:ln cap="flat" cmpd="sng" w="19050">
                <a:solidFill>
                  <a:srgbClr val="FF6600"/>
                </a:solidFill>
                <a:prstDash val="solid"/>
                <a:round/>
                <a:headEnd len="med" w="med" type="none"/>
                <a:tailEnd len="med" w="med" type="none"/>
              </a:ln>
            </p:spPr>
          </p:cxnSp>
          <p:cxnSp>
            <p:nvCxnSpPr>
              <p:cNvPr id="478" name="Google Shape;478;p38"/>
              <p:cNvCxnSpPr/>
              <p:nvPr/>
            </p:nvCxnSpPr>
            <p:spPr>
              <a:xfrm>
                <a:off x="192" y="1208"/>
                <a:ext cx="670" cy="0"/>
              </a:xfrm>
              <a:prstGeom prst="straightConnector1">
                <a:avLst/>
              </a:prstGeom>
              <a:noFill/>
              <a:ln cap="flat" cmpd="sng" w="19050">
                <a:solidFill>
                  <a:srgbClr val="FF6600"/>
                </a:solidFill>
                <a:prstDash val="solid"/>
                <a:round/>
                <a:headEnd len="med" w="med" type="none"/>
                <a:tailEnd len="med" w="med" type="none"/>
              </a:ln>
            </p:spPr>
          </p:cxnSp>
        </p:grpSp>
        <p:grpSp>
          <p:nvGrpSpPr>
            <p:cNvPr id="479" name="Google Shape;479;p38"/>
            <p:cNvGrpSpPr/>
            <p:nvPr/>
          </p:nvGrpSpPr>
          <p:grpSpPr>
            <a:xfrm>
              <a:off x="384" y="912"/>
              <a:ext cx="670" cy="887"/>
              <a:chOff x="192" y="720"/>
              <a:chExt cx="670" cy="887"/>
            </a:xfrm>
          </p:grpSpPr>
          <p:pic>
            <p:nvPicPr>
              <p:cNvPr descr="slice" id="480" name="Google Shape;480;p38"/>
              <p:cNvPicPr preferRelativeResize="0"/>
              <p:nvPr/>
            </p:nvPicPr>
            <p:blipFill rotWithShape="1">
              <a:blip r:embed="rId3">
                <a:alphaModFix/>
              </a:blip>
              <a:srcRect b="0" l="0" r="0" t="0"/>
              <a:stretch/>
            </p:blipFill>
            <p:spPr>
              <a:xfrm>
                <a:off x="192" y="720"/>
                <a:ext cx="670" cy="887"/>
              </a:xfrm>
              <a:prstGeom prst="rect">
                <a:avLst/>
              </a:prstGeom>
              <a:noFill/>
              <a:ln>
                <a:noFill/>
              </a:ln>
            </p:spPr>
          </p:pic>
          <p:cxnSp>
            <p:nvCxnSpPr>
              <p:cNvPr id="481" name="Google Shape;481;p38"/>
              <p:cNvCxnSpPr/>
              <p:nvPr/>
            </p:nvCxnSpPr>
            <p:spPr>
              <a:xfrm rot="10800000">
                <a:off x="786" y="720"/>
                <a:ext cx="0" cy="887"/>
              </a:xfrm>
              <a:prstGeom prst="straightConnector1">
                <a:avLst/>
              </a:prstGeom>
              <a:noFill/>
              <a:ln cap="flat" cmpd="sng" w="19050">
                <a:solidFill>
                  <a:srgbClr val="FF6600"/>
                </a:solidFill>
                <a:prstDash val="solid"/>
                <a:round/>
                <a:headEnd len="med" w="med" type="none"/>
                <a:tailEnd len="med" w="med" type="none"/>
              </a:ln>
            </p:spPr>
          </p:cxnSp>
          <p:cxnSp>
            <p:nvCxnSpPr>
              <p:cNvPr id="482" name="Google Shape;482;p38"/>
              <p:cNvCxnSpPr/>
              <p:nvPr/>
            </p:nvCxnSpPr>
            <p:spPr>
              <a:xfrm>
                <a:off x="192" y="1208"/>
                <a:ext cx="670" cy="0"/>
              </a:xfrm>
              <a:prstGeom prst="straightConnector1">
                <a:avLst/>
              </a:prstGeom>
              <a:noFill/>
              <a:ln cap="flat" cmpd="sng" w="19050">
                <a:solidFill>
                  <a:srgbClr val="FF6600"/>
                </a:solidFill>
                <a:prstDash val="solid"/>
                <a:round/>
                <a:headEnd len="med" w="med" type="none"/>
                <a:tailEnd len="med" w="med" type="none"/>
              </a:ln>
            </p:spPr>
          </p:cxnSp>
        </p:grpSp>
        <p:grpSp>
          <p:nvGrpSpPr>
            <p:cNvPr id="483" name="Google Shape;483;p38"/>
            <p:cNvGrpSpPr/>
            <p:nvPr/>
          </p:nvGrpSpPr>
          <p:grpSpPr>
            <a:xfrm>
              <a:off x="480" y="1008"/>
              <a:ext cx="670" cy="887"/>
              <a:chOff x="192" y="720"/>
              <a:chExt cx="670" cy="887"/>
            </a:xfrm>
          </p:grpSpPr>
          <p:pic>
            <p:nvPicPr>
              <p:cNvPr descr="slice" id="484" name="Google Shape;484;p38"/>
              <p:cNvPicPr preferRelativeResize="0"/>
              <p:nvPr/>
            </p:nvPicPr>
            <p:blipFill rotWithShape="1">
              <a:blip r:embed="rId3">
                <a:alphaModFix/>
              </a:blip>
              <a:srcRect b="0" l="0" r="0" t="0"/>
              <a:stretch/>
            </p:blipFill>
            <p:spPr>
              <a:xfrm>
                <a:off x="192" y="720"/>
                <a:ext cx="670" cy="887"/>
              </a:xfrm>
              <a:prstGeom prst="rect">
                <a:avLst/>
              </a:prstGeom>
              <a:noFill/>
              <a:ln>
                <a:noFill/>
              </a:ln>
            </p:spPr>
          </p:pic>
          <p:cxnSp>
            <p:nvCxnSpPr>
              <p:cNvPr id="485" name="Google Shape;485;p38"/>
              <p:cNvCxnSpPr/>
              <p:nvPr/>
            </p:nvCxnSpPr>
            <p:spPr>
              <a:xfrm rot="10800000">
                <a:off x="786" y="720"/>
                <a:ext cx="0" cy="887"/>
              </a:xfrm>
              <a:prstGeom prst="straightConnector1">
                <a:avLst/>
              </a:prstGeom>
              <a:noFill/>
              <a:ln cap="flat" cmpd="sng" w="19050">
                <a:solidFill>
                  <a:srgbClr val="FF6600"/>
                </a:solidFill>
                <a:prstDash val="solid"/>
                <a:round/>
                <a:headEnd len="med" w="med" type="none"/>
                <a:tailEnd len="med" w="med" type="none"/>
              </a:ln>
            </p:spPr>
          </p:cxnSp>
          <p:cxnSp>
            <p:nvCxnSpPr>
              <p:cNvPr id="486" name="Google Shape;486;p38"/>
              <p:cNvCxnSpPr/>
              <p:nvPr/>
            </p:nvCxnSpPr>
            <p:spPr>
              <a:xfrm>
                <a:off x="192" y="1208"/>
                <a:ext cx="670" cy="0"/>
              </a:xfrm>
              <a:prstGeom prst="straightConnector1">
                <a:avLst/>
              </a:prstGeom>
              <a:noFill/>
              <a:ln cap="flat" cmpd="sng" w="19050">
                <a:solidFill>
                  <a:srgbClr val="FF6600"/>
                </a:solidFill>
                <a:prstDash val="solid"/>
                <a:round/>
                <a:headEnd len="med" w="med" type="none"/>
                <a:tailEnd len="med" w="med" type="none"/>
              </a:ln>
            </p:spPr>
          </p:cxnSp>
        </p:grpSp>
        <p:grpSp>
          <p:nvGrpSpPr>
            <p:cNvPr id="487" name="Google Shape;487;p38"/>
            <p:cNvGrpSpPr/>
            <p:nvPr/>
          </p:nvGrpSpPr>
          <p:grpSpPr>
            <a:xfrm>
              <a:off x="576" y="1104"/>
              <a:ext cx="670" cy="887"/>
              <a:chOff x="192" y="720"/>
              <a:chExt cx="670" cy="887"/>
            </a:xfrm>
          </p:grpSpPr>
          <p:pic>
            <p:nvPicPr>
              <p:cNvPr descr="slice" id="488" name="Google Shape;488;p38"/>
              <p:cNvPicPr preferRelativeResize="0"/>
              <p:nvPr/>
            </p:nvPicPr>
            <p:blipFill rotWithShape="1">
              <a:blip r:embed="rId3">
                <a:alphaModFix/>
              </a:blip>
              <a:srcRect b="0" l="0" r="0" t="0"/>
              <a:stretch/>
            </p:blipFill>
            <p:spPr>
              <a:xfrm>
                <a:off x="192" y="720"/>
                <a:ext cx="670" cy="887"/>
              </a:xfrm>
              <a:prstGeom prst="rect">
                <a:avLst/>
              </a:prstGeom>
              <a:noFill/>
              <a:ln>
                <a:noFill/>
              </a:ln>
            </p:spPr>
          </p:pic>
          <p:cxnSp>
            <p:nvCxnSpPr>
              <p:cNvPr id="489" name="Google Shape;489;p38"/>
              <p:cNvCxnSpPr/>
              <p:nvPr/>
            </p:nvCxnSpPr>
            <p:spPr>
              <a:xfrm rot="10800000">
                <a:off x="786" y="720"/>
                <a:ext cx="0" cy="887"/>
              </a:xfrm>
              <a:prstGeom prst="straightConnector1">
                <a:avLst/>
              </a:prstGeom>
              <a:noFill/>
              <a:ln cap="flat" cmpd="sng" w="19050">
                <a:solidFill>
                  <a:srgbClr val="FF6600"/>
                </a:solidFill>
                <a:prstDash val="solid"/>
                <a:round/>
                <a:headEnd len="med" w="med" type="none"/>
                <a:tailEnd len="med" w="med" type="none"/>
              </a:ln>
            </p:spPr>
          </p:cxnSp>
          <p:cxnSp>
            <p:nvCxnSpPr>
              <p:cNvPr id="490" name="Google Shape;490;p38"/>
              <p:cNvCxnSpPr/>
              <p:nvPr/>
            </p:nvCxnSpPr>
            <p:spPr>
              <a:xfrm>
                <a:off x="192" y="1208"/>
                <a:ext cx="670" cy="0"/>
              </a:xfrm>
              <a:prstGeom prst="straightConnector1">
                <a:avLst/>
              </a:prstGeom>
              <a:noFill/>
              <a:ln cap="flat" cmpd="sng" w="19050">
                <a:solidFill>
                  <a:srgbClr val="FF6600"/>
                </a:solidFill>
                <a:prstDash val="solid"/>
                <a:round/>
                <a:headEnd len="med" w="med" type="none"/>
                <a:tailEnd len="med" w="med" type="none"/>
              </a:ln>
            </p:spPr>
          </p:cxnSp>
        </p:grpSp>
        <p:grpSp>
          <p:nvGrpSpPr>
            <p:cNvPr id="491" name="Google Shape;491;p38"/>
            <p:cNvGrpSpPr/>
            <p:nvPr/>
          </p:nvGrpSpPr>
          <p:grpSpPr>
            <a:xfrm>
              <a:off x="672" y="1200"/>
              <a:ext cx="670" cy="887"/>
              <a:chOff x="192" y="720"/>
              <a:chExt cx="670" cy="887"/>
            </a:xfrm>
          </p:grpSpPr>
          <p:pic>
            <p:nvPicPr>
              <p:cNvPr descr="slice" id="492" name="Google Shape;492;p38"/>
              <p:cNvPicPr preferRelativeResize="0"/>
              <p:nvPr/>
            </p:nvPicPr>
            <p:blipFill rotWithShape="1">
              <a:blip r:embed="rId3">
                <a:alphaModFix/>
              </a:blip>
              <a:srcRect b="0" l="0" r="0" t="0"/>
              <a:stretch/>
            </p:blipFill>
            <p:spPr>
              <a:xfrm>
                <a:off x="192" y="720"/>
                <a:ext cx="670" cy="887"/>
              </a:xfrm>
              <a:prstGeom prst="rect">
                <a:avLst/>
              </a:prstGeom>
              <a:noFill/>
              <a:ln>
                <a:noFill/>
              </a:ln>
            </p:spPr>
          </p:pic>
          <p:cxnSp>
            <p:nvCxnSpPr>
              <p:cNvPr id="493" name="Google Shape;493;p38"/>
              <p:cNvCxnSpPr/>
              <p:nvPr/>
            </p:nvCxnSpPr>
            <p:spPr>
              <a:xfrm rot="10800000">
                <a:off x="786" y="720"/>
                <a:ext cx="0" cy="887"/>
              </a:xfrm>
              <a:prstGeom prst="straightConnector1">
                <a:avLst/>
              </a:prstGeom>
              <a:noFill/>
              <a:ln cap="flat" cmpd="sng" w="19050">
                <a:solidFill>
                  <a:srgbClr val="FF6600"/>
                </a:solidFill>
                <a:prstDash val="solid"/>
                <a:round/>
                <a:headEnd len="med" w="med" type="none"/>
                <a:tailEnd len="med" w="med" type="none"/>
              </a:ln>
            </p:spPr>
          </p:cxnSp>
          <p:cxnSp>
            <p:nvCxnSpPr>
              <p:cNvPr id="494" name="Google Shape;494;p38"/>
              <p:cNvCxnSpPr/>
              <p:nvPr/>
            </p:nvCxnSpPr>
            <p:spPr>
              <a:xfrm>
                <a:off x="192" y="1208"/>
                <a:ext cx="670" cy="0"/>
              </a:xfrm>
              <a:prstGeom prst="straightConnector1">
                <a:avLst/>
              </a:prstGeom>
              <a:noFill/>
              <a:ln cap="flat" cmpd="sng" w="19050">
                <a:solidFill>
                  <a:srgbClr val="FF6600"/>
                </a:solidFill>
                <a:prstDash val="solid"/>
                <a:round/>
                <a:headEnd len="med" w="med" type="none"/>
                <a:tailEnd len="med" w="med" type="none"/>
              </a:ln>
            </p:spPr>
          </p:cxnSp>
        </p:grpSp>
        <p:grpSp>
          <p:nvGrpSpPr>
            <p:cNvPr id="495" name="Google Shape;495;p38"/>
            <p:cNvGrpSpPr/>
            <p:nvPr/>
          </p:nvGrpSpPr>
          <p:grpSpPr>
            <a:xfrm>
              <a:off x="768" y="1296"/>
              <a:ext cx="670" cy="887"/>
              <a:chOff x="192" y="720"/>
              <a:chExt cx="670" cy="887"/>
            </a:xfrm>
          </p:grpSpPr>
          <p:pic>
            <p:nvPicPr>
              <p:cNvPr descr="slice" id="496" name="Google Shape;496;p38"/>
              <p:cNvPicPr preferRelativeResize="0"/>
              <p:nvPr/>
            </p:nvPicPr>
            <p:blipFill rotWithShape="1">
              <a:blip r:embed="rId3">
                <a:alphaModFix/>
              </a:blip>
              <a:srcRect b="0" l="0" r="0" t="0"/>
              <a:stretch/>
            </p:blipFill>
            <p:spPr>
              <a:xfrm>
                <a:off x="192" y="720"/>
                <a:ext cx="670" cy="887"/>
              </a:xfrm>
              <a:prstGeom prst="rect">
                <a:avLst/>
              </a:prstGeom>
              <a:noFill/>
              <a:ln>
                <a:noFill/>
              </a:ln>
            </p:spPr>
          </p:pic>
          <p:cxnSp>
            <p:nvCxnSpPr>
              <p:cNvPr id="497" name="Google Shape;497;p38"/>
              <p:cNvCxnSpPr/>
              <p:nvPr/>
            </p:nvCxnSpPr>
            <p:spPr>
              <a:xfrm rot="10800000">
                <a:off x="786" y="720"/>
                <a:ext cx="0" cy="887"/>
              </a:xfrm>
              <a:prstGeom prst="straightConnector1">
                <a:avLst/>
              </a:prstGeom>
              <a:noFill/>
              <a:ln cap="flat" cmpd="sng" w="19050">
                <a:solidFill>
                  <a:srgbClr val="FF6600"/>
                </a:solidFill>
                <a:prstDash val="solid"/>
                <a:round/>
                <a:headEnd len="med" w="med" type="none"/>
                <a:tailEnd len="med" w="med" type="none"/>
              </a:ln>
            </p:spPr>
          </p:cxnSp>
          <p:cxnSp>
            <p:nvCxnSpPr>
              <p:cNvPr id="498" name="Google Shape;498;p38"/>
              <p:cNvCxnSpPr/>
              <p:nvPr/>
            </p:nvCxnSpPr>
            <p:spPr>
              <a:xfrm>
                <a:off x="192" y="1208"/>
                <a:ext cx="670" cy="0"/>
              </a:xfrm>
              <a:prstGeom prst="straightConnector1">
                <a:avLst/>
              </a:prstGeom>
              <a:noFill/>
              <a:ln cap="flat" cmpd="sng" w="19050">
                <a:solidFill>
                  <a:srgbClr val="FF6600"/>
                </a:solidFill>
                <a:prstDash val="solid"/>
                <a:round/>
                <a:headEnd len="med" w="med" type="none"/>
                <a:tailEnd len="med" w="med" type="none"/>
              </a:ln>
            </p:spPr>
          </p:cxnSp>
        </p:grpSp>
        <p:grpSp>
          <p:nvGrpSpPr>
            <p:cNvPr id="499" name="Google Shape;499;p38"/>
            <p:cNvGrpSpPr/>
            <p:nvPr/>
          </p:nvGrpSpPr>
          <p:grpSpPr>
            <a:xfrm>
              <a:off x="864" y="1392"/>
              <a:ext cx="670" cy="887"/>
              <a:chOff x="192" y="720"/>
              <a:chExt cx="670" cy="887"/>
            </a:xfrm>
          </p:grpSpPr>
          <p:pic>
            <p:nvPicPr>
              <p:cNvPr descr="slice" id="500" name="Google Shape;500;p38"/>
              <p:cNvPicPr preferRelativeResize="0"/>
              <p:nvPr/>
            </p:nvPicPr>
            <p:blipFill rotWithShape="1">
              <a:blip r:embed="rId3">
                <a:alphaModFix/>
              </a:blip>
              <a:srcRect b="0" l="0" r="0" t="0"/>
              <a:stretch/>
            </p:blipFill>
            <p:spPr>
              <a:xfrm>
                <a:off x="192" y="720"/>
                <a:ext cx="670" cy="887"/>
              </a:xfrm>
              <a:prstGeom prst="rect">
                <a:avLst/>
              </a:prstGeom>
              <a:noFill/>
              <a:ln>
                <a:noFill/>
              </a:ln>
            </p:spPr>
          </p:pic>
          <p:cxnSp>
            <p:nvCxnSpPr>
              <p:cNvPr id="501" name="Google Shape;501;p38"/>
              <p:cNvCxnSpPr/>
              <p:nvPr/>
            </p:nvCxnSpPr>
            <p:spPr>
              <a:xfrm rot="10800000">
                <a:off x="786" y="720"/>
                <a:ext cx="0" cy="887"/>
              </a:xfrm>
              <a:prstGeom prst="straightConnector1">
                <a:avLst/>
              </a:prstGeom>
              <a:noFill/>
              <a:ln cap="flat" cmpd="sng" w="19050">
                <a:solidFill>
                  <a:srgbClr val="FF6600"/>
                </a:solidFill>
                <a:prstDash val="solid"/>
                <a:round/>
                <a:headEnd len="med" w="med" type="none"/>
                <a:tailEnd len="med" w="med" type="none"/>
              </a:ln>
            </p:spPr>
          </p:cxnSp>
          <p:cxnSp>
            <p:nvCxnSpPr>
              <p:cNvPr id="502" name="Google Shape;502;p38"/>
              <p:cNvCxnSpPr/>
              <p:nvPr/>
            </p:nvCxnSpPr>
            <p:spPr>
              <a:xfrm>
                <a:off x="192" y="1208"/>
                <a:ext cx="670" cy="0"/>
              </a:xfrm>
              <a:prstGeom prst="straightConnector1">
                <a:avLst/>
              </a:prstGeom>
              <a:noFill/>
              <a:ln cap="flat" cmpd="sng" w="19050">
                <a:solidFill>
                  <a:srgbClr val="FF6600"/>
                </a:solidFill>
                <a:prstDash val="solid"/>
                <a:round/>
                <a:headEnd len="med" w="med" type="none"/>
                <a:tailEnd len="med" w="med" type="none"/>
              </a:ln>
            </p:spPr>
          </p:cxnSp>
        </p:grpSp>
        <p:grpSp>
          <p:nvGrpSpPr>
            <p:cNvPr id="503" name="Google Shape;503;p38"/>
            <p:cNvGrpSpPr/>
            <p:nvPr/>
          </p:nvGrpSpPr>
          <p:grpSpPr>
            <a:xfrm>
              <a:off x="960" y="1488"/>
              <a:ext cx="670" cy="887"/>
              <a:chOff x="192" y="720"/>
              <a:chExt cx="670" cy="887"/>
            </a:xfrm>
          </p:grpSpPr>
          <p:pic>
            <p:nvPicPr>
              <p:cNvPr descr="slice" id="504" name="Google Shape;504;p38"/>
              <p:cNvPicPr preferRelativeResize="0"/>
              <p:nvPr/>
            </p:nvPicPr>
            <p:blipFill rotWithShape="1">
              <a:blip r:embed="rId3">
                <a:alphaModFix/>
              </a:blip>
              <a:srcRect b="0" l="0" r="0" t="0"/>
              <a:stretch/>
            </p:blipFill>
            <p:spPr>
              <a:xfrm>
                <a:off x="192" y="720"/>
                <a:ext cx="670" cy="887"/>
              </a:xfrm>
              <a:prstGeom prst="rect">
                <a:avLst/>
              </a:prstGeom>
              <a:noFill/>
              <a:ln>
                <a:noFill/>
              </a:ln>
            </p:spPr>
          </p:pic>
          <p:cxnSp>
            <p:nvCxnSpPr>
              <p:cNvPr id="505" name="Google Shape;505;p38"/>
              <p:cNvCxnSpPr/>
              <p:nvPr/>
            </p:nvCxnSpPr>
            <p:spPr>
              <a:xfrm rot="10800000">
                <a:off x="786" y="720"/>
                <a:ext cx="0" cy="887"/>
              </a:xfrm>
              <a:prstGeom prst="straightConnector1">
                <a:avLst/>
              </a:prstGeom>
              <a:noFill/>
              <a:ln cap="flat" cmpd="sng" w="19050">
                <a:solidFill>
                  <a:srgbClr val="FF6600"/>
                </a:solidFill>
                <a:prstDash val="solid"/>
                <a:round/>
                <a:headEnd len="med" w="med" type="none"/>
                <a:tailEnd len="med" w="med" type="none"/>
              </a:ln>
            </p:spPr>
          </p:cxnSp>
          <p:cxnSp>
            <p:nvCxnSpPr>
              <p:cNvPr id="506" name="Google Shape;506;p38"/>
              <p:cNvCxnSpPr/>
              <p:nvPr/>
            </p:nvCxnSpPr>
            <p:spPr>
              <a:xfrm>
                <a:off x="192" y="1208"/>
                <a:ext cx="670" cy="0"/>
              </a:xfrm>
              <a:prstGeom prst="straightConnector1">
                <a:avLst/>
              </a:prstGeom>
              <a:noFill/>
              <a:ln cap="flat" cmpd="sng" w="19050">
                <a:solidFill>
                  <a:srgbClr val="FF6600"/>
                </a:solidFill>
                <a:prstDash val="solid"/>
                <a:round/>
                <a:headEnd len="med" w="med" type="none"/>
                <a:tailEnd len="med" w="med" type="none"/>
              </a:ln>
            </p:spPr>
          </p:cxnSp>
        </p:grpSp>
        <p:grpSp>
          <p:nvGrpSpPr>
            <p:cNvPr id="507" name="Google Shape;507;p38"/>
            <p:cNvGrpSpPr/>
            <p:nvPr/>
          </p:nvGrpSpPr>
          <p:grpSpPr>
            <a:xfrm>
              <a:off x="1056" y="1584"/>
              <a:ext cx="670" cy="887"/>
              <a:chOff x="192" y="720"/>
              <a:chExt cx="670" cy="887"/>
            </a:xfrm>
          </p:grpSpPr>
          <p:pic>
            <p:nvPicPr>
              <p:cNvPr descr="slice" id="508" name="Google Shape;508;p38"/>
              <p:cNvPicPr preferRelativeResize="0"/>
              <p:nvPr/>
            </p:nvPicPr>
            <p:blipFill rotWithShape="1">
              <a:blip r:embed="rId3">
                <a:alphaModFix/>
              </a:blip>
              <a:srcRect b="0" l="0" r="0" t="0"/>
              <a:stretch/>
            </p:blipFill>
            <p:spPr>
              <a:xfrm>
                <a:off x="192" y="720"/>
                <a:ext cx="670" cy="887"/>
              </a:xfrm>
              <a:prstGeom prst="rect">
                <a:avLst/>
              </a:prstGeom>
              <a:noFill/>
              <a:ln>
                <a:noFill/>
              </a:ln>
            </p:spPr>
          </p:pic>
          <p:cxnSp>
            <p:nvCxnSpPr>
              <p:cNvPr id="509" name="Google Shape;509;p38"/>
              <p:cNvCxnSpPr/>
              <p:nvPr/>
            </p:nvCxnSpPr>
            <p:spPr>
              <a:xfrm rot="10800000">
                <a:off x="786" y="720"/>
                <a:ext cx="0" cy="887"/>
              </a:xfrm>
              <a:prstGeom prst="straightConnector1">
                <a:avLst/>
              </a:prstGeom>
              <a:noFill/>
              <a:ln cap="flat" cmpd="sng" w="19050">
                <a:solidFill>
                  <a:srgbClr val="FF6600"/>
                </a:solidFill>
                <a:prstDash val="solid"/>
                <a:round/>
                <a:headEnd len="med" w="med" type="none"/>
                <a:tailEnd len="med" w="med" type="none"/>
              </a:ln>
            </p:spPr>
          </p:cxnSp>
          <p:cxnSp>
            <p:nvCxnSpPr>
              <p:cNvPr id="510" name="Google Shape;510;p38"/>
              <p:cNvCxnSpPr/>
              <p:nvPr/>
            </p:nvCxnSpPr>
            <p:spPr>
              <a:xfrm>
                <a:off x="192" y="1208"/>
                <a:ext cx="670" cy="0"/>
              </a:xfrm>
              <a:prstGeom prst="straightConnector1">
                <a:avLst/>
              </a:prstGeom>
              <a:noFill/>
              <a:ln cap="flat" cmpd="sng" w="19050">
                <a:solidFill>
                  <a:srgbClr val="FF6600"/>
                </a:solidFill>
                <a:prstDash val="solid"/>
                <a:round/>
                <a:headEnd len="med" w="med" type="none"/>
                <a:tailEnd len="med" w="med" type="none"/>
              </a:ln>
            </p:spPr>
          </p:cxnSp>
        </p:grpSp>
        <p:grpSp>
          <p:nvGrpSpPr>
            <p:cNvPr id="511" name="Google Shape;511;p38"/>
            <p:cNvGrpSpPr/>
            <p:nvPr/>
          </p:nvGrpSpPr>
          <p:grpSpPr>
            <a:xfrm>
              <a:off x="1152" y="1680"/>
              <a:ext cx="670" cy="887"/>
              <a:chOff x="192" y="720"/>
              <a:chExt cx="670" cy="887"/>
            </a:xfrm>
          </p:grpSpPr>
          <p:pic>
            <p:nvPicPr>
              <p:cNvPr descr="slice" id="512" name="Google Shape;512;p38"/>
              <p:cNvPicPr preferRelativeResize="0"/>
              <p:nvPr/>
            </p:nvPicPr>
            <p:blipFill rotWithShape="1">
              <a:blip r:embed="rId3">
                <a:alphaModFix/>
              </a:blip>
              <a:srcRect b="0" l="0" r="0" t="0"/>
              <a:stretch/>
            </p:blipFill>
            <p:spPr>
              <a:xfrm>
                <a:off x="192" y="720"/>
                <a:ext cx="670" cy="887"/>
              </a:xfrm>
              <a:prstGeom prst="rect">
                <a:avLst/>
              </a:prstGeom>
              <a:noFill/>
              <a:ln>
                <a:noFill/>
              </a:ln>
            </p:spPr>
          </p:pic>
          <p:cxnSp>
            <p:nvCxnSpPr>
              <p:cNvPr id="513" name="Google Shape;513;p38"/>
              <p:cNvCxnSpPr/>
              <p:nvPr/>
            </p:nvCxnSpPr>
            <p:spPr>
              <a:xfrm rot="10800000">
                <a:off x="786" y="720"/>
                <a:ext cx="0" cy="887"/>
              </a:xfrm>
              <a:prstGeom prst="straightConnector1">
                <a:avLst/>
              </a:prstGeom>
              <a:noFill/>
              <a:ln cap="flat" cmpd="sng" w="19050">
                <a:solidFill>
                  <a:srgbClr val="FF6600"/>
                </a:solidFill>
                <a:prstDash val="solid"/>
                <a:round/>
                <a:headEnd len="med" w="med" type="none"/>
                <a:tailEnd len="med" w="med" type="none"/>
              </a:ln>
            </p:spPr>
          </p:cxnSp>
          <p:cxnSp>
            <p:nvCxnSpPr>
              <p:cNvPr id="514" name="Google Shape;514;p38"/>
              <p:cNvCxnSpPr/>
              <p:nvPr/>
            </p:nvCxnSpPr>
            <p:spPr>
              <a:xfrm>
                <a:off x="192" y="1208"/>
                <a:ext cx="670" cy="0"/>
              </a:xfrm>
              <a:prstGeom prst="straightConnector1">
                <a:avLst/>
              </a:prstGeom>
              <a:noFill/>
              <a:ln cap="flat" cmpd="sng" w="19050">
                <a:solidFill>
                  <a:srgbClr val="FF6600"/>
                </a:solidFill>
                <a:prstDash val="solid"/>
                <a:round/>
                <a:headEnd len="med" w="med" type="none"/>
                <a:tailEnd len="med" w="med" type="none"/>
              </a:ln>
            </p:spPr>
          </p:cxnSp>
        </p:grpSp>
        <p:grpSp>
          <p:nvGrpSpPr>
            <p:cNvPr id="515" name="Google Shape;515;p38"/>
            <p:cNvGrpSpPr/>
            <p:nvPr/>
          </p:nvGrpSpPr>
          <p:grpSpPr>
            <a:xfrm>
              <a:off x="1248" y="1776"/>
              <a:ext cx="670" cy="887"/>
              <a:chOff x="192" y="720"/>
              <a:chExt cx="670" cy="887"/>
            </a:xfrm>
          </p:grpSpPr>
          <p:pic>
            <p:nvPicPr>
              <p:cNvPr descr="slice" id="516" name="Google Shape;516;p38"/>
              <p:cNvPicPr preferRelativeResize="0"/>
              <p:nvPr/>
            </p:nvPicPr>
            <p:blipFill rotWithShape="1">
              <a:blip r:embed="rId3">
                <a:alphaModFix/>
              </a:blip>
              <a:srcRect b="0" l="0" r="0" t="0"/>
              <a:stretch/>
            </p:blipFill>
            <p:spPr>
              <a:xfrm>
                <a:off x="192" y="720"/>
                <a:ext cx="670" cy="887"/>
              </a:xfrm>
              <a:prstGeom prst="rect">
                <a:avLst/>
              </a:prstGeom>
              <a:noFill/>
              <a:ln>
                <a:noFill/>
              </a:ln>
            </p:spPr>
          </p:pic>
          <p:cxnSp>
            <p:nvCxnSpPr>
              <p:cNvPr id="517" name="Google Shape;517;p38"/>
              <p:cNvCxnSpPr/>
              <p:nvPr/>
            </p:nvCxnSpPr>
            <p:spPr>
              <a:xfrm rot="10800000">
                <a:off x="786" y="720"/>
                <a:ext cx="0" cy="887"/>
              </a:xfrm>
              <a:prstGeom prst="straightConnector1">
                <a:avLst/>
              </a:prstGeom>
              <a:noFill/>
              <a:ln cap="flat" cmpd="sng" w="19050">
                <a:solidFill>
                  <a:srgbClr val="FF6600"/>
                </a:solidFill>
                <a:prstDash val="solid"/>
                <a:round/>
                <a:headEnd len="med" w="med" type="none"/>
                <a:tailEnd len="med" w="med" type="none"/>
              </a:ln>
            </p:spPr>
          </p:cxnSp>
          <p:cxnSp>
            <p:nvCxnSpPr>
              <p:cNvPr id="518" name="Google Shape;518;p38"/>
              <p:cNvCxnSpPr/>
              <p:nvPr/>
            </p:nvCxnSpPr>
            <p:spPr>
              <a:xfrm>
                <a:off x="192" y="1208"/>
                <a:ext cx="670" cy="0"/>
              </a:xfrm>
              <a:prstGeom prst="straightConnector1">
                <a:avLst/>
              </a:prstGeom>
              <a:noFill/>
              <a:ln cap="flat" cmpd="sng" w="19050">
                <a:solidFill>
                  <a:srgbClr val="FF6600"/>
                </a:solidFill>
                <a:prstDash val="solid"/>
                <a:round/>
                <a:headEnd len="med" w="med" type="none"/>
                <a:tailEnd len="med" w="med" type="none"/>
              </a:ln>
            </p:spPr>
          </p:cxnSp>
        </p:grpSp>
        <p:grpSp>
          <p:nvGrpSpPr>
            <p:cNvPr id="519" name="Google Shape;519;p38"/>
            <p:cNvGrpSpPr/>
            <p:nvPr/>
          </p:nvGrpSpPr>
          <p:grpSpPr>
            <a:xfrm>
              <a:off x="1344" y="1872"/>
              <a:ext cx="670" cy="887"/>
              <a:chOff x="192" y="720"/>
              <a:chExt cx="670" cy="887"/>
            </a:xfrm>
          </p:grpSpPr>
          <p:pic>
            <p:nvPicPr>
              <p:cNvPr descr="slice" id="520" name="Google Shape;520;p38"/>
              <p:cNvPicPr preferRelativeResize="0"/>
              <p:nvPr/>
            </p:nvPicPr>
            <p:blipFill rotWithShape="1">
              <a:blip r:embed="rId3">
                <a:alphaModFix/>
              </a:blip>
              <a:srcRect b="0" l="0" r="0" t="0"/>
              <a:stretch/>
            </p:blipFill>
            <p:spPr>
              <a:xfrm>
                <a:off x="192" y="720"/>
                <a:ext cx="670" cy="887"/>
              </a:xfrm>
              <a:prstGeom prst="rect">
                <a:avLst/>
              </a:prstGeom>
              <a:noFill/>
              <a:ln>
                <a:noFill/>
              </a:ln>
            </p:spPr>
          </p:pic>
          <p:cxnSp>
            <p:nvCxnSpPr>
              <p:cNvPr id="521" name="Google Shape;521;p38"/>
              <p:cNvCxnSpPr/>
              <p:nvPr/>
            </p:nvCxnSpPr>
            <p:spPr>
              <a:xfrm rot="10800000">
                <a:off x="786" y="720"/>
                <a:ext cx="0" cy="887"/>
              </a:xfrm>
              <a:prstGeom prst="straightConnector1">
                <a:avLst/>
              </a:prstGeom>
              <a:noFill/>
              <a:ln cap="flat" cmpd="sng" w="19050">
                <a:solidFill>
                  <a:srgbClr val="FF6600"/>
                </a:solidFill>
                <a:prstDash val="solid"/>
                <a:round/>
                <a:headEnd len="med" w="med" type="none"/>
                <a:tailEnd len="med" w="med" type="none"/>
              </a:ln>
            </p:spPr>
          </p:cxnSp>
          <p:cxnSp>
            <p:nvCxnSpPr>
              <p:cNvPr id="522" name="Google Shape;522;p38"/>
              <p:cNvCxnSpPr/>
              <p:nvPr/>
            </p:nvCxnSpPr>
            <p:spPr>
              <a:xfrm>
                <a:off x="192" y="1208"/>
                <a:ext cx="670" cy="0"/>
              </a:xfrm>
              <a:prstGeom prst="straightConnector1">
                <a:avLst/>
              </a:prstGeom>
              <a:noFill/>
              <a:ln cap="flat" cmpd="sng" w="19050">
                <a:solidFill>
                  <a:srgbClr val="FF6600"/>
                </a:solidFill>
                <a:prstDash val="solid"/>
                <a:round/>
                <a:headEnd len="med" w="med" type="none"/>
                <a:tailEnd len="med" w="med" type="none"/>
              </a:ln>
            </p:spPr>
          </p:cxnSp>
        </p:grpSp>
        <p:grpSp>
          <p:nvGrpSpPr>
            <p:cNvPr id="523" name="Google Shape;523;p38"/>
            <p:cNvGrpSpPr/>
            <p:nvPr/>
          </p:nvGrpSpPr>
          <p:grpSpPr>
            <a:xfrm>
              <a:off x="1440" y="1968"/>
              <a:ext cx="670" cy="887"/>
              <a:chOff x="192" y="720"/>
              <a:chExt cx="670" cy="887"/>
            </a:xfrm>
          </p:grpSpPr>
          <p:pic>
            <p:nvPicPr>
              <p:cNvPr descr="slice" id="524" name="Google Shape;524;p38"/>
              <p:cNvPicPr preferRelativeResize="0"/>
              <p:nvPr/>
            </p:nvPicPr>
            <p:blipFill rotWithShape="1">
              <a:blip r:embed="rId3">
                <a:alphaModFix/>
              </a:blip>
              <a:srcRect b="0" l="0" r="0" t="0"/>
              <a:stretch/>
            </p:blipFill>
            <p:spPr>
              <a:xfrm>
                <a:off x="192" y="720"/>
                <a:ext cx="670" cy="887"/>
              </a:xfrm>
              <a:prstGeom prst="rect">
                <a:avLst/>
              </a:prstGeom>
              <a:noFill/>
              <a:ln>
                <a:noFill/>
              </a:ln>
            </p:spPr>
          </p:pic>
          <p:cxnSp>
            <p:nvCxnSpPr>
              <p:cNvPr id="525" name="Google Shape;525;p38"/>
              <p:cNvCxnSpPr/>
              <p:nvPr/>
            </p:nvCxnSpPr>
            <p:spPr>
              <a:xfrm rot="10800000">
                <a:off x="786" y="720"/>
                <a:ext cx="0" cy="887"/>
              </a:xfrm>
              <a:prstGeom prst="straightConnector1">
                <a:avLst/>
              </a:prstGeom>
              <a:noFill/>
              <a:ln cap="flat" cmpd="sng" w="19050">
                <a:solidFill>
                  <a:srgbClr val="FF6600"/>
                </a:solidFill>
                <a:prstDash val="solid"/>
                <a:round/>
                <a:headEnd len="med" w="med" type="none"/>
                <a:tailEnd len="med" w="med" type="none"/>
              </a:ln>
            </p:spPr>
          </p:cxnSp>
          <p:cxnSp>
            <p:nvCxnSpPr>
              <p:cNvPr id="526" name="Google Shape;526;p38"/>
              <p:cNvCxnSpPr/>
              <p:nvPr/>
            </p:nvCxnSpPr>
            <p:spPr>
              <a:xfrm>
                <a:off x="192" y="1208"/>
                <a:ext cx="670" cy="0"/>
              </a:xfrm>
              <a:prstGeom prst="straightConnector1">
                <a:avLst/>
              </a:prstGeom>
              <a:noFill/>
              <a:ln cap="flat" cmpd="sng" w="19050">
                <a:solidFill>
                  <a:srgbClr val="FF6600"/>
                </a:solidFill>
                <a:prstDash val="solid"/>
                <a:round/>
                <a:headEnd len="med" w="med" type="none"/>
                <a:tailEnd len="med" w="med" type="none"/>
              </a:ln>
            </p:spPr>
          </p:cxnSp>
        </p:grpSp>
        <p:grpSp>
          <p:nvGrpSpPr>
            <p:cNvPr id="527" name="Google Shape;527;p38"/>
            <p:cNvGrpSpPr/>
            <p:nvPr/>
          </p:nvGrpSpPr>
          <p:grpSpPr>
            <a:xfrm>
              <a:off x="1536" y="2064"/>
              <a:ext cx="670" cy="887"/>
              <a:chOff x="192" y="720"/>
              <a:chExt cx="670" cy="887"/>
            </a:xfrm>
          </p:grpSpPr>
          <p:pic>
            <p:nvPicPr>
              <p:cNvPr descr="slice" id="528" name="Google Shape;528;p38"/>
              <p:cNvPicPr preferRelativeResize="0"/>
              <p:nvPr/>
            </p:nvPicPr>
            <p:blipFill rotWithShape="1">
              <a:blip r:embed="rId3">
                <a:alphaModFix/>
              </a:blip>
              <a:srcRect b="0" l="0" r="0" t="0"/>
              <a:stretch/>
            </p:blipFill>
            <p:spPr>
              <a:xfrm>
                <a:off x="192" y="720"/>
                <a:ext cx="670" cy="887"/>
              </a:xfrm>
              <a:prstGeom prst="rect">
                <a:avLst/>
              </a:prstGeom>
              <a:noFill/>
              <a:ln>
                <a:noFill/>
              </a:ln>
            </p:spPr>
          </p:pic>
          <p:cxnSp>
            <p:nvCxnSpPr>
              <p:cNvPr id="529" name="Google Shape;529;p38"/>
              <p:cNvCxnSpPr/>
              <p:nvPr/>
            </p:nvCxnSpPr>
            <p:spPr>
              <a:xfrm rot="10800000">
                <a:off x="786" y="720"/>
                <a:ext cx="0" cy="887"/>
              </a:xfrm>
              <a:prstGeom prst="straightConnector1">
                <a:avLst/>
              </a:prstGeom>
              <a:noFill/>
              <a:ln cap="flat" cmpd="sng" w="19050">
                <a:solidFill>
                  <a:srgbClr val="FF6600"/>
                </a:solidFill>
                <a:prstDash val="solid"/>
                <a:round/>
                <a:headEnd len="med" w="med" type="none"/>
                <a:tailEnd len="med" w="med" type="none"/>
              </a:ln>
            </p:spPr>
          </p:cxnSp>
          <p:cxnSp>
            <p:nvCxnSpPr>
              <p:cNvPr id="530" name="Google Shape;530;p38"/>
              <p:cNvCxnSpPr/>
              <p:nvPr/>
            </p:nvCxnSpPr>
            <p:spPr>
              <a:xfrm>
                <a:off x="192" y="1208"/>
                <a:ext cx="670" cy="0"/>
              </a:xfrm>
              <a:prstGeom prst="straightConnector1">
                <a:avLst/>
              </a:prstGeom>
              <a:noFill/>
              <a:ln cap="flat" cmpd="sng" w="19050">
                <a:solidFill>
                  <a:srgbClr val="FF6600"/>
                </a:solidFill>
                <a:prstDash val="solid"/>
                <a:round/>
                <a:headEnd len="med" w="med" type="none"/>
                <a:tailEnd len="med" w="med" type="none"/>
              </a:ln>
            </p:spPr>
          </p:cxnSp>
        </p:grpSp>
        <p:grpSp>
          <p:nvGrpSpPr>
            <p:cNvPr id="531" name="Google Shape;531;p38"/>
            <p:cNvGrpSpPr/>
            <p:nvPr/>
          </p:nvGrpSpPr>
          <p:grpSpPr>
            <a:xfrm>
              <a:off x="1632" y="2160"/>
              <a:ext cx="670" cy="887"/>
              <a:chOff x="192" y="720"/>
              <a:chExt cx="670" cy="887"/>
            </a:xfrm>
          </p:grpSpPr>
          <p:pic>
            <p:nvPicPr>
              <p:cNvPr descr="slice" id="532" name="Google Shape;532;p38"/>
              <p:cNvPicPr preferRelativeResize="0"/>
              <p:nvPr/>
            </p:nvPicPr>
            <p:blipFill rotWithShape="1">
              <a:blip r:embed="rId3">
                <a:alphaModFix/>
              </a:blip>
              <a:srcRect b="0" l="0" r="0" t="0"/>
              <a:stretch/>
            </p:blipFill>
            <p:spPr>
              <a:xfrm>
                <a:off x="192" y="720"/>
                <a:ext cx="670" cy="887"/>
              </a:xfrm>
              <a:prstGeom prst="rect">
                <a:avLst/>
              </a:prstGeom>
              <a:noFill/>
              <a:ln>
                <a:noFill/>
              </a:ln>
            </p:spPr>
          </p:pic>
          <p:cxnSp>
            <p:nvCxnSpPr>
              <p:cNvPr id="533" name="Google Shape;533;p38"/>
              <p:cNvCxnSpPr/>
              <p:nvPr/>
            </p:nvCxnSpPr>
            <p:spPr>
              <a:xfrm rot="10800000">
                <a:off x="786" y="720"/>
                <a:ext cx="0" cy="887"/>
              </a:xfrm>
              <a:prstGeom prst="straightConnector1">
                <a:avLst/>
              </a:prstGeom>
              <a:noFill/>
              <a:ln cap="flat" cmpd="sng" w="19050">
                <a:solidFill>
                  <a:srgbClr val="FF6600"/>
                </a:solidFill>
                <a:prstDash val="solid"/>
                <a:round/>
                <a:headEnd len="med" w="med" type="none"/>
                <a:tailEnd len="med" w="med" type="none"/>
              </a:ln>
            </p:spPr>
          </p:cxnSp>
          <p:cxnSp>
            <p:nvCxnSpPr>
              <p:cNvPr id="534" name="Google Shape;534;p38"/>
              <p:cNvCxnSpPr/>
              <p:nvPr/>
            </p:nvCxnSpPr>
            <p:spPr>
              <a:xfrm>
                <a:off x="192" y="1208"/>
                <a:ext cx="670" cy="0"/>
              </a:xfrm>
              <a:prstGeom prst="straightConnector1">
                <a:avLst/>
              </a:prstGeom>
              <a:noFill/>
              <a:ln cap="flat" cmpd="sng" w="19050">
                <a:solidFill>
                  <a:srgbClr val="FF6600"/>
                </a:solidFill>
                <a:prstDash val="solid"/>
                <a:round/>
                <a:headEnd len="med" w="med" type="none"/>
                <a:tailEnd len="med" w="med" type="none"/>
              </a:ln>
            </p:spPr>
          </p:cxnSp>
        </p:grpSp>
        <p:pic>
          <p:nvPicPr>
            <p:cNvPr descr="slice" id="535" name="Google Shape;535;p38"/>
            <p:cNvPicPr preferRelativeResize="0"/>
            <p:nvPr/>
          </p:nvPicPr>
          <p:blipFill rotWithShape="1">
            <a:blip r:embed="rId3">
              <a:alphaModFix/>
            </a:blip>
            <a:srcRect b="0" l="0" r="0" t="0"/>
            <a:stretch/>
          </p:blipFill>
          <p:spPr>
            <a:xfrm>
              <a:off x="1728" y="2256"/>
              <a:ext cx="670" cy="887"/>
            </a:xfrm>
            <a:prstGeom prst="rect">
              <a:avLst/>
            </a:prstGeom>
            <a:noFill/>
            <a:ln>
              <a:noFill/>
            </a:ln>
          </p:spPr>
        </p:pic>
        <p:cxnSp>
          <p:nvCxnSpPr>
            <p:cNvPr id="536" name="Google Shape;536;p38"/>
            <p:cNvCxnSpPr/>
            <p:nvPr/>
          </p:nvCxnSpPr>
          <p:spPr>
            <a:xfrm rot="10800000">
              <a:off x="2322" y="2256"/>
              <a:ext cx="0" cy="887"/>
            </a:xfrm>
            <a:prstGeom prst="straightConnector1">
              <a:avLst/>
            </a:prstGeom>
            <a:noFill/>
            <a:ln cap="flat" cmpd="sng" w="19050">
              <a:solidFill>
                <a:srgbClr val="FF6600"/>
              </a:solidFill>
              <a:prstDash val="solid"/>
              <a:round/>
              <a:headEnd len="med" w="med" type="none"/>
              <a:tailEnd len="med" w="med" type="none"/>
            </a:ln>
          </p:spPr>
        </p:cxnSp>
        <p:cxnSp>
          <p:nvCxnSpPr>
            <p:cNvPr id="537" name="Google Shape;537;p38"/>
            <p:cNvCxnSpPr/>
            <p:nvPr/>
          </p:nvCxnSpPr>
          <p:spPr>
            <a:xfrm>
              <a:off x="1728" y="2744"/>
              <a:ext cx="670" cy="0"/>
            </a:xfrm>
            <a:prstGeom prst="straightConnector1">
              <a:avLst/>
            </a:prstGeom>
            <a:noFill/>
            <a:ln cap="flat" cmpd="sng" w="19050">
              <a:solidFill>
                <a:srgbClr val="FF6600"/>
              </a:solidFill>
              <a:prstDash val="solid"/>
              <a:round/>
              <a:headEnd len="med" w="med" type="none"/>
              <a:tailEnd len="med" w="med" type="none"/>
            </a:ln>
          </p:spPr>
        </p:cxnSp>
      </p:grpSp>
      <p:sp>
        <p:nvSpPr>
          <p:cNvPr id="538" name="Google Shape;538;p38"/>
          <p:cNvSpPr txBox="1"/>
          <p:nvPr/>
        </p:nvSpPr>
        <p:spPr>
          <a:xfrm>
            <a:off x="3214688" y="857250"/>
            <a:ext cx="3571875" cy="708025"/>
          </a:xfrm>
          <a:prstGeom prst="rect">
            <a:avLst/>
          </a:prstGeom>
          <a:solidFill>
            <a:schemeClr val="dk1"/>
          </a:solidFill>
          <a:ln cap="flat" cmpd="sng" w="9525">
            <a:solidFill>
              <a:srgbClr val="0000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2000">
                <a:solidFill>
                  <a:schemeClr val="lt1"/>
                </a:solidFill>
                <a:latin typeface="Lato"/>
                <a:ea typeface="Lato"/>
                <a:cs typeface="Lato"/>
                <a:sym typeface="Lato"/>
              </a:rPr>
              <a:t>Measure deformation field (FieldMap).</a:t>
            </a:r>
            <a:endParaRPr sz="2000">
              <a:solidFill>
                <a:schemeClr val="lt1"/>
              </a:solidFill>
              <a:latin typeface="Lato"/>
              <a:ea typeface="Lato"/>
              <a:cs typeface="Lato"/>
              <a:sym typeface="Lato"/>
            </a:endParaRPr>
          </a:p>
        </p:txBody>
      </p:sp>
      <p:sp>
        <p:nvSpPr>
          <p:cNvPr id="539" name="Google Shape;539;p38"/>
          <p:cNvSpPr txBox="1"/>
          <p:nvPr/>
        </p:nvSpPr>
        <p:spPr>
          <a:xfrm>
            <a:off x="7244186" y="2995421"/>
            <a:ext cx="1617663" cy="711200"/>
          </a:xfrm>
          <a:prstGeom prst="rect">
            <a:avLst/>
          </a:prstGeom>
          <a:solidFill>
            <a:schemeClr val="dk1"/>
          </a:solidFill>
          <a:ln cap="flat" cmpd="sng" w="9525">
            <a:solidFill>
              <a:srgbClr val="0000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2000">
                <a:solidFill>
                  <a:schemeClr val="lt1"/>
                </a:solidFill>
                <a:latin typeface="Lato"/>
                <a:ea typeface="Lato"/>
                <a:cs typeface="Lato"/>
                <a:sym typeface="Lato"/>
              </a:rPr>
              <a:t>Unwarp time series</a:t>
            </a:r>
            <a:endParaRPr sz="2000">
              <a:solidFill>
                <a:schemeClr val="lt1"/>
              </a:solidFill>
              <a:latin typeface="Lato"/>
              <a:ea typeface="Lato"/>
              <a:cs typeface="Lato"/>
              <a:sym typeface="Lato"/>
            </a:endParaRPr>
          </a:p>
        </p:txBody>
      </p:sp>
      <p:grpSp>
        <p:nvGrpSpPr>
          <p:cNvPr id="540" name="Google Shape;540;p38"/>
          <p:cNvGrpSpPr/>
          <p:nvPr/>
        </p:nvGrpSpPr>
        <p:grpSpPr>
          <a:xfrm>
            <a:off x="7327204" y="4014314"/>
            <a:ext cx="1295400" cy="1524000"/>
            <a:chOff x="192" y="720"/>
            <a:chExt cx="2206" cy="2423"/>
          </a:xfrm>
        </p:grpSpPr>
        <p:grpSp>
          <p:nvGrpSpPr>
            <p:cNvPr id="541" name="Google Shape;541;p38"/>
            <p:cNvGrpSpPr/>
            <p:nvPr/>
          </p:nvGrpSpPr>
          <p:grpSpPr>
            <a:xfrm>
              <a:off x="192" y="720"/>
              <a:ext cx="670" cy="887"/>
              <a:chOff x="192" y="720"/>
              <a:chExt cx="670" cy="887"/>
            </a:xfrm>
          </p:grpSpPr>
          <p:pic>
            <p:nvPicPr>
              <p:cNvPr descr="slice" id="542" name="Google Shape;542;p38"/>
              <p:cNvPicPr preferRelativeResize="0"/>
              <p:nvPr/>
            </p:nvPicPr>
            <p:blipFill rotWithShape="1">
              <a:blip r:embed="rId3">
                <a:alphaModFix/>
              </a:blip>
              <a:srcRect b="0" l="0" r="0" t="0"/>
              <a:stretch/>
            </p:blipFill>
            <p:spPr>
              <a:xfrm>
                <a:off x="192" y="720"/>
                <a:ext cx="670" cy="887"/>
              </a:xfrm>
              <a:prstGeom prst="rect">
                <a:avLst/>
              </a:prstGeom>
              <a:noFill/>
              <a:ln>
                <a:noFill/>
              </a:ln>
            </p:spPr>
          </p:pic>
          <p:cxnSp>
            <p:nvCxnSpPr>
              <p:cNvPr id="543" name="Google Shape;543;p38"/>
              <p:cNvCxnSpPr/>
              <p:nvPr/>
            </p:nvCxnSpPr>
            <p:spPr>
              <a:xfrm rot="10800000">
                <a:off x="786" y="720"/>
                <a:ext cx="0" cy="887"/>
              </a:xfrm>
              <a:prstGeom prst="straightConnector1">
                <a:avLst/>
              </a:prstGeom>
              <a:noFill/>
              <a:ln cap="flat" cmpd="sng" w="19050">
                <a:solidFill>
                  <a:srgbClr val="FF6600"/>
                </a:solidFill>
                <a:prstDash val="solid"/>
                <a:round/>
                <a:headEnd len="med" w="med" type="none"/>
                <a:tailEnd len="med" w="med" type="none"/>
              </a:ln>
            </p:spPr>
          </p:cxnSp>
          <p:cxnSp>
            <p:nvCxnSpPr>
              <p:cNvPr id="544" name="Google Shape;544;p38"/>
              <p:cNvCxnSpPr/>
              <p:nvPr/>
            </p:nvCxnSpPr>
            <p:spPr>
              <a:xfrm>
                <a:off x="192" y="1208"/>
                <a:ext cx="670" cy="0"/>
              </a:xfrm>
              <a:prstGeom prst="straightConnector1">
                <a:avLst/>
              </a:prstGeom>
              <a:noFill/>
              <a:ln cap="flat" cmpd="sng" w="19050">
                <a:solidFill>
                  <a:srgbClr val="FF6600"/>
                </a:solidFill>
                <a:prstDash val="solid"/>
                <a:round/>
                <a:headEnd len="med" w="med" type="none"/>
                <a:tailEnd len="med" w="med" type="none"/>
              </a:ln>
            </p:spPr>
          </p:cxnSp>
        </p:grpSp>
        <p:grpSp>
          <p:nvGrpSpPr>
            <p:cNvPr id="545" name="Google Shape;545;p38"/>
            <p:cNvGrpSpPr/>
            <p:nvPr/>
          </p:nvGrpSpPr>
          <p:grpSpPr>
            <a:xfrm>
              <a:off x="288" y="816"/>
              <a:ext cx="670" cy="887"/>
              <a:chOff x="192" y="720"/>
              <a:chExt cx="670" cy="887"/>
            </a:xfrm>
          </p:grpSpPr>
          <p:pic>
            <p:nvPicPr>
              <p:cNvPr descr="slice" id="546" name="Google Shape;546;p38"/>
              <p:cNvPicPr preferRelativeResize="0"/>
              <p:nvPr/>
            </p:nvPicPr>
            <p:blipFill rotWithShape="1">
              <a:blip r:embed="rId3">
                <a:alphaModFix/>
              </a:blip>
              <a:srcRect b="0" l="0" r="0" t="0"/>
              <a:stretch/>
            </p:blipFill>
            <p:spPr>
              <a:xfrm>
                <a:off x="192" y="720"/>
                <a:ext cx="670" cy="887"/>
              </a:xfrm>
              <a:prstGeom prst="rect">
                <a:avLst/>
              </a:prstGeom>
              <a:noFill/>
              <a:ln>
                <a:noFill/>
              </a:ln>
            </p:spPr>
          </p:pic>
          <p:cxnSp>
            <p:nvCxnSpPr>
              <p:cNvPr id="547" name="Google Shape;547;p38"/>
              <p:cNvCxnSpPr/>
              <p:nvPr/>
            </p:nvCxnSpPr>
            <p:spPr>
              <a:xfrm rot="10800000">
                <a:off x="786" y="720"/>
                <a:ext cx="0" cy="887"/>
              </a:xfrm>
              <a:prstGeom prst="straightConnector1">
                <a:avLst/>
              </a:prstGeom>
              <a:noFill/>
              <a:ln cap="flat" cmpd="sng" w="19050">
                <a:solidFill>
                  <a:srgbClr val="FF6600"/>
                </a:solidFill>
                <a:prstDash val="solid"/>
                <a:round/>
                <a:headEnd len="med" w="med" type="none"/>
                <a:tailEnd len="med" w="med" type="none"/>
              </a:ln>
            </p:spPr>
          </p:cxnSp>
          <p:cxnSp>
            <p:nvCxnSpPr>
              <p:cNvPr id="548" name="Google Shape;548;p38"/>
              <p:cNvCxnSpPr/>
              <p:nvPr/>
            </p:nvCxnSpPr>
            <p:spPr>
              <a:xfrm>
                <a:off x="192" y="1208"/>
                <a:ext cx="670" cy="0"/>
              </a:xfrm>
              <a:prstGeom prst="straightConnector1">
                <a:avLst/>
              </a:prstGeom>
              <a:noFill/>
              <a:ln cap="flat" cmpd="sng" w="19050">
                <a:solidFill>
                  <a:srgbClr val="FF6600"/>
                </a:solidFill>
                <a:prstDash val="solid"/>
                <a:round/>
                <a:headEnd len="med" w="med" type="none"/>
                <a:tailEnd len="med" w="med" type="none"/>
              </a:ln>
            </p:spPr>
          </p:cxnSp>
        </p:grpSp>
        <p:grpSp>
          <p:nvGrpSpPr>
            <p:cNvPr id="549" name="Google Shape;549;p38"/>
            <p:cNvGrpSpPr/>
            <p:nvPr/>
          </p:nvGrpSpPr>
          <p:grpSpPr>
            <a:xfrm>
              <a:off x="384" y="912"/>
              <a:ext cx="670" cy="887"/>
              <a:chOff x="192" y="720"/>
              <a:chExt cx="670" cy="887"/>
            </a:xfrm>
          </p:grpSpPr>
          <p:pic>
            <p:nvPicPr>
              <p:cNvPr descr="slice" id="550" name="Google Shape;550;p38"/>
              <p:cNvPicPr preferRelativeResize="0"/>
              <p:nvPr/>
            </p:nvPicPr>
            <p:blipFill rotWithShape="1">
              <a:blip r:embed="rId3">
                <a:alphaModFix/>
              </a:blip>
              <a:srcRect b="0" l="0" r="0" t="0"/>
              <a:stretch/>
            </p:blipFill>
            <p:spPr>
              <a:xfrm>
                <a:off x="192" y="720"/>
                <a:ext cx="670" cy="887"/>
              </a:xfrm>
              <a:prstGeom prst="rect">
                <a:avLst/>
              </a:prstGeom>
              <a:noFill/>
              <a:ln>
                <a:noFill/>
              </a:ln>
            </p:spPr>
          </p:pic>
          <p:cxnSp>
            <p:nvCxnSpPr>
              <p:cNvPr id="551" name="Google Shape;551;p38"/>
              <p:cNvCxnSpPr/>
              <p:nvPr/>
            </p:nvCxnSpPr>
            <p:spPr>
              <a:xfrm rot="10800000">
                <a:off x="786" y="720"/>
                <a:ext cx="0" cy="887"/>
              </a:xfrm>
              <a:prstGeom prst="straightConnector1">
                <a:avLst/>
              </a:prstGeom>
              <a:noFill/>
              <a:ln cap="flat" cmpd="sng" w="19050">
                <a:solidFill>
                  <a:srgbClr val="FF6600"/>
                </a:solidFill>
                <a:prstDash val="solid"/>
                <a:round/>
                <a:headEnd len="med" w="med" type="none"/>
                <a:tailEnd len="med" w="med" type="none"/>
              </a:ln>
            </p:spPr>
          </p:cxnSp>
          <p:cxnSp>
            <p:nvCxnSpPr>
              <p:cNvPr id="552" name="Google Shape;552;p38"/>
              <p:cNvCxnSpPr/>
              <p:nvPr/>
            </p:nvCxnSpPr>
            <p:spPr>
              <a:xfrm>
                <a:off x="192" y="1208"/>
                <a:ext cx="670" cy="0"/>
              </a:xfrm>
              <a:prstGeom prst="straightConnector1">
                <a:avLst/>
              </a:prstGeom>
              <a:noFill/>
              <a:ln cap="flat" cmpd="sng" w="19050">
                <a:solidFill>
                  <a:srgbClr val="FF6600"/>
                </a:solidFill>
                <a:prstDash val="solid"/>
                <a:round/>
                <a:headEnd len="med" w="med" type="none"/>
                <a:tailEnd len="med" w="med" type="none"/>
              </a:ln>
            </p:spPr>
          </p:cxnSp>
        </p:grpSp>
        <p:grpSp>
          <p:nvGrpSpPr>
            <p:cNvPr id="553" name="Google Shape;553;p38"/>
            <p:cNvGrpSpPr/>
            <p:nvPr/>
          </p:nvGrpSpPr>
          <p:grpSpPr>
            <a:xfrm>
              <a:off x="480" y="1008"/>
              <a:ext cx="670" cy="887"/>
              <a:chOff x="192" y="720"/>
              <a:chExt cx="670" cy="887"/>
            </a:xfrm>
          </p:grpSpPr>
          <p:pic>
            <p:nvPicPr>
              <p:cNvPr descr="slice" id="554" name="Google Shape;554;p38"/>
              <p:cNvPicPr preferRelativeResize="0"/>
              <p:nvPr/>
            </p:nvPicPr>
            <p:blipFill rotWithShape="1">
              <a:blip r:embed="rId3">
                <a:alphaModFix/>
              </a:blip>
              <a:srcRect b="0" l="0" r="0" t="0"/>
              <a:stretch/>
            </p:blipFill>
            <p:spPr>
              <a:xfrm>
                <a:off x="192" y="720"/>
                <a:ext cx="670" cy="887"/>
              </a:xfrm>
              <a:prstGeom prst="rect">
                <a:avLst/>
              </a:prstGeom>
              <a:noFill/>
              <a:ln>
                <a:noFill/>
              </a:ln>
            </p:spPr>
          </p:pic>
          <p:cxnSp>
            <p:nvCxnSpPr>
              <p:cNvPr id="555" name="Google Shape;555;p38"/>
              <p:cNvCxnSpPr/>
              <p:nvPr/>
            </p:nvCxnSpPr>
            <p:spPr>
              <a:xfrm rot="10800000">
                <a:off x="786" y="720"/>
                <a:ext cx="0" cy="887"/>
              </a:xfrm>
              <a:prstGeom prst="straightConnector1">
                <a:avLst/>
              </a:prstGeom>
              <a:noFill/>
              <a:ln cap="flat" cmpd="sng" w="19050">
                <a:solidFill>
                  <a:srgbClr val="FF6600"/>
                </a:solidFill>
                <a:prstDash val="solid"/>
                <a:round/>
                <a:headEnd len="med" w="med" type="none"/>
                <a:tailEnd len="med" w="med" type="none"/>
              </a:ln>
            </p:spPr>
          </p:cxnSp>
          <p:cxnSp>
            <p:nvCxnSpPr>
              <p:cNvPr id="556" name="Google Shape;556;p38"/>
              <p:cNvCxnSpPr/>
              <p:nvPr/>
            </p:nvCxnSpPr>
            <p:spPr>
              <a:xfrm>
                <a:off x="192" y="1208"/>
                <a:ext cx="670" cy="0"/>
              </a:xfrm>
              <a:prstGeom prst="straightConnector1">
                <a:avLst/>
              </a:prstGeom>
              <a:noFill/>
              <a:ln cap="flat" cmpd="sng" w="19050">
                <a:solidFill>
                  <a:srgbClr val="FF6600"/>
                </a:solidFill>
                <a:prstDash val="solid"/>
                <a:round/>
                <a:headEnd len="med" w="med" type="none"/>
                <a:tailEnd len="med" w="med" type="none"/>
              </a:ln>
            </p:spPr>
          </p:cxnSp>
        </p:grpSp>
        <p:grpSp>
          <p:nvGrpSpPr>
            <p:cNvPr id="557" name="Google Shape;557;p38"/>
            <p:cNvGrpSpPr/>
            <p:nvPr/>
          </p:nvGrpSpPr>
          <p:grpSpPr>
            <a:xfrm>
              <a:off x="576" y="1104"/>
              <a:ext cx="670" cy="887"/>
              <a:chOff x="192" y="720"/>
              <a:chExt cx="670" cy="887"/>
            </a:xfrm>
          </p:grpSpPr>
          <p:pic>
            <p:nvPicPr>
              <p:cNvPr descr="slice" id="558" name="Google Shape;558;p38"/>
              <p:cNvPicPr preferRelativeResize="0"/>
              <p:nvPr/>
            </p:nvPicPr>
            <p:blipFill rotWithShape="1">
              <a:blip r:embed="rId3">
                <a:alphaModFix/>
              </a:blip>
              <a:srcRect b="0" l="0" r="0" t="0"/>
              <a:stretch/>
            </p:blipFill>
            <p:spPr>
              <a:xfrm>
                <a:off x="192" y="720"/>
                <a:ext cx="670" cy="887"/>
              </a:xfrm>
              <a:prstGeom prst="rect">
                <a:avLst/>
              </a:prstGeom>
              <a:noFill/>
              <a:ln>
                <a:noFill/>
              </a:ln>
            </p:spPr>
          </p:pic>
          <p:cxnSp>
            <p:nvCxnSpPr>
              <p:cNvPr id="559" name="Google Shape;559;p38"/>
              <p:cNvCxnSpPr/>
              <p:nvPr/>
            </p:nvCxnSpPr>
            <p:spPr>
              <a:xfrm rot="10800000">
                <a:off x="786" y="720"/>
                <a:ext cx="0" cy="887"/>
              </a:xfrm>
              <a:prstGeom prst="straightConnector1">
                <a:avLst/>
              </a:prstGeom>
              <a:noFill/>
              <a:ln cap="flat" cmpd="sng" w="19050">
                <a:solidFill>
                  <a:srgbClr val="FF6600"/>
                </a:solidFill>
                <a:prstDash val="solid"/>
                <a:round/>
                <a:headEnd len="med" w="med" type="none"/>
                <a:tailEnd len="med" w="med" type="none"/>
              </a:ln>
            </p:spPr>
          </p:cxnSp>
          <p:cxnSp>
            <p:nvCxnSpPr>
              <p:cNvPr id="560" name="Google Shape;560;p38"/>
              <p:cNvCxnSpPr/>
              <p:nvPr/>
            </p:nvCxnSpPr>
            <p:spPr>
              <a:xfrm>
                <a:off x="192" y="1208"/>
                <a:ext cx="670" cy="0"/>
              </a:xfrm>
              <a:prstGeom prst="straightConnector1">
                <a:avLst/>
              </a:prstGeom>
              <a:noFill/>
              <a:ln cap="flat" cmpd="sng" w="19050">
                <a:solidFill>
                  <a:srgbClr val="FF6600"/>
                </a:solidFill>
                <a:prstDash val="solid"/>
                <a:round/>
                <a:headEnd len="med" w="med" type="none"/>
                <a:tailEnd len="med" w="med" type="none"/>
              </a:ln>
            </p:spPr>
          </p:cxnSp>
        </p:grpSp>
        <p:grpSp>
          <p:nvGrpSpPr>
            <p:cNvPr id="561" name="Google Shape;561;p38"/>
            <p:cNvGrpSpPr/>
            <p:nvPr/>
          </p:nvGrpSpPr>
          <p:grpSpPr>
            <a:xfrm>
              <a:off x="672" y="1200"/>
              <a:ext cx="670" cy="887"/>
              <a:chOff x="192" y="720"/>
              <a:chExt cx="670" cy="887"/>
            </a:xfrm>
          </p:grpSpPr>
          <p:pic>
            <p:nvPicPr>
              <p:cNvPr descr="slice" id="562" name="Google Shape;562;p38"/>
              <p:cNvPicPr preferRelativeResize="0"/>
              <p:nvPr/>
            </p:nvPicPr>
            <p:blipFill rotWithShape="1">
              <a:blip r:embed="rId3">
                <a:alphaModFix/>
              </a:blip>
              <a:srcRect b="0" l="0" r="0" t="0"/>
              <a:stretch/>
            </p:blipFill>
            <p:spPr>
              <a:xfrm>
                <a:off x="192" y="720"/>
                <a:ext cx="670" cy="887"/>
              </a:xfrm>
              <a:prstGeom prst="rect">
                <a:avLst/>
              </a:prstGeom>
              <a:noFill/>
              <a:ln>
                <a:noFill/>
              </a:ln>
            </p:spPr>
          </p:pic>
          <p:cxnSp>
            <p:nvCxnSpPr>
              <p:cNvPr id="563" name="Google Shape;563;p38"/>
              <p:cNvCxnSpPr/>
              <p:nvPr/>
            </p:nvCxnSpPr>
            <p:spPr>
              <a:xfrm rot="10800000">
                <a:off x="786" y="720"/>
                <a:ext cx="0" cy="887"/>
              </a:xfrm>
              <a:prstGeom prst="straightConnector1">
                <a:avLst/>
              </a:prstGeom>
              <a:noFill/>
              <a:ln cap="flat" cmpd="sng" w="19050">
                <a:solidFill>
                  <a:srgbClr val="FF6600"/>
                </a:solidFill>
                <a:prstDash val="solid"/>
                <a:round/>
                <a:headEnd len="med" w="med" type="none"/>
                <a:tailEnd len="med" w="med" type="none"/>
              </a:ln>
            </p:spPr>
          </p:cxnSp>
          <p:cxnSp>
            <p:nvCxnSpPr>
              <p:cNvPr id="564" name="Google Shape;564;p38"/>
              <p:cNvCxnSpPr/>
              <p:nvPr/>
            </p:nvCxnSpPr>
            <p:spPr>
              <a:xfrm>
                <a:off x="192" y="1208"/>
                <a:ext cx="670" cy="0"/>
              </a:xfrm>
              <a:prstGeom prst="straightConnector1">
                <a:avLst/>
              </a:prstGeom>
              <a:noFill/>
              <a:ln cap="flat" cmpd="sng" w="19050">
                <a:solidFill>
                  <a:srgbClr val="FF6600"/>
                </a:solidFill>
                <a:prstDash val="solid"/>
                <a:round/>
                <a:headEnd len="med" w="med" type="none"/>
                <a:tailEnd len="med" w="med" type="none"/>
              </a:ln>
            </p:spPr>
          </p:cxnSp>
        </p:grpSp>
        <p:grpSp>
          <p:nvGrpSpPr>
            <p:cNvPr id="565" name="Google Shape;565;p38"/>
            <p:cNvGrpSpPr/>
            <p:nvPr/>
          </p:nvGrpSpPr>
          <p:grpSpPr>
            <a:xfrm>
              <a:off x="768" y="1296"/>
              <a:ext cx="670" cy="887"/>
              <a:chOff x="192" y="720"/>
              <a:chExt cx="670" cy="887"/>
            </a:xfrm>
          </p:grpSpPr>
          <p:pic>
            <p:nvPicPr>
              <p:cNvPr descr="slice" id="566" name="Google Shape;566;p38"/>
              <p:cNvPicPr preferRelativeResize="0"/>
              <p:nvPr/>
            </p:nvPicPr>
            <p:blipFill rotWithShape="1">
              <a:blip r:embed="rId3">
                <a:alphaModFix/>
              </a:blip>
              <a:srcRect b="0" l="0" r="0" t="0"/>
              <a:stretch/>
            </p:blipFill>
            <p:spPr>
              <a:xfrm>
                <a:off x="192" y="720"/>
                <a:ext cx="670" cy="887"/>
              </a:xfrm>
              <a:prstGeom prst="rect">
                <a:avLst/>
              </a:prstGeom>
              <a:noFill/>
              <a:ln>
                <a:noFill/>
              </a:ln>
            </p:spPr>
          </p:pic>
          <p:cxnSp>
            <p:nvCxnSpPr>
              <p:cNvPr id="567" name="Google Shape;567;p38"/>
              <p:cNvCxnSpPr/>
              <p:nvPr/>
            </p:nvCxnSpPr>
            <p:spPr>
              <a:xfrm rot="10800000">
                <a:off x="786" y="720"/>
                <a:ext cx="0" cy="887"/>
              </a:xfrm>
              <a:prstGeom prst="straightConnector1">
                <a:avLst/>
              </a:prstGeom>
              <a:noFill/>
              <a:ln cap="flat" cmpd="sng" w="19050">
                <a:solidFill>
                  <a:srgbClr val="FF6600"/>
                </a:solidFill>
                <a:prstDash val="solid"/>
                <a:round/>
                <a:headEnd len="med" w="med" type="none"/>
                <a:tailEnd len="med" w="med" type="none"/>
              </a:ln>
            </p:spPr>
          </p:cxnSp>
          <p:cxnSp>
            <p:nvCxnSpPr>
              <p:cNvPr id="568" name="Google Shape;568;p38"/>
              <p:cNvCxnSpPr/>
              <p:nvPr/>
            </p:nvCxnSpPr>
            <p:spPr>
              <a:xfrm>
                <a:off x="192" y="1208"/>
                <a:ext cx="670" cy="0"/>
              </a:xfrm>
              <a:prstGeom prst="straightConnector1">
                <a:avLst/>
              </a:prstGeom>
              <a:noFill/>
              <a:ln cap="flat" cmpd="sng" w="19050">
                <a:solidFill>
                  <a:srgbClr val="FF6600"/>
                </a:solidFill>
                <a:prstDash val="solid"/>
                <a:round/>
                <a:headEnd len="med" w="med" type="none"/>
                <a:tailEnd len="med" w="med" type="none"/>
              </a:ln>
            </p:spPr>
          </p:cxnSp>
        </p:grpSp>
        <p:grpSp>
          <p:nvGrpSpPr>
            <p:cNvPr id="569" name="Google Shape;569;p38"/>
            <p:cNvGrpSpPr/>
            <p:nvPr/>
          </p:nvGrpSpPr>
          <p:grpSpPr>
            <a:xfrm>
              <a:off x="864" y="1392"/>
              <a:ext cx="670" cy="887"/>
              <a:chOff x="192" y="720"/>
              <a:chExt cx="670" cy="887"/>
            </a:xfrm>
          </p:grpSpPr>
          <p:pic>
            <p:nvPicPr>
              <p:cNvPr descr="slice" id="570" name="Google Shape;570;p38"/>
              <p:cNvPicPr preferRelativeResize="0"/>
              <p:nvPr/>
            </p:nvPicPr>
            <p:blipFill rotWithShape="1">
              <a:blip r:embed="rId3">
                <a:alphaModFix/>
              </a:blip>
              <a:srcRect b="0" l="0" r="0" t="0"/>
              <a:stretch/>
            </p:blipFill>
            <p:spPr>
              <a:xfrm>
                <a:off x="192" y="720"/>
                <a:ext cx="670" cy="887"/>
              </a:xfrm>
              <a:prstGeom prst="rect">
                <a:avLst/>
              </a:prstGeom>
              <a:noFill/>
              <a:ln>
                <a:noFill/>
              </a:ln>
            </p:spPr>
          </p:pic>
          <p:cxnSp>
            <p:nvCxnSpPr>
              <p:cNvPr id="571" name="Google Shape;571;p38"/>
              <p:cNvCxnSpPr/>
              <p:nvPr/>
            </p:nvCxnSpPr>
            <p:spPr>
              <a:xfrm rot="10800000">
                <a:off x="786" y="720"/>
                <a:ext cx="0" cy="887"/>
              </a:xfrm>
              <a:prstGeom prst="straightConnector1">
                <a:avLst/>
              </a:prstGeom>
              <a:noFill/>
              <a:ln cap="flat" cmpd="sng" w="19050">
                <a:solidFill>
                  <a:srgbClr val="FF6600"/>
                </a:solidFill>
                <a:prstDash val="solid"/>
                <a:round/>
                <a:headEnd len="med" w="med" type="none"/>
                <a:tailEnd len="med" w="med" type="none"/>
              </a:ln>
            </p:spPr>
          </p:cxnSp>
          <p:cxnSp>
            <p:nvCxnSpPr>
              <p:cNvPr id="572" name="Google Shape;572;p38"/>
              <p:cNvCxnSpPr/>
              <p:nvPr/>
            </p:nvCxnSpPr>
            <p:spPr>
              <a:xfrm>
                <a:off x="192" y="1208"/>
                <a:ext cx="670" cy="0"/>
              </a:xfrm>
              <a:prstGeom prst="straightConnector1">
                <a:avLst/>
              </a:prstGeom>
              <a:noFill/>
              <a:ln cap="flat" cmpd="sng" w="19050">
                <a:solidFill>
                  <a:srgbClr val="FF6600"/>
                </a:solidFill>
                <a:prstDash val="solid"/>
                <a:round/>
                <a:headEnd len="med" w="med" type="none"/>
                <a:tailEnd len="med" w="med" type="none"/>
              </a:ln>
            </p:spPr>
          </p:cxnSp>
        </p:grpSp>
        <p:grpSp>
          <p:nvGrpSpPr>
            <p:cNvPr id="573" name="Google Shape;573;p38"/>
            <p:cNvGrpSpPr/>
            <p:nvPr/>
          </p:nvGrpSpPr>
          <p:grpSpPr>
            <a:xfrm>
              <a:off x="960" y="1488"/>
              <a:ext cx="670" cy="887"/>
              <a:chOff x="192" y="720"/>
              <a:chExt cx="670" cy="887"/>
            </a:xfrm>
          </p:grpSpPr>
          <p:pic>
            <p:nvPicPr>
              <p:cNvPr descr="slice" id="574" name="Google Shape;574;p38"/>
              <p:cNvPicPr preferRelativeResize="0"/>
              <p:nvPr/>
            </p:nvPicPr>
            <p:blipFill rotWithShape="1">
              <a:blip r:embed="rId3">
                <a:alphaModFix/>
              </a:blip>
              <a:srcRect b="0" l="0" r="0" t="0"/>
              <a:stretch/>
            </p:blipFill>
            <p:spPr>
              <a:xfrm>
                <a:off x="192" y="720"/>
                <a:ext cx="670" cy="887"/>
              </a:xfrm>
              <a:prstGeom prst="rect">
                <a:avLst/>
              </a:prstGeom>
              <a:noFill/>
              <a:ln>
                <a:noFill/>
              </a:ln>
            </p:spPr>
          </p:pic>
          <p:cxnSp>
            <p:nvCxnSpPr>
              <p:cNvPr id="575" name="Google Shape;575;p38"/>
              <p:cNvCxnSpPr/>
              <p:nvPr/>
            </p:nvCxnSpPr>
            <p:spPr>
              <a:xfrm rot="10800000">
                <a:off x="786" y="720"/>
                <a:ext cx="0" cy="887"/>
              </a:xfrm>
              <a:prstGeom prst="straightConnector1">
                <a:avLst/>
              </a:prstGeom>
              <a:noFill/>
              <a:ln cap="flat" cmpd="sng" w="19050">
                <a:solidFill>
                  <a:srgbClr val="FF6600"/>
                </a:solidFill>
                <a:prstDash val="solid"/>
                <a:round/>
                <a:headEnd len="med" w="med" type="none"/>
                <a:tailEnd len="med" w="med" type="none"/>
              </a:ln>
            </p:spPr>
          </p:cxnSp>
          <p:cxnSp>
            <p:nvCxnSpPr>
              <p:cNvPr id="576" name="Google Shape;576;p38"/>
              <p:cNvCxnSpPr/>
              <p:nvPr/>
            </p:nvCxnSpPr>
            <p:spPr>
              <a:xfrm>
                <a:off x="192" y="1208"/>
                <a:ext cx="670" cy="0"/>
              </a:xfrm>
              <a:prstGeom prst="straightConnector1">
                <a:avLst/>
              </a:prstGeom>
              <a:noFill/>
              <a:ln cap="flat" cmpd="sng" w="19050">
                <a:solidFill>
                  <a:srgbClr val="FF6600"/>
                </a:solidFill>
                <a:prstDash val="solid"/>
                <a:round/>
                <a:headEnd len="med" w="med" type="none"/>
                <a:tailEnd len="med" w="med" type="none"/>
              </a:ln>
            </p:spPr>
          </p:cxnSp>
        </p:grpSp>
        <p:grpSp>
          <p:nvGrpSpPr>
            <p:cNvPr id="577" name="Google Shape;577;p38"/>
            <p:cNvGrpSpPr/>
            <p:nvPr/>
          </p:nvGrpSpPr>
          <p:grpSpPr>
            <a:xfrm>
              <a:off x="1056" y="1584"/>
              <a:ext cx="670" cy="887"/>
              <a:chOff x="192" y="720"/>
              <a:chExt cx="670" cy="887"/>
            </a:xfrm>
          </p:grpSpPr>
          <p:pic>
            <p:nvPicPr>
              <p:cNvPr descr="slice" id="578" name="Google Shape;578;p38"/>
              <p:cNvPicPr preferRelativeResize="0"/>
              <p:nvPr/>
            </p:nvPicPr>
            <p:blipFill rotWithShape="1">
              <a:blip r:embed="rId3">
                <a:alphaModFix/>
              </a:blip>
              <a:srcRect b="0" l="0" r="0" t="0"/>
              <a:stretch/>
            </p:blipFill>
            <p:spPr>
              <a:xfrm>
                <a:off x="192" y="720"/>
                <a:ext cx="670" cy="887"/>
              </a:xfrm>
              <a:prstGeom prst="rect">
                <a:avLst/>
              </a:prstGeom>
              <a:noFill/>
              <a:ln>
                <a:noFill/>
              </a:ln>
            </p:spPr>
          </p:pic>
          <p:cxnSp>
            <p:nvCxnSpPr>
              <p:cNvPr id="579" name="Google Shape;579;p38"/>
              <p:cNvCxnSpPr/>
              <p:nvPr/>
            </p:nvCxnSpPr>
            <p:spPr>
              <a:xfrm rot="10800000">
                <a:off x="786" y="720"/>
                <a:ext cx="0" cy="887"/>
              </a:xfrm>
              <a:prstGeom prst="straightConnector1">
                <a:avLst/>
              </a:prstGeom>
              <a:noFill/>
              <a:ln cap="flat" cmpd="sng" w="19050">
                <a:solidFill>
                  <a:srgbClr val="FF6600"/>
                </a:solidFill>
                <a:prstDash val="solid"/>
                <a:round/>
                <a:headEnd len="med" w="med" type="none"/>
                <a:tailEnd len="med" w="med" type="none"/>
              </a:ln>
            </p:spPr>
          </p:cxnSp>
          <p:cxnSp>
            <p:nvCxnSpPr>
              <p:cNvPr id="580" name="Google Shape;580;p38"/>
              <p:cNvCxnSpPr/>
              <p:nvPr/>
            </p:nvCxnSpPr>
            <p:spPr>
              <a:xfrm>
                <a:off x="192" y="1208"/>
                <a:ext cx="670" cy="0"/>
              </a:xfrm>
              <a:prstGeom prst="straightConnector1">
                <a:avLst/>
              </a:prstGeom>
              <a:noFill/>
              <a:ln cap="flat" cmpd="sng" w="19050">
                <a:solidFill>
                  <a:srgbClr val="FF6600"/>
                </a:solidFill>
                <a:prstDash val="solid"/>
                <a:round/>
                <a:headEnd len="med" w="med" type="none"/>
                <a:tailEnd len="med" w="med" type="none"/>
              </a:ln>
            </p:spPr>
          </p:cxnSp>
        </p:grpSp>
        <p:grpSp>
          <p:nvGrpSpPr>
            <p:cNvPr id="581" name="Google Shape;581;p38"/>
            <p:cNvGrpSpPr/>
            <p:nvPr/>
          </p:nvGrpSpPr>
          <p:grpSpPr>
            <a:xfrm>
              <a:off x="1152" y="1680"/>
              <a:ext cx="670" cy="887"/>
              <a:chOff x="192" y="720"/>
              <a:chExt cx="670" cy="887"/>
            </a:xfrm>
          </p:grpSpPr>
          <p:pic>
            <p:nvPicPr>
              <p:cNvPr descr="slice" id="582" name="Google Shape;582;p38"/>
              <p:cNvPicPr preferRelativeResize="0"/>
              <p:nvPr/>
            </p:nvPicPr>
            <p:blipFill rotWithShape="1">
              <a:blip r:embed="rId3">
                <a:alphaModFix/>
              </a:blip>
              <a:srcRect b="0" l="0" r="0" t="0"/>
              <a:stretch/>
            </p:blipFill>
            <p:spPr>
              <a:xfrm>
                <a:off x="192" y="720"/>
                <a:ext cx="670" cy="887"/>
              </a:xfrm>
              <a:prstGeom prst="rect">
                <a:avLst/>
              </a:prstGeom>
              <a:noFill/>
              <a:ln>
                <a:noFill/>
              </a:ln>
            </p:spPr>
          </p:pic>
          <p:cxnSp>
            <p:nvCxnSpPr>
              <p:cNvPr id="583" name="Google Shape;583;p38"/>
              <p:cNvCxnSpPr/>
              <p:nvPr/>
            </p:nvCxnSpPr>
            <p:spPr>
              <a:xfrm rot="10800000">
                <a:off x="786" y="720"/>
                <a:ext cx="0" cy="887"/>
              </a:xfrm>
              <a:prstGeom prst="straightConnector1">
                <a:avLst/>
              </a:prstGeom>
              <a:noFill/>
              <a:ln cap="flat" cmpd="sng" w="19050">
                <a:solidFill>
                  <a:srgbClr val="FF6600"/>
                </a:solidFill>
                <a:prstDash val="solid"/>
                <a:round/>
                <a:headEnd len="med" w="med" type="none"/>
                <a:tailEnd len="med" w="med" type="none"/>
              </a:ln>
            </p:spPr>
          </p:cxnSp>
          <p:cxnSp>
            <p:nvCxnSpPr>
              <p:cNvPr id="584" name="Google Shape;584;p38"/>
              <p:cNvCxnSpPr/>
              <p:nvPr/>
            </p:nvCxnSpPr>
            <p:spPr>
              <a:xfrm>
                <a:off x="192" y="1208"/>
                <a:ext cx="670" cy="0"/>
              </a:xfrm>
              <a:prstGeom prst="straightConnector1">
                <a:avLst/>
              </a:prstGeom>
              <a:noFill/>
              <a:ln cap="flat" cmpd="sng" w="19050">
                <a:solidFill>
                  <a:srgbClr val="FF6600"/>
                </a:solidFill>
                <a:prstDash val="solid"/>
                <a:round/>
                <a:headEnd len="med" w="med" type="none"/>
                <a:tailEnd len="med" w="med" type="none"/>
              </a:ln>
            </p:spPr>
          </p:cxnSp>
        </p:grpSp>
        <p:grpSp>
          <p:nvGrpSpPr>
            <p:cNvPr id="585" name="Google Shape;585;p38"/>
            <p:cNvGrpSpPr/>
            <p:nvPr/>
          </p:nvGrpSpPr>
          <p:grpSpPr>
            <a:xfrm>
              <a:off x="1248" y="1776"/>
              <a:ext cx="670" cy="887"/>
              <a:chOff x="192" y="720"/>
              <a:chExt cx="670" cy="887"/>
            </a:xfrm>
          </p:grpSpPr>
          <p:pic>
            <p:nvPicPr>
              <p:cNvPr descr="slice" id="586" name="Google Shape;586;p38"/>
              <p:cNvPicPr preferRelativeResize="0"/>
              <p:nvPr/>
            </p:nvPicPr>
            <p:blipFill rotWithShape="1">
              <a:blip r:embed="rId3">
                <a:alphaModFix/>
              </a:blip>
              <a:srcRect b="0" l="0" r="0" t="0"/>
              <a:stretch/>
            </p:blipFill>
            <p:spPr>
              <a:xfrm>
                <a:off x="192" y="720"/>
                <a:ext cx="670" cy="887"/>
              </a:xfrm>
              <a:prstGeom prst="rect">
                <a:avLst/>
              </a:prstGeom>
              <a:noFill/>
              <a:ln>
                <a:noFill/>
              </a:ln>
            </p:spPr>
          </p:pic>
          <p:cxnSp>
            <p:nvCxnSpPr>
              <p:cNvPr id="587" name="Google Shape;587;p38"/>
              <p:cNvCxnSpPr/>
              <p:nvPr/>
            </p:nvCxnSpPr>
            <p:spPr>
              <a:xfrm rot="10800000">
                <a:off x="786" y="720"/>
                <a:ext cx="0" cy="887"/>
              </a:xfrm>
              <a:prstGeom prst="straightConnector1">
                <a:avLst/>
              </a:prstGeom>
              <a:noFill/>
              <a:ln cap="flat" cmpd="sng" w="19050">
                <a:solidFill>
                  <a:srgbClr val="FF6600"/>
                </a:solidFill>
                <a:prstDash val="solid"/>
                <a:round/>
                <a:headEnd len="med" w="med" type="none"/>
                <a:tailEnd len="med" w="med" type="none"/>
              </a:ln>
            </p:spPr>
          </p:cxnSp>
          <p:cxnSp>
            <p:nvCxnSpPr>
              <p:cNvPr id="588" name="Google Shape;588;p38"/>
              <p:cNvCxnSpPr/>
              <p:nvPr/>
            </p:nvCxnSpPr>
            <p:spPr>
              <a:xfrm>
                <a:off x="192" y="1208"/>
                <a:ext cx="670" cy="0"/>
              </a:xfrm>
              <a:prstGeom prst="straightConnector1">
                <a:avLst/>
              </a:prstGeom>
              <a:noFill/>
              <a:ln cap="flat" cmpd="sng" w="19050">
                <a:solidFill>
                  <a:srgbClr val="FF6600"/>
                </a:solidFill>
                <a:prstDash val="solid"/>
                <a:round/>
                <a:headEnd len="med" w="med" type="none"/>
                <a:tailEnd len="med" w="med" type="none"/>
              </a:ln>
            </p:spPr>
          </p:cxnSp>
        </p:grpSp>
        <p:grpSp>
          <p:nvGrpSpPr>
            <p:cNvPr id="589" name="Google Shape;589;p38"/>
            <p:cNvGrpSpPr/>
            <p:nvPr/>
          </p:nvGrpSpPr>
          <p:grpSpPr>
            <a:xfrm>
              <a:off x="1344" y="1872"/>
              <a:ext cx="670" cy="887"/>
              <a:chOff x="192" y="720"/>
              <a:chExt cx="670" cy="887"/>
            </a:xfrm>
          </p:grpSpPr>
          <p:pic>
            <p:nvPicPr>
              <p:cNvPr descr="slice" id="590" name="Google Shape;590;p38"/>
              <p:cNvPicPr preferRelativeResize="0"/>
              <p:nvPr/>
            </p:nvPicPr>
            <p:blipFill rotWithShape="1">
              <a:blip r:embed="rId3">
                <a:alphaModFix/>
              </a:blip>
              <a:srcRect b="0" l="0" r="0" t="0"/>
              <a:stretch/>
            </p:blipFill>
            <p:spPr>
              <a:xfrm>
                <a:off x="192" y="720"/>
                <a:ext cx="670" cy="887"/>
              </a:xfrm>
              <a:prstGeom prst="rect">
                <a:avLst/>
              </a:prstGeom>
              <a:noFill/>
              <a:ln>
                <a:noFill/>
              </a:ln>
            </p:spPr>
          </p:pic>
          <p:cxnSp>
            <p:nvCxnSpPr>
              <p:cNvPr id="591" name="Google Shape;591;p38"/>
              <p:cNvCxnSpPr/>
              <p:nvPr/>
            </p:nvCxnSpPr>
            <p:spPr>
              <a:xfrm rot="10800000">
                <a:off x="786" y="720"/>
                <a:ext cx="0" cy="887"/>
              </a:xfrm>
              <a:prstGeom prst="straightConnector1">
                <a:avLst/>
              </a:prstGeom>
              <a:noFill/>
              <a:ln cap="flat" cmpd="sng" w="19050">
                <a:solidFill>
                  <a:srgbClr val="FF6600"/>
                </a:solidFill>
                <a:prstDash val="solid"/>
                <a:round/>
                <a:headEnd len="med" w="med" type="none"/>
                <a:tailEnd len="med" w="med" type="none"/>
              </a:ln>
            </p:spPr>
          </p:cxnSp>
          <p:cxnSp>
            <p:nvCxnSpPr>
              <p:cNvPr id="592" name="Google Shape;592;p38"/>
              <p:cNvCxnSpPr/>
              <p:nvPr/>
            </p:nvCxnSpPr>
            <p:spPr>
              <a:xfrm>
                <a:off x="192" y="1208"/>
                <a:ext cx="670" cy="0"/>
              </a:xfrm>
              <a:prstGeom prst="straightConnector1">
                <a:avLst/>
              </a:prstGeom>
              <a:noFill/>
              <a:ln cap="flat" cmpd="sng" w="19050">
                <a:solidFill>
                  <a:srgbClr val="FF6600"/>
                </a:solidFill>
                <a:prstDash val="solid"/>
                <a:round/>
                <a:headEnd len="med" w="med" type="none"/>
                <a:tailEnd len="med" w="med" type="none"/>
              </a:ln>
            </p:spPr>
          </p:cxnSp>
        </p:grpSp>
        <p:grpSp>
          <p:nvGrpSpPr>
            <p:cNvPr id="593" name="Google Shape;593;p38"/>
            <p:cNvGrpSpPr/>
            <p:nvPr/>
          </p:nvGrpSpPr>
          <p:grpSpPr>
            <a:xfrm>
              <a:off x="1440" y="1968"/>
              <a:ext cx="670" cy="887"/>
              <a:chOff x="192" y="720"/>
              <a:chExt cx="670" cy="887"/>
            </a:xfrm>
          </p:grpSpPr>
          <p:pic>
            <p:nvPicPr>
              <p:cNvPr descr="slice" id="594" name="Google Shape;594;p38"/>
              <p:cNvPicPr preferRelativeResize="0"/>
              <p:nvPr/>
            </p:nvPicPr>
            <p:blipFill rotWithShape="1">
              <a:blip r:embed="rId3">
                <a:alphaModFix/>
              </a:blip>
              <a:srcRect b="0" l="0" r="0" t="0"/>
              <a:stretch/>
            </p:blipFill>
            <p:spPr>
              <a:xfrm>
                <a:off x="192" y="720"/>
                <a:ext cx="670" cy="887"/>
              </a:xfrm>
              <a:prstGeom prst="rect">
                <a:avLst/>
              </a:prstGeom>
              <a:noFill/>
              <a:ln>
                <a:noFill/>
              </a:ln>
            </p:spPr>
          </p:pic>
          <p:cxnSp>
            <p:nvCxnSpPr>
              <p:cNvPr id="595" name="Google Shape;595;p38"/>
              <p:cNvCxnSpPr/>
              <p:nvPr/>
            </p:nvCxnSpPr>
            <p:spPr>
              <a:xfrm rot="10800000">
                <a:off x="786" y="720"/>
                <a:ext cx="0" cy="887"/>
              </a:xfrm>
              <a:prstGeom prst="straightConnector1">
                <a:avLst/>
              </a:prstGeom>
              <a:noFill/>
              <a:ln cap="flat" cmpd="sng" w="19050">
                <a:solidFill>
                  <a:srgbClr val="FF6600"/>
                </a:solidFill>
                <a:prstDash val="solid"/>
                <a:round/>
                <a:headEnd len="med" w="med" type="none"/>
                <a:tailEnd len="med" w="med" type="none"/>
              </a:ln>
            </p:spPr>
          </p:cxnSp>
          <p:cxnSp>
            <p:nvCxnSpPr>
              <p:cNvPr id="596" name="Google Shape;596;p38"/>
              <p:cNvCxnSpPr/>
              <p:nvPr/>
            </p:nvCxnSpPr>
            <p:spPr>
              <a:xfrm>
                <a:off x="192" y="1208"/>
                <a:ext cx="670" cy="0"/>
              </a:xfrm>
              <a:prstGeom prst="straightConnector1">
                <a:avLst/>
              </a:prstGeom>
              <a:noFill/>
              <a:ln cap="flat" cmpd="sng" w="19050">
                <a:solidFill>
                  <a:srgbClr val="FF6600"/>
                </a:solidFill>
                <a:prstDash val="solid"/>
                <a:round/>
                <a:headEnd len="med" w="med" type="none"/>
                <a:tailEnd len="med" w="med" type="none"/>
              </a:ln>
            </p:spPr>
          </p:cxnSp>
        </p:grpSp>
        <p:grpSp>
          <p:nvGrpSpPr>
            <p:cNvPr id="597" name="Google Shape;597;p38"/>
            <p:cNvGrpSpPr/>
            <p:nvPr/>
          </p:nvGrpSpPr>
          <p:grpSpPr>
            <a:xfrm>
              <a:off x="1536" y="2064"/>
              <a:ext cx="670" cy="887"/>
              <a:chOff x="192" y="720"/>
              <a:chExt cx="670" cy="887"/>
            </a:xfrm>
          </p:grpSpPr>
          <p:pic>
            <p:nvPicPr>
              <p:cNvPr descr="slice" id="598" name="Google Shape;598;p38"/>
              <p:cNvPicPr preferRelativeResize="0"/>
              <p:nvPr/>
            </p:nvPicPr>
            <p:blipFill rotWithShape="1">
              <a:blip r:embed="rId3">
                <a:alphaModFix/>
              </a:blip>
              <a:srcRect b="0" l="0" r="0" t="0"/>
              <a:stretch/>
            </p:blipFill>
            <p:spPr>
              <a:xfrm>
                <a:off x="192" y="720"/>
                <a:ext cx="670" cy="887"/>
              </a:xfrm>
              <a:prstGeom prst="rect">
                <a:avLst/>
              </a:prstGeom>
              <a:noFill/>
              <a:ln>
                <a:noFill/>
              </a:ln>
            </p:spPr>
          </p:pic>
          <p:cxnSp>
            <p:nvCxnSpPr>
              <p:cNvPr id="599" name="Google Shape;599;p38"/>
              <p:cNvCxnSpPr/>
              <p:nvPr/>
            </p:nvCxnSpPr>
            <p:spPr>
              <a:xfrm rot="10800000">
                <a:off x="786" y="720"/>
                <a:ext cx="0" cy="887"/>
              </a:xfrm>
              <a:prstGeom prst="straightConnector1">
                <a:avLst/>
              </a:prstGeom>
              <a:noFill/>
              <a:ln cap="flat" cmpd="sng" w="19050">
                <a:solidFill>
                  <a:srgbClr val="FF6600"/>
                </a:solidFill>
                <a:prstDash val="solid"/>
                <a:round/>
                <a:headEnd len="med" w="med" type="none"/>
                <a:tailEnd len="med" w="med" type="none"/>
              </a:ln>
            </p:spPr>
          </p:cxnSp>
          <p:cxnSp>
            <p:nvCxnSpPr>
              <p:cNvPr id="600" name="Google Shape;600;p38"/>
              <p:cNvCxnSpPr/>
              <p:nvPr/>
            </p:nvCxnSpPr>
            <p:spPr>
              <a:xfrm>
                <a:off x="192" y="1208"/>
                <a:ext cx="670" cy="0"/>
              </a:xfrm>
              <a:prstGeom prst="straightConnector1">
                <a:avLst/>
              </a:prstGeom>
              <a:noFill/>
              <a:ln cap="flat" cmpd="sng" w="19050">
                <a:solidFill>
                  <a:srgbClr val="FF6600"/>
                </a:solidFill>
                <a:prstDash val="solid"/>
                <a:round/>
                <a:headEnd len="med" w="med" type="none"/>
                <a:tailEnd len="med" w="med" type="none"/>
              </a:ln>
            </p:spPr>
          </p:cxnSp>
        </p:grpSp>
        <p:grpSp>
          <p:nvGrpSpPr>
            <p:cNvPr id="601" name="Google Shape;601;p38"/>
            <p:cNvGrpSpPr/>
            <p:nvPr/>
          </p:nvGrpSpPr>
          <p:grpSpPr>
            <a:xfrm>
              <a:off x="1632" y="2160"/>
              <a:ext cx="670" cy="887"/>
              <a:chOff x="192" y="720"/>
              <a:chExt cx="670" cy="887"/>
            </a:xfrm>
          </p:grpSpPr>
          <p:pic>
            <p:nvPicPr>
              <p:cNvPr descr="slice" id="602" name="Google Shape;602;p38"/>
              <p:cNvPicPr preferRelativeResize="0"/>
              <p:nvPr/>
            </p:nvPicPr>
            <p:blipFill rotWithShape="1">
              <a:blip r:embed="rId3">
                <a:alphaModFix/>
              </a:blip>
              <a:srcRect b="0" l="0" r="0" t="0"/>
              <a:stretch/>
            </p:blipFill>
            <p:spPr>
              <a:xfrm>
                <a:off x="192" y="720"/>
                <a:ext cx="670" cy="887"/>
              </a:xfrm>
              <a:prstGeom prst="rect">
                <a:avLst/>
              </a:prstGeom>
              <a:noFill/>
              <a:ln>
                <a:noFill/>
              </a:ln>
            </p:spPr>
          </p:pic>
          <p:cxnSp>
            <p:nvCxnSpPr>
              <p:cNvPr id="603" name="Google Shape;603;p38"/>
              <p:cNvCxnSpPr/>
              <p:nvPr/>
            </p:nvCxnSpPr>
            <p:spPr>
              <a:xfrm rot="10800000">
                <a:off x="786" y="720"/>
                <a:ext cx="0" cy="887"/>
              </a:xfrm>
              <a:prstGeom prst="straightConnector1">
                <a:avLst/>
              </a:prstGeom>
              <a:noFill/>
              <a:ln cap="flat" cmpd="sng" w="19050">
                <a:solidFill>
                  <a:srgbClr val="FF6600"/>
                </a:solidFill>
                <a:prstDash val="solid"/>
                <a:round/>
                <a:headEnd len="med" w="med" type="none"/>
                <a:tailEnd len="med" w="med" type="none"/>
              </a:ln>
            </p:spPr>
          </p:cxnSp>
          <p:cxnSp>
            <p:nvCxnSpPr>
              <p:cNvPr id="604" name="Google Shape;604;p38"/>
              <p:cNvCxnSpPr/>
              <p:nvPr/>
            </p:nvCxnSpPr>
            <p:spPr>
              <a:xfrm>
                <a:off x="192" y="1208"/>
                <a:ext cx="670" cy="0"/>
              </a:xfrm>
              <a:prstGeom prst="straightConnector1">
                <a:avLst/>
              </a:prstGeom>
              <a:noFill/>
              <a:ln cap="flat" cmpd="sng" w="19050">
                <a:solidFill>
                  <a:srgbClr val="FF6600"/>
                </a:solidFill>
                <a:prstDash val="solid"/>
                <a:round/>
                <a:headEnd len="med" w="med" type="none"/>
                <a:tailEnd len="med" w="med" type="none"/>
              </a:ln>
            </p:spPr>
          </p:cxnSp>
        </p:grpSp>
        <p:pic>
          <p:nvPicPr>
            <p:cNvPr descr="slice" id="605" name="Google Shape;605;p38"/>
            <p:cNvPicPr preferRelativeResize="0"/>
            <p:nvPr/>
          </p:nvPicPr>
          <p:blipFill rotWithShape="1">
            <a:blip r:embed="rId3">
              <a:alphaModFix/>
            </a:blip>
            <a:srcRect b="0" l="0" r="0" t="0"/>
            <a:stretch/>
          </p:blipFill>
          <p:spPr>
            <a:xfrm>
              <a:off x="1728" y="2256"/>
              <a:ext cx="670" cy="887"/>
            </a:xfrm>
            <a:prstGeom prst="rect">
              <a:avLst/>
            </a:prstGeom>
            <a:noFill/>
            <a:ln>
              <a:noFill/>
            </a:ln>
          </p:spPr>
        </p:pic>
        <p:cxnSp>
          <p:nvCxnSpPr>
            <p:cNvPr id="606" name="Google Shape;606;p38"/>
            <p:cNvCxnSpPr/>
            <p:nvPr/>
          </p:nvCxnSpPr>
          <p:spPr>
            <a:xfrm rot="10800000">
              <a:off x="2322" y="2256"/>
              <a:ext cx="0" cy="887"/>
            </a:xfrm>
            <a:prstGeom prst="straightConnector1">
              <a:avLst/>
            </a:prstGeom>
            <a:noFill/>
            <a:ln cap="flat" cmpd="sng" w="19050">
              <a:solidFill>
                <a:srgbClr val="FF6600"/>
              </a:solidFill>
              <a:prstDash val="solid"/>
              <a:round/>
              <a:headEnd len="med" w="med" type="none"/>
              <a:tailEnd len="med" w="med" type="none"/>
            </a:ln>
          </p:spPr>
        </p:cxnSp>
        <p:cxnSp>
          <p:nvCxnSpPr>
            <p:cNvPr id="607" name="Google Shape;607;p38"/>
            <p:cNvCxnSpPr/>
            <p:nvPr/>
          </p:nvCxnSpPr>
          <p:spPr>
            <a:xfrm>
              <a:off x="1728" y="2744"/>
              <a:ext cx="670" cy="0"/>
            </a:xfrm>
            <a:prstGeom prst="straightConnector1">
              <a:avLst/>
            </a:prstGeom>
            <a:noFill/>
            <a:ln cap="flat" cmpd="sng" w="19050">
              <a:solidFill>
                <a:srgbClr val="FF6600"/>
              </a:solidFill>
              <a:prstDash val="solid"/>
              <a:round/>
              <a:headEnd len="med" w="med" type="none"/>
              <a:tailEnd len="med" w="med" type="none"/>
            </a:ln>
          </p:spPr>
        </p:cxnSp>
      </p:grpSp>
      <p:sp>
        <p:nvSpPr>
          <p:cNvPr id="608" name="Google Shape;608;p38"/>
          <p:cNvSpPr/>
          <p:nvPr/>
        </p:nvSpPr>
        <p:spPr>
          <a:xfrm>
            <a:off x="7815762" y="1815648"/>
            <a:ext cx="814387" cy="866775"/>
          </a:xfrm>
          <a:custGeom>
            <a:rect b="b" l="l" r="r" t="t"/>
            <a:pathLst>
              <a:path extrusionOk="0" h="21600" w="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00FF"/>
          </a:solidFill>
          <a:ln cap="flat" cmpd="sng" w="9525">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609" name="Google Shape;609;p38"/>
          <p:cNvSpPr/>
          <p:nvPr/>
        </p:nvSpPr>
        <p:spPr>
          <a:xfrm>
            <a:off x="1928035" y="944655"/>
            <a:ext cx="815975" cy="866775"/>
          </a:xfrm>
          <a:custGeom>
            <a:rect b="b" l="l" r="r" t="t"/>
            <a:pathLst>
              <a:path extrusionOk="0" h="21600" w="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00FF"/>
          </a:solidFill>
          <a:ln cap="flat" cmpd="sng" w="9525">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610" name="Google Shape;610;p38"/>
          <p:cNvSpPr/>
          <p:nvPr/>
        </p:nvSpPr>
        <p:spPr>
          <a:xfrm flipH="1" rot="5400000">
            <a:off x="6819747" y="5314037"/>
            <a:ext cx="814387" cy="865187"/>
          </a:xfrm>
          <a:custGeom>
            <a:rect b="b" l="l" r="r" t="t"/>
            <a:pathLst>
              <a:path extrusionOk="0" h="21600" w="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00FF"/>
          </a:solidFill>
          <a:ln cap="flat" cmpd="sng" w="9525">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611" name="Google Shape;611;p38"/>
          <p:cNvSpPr/>
          <p:nvPr/>
        </p:nvSpPr>
        <p:spPr>
          <a:xfrm flipH="1" rot="5400000">
            <a:off x="1122761" y="4593092"/>
            <a:ext cx="814388" cy="868363"/>
          </a:xfrm>
          <a:custGeom>
            <a:rect b="b" l="l" r="r" t="t"/>
            <a:pathLst>
              <a:path extrusionOk="0" h="21600" w="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00FF"/>
          </a:solidFill>
          <a:ln cap="flat" cmpd="sng" w="9525">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grpSp>
        <p:nvGrpSpPr>
          <p:cNvPr id="612" name="Google Shape;612;p38"/>
          <p:cNvGrpSpPr/>
          <p:nvPr/>
        </p:nvGrpSpPr>
        <p:grpSpPr>
          <a:xfrm>
            <a:off x="3590925" y="5017839"/>
            <a:ext cx="2819400" cy="1447800"/>
            <a:chOff x="3467100" y="5053013"/>
            <a:chExt cx="2819400" cy="1447800"/>
          </a:xfrm>
        </p:grpSpPr>
        <p:sp>
          <p:nvSpPr>
            <p:cNvPr id="613" name="Google Shape;613;p38"/>
            <p:cNvSpPr/>
            <p:nvPr/>
          </p:nvSpPr>
          <p:spPr>
            <a:xfrm>
              <a:off x="3467100" y="5053013"/>
              <a:ext cx="2819400" cy="1447800"/>
            </a:xfrm>
            <a:prstGeom prst="rect">
              <a:avLst/>
            </a:prstGeom>
            <a:solidFill>
              <a:srgbClr val="0000FF"/>
            </a:solid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pic>
          <p:nvPicPr>
            <p:cNvPr descr="taylor_dxr" id="614" name="Google Shape;614;p38"/>
            <p:cNvPicPr preferRelativeResize="0"/>
            <p:nvPr/>
          </p:nvPicPr>
          <p:blipFill rotWithShape="1">
            <a:blip r:embed="rId4">
              <a:alphaModFix/>
            </a:blip>
            <a:srcRect b="4785" l="1864" r="6932" t="1532"/>
            <a:stretch/>
          </p:blipFill>
          <p:spPr>
            <a:xfrm>
              <a:off x="4079875" y="5129213"/>
              <a:ext cx="757238" cy="914400"/>
            </a:xfrm>
            <a:prstGeom prst="rect">
              <a:avLst/>
            </a:prstGeom>
            <a:solidFill>
              <a:srgbClr val="0000FF"/>
            </a:solidFill>
            <a:ln>
              <a:noFill/>
            </a:ln>
          </p:spPr>
        </p:pic>
        <p:pic>
          <p:nvPicPr>
            <p:cNvPr id="615" name="Google Shape;615;p38"/>
            <p:cNvPicPr preferRelativeResize="0"/>
            <p:nvPr/>
          </p:nvPicPr>
          <p:blipFill rotWithShape="1">
            <a:blip r:embed="rId5">
              <a:alphaModFix/>
            </a:blip>
            <a:srcRect b="0" l="0" r="0" t="0"/>
            <a:stretch/>
          </p:blipFill>
          <p:spPr>
            <a:xfrm>
              <a:off x="4000500" y="6043613"/>
              <a:ext cx="1025525" cy="438150"/>
            </a:xfrm>
            <a:prstGeom prst="rect">
              <a:avLst/>
            </a:prstGeom>
            <a:solidFill>
              <a:srgbClr val="0000FF"/>
            </a:solidFill>
            <a:ln>
              <a:noFill/>
            </a:ln>
          </p:spPr>
        </p:pic>
        <p:pic>
          <p:nvPicPr>
            <p:cNvPr descr="taylor_dyr" id="616" name="Google Shape;616;p38"/>
            <p:cNvPicPr preferRelativeResize="0"/>
            <p:nvPr/>
          </p:nvPicPr>
          <p:blipFill rotWithShape="1">
            <a:blip r:embed="rId6">
              <a:alphaModFix/>
            </a:blip>
            <a:srcRect b="4785" l="1865" r="2971" t="1532"/>
            <a:stretch/>
          </p:blipFill>
          <p:spPr>
            <a:xfrm>
              <a:off x="5499100" y="5129213"/>
              <a:ext cx="723900" cy="917575"/>
            </a:xfrm>
            <a:prstGeom prst="rect">
              <a:avLst/>
            </a:prstGeom>
            <a:solidFill>
              <a:srgbClr val="0000FF"/>
            </a:solidFill>
            <a:ln>
              <a:noFill/>
            </a:ln>
          </p:spPr>
        </p:pic>
        <p:pic>
          <p:nvPicPr>
            <p:cNvPr id="617" name="Google Shape;617;p38"/>
            <p:cNvPicPr preferRelativeResize="0"/>
            <p:nvPr/>
          </p:nvPicPr>
          <p:blipFill rotWithShape="1">
            <a:blip r:embed="rId7">
              <a:alphaModFix/>
            </a:blip>
            <a:srcRect b="0" l="0" r="0" t="0"/>
            <a:stretch/>
          </p:blipFill>
          <p:spPr>
            <a:xfrm>
              <a:off x="5338763" y="6086475"/>
              <a:ext cx="866775" cy="414338"/>
            </a:xfrm>
            <a:prstGeom prst="rect">
              <a:avLst/>
            </a:prstGeom>
            <a:solidFill>
              <a:srgbClr val="0000FF"/>
            </a:solidFill>
            <a:ln>
              <a:noFill/>
            </a:ln>
          </p:spPr>
        </p:pic>
        <p:sp>
          <p:nvSpPr>
            <p:cNvPr id="618" name="Google Shape;618;p38"/>
            <p:cNvSpPr txBox="1"/>
            <p:nvPr/>
          </p:nvSpPr>
          <p:spPr>
            <a:xfrm>
              <a:off x="3514725" y="5357813"/>
              <a:ext cx="554038" cy="457200"/>
            </a:xfrm>
            <a:prstGeom prst="rect">
              <a:avLst/>
            </a:prstGeom>
            <a:solidFill>
              <a:srgbClr val="0000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2400">
                  <a:solidFill>
                    <a:schemeClr val="dk1"/>
                  </a:solidFill>
                  <a:latin typeface="Comic Sans MS"/>
                  <a:ea typeface="Comic Sans MS"/>
                  <a:cs typeface="Comic Sans MS"/>
                  <a:sym typeface="Comic Sans MS"/>
                </a:rPr>
                <a:t>Δϕ</a:t>
              </a:r>
              <a:endParaRPr sz="2400">
                <a:solidFill>
                  <a:schemeClr val="lt1"/>
                </a:solidFill>
                <a:latin typeface="Comic Sans MS"/>
                <a:ea typeface="Comic Sans MS"/>
                <a:cs typeface="Comic Sans MS"/>
                <a:sym typeface="Comic Sans MS"/>
              </a:endParaRPr>
            </a:p>
          </p:txBody>
        </p:sp>
        <p:sp>
          <p:nvSpPr>
            <p:cNvPr id="619" name="Google Shape;619;p38"/>
            <p:cNvSpPr txBox="1"/>
            <p:nvPr/>
          </p:nvSpPr>
          <p:spPr>
            <a:xfrm>
              <a:off x="4859338" y="5357813"/>
              <a:ext cx="693737"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2400">
                  <a:solidFill>
                    <a:schemeClr val="dk1"/>
                  </a:solidFill>
                  <a:latin typeface="Comic Sans MS"/>
                  <a:ea typeface="Comic Sans MS"/>
                  <a:cs typeface="Comic Sans MS"/>
                  <a:sym typeface="Comic Sans MS"/>
                </a:rPr>
                <a:t>+Δθ</a:t>
              </a:r>
              <a:endParaRPr sz="2400">
                <a:solidFill>
                  <a:schemeClr val="dk1"/>
                </a:solidFill>
                <a:latin typeface="Comic Sans MS"/>
                <a:ea typeface="Comic Sans MS"/>
                <a:cs typeface="Comic Sans MS"/>
                <a:sym typeface="Comic Sans MS"/>
              </a:endParaRPr>
            </a:p>
          </p:txBody>
        </p:sp>
      </p:grpSp>
      <p:sp>
        <p:nvSpPr>
          <p:cNvPr id="620" name="Google Shape;620;p38"/>
          <p:cNvSpPr/>
          <p:nvPr/>
        </p:nvSpPr>
        <p:spPr>
          <a:xfrm>
            <a:off x="4850132" y="4517584"/>
            <a:ext cx="304800" cy="381000"/>
          </a:xfrm>
          <a:prstGeom prst="downArrow">
            <a:avLst>
              <a:gd fmla="val 50000" name="adj1"/>
              <a:gd fmla="val 31250" name="adj2"/>
            </a:avLst>
          </a:prstGeom>
          <a:solidFill>
            <a:srgbClr val="0000FF"/>
          </a:solidFill>
          <a:ln cap="flat" cmpd="sng" w="9525">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621" name="Google Shape;621;p38"/>
          <p:cNvSpPr/>
          <p:nvPr/>
        </p:nvSpPr>
        <p:spPr>
          <a:xfrm>
            <a:off x="4863179" y="1667560"/>
            <a:ext cx="304800" cy="381000"/>
          </a:xfrm>
          <a:prstGeom prst="downArrow">
            <a:avLst>
              <a:gd fmla="val 50000" name="adj1"/>
              <a:gd fmla="val 31250" name="adj2"/>
            </a:avLst>
          </a:prstGeom>
          <a:solidFill>
            <a:srgbClr val="0000FF"/>
          </a:solidFill>
          <a:ln cap="flat" cmpd="sng" w="9525">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622" name="Google Shape;622;p38"/>
          <p:cNvSpPr txBox="1"/>
          <p:nvPr/>
        </p:nvSpPr>
        <p:spPr>
          <a:xfrm>
            <a:off x="3223264" y="3372586"/>
            <a:ext cx="3558535" cy="1015663"/>
          </a:xfrm>
          <a:prstGeom prst="rect">
            <a:avLst/>
          </a:prstGeom>
          <a:solidFill>
            <a:schemeClr val="dk1"/>
          </a:solidFill>
          <a:ln cap="flat" cmpd="sng" w="9525">
            <a:solidFill>
              <a:srgbClr val="0000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2000">
                <a:solidFill>
                  <a:schemeClr val="lt1"/>
                </a:solidFill>
                <a:latin typeface="Lato"/>
                <a:ea typeface="Lato"/>
                <a:cs typeface="Lato"/>
                <a:sym typeface="Lato"/>
              </a:rPr>
              <a:t>Estimate rate of change of field with respect to current estimate of pitch &amp; roll</a:t>
            </a:r>
            <a:endParaRPr sz="2000">
              <a:solidFill>
                <a:schemeClr val="lt1"/>
              </a:solidFill>
              <a:latin typeface="Lato"/>
              <a:ea typeface="Lato"/>
              <a:cs typeface="Lato"/>
              <a:sym typeface="Lato"/>
            </a:endParaRPr>
          </a:p>
        </p:txBody>
      </p:sp>
      <p:sp>
        <p:nvSpPr>
          <p:cNvPr id="623" name="Google Shape;623;p38"/>
          <p:cNvSpPr txBox="1"/>
          <p:nvPr/>
        </p:nvSpPr>
        <p:spPr>
          <a:xfrm>
            <a:off x="3223265" y="2183755"/>
            <a:ext cx="3558535" cy="707886"/>
          </a:xfrm>
          <a:prstGeom prst="rect">
            <a:avLst/>
          </a:prstGeom>
          <a:solidFill>
            <a:schemeClr val="dk1"/>
          </a:solidFill>
          <a:ln cap="flat" cmpd="sng" w="9525">
            <a:solidFill>
              <a:srgbClr val="0000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2000">
                <a:solidFill>
                  <a:schemeClr val="lt1"/>
                </a:solidFill>
                <a:latin typeface="Lato"/>
                <a:ea typeface="Lato"/>
                <a:cs typeface="Lato"/>
                <a:sym typeface="Lato"/>
              </a:rPr>
              <a:t>Estimate new distortion fields for each image</a:t>
            </a:r>
            <a:endParaRPr/>
          </a:p>
        </p:txBody>
      </p:sp>
      <p:sp>
        <p:nvSpPr>
          <p:cNvPr id="624" name="Google Shape;624;p38"/>
          <p:cNvSpPr/>
          <p:nvPr/>
        </p:nvSpPr>
        <p:spPr>
          <a:xfrm>
            <a:off x="4850132" y="2944474"/>
            <a:ext cx="304800" cy="381000"/>
          </a:xfrm>
          <a:prstGeom prst="downArrow">
            <a:avLst>
              <a:gd fmla="val 50000" name="adj1"/>
              <a:gd fmla="val 31250" name="adj2"/>
            </a:avLst>
          </a:prstGeom>
          <a:solidFill>
            <a:srgbClr val="0000FF"/>
          </a:solidFill>
          <a:ln cap="flat" cmpd="sng" w="9525">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7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2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2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629" name="Shape 629"/>
        <p:cNvGrpSpPr/>
        <p:nvPr/>
      </p:nvGrpSpPr>
      <p:grpSpPr>
        <a:xfrm>
          <a:off x="0" y="0"/>
          <a:ext cx="0" cy="0"/>
          <a:chOff x="0" y="0"/>
          <a:chExt cx="0" cy="0"/>
        </a:xfrm>
      </p:grpSpPr>
      <p:sp>
        <p:nvSpPr>
          <p:cNvPr id="630" name="Google Shape;630;p39"/>
          <p:cNvSpPr txBox="1"/>
          <p:nvPr/>
        </p:nvSpPr>
        <p:spPr>
          <a:xfrm>
            <a:off x="467544" y="1772816"/>
            <a:ext cx="7848872" cy="3637919"/>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t/>
            </a:r>
            <a:endParaRPr sz="2400">
              <a:latin typeface="Lato"/>
              <a:ea typeface="Lato"/>
              <a:cs typeface="Lato"/>
              <a:sym typeface="Lato"/>
            </a:endParaRPr>
          </a:p>
          <a:p>
            <a:pPr indent="-285750" lvl="0" marL="285750" marR="0" rtl="0" algn="l">
              <a:lnSpc>
                <a:spcPct val="80000"/>
              </a:lnSpc>
              <a:spcBef>
                <a:spcPts val="0"/>
              </a:spcBef>
              <a:spcAft>
                <a:spcPts val="0"/>
              </a:spcAft>
              <a:buClr>
                <a:srgbClr val="000000"/>
              </a:buClr>
              <a:buSzPts val="2400"/>
              <a:buFont typeface="Arial"/>
              <a:buChar char="•"/>
            </a:pPr>
            <a:r>
              <a:rPr lang="en-GB" sz="2400">
                <a:latin typeface="Lato"/>
                <a:ea typeface="Lato"/>
                <a:cs typeface="Lato"/>
                <a:sym typeface="Lato"/>
              </a:rPr>
              <a:t>Particularly useful when the movements correlate with activation of interest.</a:t>
            </a:r>
            <a:endParaRPr/>
          </a:p>
          <a:p>
            <a:pPr indent="0" lvl="0" marL="0" marR="0" rtl="0" algn="l">
              <a:lnSpc>
                <a:spcPct val="80000"/>
              </a:lnSpc>
              <a:spcBef>
                <a:spcPts val="0"/>
              </a:spcBef>
              <a:spcAft>
                <a:spcPts val="0"/>
              </a:spcAft>
              <a:buNone/>
            </a:pPr>
            <a:r>
              <a:t/>
            </a:r>
            <a:endParaRPr sz="2400">
              <a:latin typeface="Lato"/>
              <a:ea typeface="Lato"/>
              <a:cs typeface="Lato"/>
              <a:sym typeface="Lato"/>
            </a:endParaRPr>
          </a:p>
          <a:p>
            <a:pPr indent="-285750" lvl="0" marL="285750" marR="0" rtl="0" algn="l">
              <a:lnSpc>
                <a:spcPct val="80000"/>
              </a:lnSpc>
              <a:spcBef>
                <a:spcPts val="0"/>
              </a:spcBef>
              <a:spcAft>
                <a:spcPts val="0"/>
              </a:spcAft>
              <a:buClr>
                <a:srgbClr val="000000"/>
              </a:buClr>
              <a:buSzPts val="2400"/>
              <a:buFont typeface="Arial"/>
              <a:buChar char="•"/>
            </a:pPr>
            <a:r>
              <a:rPr lang="en-GB" sz="2400">
                <a:latin typeface="Lato"/>
                <a:ea typeface="Lato"/>
                <a:cs typeface="Lato"/>
                <a:sym typeface="Lato"/>
              </a:rPr>
              <a:t>Can dramatically reduce variance in areas susceptible to greatest distortion (e.g. orbitofrontal cortex and regions of the temporal lobe).</a:t>
            </a:r>
            <a:endParaRPr/>
          </a:p>
          <a:p>
            <a:pPr indent="0" lvl="0" marL="0" marR="0" rtl="0" algn="l">
              <a:lnSpc>
                <a:spcPct val="80000"/>
              </a:lnSpc>
              <a:spcBef>
                <a:spcPts val="0"/>
              </a:spcBef>
              <a:spcAft>
                <a:spcPts val="0"/>
              </a:spcAft>
              <a:buNone/>
            </a:pPr>
            <a:r>
              <a:t/>
            </a:r>
            <a:endParaRPr sz="2400">
              <a:latin typeface="Lato"/>
              <a:ea typeface="Lato"/>
              <a:cs typeface="Lato"/>
              <a:sym typeface="Lato"/>
            </a:endParaRPr>
          </a:p>
          <a:p>
            <a:pPr indent="-285750" lvl="0" marL="285750" marR="0" rtl="0" algn="l">
              <a:lnSpc>
                <a:spcPct val="80000"/>
              </a:lnSpc>
              <a:spcBef>
                <a:spcPts val="0"/>
              </a:spcBef>
              <a:spcAft>
                <a:spcPts val="0"/>
              </a:spcAft>
              <a:buClr>
                <a:srgbClr val="000000"/>
              </a:buClr>
              <a:buSzPts val="2400"/>
              <a:buFont typeface="Arial"/>
              <a:buChar char="•"/>
            </a:pPr>
            <a:r>
              <a:rPr lang="en-GB" sz="2400">
                <a:latin typeface="Lato"/>
                <a:ea typeface="Lato"/>
                <a:cs typeface="Lato"/>
                <a:sym typeface="Lato"/>
              </a:rPr>
              <a:t>Useful when high field strength or long readout time increases amount of distortion in images</a:t>
            </a:r>
            <a:endParaRPr/>
          </a:p>
          <a:p>
            <a:pPr indent="-133350" lvl="0" marL="285750" marR="0" rtl="0" algn="l">
              <a:lnSpc>
                <a:spcPct val="80000"/>
              </a:lnSpc>
              <a:spcBef>
                <a:spcPts val="0"/>
              </a:spcBef>
              <a:spcAft>
                <a:spcPts val="0"/>
              </a:spcAft>
              <a:buClr>
                <a:schemeClr val="lt1"/>
              </a:buClr>
              <a:buSzPts val="2400"/>
              <a:buFont typeface="Arial"/>
              <a:buNone/>
            </a:pPr>
            <a:r>
              <a:t/>
            </a:r>
            <a:endParaRPr sz="2400">
              <a:latin typeface="Arial"/>
              <a:ea typeface="Arial"/>
              <a:cs typeface="Arial"/>
              <a:sym typeface="Arial"/>
            </a:endParaRPr>
          </a:p>
        </p:txBody>
      </p:sp>
      <p:sp>
        <p:nvSpPr>
          <p:cNvPr id="631" name="Google Shape;631;p39"/>
          <p:cNvSpPr txBox="1"/>
          <p:nvPr>
            <p:ph type="title"/>
          </p:nvPr>
        </p:nvSpPr>
        <p:spPr>
          <a:xfrm>
            <a:off x="323528" y="764704"/>
            <a:ext cx="8489950" cy="129698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3600"/>
              <a:buFont typeface="Lato"/>
              <a:buNone/>
            </a:pPr>
            <a:r>
              <a:rPr b="0" i="0" lang="en-GB" sz="3600" u="none" cap="none" strike="noStrike">
                <a:solidFill>
                  <a:srgbClr val="000000"/>
                </a:solidFill>
                <a:latin typeface="Lato"/>
                <a:ea typeface="Lato"/>
                <a:cs typeface="Lato"/>
                <a:sym typeface="Lato"/>
              </a:rPr>
              <a:t>Practicalities of unwarping</a:t>
            </a:r>
            <a:br>
              <a:rPr b="0" i="0" lang="en-GB" sz="3600" u="none" cap="none" strike="noStrike">
                <a:solidFill>
                  <a:srgbClr val="000000"/>
                </a:solidFill>
                <a:latin typeface="Arial"/>
                <a:ea typeface="Arial"/>
                <a:cs typeface="Arial"/>
                <a:sym typeface="Arial"/>
              </a:rPr>
            </a:br>
            <a:endParaRPr b="0" i="0" sz="36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636" name="Shape 636"/>
        <p:cNvGrpSpPr/>
        <p:nvPr/>
      </p:nvGrpSpPr>
      <p:grpSpPr>
        <a:xfrm>
          <a:off x="0" y="0"/>
          <a:ext cx="0" cy="0"/>
          <a:chOff x="0" y="0"/>
          <a:chExt cx="0" cy="0"/>
        </a:xfrm>
      </p:grpSpPr>
      <p:sp>
        <p:nvSpPr>
          <p:cNvPr id="637" name="Google Shape;637;p4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3600"/>
              <a:buFont typeface="Lato"/>
              <a:buNone/>
            </a:pPr>
            <a:r>
              <a:rPr b="0" i="0" lang="en-GB" sz="3600" u="none" cap="none" strike="noStrike">
                <a:solidFill>
                  <a:srgbClr val="000000"/>
                </a:solidFill>
                <a:latin typeface="Lato"/>
                <a:ea typeface="Lato"/>
                <a:cs typeface="Lato"/>
                <a:sym typeface="Lato"/>
              </a:rPr>
              <a:t>Summary </a:t>
            </a:r>
            <a:endParaRPr>
              <a:solidFill>
                <a:srgbClr val="000000"/>
              </a:solidFill>
            </a:endParaRPr>
          </a:p>
        </p:txBody>
      </p:sp>
      <p:sp>
        <p:nvSpPr>
          <p:cNvPr id="638" name="Google Shape;638;p4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rgbClr val="000000"/>
              </a:buClr>
              <a:buSzPts val="2600"/>
              <a:buFont typeface="Arial"/>
              <a:buChar char="•"/>
            </a:pPr>
            <a:r>
              <a:rPr b="0" i="0" lang="en-GB" sz="2600" u="none" cap="none" strike="noStrike">
                <a:solidFill>
                  <a:srgbClr val="000000"/>
                </a:solidFill>
                <a:latin typeface="Lato"/>
                <a:ea typeface="Lato"/>
                <a:cs typeface="Lato"/>
                <a:sym typeface="Lato"/>
              </a:rPr>
              <a:t>Importance of motion in fMRI</a:t>
            </a:r>
            <a:endParaRPr>
              <a:solidFill>
                <a:srgbClr val="000000"/>
              </a:solidFill>
            </a:endParaRPr>
          </a:p>
          <a:p>
            <a:pPr indent="-177800" lvl="0" marL="342900" marR="0" rtl="0" algn="l">
              <a:lnSpc>
                <a:spcPct val="90000"/>
              </a:lnSpc>
              <a:spcBef>
                <a:spcPts val="520"/>
              </a:spcBef>
              <a:spcAft>
                <a:spcPts val="0"/>
              </a:spcAft>
              <a:buClr>
                <a:schemeClr val="lt1"/>
              </a:buClr>
              <a:buSzPts val="2600"/>
              <a:buFont typeface="Arial"/>
              <a:buNone/>
            </a:pPr>
            <a:r>
              <a:t/>
            </a:r>
            <a:endParaRPr b="0" i="0" sz="2600" u="none" cap="none" strike="noStrike">
              <a:solidFill>
                <a:srgbClr val="000000"/>
              </a:solidFill>
              <a:latin typeface="Lato"/>
              <a:ea typeface="Lato"/>
              <a:cs typeface="Lato"/>
              <a:sym typeface="Lato"/>
            </a:endParaRPr>
          </a:p>
          <a:p>
            <a:pPr indent="-342900" lvl="0" marL="342900" marR="0" rtl="0" algn="l">
              <a:lnSpc>
                <a:spcPct val="90000"/>
              </a:lnSpc>
              <a:spcBef>
                <a:spcPts val="520"/>
              </a:spcBef>
              <a:spcAft>
                <a:spcPts val="0"/>
              </a:spcAft>
              <a:buClr>
                <a:srgbClr val="000000"/>
              </a:buClr>
              <a:buSzPts val="2600"/>
              <a:buFont typeface="Arial"/>
              <a:buChar char="•"/>
            </a:pPr>
            <a:r>
              <a:rPr b="0" i="0" lang="en-GB" sz="2600" u="none" cap="none" strike="noStrike">
                <a:solidFill>
                  <a:srgbClr val="000000"/>
                </a:solidFill>
                <a:latin typeface="Lato"/>
                <a:ea typeface="Lato"/>
                <a:cs typeface="Lato"/>
                <a:sym typeface="Lato"/>
              </a:rPr>
              <a:t>Corrected by using realignment and rigidly registering each volume to a reference</a:t>
            </a:r>
            <a:endParaRPr>
              <a:solidFill>
                <a:srgbClr val="000000"/>
              </a:solidFill>
            </a:endParaRPr>
          </a:p>
          <a:p>
            <a:pPr indent="-177800" lvl="0" marL="342900" marR="0" rtl="0" algn="l">
              <a:lnSpc>
                <a:spcPct val="90000"/>
              </a:lnSpc>
              <a:spcBef>
                <a:spcPts val="520"/>
              </a:spcBef>
              <a:spcAft>
                <a:spcPts val="0"/>
              </a:spcAft>
              <a:buClr>
                <a:schemeClr val="lt1"/>
              </a:buClr>
              <a:buSzPts val="2600"/>
              <a:buFont typeface="Arial"/>
              <a:buNone/>
            </a:pPr>
            <a:r>
              <a:t/>
            </a:r>
            <a:endParaRPr b="0" i="0" sz="2600" u="none" cap="none" strike="noStrike">
              <a:solidFill>
                <a:srgbClr val="000000"/>
              </a:solidFill>
              <a:latin typeface="Lato"/>
              <a:ea typeface="Lato"/>
              <a:cs typeface="Lato"/>
              <a:sym typeface="Lato"/>
            </a:endParaRPr>
          </a:p>
          <a:p>
            <a:pPr indent="-342900" lvl="0" marL="342900" marR="0" rtl="0" algn="l">
              <a:lnSpc>
                <a:spcPct val="90000"/>
              </a:lnSpc>
              <a:spcBef>
                <a:spcPts val="520"/>
              </a:spcBef>
              <a:spcAft>
                <a:spcPts val="0"/>
              </a:spcAft>
              <a:buClr>
                <a:srgbClr val="000000"/>
              </a:buClr>
              <a:buSzPts val="2600"/>
              <a:buFont typeface="Arial"/>
              <a:buChar char="•"/>
            </a:pPr>
            <a:r>
              <a:rPr b="0" i="0" lang="en-GB" sz="2600" u="none" cap="none" strike="noStrike">
                <a:solidFill>
                  <a:srgbClr val="000000"/>
                </a:solidFill>
                <a:latin typeface="Lato"/>
                <a:ea typeface="Lato"/>
                <a:cs typeface="Lato"/>
                <a:sym typeface="Lato"/>
              </a:rPr>
              <a:t>Then reslice – interpolate images to match reference voxels</a:t>
            </a:r>
            <a:endParaRPr>
              <a:solidFill>
                <a:srgbClr val="000000"/>
              </a:solidFill>
            </a:endParaRPr>
          </a:p>
          <a:p>
            <a:pPr indent="-177800" lvl="0" marL="342900" marR="0" rtl="0" algn="l">
              <a:lnSpc>
                <a:spcPct val="90000"/>
              </a:lnSpc>
              <a:spcBef>
                <a:spcPts val="520"/>
              </a:spcBef>
              <a:spcAft>
                <a:spcPts val="0"/>
              </a:spcAft>
              <a:buClr>
                <a:schemeClr val="lt1"/>
              </a:buClr>
              <a:buSzPts val="2600"/>
              <a:buFont typeface="Arial"/>
              <a:buNone/>
            </a:pPr>
            <a:r>
              <a:t/>
            </a:r>
            <a:endParaRPr b="0" i="0" sz="2600" u="none" cap="none" strike="noStrike">
              <a:solidFill>
                <a:srgbClr val="000000"/>
              </a:solidFill>
              <a:latin typeface="Lato"/>
              <a:ea typeface="Lato"/>
              <a:cs typeface="Lato"/>
              <a:sym typeface="Lato"/>
            </a:endParaRPr>
          </a:p>
          <a:p>
            <a:pPr indent="-342900" lvl="0" marL="342900" marR="0" rtl="0" algn="l">
              <a:lnSpc>
                <a:spcPct val="90000"/>
              </a:lnSpc>
              <a:spcBef>
                <a:spcPts val="520"/>
              </a:spcBef>
              <a:spcAft>
                <a:spcPts val="0"/>
              </a:spcAft>
              <a:buClr>
                <a:srgbClr val="000000"/>
              </a:buClr>
              <a:buSzPts val="2600"/>
              <a:buFont typeface="Arial"/>
              <a:buChar char="•"/>
            </a:pPr>
            <a:r>
              <a:rPr b="0" i="0" lang="en-GB" sz="2600" u="none" cap="none" strike="noStrike">
                <a:solidFill>
                  <a:srgbClr val="000000"/>
                </a:solidFill>
                <a:latin typeface="Lato"/>
                <a:ea typeface="Lato"/>
                <a:cs typeface="Lato"/>
                <a:sym typeface="Lato"/>
              </a:rPr>
              <a:t> Movement by distortion interaction corrected by unwarping</a:t>
            </a:r>
            <a:endParaRPr>
              <a:solidFill>
                <a:srgbClr val="000000"/>
              </a:solidFill>
            </a:endParaRPr>
          </a:p>
          <a:p>
            <a:pPr indent="-165100" lvl="0" marL="342900" marR="0" rtl="0" algn="l">
              <a:lnSpc>
                <a:spcPct val="90000"/>
              </a:lnSpc>
              <a:spcBef>
                <a:spcPts val="560"/>
              </a:spcBef>
              <a:spcAft>
                <a:spcPts val="0"/>
              </a:spcAft>
              <a:buClr>
                <a:schemeClr val="lt1"/>
              </a:buClr>
              <a:buSzPts val="2800"/>
              <a:buFont typeface="Arial"/>
              <a:buNone/>
            </a:pPr>
            <a:r>
              <a:t/>
            </a:r>
            <a:endParaRPr b="0" i="0" sz="2800" u="none" cap="none" strike="noStrike">
              <a:solidFill>
                <a:srgbClr val="000000"/>
              </a:solidFill>
              <a:latin typeface="Lato"/>
              <a:ea typeface="Lato"/>
              <a:cs typeface="Lato"/>
              <a:sym typeface="Lat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643" name="Shape 643"/>
        <p:cNvGrpSpPr/>
        <p:nvPr/>
      </p:nvGrpSpPr>
      <p:grpSpPr>
        <a:xfrm>
          <a:off x="0" y="0"/>
          <a:ext cx="0" cy="0"/>
          <a:chOff x="0" y="0"/>
          <a:chExt cx="0" cy="0"/>
        </a:xfrm>
      </p:grpSpPr>
      <p:sp>
        <p:nvSpPr>
          <p:cNvPr id="644" name="Google Shape;644;p4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4000"/>
              <a:buFont typeface="Lato"/>
              <a:buNone/>
            </a:pPr>
            <a:r>
              <a:rPr b="0" i="0" lang="en-GB" sz="4000" u="none" cap="none" strike="noStrike">
                <a:solidFill>
                  <a:srgbClr val="000000"/>
                </a:solidFill>
                <a:latin typeface="Lato"/>
                <a:ea typeface="Lato"/>
                <a:cs typeface="Lato"/>
                <a:sym typeface="Lato"/>
              </a:rPr>
              <a:t>References</a:t>
            </a:r>
            <a:endParaRPr>
              <a:solidFill>
                <a:srgbClr val="000000"/>
              </a:solidFill>
            </a:endParaRPr>
          </a:p>
        </p:txBody>
      </p:sp>
      <p:sp>
        <p:nvSpPr>
          <p:cNvPr id="645" name="Google Shape;645;p4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160000"/>
              </a:lnSpc>
              <a:spcBef>
                <a:spcPts val="0"/>
              </a:spcBef>
              <a:spcAft>
                <a:spcPts val="0"/>
              </a:spcAft>
              <a:buClr>
                <a:srgbClr val="000000"/>
              </a:buClr>
              <a:buSzPts val="2800"/>
              <a:buFont typeface="Arial"/>
              <a:buChar char="•"/>
            </a:pPr>
            <a:r>
              <a:rPr lang="en-GB">
                <a:solidFill>
                  <a:srgbClr val="000000"/>
                </a:solidFill>
              </a:rPr>
              <a:t>SPM 12 Manual - </a:t>
            </a:r>
            <a:r>
              <a:rPr lang="en-GB" u="sng">
                <a:solidFill>
                  <a:schemeClr val="hlink"/>
                </a:solidFill>
                <a:hlinkClick r:id="rId3"/>
              </a:rPr>
              <a:t>www.fil.ion.ucl.ac.uk/spm/doc/manual.pdf</a:t>
            </a:r>
            <a:r>
              <a:rPr lang="en-GB">
                <a:solidFill>
                  <a:srgbClr val="000000"/>
                </a:solidFill>
              </a:rPr>
              <a:t> </a:t>
            </a:r>
            <a:endParaRPr>
              <a:solidFill>
                <a:srgbClr val="000000"/>
              </a:solidFill>
            </a:endParaRPr>
          </a:p>
          <a:p>
            <a:pPr indent="-342900" lvl="0" marL="342900" marR="0" rtl="0" algn="l">
              <a:lnSpc>
                <a:spcPct val="160000"/>
              </a:lnSpc>
              <a:spcBef>
                <a:spcPts val="0"/>
              </a:spcBef>
              <a:spcAft>
                <a:spcPts val="0"/>
              </a:spcAft>
              <a:buClr>
                <a:srgbClr val="000000"/>
              </a:buClr>
              <a:buSzPts val="2800"/>
              <a:buFont typeface="Arial"/>
              <a:buChar char="•"/>
            </a:pPr>
            <a:r>
              <a:rPr lang="en-GB">
                <a:solidFill>
                  <a:srgbClr val="000000"/>
                </a:solidFill>
              </a:rPr>
              <a:t>SPM course slides - </a:t>
            </a:r>
            <a:r>
              <a:rPr lang="en-GB" u="sng">
                <a:solidFill>
                  <a:schemeClr val="hlink"/>
                </a:solidFill>
                <a:hlinkClick r:id="rId4"/>
              </a:rPr>
              <a:t>www.fil.ion.ucl.ac.uk/spm/course/</a:t>
            </a:r>
            <a:r>
              <a:rPr lang="en-GB">
                <a:solidFill>
                  <a:srgbClr val="000000"/>
                </a:solidFill>
              </a:rPr>
              <a:t> </a:t>
            </a:r>
            <a:endParaRPr>
              <a:solidFill>
                <a:srgbClr val="000000"/>
              </a:solidFill>
            </a:endParaRPr>
          </a:p>
          <a:p>
            <a:pPr indent="-342900" lvl="0" marL="342900" marR="0" rtl="0" algn="l">
              <a:lnSpc>
                <a:spcPct val="160000"/>
              </a:lnSpc>
              <a:spcBef>
                <a:spcPts val="0"/>
              </a:spcBef>
              <a:spcAft>
                <a:spcPts val="0"/>
              </a:spcAft>
              <a:buClr>
                <a:srgbClr val="000000"/>
              </a:buClr>
              <a:buSzPts val="2800"/>
              <a:buFont typeface="Arial"/>
              <a:buChar char="•"/>
            </a:pPr>
            <a:r>
              <a:rPr b="0" i="0" lang="en-GB" sz="2800" u="none" cap="none" strike="noStrike">
                <a:solidFill>
                  <a:srgbClr val="000000"/>
                </a:solidFill>
                <a:latin typeface="Lato"/>
                <a:ea typeface="Lato"/>
                <a:cs typeface="Lato"/>
                <a:sym typeface="Lato"/>
              </a:rPr>
              <a:t>Previous MfD slides</a:t>
            </a:r>
            <a:endParaRPr>
              <a:solidFill>
                <a:srgbClr val="000000"/>
              </a:solidFill>
            </a:endParaRPr>
          </a:p>
          <a:p>
            <a:pPr indent="-165100" lvl="0" marL="342900" marR="0" rtl="0" algn="l">
              <a:lnSpc>
                <a:spcPct val="160000"/>
              </a:lnSpc>
              <a:spcBef>
                <a:spcPts val="0"/>
              </a:spcBef>
              <a:spcAft>
                <a:spcPts val="0"/>
              </a:spcAft>
              <a:buClr>
                <a:schemeClr val="lt1"/>
              </a:buClr>
              <a:buSzPts val="2800"/>
              <a:buFont typeface="Arial"/>
              <a:buNone/>
            </a:pPr>
            <a:r>
              <a:t/>
            </a:r>
            <a:endParaRPr b="0" i="0" sz="2800" u="none" cap="none" strike="noStrike">
              <a:solidFill>
                <a:schemeClr val="lt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107" name="Shape 107"/>
        <p:cNvGrpSpPr/>
        <p:nvPr/>
      </p:nvGrpSpPr>
      <p:grpSpPr>
        <a:xfrm>
          <a:off x="0" y="0"/>
          <a:ext cx="0" cy="0"/>
          <a:chOff x="0" y="0"/>
          <a:chExt cx="0" cy="0"/>
        </a:xfrm>
      </p:grpSpPr>
      <p:grpSp>
        <p:nvGrpSpPr>
          <p:cNvPr id="108" name="Google Shape;108;p15"/>
          <p:cNvGrpSpPr/>
          <p:nvPr/>
        </p:nvGrpSpPr>
        <p:grpSpPr>
          <a:xfrm>
            <a:off x="0" y="1710820"/>
            <a:ext cx="1958970" cy="4984952"/>
            <a:chOff x="-299" y="1873048"/>
            <a:chExt cx="1958970" cy="4984952"/>
          </a:xfrm>
        </p:grpSpPr>
        <p:sp>
          <p:nvSpPr>
            <p:cNvPr id="109" name="Google Shape;109;p15"/>
            <p:cNvSpPr/>
            <p:nvPr/>
          </p:nvSpPr>
          <p:spPr>
            <a:xfrm>
              <a:off x="-299" y="1873178"/>
              <a:ext cx="1907704" cy="4984822"/>
            </a:xfrm>
            <a:prstGeom prst="rect">
              <a:avLst/>
            </a:prstGeom>
            <a:solidFill>
              <a:srgbClr val="7FA1AC">
                <a:alpha val="14117"/>
              </a:srgbClr>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latin typeface="Arial"/>
                <a:ea typeface="Arial"/>
                <a:cs typeface="Arial"/>
                <a:sym typeface="Arial"/>
              </a:endParaRPr>
            </a:p>
          </p:txBody>
        </p:sp>
        <p:sp>
          <p:nvSpPr>
            <p:cNvPr id="110" name="Google Shape;110;p15"/>
            <p:cNvSpPr txBox="1"/>
            <p:nvPr/>
          </p:nvSpPr>
          <p:spPr>
            <a:xfrm>
              <a:off x="60294" y="1873048"/>
              <a:ext cx="1898377" cy="30777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GB" sz="1400" u="none" cap="none" strike="noStrike">
                  <a:latin typeface="Calibri"/>
                  <a:ea typeface="Calibri"/>
                  <a:cs typeface="Calibri"/>
                  <a:sym typeface="Calibri"/>
                </a:rPr>
                <a:t>Scanner Output</a:t>
              </a:r>
              <a:endParaRPr/>
            </a:p>
          </p:txBody>
        </p:sp>
      </p:grpSp>
      <p:grpSp>
        <p:nvGrpSpPr>
          <p:cNvPr id="111" name="Google Shape;111;p15"/>
          <p:cNvGrpSpPr/>
          <p:nvPr/>
        </p:nvGrpSpPr>
        <p:grpSpPr>
          <a:xfrm>
            <a:off x="4841480" y="1725698"/>
            <a:ext cx="4302520" cy="4984822"/>
            <a:chOff x="4841480" y="1873178"/>
            <a:chExt cx="4302520" cy="4984822"/>
          </a:xfrm>
        </p:grpSpPr>
        <p:sp>
          <p:nvSpPr>
            <p:cNvPr id="112" name="Google Shape;112;p15"/>
            <p:cNvSpPr/>
            <p:nvPr/>
          </p:nvSpPr>
          <p:spPr>
            <a:xfrm>
              <a:off x="4841480" y="1873178"/>
              <a:ext cx="4302520" cy="4984822"/>
            </a:xfrm>
            <a:prstGeom prst="rect">
              <a:avLst/>
            </a:prstGeom>
            <a:solidFill>
              <a:srgbClr val="92CCDC">
                <a:alpha val="21960"/>
              </a:srgbClr>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13" name="Google Shape;113;p15"/>
            <p:cNvSpPr txBox="1"/>
            <p:nvPr/>
          </p:nvSpPr>
          <p:spPr>
            <a:xfrm>
              <a:off x="4841480" y="1873178"/>
              <a:ext cx="4302520" cy="30777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GB" sz="1400" u="none" cap="none" strike="noStrike">
                  <a:latin typeface="Calibri"/>
                  <a:ea typeface="Calibri"/>
                  <a:cs typeface="Calibri"/>
                  <a:sym typeface="Calibri"/>
                </a:rPr>
                <a:t>Statistical analysis</a:t>
              </a:r>
              <a:endParaRPr/>
            </a:p>
          </p:txBody>
        </p:sp>
      </p:grpSp>
      <p:grpSp>
        <p:nvGrpSpPr>
          <p:cNvPr id="114" name="Google Shape;114;p15"/>
          <p:cNvGrpSpPr/>
          <p:nvPr/>
        </p:nvGrpSpPr>
        <p:grpSpPr>
          <a:xfrm>
            <a:off x="1906950" y="1725698"/>
            <a:ext cx="2925957" cy="4984822"/>
            <a:chOff x="1906950" y="1873178"/>
            <a:chExt cx="2925957" cy="4984822"/>
          </a:xfrm>
        </p:grpSpPr>
        <p:sp>
          <p:nvSpPr>
            <p:cNvPr id="115" name="Google Shape;115;p15"/>
            <p:cNvSpPr/>
            <p:nvPr/>
          </p:nvSpPr>
          <p:spPr>
            <a:xfrm>
              <a:off x="1906950" y="1873178"/>
              <a:ext cx="2925957" cy="4984822"/>
            </a:xfrm>
            <a:prstGeom prst="rect">
              <a:avLst/>
            </a:prstGeom>
            <a:solidFill>
              <a:srgbClr val="FEF4EB">
                <a:alpha val="21960"/>
              </a:srgbClr>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16" name="Google Shape;116;p15"/>
            <p:cNvSpPr txBox="1"/>
            <p:nvPr/>
          </p:nvSpPr>
          <p:spPr>
            <a:xfrm>
              <a:off x="1916277" y="1873178"/>
              <a:ext cx="2916630" cy="30777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GB" sz="1400" u="none" cap="none" strike="noStrike">
                  <a:latin typeface="Calibri"/>
                  <a:ea typeface="Calibri"/>
                  <a:cs typeface="Calibri"/>
                  <a:sym typeface="Calibri"/>
                </a:rPr>
                <a:t>Preprocessing</a:t>
              </a:r>
              <a:endParaRPr/>
            </a:p>
          </p:txBody>
        </p:sp>
      </p:grpSp>
      <p:grpSp>
        <p:nvGrpSpPr>
          <p:cNvPr id="117" name="Google Shape;117;p15"/>
          <p:cNvGrpSpPr/>
          <p:nvPr/>
        </p:nvGrpSpPr>
        <p:grpSpPr>
          <a:xfrm>
            <a:off x="276853" y="2377725"/>
            <a:ext cx="1334602" cy="1629762"/>
            <a:chOff x="276853" y="2377725"/>
            <a:chExt cx="1334602" cy="1629762"/>
          </a:xfrm>
        </p:grpSpPr>
        <p:grpSp>
          <p:nvGrpSpPr>
            <p:cNvPr id="118" name="Google Shape;118;p15"/>
            <p:cNvGrpSpPr/>
            <p:nvPr/>
          </p:nvGrpSpPr>
          <p:grpSpPr>
            <a:xfrm>
              <a:off x="407745" y="2377725"/>
              <a:ext cx="1069957" cy="1188611"/>
              <a:chOff x="-3562887" y="795338"/>
              <a:chExt cx="1069957" cy="1386121"/>
            </a:xfrm>
          </p:grpSpPr>
          <p:pic>
            <p:nvPicPr>
              <p:cNvPr descr="junk" id="119" name="Google Shape;119;p15"/>
              <p:cNvPicPr preferRelativeResize="0"/>
              <p:nvPr/>
            </p:nvPicPr>
            <p:blipFill rotWithShape="1">
              <a:blip r:embed="rId3">
                <a:alphaModFix/>
              </a:blip>
              <a:srcRect b="0" l="0" r="0" t="0"/>
              <a:stretch/>
            </p:blipFill>
            <p:spPr>
              <a:xfrm>
                <a:off x="-3534579" y="907988"/>
                <a:ext cx="844154" cy="1219200"/>
              </a:xfrm>
              <a:prstGeom prst="rect">
                <a:avLst/>
              </a:prstGeom>
              <a:noFill/>
              <a:ln cap="flat" cmpd="sng" w="28575">
                <a:solidFill>
                  <a:schemeClr val="lt1"/>
                </a:solidFill>
                <a:prstDash val="solid"/>
                <a:miter lim="800000"/>
                <a:headEnd len="sm" w="sm" type="none"/>
                <a:tailEnd len="sm" w="sm" type="none"/>
              </a:ln>
            </p:spPr>
          </p:pic>
          <p:pic>
            <p:nvPicPr>
              <p:cNvPr descr="junk" id="120" name="Google Shape;120;p15"/>
              <p:cNvPicPr preferRelativeResize="0"/>
              <p:nvPr/>
            </p:nvPicPr>
            <p:blipFill rotWithShape="1">
              <a:blip r:embed="rId3">
                <a:alphaModFix/>
              </a:blip>
              <a:srcRect b="0" l="0" r="0" t="0"/>
              <a:stretch/>
            </p:blipFill>
            <p:spPr>
              <a:xfrm>
                <a:off x="-3337084" y="962259"/>
                <a:ext cx="844154" cy="1219200"/>
              </a:xfrm>
              <a:prstGeom prst="rect">
                <a:avLst/>
              </a:prstGeom>
              <a:noFill/>
              <a:ln cap="flat" cmpd="sng" w="28575">
                <a:solidFill>
                  <a:schemeClr val="lt1"/>
                </a:solidFill>
                <a:prstDash val="solid"/>
                <a:miter lim="800000"/>
                <a:headEnd len="sm" w="sm" type="none"/>
                <a:tailEnd len="sm" w="sm" type="none"/>
              </a:ln>
            </p:spPr>
          </p:pic>
          <p:pic>
            <p:nvPicPr>
              <p:cNvPr descr="junk" id="121" name="Google Shape;121;p15"/>
              <p:cNvPicPr preferRelativeResize="0"/>
              <p:nvPr/>
            </p:nvPicPr>
            <p:blipFill rotWithShape="1">
              <a:blip r:embed="rId3">
                <a:alphaModFix/>
              </a:blip>
              <a:srcRect b="0" l="0" r="0" t="0"/>
              <a:stretch/>
            </p:blipFill>
            <p:spPr>
              <a:xfrm>
                <a:off x="-3562887" y="935233"/>
                <a:ext cx="845344" cy="1219200"/>
              </a:xfrm>
              <a:prstGeom prst="rect">
                <a:avLst/>
              </a:prstGeom>
              <a:noFill/>
              <a:ln cap="flat" cmpd="sng" w="28575">
                <a:solidFill>
                  <a:schemeClr val="lt1"/>
                </a:solidFill>
                <a:prstDash val="solid"/>
                <a:miter lim="800000"/>
                <a:headEnd len="sm" w="sm" type="none"/>
                <a:tailEnd len="sm" w="sm" type="none"/>
              </a:ln>
            </p:spPr>
          </p:pic>
          <p:pic>
            <p:nvPicPr>
              <p:cNvPr descr="junk" id="122" name="Google Shape;122;p15"/>
              <p:cNvPicPr preferRelativeResize="0"/>
              <p:nvPr/>
            </p:nvPicPr>
            <p:blipFill rotWithShape="1">
              <a:blip r:embed="rId3">
                <a:alphaModFix/>
              </a:blip>
              <a:srcRect b="0" l="0" r="0" t="0"/>
              <a:stretch/>
            </p:blipFill>
            <p:spPr>
              <a:xfrm>
                <a:off x="-3460527" y="795338"/>
                <a:ext cx="844153" cy="1219201"/>
              </a:xfrm>
              <a:prstGeom prst="rect">
                <a:avLst/>
              </a:prstGeom>
              <a:noFill/>
              <a:ln cap="flat" cmpd="sng" w="28575">
                <a:solidFill>
                  <a:schemeClr val="lt2"/>
                </a:solidFill>
                <a:prstDash val="solid"/>
                <a:miter lim="800000"/>
                <a:headEnd len="sm" w="sm" type="none"/>
                <a:tailEnd len="sm" w="sm" type="none"/>
              </a:ln>
            </p:spPr>
          </p:pic>
        </p:grpSp>
        <p:sp>
          <p:nvSpPr>
            <p:cNvPr id="123" name="Google Shape;123;p15"/>
            <p:cNvSpPr txBox="1"/>
            <p:nvPr/>
          </p:nvSpPr>
          <p:spPr>
            <a:xfrm>
              <a:off x="276853" y="3745877"/>
              <a:ext cx="1334602" cy="2616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GB" sz="1100" u="none" cap="none" strike="noStrike">
                  <a:latin typeface="Calibri"/>
                  <a:ea typeface="Calibri"/>
                  <a:cs typeface="Calibri"/>
                  <a:sym typeface="Calibri"/>
                </a:rPr>
                <a:t>fMRI time series</a:t>
              </a:r>
              <a:endParaRPr/>
            </a:p>
          </p:txBody>
        </p:sp>
      </p:grpSp>
      <p:grpSp>
        <p:nvGrpSpPr>
          <p:cNvPr id="124" name="Google Shape;124;p15"/>
          <p:cNvGrpSpPr/>
          <p:nvPr/>
        </p:nvGrpSpPr>
        <p:grpSpPr>
          <a:xfrm>
            <a:off x="406914" y="4675400"/>
            <a:ext cx="1204540" cy="1622837"/>
            <a:chOff x="406914" y="4675400"/>
            <a:chExt cx="1204540" cy="1622837"/>
          </a:xfrm>
        </p:grpSpPr>
        <p:pic>
          <p:nvPicPr>
            <p:cNvPr id="125" name="Google Shape;125;p15"/>
            <p:cNvPicPr preferRelativeResize="0"/>
            <p:nvPr/>
          </p:nvPicPr>
          <p:blipFill rotWithShape="1">
            <a:blip r:embed="rId4">
              <a:alphaModFix/>
            </a:blip>
            <a:srcRect b="0" l="0" r="0" t="0"/>
            <a:stretch/>
          </p:blipFill>
          <p:spPr>
            <a:xfrm>
              <a:off x="406914" y="4675400"/>
              <a:ext cx="1204540" cy="1319325"/>
            </a:xfrm>
            <a:prstGeom prst="rect">
              <a:avLst/>
            </a:prstGeom>
            <a:noFill/>
            <a:ln>
              <a:noFill/>
            </a:ln>
          </p:spPr>
        </p:pic>
        <p:sp>
          <p:nvSpPr>
            <p:cNvPr id="126" name="Google Shape;126;p15"/>
            <p:cNvSpPr txBox="1"/>
            <p:nvPr/>
          </p:nvSpPr>
          <p:spPr>
            <a:xfrm>
              <a:off x="499689" y="6036627"/>
              <a:ext cx="1111765" cy="2616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GB" sz="1100" u="none" cap="none" strike="noStrike">
                  <a:latin typeface="Calibri"/>
                  <a:ea typeface="Calibri"/>
                  <a:cs typeface="Calibri"/>
                  <a:sym typeface="Calibri"/>
                </a:rPr>
                <a:t>Structural MRI</a:t>
              </a:r>
              <a:endParaRPr/>
            </a:p>
          </p:txBody>
        </p:sp>
      </p:grpSp>
      <p:sp>
        <p:nvSpPr>
          <p:cNvPr id="127" name="Google Shape;127;p15"/>
          <p:cNvSpPr txBox="1"/>
          <p:nvPr>
            <p:ph type="title"/>
          </p:nvPr>
        </p:nvSpPr>
        <p:spPr>
          <a:xfrm>
            <a:off x="326994" y="476672"/>
            <a:ext cx="8493477" cy="64874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3600"/>
              <a:buFont typeface="Lato"/>
              <a:buNone/>
            </a:pPr>
            <a:r>
              <a:rPr b="0" i="0" lang="en-GB" sz="3600" u="none" cap="none" strike="noStrike">
                <a:solidFill>
                  <a:srgbClr val="000000"/>
                </a:solidFill>
                <a:latin typeface="Lato"/>
                <a:ea typeface="Lato"/>
                <a:cs typeface="Lato"/>
                <a:sym typeface="Lato"/>
              </a:rPr>
              <a:t>Stages in fMRI analysis</a:t>
            </a:r>
            <a:endParaRPr>
              <a:solidFill>
                <a:srgbClr val="000000"/>
              </a:solidFill>
            </a:endParaRPr>
          </a:p>
        </p:txBody>
      </p:sp>
      <p:sp>
        <p:nvSpPr>
          <p:cNvPr id="128" name="Google Shape;128;p15"/>
          <p:cNvSpPr txBox="1"/>
          <p:nvPr/>
        </p:nvSpPr>
        <p:spPr>
          <a:xfrm>
            <a:off x="2072309" y="2843543"/>
            <a:ext cx="1488374" cy="738664"/>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GB" sz="1400" u="none" cap="none" strike="noStrike">
                <a:latin typeface="Calibri"/>
                <a:ea typeface="Calibri"/>
                <a:cs typeface="Calibri"/>
                <a:sym typeface="Calibri"/>
              </a:rPr>
              <a:t>Motion correction (and unwarping)</a:t>
            </a:r>
            <a:endParaRPr b="1"/>
          </a:p>
        </p:txBody>
      </p:sp>
      <p:sp>
        <p:nvSpPr>
          <p:cNvPr id="129" name="Google Shape;129;p15"/>
          <p:cNvSpPr txBox="1"/>
          <p:nvPr/>
        </p:nvSpPr>
        <p:spPr>
          <a:xfrm>
            <a:off x="2072309" y="5133861"/>
            <a:ext cx="1488374" cy="954107"/>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GB" sz="1400" u="none" cap="none" strike="noStrike">
                <a:latin typeface="Calibri"/>
                <a:ea typeface="Calibri"/>
                <a:cs typeface="Calibri"/>
                <a:sym typeface="Calibri"/>
              </a:rPr>
              <a:t>Spatial normalisation (including coregistration)</a:t>
            </a:r>
            <a:endParaRPr/>
          </a:p>
        </p:txBody>
      </p:sp>
      <p:sp>
        <p:nvSpPr>
          <p:cNvPr id="130" name="Google Shape;130;p15"/>
          <p:cNvSpPr txBox="1"/>
          <p:nvPr/>
        </p:nvSpPr>
        <p:spPr>
          <a:xfrm>
            <a:off x="3377400" y="4148280"/>
            <a:ext cx="1224136" cy="307777"/>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GB" sz="1400" u="none" cap="none" strike="noStrike">
                <a:latin typeface="Calibri"/>
                <a:ea typeface="Calibri"/>
                <a:cs typeface="Calibri"/>
                <a:sym typeface="Calibri"/>
              </a:rPr>
              <a:t>Smoothing</a:t>
            </a:r>
            <a:endParaRPr/>
          </a:p>
        </p:txBody>
      </p:sp>
      <p:grpSp>
        <p:nvGrpSpPr>
          <p:cNvPr id="131" name="Google Shape;131;p15"/>
          <p:cNvGrpSpPr/>
          <p:nvPr/>
        </p:nvGrpSpPr>
        <p:grpSpPr>
          <a:xfrm>
            <a:off x="5159998" y="2449366"/>
            <a:ext cx="1041649" cy="1332042"/>
            <a:chOff x="4744087" y="2377725"/>
            <a:chExt cx="1041649" cy="1332042"/>
          </a:xfrm>
        </p:grpSpPr>
        <p:pic>
          <p:nvPicPr>
            <p:cNvPr id="132" name="Google Shape;132;p15"/>
            <p:cNvPicPr preferRelativeResize="0"/>
            <p:nvPr/>
          </p:nvPicPr>
          <p:blipFill rotWithShape="1">
            <a:blip r:embed="rId5">
              <a:alphaModFix/>
            </a:blip>
            <a:srcRect b="14474" l="69757" r="7643" t="30958"/>
            <a:stretch/>
          </p:blipFill>
          <p:spPr>
            <a:xfrm>
              <a:off x="4878784" y="2377725"/>
              <a:ext cx="709979" cy="1119188"/>
            </a:xfrm>
            <a:prstGeom prst="rect">
              <a:avLst/>
            </a:prstGeom>
            <a:noFill/>
            <a:ln>
              <a:noFill/>
            </a:ln>
          </p:spPr>
        </p:pic>
        <p:sp>
          <p:nvSpPr>
            <p:cNvPr id="133" name="Google Shape;133;p15"/>
            <p:cNvSpPr txBox="1"/>
            <p:nvPr/>
          </p:nvSpPr>
          <p:spPr>
            <a:xfrm>
              <a:off x="4744087" y="3448157"/>
              <a:ext cx="1041649" cy="2616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GB" sz="1100" u="none" cap="none" strike="noStrike">
                  <a:latin typeface="Calibri"/>
                  <a:ea typeface="Calibri"/>
                  <a:cs typeface="Calibri"/>
                  <a:sym typeface="Calibri"/>
                </a:rPr>
                <a:t>Design matrix</a:t>
              </a:r>
              <a:endParaRPr/>
            </a:p>
          </p:txBody>
        </p:sp>
      </p:grpSp>
      <p:grpSp>
        <p:nvGrpSpPr>
          <p:cNvPr id="134" name="Google Shape;134;p15"/>
          <p:cNvGrpSpPr/>
          <p:nvPr/>
        </p:nvGrpSpPr>
        <p:grpSpPr>
          <a:xfrm>
            <a:off x="5072851" y="5133861"/>
            <a:ext cx="1551227" cy="1465262"/>
            <a:chOff x="5072851" y="5133861"/>
            <a:chExt cx="1551227" cy="1465262"/>
          </a:xfrm>
        </p:grpSpPr>
        <p:pic>
          <p:nvPicPr>
            <p:cNvPr id="135" name="Google Shape;135;p15"/>
            <p:cNvPicPr preferRelativeResize="0"/>
            <p:nvPr/>
          </p:nvPicPr>
          <p:blipFill rotWithShape="1">
            <a:blip r:embed="rId6">
              <a:alphaModFix/>
            </a:blip>
            <a:srcRect b="6467" l="10599" r="8142" t="6715"/>
            <a:stretch/>
          </p:blipFill>
          <p:spPr>
            <a:xfrm>
              <a:off x="5072851" y="5133861"/>
              <a:ext cx="1551227" cy="1203652"/>
            </a:xfrm>
            <a:prstGeom prst="rect">
              <a:avLst/>
            </a:prstGeom>
            <a:noFill/>
            <a:ln cap="flat" cmpd="sng" w="12700">
              <a:solidFill>
                <a:schemeClr val="dk2"/>
              </a:solidFill>
              <a:prstDash val="solid"/>
              <a:miter lim="800000"/>
              <a:headEnd len="sm" w="sm" type="none"/>
              <a:tailEnd len="sm" w="sm" type="none"/>
            </a:ln>
          </p:spPr>
        </p:pic>
        <p:sp>
          <p:nvSpPr>
            <p:cNvPr id="136" name="Google Shape;136;p15"/>
            <p:cNvSpPr txBox="1"/>
            <p:nvPr/>
          </p:nvSpPr>
          <p:spPr>
            <a:xfrm>
              <a:off x="5072851" y="6337513"/>
              <a:ext cx="1551227" cy="2616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GB" sz="1100" u="none" cap="none" strike="noStrike">
                  <a:latin typeface="Calibri"/>
                  <a:ea typeface="Calibri"/>
                  <a:cs typeface="Calibri"/>
                  <a:sym typeface="Calibri"/>
                </a:rPr>
                <a:t>Parameter estimates</a:t>
              </a:r>
              <a:endParaRPr/>
            </a:p>
          </p:txBody>
        </p:sp>
      </p:grpSp>
      <p:sp>
        <p:nvSpPr>
          <p:cNvPr id="137" name="Google Shape;137;p15"/>
          <p:cNvSpPr txBox="1"/>
          <p:nvPr/>
        </p:nvSpPr>
        <p:spPr>
          <a:xfrm>
            <a:off x="5072851" y="4051237"/>
            <a:ext cx="1224136" cy="52322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GB" sz="1400" u="none" cap="none" strike="noStrike">
                <a:latin typeface="Calibri"/>
                <a:ea typeface="Calibri"/>
                <a:cs typeface="Calibri"/>
                <a:sym typeface="Calibri"/>
              </a:rPr>
              <a:t>General Linear Model</a:t>
            </a:r>
            <a:endParaRPr/>
          </a:p>
        </p:txBody>
      </p:sp>
      <p:grpSp>
        <p:nvGrpSpPr>
          <p:cNvPr id="138" name="Google Shape;138;p15"/>
          <p:cNvGrpSpPr/>
          <p:nvPr/>
        </p:nvGrpSpPr>
        <p:grpSpPr>
          <a:xfrm>
            <a:off x="6624078" y="2761506"/>
            <a:ext cx="2379772" cy="2320744"/>
            <a:chOff x="6697228" y="2449366"/>
            <a:chExt cx="2379772" cy="2320744"/>
          </a:xfrm>
        </p:grpSpPr>
        <p:pic>
          <p:nvPicPr>
            <p:cNvPr id="139" name="Google Shape;139;p15"/>
            <p:cNvPicPr preferRelativeResize="0"/>
            <p:nvPr/>
          </p:nvPicPr>
          <p:blipFill rotWithShape="1">
            <a:blip r:embed="rId7">
              <a:alphaModFix/>
            </a:blip>
            <a:srcRect b="0" l="0" r="0" t="0"/>
            <a:stretch/>
          </p:blipFill>
          <p:spPr>
            <a:xfrm>
              <a:off x="6697228" y="2449366"/>
              <a:ext cx="2379772" cy="2128838"/>
            </a:xfrm>
            <a:prstGeom prst="rect">
              <a:avLst/>
            </a:prstGeom>
            <a:noFill/>
            <a:ln>
              <a:noFill/>
            </a:ln>
          </p:spPr>
        </p:pic>
        <p:pic>
          <p:nvPicPr>
            <p:cNvPr id="140" name="Google Shape;140;p15"/>
            <p:cNvPicPr preferRelativeResize="0"/>
            <p:nvPr/>
          </p:nvPicPr>
          <p:blipFill rotWithShape="1">
            <a:blip r:embed="rId8">
              <a:alphaModFix/>
            </a:blip>
            <a:srcRect b="0" l="0" r="0" t="0"/>
            <a:stretch/>
          </p:blipFill>
          <p:spPr>
            <a:xfrm>
              <a:off x="7956053" y="3662391"/>
              <a:ext cx="1076967" cy="760413"/>
            </a:xfrm>
            <a:prstGeom prst="rect">
              <a:avLst/>
            </a:prstGeom>
            <a:noFill/>
            <a:ln cap="flat" cmpd="sng" w="12700">
              <a:solidFill>
                <a:schemeClr val="lt1"/>
              </a:solidFill>
              <a:prstDash val="solid"/>
              <a:miter lim="800000"/>
              <a:headEnd len="sm" w="sm" type="none"/>
              <a:tailEnd len="sm" w="sm" type="none"/>
            </a:ln>
          </p:spPr>
        </p:pic>
        <p:sp>
          <p:nvSpPr>
            <p:cNvPr id="141" name="Google Shape;141;p15"/>
            <p:cNvSpPr txBox="1"/>
            <p:nvPr/>
          </p:nvSpPr>
          <p:spPr>
            <a:xfrm>
              <a:off x="6778673" y="4508500"/>
              <a:ext cx="2254347" cy="2616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GB" sz="1100" u="none" cap="none" strike="noStrike">
                  <a:latin typeface="Calibri"/>
                  <a:ea typeface="Calibri"/>
                  <a:cs typeface="Calibri"/>
                  <a:sym typeface="Calibri"/>
                </a:rPr>
                <a:t>Statistical Parameter Map</a:t>
              </a:r>
              <a:endParaRPr/>
            </a:p>
          </p:txBody>
        </p:sp>
      </p:grpSp>
      <p:cxnSp>
        <p:nvCxnSpPr>
          <p:cNvPr id="142" name="Google Shape;142;p15"/>
          <p:cNvCxnSpPr/>
          <p:nvPr/>
        </p:nvCxnSpPr>
        <p:spPr>
          <a:xfrm>
            <a:off x="1515636" y="3212976"/>
            <a:ext cx="556673" cy="0"/>
          </a:xfrm>
          <a:prstGeom prst="straightConnector1">
            <a:avLst/>
          </a:prstGeom>
          <a:noFill/>
          <a:ln cap="flat" cmpd="sng" w="38100">
            <a:solidFill>
              <a:schemeClr val="dk1"/>
            </a:solidFill>
            <a:prstDash val="solid"/>
            <a:round/>
            <a:headEnd len="sm" w="sm" type="none"/>
            <a:tailEnd len="med" w="med" type="triangle"/>
          </a:ln>
        </p:spPr>
      </p:cxnSp>
      <p:cxnSp>
        <p:nvCxnSpPr>
          <p:cNvPr id="143" name="Google Shape;143;p15"/>
          <p:cNvCxnSpPr/>
          <p:nvPr/>
        </p:nvCxnSpPr>
        <p:spPr>
          <a:xfrm>
            <a:off x="1562022" y="5589240"/>
            <a:ext cx="556673" cy="0"/>
          </a:xfrm>
          <a:prstGeom prst="straightConnector1">
            <a:avLst/>
          </a:prstGeom>
          <a:noFill/>
          <a:ln cap="flat" cmpd="sng" w="38100">
            <a:solidFill>
              <a:schemeClr val="dk1"/>
            </a:solidFill>
            <a:prstDash val="solid"/>
            <a:round/>
            <a:headEnd len="sm" w="sm" type="none"/>
            <a:tailEnd len="med" w="med" type="triangle"/>
          </a:ln>
        </p:spPr>
      </p:cxnSp>
      <p:cxnSp>
        <p:nvCxnSpPr>
          <p:cNvPr id="144" name="Google Shape;144;p15"/>
          <p:cNvCxnSpPr/>
          <p:nvPr/>
        </p:nvCxnSpPr>
        <p:spPr>
          <a:xfrm>
            <a:off x="2411761" y="3637977"/>
            <a:ext cx="2130" cy="1444273"/>
          </a:xfrm>
          <a:prstGeom prst="straightConnector1">
            <a:avLst/>
          </a:prstGeom>
          <a:noFill/>
          <a:ln cap="flat" cmpd="sng" w="38100">
            <a:solidFill>
              <a:schemeClr val="dk1"/>
            </a:solidFill>
            <a:prstDash val="solid"/>
            <a:round/>
            <a:headEnd len="sm" w="sm" type="none"/>
            <a:tailEnd len="med" w="med" type="triangle"/>
          </a:ln>
        </p:spPr>
      </p:cxnSp>
      <p:cxnSp>
        <p:nvCxnSpPr>
          <p:cNvPr id="145" name="Google Shape;145;p15"/>
          <p:cNvCxnSpPr/>
          <p:nvPr/>
        </p:nvCxnSpPr>
        <p:spPr>
          <a:xfrm flipH="1">
            <a:off x="3475796" y="3608418"/>
            <a:ext cx="229" cy="539862"/>
          </a:xfrm>
          <a:prstGeom prst="straightConnector1">
            <a:avLst/>
          </a:prstGeom>
          <a:noFill/>
          <a:ln cap="flat" cmpd="sng" w="38100">
            <a:solidFill>
              <a:schemeClr val="dk1"/>
            </a:solidFill>
            <a:prstDash val="solid"/>
            <a:round/>
            <a:headEnd len="sm" w="sm" type="none"/>
            <a:tailEnd len="med" w="med" type="triangle"/>
          </a:ln>
        </p:spPr>
      </p:cxnSp>
      <p:cxnSp>
        <p:nvCxnSpPr>
          <p:cNvPr id="146" name="Google Shape;146;p15"/>
          <p:cNvCxnSpPr/>
          <p:nvPr/>
        </p:nvCxnSpPr>
        <p:spPr>
          <a:xfrm rot="10800000">
            <a:off x="3470124" y="4455786"/>
            <a:ext cx="5672" cy="626464"/>
          </a:xfrm>
          <a:prstGeom prst="straightConnector1">
            <a:avLst/>
          </a:prstGeom>
          <a:noFill/>
          <a:ln cap="flat" cmpd="sng" w="38100">
            <a:solidFill>
              <a:schemeClr val="dk1"/>
            </a:solidFill>
            <a:prstDash val="solid"/>
            <a:round/>
            <a:headEnd len="sm" w="sm" type="none"/>
            <a:tailEnd len="med" w="med" type="triangle"/>
          </a:ln>
        </p:spPr>
      </p:cxnSp>
      <p:cxnSp>
        <p:nvCxnSpPr>
          <p:cNvPr id="147" name="Google Shape;147;p15"/>
          <p:cNvCxnSpPr/>
          <p:nvPr/>
        </p:nvCxnSpPr>
        <p:spPr>
          <a:xfrm flipH="1" rot="10800000">
            <a:off x="4605645" y="4302168"/>
            <a:ext cx="449461" cy="1151"/>
          </a:xfrm>
          <a:prstGeom prst="straightConnector1">
            <a:avLst/>
          </a:prstGeom>
          <a:noFill/>
          <a:ln cap="flat" cmpd="sng" w="38100">
            <a:solidFill>
              <a:schemeClr val="dk1"/>
            </a:solidFill>
            <a:prstDash val="solid"/>
            <a:round/>
            <a:headEnd len="sm" w="sm" type="none"/>
            <a:tailEnd len="med" w="med" type="triangle"/>
          </a:ln>
        </p:spPr>
      </p:cxnSp>
      <p:cxnSp>
        <p:nvCxnSpPr>
          <p:cNvPr id="148" name="Google Shape;148;p15"/>
          <p:cNvCxnSpPr>
            <a:stCxn id="133" idx="2"/>
            <a:endCxn id="137" idx="0"/>
          </p:cNvCxnSpPr>
          <p:nvPr/>
        </p:nvCxnSpPr>
        <p:spPr>
          <a:xfrm>
            <a:off x="5680823" y="3781408"/>
            <a:ext cx="4200" cy="269700"/>
          </a:xfrm>
          <a:prstGeom prst="straightConnector1">
            <a:avLst/>
          </a:prstGeom>
          <a:noFill/>
          <a:ln cap="flat" cmpd="sng" w="38100">
            <a:solidFill>
              <a:schemeClr val="dk1"/>
            </a:solidFill>
            <a:prstDash val="solid"/>
            <a:round/>
            <a:headEnd len="sm" w="sm" type="none"/>
            <a:tailEnd len="med" w="med" type="triangle"/>
          </a:ln>
        </p:spPr>
      </p:cxnSp>
      <p:cxnSp>
        <p:nvCxnSpPr>
          <p:cNvPr id="149" name="Google Shape;149;p15"/>
          <p:cNvCxnSpPr/>
          <p:nvPr/>
        </p:nvCxnSpPr>
        <p:spPr>
          <a:xfrm rot="10800000">
            <a:off x="5834019" y="4574457"/>
            <a:ext cx="14445" cy="507793"/>
          </a:xfrm>
          <a:prstGeom prst="straightConnector1">
            <a:avLst/>
          </a:prstGeom>
          <a:noFill/>
          <a:ln cap="flat" cmpd="sng" w="38100">
            <a:solidFill>
              <a:schemeClr val="dk1"/>
            </a:solidFill>
            <a:prstDash val="solid"/>
            <a:round/>
            <a:headEnd len="sm" w="sm" type="none"/>
            <a:tailEnd len="med" w="med" type="triangle"/>
          </a:ln>
        </p:spPr>
      </p:cxnSp>
      <p:cxnSp>
        <p:nvCxnSpPr>
          <p:cNvPr id="150" name="Google Shape;150;p15"/>
          <p:cNvCxnSpPr/>
          <p:nvPr/>
        </p:nvCxnSpPr>
        <p:spPr>
          <a:xfrm>
            <a:off x="6324512" y="4287189"/>
            <a:ext cx="394906" cy="14979"/>
          </a:xfrm>
          <a:prstGeom prst="straightConnector1">
            <a:avLst/>
          </a:prstGeom>
          <a:noFill/>
          <a:ln cap="flat" cmpd="sng" w="38100">
            <a:solidFill>
              <a:schemeClr val="dk1"/>
            </a:solidFill>
            <a:prstDash val="solid"/>
            <a:round/>
            <a:headEnd len="sm" w="sm" type="none"/>
            <a:tailEnd len="med" w="med" type="triangle"/>
          </a:ln>
        </p:spPr>
      </p:cxnSp>
      <p:sp>
        <p:nvSpPr>
          <p:cNvPr id="151" name="Google Shape;151;p15"/>
          <p:cNvSpPr/>
          <p:nvPr/>
        </p:nvSpPr>
        <p:spPr>
          <a:xfrm>
            <a:off x="1763194" y="2621724"/>
            <a:ext cx="2139000" cy="1243500"/>
          </a:xfrm>
          <a:prstGeom prst="ellipse">
            <a:avLst/>
          </a:prstGeom>
          <a:solidFill>
            <a:srgbClr val="E6E6E6">
              <a:alpha val="17647"/>
            </a:srgbClr>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156" name="Shape 156"/>
        <p:cNvGrpSpPr/>
        <p:nvPr/>
      </p:nvGrpSpPr>
      <p:grpSpPr>
        <a:xfrm>
          <a:off x="0" y="0"/>
          <a:ext cx="0" cy="0"/>
          <a:chOff x="0" y="0"/>
          <a:chExt cx="0" cy="0"/>
        </a:xfrm>
      </p:grpSpPr>
      <p:sp>
        <p:nvSpPr>
          <p:cNvPr id="157" name="Google Shape;157;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4000"/>
              <a:buFont typeface="Lato"/>
              <a:buNone/>
            </a:pPr>
            <a:r>
              <a:rPr b="0" i="0" lang="en-GB" sz="4000" u="none" cap="none" strike="noStrike">
                <a:solidFill>
                  <a:srgbClr val="000000"/>
                </a:solidFill>
                <a:latin typeface="Lato"/>
                <a:ea typeface="Lato"/>
                <a:cs typeface="Lato"/>
                <a:sym typeface="Lato"/>
              </a:rPr>
              <a:t>Preprocessing: Why is it needed?</a:t>
            </a:r>
            <a:endParaRPr>
              <a:solidFill>
                <a:srgbClr val="000000"/>
              </a:solidFill>
            </a:endParaRPr>
          </a:p>
        </p:txBody>
      </p:sp>
      <p:sp>
        <p:nvSpPr>
          <p:cNvPr id="158" name="Google Shape;158;p16"/>
          <p:cNvSpPr txBox="1"/>
          <p:nvPr>
            <p:ph idx="1" type="body"/>
          </p:nvPr>
        </p:nvSpPr>
        <p:spPr>
          <a:xfrm>
            <a:off x="323525" y="1522426"/>
            <a:ext cx="8634300" cy="4925100"/>
          </a:xfrm>
          <a:prstGeom prst="rect">
            <a:avLst/>
          </a:prstGeom>
          <a:noFill/>
          <a:ln>
            <a:noFill/>
          </a:ln>
        </p:spPr>
        <p:txBody>
          <a:bodyPr anchorCtr="0" anchor="t" bIns="45700" lIns="91425" spcFirstLastPara="1" rIns="91425" wrap="square" tIns="45700">
            <a:noAutofit/>
          </a:bodyPr>
          <a:lstStyle/>
          <a:p>
            <a:pPr indent="-330200" lvl="0" marL="342900" marR="0" rtl="0" algn="l">
              <a:spcBef>
                <a:spcPts val="0"/>
              </a:spcBef>
              <a:spcAft>
                <a:spcPts val="0"/>
              </a:spcAft>
              <a:buClr>
                <a:srgbClr val="000000"/>
              </a:buClr>
              <a:buSzPts val="2600"/>
              <a:buFont typeface="Lato"/>
              <a:buChar char="•"/>
            </a:pPr>
            <a:r>
              <a:rPr i="0" lang="en-GB" sz="2600" u="none" cap="none" strike="noStrike">
                <a:solidFill>
                  <a:srgbClr val="000000"/>
                </a:solidFill>
              </a:rPr>
              <a:t>fMRI:</a:t>
            </a:r>
            <a:endParaRPr sz="2600">
              <a:solidFill>
                <a:srgbClr val="000000"/>
              </a:solidFill>
            </a:endParaRPr>
          </a:p>
          <a:p>
            <a:pPr indent="-273050" lvl="1" marL="742950" marR="0" rtl="0" algn="l">
              <a:spcBef>
                <a:spcPts val="480"/>
              </a:spcBef>
              <a:spcAft>
                <a:spcPts val="0"/>
              </a:spcAft>
              <a:buClr>
                <a:srgbClr val="000000"/>
              </a:buClr>
              <a:buSzPts val="2200"/>
              <a:buFont typeface="Lato"/>
              <a:buChar char="–"/>
            </a:pPr>
            <a:r>
              <a:rPr i="0" lang="en-GB" sz="2200" u="none" cap="none" strike="noStrike">
                <a:solidFill>
                  <a:srgbClr val="000000"/>
                </a:solidFill>
              </a:rPr>
              <a:t>returns a 3D array of voxels </a:t>
            </a:r>
            <a:r>
              <a:rPr i="0" lang="en-GB" sz="2200" u="sng" cap="none" strike="noStrike">
                <a:solidFill>
                  <a:srgbClr val="000000"/>
                </a:solidFill>
              </a:rPr>
              <a:t>repeatedly sampled </a:t>
            </a:r>
            <a:r>
              <a:rPr i="0" lang="en-GB" sz="2200" u="none" cap="none" strike="noStrike">
                <a:solidFill>
                  <a:srgbClr val="000000"/>
                </a:solidFill>
              </a:rPr>
              <a:t>over time</a:t>
            </a:r>
            <a:endParaRPr sz="2200">
              <a:solidFill>
                <a:srgbClr val="000000"/>
              </a:solidFill>
            </a:endParaRPr>
          </a:p>
          <a:p>
            <a:pPr indent="-273050" lvl="1" marL="742950" marR="0" rtl="0" algn="l">
              <a:spcBef>
                <a:spcPts val="480"/>
              </a:spcBef>
              <a:spcAft>
                <a:spcPts val="0"/>
              </a:spcAft>
              <a:buClr>
                <a:srgbClr val="000000"/>
              </a:buClr>
              <a:buSzPts val="2200"/>
              <a:buFont typeface="Lato"/>
              <a:buChar char="–"/>
            </a:pPr>
            <a:r>
              <a:rPr i="0" lang="en-GB" sz="2200" u="none" cap="none" strike="noStrike">
                <a:solidFill>
                  <a:srgbClr val="000000"/>
                </a:solidFill>
              </a:rPr>
              <a:t>Changes in activation in each voxel correlated with experimental task</a:t>
            </a:r>
            <a:endParaRPr i="0" sz="2200" u="none" cap="none" strike="noStrike">
              <a:solidFill>
                <a:srgbClr val="000000"/>
              </a:solidFill>
            </a:endParaRPr>
          </a:p>
          <a:p>
            <a:pPr indent="0" lvl="0" marL="0" marR="0" rtl="0" algn="l">
              <a:spcBef>
                <a:spcPts val="480"/>
              </a:spcBef>
              <a:spcAft>
                <a:spcPts val="0"/>
              </a:spcAft>
              <a:buNone/>
            </a:pPr>
            <a:r>
              <a:t/>
            </a:r>
            <a:endParaRPr sz="1800">
              <a:solidFill>
                <a:srgbClr val="000000"/>
              </a:solidFill>
            </a:endParaRPr>
          </a:p>
          <a:p>
            <a:pPr indent="-330200" lvl="0" marL="342900" marR="0" rtl="0" algn="l">
              <a:spcBef>
                <a:spcPts val="480"/>
              </a:spcBef>
              <a:spcAft>
                <a:spcPts val="0"/>
              </a:spcAft>
              <a:buClr>
                <a:srgbClr val="000000"/>
              </a:buClr>
              <a:buSzPts val="2600"/>
              <a:buFont typeface="Lato"/>
              <a:buChar char="•"/>
            </a:pPr>
            <a:r>
              <a:rPr lang="en-GB" sz="2600">
                <a:solidFill>
                  <a:srgbClr val="000000"/>
                </a:solidFill>
              </a:rPr>
              <a:t>Aim of preprocessing: </a:t>
            </a:r>
            <a:endParaRPr sz="2600">
              <a:solidFill>
                <a:srgbClr val="000000"/>
              </a:solidFill>
            </a:endParaRPr>
          </a:p>
          <a:p>
            <a:pPr indent="-273050" lvl="1" marL="742950" marR="0" rtl="0" algn="l">
              <a:spcBef>
                <a:spcPts val="480"/>
              </a:spcBef>
              <a:spcAft>
                <a:spcPts val="0"/>
              </a:spcAft>
              <a:buClr>
                <a:srgbClr val="000000"/>
              </a:buClr>
              <a:buSzPts val="2200"/>
              <a:buFont typeface="Lato"/>
              <a:buChar char="–"/>
            </a:pPr>
            <a:r>
              <a:rPr lang="en-GB" sz="2200">
                <a:solidFill>
                  <a:srgbClr val="000000"/>
                </a:solidFill>
              </a:rPr>
              <a:t>to identify and remove artifacts, and validate model assumptions</a:t>
            </a:r>
            <a:endParaRPr sz="2200">
              <a:solidFill>
                <a:srgbClr val="000000"/>
              </a:solidFill>
            </a:endParaRPr>
          </a:p>
          <a:p>
            <a:pPr indent="0" lvl="0" marL="0" marR="0" rtl="0" algn="l">
              <a:spcBef>
                <a:spcPts val="480"/>
              </a:spcBef>
              <a:spcAft>
                <a:spcPts val="0"/>
              </a:spcAft>
              <a:buNone/>
            </a:pPr>
            <a:r>
              <a:t/>
            </a:r>
            <a:endParaRPr sz="1800">
              <a:solidFill>
                <a:srgbClr val="000000"/>
              </a:solidFill>
            </a:endParaRPr>
          </a:p>
          <a:p>
            <a:pPr indent="-330200" lvl="0" marL="342900" rtl="0" algn="l">
              <a:spcBef>
                <a:spcPts val="0"/>
              </a:spcBef>
              <a:spcAft>
                <a:spcPts val="0"/>
              </a:spcAft>
              <a:buClr>
                <a:schemeClr val="dk1"/>
              </a:buClr>
              <a:buSzPts val="2600"/>
              <a:buFont typeface="Lato"/>
              <a:buChar char="•"/>
            </a:pPr>
            <a:r>
              <a:rPr lang="en-GB" sz="2600">
                <a:solidFill>
                  <a:schemeClr val="dk1"/>
                </a:solidFill>
              </a:rPr>
              <a:t>Key Assumptions:</a:t>
            </a:r>
            <a:endParaRPr sz="2600">
              <a:solidFill>
                <a:schemeClr val="dk1"/>
              </a:solidFill>
            </a:endParaRPr>
          </a:p>
          <a:p>
            <a:pPr indent="-273050" lvl="1" marL="742950" rtl="0" algn="l">
              <a:spcBef>
                <a:spcPts val="480"/>
              </a:spcBef>
              <a:spcAft>
                <a:spcPts val="0"/>
              </a:spcAft>
              <a:buClr>
                <a:schemeClr val="dk1"/>
              </a:buClr>
              <a:buSzPts val="2200"/>
              <a:buFont typeface="Lato"/>
              <a:buChar char="–"/>
            </a:pPr>
            <a:r>
              <a:rPr lang="en-GB" sz="2200">
                <a:solidFill>
                  <a:schemeClr val="dk1"/>
                </a:solidFill>
              </a:rPr>
              <a:t>all voxels must be acquired simultaneously</a:t>
            </a:r>
            <a:endParaRPr sz="2200">
              <a:solidFill>
                <a:schemeClr val="dk1"/>
              </a:solidFill>
            </a:endParaRPr>
          </a:p>
          <a:p>
            <a:pPr indent="-273050" lvl="1" marL="742950" rtl="0" algn="l">
              <a:spcBef>
                <a:spcPts val="480"/>
              </a:spcBef>
              <a:spcAft>
                <a:spcPts val="0"/>
              </a:spcAft>
              <a:buClr>
                <a:schemeClr val="dk1"/>
              </a:buClr>
              <a:buSzPts val="2200"/>
              <a:buFont typeface="Lato"/>
              <a:buChar char="–"/>
            </a:pPr>
            <a:r>
              <a:rPr lang="en-GB" sz="2200">
                <a:solidFill>
                  <a:schemeClr val="dk1"/>
                </a:solidFill>
              </a:rPr>
              <a:t>the voxels need to come from </a:t>
            </a:r>
            <a:r>
              <a:rPr b="1" lang="en-GB" sz="2200" u="sng">
                <a:solidFill>
                  <a:schemeClr val="dk1"/>
                </a:solidFill>
              </a:rPr>
              <a:t>the same part of the brain</a:t>
            </a:r>
            <a:endParaRPr b="1" sz="2200">
              <a:solidFill>
                <a:schemeClr val="dk1"/>
              </a:solidFill>
            </a:endParaRPr>
          </a:p>
          <a:p>
            <a:pPr indent="0" lvl="0" marL="0" marR="0" rtl="0" algn="l">
              <a:spcBef>
                <a:spcPts val="480"/>
              </a:spcBef>
              <a:spcAft>
                <a:spcPts val="0"/>
              </a:spcAft>
              <a:buNone/>
            </a:pPr>
            <a:r>
              <a:t/>
            </a:r>
            <a:endParaRPr sz="220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163" name="Shape 163"/>
        <p:cNvGrpSpPr/>
        <p:nvPr/>
      </p:nvGrpSpPr>
      <p:grpSpPr>
        <a:xfrm>
          <a:off x="0" y="0"/>
          <a:ext cx="0" cy="0"/>
          <a:chOff x="0" y="0"/>
          <a:chExt cx="0" cy="0"/>
        </a:xfrm>
      </p:grpSpPr>
      <p:sp>
        <p:nvSpPr>
          <p:cNvPr id="164" name="Google Shape;164;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4000"/>
              <a:buFont typeface="Lato"/>
              <a:buNone/>
            </a:pPr>
            <a:r>
              <a:rPr b="0" i="0" lang="en-GB" sz="4000" u="none" cap="none" strike="noStrike">
                <a:solidFill>
                  <a:srgbClr val="000000"/>
                </a:solidFill>
                <a:latin typeface="Lato"/>
                <a:ea typeface="Lato"/>
                <a:cs typeface="Lato"/>
                <a:sym typeface="Lato"/>
              </a:rPr>
              <a:t>Violation of assumption 1:</a:t>
            </a:r>
            <a:endParaRPr>
              <a:solidFill>
                <a:srgbClr val="000000"/>
              </a:solidFill>
            </a:endParaRPr>
          </a:p>
        </p:txBody>
      </p:sp>
      <p:sp>
        <p:nvSpPr>
          <p:cNvPr id="165" name="Google Shape;165;p17"/>
          <p:cNvSpPr/>
          <p:nvPr/>
        </p:nvSpPr>
        <p:spPr>
          <a:xfrm>
            <a:off x="359528" y="1715433"/>
            <a:ext cx="8424900" cy="3108600"/>
          </a:xfrm>
          <a:prstGeom prst="rect">
            <a:avLst/>
          </a:prstGeom>
          <a:noFill/>
          <a:ln>
            <a:noFill/>
          </a:ln>
        </p:spPr>
        <p:txBody>
          <a:bodyPr anchorCtr="0" anchor="t" bIns="45700" lIns="91425" spcFirstLastPara="1" rIns="91425" wrap="square" tIns="45700">
            <a:noAutofit/>
          </a:bodyPr>
          <a:lstStyle/>
          <a:p>
            <a:pPr indent="-381000" lvl="0" marL="457200" marR="0" rtl="0" algn="l">
              <a:spcBef>
                <a:spcPts val="0"/>
              </a:spcBef>
              <a:spcAft>
                <a:spcPts val="0"/>
              </a:spcAft>
              <a:buSzPts val="2400"/>
              <a:buFont typeface="Lato"/>
              <a:buChar char="-"/>
            </a:pPr>
            <a:r>
              <a:rPr lang="en-GB" sz="2400">
                <a:latin typeface="Lato"/>
                <a:ea typeface="Lato"/>
                <a:cs typeface="Lato"/>
                <a:sym typeface="Lato"/>
              </a:rPr>
              <a:t>A</a:t>
            </a:r>
            <a:r>
              <a:rPr b="0" i="0" lang="en-GB" sz="2400" u="none" cap="none" strike="noStrike">
                <a:latin typeface="Lato"/>
                <a:ea typeface="Lato"/>
                <a:cs typeface="Lato"/>
                <a:sym typeface="Lato"/>
              </a:rPr>
              <a:t>ll voxels must be acquired simultaneously?</a:t>
            </a:r>
            <a:endParaRPr/>
          </a:p>
          <a:p>
            <a:pPr indent="0" lvl="0" marL="0" marR="0" rtl="0" algn="l">
              <a:spcBef>
                <a:spcPts val="0"/>
              </a:spcBef>
              <a:spcAft>
                <a:spcPts val="0"/>
              </a:spcAft>
              <a:buNone/>
            </a:pPr>
            <a:r>
              <a:t/>
            </a:r>
            <a:endParaRPr/>
          </a:p>
          <a:p>
            <a:pPr indent="-381000" lvl="0" marL="457200" marR="0" rtl="0" algn="l">
              <a:spcBef>
                <a:spcPts val="0"/>
              </a:spcBef>
              <a:spcAft>
                <a:spcPts val="0"/>
              </a:spcAft>
              <a:buSzPts val="2400"/>
              <a:buFont typeface="Lato"/>
              <a:buChar char="-"/>
            </a:pPr>
            <a:r>
              <a:rPr lang="en-GB" sz="2400">
                <a:latin typeface="Lato"/>
                <a:ea typeface="Lato"/>
                <a:cs typeface="Lato"/>
                <a:sym typeface="Lato"/>
              </a:rPr>
              <a:t>T</a:t>
            </a:r>
            <a:r>
              <a:rPr b="0" i="0" lang="en-GB" sz="2400" u="none" cap="none" strike="noStrike">
                <a:latin typeface="Lato"/>
                <a:ea typeface="Lato"/>
                <a:cs typeface="Lato"/>
                <a:sym typeface="Lato"/>
              </a:rPr>
              <a:t>he last slice is acquired TR seconds after the first slice</a:t>
            </a:r>
            <a:endParaRPr/>
          </a:p>
          <a:p>
            <a:pPr indent="-190500" lvl="1" marL="800100" marR="0" rtl="0" algn="l">
              <a:spcBef>
                <a:spcPts val="0"/>
              </a:spcBef>
              <a:spcAft>
                <a:spcPts val="0"/>
              </a:spcAft>
              <a:buClr>
                <a:schemeClr val="lt1"/>
              </a:buClr>
              <a:buSzPts val="2400"/>
              <a:buFont typeface="Arial"/>
              <a:buNone/>
            </a:pPr>
            <a:r>
              <a:t/>
            </a:r>
            <a:endParaRPr b="0" i="0" sz="2400" u="none" cap="none" strike="noStrike">
              <a:latin typeface="Lato"/>
              <a:ea typeface="Lato"/>
              <a:cs typeface="Lato"/>
              <a:sym typeface="Lato"/>
            </a:endParaRPr>
          </a:p>
          <a:p>
            <a:pPr indent="457200" lvl="1" marL="0" marR="0" rtl="0" algn="l">
              <a:spcBef>
                <a:spcPts val="0"/>
              </a:spcBef>
              <a:spcAft>
                <a:spcPts val="0"/>
              </a:spcAft>
              <a:buNone/>
            </a:pPr>
            <a:r>
              <a:rPr b="0" i="0" lang="en-GB" sz="2400" u="none" cap="none" strike="noStrike">
                <a:latin typeface="Lato"/>
                <a:ea typeface="Lato"/>
                <a:cs typeface="Lato"/>
                <a:sym typeface="Lato"/>
              </a:rPr>
              <a:t>→  there can be motion of one slice relative to another</a:t>
            </a:r>
            <a:endParaRPr b="0" i="0" sz="2400" u="none" cap="none" strike="noStrike">
              <a:latin typeface="Lato"/>
              <a:ea typeface="Lato"/>
              <a:cs typeface="Lato"/>
              <a:sym typeface="Lato"/>
            </a:endParaRPr>
          </a:p>
          <a:p>
            <a:pPr indent="0" lvl="1" marL="457200" marR="0" rtl="0" algn="l">
              <a:spcBef>
                <a:spcPts val="0"/>
              </a:spcBef>
              <a:spcAft>
                <a:spcPts val="0"/>
              </a:spcAft>
              <a:buNone/>
            </a:pPr>
            <a:r>
              <a:t/>
            </a:r>
            <a:endParaRPr b="0" i="0" sz="2400" u="none" cap="none" strike="noStrike">
              <a:latin typeface="Arial"/>
              <a:ea typeface="Arial"/>
              <a:cs typeface="Arial"/>
              <a:sym typeface="Arial"/>
            </a:endParaRPr>
          </a:p>
          <a:p>
            <a:pPr indent="0" lvl="1" marL="457200" marR="0" rtl="0" algn="l">
              <a:spcBef>
                <a:spcPts val="0"/>
              </a:spcBef>
              <a:spcAft>
                <a:spcPts val="0"/>
              </a:spcAft>
              <a:buNone/>
            </a:pPr>
            <a:r>
              <a:t/>
            </a:r>
            <a:endParaRPr b="0" i="0" sz="2800" u="none" cap="none" strike="noStrike">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170" name="Shape 170"/>
        <p:cNvGrpSpPr/>
        <p:nvPr/>
      </p:nvGrpSpPr>
      <p:grpSpPr>
        <a:xfrm>
          <a:off x="0" y="0"/>
          <a:ext cx="0" cy="0"/>
          <a:chOff x="0" y="0"/>
          <a:chExt cx="0" cy="0"/>
        </a:xfrm>
      </p:grpSpPr>
      <p:sp>
        <p:nvSpPr>
          <p:cNvPr id="171" name="Google Shape;171;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4000"/>
              <a:buFont typeface="Lato"/>
              <a:buNone/>
            </a:pPr>
            <a:r>
              <a:rPr b="0" i="0" lang="en-GB" sz="4000" u="none" cap="none" strike="noStrike">
                <a:solidFill>
                  <a:srgbClr val="000000"/>
                </a:solidFill>
                <a:latin typeface="Lato"/>
                <a:ea typeface="Lato"/>
                <a:cs typeface="Lato"/>
                <a:sym typeface="Lato"/>
              </a:rPr>
              <a:t>Violation of assumption 1:</a:t>
            </a:r>
            <a:endParaRPr>
              <a:solidFill>
                <a:srgbClr val="000000"/>
              </a:solidFill>
            </a:endParaRPr>
          </a:p>
        </p:txBody>
      </p:sp>
      <p:sp>
        <p:nvSpPr>
          <p:cNvPr id="172" name="Google Shape;172;p18"/>
          <p:cNvSpPr/>
          <p:nvPr/>
        </p:nvSpPr>
        <p:spPr>
          <a:xfrm>
            <a:off x="359528" y="1715433"/>
            <a:ext cx="8424900" cy="3108600"/>
          </a:xfrm>
          <a:prstGeom prst="rect">
            <a:avLst/>
          </a:prstGeom>
          <a:noFill/>
          <a:ln>
            <a:noFill/>
          </a:ln>
        </p:spPr>
        <p:txBody>
          <a:bodyPr anchorCtr="0" anchor="t" bIns="45700" lIns="91425" spcFirstLastPara="1" rIns="91425" wrap="square" tIns="45700">
            <a:noAutofit/>
          </a:bodyPr>
          <a:lstStyle/>
          <a:p>
            <a:pPr indent="-381000" lvl="0" marL="457200" marR="0" rtl="0" algn="l">
              <a:spcBef>
                <a:spcPts val="0"/>
              </a:spcBef>
              <a:spcAft>
                <a:spcPts val="0"/>
              </a:spcAft>
              <a:buSzPts val="2400"/>
              <a:buFont typeface="Lato"/>
              <a:buChar char="-"/>
            </a:pPr>
            <a:r>
              <a:rPr lang="en-GB" sz="2400">
                <a:latin typeface="Lato"/>
                <a:ea typeface="Lato"/>
                <a:cs typeface="Lato"/>
                <a:sym typeface="Lato"/>
              </a:rPr>
              <a:t>A</a:t>
            </a:r>
            <a:r>
              <a:rPr b="0" i="0" lang="en-GB" sz="2400" u="none" cap="none" strike="noStrike">
                <a:latin typeface="Lato"/>
                <a:ea typeface="Lato"/>
                <a:cs typeface="Lato"/>
                <a:sym typeface="Lato"/>
              </a:rPr>
              <a:t>ll voxels must be acquired simultaneously?</a:t>
            </a:r>
            <a:endParaRPr/>
          </a:p>
          <a:p>
            <a:pPr indent="0" lvl="0" marL="0" marR="0" rtl="0" algn="l">
              <a:spcBef>
                <a:spcPts val="0"/>
              </a:spcBef>
              <a:spcAft>
                <a:spcPts val="0"/>
              </a:spcAft>
              <a:buNone/>
            </a:pPr>
            <a:r>
              <a:t/>
            </a:r>
            <a:endParaRPr/>
          </a:p>
          <a:p>
            <a:pPr indent="-381000" lvl="0" marL="457200" marR="0" rtl="0" algn="l">
              <a:spcBef>
                <a:spcPts val="0"/>
              </a:spcBef>
              <a:spcAft>
                <a:spcPts val="0"/>
              </a:spcAft>
              <a:buSzPts val="2400"/>
              <a:buFont typeface="Lato"/>
              <a:buChar char="-"/>
            </a:pPr>
            <a:r>
              <a:rPr lang="en-GB" sz="2400">
                <a:latin typeface="Lato"/>
                <a:ea typeface="Lato"/>
                <a:cs typeface="Lato"/>
                <a:sym typeface="Lato"/>
              </a:rPr>
              <a:t>T</a:t>
            </a:r>
            <a:r>
              <a:rPr b="0" i="0" lang="en-GB" sz="2400" u="none" cap="none" strike="noStrike">
                <a:latin typeface="Lato"/>
                <a:ea typeface="Lato"/>
                <a:cs typeface="Lato"/>
                <a:sym typeface="Lato"/>
              </a:rPr>
              <a:t>he last slice is acquired TR seconds after the first slice</a:t>
            </a:r>
            <a:endParaRPr/>
          </a:p>
          <a:p>
            <a:pPr indent="-190500" lvl="1" marL="800100" marR="0" rtl="0" algn="l">
              <a:spcBef>
                <a:spcPts val="0"/>
              </a:spcBef>
              <a:spcAft>
                <a:spcPts val="0"/>
              </a:spcAft>
              <a:buClr>
                <a:schemeClr val="lt1"/>
              </a:buClr>
              <a:buSzPts val="2400"/>
              <a:buFont typeface="Arial"/>
              <a:buNone/>
            </a:pPr>
            <a:r>
              <a:t/>
            </a:r>
            <a:endParaRPr b="0" i="0" sz="2400" u="none" cap="none" strike="noStrike">
              <a:latin typeface="Lato"/>
              <a:ea typeface="Lato"/>
              <a:cs typeface="Lato"/>
              <a:sym typeface="Lato"/>
            </a:endParaRPr>
          </a:p>
          <a:p>
            <a:pPr indent="457200" lvl="1" marL="0" marR="0" rtl="0" algn="l">
              <a:spcBef>
                <a:spcPts val="0"/>
              </a:spcBef>
              <a:spcAft>
                <a:spcPts val="0"/>
              </a:spcAft>
              <a:buNone/>
            </a:pPr>
            <a:r>
              <a:rPr b="0" i="0" lang="en-GB" sz="2400" u="none" cap="none" strike="noStrike">
                <a:latin typeface="Lato"/>
                <a:ea typeface="Lato"/>
                <a:cs typeface="Lato"/>
                <a:sym typeface="Lato"/>
              </a:rPr>
              <a:t>→  there can be motion of one slice relative to another</a:t>
            </a:r>
            <a:endParaRPr b="0" i="0" sz="2400" u="none" cap="none" strike="noStrike">
              <a:latin typeface="Lato"/>
              <a:ea typeface="Lato"/>
              <a:cs typeface="Lato"/>
              <a:sym typeface="Lato"/>
            </a:endParaRPr>
          </a:p>
          <a:p>
            <a:pPr indent="0" lvl="1" marL="457200" marR="0" rtl="0" algn="l">
              <a:spcBef>
                <a:spcPts val="0"/>
              </a:spcBef>
              <a:spcAft>
                <a:spcPts val="0"/>
              </a:spcAft>
              <a:buNone/>
            </a:pPr>
            <a:r>
              <a:t/>
            </a:r>
            <a:endParaRPr b="0" i="0" sz="2400" u="none" cap="none" strike="noStrike">
              <a:latin typeface="Arial"/>
              <a:ea typeface="Arial"/>
              <a:cs typeface="Arial"/>
              <a:sym typeface="Arial"/>
            </a:endParaRPr>
          </a:p>
          <a:p>
            <a:pPr indent="0" lvl="1" marL="457200" marR="0" rtl="0" algn="l">
              <a:spcBef>
                <a:spcPts val="0"/>
              </a:spcBef>
              <a:spcAft>
                <a:spcPts val="0"/>
              </a:spcAft>
              <a:buNone/>
            </a:pPr>
            <a:r>
              <a:t/>
            </a:r>
            <a:endParaRPr b="0" i="0" sz="2800" u="none" cap="none" strike="noStrike">
              <a:latin typeface="Arial"/>
              <a:ea typeface="Arial"/>
              <a:cs typeface="Arial"/>
              <a:sym typeface="Arial"/>
            </a:endParaRPr>
          </a:p>
        </p:txBody>
      </p:sp>
      <p:sp>
        <p:nvSpPr>
          <p:cNvPr id="173" name="Google Shape;173;p18"/>
          <p:cNvSpPr txBox="1"/>
          <p:nvPr/>
        </p:nvSpPr>
        <p:spPr>
          <a:xfrm>
            <a:off x="457211" y="4005055"/>
            <a:ext cx="8490000" cy="648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GB" sz="3000" u="none" cap="none" strike="noStrike">
                <a:latin typeface="Lato"/>
                <a:ea typeface="Lato"/>
                <a:cs typeface="Lato"/>
                <a:sym typeface="Lato"/>
              </a:rPr>
              <a:t>Solution:</a:t>
            </a:r>
            <a:endParaRPr/>
          </a:p>
        </p:txBody>
      </p:sp>
      <p:sp>
        <p:nvSpPr>
          <p:cNvPr id="174" name="Google Shape;174;p18"/>
          <p:cNvSpPr/>
          <p:nvPr/>
        </p:nvSpPr>
        <p:spPr>
          <a:xfrm>
            <a:off x="369450" y="4653050"/>
            <a:ext cx="8665500" cy="2000400"/>
          </a:xfrm>
          <a:prstGeom prst="rect">
            <a:avLst/>
          </a:prstGeom>
          <a:noFill/>
          <a:ln>
            <a:noFill/>
          </a:ln>
        </p:spPr>
        <p:txBody>
          <a:bodyPr anchorCtr="0" anchor="t" bIns="45700" lIns="91425" spcFirstLastPara="1" rIns="91425" wrap="square" tIns="45700">
            <a:noAutofit/>
          </a:bodyPr>
          <a:lstStyle/>
          <a:p>
            <a:pPr indent="-381000" lvl="0" marL="457200" marR="0" rtl="0" algn="l">
              <a:spcBef>
                <a:spcPts val="0"/>
              </a:spcBef>
              <a:spcAft>
                <a:spcPts val="0"/>
              </a:spcAft>
              <a:buSzPts val="2400"/>
              <a:buFont typeface="Lato"/>
              <a:buChar char="-"/>
            </a:pPr>
            <a:r>
              <a:rPr lang="en-GB" sz="2400">
                <a:latin typeface="Lato"/>
                <a:ea typeface="Lato"/>
                <a:cs typeface="Lato"/>
                <a:sym typeface="Lato"/>
              </a:rPr>
              <a:t>S</a:t>
            </a:r>
            <a:r>
              <a:rPr b="0" i="0" lang="en-GB" sz="2400" u="none" cap="none" strike="noStrike">
                <a:latin typeface="Lato"/>
                <a:ea typeface="Lato"/>
                <a:cs typeface="Lato"/>
                <a:sym typeface="Lato"/>
              </a:rPr>
              <a:t>lice-timing correction: include realignment parameters in the model</a:t>
            </a:r>
            <a:endParaRPr b="0" i="0" sz="2400" u="none" cap="none" strike="noStrike">
              <a:latin typeface="Lato"/>
              <a:ea typeface="Lato"/>
              <a:cs typeface="Lato"/>
              <a:sym typeface="Lato"/>
            </a:endParaRPr>
          </a:p>
          <a:p>
            <a:pPr indent="0" lvl="1" marL="457200" marR="0" rtl="0" algn="l">
              <a:spcBef>
                <a:spcPts val="0"/>
              </a:spcBef>
              <a:spcAft>
                <a:spcPts val="0"/>
              </a:spcAft>
              <a:buNone/>
            </a:pPr>
            <a:r>
              <a:t/>
            </a:r>
            <a:endParaRPr b="0" i="0" sz="2400" u="none" cap="none" strike="noStrike">
              <a:latin typeface="Arial"/>
              <a:ea typeface="Arial"/>
              <a:cs typeface="Arial"/>
              <a:sym typeface="Arial"/>
            </a:endParaRPr>
          </a:p>
          <a:p>
            <a:pPr indent="0" lvl="1" marL="457200" marR="0" rtl="0" algn="l">
              <a:spcBef>
                <a:spcPts val="0"/>
              </a:spcBef>
              <a:spcAft>
                <a:spcPts val="0"/>
              </a:spcAft>
              <a:buNone/>
            </a:pPr>
            <a:r>
              <a:t/>
            </a:r>
            <a:endParaRPr b="0" i="0" sz="2800" u="none" cap="none" strike="noStrike">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179" name="Shape 179"/>
        <p:cNvGrpSpPr/>
        <p:nvPr/>
      </p:nvGrpSpPr>
      <p:grpSpPr>
        <a:xfrm>
          <a:off x="0" y="0"/>
          <a:ext cx="0" cy="0"/>
          <a:chOff x="0" y="0"/>
          <a:chExt cx="0" cy="0"/>
        </a:xfrm>
      </p:grpSpPr>
      <p:sp>
        <p:nvSpPr>
          <p:cNvPr id="180" name="Google Shape;180;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4000"/>
              <a:buFont typeface="Lato"/>
              <a:buNone/>
            </a:pPr>
            <a:r>
              <a:rPr b="0" i="0" lang="en-GB" sz="4000" u="none" cap="none" strike="noStrike">
                <a:solidFill>
                  <a:srgbClr val="000000"/>
                </a:solidFill>
                <a:latin typeface="Lato"/>
                <a:ea typeface="Lato"/>
                <a:cs typeface="Lato"/>
                <a:sym typeface="Lato"/>
              </a:rPr>
              <a:t>Violation of assumption 2:</a:t>
            </a:r>
            <a:endParaRPr>
              <a:solidFill>
                <a:srgbClr val="000000"/>
              </a:solidFill>
            </a:endParaRPr>
          </a:p>
        </p:txBody>
      </p:sp>
      <p:sp>
        <p:nvSpPr>
          <p:cNvPr id="181" name="Google Shape;181;p19"/>
          <p:cNvSpPr/>
          <p:nvPr/>
        </p:nvSpPr>
        <p:spPr>
          <a:xfrm>
            <a:off x="323528" y="1700808"/>
            <a:ext cx="8424936" cy="2739211"/>
          </a:xfrm>
          <a:prstGeom prst="rect">
            <a:avLst/>
          </a:prstGeom>
          <a:noFill/>
          <a:ln>
            <a:noFill/>
          </a:ln>
        </p:spPr>
        <p:txBody>
          <a:bodyPr anchorCtr="0" anchor="t" bIns="45700" lIns="91425" spcFirstLastPara="1" rIns="91425" wrap="square" tIns="45700">
            <a:noAutofit/>
          </a:bodyPr>
          <a:lstStyle/>
          <a:p>
            <a:pPr indent="0" lvl="1" marL="457200" marR="0" rtl="0" algn="l">
              <a:spcBef>
                <a:spcPts val="0"/>
              </a:spcBef>
              <a:spcAft>
                <a:spcPts val="0"/>
              </a:spcAft>
              <a:buNone/>
            </a:pPr>
            <a:r>
              <a:rPr b="0" i="0" lang="en-GB" sz="2400" u="none" cap="none" strike="noStrike">
                <a:latin typeface="Arial"/>
                <a:ea typeface="Arial"/>
                <a:cs typeface="Arial"/>
                <a:sym typeface="Arial"/>
              </a:rPr>
              <a:t>- the voxels need to come from </a:t>
            </a:r>
            <a:r>
              <a:rPr b="0" i="0" lang="en-GB" sz="2400" u="sng" cap="none" strike="noStrike">
                <a:latin typeface="Arial"/>
                <a:ea typeface="Arial"/>
                <a:cs typeface="Arial"/>
                <a:sym typeface="Arial"/>
              </a:rPr>
              <a:t>the same part of the brain</a:t>
            </a:r>
            <a:r>
              <a:rPr b="0" i="0" lang="en-GB" sz="2400" u="none" cap="none" strike="noStrike">
                <a:latin typeface="Arial"/>
                <a:ea typeface="Arial"/>
                <a:cs typeface="Arial"/>
                <a:sym typeface="Arial"/>
              </a:rPr>
              <a:t> 	</a:t>
            </a:r>
            <a:endParaRPr/>
          </a:p>
          <a:p>
            <a:pPr indent="0" lvl="1" marL="457200" marR="0" rtl="0" algn="l">
              <a:spcBef>
                <a:spcPts val="0"/>
              </a:spcBef>
              <a:spcAft>
                <a:spcPts val="0"/>
              </a:spcAft>
              <a:buNone/>
            </a:pPr>
            <a:r>
              <a:rPr b="0" i="0" lang="en-GB" sz="2400" u="none" cap="none" strike="noStrike">
                <a:latin typeface="Arial"/>
                <a:ea typeface="Arial"/>
                <a:cs typeface="Arial"/>
                <a:sym typeface="Arial"/>
              </a:rPr>
              <a:t>	</a:t>
            </a:r>
            <a:endParaRPr/>
          </a:p>
          <a:p>
            <a:pPr indent="0" lvl="1" marL="457200" marR="0" rtl="0" algn="l">
              <a:spcBef>
                <a:spcPts val="0"/>
              </a:spcBef>
              <a:spcAft>
                <a:spcPts val="0"/>
              </a:spcAft>
              <a:buNone/>
            </a:pPr>
            <a:r>
              <a:rPr b="0" i="0" lang="en-GB" sz="2400" u="none" cap="none" strike="noStrike">
                <a:latin typeface="Arial"/>
                <a:ea typeface="Arial"/>
                <a:cs typeface="Arial"/>
                <a:sym typeface="Arial"/>
              </a:rPr>
              <a:t>- small movement (&lt; 5mm) means that voxel location is not stable throughout the time series</a:t>
            </a:r>
            <a:endParaRPr/>
          </a:p>
          <a:p>
            <a:pPr indent="0" lvl="1" marL="457200" marR="0" rtl="0" algn="l">
              <a:spcBef>
                <a:spcPts val="0"/>
              </a:spcBef>
              <a:spcAft>
                <a:spcPts val="0"/>
              </a:spcAft>
              <a:buNone/>
            </a:pPr>
            <a:r>
              <a:t/>
            </a:r>
            <a:endParaRPr b="0" i="0" sz="2400" u="none" cap="none" strike="noStrike">
              <a:latin typeface="Arial"/>
              <a:ea typeface="Arial"/>
              <a:cs typeface="Arial"/>
              <a:sym typeface="Arial"/>
            </a:endParaRPr>
          </a:p>
          <a:p>
            <a:pPr indent="0" lvl="1" marL="457200" marR="0" rtl="0" algn="l">
              <a:spcBef>
                <a:spcPts val="0"/>
              </a:spcBef>
              <a:spcAft>
                <a:spcPts val="0"/>
              </a:spcAft>
              <a:buNone/>
            </a:pPr>
            <a:r>
              <a:t/>
            </a:r>
            <a:endParaRPr b="0" i="0" sz="2800" u="none" cap="none" strike="noStrike">
              <a:latin typeface="Arial"/>
              <a:ea typeface="Arial"/>
              <a:cs typeface="Arial"/>
              <a:sym typeface="Arial"/>
            </a:endParaRPr>
          </a:p>
        </p:txBody>
      </p:sp>
      <p:grpSp>
        <p:nvGrpSpPr>
          <p:cNvPr id="182" name="Google Shape;182;p19"/>
          <p:cNvGrpSpPr/>
          <p:nvPr/>
        </p:nvGrpSpPr>
        <p:grpSpPr>
          <a:xfrm>
            <a:off x="971600" y="4437112"/>
            <a:ext cx="2592288" cy="1800199"/>
            <a:chOff x="5973707" y="1808175"/>
            <a:chExt cx="2592288" cy="1800199"/>
          </a:xfrm>
        </p:grpSpPr>
        <p:sp>
          <p:nvSpPr>
            <p:cNvPr id="183" name="Google Shape;183;p19"/>
            <p:cNvSpPr/>
            <p:nvPr/>
          </p:nvSpPr>
          <p:spPr>
            <a:xfrm>
              <a:off x="5973707" y="1808175"/>
              <a:ext cx="2592288" cy="1800199"/>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latin typeface="Arial"/>
                <a:ea typeface="Arial"/>
                <a:cs typeface="Arial"/>
                <a:sym typeface="Arial"/>
              </a:endParaRPr>
            </a:p>
          </p:txBody>
        </p:sp>
        <p:sp>
          <p:nvSpPr>
            <p:cNvPr id="184" name="Google Shape;184;p19"/>
            <p:cNvSpPr/>
            <p:nvPr/>
          </p:nvSpPr>
          <p:spPr>
            <a:xfrm>
              <a:off x="7524328" y="2205038"/>
              <a:ext cx="360040" cy="359866"/>
            </a:xfrm>
            <a:prstGeom prst="ellipse">
              <a:avLst/>
            </a:prstGeom>
            <a:solidFill>
              <a:srgbClr val="FF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latin typeface="Arial"/>
                <a:ea typeface="Arial"/>
                <a:cs typeface="Arial"/>
                <a:sym typeface="Arial"/>
              </a:endParaRPr>
            </a:p>
          </p:txBody>
        </p:sp>
        <p:sp>
          <p:nvSpPr>
            <p:cNvPr id="185" name="Google Shape;185;p19"/>
            <p:cNvSpPr/>
            <p:nvPr/>
          </p:nvSpPr>
          <p:spPr>
            <a:xfrm>
              <a:off x="6948264" y="2133353"/>
              <a:ext cx="576064" cy="574922"/>
            </a:xfrm>
            <a:prstGeom prst="rect">
              <a:avLst/>
            </a:prstGeom>
            <a:noFill/>
            <a:ln cap="flat" cmpd="sng" w="2857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latin typeface="Arial"/>
                <a:ea typeface="Arial"/>
                <a:cs typeface="Arial"/>
                <a:sym typeface="Arial"/>
              </a:endParaRPr>
            </a:p>
          </p:txBody>
        </p:sp>
      </p:grpSp>
      <p:sp>
        <p:nvSpPr>
          <p:cNvPr id="186" name="Google Shape;186;p19"/>
          <p:cNvSpPr/>
          <p:nvPr/>
        </p:nvSpPr>
        <p:spPr>
          <a:xfrm rot="-5400000">
            <a:off x="3779911" y="4797153"/>
            <a:ext cx="1800200" cy="936101"/>
          </a:xfrm>
          <a:prstGeom prst="downArrow">
            <a:avLst>
              <a:gd fmla="val 50000" name="adj1"/>
              <a:gd fmla="val 50000" name="adj2"/>
            </a:avLst>
          </a:prstGeom>
          <a:solidFill>
            <a:srgbClr val="FFFF99"/>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latin typeface="Arial"/>
              <a:ea typeface="Arial"/>
              <a:cs typeface="Arial"/>
              <a:sym typeface="Arial"/>
            </a:endParaRPr>
          </a:p>
        </p:txBody>
      </p:sp>
      <p:grpSp>
        <p:nvGrpSpPr>
          <p:cNvPr id="187" name="Google Shape;187;p19"/>
          <p:cNvGrpSpPr/>
          <p:nvPr/>
        </p:nvGrpSpPr>
        <p:grpSpPr>
          <a:xfrm>
            <a:off x="6156176" y="4437112"/>
            <a:ext cx="2592288" cy="1800199"/>
            <a:chOff x="6300192" y="4779174"/>
            <a:chExt cx="2592288" cy="1800199"/>
          </a:xfrm>
        </p:grpSpPr>
        <p:sp>
          <p:nvSpPr>
            <p:cNvPr id="188" name="Google Shape;188;p19"/>
            <p:cNvSpPr/>
            <p:nvPr/>
          </p:nvSpPr>
          <p:spPr>
            <a:xfrm>
              <a:off x="6300192" y="4779174"/>
              <a:ext cx="2592288" cy="1800199"/>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latin typeface="Arial"/>
                <a:ea typeface="Arial"/>
                <a:cs typeface="Arial"/>
                <a:sym typeface="Arial"/>
              </a:endParaRPr>
            </a:p>
          </p:txBody>
        </p:sp>
        <p:sp>
          <p:nvSpPr>
            <p:cNvPr id="189" name="Google Shape;189;p19"/>
            <p:cNvSpPr/>
            <p:nvPr/>
          </p:nvSpPr>
          <p:spPr>
            <a:xfrm>
              <a:off x="7778805" y="5176037"/>
              <a:ext cx="360040" cy="359866"/>
            </a:xfrm>
            <a:prstGeom prst="ellipse">
              <a:avLst/>
            </a:prstGeom>
            <a:solidFill>
              <a:srgbClr val="FF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latin typeface="Arial"/>
                <a:ea typeface="Arial"/>
                <a:cs typeface="Arial"/>
                <a:sym typeface="Arial"/>
              </a:endParaRPr>
            </a:p>
          </p:txBody>
        </p:sp>
        <p:sp>
          <p:nvSpPr>
            <p:cNvPr id="190" name="Google Shape;190;p19"/>
            <p:cNvSpPr/>
            <p:nvPr/>
          </p:nvSpPr>
          <p:spPr>
            <a:xfrm>
              <a:off x="7484476" y="5104351"/>
              <a:ext cx="576064" cy="574922"/>
            </a:xfrm>
            <a:prstGeom prst="rect">
              <a:avLst/>
            </a:prstGeom>
            <a:noFill/>
            <a:ln cap="flat" cmpd="sng" w="2857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latin typeface="Arial"/>
                <a:ea typeface="Arial"/>
                <a:cs typeface="Arial"/>
                <a:sym typeface="Arial"/>
              </a:endParaRPr>
            </a:p>
          </p:txBody>
        </p:sp>
      </p:grpSp>
      <p:sp>
        <p:nvSpPr>
          <p:cNvPr id="191" name="Google Shape;191;p19"/>
          <p:cNvSpPr txBox="1"/>
          <p:nvPr/>
        </p:nvSpPr>
        <p:spPr>
          <a:xfrm>
            <a:off x="395536" y="6093296"/>
            <a:ext cx="2088612" cy="369332"/>
          </a:xfrm>
          <a:prstGeom prst="rect">
            <a:avLst/>
          </a:prstGeom>
          <a:solidFill>
            <a:srgbClr val="FFFF99"/>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GB" sz="1800" u="none" cap="none" strike="noStrike">
                <a:latin typeface="Arial"/>
                <a:ea typeface="Arial"/>
                <a:cs typeface="Arial"/>
                <a:sym typeface="Arial"/>
              </a:rPr>
              <a:t>Voxel A - Inactive</a:t>
            </a:r>
            <a:endParaRPr/>
          </a:p>
        </p:txBody>
      </p:sp>
      <p:sp>
        <p:nvSpPr>
          <p:cNvPr id="192" name="Google Shape;192;p19"/>
          <p:cNvSpPr txBox="1"/>
          <p:nvPr/>
        </p:nvSpPr>
        <p:spPr>
          <a:xfrm>
            <a:off x="6012160" y="6165304"/>
            <a:ext cx="2088612" cy="369332"/>
          </a:xfrm>
          <a:prstGeom prst="rect">
            <a:avLst/>
          </a:prstGeom>
          <a:solidFill>
            <a:srgbClr val="FFFF99"/>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GB" sz="1800" u="none" cap="none" strike="noStrike">
                <a:latin typeface="Arial"/>
                <a:ea typeface="Arial"/>
                <a:cs typeface="Arial"/>
                <a:sym typeface="Arial"/>
              </a:rPr>
              <a:t>Voxel A - Active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82"/>
                                        </p:tgtEl>
                                        <p:attrNameLst>
                                          <p:attrName>style.visibility</p:attrName>
                                        </p:attrNameLst>
                                      </p:cBhvr>
                                      <p:to>
                                        <p:strVal val="visible"/>
                                      </p:to>
                                    </p:set>
                                    <p:anim calcmode="lin" valueType="num">
                                      <p:cBhvr additive="base">
                                        <p:cTn dur="500"/>
                                        <p:tgtEl>
                                          <p:spTgt spid="18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500"/>
                                        <p:tgtEl>
                                          <p:spTgt spid="1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86"/>
                                        </p:tgtEl>
                                        <p:attrNameLst>
                                          <p:attrName>style.visibility</p:attrName>
                                        </p:attrNameLst>
                                      </p:cBhvr>
                                      <p:to>
                                        <p:strVal val="visible"/>
                                      </p:to>
                                    </p:set>
                                    <p:anim calcmode="lin" valueType="num">
                                      <p:cBhvr additive="base">
                                        <p:cTn dur="500"/>
                                        <p:tgtEl>
                                          <p:spTgt spid="18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87"/>
                                        </p:tgtEl>
                                        <p:attrNameLst>
                                          <p:attrName>style.visibility</p:attrName>
                                        </p:attrNameLst>
                                      </p:cBhvr>
                                      <p:to>
                                        <p:strVal val="visible"/>
                                      </p:to>
                                    </p:set>
                                    <p:anim calcmode="lin" valueType="num">
                                      <p:cBhvr additive="base">
                                        <p:cTn dur="500"/>
                                        <p:tgtEl>
                                          <p:spTgt spid="18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500"/>
                                        <p:tgtEl>
                                          <p:spTgt spid="1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197" name="Shape 197"/>
        <p:cNvGrpSpPr/>
        <p:nvPr/>
      </p:nvGrpSpPr>
      <p:grpSpPr>
        <a:xfrm>
          <a:off x="0" y="0"/>
          <a:ext cx="0" cy="0"/>
          <a:chOff x="0" y="0"/>
          <a:chExt cx="0" cy="0"/>
        </a:xfrm>
      </p:grpSpPr>
      <p:sp>
        <p:nvSpPr>
          <p:cNvPr id="198" name="Google Shape;198;p20"/>
          <p:cNvSpPr/>
          <p:nvPr/>
        </p:nvSpPr>
        <p:spPr>
          <a:xfrm>
            <a:off x="553874" y="1412776"/>
            <a:ext cx="8424900" cy="2739300"/>
          </a:xfrm>
          <a:prstGeom prst="rect">
            <a:avLst/>
          </a:prstGeom>
          <a:noFill/>
          <a:ln>
            <a:noFill/>
          </a:ln>
        </p:spPr>
        <p:txBody>
          <a:bodyPr anchorCtr="0" anchor="t" bIns="45700" lIns="91425" spcFirstLastPara="1" rIns="91425" wrap="square" tIns="45700">
            <a:noAutofit/>
          </a:bodyPr>
          <a:lstStyle/>
          <a:p>
            <a:pPr indent="-381000" lvl="0" marL="457200" marR="0" rtl="0" algn="l">
              <a:spcBef>
                <a:spcPts val="0"/>
              </a:spcBef>
              <a:spcAft>
                <a:spcPts val="0"/>
              </a:spcAft>
              <a:buSzPts val="2400"/>
              <a:buFont typeface="Lato"/>
              <a:buChar char="-"/>
            </a:pPr>
            <a:r>
              <a:rPr b="1" i="0" lang="en-GB" sz="2400" u="none" cap="none" strike="noStrike">
                <a:latin typeface="Lato"/>
                <a:ea typeface="Lato"/>
                <a:cs typeface="Lato"/>
                <a:sym typeface="Lato"/>
              </a:rPr>
              <a:t>Actual movement </a:t>
            </a:r>
            <a:r>
              <a:rPr b="0" i="0" lang="en-GB" sz="2400" u="none" cap="none" strike="noStrike">
                <a:latin typeface="Lato"/>
                <a:ea typeface="Lato"/>
                <a:cs typeface="Lato"/>
                <a:sym typeface="Lato"/>
              </a:rPr>
              <a:t>of the head</a:t>
            </a:r>
            <a:endParaRPr b="1" sz="2400">
              <a:latin typeface="Lato"/>
              <a:ea typeface="Lato"/>
              <a:cs typeface="Lato"/>
              <a:sym typeface="Lato"/>
            </a:endParaRPr>
          </a:p>
          <a:p>
            <a:pPr indent="-381000" lvl="0" marL="457200" marR="0" rtl="0" algn="l">
              <a:spcBef>
                <a:spcPts val="0"/>
              </a:spcBef>
              <a:spcAft>
                <a:spcPts val="0"/>
              </a:spcAft>
              <a:buSzPts val="2400"/>
              <a:buFont typeface="Lato"/>
              <a:buChar char="-"/>
            </a:pPr>
            <a:r>
              <a:rPr b="1" i="0" lang="en-GB" sz="2400" u="none" cap="none" strike="noStrike">
                <a:latin typeface="Lato"/>
                <a:ea typeface="Lato"/>
                <a:cs typeface="Lato"/>
                <a:sym typeface="Lato"/>
              </a:rPr>
              <a:t>Physiological</a:t>
            </a:r>
            <a:r>
              <a:rPr b="0" i="0" lang="en-GB" sz="2400" u="none" cap="none" strike="noStrike">
                <a:latin typeface="Lato"/>
                <a:ea typeface="Lato"/>
                <a:cs typeface="Lato"/>
                <a:sym typeface="Lato"/>
              </a:rPr>
              <a:t>: heart beat, respiration, blinking</a:t>
            </a:r>
            <a:endParaRPr/>
          </a:p>
          <a:p>
            <a:pPr indent="-381000" lvl="0" marL="457200" marR="0" rtl="0" algn="l">
              <a:spcBef>
                <a:spcPts val="0"/>
              </a:spcBef>
              <a:spcAft>
                <a:spcPts val="0"/>
              </a:spcAft>
              <a:buSzPts val="2400"/>
              <a:buFont typeface="Lato"/>
              <a:buChar char="-"/>
            </a:pPr>
            <a:r>
              <a:rPr b="1" i="0" lang="en-GB" sz="2400" u="none" cap="none" strike="noStrike">
                <a:latin typeface="Lato"/>
                <a:ea typeface="Lato"/>
                <a:cs typeface="Lato"/>
                <a:sym typeface="Lato"/>
              </a:rPr>
              <a:t>Task-related</a:t>
            </a:r>
            <a:r>
              <a:rPr b="0" i="0" lang="en-GB" sz="2400" u="none" cap="none" strike="noStrike">
                <a:latin typeface="Lato"/>
                <a:ea typeface="Lato"/>
                <a:cs typeface="Lato"/>
                <a:sym typeface="Lato"/>
              </a:rPr>
              <a:t>: moving to press buttons</a:t>
            </a:r>
            <a:endParaRPr/>
          </a:p>
          <a:p>
            <a:pPr indent="-381000" lvl="1" marL="914400" marR="0" rtl="0" algn="l">
              <a:spcBef>
                <a:spcPts val="0"/>
              </a:spcBef>
              <a:spcAft>
                <a:spcPts val="0"/>
              </a:spcAft>
              <a:buSzPts val="2400"/>
              <a:buFont typeface="Lato"/>
              <a:buChar char="-"/>
            </a:pPr>
            <a:r>
              <a:rPr b="0" i="0" lang="en-GB" sz="2400" u="none" cap="none" strike="noStrike">
                <a:latin typeface="Lato"/>
                <a:ea typeface="Lato"/>
                <a:cs typeface="Lato"/>
                <a:sym typeface="Lato"/>
              </a:rPr>
              <a:t>artificially creates variance in voxel activation that correlates with task ➔ serious </a:t>
            </a:r>
            <a:r>
              <a:rPr b="1" i="0" lang="en-GB" sz="2400" u="none" cap="none" strike="noStrike">
                <a:latin typeface="Lato"/>
                <a:ea typeface="Lato"/>
                <a:cs typeface="Lato"/>
                <a:sym typeface="Lato"/>
              </a:rPr>
              <a:t>confound</a:t>
            </a:r>
            <a:endParaRPr/>
          </a:p>
          <a:p>
            <a:pPr indent="0" lvl="3" marL="1371600" marR="0" rtl="0" algn="l">
              <a:spcBef>
                <a:spcPts val="0"/>
              </a:spcBef>
              <a:spcAft>
                <a:spcPts val="0"/>
              </a:spcAft>
              <a:buNone/>
            </a:pPr>
            <a:r>
              <a:rPr b="1" i="0" lang="en-GB" sz="2400" u="none" cap="none" strike="noStrike">
                <a:latin typeface="Arial"/>
                <a:ea typeface="Arial"/>
                <a:cs typeface="Arial"/>
                <a:sym typeface="Arial"/>
              </a:rPr>
              <a:t>		</a:t>
            </a:r>
            <a:r>
              <a:rPr b="0" i="0" lang="en-GB" sz="2400" u="none" cap="none" strike="noStrike">
                <a:latin typeface="Arial"/>
                <a:ea typeface="Arial"/>
                <a:cs typeface="Arial"/>
                <a:sym typeface="Arial"/>
              </a:rPr>
              <a:t>	</a:t>
            </a:r>
            <a:endParaRPr/>
          </a:p>
          <a:p>
            <a:pPr indent="0" lvl="1" marL="457200" marR="0" rtl="0" algn="l">
              <a:spcBef>
                <a:spcPts val="0"/>
              </a:spcBef>
              <a:spcAft>
                <a:spcPts val="0"/>
              </a:spcAft>
              <a:buNone/>
            </a:pPr>
            <a:r>
              <a:t/>
            </a:r>
            <a:endParaRPr b="0" i="0" sz="2800" u="none" cap="none" strike="noStrike">
              <a:latin typeface="Arial"/>
              <a:ea typeface="Arial"/>
              <a:cs typeface="Arial"/>
              <a:sym typeface="Arial"/>
            </a:endParaRPr>
          </a:p>
        </p:txBody>
      </p:sp>
      <p:sp>
        <p:nvSpPr>
          <p:cNvPr id="199" name="Google Shape;199;p20"/>
          <p:cNvSpPr txBox="1"/>
          <p:nvPr/>
        </p:nvSpPr>
        <p:spPr>
          <a:xfrm>
            <a:off x="395536" y="836712"/>
            <a:ext cx="8490000" cy="648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GB" sz="3000" u="none" cap="none" strike="noStrike">
                <a:latin typeface="Lato"/>
                <a:ea typeface="Lato"/>
                <a:cs typeface="Lato"/>
                <a:sym typeface="Lato"/>
              </a:rPr>
              <a:t>Causes of head movement: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204" name="Shape 204"/>
        <p:cNvGrpSpPr/>
        <p:nvPr/>
      </p:nvGrpSpPr>
      <p:grpSpPr>
        <a:xfrm>
          <a:off x="0" y="0"/>
          <a:ext cx="0" cy="0"/>
          <a:chOff x="0" y="0"/>
          <a:chExt cx="0" cy="0"/>
        </a:xfrm>
      </p:grpSpPr>
      <p:sp>
        <p:nvSpPr>
          <p:cNvPr id="205" name="Google Shape;205;p21"/>
          <p:cNvSpPr/>
          <p:nvPr/>
        </p:nvSpPr>
        <p:spPr>
          <a:xfrm>
            <a:off x="553874" y="1412776"/>
            <a:ext cx="8424936" cy="2739211"/>
          </a:xfrm>
          <a:prstGeom prst="rect">
            <a:avLst/>
          </a:prstGeom>
          <a:noFill/>
          <a:ln>
            <a:noFill/>
          </a:ln>
        </p:spPr>
        <p:txBody>
          <a:bodyPr anchorCtr="0" anchor="t" bIns="45700" lIns="91425" spcFirstLastPara="1" rIns="91425" wrap="square" tIns="45700">
            <a:noAutofit/>
          </a:bodyPr>
          <a:lstStyle/>
          <a:p>
            <a:pPr indent="-381000" lvl="0" marL="457200" marR="0" rtl="0" algn="l">
              <a:spcBef>
                <a:spcPts val="0"/>
              </a:spcBef>
              <a:spcAft>
                <a:spcPts val="0"/>
              </a:spcAft>
              <a:buSzPts val="2400"/>
              <a:buFont typeface="Lato"/>
              <a:buChar char="-"/>
            </a:pPr>
            <a:r>
              <a:rPr b="1" i="0" lang="en-GB" sz="2400" u="none" cap="none" strike="noStrike">
                <a:latin typeface="Lato"/>
                <a:ea typeface="Lato"/>
                <a:cs typeface="Lato"/>
                <a:sym typeface="Lato"/>
              </a:rPr>
              <a:t>Actual movement </a:t>
            </a:r>
            <a:r>
              <a:rPr b="0" i="0" lang="en-GB" sz="2400" u="none" cap="none" strike="noStrike">
                <a:latin typeface="Lato"/>
                <a:ea typeface="Lato"/>
                <a:cs typeface="Lato"/>
                <a:sym typeface="Lato"/>
              </a:rPr>
              <a:t>of the head</a:t>
            </a:r>
            <a:endParaRPr b="1" sz="2400">
              <a:latin typeface="Lato"/>
              <a:ea typeface="Lato"/>
              <a:cs typeface="Lato"/>
              <a:sym typeface="Lato"/>
            </a:endParaRPr>
          </a:p>
          <a:p>
            <a:pPr indent="-381000" lvl="0" marL="457200" marR="0" rtl="0" algn="l">
              <a:spcBef>
                <a:spcPts val="0"/>
              </a:spcBef>
              <a:spcAft>
                <a:spcPts val="0"/>
              </a:spcAft>
              <a:buSzPts val="2400"/>
              <a:buFont typeface="Lato"/>
              <a:buChar char="-"/>
            </a:pPr>
            <a:r>
              <a:rPr b="1" i="0" lang="en-GB" sz="2400" u="none" cap="none" strike="noStrike">
                <a:latin typeface="Lato"/>
                <a:ea typeface="Lato"/>
                <a:cs typeface="Lato"/>
                <a:sym typeface="Lato"/>
              </a:rPr>
              <a:t>Physiological</a:t>
            </a:r>
            <a:r>
              <a:rPr b="0" i="0" lang="en-GB" sz="2400" u="none" cap="none" strike="noStrike">
                <a:latin typeface="Lato"/>
                <a:ea typeface="Lato"/>
                <a:cs typeface="Lato"/>
                <a:sym typeface="Lato"/>
              </a:rPr>
              <a:t>: heart beat, respiration, blinking</a:t>
            </a:r>
            <a:endParaRPr/>
          </a:p>
          <a:p>
            <a:pPr indent="-381000" lvl="0" marL="457200" marR="0" rtl="0" algn="l">
              <a:spcBef>
                <a:spcPts val="0"/>
              </a:spcBef>
              <a:spcAft>
                <a:spcPts val="0"/>
              </a:spcAft>
              <a:buSzPts val="2400"/>
              <a:buFont typeface="Lato"/>
              <a:buChar char="-"/>
            </a:pPr>
            <a:r>
              <a:rPr b="1" i="0" lang="en-GB" sz="2400" u="none" cap="none" strike="noStrike">
                <a:latin typeface="Lato"/>
                <a:ea typeface="Lato"/>
                <a:cs typeface="Lato"/>
                <a:sym typeface="Lato"/>
              </a:rPr>
              <a:t>Task-related</a:t>
            </a:r>
            <a:r>
              <a:rPr b="0" i="0" lang="en-GB" sz="2400" u="none" cap="none" strike="noStrike">
                <a:latin typeface="Lato"/>
                <a:ea typeface="Lato"/>
                <a:cs typeface="Lato"/>
                <a:sym typeface="Lato"/>
              </a:rPr>
              <a:t>: moving to press buttons</a:t>
            </a:r>
            <a:endParaRPr/>
          </a:p>
          <a:p>
            <a:pPr indent="-381000" lvl="1" marL="914400" marR="0" rtl="0" algn="l">
              <a:spcBef>
                <a:spcPts val="0"/>
              </a:spcBef>
              <a:spcAft>
                <a:spcPts val="0"/>
              </a:spcAft>
              <a:buSzPts val="2400"/>
              <a:buFont typeface="Lato"/>
              <a:buChar char="-"/>
            </a:pPr>
            <a:r>
              <a:rPr b="0" i="0" lang="en-GB" sz="2400" u="none" cap="none" strike="noStrike">
                <a:latin typeface="Lato"/>
                <a:ea typeface="Lato"/>
                <a:cs typeface="Lato"/>
                <a:sym typeface="Lato"/>
              </a:rPr>
              <a:t>artificially creates variance in voxel activation that correlates with task ➔ serious </a:t>
            </a:r>
            <a:r>
              <a:rPr b="1" i="0" lang="en-GB" sz="2400" u="none" cap="none" strike="noStrike">
                <a:latin typeface="Lato"/>
                <a:ea typeface="Lato"/>
                <a:cs typeface="Lato"/>
                <a:sym typeface="Lato"/>
              </a:rPr>
              <a:t>confound</a:t>
            </a:r>
            <a:endParaRPr/>
          </a:p>
          <a:p>
            <a:pPr indent="0" lvl="3" marL="1371600" marR="0" rtl="0" algn="l">
              <a:spcBef>
                <a:spcPts val="0"/>
              </a:spcBef>
              <a:spcAft>
                <a:spcPts val="0"/>
              </a:spcAft>
              <a:buNone/>
            </a:pPr>
            <a:r>
              <a:rPr b="1" i="0" lang="en-GB" sz="2400" u="none" cap="none" strike="noStrike">
                <a:latin typeface="Arial"/>
                <a:ea typeface="Arial"/>
                <a:cs typeface="Arial"/>
                <a:sym typeface="Arial"/>
              </a:rPr>
              <a:t>		</a:t>
            </a:r>
            <a:r>
              <a:rPr b="0" i="0" lang="en-GB" sz="2400" u="none" cap="none" strike="noStrike">
                <a:latin typeface="Arial"/>
                <a:ea typeface="Arial"/>
                <a:cs typeface="Arial"/>
                <a:sym typeface="Arial"/>
              </a:rPr>
              <a:t>	</a:t>
            </a:r>
            <a:endParaRPr/>
          </a:p>
          <a:p>
            <a:pPr indent="0" lvl="1" marL="457200" marR="0" rtl="0" algn="l">
              <a:spcBef>
                <a:spcPts val="0"/>
              </a:spcBef>
              <a:spcAft>
                <a:spcPts val="0"/>
              </a:spcAft>
              <a:buNone/>
            </a:pPr>
            <a:r>
              <a:t/>
            </a:r>
            <a:endParaRPr b="0" i="0" sz="2800" u="none" cap="none" strike="noStrike">
              <a:latin typeface="Arial"/>
              <a:ea typeface="Arial"/>
              <a:cs typeface="Arial"/>
              <a:sym typeface="Arial"/>
            </a:endParaRPr>
          </a:p>
        </p:txBody>
      </p:sp>
      <p:sp>
        <p:nvSpPr>
          <p:cNvPr id="206" name="Google Shape;206;p21"/>
          <p:cNvSpPr txBox="1"/>
          <p:nvPr/>
        </p:nvSpPr>
        <p:spPr>
          <a:xfrm>
            <a:off x="395536" y="836712"/>
            <a:ext cx="8489950" cy="64807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GB" sz="3000" u="none" cap="none" strike="noStrike">
                <a:latin typeface="Lato"/>
                <a:ea typeface="Lato"/>
                <a:cs typeface="Lato"/>
                <a:sym typeface="Lato"/>
              </a:rPr>
              <a:t>Causes of head movement:</a:t>
            </a:r>
            <a:endParaRPr/>
          </a:p>
        </p:txBody>
      </p:sp>
      <p:sp>
        <p:nvSpPr>
          <p:cNvPr id="207" name="Google Shape;207;p21"/>
          <p:cNvSpPr txBox="1"/>
          <p:nvPr/>
        </p:nvSpPr>
        <p:spPr>
          <a:xfrm>
            <a:off x="654050" y="3729860"/>
            <a:ext cx="8489950" cy="64807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GB" sz="3000" u="none" cap="none" strike="noStrike">
                <a:latin typeface="Lato"/>
                <a:ea typeface="Lato"/>
                <a:cs typeface="Lato"/>
                <a:sym typeface="Lato"/>
              </a:rPr>
              <a:t>Why is this a problem?</a:t>
            </a:r>
            <a:endParaRPr/>
          </a:p>
        </p:txBody>
      </p:sp>
      <p:sp>
        <p:nvSpPr>
          <p:cNvPr id="208" name="Google Shape;208;p21"/>
          <p:cNvSpPr/>
          <p:nvPr/>
        </p:nvSpPr>
        <p:spPr>
          <a:xfrm>
            <a:off x="670740" y="4568471"/>
            <a:ext cx="8208911" cy="1569660"/>
          </a:xfrm>
          <a:prstGeom prst="rect">
            <a:avLst/>
          </a:prstGeom>
          <a:noFill/>
          <a:ln>
            <a:noFill/>
          </a:ln>
        </p:spPr>
        <p:txBody>
          <a:bodyPr anchorCtr="0" anchor="t" bIns="45700" lIns="91425" spcFirstLastPara="1" rIns="91425" wrap="square" tIns="45700">
            <a:noAutofit/>
          </a:bodyPr>
          <a:lstStyle/>
          <a:p>
            <a:pPr indent="-381000" lvl="0" marL="457200" marR="0" rtl="0" algn="l">
              <a:spcBef>
                <a:spcPts val="0"/>
              </a:spcBef>
              <a:spcAft>
                <a:spcPts val="0"/>
              </a:spcAft>
              <a:buSzPts val="2400"/>
              <a:buFont typeface="Lato"/>
              <a:buChar char="-"/>
            </a:pPr>
            <a:r>
              <a:rPr lang="en-GB" sz="2400">
                <a:latin typeface="Lato"/>
                <a:ea typeface="Lato"/>
                <a:cs typeface="Lato"/>
                <a:sym typeface="Lato"/>
              </a:rPr>
              <a:t>T</a:t>
            </a:r>
            <a:r>
              <a:rPr b="0" i="0" lang="en-GB" sz="2400" u="none" cap="none" strike="noStrike">
                <a:latin typeface="Lato"/>
                <a:ea typeface="Lato"/>
                <a:cs typeface="Lato"/>
                <a:sym typeface="Lato"/>
              </a:rPr>
              <a:t>his variance is often much larger than experiment- induced variance</a:t>
            </a:r>
            <a:endParaRPr sz="2400">
              <a:latin typeface="Lato"/>
              <a:ea typeface="Lato"/>
              <a:cs typeface="Lato"/>
              <a:sym typeface="Lato"/>
            </a:endParaRPr>
          </a:p>
          <a:p>
            <a:pPr indent="0" lvl="0" marL="0" marR="0" rtl="0" algn="l">
              <a:spcBef>
                <a:spcPts val="0"/>
              </a:spcBef>
              <a:spcAft>
                <a:spcPts val="0"/>
              </a:spcAft>
              <a:buNone/>
            </a:pPr>
            <a:r>
              <a:rPr lang="en-GB" sz="2400">
                <a:latin typeface="Lato"/>
                <a:ea typeface="Lato"/>
                <a:cs typeface="Lato"/>
                <a:sym typeface="Lato"/>
              </a:rPr>
              <a:t>	→ False activations</a:t>
            </a:r>
            <a:endParaRPr/>
          </a:p>
          <a:p>
            <a:pPr indent="-381000" lvl="0" marL="1371600" marR="0" rtl="0" algn="l">
              <a:spcBef>
                <a:spcPts val="0"/>
              </a:spcBef>
              <a:spcAft>
                <a:spcPts val="0"/>
              </a:spcAft>
              <a:buSzPts val="2400"/>
              <a:buFont typeface="Lato"/>
              <a:buChar char="-"/>
            </a:pPr>
            <a:r>
              <a:rPr lang="en-GB" sz="2400">
                <a:latin typeface="Lato"/>
                <a:ea typeface="Lato"/>
                <a:cs typeface="Lato"/>
                <a:sym typeface="Lato"/>
              </a:rPr>
              <a:t>lowers the signal-to-noise ratio</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