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7" r:id="rId2"/>
    <p:sldId id="258" r:id="rId3"/>
    <p:sldId id="260" r:id="rId4"/>
    <p:sldId id="261" r:id="rId5"/>
    <p:sldId id="269" r:id="rId6"/>
    <p:sldId id="273" r:id="rId7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23" autoAdjust="0"/>
    <p:restoredTop sz="84351" autoAdjust="0"/>
  </p:normalViewPr>
  <p:slideViewPr>
    <p:cSldViewPr>
      <p:cViewPr varScale="1">
        <p:scale>
          <a:sx n="92" d="100"/>
          <a:sy n="92" d="100"/>
        </p:scale>
        <p:origin x="2048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9FBDA1-C002-401A-945E-AB120D211142}" type="datetimeFigureOut">
              <a:rPr lang="en-GB" smtClean="0"/>
              <a:pPr/>
              <a:t>18/11/2020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6A627-3E54-47DC-9552-5B7665CC99C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416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1E6298-31AA-41C1-AD22-455BB0795347}" type="datetimeFigureOut">
              <a:rPr lang="en-GB" smtClean="0"/>
              <a:pPr/>
              <a:t>18/11/2020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4ECFDA-2BFA-4270-BE17-7C78C25FEEB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012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ECFDA-2BFA-4270-BE17-7C78C25FEEB8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777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ECFDA-2BFA-4270-BE17-7C78C25FEEB8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301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ECFDA-2BFA-4270-BE17-7C78C25FEEB8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983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ECFDA-2BFA-4270-BE17-7C78C25FEEB8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667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ECFDA-2BFA-4270-BE17-7C78C25FEEB8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313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ECFDA-2BFA-4270-BE17-7C78C25FEEB8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777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D9128-F295-40C5-8CF1-790866BB923B}" type="datetimeFigureOut">
              <a:rPr lang="en-GB" smtClean="0"/>
              <a:pPr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ECD5-6EC0-44EC-A3A7-1C73BEDB53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D9128-F295-40C5-8CF1-790866BB923B}" type="datetimeFigureOut">
              <a:rPr lang="en-GB" smtClean="0"/>
              <a:pPr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ECD5-6EC0-44EC-A3A7-1C73BEDB53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D9128-F295-40C5-8CF1-790866BB923B}" type="datetimeFigureOut">
              <a:rPr lang="en-GB" smtClean="0"/>
              <a:pPr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ECD5-6EC0-44EC-A3A7-1C73BEDB53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D9128-F295-40C5-8CF1-790866BB923B}" type="datetimeFigureOut">
              <a:rPr lang="en-GB" smtClean="0"/>
              <a:pPr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ECD5-6EC0-44EC-A3A7-1C73BEDB53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D9128-F295-40C5-8CF1-790866BB923B}" type="datetimeFigureOut">
              <a:rPr lang="en-GB" smtClean="0"/>
              <a:pPr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ECD5-6EC0-44EC-A3A7-1C73BEDB53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D9128-F295-40C5-8CF1-790866BB923B}" type="datetimeFigureOut">
              <a:rPr lang="en-GB" smtClean="0"/>
              <a:pPr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ECD5-6EC0-44EC-A3A7-1C73BEDB53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D9128-F295-40C5-8CF1-790866BB923B}" type="datetimeFigureOut">
              <a:rPr lang="en-GB" smtClean="0"/>
              <a:pPr/>
              <a:t>18/11/2020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ECD5-6EC0-44EC-A3A7-1C73BEDB53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D9128-F295-40C5-8CF1-790866BB923B}" type="datetimeFigureOut">
              <a:rPr lang="en-GB" smtClean="0"/>
              <a:pPr/>
              <a:t>18/11/2020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ECD5-6EC0-44EC-A3A7-1C73BEDB53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D9128-F295-40C5-8CF1-790866BB923B}" type="datetimeFigureOut">
              <a:rPr lang="en-GB" smtClean="0"/>
              <a:pPr/>
              <a:t>18/11/2020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ECD5-6EC0-44EC-A3A7-1C73BEDB53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D9128-F295-40C5-8CF1-790866BB923B}" type="datetimeFigureOut">
              <a:rPr lang="en-GB" smtClean="0"/>
              <a:pPr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ECD5-6EC0-44EC-A3A7-1C73BEDB53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D9128-F295-40C5-8CF1-790866BB923B}" type="datetimeFigureOut">
              <a:rPr lang="en-GB" smtClean="0"/>
              <a:pPr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4ECD5-6EC0-44EC-A3A7-1C73BEDB53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D9128-F295-40C5-8CF1-790866BB923B}" type="datetimeFigureOut">
              <a:rPr lang="en-GB" smtClean="0"/>
              <a:pPr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4ECD5-6EC0-44EC-A3A7-1C73BEDB533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l.ion.ucl.ac.uk/mfd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14348" y="1714488"/>
            <a:ext cx="7772400" cy="1470025"/>
          </a:xfrm>
        </p:spPr>
        <p:txBody>
          <a:bodyPr/>
          <a:lstStyle/>
          <a:p>
            <a:r>
              <a:rPr lang="en-GB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Methods for Dummies</a:t>
            </a:r>
            <a:br>
              <a:rPr lang="en-GB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r>
              <a:rPr lang="en-GB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Overview and Introduction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14282" y="3929066"/>
            <a:ext cx="8643998" cy="2714644"/>
          </a:xfrm>
        </p:spPr>
        <p:txBody>
          <a:bodyPr>
            <a:normAutofit/>
          </a:bodyPr>
          <a:lstStyle/>
          <a:p>
            <a:r>
              <a:rPr lang="en-GB" dirty="0" err="1">
                <a:solidFill>
                  <a:schemeClr val="tx1"/>
                </a:solidFill>
              </a:rPr>
              <a:t>Magda</a:t>
            </a:r>
            <a:r>
              <a:rPr lang="pl-PL" dirty="0">
                <a:solidFill>
                  <a:schemeClr val="tx1"/>
                </a:solidFill>
              </a:rPr>
              <a:t>lena Kachlicka</a:t>
            </a:r>
            <a:r>
              <a:rPr lang="en-GB" dirty="0">
                <a:solidFill>
                  <a:schemeClr val="tx1"/>
                </a:solidFill>
              </a:rPr>
              <a:t> &amp; Sarah Buehler &amp; </a:t>
            </a:r>
            <a:r>
              <a:rPr lang="en-GB" dirty="0" err="1">
                <a:solidFill>
                  <a:schemeClr val="tx1"/>
                </a:solidFill>
              </a:rPr>
              <a:t>Chhavi</a:t>
            </a:r>
            <a:r>
              <a:rPr lang="en-GB" dirty="0">
                <a:solidFill>
                  <a:schemeClr val="tx1"/>
                </a:solidFill>
              </a:rPr>
              <a:t> Sachdeva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0" y="-1588"/>
            <a:ext cx="9144000" cy="741363"/>
            <a:chOff x="0" y="-1588"/>
            <a:chExt cx="9144000" cy="741363"/>
          </a:xfrm>
        </p:grpSpPr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0" y="-1588"/>
              <a:ext cx="9144000" cy="741363"/>
            </a:xfrm>
            <a:custGeom>
              <a:avLst/>
              <a:gdLst>
                <a:gd name="T0" fmla="*/ 0 w 1123"/>
                <a:gd name="T1" fmla="*/ 0 h 90"/>
                <a:gd name="T2" fmla="*/ 0 w 1123"/>
                <a:gd name="T3" fmla="*/ 90 h 90"/>
                <a:gd name="T4" fmla="*/ 957 w 1123"/>
                <a:gd name="T5" fmla="*/ 90 h 90"/>
                <a:gd name="T6" fmla="*/ 955 w 1123"/>
                <a:gd name="T7" fmla="*/ 89 h 90"/>
                <a:gd name="T8" fmla="*/ 949 w 1123"/>
                <a:gd name="T9" fmla="*/ 73 h 90"/>
                <a:gd name="T10" fmla="*/ 949 w 1123"/>
                <a:gd name="T11" fmla="*/ 43 h 90"/>
                <a:gd name="T12" fmla="*/ 966 w 1123"/>
                <a:gd name="T13" fmla="*/ 43 h 90"/>
                <a:gd name="T14" fmla="*/ 966 w 1123"/>
                <a:gd name="T15" fmla="*/ 74 h 90"/>
                <a:gd name="T16" fmla="*/ 967 w 1123"/>
                <a:gd name="T17" fmla="*/ 80 h 90"/>
                <a:gd name="T18" fmla="*/ 973 w 1123"/>
                <a:gd name="T19" fmla="*/ 82 h 90"/>
                <a:gd name="T20" fmla="*/ 978 w 1123"/>
                <a:gd name="T21" fmla="*/ 80 h 90"/>
                <a:gd name="T22" fmla="*/ 980 w 1123"/>
                <a:gd name="T23" fmla="*/ 74 h 90"/>
                <a:gd name="T24" fmla="*/ 980 w 1123"/>
                <a:gd name="T25" fmla="*/ 43 h 90"/>
                <a:gd name="T26" fmla="*/ 996 w 1123"/>
                <a:gd name="T27" fmla="*/ 43 h 90"/>
                <a:gd name="T28" fmla="*/ 996 w 1123"/>
                <a:gd name="T29" fmla="*/ 70 h 90"/>
                <a:gd name="T30" fmla="*/ 990 w 1123"/>
                <a:gd name="T31" fmla="*/ 89 h 90"/>
                <a:gd name="T32" fmla="*/ 988 w 1123"/>
                <a:gd name="T33" fmla="*/ 90 h 90"/>
                <a:gd name="T34" fmla="*/ 1012 w 1123"/>
                <a:gd name="T35" fmla="*/ 90 h 90"/>
                <a:gd name="T36" fmla="*/ 1002 w 1123"/>
                <a:gd name="T37" fmla="*/ 68 h 90"/>
                <a:gd name="T38" fmla="*/ 1028 w 1123"/>
                <a:gd name="T39" fmla="*/ 41 h 90"/>
                <a:gd name="T40" fmla="*/ 1048 w 1123"/>
                <a:gd name="T41" fmla="*/ 49 h 90"/>
                <a:gd name="T42" fmla="*/ 1052 w 1123"/>
                <a:gd name="T43" fmla="*/ 55 h 90"/>
                <a:gd name="T44" fmla="*/ 1039 w 1123"/>
                <a:gd name="T45" fmla="*/ 62 h 90"/>
                <a:gd name="T46" fmla="*/ 1028 w 1123"/>
                <a:gd name="T47" fmla="*/ 53 h 90"/>
                <a:gd name="T48" fmla="*/ 1022 w 1123"/>
                <a:gd name="T49" fmla="*/ 56 h 90"/>
                <a:gd name="T50" fmla="*/ 1018 w 1123"/>
                <a:gd name="T51" fmla="*/ 67 h 90"/>
                <a:gd name="T52" fmla="*/ 1028 w 1123"/>
                <a:gd name="T53" fmla="*/ 82 h 90"/>
                <a:gd name="T54" fmla="*/ 1039 w 1123"/>
                <a:gd name="T55" fmla="*/ 74 h 90"/>
                <a:gd name="T56" fmla="*/ 1052 w 1123"/>
                <a:gd name="T57" fmla="*/ 80 h 90"/>
                <a:gd name="T58" fmla="*/ 1047 w 1123"/>
                <a:gd name="T59" fmla="*/ 87 h 90"/>
                <a:gd name="T60" fmla="*/ 1044 w 1123"/>
                <a:gd name="T61" fmla="*/ 90 h 90"/>
                <a:gd name="T62" fmla="*/ 1059 w 1123"/>
                <a:gd name="T63" fmla="*/ 90 h 90"/>
                <a:gd name="T64" fmla="*/ 1059 w 1123"/>
                <a:gd name="T65" fmla="*/ 43 h 90"/>
                <a:gd name="T66" fmla="*/ 1075 w 1123"/>
                <a:gd name="T67" fmla="*/ 43 h 90"/>
                <a:gd name="T68" fmla="*/ 1075 w 1123"/>
                <a:gd name="T69" fmla="*/ 80 h 90"/>
                <a:gd name="T70" fmla="*/ 1096 w 1123"/>
                <a:gd name="T71" fmla="*/ 80 h 90"/>
                <a:gd name="T72" fmla="*/ 1096 w 1123"/>
                <a:gd name="T73" fmla="*/ 90 h 90"/>
                <a:gd name="T74" fmla="*/ 1123 w 1123"/>
                <a:gd name="T75" fmla="*/ 90 h 90"/>
                <a:gd name="T76" fmla="*/ 1123 w 1123"/>
                <a:gd name="T77" fmla="*/ 0 h 90"/>
                <a:gd name="T78" fmla="*/ 0 w 1123"/>
                <a:gd name="T79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23" h="90">
                  <a:moveTo>
                    <a:pt x="0" y="0"/>
                  </a:moveTo>
                  <a:cubicBezTo>
                    <a:pt x="0" y="90"/>
                    <a:pt x="0" y="90"/>
                    <a:pt x="0" y="90"/>
                  </a:cubicBezTo>
                  <a:cubicBezTo>
                    <a:pt x="957" y="90"/>
                    <a:pt x="957" y="90"/>
                    <a:pt x="957" y="90"/>
                  </a:cubicBezTo>
                  <a:cubicBezTo>
                    <a:pt x="956" y="90"/>
                    <a:pt x="955" y="89"/>
                    <a:pt x="955" y="89"/>
                  </a:cubicBezTo>
                  <a:cubicBezTo>
                    <a:pt x="950" y="84"/>
                    <a:pt x="950" y="78"/>
                    <a:pt x="949" y="73"/>
                  </a:cubicBezTo>
                  <a:cubicBezTo>
                    <a:pt x="949" y="43"/>
                    <a:pt x="949" y="43"/>
                    <a:pt x="949" y="43"/>
                  </a:cubicBezTo>
                  <a:cubicBezTo>
                    <a:pt x="966" y="43"/>
                    <a:pt x="966" y="43"/>
                    <a:pt x="966" y="43"/>
                  </a:cubicBezTo>
                  <a:cubicBezTo>
                    <a:pt x="966" y="74"/>
                    <a:pt x="966" y="74"/>
                    <a:pt x="966" y="74"/>
                  </a:cubicBezTo>
                  <a:cubicBezTo>
                    <a:pt x="966" y="76"/>
                    <a:pt x="966" y="79"/>
                    <a:pt x="967" y="80"/>
                  </a:cubicBezTo>
                  <a:cubicBezTo>
                    <a:pt x="969" y="82"/>
                    <a:pt x="971" y="82"/>
                    <a:pt x="973" y="82"/>
                  </a:cubicBezTo>
                  <a:cubicBezTo>
                    <a:pt x="975" y="82"/>
                    <a:pt x="977" y="81"/>
                    <a:pt x="978" y="80"/>
                  </a:cubicBezTo>
                  <a:cubicBezTo>
                    <a:pt x="979" y="79"/>
                    <a:pt x="980" y="76"/>
                    <a:pt x="980" y="74"/>
                  </a:cubicBezTo>
                  <a:cubicBezTo>
                    <a:pt x="980" y="43"/>
                    <a:pt x="980" y="43"/>
                    <a:pt x="980" y="43"/>
                  </a:cubicBezTo>
                  <a:cubicBezTo>
                    <a:pt x="996" y="43"/>
                    <a:pt x="996" y="43"/>
                    <a:pt x="996" y="43"/>
                  </a:cubicBezTo>
                  <a:cubicBezTo>
                    <a:pt x="996" y="70"/>
                    <a:pt x="996" y="70"/>
                    <a:pt x="996" y="70"/>
                  </a:cubicBezTo>
                  <a:cubicBezTo>
                    <a:pt x="996" y="75"/>
                    <a:pt x="996" y="83"/>
                    <a:pt x="990" y="89"/>
                  </a:cubicBezTo>
                  <a:cubicBezTo>
                    <a:pt x="989" y="89"/>
                    <a:pt x="989" y="90"/>
                    <a:pt x="988" y="90"/>
                  </a:cubicBezTo>
                  <a:cubicBezTo>
                    <a:pt x="1012" y="90"/>
                    <a:pt x="1012" y="90"/>
                    <a:pt x="1012" y="90"/>
                  </a:cubicBezTo>
                  <a:cubicBezTo>
                    <a:pt x="1005" y="85"/>
                    <a:pt x="1002" y="76"/>
                    <a:pt x="1002" y="68"/>
                  </a:cubicBezTo>
                  <a:cubicBezTo>
                    <a:pt x="1002" y="55"/>
                    <a:pt x="1011" y="41"/>
                    <a:pt x="1028" y="41"/>
                  </a:cubicBezTo>
                  <a:cubicBezTo>
                    <a:pt x="1035" y="41"/>
                    <a:pt x="1043" y="44"/>
                    <a:pt x="1048" y="49"/>
                  </a:cubicBezTo>
                  <a:cubicBezTo>
                    <a:pt x="1050" y="51"/>
                    <a:pt x="1051" y="53"/>
                    <a:pt x="1052" y="55"/>
                  </a:cubicBezTo>
                  <a:cubicBezTo>
                    <a:pt x="1039" y="62"/>
                    <a:pt x="1039" y="62"/>
                    <a:pt x="1039" y="62"/>
                  </a:cubicBezTo>
                  <a:cubicBezTo>
                    <a:pt x="1038" y="59"/>
                    <a:pt x="1035" y="53"/>
                    <a:pt x="1028" y="53"/>
                  </a:cubicBezTo>
                  <a:cubicBezTo>
                    <a:pt x="1025" y="53"/>
                    <a:pt x="1023" y="55"/>
                    <a:pt x="1022" y="56"/>
                  </a:cubicBezTo>
                  <a:cubicBezTo>
                    <a:pt x="1018" y="60"/>
                    <a:pt x="1018" y="65"/>
                    <a:pt x="1018" y="67"/>
                  </a:cubicBezTo>
                  <a:cubicBezTo>
                    <a:pt x="1018" y="75"/>
                    <a:pt x="1021" y="82"/>
                    <a:pt x="1028" y="82"/>
                  </a:cubicBezTo>
                  <a:cubicBezTo>
                    <a:pt x="1036" y="82"/>
                    <a:pt x="1038" y="75"/>
                    <a:pt x="1039" y="74"/>
                  </a:cubicBezTo>
                  <a:cubicBezTo>
                    <a:pt x="1052" y="80"/>
                    <a:pt x="1052" y="80"/>
                    <a:pt x="1052" y="80"/>
                  </a:cubicBezTo>
                  <a:cubicBezTo>
                    <a:pt x="1051" y="83"/>
                    <a:pt x="1050" y="85"/>
                    <a:pt x="1047" y="87"/>
                  </a:cubicBezTo>
                  <a:cubicBezTo>
                    <a:pt x="1046" y="88"/>
                    <a:pt x="1045" y="89"/>
                    <a:pt x="1044" y="90"/>
                  </a:cubicBezTo>
                  <a:cubicBezTo>
                    <a:pt x="1059" y="90"/>
                    <a:pt x="1059" y="90"/>
                    <a:pt x="1059" y="90"/>
                  </a:cubicBezTo>
                  <a:cubicBezTo>
                    <a:pt x="1059" y="43"/>
                    <a:pt x="1059" y="43"/>
                    <a:pt x="1059" y="43"/>
                  </a:cubicBezTo>
                  <a:cubicBezTo>
                    <a:pt x="1075" y="43"/>
                    <a:pt x="1075" y="43"/>
                    <a:pt x="1075" y="43"/>
                  </a:cubicBezTo>
                  <a:cubicBezTo>
                    <a:pt x="1075" y="80"/>
                    <a:pt x="1075" y="80"/>
                    <a:pt x="1075" y="80"/>
                  </a:cubicBezTo>
                  <a:cubicBezTo>
                    <a:pt x="1096" y="80"/>
                    <a:pt x="1096" y="80"/>
                    <a:pt x="1096" y="80"/>
                  </a:cubicBezTo>
                  <a:cubicBezTo>
                    <a:pt x="1096" y="90"/>
                    <a:pt x="1096" y="90"/>
                    <a:pt x="1096" y="90"/>
                  </a:cubicBezTo>
                  <a:cubicBezTo>
                    <a:pt x="1123" y="90"/>
                    <a:pt x="1123" y="90"/>
                    <a:pt x="1123" y="90"/>
                  </a:cubicBezTo>
                  <a:cubicBezTo>
                    <a:pt x="1123" y="0"/>
                    <a:pt x="1123" y="0"/>
                    <a:pt x="112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524000" y="360000"/>
              <a:ext cx="147064" cy="172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26850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06" y="785794"/>
            <a:ext cx="8229600" cy="1143000"/>
          </a:xfrm>
        </p:spPr>
        <p:txBody>
          <a:bodyPr/>
          <a:lstStyle/>
          <a:p>
            <a:r>
              <a:rPr lang="en-GB" b="1" dirty="0">
                <a:solidFill>
                  <a:srgbClr val="FFC000"/>
                </a:solidFill>
              </a:rPr>
              <a:t>What is Methods for Dummies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GB" sz="2900" dirty="0"/>
              <a:t>Aim: provide a</a:t>
            </a:r>
            <a:r>
              <a:rPr lang="en-GB" altLang="en-US" sz="2900" dirty="0"/>
              <a:t> </a:t>
            </a:r>
            <a:r>
              <a:rPr lang="en-GB" altLang="en-US" sz="2900" dirty="0">
                <a:solidFill>
                  <a:srgbClr val="FFC000"/>
                </a:solidFill>
              </a:rPr>
              <a:t>basic introduction to human brain imaging analysis methods </a:t>
            </a:r>
            <a:r>
              <a:rPr lang="en-GB" altLang="en-US" sz="2900" dirty="0"/>
              <a:t>(fMRI and M/EEG) </a:t>
            </a:r>
          </a:p>
          <a:p>
            <a:pPr>
              <a:lnSpc>
                <a:spcPct val="120000"/>
              </a:lnSpc>
            </a:pPr>
            <a:endParaRPr lang="en-GB" sz="1200" dirty="0"/>
          </a:p>
          <a:p>
            <a:pPr>
              <a:lnSpc>
                <a:spcPct val="120000"/>
              </a:lnSpc>
            </a:pPr>
            <a:r>
              <a:rPr lang="en-GB" sz="2900" dirty="0"/>
              <a:t>Wednesdays </a:t>
            </a:r>
            <a:r>
              <a:rPr lang="en-GB" sz="2900" dirty="0">
                <a:solidFill>
                  <a:srgbClr val="FFC000"/>
                </a:solidFill>
              </a:rPr>
              <a:t>12.00-13.00</a:t>
            </a:r>
            <a:r>
              <a:rPr lang="en-GB" sz="2900" dirty="0"/>
              <a:t> hrs on Zoom (so you can join from anywhere and even in our pyjamas)</a:t>
            </a:r>
          </a:p>
          <a:p>
            <a:pPr marL="0" indent="0">
              <a:lnSpc>
                <a:spcPct val="120000"/>
              </a:lnSpc>
              <a:buNone/>
            </a:pPr>
            <a:endParaRPr lang="en-GB" sz="1300" dirty="0"/>
          </a:p>
          <a:p>
            <a:pPr>
              <a:lnSpc>
                <a:spcPct val="120000"/>
              </a:lnSpc>
            </a:pPr>
            <a:r>
              <a:rPr lang="en-GB" sz="2900" dirty="0"/>
              <a:t>Each talk: 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GB" sz="2900" dirty="0">
                <a:solidFill>
                  <a:srgbClr val="FFC000"/>
                </a:solidFill>
              </a:rPr>
              <a:t>2-4</a:t>
            </a:r>
            <a:r>
              <a:rPr lang="en-GB" sz="2900" dirty="0"/>
              <a:t> presenters 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GB" sz="2900" dirty="0"/>
              <a:t>Lasts about </a:t>
            </a:r>
            <a:r>
              <a:rPr lang="en-GB" sz="2900" dirty="0">
                <a:solidFill>
                  <a:srgbClr val="FFC000"/>
                </a:solidFill>
              </a:rPr>
              <a:t>45 minutes + 15 minutes for questions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GB" sz="2900" dirty="0"/>
              <a:t>Introduce the </a:t>
            </a:r>
            <a:r>
              <a:rPr lang="en-GB" sz="2900" dirty="0">
                <a:solidFill>
                  <a:srgbClr val="FFC000"/>
                </a:solidFill>
              </a:rPr>
              <a:t>relevant theory </a:t>
            </a:r>
            <a:r>
              <a:rPr lang="en-GB" sz="2900" dirty="0"/>
              <a:t>and be followed by a </a:t>
            </a:r>
            <a:r>
              <a:rPr lang="en-GB" sz="2900" dirty="0">
                <a:solidFill>
                  <a:srgbClr val="FFC000"/>
                </a:solidFill>
              </a:rPr>
              <a:t>demonstration</a:t>
            </a:r>
            <a:r>
              <a:rPr lang="en-GB" sz="2900" dirty="0"/>
              <a:t> whenever appropriate.</a:t>
            </a:r>
          </a:p>
          <a:p>
            <a:endParaRPr lang="en-GB" sz="2800" dirty="0"/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-1588"/>
            <a:ext cx="9144000" cy="741363"/>
            <a:chOff x="0" y="-1588"/>
            <a:chExt cx="9144000" cy="741363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0" y="-1588"/>
              <a:ext cx="9144000" cy="741363"/>
            </a:xfrm>
            <a:custGeom>
              <a:avLst/>
              <a:gdLst>
                <a:gd name="T0" fmla="*/ 0 w 1123"/>
                <a:gd name="T1" fmla="*/ 0 h 90"/>
                <a:gd name="T2" fmla="*/ 0 w 1123"/>
                <a:gd name="T3" fmla="*/ 90 h 90"/>
                <a:gd name="T4" fmla="*/ 957 w 1123"/>
                <a:gd name="T5" fmla="*/ 90 h 90"/>
                <a:gd name="T6" fmla="*/ 955 w 1123"/>
                <a:gd name="T7" fmla="*/ 89 h 90"/>
                <a:gd name="T8" fmla="*/ 949 w 1123"/>
                <a:gd name="T9" fmla="*/ 73 h 90"/>
                <a:gd name="T10" fmla="*/ 949 w 1123"/>
                <a:gd name="T11" fmla="*/ 43 h 90"/>
                <a:gd name="T12" fmla="*/ 966 w 1123"/>
                <a:gd name="T13" fmla="*/ 43 h 90"/>
                <a:gd name="T14" fmla="*/ 966 w 1123"/>
                <a:gd name="T15" fmla="*/ 74 h 90"/>
                <a:gd name="T16" fmla="*/ 967 w 1123"/>
                <a:gd name="T17" fmla="*/ 80 h 90"/>
                <a:gd name="T18" fmla="*/ 973 w 1123"/>
                <a:gd name="T19" fmla="*/ 82 h 90"/>
                <a:gd name="T20" fmla="*/ 978 w 1123"/>
                <a:gd name="T21" fmla="*/ 80 h 90"/>
                <a:gd name="T22" fmla="*/ 980 w 1123"/>
                <a:gd name="T23" fmla="*/ 74 h 90"/>
                <a:gd name="T24" fmla="*/ 980 w 1123"/>
                <a:gd name="T25" fmla="*/ 43 h 90"/>
                <a:gd name="T26" fmla="*/ 996 w 1123"/>
                <a:gd name="T27" fmla="*/ 43 h 90"/>
                <a:gd name="T28" fmla="*/ 996 w 1123"/>
                <a:gd name="T29" fmla="*/ 70 h 90"/>
                <a:gd name="T30" fmla="*/ 990 w 1123"/>
                <a:gd name="T31" fmla="*/ 89 h 90"/>
                <a:gd name="T32" fmla="*/ 988 w 1123"/>
                <a:gd name="T33" fmla="*/ 90 h 90"/>
                <a:gd name="T34" fmla="*/ 1012 w 1123"/>
                <a:gd name="T35" fmla="*/ 90 h 90"/>
                <a:gd name="T36" fmla="*/ 1002 w 1123"/>
                <a:gd name="T37" fmla="*/ 68 h 90"/>
                <a:gd name="T38" fmla="*/ 1028 w 1123"/>
                <a:gd name="T39" fmla="*/ 41 h 90"/>
                <a:gd name="T40" fmla="*/ 1048 w 1123"/>
                <a:gd name="T41" fmla="*/ 49 h 90"/>
                <a:gd name="T42" fmla="*/ 1052 w 1123"/>
                <a:gd name="T43" fmla="*/ 55 h 90"/>
                <a:gd name="T44" fmla="*/ 1039 w 1123"/>
                <a:gd name="T45" fmla="*/ 62 h 90"/>
                <a:gd name="T46" fmla="*/ 1028 w 1123"/>
                <a:gd name="T47" fmla="*/ 53 h 90"/>
                <a:gd name="T48" fmla="*/ 1022 w 1123"/>
                <a:gd name="T49" fmla="*/ 56 h 90"/>
                <a:gd name="T50" fmla="*/ 1018 w 1123"/>
                <a:gd name="T51" fmla="*/ 67 h 90"/>
                <a:gd name="T52" fmla="*/ 1028 w 1123"/>
                <a:gd name="T53" fmla="*/ 82 h 90"/>
                <a:gd name="T54" fmla="*/ 1039 w 1123"/>
                <a:gd name="T55" fmla="*/ 74 h 90"/>
                <a:gd name="T56" fmla="*/ 1052 w 1123"/>
                <a:gd name="T57" fmla="*/ 80 h 90"/>
                <a:gd name="T58" fmla="*/ 1047 w 1123"/>
                <a:gd name="T59" fmla="*/ 87 h 90"/>
                <a:gd name="T60" fmla="*/ 1044 w 1123"/>
                <a:gd name="T61" fmla="*/ 90 h 90"/>
                <a:gd name="T62" fmla="*/ 1059 w 1123"/>
                <a:gd name="T63" fmla="*/ 90 h 90"/>
                <a:gd name="T64" fmla="*/ 1059 w 1123"/>
                <a:gd name="T65" fmla="*/ 43 h 90"/>
                <a:gd name="T66" fmla="*/ 1075 w 1123"/>
                <a:gd name="T67" fmla="*/ 43 h 90"/>
                <a:gd name="T68" fmla="*/ 1075 w 1123"/>
                <a:gd name="T69" fmla="*/ 80 h 90"/>
                <a:gd name="T70" fmla="*/ 1096 w 1123"/>
                <a:gd name="T71" fmla="*/ 80 h 90"/>
                <a:gd name="T72" fmla="*/ 1096 w 1123"/>
                <a:gd name="T73" fmla="*/ 90 h 90"/>
                <a:gd name="T74" fmla="*/ 1123 w 1123"/>
                <a:gd name="T75" fmla="*/ 90 h 90"/>
                <a:gd name="T76" fmla="*/ 1123 w 1123"/>
                <a:gd name="T77" fmla="*/ 0 h 90"/>
                <a:gd name="T78" fmla="*/ 0 w 1123"/>
                <a:gd name="T79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23" h="90">
                  <a:moveTo>
                    <a:pt x="0" y="0"/>
                  </a:moveTo>
                  <a:cubicBezTo>
                    <a:pt x="0" y="90"/>
                    <a:pt x="0" y="90"/>
                    <a:pt x="0" y="90"/>
                  </a:cubicBezTo>
                  <a:cubicBezTo>
                    <a:pt x="957" y="90"/>
                    <a:pt x="957" y="90"/>
                    <a:pt x="957" y="90"/>
                  </a:cubicBezTo>
                  <a:cubicBezTo>
                    <a:pt x="956" y="90"/>
                    <a:pt x="955" y="89"/>
                    <a:pt x="955" y="89"/>
                  </a:cubicBezTo>
                  <a:cubicBezTo>
                    <a:pt x="950" y="84"/>
                    <a:pt x="950" y="78"/>
                    <a:pt x="949" y="73"/>
                  </a:cubicBezTo>
                  <a:cubicBezTo>
                    <a:pt x="949" y="43"/>
                    <a:pt x="949" y="43"/>
                    <a:pt x="949" y="43"/>
                  </a:cubicBezTo>
                  <a:cubicBezTo>
                    <a:pt x="966" y="43"/>
                    <a:pt x="966" y="43"/>
                    <a:pt x="966" y="43"/>
                  </a:cubicBezTo>
                  <a:cubicBezTo>
                    <a:pt x="966" y="74"/>
                    <a:pt x="966" y="74"/>
                    <a:pt x="966" y="74"/>
                  </a:cubicBezTo>
                  <a:cubicBezTo>
                    <a:pt x="966" y="76"/>
                    <a:pt x="966" y="79"/>
                    <a:pt x="967" y="80"/>
                  </a:cubicBezTo>
                  <a:cubicBezTo>
                    <a:pt x="969" y="82"/>
                    <a:pt x="971" y="82"/>
                    <a:pt x="973" y="82"/>
                  </a:cubicBezTo>
                  <a:cubicBezTo>
                    <a:pt x="975" y="82"/>
                    <a:pt x="977" y="81"/>
                    <a:pt x="978" y="80"/>
                  </a:cubicBezTo>
                  <a:cubicBezTo>
                    <a:pt x="979" y="79"/>
                    <a:pt x="980" y="76"/>
                    <a:pt x="980" y="74"/>
                  </a:cubicBezTo>
                  <a:cubicBezTo>
                    <a:pt x="980" y="43"/>
                    <a:pt x="980" y="43"/>
                    <a:pt x="980" y="43"/>
                  </a:cubicBezTo>
                  <a:cubicBezTo>
                    <a:pt x="996" y="43"/>
                    <a:pt x="996" y="43"/>
                    <a:pt x="996" y="43"/>
                  </a:cubicBezTo>
                  <a:cubicBezTo>
                    <a:pt x="996" y="70"/>
                    <a:pt x="996" y="70"/>
                    <a:pt x="996" y="70"/>
                  </a:cubicBezTo>
                  <a:cubicBezTo>
                    <a:pt x="996" y="75"/>
                    <a:pt x="996" y="83"/>
                    <a:pt x="990" y="89"/>
                  </a:cubicBezTo>
                  <a:cubicBezTo>
                    <a:pt x="989" y="89"/>
                    <a:pt x="989" y="90"/>
                    <a:pt x="988" y="90"/>
                  </a:cubicBezTo>
                  <a:cubicBezTo>
                    <a:pt x="1012" y="90"/>
                    <a:pt x="1012" y="90"/>
                    <a:pt x="1012" y="90"/>
                  </a:cubicBezTo>
                  <a:cubicBezTo>
                    <a:pt x="1005" y="85"/>
                    <a:pt x="1002" y="76"/>
                    <a:pt x="1002" y="68"/>
                  </a:cubicBezTo>
                  <a:cubicBezTo>
                    <a:pt x="1002" y="55"/>
                    <a:pt x="1011" y="41"/>
                    <a:pt x="1028" y="41"/>
                  </a:cubicBezTo>
                  <a:cubicBezTo>
                    <a:pt x="1035" y="41"/>
                    <a:pt x="1043" y="44"/>
                    <a:pt x="1048" y="49"/>
                  </a:cubicBezTo>
                  <a:cubicBezTo>
                    <a:pt x="1050" y="51"/>
                    <a:pt x="1051" y="53"/>
                    <a:pt x="1052" y="55"/>
                  </a:cubicBezTo>
                  <a:cubicBezTo>
                    <a:pt x="1039" y="62"/>
                    <a:pt x="1039" y="62"/>
                    <a:pt x="1039" y="62"/>
                  </a:cubicBezTo>
                  <a:cubicBezTo>
                    <a:pt x="1038" y="59"/>
                    <a:pt x="1035" y="53"/>
                    <a:pt x="1028" y="53"/>
                  </a:cubicBezTo>
                  <a:cubicBezTo>
                    <a:pt x="1025" y="53"/>
                    <a:pt x="1023" y="55"/>
                    <a:pt x="1022" y="56"/>
                  </a:cubicBezTo>
                  <a:cubicBezTo>
                    <a:pt x="1018" y="60"/>
                    <a:pt x="1018" y="65"/>
                    <a:pt x="1018" y="67"/>
                  </a:cubicBezTo>
                  <a:cubicBezTo>
                    <a:pt x="1018" y="75"/>
                    <a:pt x="1021" y="82"/>
                    <a:pt x="1028" y="82"/>
                  </a:cubicBezTo>
                  <a:cubicBezTo>
                    <a:pt x="1036" y="82"/>
                    <a:pt x="1038" y="75"/>
                    <a:pt x="1039" y="74"/>
                  </a:cubicBezTo>
                  <a:cubicBezTo>
                    <a:pt x="1052" y="80"/>
                    <a:pt x="1052" y="80"/>
                    <a:pt x="1052" y="80"/>
                  </a:cubicBezTo>
                  <a:cubicBezTo>
                    <a:pt x="1051" y="83"/>
                    <a:pt x="1050" y="85"/>
                    <a:pt x="1047" y="87"/>
                  </a:cubicBezTo>
                  <a:cubicBezTo>
                    <a:pt x="1046" y="88"/>
                    <a:pt x="1045" y="89"/>
                    <a:pt x="1044" y="90"/>
                  </a:cubicBezTo>
                  <a:cubicBezTo>
                    <a:pt x="1059" y="90"/>
                    <a:pt x="1059" y="90"/>
                    <a:pt x="1059" y="90"/>
                  </a:cubicBezTo>
                  <a:cubicBezTo>
                    <a:pt x="1059" y="43"/>
                    <a:pt x="1059" y="43"/>
                    <a:pt x="1059" y="43"/>
                  </a:cubicBezTo>
                  <a:cubicBezTo>
                    <a:pt x="1075" y="43"/>
                    <a:pt x="1075" y="43"/>
                    <a:pt x="1075" y="43"/>
                  </a:cubicBezTo>
                  <a:cubicBezTo>
                    <a:pt x="1075" y="80"/>
                    <a:pt x="1075" y="80"/>
                    <a:pt x="1075" y="80"/>
                  </a:cubicBezTo>
                  <a:cubicBezTo>
                    <a:pt x="1096" y="80"/>
                    <a:pt x="1096" y="80"/>
                    <a:pt x="1096" y="80"/>
                  </a:cubicBezTo>
                  <a:cubicBezTo>
                    <a:pt x="1096" y="90"/>
                    <a:pt x="1096" y="90"/>
                    <a:pt x="1096" y="90"/>
                  </a:cubicBezTo>
                  <a:cubicBezTo>
                    <a:pt x="1123" y="90"/>
                    <a:pt x="1123" y="90"/>
                    <a:pt x="1123" y="90"/>
                  </a:cubicBezTo>
                  <a:cubicBezTo>
                    <a:pt x="1123" y="0"/>
                    <a:pt x="1123" y="0"/>
                    <a:pt x="112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524000" y="360000"/>
              <a:ext cx="147064" cy="172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22893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06" y="785794"/>
            <a:ext cx="8229600" cy="1143000"/>
          </a:xfrm>
        </p:spPr>
        <p:txBody>
          <a:bodyPr/>
          <a:lstStyle/>
          <a:p>
            <a:r>
              <a:rPr lang="en-GB" b="1" dirty="0">
                <a:solidFill>
                  <a:srgbClr val="FFC000"/>
                </a:solidFill>
              </a:rPr>
              <a:t>How to Prepare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28794"/>
            <a:ext cx="8229600" cy="4525963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GB" altLang="en-US" sz="2200" dirty="0"/>
              <a:t>Read the </a:t>
            </a:r>
            <a:r>
              <a:rPr lang="en-GB" altLang="en-US" sz="2200" dirty="0">
                <a:solidFill>
                  <a:srgbClr val="FFC000"/>
                </a:solidFill>
              </a:rPr>
              <a:t>Presenter’s Guide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altLang="en-US" sz="2200" dirty="0"/>
              <a:t>Prepare the slides with your </a:t>
            </a:r>
            <a:r>
              <a:rPr lang="en-GB" altLang="en-US" sz="2200" dirty="0">
                <a:solidFill>
                  <a:srgbClr val="FFC000"/>
                </a:solidFill>
              </a:rPr>
              <a:t>partner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altLang="en-US" sz="2200" dirty="0"/>
              <a:t>Meet with your </a:t>
            </a:r>
            <a:r>
              <a:rPr lang="en-GB" altLang="en-US" sz="2200" dirty="0">
                <a:solidFill>
                  <a:srgbClr val="FFC000"/>
                </a:solidFill>
              </a:rPr>
              <a:t>expert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altLang="en-US" sz="2200" dirty="0"/>
              <a:t>Remember your audience are </a:t>
            </a:r>
            <a:r>
              <a:rPr lang="en-GB" altLang="en-US" sz="2200" dirty="0">
                <a:solidFill>
                  <a:srgbClr val="FFC000"/>
                </a:solidFill>
              </a:rPr>
              <a:t>not experts</a:t>
            </a:r>
            <a:endParaRPr lang="pl-PL" altLang="en-US" sz="2200" dirty="0">
              <a:solidFill>
                <a:srgbClr val="FFC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en-US" sz="2200" dirty="0"/>
              <a:t>Email us if you have </a:t>
            </a:r>
            <a:r>
              <a:rPr lang="pl-PL" altLang="en-US" sz="2200" dirty="0">
                <a:solidFill>
                  <a:srgbClr val="FFC000"/>
                </a:solidFill>
              </a:rPr>
              <a:t>any questions</a:t>
            </a:r>
            <a:r>
              <a:rPr lang="pl-PL" altLang="en-US" sz="2200" dirty="0"/>
              <a:t>!</a:t>
            </a:r>
            <a:r>
              <a:rPr lang="en-GB" altLang="en-US" sz="2200" dirty="0"/>
              <a:t> </a:t>
            </a:r>
          </a:p>
          <a:p>
            <a:pPr marL="457200" lvl="1" indent="0">
              <a:spcBef>
                <a:spcPct val="50000"/>
              </a:spcBef>
              <a:buNone/>
            </a:pPr>
            <a:endParaRPr lang="en-GB" altLang="en-US" sz="2200" dirty="0"/>
          </a:p>
          <a:p>
            <a:pPr marL="457200" lvl="1" indent="0">
              <a:spcBef>
                <a:spcPct val="50000"/>
              </a:spcBef>
              <a:buNone/>
            </a:pPr>
            <a:endParaRPr lang="en-GB" altLang="en-US" sz="2200" dirty="0"/>
          </a:p>
          <a:p>
            <a:pPr marL="0" indent="0">
              <a:buNone/>
            </a:pPr>
            <a:endParaRPr lang="en-GB" sz="2200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-1588"/>
            <a:ext cx="9144000" cy="741363"/>
            <a:chOff x="0" y="-1588"/>
            <a:chExt cx="9144000" cy="741363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0" y="-1588"/>
              <a:ext cx="9144000" cy="741363"/>
            </a:xfrm>
            <a:custGeom>
              <a:avLst/>
              <a:gdLst>
                <a:gd name="T0" fmla="*/ 0 w 1123"/>
                <a:gd name="T1" fmla="*/ 0 h 90"/>
                <a:gd name="T2" fmla="*/ 0 w 1123"/>
                <a:gd name="T3" fmla="*/ 90 h 90"/>
                <a:gd name="T4" fmla="*/ 957 w 1123"/>
                <a:gd name="T5" fmla="*/ 90 h 90"/>
                <a:gd name="T6" fmla="*/ 955 w 1123"/>
                <a:gd name="T7" fmla="*/ 89 h 90"/>
                <a:gd name="T8" fmla="*/ 949 w 1123"/>
                <a:gd name="T9" fmla="*/ 73 h 90"/>
                <a:gd name="T10" fmla="*/ 949 w 1123"/>
                <a:gd name="T11" fmla="*/ 43 h 90"/>
                <a:gd name="T12" fmla="*/ 966 w 1123"/>
                <a:gd name="T13" fmla="*/ 43 h 90"/>
                <a:gd name="T14" fmla="*/ 966 w 1123"/>
                <a:gd name="T15" fmla="*/ 74 h 90"/>
                <a:gd name="T16" fmla="*/ 967 w 1123"/>
                <a:gd name="T17" fmla="*/ 80 h 90"/>
                <a:gd name="T18" fmla="*/ 973 w 1123"/>
                <a:gd name="T19" fmla="*/ 82 h 90"/>
                <a:gd name="T20" fmla="*/ 978 w 1123"/>
                <a:gd name="T21" fmla="*/ 80 h 90"/>
                <a:gd name="T22" fmla="*/ 980 w 1123"/>
                <a:gd name="T23" fmla="*/ 74 h 90"/>
                <a:gd name="T24" fmla="*/ 980 w 1123"/>
                <a:gd name="T25" fmla="*/ 43 h 90"/>
                <a:gd name="T26" fmla="*/ 996 w 1123"/>
                <a:gd name="T27" fmla="*/ 43 h 90"/>
                <a:gd name="T28" fmla="*/ 996 w 1123"/>
                <a:gd name="T29" fmla="*/ 70 h 90"/>
                <a:gd name="T30" fmla="*/ 990 w 1123"/>
                <a:gd name="T31" fmla="*/ 89 h 90"/>
                <a:gd name="T32" fmla="*/ 988 w 1123"/>
                <a:gd name="T33" fmla="*/ 90 h 90"/>
                <a:gd name="T34" fmla="*/ 1012 w 1123"/>
                <a:gd name="T35" fmla="*/ 90 h 90"/>
                <a:gd name="T36" fmla="*/ 1002 w 1123"/>
                <a:gd name="T37" fmla="*/ 68 h 90"/>
                <a:gd name="T38" fmla="*/ 1028 w 1123"/>
                <a:gd name="T39" fmla="*/ 41 h 90"/>
                <a:gd name="T40" fmla="*/ 1048 w 1123"/>
                <a:gd name="T41" fmla="*/ 49 h 90"/>
                <a:gd name="T42" fmla="*/ 1052 w 1123"/>
                <a:gd name="T43" fmla="*/ 55 h 90"/>
                <a:gd name="T44" fmla="*/ 1039 w 1123"/>
                <a:gd name="T45" fmla="*/ 62 h 90"/>
                <a:gd name="T46" fmla="*/ 1028 w 1123"/>
                <a:gd name="T47" fmla="*/ 53 h 90"/>
                <a:gd name="T48" fmla="*/ 1022 w 1123"/>
                <a:gd name="T49" fmla="*/ 56 h 90"/>
                <a:gd name="T50" fmla="*/ 1018 w 1123"/>
                <a:gd name="T51" fmla="*/ 67 h 90"/>
                <a:gd name="T52" fmla="*/ 1028 w 1123"/>
                <a:gd name="T53" fmla="*/ 82 h 90"/>
                <a:gd name="T54" fmla="*/ 1039 w 1123"/>
                <a:gd name="T55" fmla="*/ 74 h 90"/>
                <a:gd name="T56" fmla="*/ 1052 w 1123"/>
                <a:gd name="T57" fmla="*/ 80 h 90"/>
                <a:gd name="T58" fmla="*/ 1047 w 1123"/>
                <a:gd name="T59" fmla="*/ 87 h 90"/>
                <a:gd name="T60" fmla="*/ 1044 w 1123"/>
                <a:gd name="T61" fmla="*/ 90 h 90"/>
                <a:gd name="T62" fmla="*/ 1059 w 1123"/>
                <a:gd name="T63" fmla="*/ 90 h 90"/>
                <a:gd name="T64" fmla="*/ 1059 w 1123"/>
                <a:gd name="T65" fmla="*/ 43 h 90"/>
                <a:gd name="T66" fmla="*/ 1075 w 1123"/>
                <a:gd name="T67" fmla="*/ 43 h 90"/>
                <a:gd name="T68" fmla="*/ 1075 w 1123"/>
                <a:gd name="T69" fmla="*/ 80 h 90"/>
                <a:gd name="T70" fmla="*/ 1096 w 1123"/>
                <a:gd name="T71" fmla="*/ 80 h 90"/>
                <a:gd name="T72" fmla="*/ 1096 w 1123"/>
                <a:gd name="T73" fmla="*/ 90 h 90"/>
                <a:gd name="T74" fmla="*/ 1123 w 1123"/>
                <a:gd name="T75" fmla="*/ 90 h 90"/>
                <a:gd name="T76" fmla="*/ 1123 w 1123"/>
                <a:gd name="T77" fmla="*/ 0 h 90"/>
                <a:gd name="T78" fmla="*/ 0 w 1123"/>
                <a:gd name="T79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23" h="90">
                  <a:moveTo>
                    <a:pt x="0" y="0"/>
                  </a:moveTo>
                  <a:cubicBezTo>
                    <a:pt x="0" y="90"/>
                    <a:pt x="0" y="90"/>
                    <a:pt x="0" y="90"/>
                  </a:cubicBezTo>
                  <a:cubicBezTo>
                    <a:pt x="957" y="90"/>
                    <a:pt x="957" y="90"/>
                    <a:pt x="957" y="90"/>
                  </a:cubicBezTo>
                  <a:cubicBezTo>
                    <a:pt x="956" y="90"/>
                    <a:pt x="955" y="89"/>
                    <a:pt x="955" y="89"/>
                  </a:cubicBezTo>
                  <a:cubicBezTo>
                    <a:pt x="950" y="84"/>
                    <a:pt x="950" y="78"/>
                    <a:pt x="949" y="73"/>
                  </a:cubicBezTo>
                  <a:cubicBezTo>
                    <a:pt x="949" y="43"/>
                    <a:pt x="949" y="43"/>
                    <a:pt x="949" y="43"/>
                  </a:cubicBezTo>
                  <a:cubicBezTo>
                    <a:pt x="966" y="43"/>
                    <a:pt x="966" y="43"/>
                    <a:pt x="966" y="43"/>
                  </a:cubicBezTo>
                  <a:cubicBezTo>
                    <a:pt x="966" y="74"/>
                    <a:pt x="966" y="74"/>
                    <a:pt x="966" y="74"/>
                  </a:cubicBezTo>
                  <a:cubicBezTo>
                    <a:pt x="966" y="76"/>
                    <a:pt x="966" y="79"/>
                    <a:pt x="967" y="80"/>
                  </a:cubicBezTo>
                  <a:cubicBezTo>
                    <a:pt x="969" y="82"/>
                    <a:pt x="971" y="82"/>
                    <a:pt x="973" y="82"/>
                  </a:cubicBezTo>
                  <a:cubicBezTo>
                    <a:pt x="975" y="82"/>
                    <a:pt x="977" y="81"/>
                    <a:pt x="978" y="80"/>
                  </a:cubicBezTo>
                  <a:cubicBezTo>
                    <a:pt x="979" y="79"/>
                    <a:pt x="980" y="76"/>
                    <a:pt x="980" y="74"/>
                  </a:cubicBezTo>
                  <a:cubicBezTo>
                    <a:pt x="980" y="43"/>
                    <a:pt x="980" y="43"/>
                    <a:pt x="980" y="43"/>
                  </a:cubicBezTo>
                  <a:cubicBezTo>
                    <a:pt x="996" y="43"/>
                    <a:pt x="996" y="43"/>
                    <a:pt x="996" y="43"/>
                  </a:cubicBezTo>
                  <a:cubicBezTo>
                    <a:pt x="996" y="70"/>
                    <a:pt x="996" y="70"/>
                    <a:pt x="996" y="70"/>
                  </a:cubicBezTo>
                  <a:cubicBezTo>
                    <a:pt x="996" y="75"/>
                    <a:pt x="996" y="83"/>
                    <a:pt x="990" y="89"/>
                  </a:cubicBezTo>
                  <a:cubicBezTo>
                    <a:pt x="989" y="89"/>
                    <a:pt x="989" y="90"/>
                    <a:pt x="988" y="90"/>
                  </a:cubicBezTo>
                  <a:cubicBezTo>
                    <a:pt x="1012" y="90"/>
                    <a:pt x="1012" y="90"/>
                    <a:pt x="1012" y="90"/>
                  </a:cubicBezTo>
                  <a:cubicBezTo>
                    <a:pt x="1005" y="85"/>
                    <a:pt x="1002" y="76"/>
                    <a:pt x="1002" y="68"/>
                  </a:cubicBezTo>
                  <a:cubicBezTo>
                    <a:pt x="1002" y="55"/>
                    <a:pt x="1011" y="41"/>
                    <a:pt x="1028" y="41"/>
                  </a:cubicBezTo>
                  <a:cubicBezTo>
                    <a:pt x="1035" y="41"/>
                    <a:pt x="1043" y="44"/>
                    <a:pt x="1048" y="49"/>
                  </a:cubicBezTo>
                  <a:cubicBezTo>
                    <a:pt x="1050" y="51"/>
                    <a:pt x="1051" y="53"/>
                    <a:pt x="1052" y="55"/>
                  </a:cubicBezTo>
                  <a:cubicBezTo>
                    <a:pt x="1039" y="62"/>
                    <a:pt x="1039" y="62"/>
                    <a:pt x="1039" y="62"/>
                  </a:cubicBezTo>
                  <a:cubicBezTo>
                    <a:pt x="1038" y="59"/>
                    <a:pt x="1035" y="53"/>
                    <a:pt x="1028" y="53"/>
                  </a:cubicBezTo>
                  <a:cubicBezTo>
                    <a:pt x="1025" y="53"/>
                    <a:pt x="1023" y="55"/>
                    <a:pt x="1022" y="56"/>
                  </a:cubicBezTo>
                  <a:cubicBezTo>
                    <a:pt x="1018" y="60"/>
                    <a:pt x="1018" y="65"/>
                    <a:pt x="1018" y="67"/>
                  </a:cubicBezTo>
                  <a:cubicBezTo>
                    <a:pt x="1018" y="75"/>
                    <a:pt x="1021" y="82"/>
                    <a:pt x="1028" y="82"/>
                  </a:cubicBezTo>
                  <a:cubicBezTo>
                    <a:pt x="1036" y="82"/>
                    <a:pt x="1038" y="75"/>
                    <a:pt x="1039" y="74"/>
                  </a:cubicBezTo>
                  <a:cubicBezTo>
                    <a:pt x="1052" y="80"/>
                    <a:pt x="1052" y="80"/>
                    <a:pt x="1052" y="80"/>
                  </a:cubicBezTo>
                  <a:cubicBezTo>
                    <a:pt x="1051" y="83"/>
                    <a:pt x="1050" y="85"/>
                    <a:pt x="1047" y="87"/>
                  </a:cubicBezTo>
                  <a:cubicBezTo>
                    <a:pt x="1046" y="88"/>
                    <a:pt x="1045" y="89"/>
                    <a:pt x="1044" y="90"/>
                  </a:cubicBezTo>
                  <a:cubicBezTo>
                    <a:pt x="1059" y="90"/>
                    <a:pt x="1059" y="90"/>
                    <a:pt x="1059" y="90"/>
                  </a:cubicBezTo>
                  <a:cubicBezTo>
                    <a:pt x="1059" y="43"/>
                    <a:pt x="1059" y="43"/>
                    <a:pt x="1059" y="43"/>
                  </a:cubicBezTo>
                  <a:cubicBezTo>
                    <a:pt x="1075" y="43"/>
                    <a:pt x="1075" y="43"/>
                    <a:pt x="1075" y="43"/>
                  </a:cubicBezTo>
                  <a:cubicBezTo>
                    <a:pt x="1075" y="80"/>
                    <a:pt x="1075" y="80"/>
                    <a:pt x="1075" y="80"/>
                  </a:cubicBezTo>
                  <a:cubicBezTo>
                    <a:pt x="1096" y="80"/>
                    <a:pt x="1096" y="80"/>
                    <a:pt x="1096" y="80"/>
                  </a:cubicBezTo>
                  <a:cubicBezTo>
                    <a:pt x="1096" y="90"/>
                    <a:pt x="1096" y="90"/>
                    <a:pt x="1096" y="90"/>
                  </a:cubicBezTo>
                  <a:cubicBezTo>
                    <a:pt x="1123" y="90"/>
                    <a:pt x="1123" y="90"/>
                    <a:pt x="1123" y="90"/>
                  </a:cubicBezTo>
                  <a:cubicBezTo>
                    <a:pt x="1123" y="0"/>
                    <a:pt x="1123" y="0"/>
                    <a:pt x="112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524000" y="360000"/>
              <a:ext cx="147064" cy="172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07783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85794"/>
            <a:ext cx="8229600" cy="1143000"/>
          </a:xfrm>
        </p:spPr>
        <p:txBody>
          <a:bodyPr/>
          <a:lstStyle/>
          <a:p>
            <a:r>
              <a:rPr lang="en-GB" b="1" dirty="0">
                <a:solidFill>
                  <a:srgbClr val="FFC000"/>
                </a:solidFill>
              </a:rPr>
              <a:t>Where to find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00024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buFont typeface="Wingdings" panose="05000000000000000000" pitchFamily="2" charset="2"/>
              <a:buChar char="à"/>
            </a:pPr>
            <a:r>
              <a:rPr lang="en-GB" sz="2400" b="1" dirty="0" err="1">
                <a:solidFill>
                  <a:srgbClr val="FFC000"/>
                </a:solidFill>
              </a:rPr>
              <a:t>MfD</a:t>
            </a:r>
            <a:r>
              <a:rPr lang="en-GB" sz="2400" b="1" dirty="0">
                <a:solidFill>
                  <a:srgbClr val="FFC000"/>
                </a:solidFill>
              </a:rPr>
              <a:t> website</a:t>
            </a:r>
            <a:r>
              <a:rPr lang="en-GB" sz="2400" b="1" dirty="0"/>
              <a:t>: </a:t>
            </a:r>
            <a:r>
              <a:rPr lang="en-GB" sz="2400" dirty="0">
                <a:solidFill>
                  <a:srgbClr val="0066FF"/>
                </a:solidFill>
                <a:hlinkClick r:id="rId3"/>
              </a:rPr>
              <a:t>http://www.fil.ion.ucl.ac.uk/mfd/</a:t>
            </a:r>
            <a:endParaRPr lang="en-GB" sz="2400" dirty="0">
              <a:solidFill>
                <a:srgbClr val="0066FF"/>
              </a:solidFill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à"/>
            </a:pPr>
            <a:endParaRPr lang="en-GB" sz="900" dirty="0">
              <a:solidFill>
                <a:srgbClr val="0066FF"/>
              </a:solidFill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altLang="en-US" sz="2200" dirty="0"/>
              <a:t>Previous years’ </a:t>
            </a:r>
            <a:r>
              <a:rPr lang="en-GB" altLang="en-US" sz="2200" dirty="0">
                <a:solidFill>
                  <a:srgbClr val="FFC000"/>
                </a:solidFill>
              </a:rPr>
              <a:t>slides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endParaRPr lang="en-GB" altLang="en-US" sz="900" dirty="0"/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altLang="en-US" sz="2200" dirty="0"/>
              <a:t>Human Brain Function </a:t>
            </a:r>
            <a:r>
              <a:rPr lang="en-GB" altLang="en-US" sz="2200" dirty="0">
                <a:solidFill>
                  <a:srgbClr val="FFC000"/>
                </a:solidFill>
              </a:rPr>
              <a:t>Textbook</a:t>
            </a:r>
            <a:r>
              <a:rPr lang="en-GB" altLang="en-US" sz="2200" dirty="0"/>
              <a:t> (online)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endParaRPr lang="en-GB" altLang="en-US" sz="900" dirty="0"/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altLang="en-US" sz="2200" dirty="0">
                <a:solidFill>
                  <a:srgbClr val="FFC000"/>
                </a:solidFill>
              </a:rPr>
              <a:t>SPM course </a:t>
            </a:r>
            <a:r>
              <a:rPr lang="en-GB" altLang="en-US" sz="2200" dirty="0"/>
              <a:t>slides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endParaRPr lang="en-GB" altLang="en-US" sz="900" dirty="0"/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altLang="en-US" sz="2200" dirty="0"/>
              <a:t>Cambridge CBU homepage (</a:t>
            </a:r>
            <a:r>
              <a:rPr lang="en-GB" altLang="en-US" sz="2200" dirty="0" err="1">
                <a:solidFill>
                  <a:srgbClr val="FFC000"/>
                </a:solidFill>
              </a:rPr>
              <a:t>Rik</a:t>
            </a:r>
            <a:r>
              <a:rPr lang="en-GB" altLang="en-US" sz="2200" dirty="0">
                <a:solidFill>
                  <a:srgbClr val="FFC000"/>
                </a:solidFill>
              </a:rPr>
              <a:t> Henson’s slides</a:t>
            </a:r>
            <a:r>
              <a:rPr lang="en-GB" altLang="en-US" sz="2200" dirty="0"/>
              <a:t>)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endParaRPr lang="en-GB" altLang="en-US" sz="900" dirty="0"/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altLang="en-US" sz="2200" dirty="0">
                <a:solidFill>
                  <a:srgbClr val="FFC000"/>
                </a:solidFill>
              </a:rPr>
              <a:t>Experts</a:t>
            </a:r>
            <a:endParaRPr lang="pl-PL" altLang="en-US" sz="2200" dirty="0">
              <a:solidFill>
                <a:srgbClr val="FFC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-1588"/>
            <a:ext cx="9144000" cy="741363"/>
            <a:chOff x="0" y="-1588"/>
            <a:chExt cx="9144000" cy="741363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0" y="-1588"/>
              <a:ext cx="9144000" cy="741363"/>
            </a:xfrm>
            <a:custGeom>
              <a:avLst/>
              <a:gdLst>
                <a:gd name="T0" fmla="*/ 0 w 1123"/>
                <a:gd name="T1" fmla="*/ 0 h 90"/>
                <a:gd name="T2" fmla="*/ 0 w 1123"/>
                <a:gd name="T3" fmla="*/ 90 h 90"/>
                <a:gd name="T4" fmla="*/ 957 w 1123"/>
                <a:gd name="T5" fmla="*/ 90 h 90"/>
                <a:gd name="T6" fmla="*/ 955 w 1123"/>
                <a:gd name="T7" fmla="*/ 89 h 90"/>
                <a:gd name="T8" fmla="*/ 949 w 1123"/>
                <a:gd name="T9" fmla="*/ 73 h 90"/>
                <a:gd name="T10" fmla="*/ 949 w 1123"/>
                <a:gd name="T11" fmla="*/ 43 h 90"/>
                <a:gd name="T12" fmla="*/ 966 w 1123"/>
                <a:gd name="T13" fmla="*/ 43 h 90"/>
                <a:gd name="T14" fmla="*/ 966 w 1123"/>
                <a:gd name="T15" fmla="*/ 74 h 90"/>
                <a:gd name="T16" fmla="*/ 967 w 1123"/>
                <a:gd name="T17" fmla="*/ 80 h 90"/>
                <a:gd name="T18" fmla="*/ 973 w 1123"/>
                <a:gd name="T19" fmla="*/ 82 h 90"/>
                <a:gd name="T20" fmla="*/ 978 w 1123"/>
                <a:gd name="T21" fmla="*/ 80 h 90"/>
                <a:gd name="T22" fmla="*/ 980 w 1123"/>
                <a:gd name="T23" fmla="*/ 74 h 90"/>
                <a:gd name="T24" fmla="*/ 980 w 1123"/>
                <a:gd name="T25" fmla="*/ 43 h 90"/>
                <a:gd name="T26" fmla="*/ 996 w 1123"/>
                <a:gd name="T27" fmla="*/ 43 h 90"/>
                <a:gd name="T28" fmla="*/ 996 w 1123"/>
                <a:gd name="T29" fmla="*/ 70 h 90"/>
                <a:gd name="T30" fmla="*/ 990 w 1123"/>
                <a:gd name="T31" fmla="*/ 89 h 90"/>
                <a:gd name="T32" fmla="*/ 988 w 1123"/>
                <a:gd name="T33" fmla="*/ 90 h 90"/>
                <a:gd name="T34" fmla="*/ 1012 w 1123"/>
                <a:gd name="T35" fmla="*/ 90 h 90"/>
                <a:gd name="T36" fmla="*/ 1002 w 1123"/>
                <a:gd name="T37" fmla="*/ 68 h 90"/>
                <a:gd name="T38" fmla="*/ 1028 w 1123"/>
                <a:gd name="T39" fmla="*/ 41 h 90"/>
                <a:gd name="T40" fmla="*/ 1048 w 1123"/>
                <a:gd name="T41" fmla="*/ 49 h 90"/>
                <a:gd name="T42" fmla="*/ 1052 w 1123"/>
                <a:gd name="T43" fmla="*/ 55 h 90"/>
                <a:gd name="T44" fmla="*/ 1039 w 1123"/>
                <a:gd name="T45" fmla="*/ 62 h 90"/>
                <a:gd name="T46" fmla="*/ 1028 w 1123"/>
                <a:gd name="T47" fmla="*/ 53 h 90"/>
                <a:gd name="T48" fmla="*/ 1022 w 1123"/>
                <a:gd name="T49" fmla="*/ 56 h 90"/>
                <a:gd name="T50" fmla="*/ 1018 w 1123"/>
                <a:gd name="T51" fmla="*/ 67 h 90"/>
                <a:gd name="T52" fmla="*/ 1028 w 1123"/>
                <a:gd name="T53" fmla="*/ 82 h 90"/>
                <a:gd name="T54" fmla="*/ 1039 w 1123"/>
                <a:gd name="T55" fmla="*/ 74 h 90"/>
                <a:gd name="T56" fmla="*/ 1052 w 1123"/>
                <a:gd name="T57" fmla="*/ 80 h 90"/>
                <a:gd name="T58" fmla="*/ 1047 w 1123"/>
                <a:gd name="T59" fmla="*/ 87 h 90"/>
                <a:gd name="T60" fmla="*/ 1044 w 1123"/>
                <a:gd name="T61" fmla="*/ 90 h 90"/>
                <a:gd name="T62" fmla="*/ 1059 w 1123"/>
                <a:gd name="T63" fmla="*/ 90 h 90"/>
                <a:gd name="T64" fmla="*/ 1059 w 1123"/>
                <a:gd name="T65" fmla="*/ 43 h 90"/>
                <a:gd name="T66" fmla="*/ 1075 w 1123"/>
                <a:gd name="T67" fmla="*/ 43 h 90"/>
                <a:gd name="T68" fmla="*/ 1075 w 1123"/>
                <a:gd name="T69" fmla="*/ 80 h 90"/>
                <a:gd name="T70" fmla="*/ 1096 w 1123"/>
                <a:gd name="T71" fmla="*/ 80 h 90"/>
                <a:gd name="T72" fmla="*/ 1096 w 1123"/>
                <a:gd name="T73" fmla="*/ 90 h 90"/>
                <a:gd name="T74" fmla="*/ 1123 w 1123"/>
                <a:gd name="T75" fmla="*/ 90 h 90"/>
                <a:gd name="T76" fmla="*/ 1123 w 1123"/>
                <a:gd name="T77" fmla="*/ 0 h 90"/>
                <a:gd name="T78" fmla="*/ 0 w 1123"/>
                <a:gd name="T79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23" h="90">
                  <a:moveTo>
                    <a:pt x="0" y="0"/>
                  </a:moveTo>
                  <a:cubicBezTo>
                    <a:pt x="0" y="90"/>
                    <a:pt x="0" y="90"/>
                    <a:pt x="0" y="90"/>
                  </a:cubicBezTo>
                  <a:cubicBezTo>
                    <a:pt x="957" y="90"/>
                    <a:pt x="957" y="90"/>
                    <a:pt x="957" y="90"/>
                  </a:cubicBezTo>
                  <a:cubicBezTo>
                    <a:pt x="956" y="90"/>
                    <a:pt x="955" y="89"/>
                    <a:pt x="955" y="89"/>
                  </a:cubicBezTo>
                  <a:cubicBezTo>
                    <a:pt x="950" y="84"/>
                    <a:pt x="950" y="78"/>
                    <a:pt x="949" y="73"/>
                  </a:cubicBezTo>
                  <a:cubicBezTo>
                    <a:pt x="949" y="43"/>
                    <a:pt x="949" y="43"/>
                    <a:pt x="949" y="43"/>
                  </a:cubicBezTo>
                  <a:cubicBezTo>
                    <a:pt x="966" y="43"/>
                    <a:pt x="966" y="43"/>
                    <a:pt x="966" y="43"/>
                  </a:cubicBezTo>
                  <a:cubicBezTo>
                    <a:pt x="966" y="74"/>
                    <a:pt x="966" y="74"/>
                    <a:pt x="966" y="74"/>
                  </a:cubicBezTo>
                  <a:cubicBezTo>
                    <a:pt x="966" y="76"/>
                    <a:pt x="966" y="79"/>
                    <a:pt x="967" y="80"/>
                  </a:cubicBezTo>
                  <a:cubicBezTo>
                    <a:pt x="969" y="82"/>
                    <a:pt x="971" y="82"/>
                    <a:pt x="973" y="82"/>
                  </a:cubicBezTo>
                  <a:cubicBezTo>
                    <a:pt x="975" y="82"/>
                    <a:pt x="977" y="81"/>
                    <a:pt x="978" y="80"/>
                  </a:cubicBezTo>
                  <a:cubicBezTo>
                    <a:pt x="979" y="79"/>
                    <a:pt x="980" y="76"/>
                    <a:pt x="980" y="74"/>
                  </a:cubicBezTo>
                  <a:cubicBezTo>
                    <a:pt x="980" y="43"/>
                    <a:pt x="980" y="43"/>
                    <a:pt x="980" y="43"/>
                  </a:cubicBezTo>
                  <a:cubicBezTo>
                    <a:pt x="996" y="43"/>
                    <a:pt x="996" y="43"/>
                    <a:pt x="996" y="43"/>
                  </a:cubicBezTo>
                  <a:cubicBezTo>
                    <a:pt x="996" y="70"/>
                    <a:pt x="996" y="70"/>
                    <a:pt x="996" y="70"/>
                  </a:cubicBezTo>
                  <a:cubicBezTo>
                    <a:pt x="996" y="75"/>
                    <a:pt x="996" y="83"/>
                    <a:pt x="990" y="89"/>
                  </a:cubicBezTo>
                  <a:cubicBezTo>
                    <a:pt x="989" y="89"/>
                    <a:pt x="989" y="90"/>
                    <a:pt x="988" y="90"/>
                  </a:cubicBezTo>
                  <a:cubicBezTo>
                    <a:pt x="1012" y="90"/>
                    <a:pt x="1012" y="90"/>
                    <a:pt x="1012" y="90"/>
                  </a:cubicBezTo>
                  <a:cubicBezTo>
                    <a:pt x="1005" y="85"/>
                    <a:pt x="1002" y="76"/>
                    <a:pt x="1002" y="68"/>
                  </a:cubicBezTo>
                  <a:cubicBezTo>
                    <a:pt x="1002" y="55"/>
                    <a:pt x="1011" y="41"/>
                    <a:pt x="1028" y="41"/>
                  </a:cubicBezTo>
                  <a:cubicBezTo>
                    <a:pt x="1035" y="41"/>
                    <a:pt x="1043" y="44"/>
                    <a:pt x="1048" y="49"/>
                  </a:cubicBezTo>
                  <a:cubicBezTo>
                    <a:pt x="1050" y="51"/>
                    <a:pt x="1051" y="53"/>
                    <a:pt x="1052" y="55"/>
                  </a:cubicBezTo>
                  <a:cubicBezTo>
                    <a:pt x="1039" y="62"/>
                    <a:pt x="1039" y="62"/>
                    <a:pt x="1039" y="62"/>
                  </a:cubicBezTo>
                  <a:cubicBezTo>
                    <a:pt x="1038" y="59"/>
                    <a:pt x="1035" y="53"/>
                    <a:pt x="1028" y="53"/>
                  </a:cubicBezTo>
                  <a:cubicBezTo>
                    <a:pt x="1025" y="53"/>
                    <a:pt x="1023" y="55"/>
                    <a:pt x="1022" y="56"/>
                  </a:cubicBezTo>
                  <a:cubicBezTo>
                    <a:pt x="1018" y="60"/>
                    <a:pt x="1018" y="65"/>
                    <a:pt x="1018" y="67"/>
                  </a:cubicBezTo>
                  <a:cubicBezTo>
                    <a:pt x="1018" y="75"/>
                    <a:pt x="1021" y="82"/>
                    <a:pt x="1028" y="82"/>
                  </a:cubicBezTo>
                  <a:cubicBezTo>
                    <a:pt x="1036" y="82"/>
                    <a:pt x="1038" y="75"/>
                    <a:pt x="1039" y="74"/>
                  </a:cubicBezTo>
                  <a:cubicBezTo>
                    <a:pt x="1052" y="80"/>
                    <a:pt x="1052" y="80"/>
                    <a:pt x="1052" y="80"/>
                  </a:cubicBezTo>
                  <a:cubicBezTo>
                    <a:pt x="1051" y="83"/>
                    <a:pt x="1050" y="85"/>
                    <a:pt x="1047" y="87"/>
                  </a:cubicBezTo>
                  <a:cubicBezTo>
                    <a:pt x="1046" y="88"/>
                    <a:pt x="1045" y="89"/>
                    <a:pt x="1044" y="90"/>
                  </a:cubicBezTo>
                  <a:cubicBezTo>
                    <a:pt x="1059" y="90"/>
                    <a:pt x="1059" y="90"/>
                    <a:pt x="1059" y="90"/>
                  </a:cubicBezTo>
                  <a:cubicBezTo>
                    <a:pt x="1059" y="43"/>
                    <a:pt x="1059" y="43"/>
                    <a:pt x="1059" y="43"/>
                  </a:cubicBezTo>
                  <a:cubicBezTo>
                    <a:pt x="1075" y="43"/>
                    <a:pt x="1075" y="43"/>
                    <a:pt x="1075" y="43"/>
                  </a:cubicBezTo>
                  <a:cubicBezTo>
                    <a:pt x="1075" y="80"/>
                    <a:pt x="1075" y="80"/>
                    <a:pt x="1075" y="80"/>
                  </a:cubicBezTo>
                  <a:cubicBezTo>
                    <a:pt x="1096" y="80"/>
                    <a:pt x="1096" y="80"/>
                    <a:pt x="1096" y="80"/>
                  </a:cubicBezTo>
                  <a:cubicBezTo>
                    <a:pt x="1096" y="90"/>
                    <a:pt x="1096" y="90"/>
                    <a:pt x="1096" y="90"/>
                  </a:cubicBezTo>
                  <a:cubicBezTo>
                    <a:pt x="1123" y="90"/>
                    <a:pt x="1123" y="90"/>
                    <a:pt x="1123" y="90"/>
                  </a:cubicBezTo>
                  <a:cubicBezTo>
                    <a:pt x="1123" y="0"/>
                    <a:pt x="1123" y="0"/>
                    <a:pt x="112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524000" y="360000"/>
              <a:ext cx="147064" cy="172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52839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85926"/>
            <a:ext cx="8643998" cy="481171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2600" dirty="0"/>
              <a:t>Course only works if everyone </a:t>
            </a:r>
            <a:r>
              <a:rPr lang="en-US" sz="2600" dirty="0">
                <a:solidFill>
                  <a:srgbClr val="FFC000"/>
                </a:solidFill>
              </a:rPr>
              <a:t>participates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200" dirty="0"/>
              <a:t>Requirement for the </a:t>
            </a:r>
            <a:r>
              <a:rPr lang="en-US" sz="2200" dirty="0" err="1"/>
              <a:t>MfD</a:t>
            </a:r>
            <a:r>
              <a:rPr lang="en-US" sz="2200" dirty="0"/>
              <a:t> certificate: </a:t>
            </a:r>
            <a:r>
              <a:rPr lang="en-US" sz="2200" b="1" dirty="0"/>
              <a:t>70% attendance </a:t>
            </a:r>
          </a:p>
          <a:p>
            <a:pPr>
              <a:lnSpc>
                <a:spcPct val="150000"/>
              </a:lnSpc>
            </a:pPr>
            <a:r>
              <a:rPr lang="en-US" sz="2600" dirty="0"/>
              <a:t>E-mail us back to </a:t>
            </a:r>
            <a:r>
              <a:rPr lang="en-US" sz="2600" dirty="0">
                <a:solidFill>
                  <a:srgbClr val="FFC000"/>
                </a:solidFill>
              </a:rPr>
              <a:t>confirm</a:t>
            </a:r>
            <a:r>
              <a:rPr lang="en-US" sz="2600" dirty="0"/>
              <a:t> your allocations</a:t>
            </a:r>
            <a:r>
              <a:rPr lang="pl-PL" sz="2600" dirty="0"/>
              <a:t> or in case of any changes</a:t>
            </a:r>
            <a:endParaRPr lang="en-US" sz="2600" dirty="0"/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200" dirty="0"/>
              <a:t>Rules for swaps: Ask your friends or e-mail the mailing list</a:t>
            </a:r>
          </a:p>
          <a:p>
            <a:pPr>
              <a:lnSpc>
                <a:spcPct val="150000"/>
              </a:lnSpc>
            </a:pPr>
            <a:r>
              <a:rPr lang="en-US" sz="2600" dirty="0"/>
              <a:t>Some of the topics seem hard but </a:t>
            </a:r>
            <a:r>
              <a:rPr lang="en-US" sz="2600" dirty="0">
                <a:solidFill>
                  <a:srgbClr val="FFC000"/>
                </a:solidFill>
              </a:rPr>
              <a:t>please don</a:t>
            </a:r>
            <a:r>
              <a:rPr lang="uk-UA" sz="2600" dirty="0">
                <a:solidFill>
                  <a:srgbClr val="FFC000"/>
                </a:solidFill>
              </a:rPr>
              <a:t>’</a:t>
            </a:r>
            <a:r>
              <a:rPr lang="en-US" sz="2600" dirty="0">
                <a:solidFill>
                  <a:srgbClr val="FFC000"/>
                </a:solidFill>
              </a:rPr>
              <a:t>t worry 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/>
              <a:t>“</a:t>
            </a:r>
            <a:r>
              <a:rPr lang="en-US" sz="2200" i="1" dirty="0"/>
              <a:t>I have no idea what 90% of these words mean</a:t>
            </a:r>
            <a:r>
              <a:rPr lang="en-US" sz="2200" dirty="0"/>
              <a:t>” (Anonymous, 2017)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solidFill>
                  <a:srgbClr val="FFC000"/>
                </a:solidFill>
              </a:rPr>
              <a:t>Send us the slides </a:t>
            </a:r>
            <a:r>
              <a:rPr lang="en-US" sz="2600" dirty="0"/>
              <a:t>so we can post them </a:t>
            </a:r>
            <a:endParaRPr lang="pl-PL" sz="2600" dirty="0"/>
          </a:p>
          <a:p>
            <a:pPr>
              <a:lnSpc>
                <a:spcPct val="150000"/>
              </a:lnSpc>
            </a:pPr>
            <a:r>
              <a:rPr lang="pl-PL" sz="2600" dirty="0"/>
              <a:t>Enjoy!</a:t>
            </a:r>
            <a:endParaRPr lang="en-US" sz="2600" dirty="0"/>
          </a:p>
          <a:p>
            <a:pPr>
              <a:lnSpc>
                <a:spcPct val="150000"/>
              </a:lnSpc>
            </a:pPr>
            <a:endParaRPr lang="en-US" sz="2600" dirty="0"/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1406" y="78579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1406" y="78579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rgbClr val="FFC000"/>
                </a:solidFill>
              </a:rPr>
              <a:t>Final Points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0" y="-1588"/>
            <a:ext cx="9144000" cy="741363"/>
            <a:chOff x="0" y="-1588"/>
            <a:chExt cx="9144000" cy="741363"/>
          </a:xfrm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0" y="-1588"/>
              <a:ext cx="9144000" cy="741363"/>
            </a:xfrm>
            <a:custGeom>
              <a:avLst/>
              <a:gdLst>
                <a:gd name="T0" fmla="*/ 0 w 1123"/>
                <a:gd name="T1" fmla="*/ 0 h 90"/>
                <a:gd name="T2" fmla="*/ 0 w 1123"/>
                <a:gd name="T3" fmla="*/ 90 h 90"/>
                <a:gd name="T4" fmla="*/ 957 w 1123"/>
                <a:gd name="T5" fmla="*/ 90 h 90"/>
                <a:gd name="T6" fmla="*/ 955 w 1123"/>
                <a:gd name="T7" fmla="*/ 89 h 90"/>
                <a:gd name="T8" fmla="*/ 949 w 1123"/>
                <a:gd name="T9" fmla="*/ 73 h 90"/>
                <a:gd name="T10" fmla="*/ 949 w 1123"/>
                <a:gd name="T11" fmla="*/ 43 h 90"/>
                <a:gd name="T12" fmla="*/ 966 w 1123"/>
                <a:gd name="T13" fmla="*/ 43 h 90"/>
                <a:gd name="T14" fmla="*/ 966 w 1123"/>
                <a:gd name="T15" fmla="*/ 74 h 90"/>
                <a:gd name="T16" fmla="*/ 967 w 1123"/>
                <a:gd name="T17" fmla="*/ 80 h 90"/>
                <a:gd name="T18" fmla="*/ 973 w 1123"/>
                <a:gd name="T19" fmla="*/ 82 h 90"/>
                <a:gd name="T20" fmla="*/ 978 w 1123"/>
                <a:gd name="T21" fmla="*/ 80 h 90"/>
                <a:gd name="T22" fmla="*/ 980 w 1123"/>
                <a:gd name="T23" fmla="*/ 74 h 90"/>
                <a:gd name="T24" fmla="*/ 980 w 1123"/>
                <a:gd name="T25" fmla="*/ 43 h 90"/>
                <a:gd name="T26" fmla="*/ 996 w 1123"/>
                <a:gd name="T27" fmla="*/ 43 h 90"/>
                <a:gd name="T28" fmla="*/ 996 w 1123"/>
                <a:gd name="T29" fmla="*/ 70 h 90"/>
                <a:gd name="T30" fmla="*/ 990 w 1123"/>
                <a:gd name="T31" fmla="*/ 89 h 90"/>
                <a:gd name="T32" fmla="*/ 988 w 1123"/>
                <a:gd name="T33" fmla="*/ 90 h 90"/>
                <a:gd name="T34" fmla="*/ 1012 w 1123"/>
                <a:gd name="T35" fmla="*/ 90 h 90"/>
                <a:gd name="T36" fmla="*/ 1002 w 1123"/>
                <a:gd name="T37" fmla="*/ 68 h 90"/>
                <a:gd name="T38" fmla="*/ 1028 w 1123"/>
                <a:gd name="T39" fmla="*/ 41 h 90"/>
                <a:gd name="T40" fmla="*/ 1048 w 1123"/>
                <a:gd name="T41" fmla="*/ 49 h 90"/>
                <a:gd name="T42" fmla="*/ 1052 w 1123"/>
                <a:gd name="T43" fmla="*/ 55 h 90"/>
                <a:gd name="T44" fmla="*/ 1039 w 1123"/>
                <a:gd name="T45" fmla="*/ 62 h 90"/>
                <a:gd name="T46" fmla="*/ 1028 w 1123"/>
                <a:gd name="T47" fmla="*/ 53 h 90"/>
                <a:gd name="T48" fmla="*/ 1022 w 1123"/>
                <a:gd name="T49" fmla="*/ 56 h 90"/>
                <a:gd name="T50" fmla="*/ 1018 w 1123"/>
                <a:gd name="T51" fmla="*/ 67 h 90"/>
                <a:gd name="T52" fmla="*/ 1028 w 1123"/>
                <a:gd name="T53" fmla="*/ 82 h 90"/>
                <a:gd name="T54" fmla="*/ 1039 w 1123"/>
                <a:gd name="T55" fmla="*/ 74 h 90"/>
                <a:gd name="T56" fmla="*/ 1052 w 1123"/>
                <a:gd name="T57" fmla="*/ 80 h 90"/>
                <a:gd name="T58" fmla="*/ 1047 w 1123"/>
                <a:gd name="T59" fmla="*/ 87 h 90"/>
                <a:gd name="T60" fmla="*/ 1044 w 1123"/>
                <a:gd name="T61" fmla="*/ 90 h 90"/>
                <a:gd name="T62" fmla="*/ 1059 w 1123"/>
                <a:gd name="T63" fmla="*/ 90 h 90"/>
                <a:gd name="T64" fmla="*/ 1059 w 1123"/>
                <a:gd name="T65" fmla="*/ 43 h 90"/>
                <a:gd name="T66" fmla="*/ 1075 w 1123"/>
                <a:gd name="T67" fmla="*/ 43 h 90"/>
                <a:gd name="T68" fmla="*/ 1075 w 1123"/>
                <a:gd name="T69" fmla="*/ 80 h 90"/>
                <a:gd name="T70" fmla="*/ 1096 w 1123"/>
                <a:gd name="T71" fmla="*/ 80 h 90"/>
                <a:gd name="T72" fmla="*/ 1096 w 1123"/>
                <a:gd name="T73" fmla="*/ 90 h 90"/>
                <a:gd name="T74" fmla="*/ 1123 w 1123"/>
                <a:gd name="T75" fmla="*/ 90 h 90"/>
                <a:gd name="T76" fmla="*/ 1123 w 1123"/>
                <a:gd name="T77" fmla="*/ 0 h 90"/>
                <a:gd name="T78" fmla="*/ 0 w 1123"/>
                <a:gd name="T79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23" h="90">
                  <a:moveTo>
                    <a:pt x="0" y="0"/>
                  </a:moveTo>
                  <a:cubicBezTo>
                    <a:pt x="0" y="90"/>
                    <a:pt x="0" y="90"/>
                    <a:pt x="0" y="90"/>
                  </a:cubicBezTo>
                  <a:cubicBezTo>
                    <a:pt x="957" y="90"/>
                    <a:pt x="957" y="90"/>
                    <a:pt x="957" y="90"/>
                  </a:cubicBezTo>
                  <a:cubicBezTo>
                    <a:pt x="956" y="90"/>
                    <a:pt x="955" y="89"/>
                    <a:pt x="955" y="89"/>
                  </a:cubicBezTo>
                  <a:cubicBezTo>
                    <a:pt x="950" y="84"/>
                    <a:pt x="950" y="78"/>
                    <a:pt x="949" y="73"/>
                  </a:cubicBezTo>
                  <a:cubicBezTo>
                    <a:pt x="949" y="43"/>
                    <a:pt x="949" y="43"/>
                    <a:pt x="949" y="43"/>
                  </a:cubicBezTo>
                  <a:cubicBezTo>
                    <a:pt x="966" y="43"/>
                    <a:pt x="966" y="43"/>
                    <a:pt x="966" y="43"/>
                  </a:cubicBezTo>
                  <a:cubicBezTo>
                    <a:pt x="966" y="74"/>
                    <a:pt x="966" y="74"/>
                    <a:pt x="966" y="74"/>
                  </a:cubicBezTo>
                  <a:cubicBezTo>
                    <a:pt x="966" y="76"/>
                    <a:pt x="966" y="79"/>
                    <a:pt x="967" y="80"/>
                  </a:cubicBezTo>
                  <a:cubicBezTo>
                    <a:pt x="969" y="82"/>
                    <a:pt x="971" y="82"/>
                    <a:pt x="973" y="82"/>
                  </a:cubicBezTo>
                  <a:cubicBezTo>
                    <a:pt x="975" y="82"/>
                    <a:pt x="977" y="81"/>
                    <a:pt x="978" y="80"/>
                  </a:cubicBezTo>
                  <a:cubicBezTo>
                    <a:pt x="979" y="79"/>
                    <a:pt x="980" y="76"/>
                    <a:pt x="980" y="74"/>
                  </a:cubicBezTo>
                  <a:cubicBezTo>
                    <a:pt x="980" y="43"/>
                    <a:pt x="980" y="43"/>
                    <a:pt x="980" y="43"/>
                  </a:cubicBezTo>
                  <a:cubicBezTo>
                    <a:pt x="996" y="43"/>
                    <a:pt x="996" y="43"/>
                    <a:pt x="996" y="43"/>
                  </a:cubicBezTo>
                  <a:cubicBezTo>
                    <a:pt x="996" y="70"/>
                    <a:pt x="996" y="70"/>
                    <a:pt x="996" y="70"/>
                  </a:cubicBezTo>
                  <a:cubicBezTo>
                    <a:pt x="996" y="75"/>
                    <a:pt x="996" y="83"/>
                    <a:pt x="990" y="89"/>
                  </a:cubicBezTo>
                  <a:cubicBezTo>
                    <a:pt x="989" y="89"/>
                    <a:pt x="989" y="90"/>
                    <a:pt x="988" y="90"/>
                  </a:cubicBezTo>
                  <a:cubicBezTo>
                    <a:pt x="1012" y="90"/>
                    <a:pt x="1012" y="90"/>
                    <a:pt x="1012" y="90"/>
                  </a:cubicBezTo>
                  <a:cubicBezTo>
                    <a:pt x="1005" y="85"/>
                    <a:pt x="1002" y="76"/>
                    <a:pt x="1002" y="68"/>
                  </a:cubicBezTo>
                  <a:cubicBezTo>
                    <a:pt x="1002" y="55"/>
                    <a:pt x="1011" y="41"/>
                    <a:pt x="1028" y="41"/>
                  </a:cubicBezTo>
                  <a:cubicBezTo>
                    <a:pt x="1035" y="41"/>
                    <a:pt x="1043" y="44"/>
                    <a:pt x="1048" y="49"/>
                  </a:cubicBezTo>
                  <a:cubicBezTo>
                    <a:pt x="1050" y="51"/>
                    <a:pt x="1051" y="53"/>
                    <a:pt x="1052" y="55"/>
                  </a:cubicBezTo>
                  <a:cubicBezTo>
                    <a:pt x="1039" y="62"/>
                    <a:pt x="1039" y="62"/>
                    <a:pt x="1039" y="62"/>
                  </a:cubicBezTo>
                  <a:cubicBezTo>
                    <a:pt x="1038" y="59"/>
                    <a:pt x="1035" y="53"/>
                    <a:pt x="1028" y="53"/>
                  </a:cubicBezTo>
                  <a:cubicBezTo>
                    <a:pt x="1025" y="53"/>
                    <a:pt x="1023" y="55"/>
                    <a:pt x="1022" y="56"/>
                  </a:cubicBezTo>
                  <a:cubicBezTo>
                    <a:pt x="1018" y="60"/>
                    <a:pt x="1018" y="65"/>
                    <a:pt x="1018" y="67"/>
                  </a:cubicBezTo>
                  <a:cubicBezTo>
                    <a:pt x="1018" y="75"/>
                    <a:pt x="1021" y="82"/>
                    <a:pt x="1028" y="82"/>
                  </a:cubicBezTo>
                  <a:cubicBezTo>
                    <a:pt x="1036" y="82"/>
                    <a:pt x="1038" y="75"/>
                    <a:pt x="1039" y="74"/>
                  </a:cubicBezTo>
                  <a:cubicBezTo>
                    <a:pt x="1052" y="80"/>
                    <a:pt x="1052" y="80"/>
                    <a:pt x="1052" y="80"/>
                  </a:cubicBezTo>
                  <a:cubicBezTo>
                    <a:pt x="1051" y="83"/>
                    <a:pt x="1050" y="85"/>
                    <a:pt x="1047" y="87"/>
                  </a:cubicBezTo>
                  <a:cubicBezTo>
                    <a:pt x="1046" y="88"/>
                    <a:pt x="1045" y="89"/>
                    <a:pt x="1044" y="90"/>
                  </a:cubicBezTo>
                  <a:cubicBezTo>
                    <a:pt x="1059" y="90"/>
                    <a:pt x="1059" y="90"/>
                    <a:pt x="1059" y="90"/>
                  </a:cubicBezTo>
                  <a:cubicBezTo>
                    <a:pt x="1059" y="43"/>
                    <a:pt x="1059" y="43"/>
                    <a:pt x="1059" y="43"/>
                  </a:cubicBezTo>
                  <a:cubicBezTo>
                    <a:pt x="1075" y="43"/>
                    <a:pt x="1075" y="43"/>
                    <a:pt x="1075" y="43"/>
                  </a:cubicBezTo>
                  <a:cubicBezTo>
                    <a:pt x="1075" y="80"/>
                    <a:pt x="1075" y="80"/>
                    <a:pt x="1075" y="80"/>
                  </a:cubicBezTo>
                  <a:cubicBezTo>
                    <a:pt x="1096" y="80"/>
                    <a:pt x="1096" y="80"/>
                    <a:pt x="1096" y="80"/>
                  </a:cubicBezTo>
                  <a:cubicBezTo>
                    <a:pt x="1096" y="90"/>
                    <a:pt x="1096" y="90"/>
                    <a:pt x="1096" y="90"/>
                  </a:cubicBezTo>
                  <a:cubicBezTo>
                    <a:pt x="1123" y="90"/>
                    <a:pt x="1123" y="90"/>
                    <a:pt x="1123" y="90"/>
                  </a:cubicBezTo>
                  <a:cubicBezTo>
                    <a:pt x="1123" y="0"/>
                    <a:pt x="1123" y="0"/>
                    <a:pt x="112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524000" y="360000"/>
              <a:ext cx="147064" cy="172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7661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101363"/>
            <a:ext cx="7772400" cy="1470025"/>
          </a:xfrm>
        </p:spPr>
        <p:txBody>
          <a:bodyPr/>
          <a:lstStyle/>
          <a:p>
            <a:r>
              <a:rPr lang="pl-PL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Enjoy the course!</a:t>
            </a:r>
            <a:endParaRPr lang="en-GB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14298" y="2927680"/>
            <a:ext cx="4143404" cy="1228126"/>
          </a:xfrm>
        </p:spPr>
        <p:txBody>
          <a:bodyPr>
            <a:normAutofit/>
          </a:bodyPr>
          <a:lstStyle/>
          <a:p>
            <a:r>
              <a:rPr lang="en-GB" dirty="0" err="1">
                <a:solidFill>
                  <a:schemeClr val="tx1"/>
                </a:solidFill>
              </a:rPr>
              <a:t>Magda</a:t>
            </a:r>
            <a:r>
              <a:rPr lang="pl-PL" dirty="0">
                <a:solidFill>
                  <a:schemeClr val="tx1"/>
                </a:solidFill>
              </a:rPr>
              <a:t>lena Kachlicka</a:t>
            </a:r>
            <a:endParaRPr lang="en-GB" dirty="0">
              <a:solidFill>
                <a:schemeClr val="tx1"/>
              </a:solidFill>
            </a:endParaRPr>
          </a:p>
          <a:p>
            <a:r>
              <a:rPr lang="pl-PL" sz="2200" dirty="0"/>
              <a:t>magdalena.kachlicka.18@ucl.ac.uk</a:t>
            </a:r>
            <a:endParaRPr lang="en-GB" sz="2200" dirty="0"/>
          </a:p>
          <a:p>
            <a:endParaRPr lang="pl-PL" sz="1500" dirty="0">
              <a:solidFill>
                <a:schemeClr val="tx1"/>
              </a:solidFill>
            </a:endParaRPr>
          </a:p>
        </p:txBody>
      </p:sp>
      <p:grpSp>
        <p:nvGrpSpPr>
          <p:cNvPr id="2" name="Group 5"/>
          <p:cNvGrpSpPr/>
          <p:nvPr/>
        </p:nvGrpSpPr>
        <p:grpSpPr>
          <a:xfrm>
            <a:off x="0" y="-1588"/>
            <a:ext cx="9144000" cy="741363"/>
            <a:chOff x="0" y="-1588"/>
            <a:chExt cx="9144000" cy="741363"/>
          </a:xfrm>
        </p:grpSpPr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0" y="-1588"/>
              <a:ext cx="9144000" cy="741363"/>
            </a:xfrm>
            <a:custGeom>
              <a:avLst/>
              <a:gdLst>
                <a:gd name="T0" fmla="*/ 0 w 1123"/>
                <a:gd name="T1" fmla="*/ 0 h 90"/>
                <a:gd name="T2" fmla="*/ 0 w 1123"/>
                <a:gd name="T3" fmla="*/ 90 h 90"/>
                <a:gd name="T4" fmla="*/ 957 w 1123"/>
                <a:gd name="T5" fmla="*/ 90 h 90"/>
                <a:gd name="T6" fmla="*/ 955 w 1123"/>
                <a:gd name="T7" fmla="*/ 89 h 90"/>
                <a:gd name="T8" fmla="*/ 949 w 1123"/>
                <a:gd name="T9" fmla="*/ 73 h 90"/>
                <a:gd name="T10" fmla="*/ 949 w 1123"/>
                <a:gd name="T11" fmla="*/ 43 h 90"/>
                <a:gd name="T12" fmla="*/ 966 w 1123"/>
                <a:gd name="T13" fmla="*/ 43 h 90"/>
                <a:gd name="T14" fmla="*/ 966 w 1123"/>
                <a:gd name="T15" fmla="*/ 74 h 90"/>
                <a:gd name="T16" fmla="*/ 967 w 1123"/>
                <a:gd name="T17" fmla="*/ 80 h 90"/>
                <a:gd name="T18" fmla="*/ 973 w 1123"/>
                <a:gd name="T19" fmla="*/ 82 h 90"/>
                <a:gd name="T20" fmla="*/ 978 w 1123"/>
                <a:gd name="T21" fmla="*/ 80 h 90"/>
                <a:gd name="T22" fmla="*/ 980 w 1123"/>
                <a:gd name="T23" fmla="*/ 74 h 90"/>
                <a:gd name="T24" fmla="*/ 980 w 1123"/>
                <a:gd name="T25" fmla="*/ 43 h 90"/>
                <a:gd name="T26" fmla="*/ 996 w 1123"/>
                <a:gd name="T27" fmla="*/ 43 h 90"/>
                <a:gd name="T28" fmla="*/ 996 w 1123"/>
                <a:gd name="T29" fmla="*/ 70 h 90"/>
                <a:gd name="T30" fmla="*/ 990 w 1123"/>
                <a:gd name="T31" fmla="*/ 89 h 90"/>
                <a:gd name="T32" fmla="*/ 988 w 1123"/>
                <a:gd name="T33" fmla="*/ 90 h 90"/>
                <a:gd name="T34" fmla="*/ 1012 w 1123"/>
                <a:gd name="T35" fmla="*/ 90 h 90"/>
                <a:gd name="T36" fmla="*/ 1002 w 1123"/>
                <a:gd name="T37" fmla="*/ 68 h 90"/>
                <a:gd name="T38" fmla="*/ 1028 w 1123"/>
                <a:gd name="T39" fmla="*/ 41 h 90"/>
                <a:gd name="T40" fmla="*/ 1048 w 1123"/>
                <a:gd name="T41" fmla="*/ 49 h 90"/>
                <a:gd name="T42" fmla="*/ 1052 w 1123"/>
                <a:gd name="T43" fmla="*/ 55 h 90"/>
                <a:gd name="T44" fmla="*/ 1039 w 1123"/>
                <a:gd name="T45" fmla="*/ 62 h 90"/>
                <a:gd name="T46" fmla="*/ 1028 w 1123"/>
                <a:gd name="T47" fmla="*/ 53 h 90"/>
                <a:gd name="T48" fmla="*/ 1022 w 1123"/>
                <a:gd name="T49" fmla="*/ 56 h 90"/>
                <a:gd name="T50" fmla="*/ 1018 w 1123"/>
                <a:gd name="T51" fmla="*/ 67 h 90"/>
                <a:gd name="T52" fmla="*/ 1028 w 1123"/>
                <a:gd name="T53" fmla="*/ 82 h 90"/>
                <a:gd name="T54" fmla="*/ 1039 w 1123"/>
                <a:gd name="T55" fmla="*/ 74 h 90"/>
                <a:gd name="T56" fmla="*/ 1052 w 1123"/>
                <a:gd name="T57" fmla="*/ 80 h 90"/>
                <a:gd name="T58" fmla="*/ 1047 w 1123"/>
                <a:gd name="T59" fmla="*/ 87 h 90"/>
                <a:gd name="T60" fmla="*/ 1044 w 1123"/>
                <a:gd name="T61" fmla="*/ 90 h 90"/>
                <a:gd name="T62" fmla="*/ 1059 w 1123"/>
                <a:gd name="T63" fmla="*/ 90 h 90"/>
                <a:gd name="T64" fmla="*/ 1059 w 1123"/>
                <a:gd name="T65" fmla="*/ 43 h 90"/>
                <a:gd name="T66" fmla="*/ 1075 w 1123"/>
                <a:gd name="T67" fmla="*/ 43 h 90"/>
                <a:gd name="T68" fmla="*/ 1075 w 1123"/>
                <a:gd name="T69" fmla="*/ 80 h 90"/>
                <a:gd name="T70" fmla="*/ 1096 w 1123"/>
                <a:gd name="T71" fmla="*/ 80 h 90"/>
                <a:gd name="T72" fmla="*/ 1096 w 1123"/>
                <a:gd name="T73" fmla="*/ 90 h 90"/>
                <a:gd name="T74" fmla="*/ 1123 w 1123"/>
                <a:gd name="T75" fmla="*/ 90 h 90"/>
                <a:gd name="T76" fmla="*/ 1123 w 1123"/>
                <a:gd name="T77" fmla="*/ 0 h 90"/>
                <a:gd name="T78" fmla="*/ 0 w 1123"/>
                <a:gd name="T79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23" h="90">
                  <a:moveTo>
                    <a:pt x="0" y="0"/>
                  </a:moveTo>
                  <a:cubicBezTo>
                    <a:pt x="0" y="90"/>
                    <a:pt x="0" y="90"/>
                    <a:pt x="0" y="90"/>
                  </a:cubicBezTo>
                  <a:cubicBezTo>
                    <a:pt x="957" y="90"/>
                    <a:pt x="957" y="90"/>
                    <a:pt x="957" y="90"/>
                  </a:cubicBezTo>
                  <a:cubicBezTo>
                    <a:pt x="956" y="90"/>
                    <a:pt x="955" y="89"/>
                    <a:pt x="955" y="89"/>
                  </a:cubicBezTo>
                  <a:cubicBezTo>
                    <a:pt x="950" y="84"/>
                    <a:pt x="950" y="78"/>
                    <a:pt x="949" y="73"/>
                  </a:cubicBezTo>
                  <a:cubicBezTo>
                    <a:pt x="949" y="43"/>
                    <a:pt x="949" y="43"/>
                    <a:pt x="949" y="43"/>
                  </a:cubicBezTo>
                  <a:cubicBezTo>
                    <a:pt x="966" y="43"/>
                    <a:pt x="966" y="43"/>
                    <a:pt x="966" y="43"/>
                  </a:cubicBezTo>
                  <a:cubicBezTo>
                    <a:pt x="966" y="74"/>
                    <a:pt x="966" y="74"/>
                    <a:pt x="966" y="74"/>
                  </a:cubicBezTo>
                  <a:cubicBezTo>
                    <a:pt x="966" y="76"/>
                    <a:pt x="966" y="79"/>
                    <a:pt x="967" y="80"/>
                  </a:cubicBezTo>
                  <a:cubicBezTo>
                    <a:pt x="969" y="82"/>
                    <a:pt x="971" y="82"/>
                    <a:pt x="973" y="82"/>
                  </a:cubicBezTo>
                  <a:cubicBezTo>
                    <a:pt x="975" y="82"/>
                    <a:pt x="977" y="81"/>
                    <a:pt x="978" y="80"/>
                  </a:cubicBezTo>
                  <a:cubicBezTo>
                    <a:pt x="979" y="79"/>
                    <a:pt x="980" y="76"/>
                    <a:pt x="980" y="74"/>
                  </a:cubicBezTo>
                  <a:cubicBezTo>
                    <a:pt x="980" y="43"/>
                    <a:pt x="980" y="43"/>
                    <a:pt x="980" y="43"/>
                  </a:cubicBezTo>
                  <a:cubicBezTo>
                    <a:pt x="996" y="43"/>
                    <a:pt x="996" y="43"/>
                    <a:pt x="996" y="43"/>
                  </a:cubicBezTo>
                  <a:cubicBezTo>
                    <a:pt x="996" y="70"/>
                    <a:pt x="996" y="70"/>
                    <a:pt x="996" y="70"/>
                  </a:cubicBezTo>
                  <a:cubicBezTo>
                    <a:pt x="996" y="75"/>
                    <a:pt x="996" y="83"/>
                    <a:pt x="990" y="89"/>
                  </a:cubicBezTo>
                  <a:cubicBezTo>
                    <a:pt x="989" y="89"/>
                    <a:pt x="989" y="90"/>
                    <a:pt x="988" y="90"/>
                  </a:cubicBezTo>
                  <a:cubicBezTo>
                    <a:pt x="1012" y="90"/>
                    <a:pt x="1012" y="90"/>
                    <a:pt x="1012" y="90"/>
                  </a:cubicBezTo>
                  <a:cubicBezTo>
                    <a:pt x="1005" y="85"/>
                    <a:pt x="1002" y="76"/>
                    <a:pt x="1002" y="68"/>
                  </a:cubicBezTo>
                  <a:cubicBezTo>
                    <a:pt x="1002" y="55"/>
                    <a:pt x="1011" y="41"/>
                    <a:pt x="1028" y="41"/>
                  </a:cubicBezTo>
                  <a:cubicBezTo>
                    <a:pt x="1035" y="41"/>
                    <a:pt x="1043" y="44"/>
                    <a:pt x="1048" y="49"/>
                  </a:cubicBezTo>
                  <a:cubicBezTo>
                    <a:pt x="1050" y="51"/>
                    <a:pt x="1051" y="53"/>
                    <a:pt x="1052" y="55"/>
                  </a:cubicBezTo>
                  <a:cubicBezTo>
                    <a:pt x="1039" y="62"/>
                    <a:pt x="1039" y="62"/>
                    <a:pt x="1039" y="62"/>
                  </a:cubicBezTo>
                  <a:cubicBezTo>
                    <a:pt x="1038" y="59"/>
                    <a:pt x="1035" y="53"/>
                    <a:pt x="1028" y="53"/>
                  </a:cubicBezTo>
                  <a:cubicBezTo>
                    <a:pt x="1025" y="53"/>
                    <a:pt x="1023" y="55"/>
                    <a:pt x="1022" y="56"/>
                  </a:cubicBezTo>
                  <a:cubicBezTo>
                    <a:pt x="1018" y="60"/>
                    <a:pt x="1018" y="65"/>
                    <a:pt x="1018" y="67"/>
                  </a:cubicBezTo>
                  <a:cubicBezTo>
                    <a:pt x="1018" y="75"/>
                    <a:pt x="1021" y="82"/>
                    <a:pt x="1028" y="82"/>
                  </a:cubicBezTo>
                  <a:cubicBezTo>
                    <a:pt x="1036" y="82"/>
                    <a:pt x="1038" y="75"/>
                    <a:pt x="1039" y="74"/>
                  </a:cubicBezTo>
                  <a:cubicBezTo>
                    <a:pt x="1052" y="80"/>
                    <a:pt x="1052" y="80"/>
                    <a:pt x="1052" y="80"/>
                  </a:cubicBezTo>
                  <a:cubicBezTo>
                    <a:pt x="1051" y="83"/>
                    <a:pt x="1050" y="85"/>
                    <a:pt x="1047" y="87"/>
                  </a:cubicBezTo>
                  <a:cubicBezTo>
                    <a:pt x="1046" y="88"/>
                    <a:pt x="1045" y="89"/>
                    <a:pt x="1044" y="90"/>
                  </a:cubicBezTo>
                  <a:cubicBezTo>
                    <a:pt x="1059" y="90"/>
                    <a:pt x="1059" y="90"/>
                    <a:pt x="1059" y="90"/>
                  </a:cubicBezTo>
                  <a:cubicBezTo>
                    <a:pt x="1059" y="43"/>
                    <a:pt x="1059" y="43"/>
                    <a:pt x="1059" y="43"/>
                  </a:cubicBezTo>
                  <a:cubicBezTo>
                    <a:pt x="1075" y="43"/>
                    <a:pt x="1075" y="43"/>
                    <a:pt x="1075" y="43"/>
                  </a:cubicBezTo>
                  <a:cubicBezTo>
                    <a:pt x="1075" y="80"/>
                    <a:pt x="1075" y="80"/>
                    <a:pt x="1075" y="80"/>
                  </a:cubicBezTo>
                  <a:cubicBezTo>
                    <a:pt x="1096" y="80"/>
                    <a:pt x="1096" y="80"/>
                    <a:pt x="1096" y="80"/>
                  </a:cubicBezTo>
                  <a:cubicBezTo>
                    <a:pt x="1096" y="90"/>
                    <a:pt x="1096" y="90"/>
                    <a:pt x="1096" y="90"/>
                  </a:cubicBezTo>
                  <a:cubicBezTo>
                    <a:pt x="1123" y="90"/>
                    <a:pt x="1123" y="90"/>
                    <a:pt x="1123" y="90"/>
                  </a:cubicBezTo>
                  <a:cubicBezTo>
                    <a:pt x="1123" y="0"/>
                    <a:pt x="1123" y="0"/>
                    <a:pt x="112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524000" y="360000"/>
              <a:ext cx="147064" cy="172800"/>
            </a:xfrm>
            <a:prstGeom prst="rect">
              <a:avLst/>
            </a:prstGeom>
          </p:spPr>
        </p:pic>
      </p:grpSp>
      <p:sp>
        <p:nvSpPr>
          <p:cNvPr id="10" name="Subtitle 4"/>
          <p:cNvSpPr txBox="1">
            <a:spLocks/>
          </p:cNvSpPr>
          <p:nvPr/>
        </p:nvSpPr>
        <p:spPr>
          <a:xfrm>
            <a:off x="4643422" y="3789040"/>
            <a:ext cx="4286280" cy="1228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Sarah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Buehler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sz="2200" dirty="0" err="1">
                <a:solidFill>
                  <a:schemeClr val="tx1">
                    <a:tint val="75000"/>
                  </a:schemeClr>
                </a:solidFill>
              </a:rPr>
              <a:t>sarahkatharinabuehler@gmail.com</a:t>
            </a: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l-PL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ubtitle 4">
            <a:extLst>
              <a:ext uri="{FF2B5EF4-FFF2-40B4-BE49-F238E27FC236}">
                <a16:creationId xmlns:a16="http://schemas.microsoft.com/office/drawing/2014/main" id="{CE8F19A7-CCE9-3444-8B97-EA81DBC34234}"/>
              </a:ext>
            </a:extLst>
          </p:cNvPr>
          <p:cNvSpPr txBox="1">
            <a:spLocks/>
          </p:cNvSpPr>
          <p:nvPr/>
        </p:nvSpPr>
        <p:spPr>
          <a:xfrm>
            <a:off x="13728" y="5088255"/>
            <a:ext cx="4143404" cy="1228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err="1">
                <a:solidFill>
                  <a:schemeClr val="tx1"/>
                </a:solidFill>
              </a:rPr>
              <a:t>Chhavi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Sachdeva</a:t>
            </a:r>
            <a:endParaRPr lang="en-GB" dirty="0">
              <a:solidFill>
                <a:schemeClr val="tx1"/>
              </a:solidFill>
            </a:endParaRPr>
          </a:p>
          <a:p>
            <a:r>
              <a:rPr lang="pl-PL" sz="2200" dirty="0"/>
              <a:t>chhavi.sachdeva.14@ucl.ac.uk</a:t>
            </a:r>
            <a:endParaRPr lang="pl-PL" sz="1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850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2742</TotalTime>
  <Words>290</Words>
  <Application>Microsoft Macintosh PowerPoint</Application>
  <PresentationFormat>On-screen Show (4:3)</PresentationFormat>
  <Paragraphs>52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Wingdings</vt:lpstr>
      <vt:lpstr>Office Theme</vt:lpstr>
      <vt:lpstr>Methods for Dummies Overview and Introduction</vt:lpstr>
      <vt:lpstr>What is Methods for Dummies</vt:lpstr>
      <vt:lpstr>How to Prepare</vt:lpstr>
      <vt:lpstr>Where to find information</vt:lpstr>
      <vt:lpstr>PowerPoint Presentation</vt:lpstr>
      <vt:lpstr>Enjoy the course!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Flauschilein</dc:creator>
  <cp:lastModifiedBy>Sarah Bühler</cp:lastModifiedBy>
  <cp:revision>146</cp:revision>
  <cp:lastPrinted>2014-10-23T10:38:18Z</cp:lastPrinted>
  <dcterms:created xsi:type="dcterms:W3CDTF">2014-10-22T20:05:16Z</dcterms:created>
  <dcterms:modified xsi:type="dcterms:W3CDTF">2020-11-18T11:56:44Z</dcterms:modified>
</cp:coreProperties>
</file>