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9" r:id="rId2"/>
    <p:sldId id="262" r:id="rId3"/>
    <p:sldId id="263" r:id="rId4"/>
    <p:sldId id="266" r:id="rId5"/>
    <p:sldId id="267" r:id="rId6"/>
    <p:sldId id="268" r:id="rId7"/>
    <p:sldId id="270" r:id="rId8"/>
    <p:sldId id="269" r:id="rId9"/>
    <p:sldId id="271" r:id="rId10"/>
    <p:sldId id="272" r:id="rId11"/>
    <p:sldId id="265" r:id="rId12"/>
    <p:sldId id="275" r:id="rId13"/>
    <p:sldId id="273" r:id="rId14"/>
    <p:sldId id="274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25" userDrawn="1">
          <p15:clr>
            <a:srgbClr val="A4A3A4"/>
          </p15:clr>
        </p15:guide>
        <p15:guide id="2" pos="869" userDrawn="1">
          <p15:clr>
            <a:srgbClr val="A4A3A4"/>
          </p15:clr>
        </p15:guide>
        <p15:guide id="3" pos="39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CAD6"/>
    <a:srgbClr val="005176"/>
    <a:srgbClr val="70AD47"/>
    <a:srgbClr val="BF9000"/>
    <a:srgbClr val="C7C7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DBD3399-2355-4092-A28F-9862C1461595}" v="1028" dt="2021-01-27T11:56:17.8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2844" autoAdjust="0"/>
  </p:normalViewPr>
  <p:slideViewPr>
    <p:cSldViewPr snapToGrid="0" showGuides="1">
      <p:cViewPr varScale="1">
        <p:scale>
          <a:sx n="91" d="100"/>
          <a:sy n="91" d="100"/>
        </p:scale>
        <p:origin x="330" y="66"/>
      </p:cViewPr>
      <p:guideLst>
        <p:guide orient="horz" pos="1525"/>
        <p:guide pos="869"/>
        <p:guide pos="39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5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ace Bugden" userId="7c30f4f7ab4831ee" providerId="LiveId" clId="{EDBD3399-2355-4092-A28F-9862C1461595}"/>
    <pc:docChg chg="undo redo custSel addSld delSld modSld sldOrd">
      <pc:chgData name="Grace Bugden" userId="7c30f4f7ab4831ee" providerId="LiveId" clId="{EDBD3399-2355-4092-A28F-9862C1461595}" dt="2021-01-27T11:56:17.832" v="4052"/>
      <pc:docMkLst>
        <pc:docMk/>
      </pc:docMkLst>
      <pc:sldChg chg="addSp delSp modSp add mod ord">
        <pc:chgData name="Grace Bugden" userId="7c30f4f7ab4831ee" providerId="LiveId" clId="{EDBD3399-2355-4092-A28F-9862C1461595}" dt="2021-01-27T00:47:20.852" v="3230" actId="1076"/>
        <pc:sldMkLst>
          <pc:docMk/>
          <pc:sldMk cId="2749175655" sldId="259"/>
        </pc:sldMkLst>
        <pc:spChg chg="mod">
          <ac:chgData name="Grace Bugden" userId="7c30f4f7ab4831ee" providerId="LiveId" clId="{EDBD3399-2355-4092-A28F-9862C1461595}" dt="2021-01-27T00:47:17.221" v="3229" actId="14100"/>
          <ac:spMkLst>
            <pc:docMk/>
            <pc:sldMk cId="2749175655" sldId="259"/>
            <ac:spMk id="2" creationId="{D4B6F20F-631D-4DA0-AB57-9CAB669F7C36}"/>
          </ac:spMkLst>
        </pc:spChg>
        <pc:spChg chg="add mod">
          <ac:chgData name="Grace Bugden" userId="7c30f4f7ab4831ee" providerId="LiveId" clId="{EDBD3399-2355-4092-A28F-9862C1461595}" dt="2021-01-27T00:47:20.852" v="3230" actId="1076"/>
          <ac:spMkLst>
            <pc:docMk/>
            <pc:sldMk cId="2749175655" sldId="259"/>
            <ac:spMk id="6" creationId="{95FF9234-D359-4E06-88B5-2401D7CEE081}"/>
          </ac:spMkLst>
        </pc:spChg>
        <pc:spChg chg="add mod">
          <ac:chgData name="Grace Bugden" userId="7c30f4f7ab4831ee" providerId="LiveId" clId="{EDBD3399-2355-4092-A28F-9862C1461595}" dt="2021-01-27T00:47:06.749" v="3226" actId="571"/>
          <ac:spMkLst>
            <pc:docMk/>
            <pc:sldMk cId="2749175655" sldId="259"/>
            <ac:spMk id="7" creationId="{A2348593-DE85-483B-A667-7F3A1BA92031}"/>
          </ac:spMkLst>
        </pc:spChg>
        <pc:spChg chg="mod">
          <ac:chgData name="Grace Bugden" userId="7c30f4f7ab4831ee" providerId="LiveId" clId="{EDBD3399-2355-4092-A28F-9862C1461595}" dt="2021-01-27T00:47:09.444" v="3227" actId="14100"/>
          <ac:spMkLst>
            <pc:docMk/>
            <pc:sldMk cId="2749175655" sldId="259"/>
            <ac:spMk id="8" creationId="{CA865A8D-C944-4DA7-BE5A-AAD547A38D41}"/>
          </ac:spMkLst>
        </pc:spChg>
        <pc:spChg chg="mod">
          <ac:chgData name="Grace Bugden" userId="7c30f4f7ab4831ee" providerId="LiveId" clId="{EDBD3399-2355-4092-A28F-9862C1461595}" dt="2021-01-27T00:47:12.388" v="3228" actId="1076"/>
          <ac:spMkLst>
            <pc:docMk/>
            <pc:sldMk cId="2749175655" sldId="259"/>
            <ac:spMk id="9" creationId="{4DADA896-D9EB-4ACC-9A87-93214C2CF7ED}"/>
          </ac:spMkLst>
        </pc:spChg>
        <pc:spChg chg="add mod">
          <ac:chgData name="Grace Bugden" userId="7c30f4f7ab4831ee" providerId="LiveId" clId="{EDBD3399-2355-4092-A28F-9862C1461595}" dt="2021-01-27T00:47:06.749" v="3226" actId="571"/>
          <ac:spMkLst>
            <pc:docMk/>
            <pc:sldMk cId="2749175655" sldId="259"/>
            <ac:spMk id="10" creationId="{5CBDD43F-D00F-41DC-B599-3DBA05CA2C7C}"/>
          </ac:spMkLst>
        </pc:spChg>
        <pc:picChg chg="del">
          <ac:chgData name="Grace Bugden" userId="7c30f4f7ab4831ee" providerId="LiveId" clId="{EDBD3399-2355-4092-A28F-9862C1461595}" dt="2021-01-27T00:44:38.935" v="3146" actId="478"/>
          <ac:picMkLst>
            <pc:docMk/>
            <pc:sldMk cId="2749175655" sldId="259"/>
            <ac:picMk id="5" creationId="{AFB599F5-F849-47B5-AB16-CD63D8062554}"/>
          </ac:picMkLst>
        </pc:picChg>
      </pc:sldChg>
      <pc:sldChg chg="modSp mod modAnim">
        <pc:chgData name="Grace Bugden" userId="7c30f4f7ab4831ee" providerId="LiveId" clId="{EDBD3399-2355-4092-A28F-9862C1461595}" dt="2021-01-27T11:42:18.477" v="3406"/>
        <pc:sldMkLst>
          <pc:docMk/>
          <pc:sldMk cId="3970279241" sldId="262"/>
        </pc:sldMkLst>
        <pc:spChg chg="mod">
          <ac:chgData name="Grace Bugden" userId="7c30f4f7ab4831ee" providerId="LiveId" clId="{EDBD3399-2355-4092-A28F-9862C1461595}" dt="2021-01-27T00:44:36.509" v="3145" actId="20577"/>
          <ac:spMkLst>
            <pc:docMk/>
            <pc:sldMk cId="3970279241" sldId="262"/>
            <ac:spMk id="2" creationId="{6FDE5CD3-C95B-4667-A9AC-8E31FEB8269F}"/>
          </ac:spMkLst>
        </pc:spChg>
        <pc:spChg chg="mod">
          <ac:chgData name="Grace Bugden" userId="7c30f4f7ab4831ee" providerId="LiveId" clId="{EDBD3399-2355-4092-A28F-9862C1461595}" dt="2021-01-27T11:42:18.477" v="3406"/>
          <ac:spMkLst>
            <pc:docMk/>
            <pc:sldMk cId="3970279241" sldId="262"/>
            <ac:spMk id="3" creationId="{15453E4A-577D-4B20-96F4-69F5F964EFB5}"/>
          </ac:spMkLst>
        </pc:spChg>
      </pc:sldChg>
      <pc:sldChg chg="addSp modSp mod ord">
        <pc:chgData name="Grace Bugden" userId="7c30f4f7ab4831ee" providerId="LiveId" clId="{EDBD3399-2355-4092-A28F-9862C1461595}" dt="2021-01-27T11:41:56.154" v="3404"/>
        <pc:sldMkLst>
          <pc:docMk/>
          <pc:sldMk cId="633500454" sldId="265"/>
        </pc:sldMkLst>
        <pc:spChg chg="mod">
          <ac:chgData name="Grace Bugden" userId="7c30f4f7ab4831ee" providerId="LiveId" clId="{EDBD3399-2355-4092-A28F-9862C1461595}" dt="2021-01-26T23:47:12.764" v="1178" actId="20577"/>
          <ac:spMkLst>
            <pc:docMk/>
            <pc:sldMk cId="633500454" sldId="265"/>
            <ac:spMk id="2" creationId="{B139A7A1-F038-465A-A722-269EEEAAAD40}"/>
          </ac:spMkLst>
        </pc:spChg>
        <pc:spChg chg="mod">
          <ac:chgData name="Grace Bugden" userId="7c30f4f7ab4831ee" providerId="LiveId" clId="{EDBD3399-2355-4092-A28F-9862C1461595}" dt="2021-01-27T00:17:15.554" v="1473" actId="1036"/>
          <ac:spMkLst>
            <pc:docMk/>
            <pc:sldMk cId="633500454" sldId="265"/>
            <ac:spMk id="3" creationId="{5E0E28D8-C1B2-42EF-8FCF-745938774A1C}"/>
          </ac:spMkLst>
        </pc:spChg>
        <pc:spChg chg="add mod">
          <ac:chgData name="Grace Bugden" userId="7c30f4f7ab4831ee" providerId="LiveId" clId="{EDBD3399-2355-4092-A28F-9862C1461595}" dt="2021-01-27T00:17:15.554" v="1473" actId="1036"/>
          <ac:spMkLst>
            <pc:docMk/>
            <pc:sldMk cId="633500454" sldId="265"/>
            <ac:spMk id="4" creationId="{36856BED-F798-474B-B581-D38DBBC96E31}"/>
          </ac:spMkLst>
        </pc:spChg>
        <pc:spChg chg="add mod ord">
          <ac:chgData name="Grace Bugden" userId="7c30f4f7ab4831ee" providerId="LiveId" clId="{EDBD3399-2355-4092-A28F-9862C1461595}" dt="2021-01-27T00:17:15.554" v="1473" actId="1036"/>
          <ac:spMkLst>
            <pc:docMk/>
            <pc:sldMk cId="633500454" sldId="265"/>
            <ac:spMk id="5" creationId="{06E14333-7ACC-4880-8B36-24F9AF153C5E}"/>
          </ac:spMkLst>
        </pc:spChg>
        <pc:spChg chg="add mod">
          <ac:chgData name="Grace Bugden" userId="7c30f4f7ab4831ee" providerId="LiveId" clId="{EDBD3399-2355-4092-A28F-9862C1461595}" dt="2021-01-27T10:17:48.108" v="3401" actId="14100"/>
          <ac:spMkLst>
            <pc:docMk/>
            <pc:sldMk cId="633500454" sldId="265"/>
            <ac:spMk id="6" creationId="{3EA955D1-ADA6-4036-A935-FAFBBCDD29B7}"/>
          </ac:spMkLst>
        </pc:spChg>
        <pc:spChg chg="add mod">
          <ac:chgData name="Grace Bugden" userId="7c30f4f7ab4831ee" providerId="LiveId" clId="{EDBD3399-2355-4092-A28F-9862C1461595}" dt="2021-01-27T10:17:45.175" v="3400" actId="14100"/>
          <ac:spMkLst>
            <pc:docMk/>
            <pc:sldMk cId="633500454" sldId="265"/>
            <ac:spMk id="7" creationId="{8FCC2F16-6B4A-4193-9797-473E10FDA636}"/>
          </ac:spMkLst>
        </pc:spChg>
        <pc:spChg chg="add mod">
          <ac:chgData name="Grace Bugden" userId="7c30f4f7ab4831ee" providerId="LiveId" clId="{EDBD3399-2355-4092-A28F-9862C1461595}" dt="2021-01-27T00:17:15.554" v="1473" actId="1036"/>
          <ac:spMkLst>
            <pc:docMk/>
            <pc:sldMk cId="633500454" sldId="265"/>
            <ac:spMk id="8" creationId="{4499462A-2906-47BC-A50E-210FBD6D85FF}"/>
          </ac:spMkLst>
        </pc:spChg>
      </pc:sldChg>
      <pc:sldChg chg="modAnim">
        <pc:chgData name="Grace Bugden" userId="7c30f4f7ab4831ee" providerId="LiveId" clId="{EDBD3399-2355-4092-A28F-9862C1461595}" dt="2021-01-27T11:53:59.233" v="4039"/>
        <pc:sldMkLst>
          <pc:docMk/>
          <pc:sldMk cId="3006521311" sldId="266"/>
        </pc:sldMkLst>
      </pc:sldChg>
      <pc:sldChg chg="addSp delSp modSp mod modAnim">
        <pc:chgData name="Grace Bugden" userId="7c30f4f7ab4831ee" providerId="LiveId" clId="{EDBD3399-2355-4092-A28F-9862C1461595}" dt="2021-01-27T11:54:37.978" v="4044"/>
        <pc:sldMkLst>
          <pc:docMk/>
          <pc:sldMk cId="1034550289" sldId="267"/>
        </pc:sldMkLst>
        <pc:spChg chg="add del mod ord">
          <ac:chgData name="Grace Bugden" userId="7c30f4f7ab4831ee" providerId="LiveId" clId="{EDBD3399-2355-4092-A28F-9862C1461595}" dt="2021-01-26T23:00:19.162" v="222" actId="478"/>
          <ac:spMkLst>
            <pc:docMk/>
            <pc:sldMk cId="1034550289" sldId="267"/>
            <ac:spMk id="5" creationId="{5E1B72E9-381C-43F9-9270-8685CEAB1950}"/>
          </ac:spMkLst>
        </pc:spChg>
        <pc:spChg chg="mod">
          <ac:chgData name="Grace Bugden" userId="7c30f4f7ab4831ee" providerId="LiveId" clId="{EDBD3399-2355-4092-A28F-9862C1461595}" dt="2021-01-26T23:16:33.080" v="579" actId="948"/>
          <ac:spMkLst>
            <pc:docMk/>
            <pc:sldMk cId="1034550289" sldId="267"/>
            <ac:spMk id="6" creationId="{3A5EBEC9-68C7-455D-8805-06BF35E31708}"/>
          </ac:spMkLst>
        </pc:spChg>
        <pc:spChg chg="add mod ord">
          <ac:chgData name="Grace Bugden" userId="7c30f4f7ab4831ee" providerId="LiveId" clId="{EDBD3399-2355-4092-A28F-9862C1461595}" dt="2021-01-26T23:04:57.659" v="293" actId="164"/>
          <ac:spMkLst>
            <pc:docMk/>
            <pc:sldMk cId="1034550289" sldId="267"/>
            <ac:spMk id="7" creationId="{666D068B-682E-4671-B3C1-4B1E28C1D987}"/>
          </ac:spMkLst>
        </pc:spChg>
        <pc:spChg chg="add del mod">
          <ac:chgData name="Grace Bugden" userId="7c30f4f7ab4831ee" providerId="LiveId" clId="{EDBD3399-2355-4092-A28F-9862C1461595}" dt="2021-01-26T23:01:39.855" v="253" actId="478"/>
          <ac:spMkLst>
            <pc:docMk/>
            <pc:sldMk cId="1034550289" sldId="267"/>
            <ac:spMk id="8" creationId="{C4F8A6C4-6812-44D4-878A-ED2C1CFA134A}"/>
          </ac:spMkLst>
        </pc:spChg>
        <pc:spChg chg="add mod">
          <ac:chgData name="Grace Bugden" userId="7c30f4f7ab4831ee" providerId="LiveId" clId="{EDBD3399-2355-4092-A28F-9862C1461595}" dt="2021-01-26T23:04:57.659" v="293" actId="164"/>
          <ac:spMkLst>
            <pc:docMk/>
            <pc:sldMk cId="1034550289" sldId="267"/>
            <ac:spMk id="9" creationId="{DF99D42C-2103-4EFC-8295-36AFAF0CA36A}"/>
          </ac:spMkLst>
        </pc:spChg>
        <pc:spChg chg="mod">
          <ac:chgData name="Grace Bugden" userId="7c30f4f7ab4831ee" providerId="LiveId" clId="{EDBD3399-2355-4092-A28F-9862C1461595}" dt="2021-01-26T23:07:22.182" v="335" actId="12788"/>
          <ac:spMkLst>
            <pc:docMk/>
            <pc:sldMk cId="1034550289" sldId="267"/>
            <ac:spMk id="11" creationId="{10455E71-AF19-4D7D-878B-B179E59643F2}"/>
          </ac:spMkLst>
        </pc:spChg>
        <pc:spChg chg="mod">
          <ac:chgData name="Grace Bugden" userId="7c30f4f7ab4831ee" providerId="LiveId" clId="{EDBD3399-2355-4092-A28F-9862C1461595}" dt="2021-01-26T23:07:22.182" v="335" actId="12788"/>
          <ac:spMkLst>
            <pc:docMk/>
            <pc:sldMk cId="1034550289" sldId="267"/>
            <ac:spMk id="12" creationId="{CA23138F-1798-4392-804E-5786E6B2C494}"/>
          </ac:spMkLst>
        </pc:spChg>
        <pc:spChg chg="add mod ord">
          <ac:chgData name="Grace Bugden" userId="7c30f4f7ab4831ee" providerId="LiveId" clId="{EDBD3399-2355-4092-A28F-9862C1461595}" dt="2021-01-26T23:04:59.995" v="294" actId="164"/>
          <ac:spMkLst>
            <pc:docMk/>
            <pc:sldMk cId="1034550289" sldId="267"/>
            <ac:spMk id="14" creationId="{DD1E407C-DED0-4574-BE5C-528B744073A1}"/>
          </ac:spMkLst>
        </pc:spChg>
        <pc:spChg chg="add mod ord">
          <ac:chgData name="Grace Bugden" userId="7c30f4f7ab4831ee" providerId="LiveId" clId="{EDBD3399-2355-4092-A28F-9862C1461595}" dt="2021-01-26T23:04:57.659" v="293" actId="164"/>
          <ac:spMkLst>
            <pc:docMk/>
            <pc:sldMk cId="1034550289" sldId="267"/>
            <ac:spMk id="15" creationId="{742475C4-54DA-4E8C-9A6F-87FAEF1E3940}"/>
          </ac:spMkLst>
        </pc:spChg>
        <pc:spChg chg="add mod ord">
          <ac:chgData name="Grace Bugden" userId="7c30f4f7ab4831ee" providerId="LiveId" clId="{EDBD3399-2355-4092-A28F-9862C1461595}" dt="2021-01-26T23:04:59.995" v="294" actId="164"/>
          <ac:spMkLst>
            <pc:docMk/>
            <pc:sldMk cId="1034550289" sldId="267"/>
            <ac:spMk id="16" creationId="{BD078440-50AC-431D-9812-14878B41F707}"/>
          </ac:spMkLst>
        </pc:spChg>
        <pc:spChg chg="add mod">
          <ac:chgData name="Grace Bugden" userId="7c30f4f7ab4831ee" providerId="LiveId" clId="{EDBD3399-2355-4092-A28F-9862C1461595}" dt="2021-01-26T23:04:59.995" v="294" actId="164"/>
          <ac:spMkLst>
            <pc:docMk/>
            <pc:sldMk cId="1034550289" sldId="267"/>
            <ac:spMk id="17" creationId="{E82D5D8C-4939-4B3F-8F5C-7AA5F7ABB032}"/>
          </ac:spMkLst>
        </pc:spChg>
        <pc:spChg chg="add del mod">
          <ac:chgData name="Grace Bugden" userId="7c30f4f7ab4831ee" providerId="LiveId" clId="{EDBD3399-2355-4092-A28F-9862C1461595}" dt="2021-01-26T23:04:43.465" v="287" actId="478"/>
          <ac:spMkLst>
            <pc:docMk/>
            <pc:sldMk cId="1034550289" sldId="267"/>
            <ac:spMk id="20" creationId="{6EFAAF77-F40A-4FEC-BF62-5A1F0B03A15F}"/>
          </ac:spMkLst>
        </pc:spChg>
        <pc:spChg chg="add del mod">
          <ac:chgData name="Grace Bugden" userId="7c30f4f7ab4831ee" providerId="LiveId" clId="{EDBD3399-2355-4092-A28F-9862C1461595}" dt="2021-01-26T23:04:43.465" v="287" actId="478"/>
          <ac:spMkLst>
            <pc:docMk/>
            <pc:sldMk cId="1034550289" sldId="267"/>
            <ac:spMk id="21" creationId="{80AEC29D-86F6-4E6D-A635-288A4056C35D}"/>
          </ac:spMkLst>
        </pc:spChg>
        <pc:spChg chg="add del mod">
          <ac:chgData name="Grace Bugden" userId="7c30f4f7ab4831ee" providerId="LiveId" clId="{EDBD3399-2355-4092-A28F-9862C1461595}" dt="2021-01-26T23:04:43.465" v="287" actId="478"/>
          <ac:spMkLst>
            <pc:docMk/>
            <pc:sldMk cId="1034550289" sldId="267"/>
            <ac:spMk id="22" creationId="{94FED845-D471-4101-87DB-B6144E4752E4}"/>
          </ac:spMkLst>
        </pc:spChg>
        <pc:spChg chg="add del mod">
          <ac:chgData name="Grace Bugden" userId="7c30f4f7ab4831ee" providerId="LiveId" clId="{EDBD3399-2355-4092-A28F-9862C1461595}" dt="2021-01-26T23:04:43.465" v="287" actId="478"/>
          <ac:spMkLst>
            <pc:docMk/>
            <pc:sldMk cId="1034550289" sldId="267"/>
            <ac:spMk id="23" creationId="{5A03EB2B-6101-46F0-A4E9-25D319335C1D}"/>
          </ac:spMkLst>
        </pc:spChg>
        <pc:spChg chg="add del mod">
          <ac:chgData name="Grace Bugden" userId="7c30f4f7ab4831ee" providerId="LiveId" clId="{EDBD3399-2355-4092-A28F-9862C1461595}" dt="2021-01-26T23:04:43.465" v="287" actId="478"/>
          <ac:spMkLst>
            <pc:docMk/>
            <pc:sldMk cId="1034550289" sldId="267"/>
            <ac:spMk id="24" creationId="{141C623A-47C9-4996-B464-9335554EAA2F}"/>
          </ac:spMkLst>
        </pc:spChg>
        <pc:spChg chg="add del mod">
          <ac:chgData name="Grace Bugden" userId="7c30f4f7ab4831ee" providerId="LiveId" clId="{EDBD3399-2355-4092-A28F-9862C1461595}" dt="2021-01-26T23:04:43.465" v="287" actId="478"/>
          <ac:spMkLst>
            <pc:docMk/>
            <pc:sldMk cId="1034550289" sldId="267"/>
            <ac:spMk id="25" creationId="{8E8505C1-24E2-4A23-8722-04A468DB1679}"/>
          </ac:spMkLst>
        </pc:spChg>
        <pc:spChg chg="add mod">
          <ac:chgData name="Grace Bugden" userId="7c30f4f7ab4831ee" providerId="LiveId" clId="{EDBD3399-2355-4092-A28F-9862C1461595}" dt="2021-01-26T23:04:54.954" v="292" actId="571"/>
          <ac:spMkLst>
            <pc:docMk/>
            <pc:sldMk cId="1034550289" sldId="267"/>
            <ac:spMk id="28" creationId="{2E56A41D-E33A-4650-80E6-D57A566FBDF2}"/>
          </ac:spMkLst>
        </pc:spChg>
        <pc:spChg chg="add mod">
          <ac:chgData name="Grace Bugden" userId="7c30f4f7ab4831ee" providerId="LiveId" clId="{EDBD3399-2355-4092-A28F-9862C1461595}" dt="2021-01-26T23:04:54.954" v="292" actId="571"/>
          <ac:spMkLst>
            <pc:docMk/>
            <pc:sldMk cId="1034550289" sldId="267"/>
            <ac:spMk id="29" creationId="{C3788FC0-F67A-4B2A-905A-A631C9719109}"/>
          </ac:spMkLst>
        </pc:spChg>
        <pc:spChg chg="add mod">
          <ac:chgData name="Grace Bugden" userId="7c30f4f7ab4831ee" providerId="LiveId" clId="{EDBD3399-2355-4092-A28F-9862C1461595}" dt="2021-01-26T23:04:54.954" v="292" actId="571"/>
          <ac:spMkLst>
            <pc:docMk/>
            <pc:sldMk cId="1034550289" sldId="267"/>
            <ac:spMk id="30" creationId="{6B81E265-D51C-4F48-9CAC-D777FC845E8A}"/>
          </ac:spMkLst>
        </pc:spChg>
        <pc:spChg chg="add mod">
          <ac:chgData name="Grace Bugden" userId="7c30f4f7ab4831ee" providerId="LiveId" clId="{EDBD3399-2355-4092-A28F-9862C1461595}" dt="2021-01-26T23:04:54.954" v="292" actId="571"/>
          <ac:spMkLst>
            <pc:docMk/>
            <pc:sldMk cId="1034550289" sldId="267"/>
            <ac:spMk id="31" creationId="{02259AA1-109D-4020-9713-8D923AD700C7}"/>
          </ac:spMkLst>
        </pc:spChg>
        <pc:spChg chg="add mod">
          <ac:chgData name="Grace Bugden" userId="7c30f4f7ab4831ee" providerId="LiveId" clId="{EDBD3399-2355-4092-A28F-9862C1461595}" dt="2021-01-26T23:04:54.954" v="292" actId="571"/>
          <ac:spMkLst>
            <pc:docMk/>
            <pc:sldMk cId="1034550289" sldId="267"/>
            <ac:spMk id="32" creationId="{4756D876-263A-4E98-B676-86AED885A4B2}"/>
          </ac:spMkLst>
        </pc:spChg>
        <pc:spChg chg="add mod">
          <ac:chgData name="Grace Bugden" userId="7c30f4f7ab4831ee" providerId="LiveId" clId="{EDBD3399-2355-4092-A28F-9862C1461595}" dt="2021-01-26T23:04:54.954" v="292" actId="571"/>
          <ac:spMkLst>
            <pc:docMk/>
            <pc:sldMk cId="1034550289" sldId="267"/>
            <ac:spMk id="33" creationId="{C3EC4B23-CBC0-47CA-80C3-2F8453B1086E}"/>
          </ac:spMkLst>
        </pc:spChg>
        <pc:grpChg chg="add mod ord">
          <ac:chgData name="Grace Bugden" userId="7c30f4f7ab4831ee" providerId="LiveId" clId="{EDBD3399-2355-4092-A28F-9862C1461595}" dt="2021-01-26T23:03:07.923" v="276" actId="164"/>
          <ac:grpSpMkLst>
            <pc:docMk/>
            <pc:sldMk cId="1034550289" sldId="267"/>
            <ac:grpSpMk id="18" creationId="{2B56F281-FB99-4DD7-B065-1FC0C4C5FDD6}"/>
          </ac:grpSpMkLst>
        </pc:grpChg>
        <pc:grpChg chg="add mod ord">
          <ac:chgData name="Grace Bugden" userId="7c30f4f7ab4831ee" providerId="LiveId" clId="{EDBD3399-2355-4092-A28F-9862C1461595}" dt="2021-01-26T23:03:07.515" v="275" actId="164"/>
          <ac:grpSpMkLst>
            <pc:docMk/>
            <pc:sldMk cId="1034550289" sldId="267"/>
            <ac:grpSpMk id="19" creationId="{DE374CA8-7D16-4157-94A4-15ACF2E3ADCD}"/>
          </ac:grpSpMkLst>
        </pc:grpChg>
        <pc:grpChg chg="add mod">
          <ac:chgData name="Grace Bugden" userId="7c30f4f7ab4831ee" providerId="LiveId" clId="{EDBD3399-2355-4092-A28F-9862C1461595}" dt="2021-01-26T23:04:51.173" v="291" actId="164"/>
          <ac:grpSpMkLst>
            <pc:docMk/>
            <pc:sldMk cId="1034550289" sldId="267"/>
            <ac:grpSpMk id="26" creationId="{ED5DDD4D-DA52-4AB0-81CC-651D12F2667A}"/>
          </ac:grpSpMkLst>
        </pc:grpChg>
        <pc:grpChg chg="add mod">
          <ac:chgData name="Grace Bugden" userId="7c30f4f7ab4831ee" providerId="LiveId" clId="{EDBD3399-2355-4092-A28F-9862C1461595}" dt="2021-01-26T23:04:51.003" v="290" actId="164"/>
          <ac:grpSpMkLst>
            <pc:docMk/>
            <pc:sldMk cId="1034550289" sldId="267"/>
            <ac:grpSpMk id="27" creationId="{C14CEBD1-8ABA-4CE4-8627-B3142988F456}"/>
          </ac:grpSpMkLst>
        </pc:grpChg>
        <pc:grpChg chg="add mod ord">
          <ac:chgData name="Grace Bugden" userId="7c30f4f7ab4831ee" providerId="LiveId" clId="{EDBD3399-2355-4092-A28F-9862C1461595}" dt="2021-01-26T23:16:40.552" v="586" actId="1036"/>
          <ac:grpSpMkLst>
            <pc:docMk/>
            <pc:sldMk cId="1034550289" sldId="267"/>
            <ac:grpSpMk id="34" creationId="{873EB280-D8C0-4721-9746-E894E19BE355}"/>
          </ac:grpSpMkLst>
        </pc:grpChg>
        <pc:grpChg chg="add mod ord">
          <ac:chgData name="Grace Bugden" userId="7c30f4f7ab4831ee" providerId="LiveId" clId="{EDBD3399-2355-4092-A28F-9862C1461595}" dt="2021-01-26T23:16:40.552" v="586" actId="1036"/>
          <ac:grpSpMkLst>
            <pc:docMk/>
            <pc:sldMk cId="1034550289" sldId="267"/>
            <ac:grpSpMk id="35" creationId="{7915970C-207B-467E-87B6-4FF7332121BA}"/>
          </ac:grpSpMkLst>
        </pc:grpChg>
        <pc:cxnChg chg="mod">
          <ac:chgData name="Grace Bugden" userId="7c30f4f7ab4831ee" providerId="LiveId" clId="{EDBD3399-2355-4092-A28F-9862C1461595}" dt="2021-01-26T23:07:22.182" v="335" actId="12788"/>
          <ac:cxnSpMkLst>
            <pc:docMk/>
            <pc:sldMk cId="1034550289" sldId="267"/>
            <ac:cxnSpMk id="13" creationId="{DBA495C9-4ECB-4A85-BAEB-B2E17DBBB069}"/>
          </ac:cxnSpMkLst>
        </pc:cxnChg>
      </pc:sldChg>
      <pc:sldChg chg="addSp delSp modSp add mod">
        <pc:chgData name="Grace Bugden" userId="7c30f4f7ab4831ee" providerId="LiveId" clId="{EDBD3399-2355-4092-A28F-9862C1461595}" dt="2021-01-26T23:15:37.712" v="577" actId="14100"/>
        <pc:sldMkLst>
          <pc:docMk/>
          <pc:sldMk cId="1301708739" sldId="268"/>
        </pc:sldMkLst>
        <pc:spChg chg="mod">
          <ac:chgData name="Grace Bugden" userId="7c30f4f7ab4831ee" providerId="LiveId" clId="{EDBD3399-2355-4092-A28F-9862C1461595}" dt="2021-01-26T23:09:24.806" v="372" actId="1076"/>
          <ac:spMkLst>
            <pc:docMk/>
            <pc:sldMk cId="1301708739" sldId="268"/>
            <ac:spMk id="3" creationId="{9A4AE732-2484-4216-AE0F-42C3BDEC50F6}"/>
          </ac:spMkLst>
        </pc:spChg>
        <pc:spChg chg="del">
          <ac:chgData name="Grace Bugden" userId="7c30f4f7ab4831ee" providerId="LiveId" clId="{EDBD3399-2355-4092-A28F-9862C1461595}" dt="2021-01-26T23:06:38.348" v="302" actId="478"/>
          <ac:spMkLst>
            <pc:docMk/>
            <pc:sldMk cId="1301708739" sldId="268"/>
            <ac:spMk id="6" creationId="{3A5EBEC9-68C7-455D-8805-06BF35E31708}"/>
          </ac:spMkLst>
        </pc:spChg>
        <pc:spChg chg="mod">
          <ac:chgData name="Grace Bugden" userId="7c30f4f7ab4831ee" providerId="LiveId" clId="{EDBD3399-2355-4092-A28F-9862C1461595}" dt="2021-01-26T23:07:17.421" v="334" actId="12788"/>
          <ac:spMkLst>
            <pc:docMk/>
            <pc:sldMk cId="1301708739" sldId="268"/>
            <ac:spMk id="11" creationId="{10455E71-AF19-4D7D-878B-B179E59643F2}"/>
          </ac:spMkLst>
        </pc:spChg>
        <pc:spChg chg="mod">
          <ac:chgData name="Grace Bugden" userId="7c30f4f7ab4831ee" providerId="LiveId" clId="{EDBD3399-2355-4092-A28F-9862C1461595}" dt="2021-01-26T23:07:17.421" v="334" actId="12788"/>
          <ac:spMkLst>
            <pc:docMk/>
            <pc:sldMk cId="1301708739" sldId="268"/>
            <ac:spMk id="12" creationId="{CA23138F-1798-4392-804E-5786E6B2C494}"/>
          </ac:spMkLst>
        </pc:spChg>
        <pc:spChg chg="add mod ord">
          <ac:chgData name="Grace Bugden" userId="7c30f4f7ab4831ee" providerId="LiveId" clId="{EDBD3399-2355-4092-A28F-9862C1461595}" dt="2021-01-26T23:13:39.912" v="422" actId="12788"/>
          <ac:spMkLst>
            <pc:docMk/>
            <pc:sldMk cId="1301708739" sldId="268"/>
            <ac:spMk id="18" creationId="{895CA91D-63F5-45E2-A125-F3EA9B851AD0}"/>
          </ac:spMkLst>
        </pc:spChg>
        <pc:spChg chg="add mod">
          <ac:chgData name="Grace Bugden" userId="7c30f4f7ab4831ee" providerId="LiveId" clId="{EDBD3399-2355-4092-A28F-9862C1461595}" dt="2021-01-26T23:10:07.406" v="383" actId="1076"/>
          <ac:spMkLst>
            <pc:docMk/>
            <pc:sldMk cId="1301708739" sldId="268"/>
            <ac:spMk id="24" creationId="{3493809C-6C76-4AE1-BBFA-ACE81DD5D8E6}"/>
          </ac:spMkLst>
        </pc:spChg>
        <pc:spChg chg="add mod">
          <ac:chgData name="Grace Bugden" userId="7c30f4f7ab4831ee" providerId="LiveId" clId="{EDBD3399-2355-4092-A28F-9862C1461595}" dt="2021-01-26T23:10:09.366" v="384" actId="1076"/>
          <ac:spMkLst>
            <pc:docMk/>
            <pc:sldMk cId="1301708739" sldId="268"/>
            <ac:spMk id="25" creationId="{3394950D-4873-47C8-A6CB-66FAD7AA0D22}"/>
          </ac:spMkLst>
        </pc:spChg>
        <pc:spChg chg="del mod topLvl">
          <ac:chgData name="Grace Bugden" userId="7c30f4f7ab4831ee" providerId="LiveId" clId="{EDBD3399-2355-4092-A28F-9862C1461595}" dt="2021-01-26T23:09:20.111" v="369"/>
          <ac:spMkLst>
            <pc:docMk/>
            <pc:sldMk cId="1301708739" sldId="268"/>
            <ac:spMk id="37" creationId="{463616E2-74B9-40E5-9A3E-40DC0EBC12EA}"/>
          </ac:spMkLst>
        </pc:spChg>
        <pc:spChg chg="del mod topLvl">
          <ac:chgData name="Grace Bugden" userId="7c30f4f7ab4831ee" providerId="LiveId" clId="{EDBD3399-2355-4092-A28F-9862C1461595}" dt="2021-01-26T23:09:20.111" v="369"/>
          <ac:spMkLst>
            <pc:docMk/>
            <pc:sldMk cId="1301708739" sldId="268"/>
            <ac:spMk id="38" creationId="{047037DC-10D6-46D3-9432-BC613A1333B3}"/>
          </ac:spMkLst>
        </pc:spChg>
        <pc:spChg chg="del mod topLvl">
          <ac:chgData name="Grace Bugden" userId="7c30f4f7ab4831ee" providerId="LiveId" clId="{EDBD3399-2355-4092-A28F-9862C1461595}" dt="2021-01-26T23:09:20.111" v="369"/>
          <ac:spMkLst>
            <pc:docMk/>
            <pc:sldMk cId="1301708739" sldId="268"/>
            <ac:spMk id="39" creationId="{3B804D9E-A10F-4726-9FEA-3BEA11AAFDB0}"/>
          </ac:spMkLst>
        </pc:spChg>
        <pc:spChg chg="del mod">
          <ac:chgData name="Grace Bugden" userId="7c30f4f7ab4831ee" providerId="LiveId" clId="{EDBD3399-2355-4092-A28F-9862C1461595}" dt="2021-01-26T23:09:35.674" v="375" actId="478"/>
          <ac:spMkLst>
            <pc:docMk/>
            <pc:sldMk cId="1301708739" sldId="268"/>
            <ac:spMk id="40" creationId="{DC4A4A73-FF23-4D58-B31B-24E99377CD17}"/>
          </ac:spMkLst>
        </pc:spChg>
        <pc:spChg chg="add mod">
          <ac:chgData name="Grace Bugden" userId="7c30f4f7ab4831ee" providerId="LiveId" clId="{EDBD3399-2355-4092-A28F-9862C1461595}" dt="2021-01-26T23:09:54.901" v="380" actId="1076"/>
          <ac:spMkLst>
            <pc:docMk/>
            <pc:sldMk cId="1301708739" sldId="268"/>
            <ac:spMk id="41" creationId="{96A323FC-B3C7-4ABA-96B6-4A88FA95EDFB}"/>
          </ac:spMkLst>
        </pc:spChg>
        <pc:spChg chg="add mod">
          <ac:chgData name="Grace Bugden" userId="7c30f4f7ab4831ee" providerId="LiveId" clId="{EDBD3399-2355-4092-A28F-9862C1461595}" dt="2021-01-26T23:12:45.790" v="406" actId="1038"/>
          <ac:spMkLst>
            <pc:docMk/>
            <pc:sldMk cId="1301708739" sldId="268"/>
            <ac:spMk id="42" creationId="{6DB0061F-DC84-4A03-9CFD-6549905EB7C6}"/>
          </ac:spMkLst>
        </pc:spChg>
        <pc:spChg chg="add mod">
          <ac:chgData name="Grace Bugden" userId="7c30f4f7ab4831ee" providerId="LiveId" clId="{EDBD3399-2355-4092-A28F-9862C1461595}" dt="2021-01-26T23:13:43.686" v="424" actId="1035"/>
          <ac:spMkLst>
            <pc:docMk/>
            <pc:sldMk cId="1301708739" sldId="268"/>
            <ac:spMk id="43" creationId="{3EE33E91-680F-40F1-B75F-58CE065D5E9D}"/>
          </ac:spMkLst>
        </pc:spChg>
        <pc:spChg chg="add mod">
          <ac:chgData name="Grace Bugden" userId="7c30f4f7ab4831ee" providerId="LiveId" clId="{EDBD3399-2355-4092-A28F-9862C1461595}" dt="2021-01-26T23:15:37.712" v="577" actId="14100"/>
          <ac:spMkLst>
            <pc:docMk/>
            <pc:sldMk cId="1301708739" sldId="268"/>
            <ac:spMk id="44" creationId="{2118539D-602F-4637-900F-92EADABEACCC}"/>
          </ac:spMkLst>
        </pc:spChg>
        <pc:grpChg chg="del">
          <ac:chgData name="Grace Bugden" userId="7c30f4f7ab4831ee" providerId="LiveId" clId="{EDBD3399-2355-4092-A28F-9862C1461595}" dt="2021-01-26T23:06:38.348" v="302" actId="478"/>
          <ac:grpSpMkLst>
            <pc:docMk/>
            <pc:sldMk cId="1301708739" sldId="268"/>
            <ac:grpSpMk id="34" creationId="{873EB280-D8C0-4721-9746-E894E19BE355}"/>
          </ac:grpSpMkLst>
        </pc:grpChg>
        <pc:grpChg chg="del">
          <ac:chgData name="Grace Bugden" userId="7c30f4f7ab4831ee" providerId="LiveId" clId="{EDBD3399-2355-4092-A28F-9862C1461595}" dt="2021-01-26T23:06:38.348" v="302" actId="478"/>
          <ac:grpSpMkLst>
            <pc:docMk/>
            <pc:sldMk cId="1301708739" sldId="268"/>
            <ac:grpSpMk id="35" creationId="{7915970C-207B-467E-87B6-4FF7332121BA}"/>
          </ac:grpSpMkLst>
        </pc:grpChg>
        <pc:grpChg chg="add del mod">
          <ac:chgData name="Grace Bugden" userId="7c30f4f7ab4831ee" providerId="LiveId" clId="{EDBD3399-2355-4092-A28F-9862C1461595}" dt="2021-01-26T23:09:15.978" v="368" actId="165"/>
          <ac:grpSpMkLst>
            <pc:docMk/>
            <pc:sldMk cId="1301708739" sldId="268"/>
            <ac:grpSpMk id="36" creationId="{59125FBF-6CD6-4431-B0DD-BAF4A217975D}"/>
          </ac:grpSpMkLst>
        </pc:grpChg>
        <pc:cxnChg chg="mod">
          <ac:chgData name="Grace Bugden" userId="7c30f4f7ab4831ee" providerId="LiveId" clId="{EDBD3399-2355-4092-A28F-9862C1461595}" dt="2021-01-26T23:07:17.421" v="334" actId="12788"/>
          <ac:cxnSpMkLst>
            <pc:docMk/>
            <pc:sldMk cId="1301708739" sldId="268"/>
            <ac:cxnSpMk id="13" creationId="{DBA495C9-4ECB-4A85-BAEB-B2E17DBBB069}"/>
          </ac:cxnSpMkLst>
        </pc:cxnChg>
        <pc:cxnChg chg="add mod">
          <ac:chgData name="Grace Bugden" userId="7c30f4f7ab4831ee" providerId="LiveId" clId="{EDBD3399-2355-4092-A28F-9862C1461595}" dt="2021-01-26T23:09:54.901" v="380" actId="1076"/>
          <ac:cxnSpMkLst>
            <pc:docMk/>
            <pc:sldMk cId="1301708739" sldId="268"/>
            <ac:cxnSpMk id="26" creationId="{15DAE44D-992D-46D4-AFE6-AAC57E5931D1}"/>
          </ac:cxnSpMkLst>
        </pc:cxnChg>
      </pc:sldChg>
      <pc:sldChg chg="add del">
        <pc:chgData name="Grace Bugden" userId="7c30f4f7ab4831ee" providerId="LiveId" clId="{EDBD3399-2355-4092-A28F-9862C1461595}" dt="2021-01-26T23:17:13.058" v="588" actId="47"/>
        <pc:sldMkLst>
          <pc:docMk/>
          <pc:sldMk cId="312526411" sldId="269"/>
        </pc:sldMkLst>
      </pc:sldChg>
      <pc:sldChg chg="addSp delSp modSp add mod ord modAnim">
        <pc:chgData name="Grace Bugden" userId="7c30f4f7ab4831ee" providerId="LiveId" clId="{EDBD3399-2355-4092-A28F-9862C1461595}" dt="2021-01-27T11:55:35.787" v="4050"/>
        <pc:sldMkLst>
          <pc:docMk/>
          <pc:sldMk cId="761657044" sldId="269"/>
        </pc:sldMkLst>
        <pc:spChg chg="mod">
          <ac:chgData name="Grace Bugden" userId="7c30f4f7ab4831ee" providerId="LiveId" clId="{EDBD3399-2355-4092-A28F-9862C1461595}" dt="2021-01-26T23:24:48.347" v="962" actId="1076"/>
          <ac:spMkLst>
            <pc:docMk/>
            <pc:sldMk cId="761657044" sldId="269"/>
            <ac:spMk id="3" creationId="{9A4AE732-2484-4216-AE0F-42C3BDEC50F6}"/>
          </ac:spMkLst>
        </pc:spChg>
        <pc:spChg chg="mod">
          <ac:chgData name="Grace Bugden" userId="7c30f4f7ab4831ee" providerId="LiveId" clId="{EDBD3399-2355-4092-A28F-9862C1461595}" dt="2021-01-27T00:04:25.112" v="1232" actId="20577"/>
          <ac:spMkLst>
            <pc:docMk/>
            <pc:sldMk cId="761657044" sldId="269"/>
            <ac:spMk id="6" creationId="{3A5EBEC9-68C7-455D-8805-06BF35E31708}"/>
          </ac:spMkLst>
        </pc:spChg>
        <pc:spChg chg="mod">
          <ac:chgData name="Grace Bugden" userId="7c30f4f7ab4831ee" providerId="LiveId" clId="{EDBD3399-2355-4092-A28F-9862C1461595}" dt="2021-01-26T23:24:48.347" v="962" actId="1076"/>
          <ac:spMkLst>
            <pc:docMk/>
            <pc:sldMk cId="761657044" sldId="269"/>
            <ac:spMk id="10" creationId="{245213F9-AE19-499F-912D-6DD88B4695D1}"/>
          </ac:spMkLst>
        </pc:spChg>
        <pc:spChg chg="mod">
          <ac:chgData name="Grace Bugden" userId="7c30f4f7ab4831ee" providerId="LiveId" clId="{EDBD3399-2355-4092-A28F-9862C1461595}" dt="2021-01-26T23:24:48.347" v="962" actId="1076"/>
          <ac:spMkLst>
            <pc:docMk/>
            <pc:sldMk cId="761657044" sldId="269"/>
            <ac:spMk id="11" creationId="{10455E71-AF19-4D7D-878B-B179E59643F2}"/>
          </ac:spMkLst>
        </pc:spChg>
        <pc:spChg chg="mod">
          <ac:chgData name="Grace Bugden" userId="7c30f4f7ab4831ee" providerId="LiveId" clId="{EDBD3399-2355-4092-A28F-9862C1461595}" dt="2021-01-26T23:24:48.347" v="962" actId="1076"/>
          <ac:spMkLst>
            <pc:docMk/>
            <pc:sldMk cId="761657044" sldId="269"/>
            <ac:spMk id="12" creationId="{CA23138F-1798-4392-804E-5786E6B2C494}"/>
          </ac:spMkLst>
        </pc:spChg>
        <pc:spChg chg="add del mod ord">
          <ac:chgData name="Grace Bugden" userId="7c30f4f7ab4831ee" providerId="LiveId" clId="{EDBD3399-2355-4092-A28F-9862C1461595}" dt="2021-01-26T23:21:56.788" v="874" actId="478"/>
          <ac:spMkLst>
            <pc:docMk/>
            <pc:sldMk cId="761657044" sldId="269"/>
            <ac:spMk id="24" creationId="{BD8D36FE-368B-4D56-B74F-DD30A7A84D38}"/>
          </ac:spMkLst>
        </pc:spChg>
        <pc:spChg chg="add del mod">
          <ac:chgData name="Grace Bugden" userId="7c30f4f7ab4831ee" providerId="LiveId" clId="{EDBD3399-2355-4092-A28F-9862C1461595}" dt="2021-01-27T00:04:08.694" v="1217" actId="478"/>
          <ac:spMkLst>
            <pc:docMk/>
            <pc:sldMk cId="761657044" sldId="269"/>
            <ac:spMk id="25" creationId="{CCEFB803-AB46-4479-97A6-35A96D22F7C7}"/>
          </ac:spMkLst>
        </pc:spChg>
        <pc:spChg chg="add del mod">
          <ac:chgData name="Grace Bugden" userId="7c30f4f7ab4831ee" providerId="LiveId" clId="{EDBD3399-2355-4092-A28F-9862C1461595}" dt="2021-01-27T00:04:08.694" v="1217" actId="478"/>
          <ac:spMkLst>
            <pc:docMk/>
            <pc:sldMk cId="761657044" sldId="269"/>
            <ac:spMk id="26" creationId="{1A42407D-28D6-4B0D-9544-617A6239E839}"/>
          </ac:spMkLst>
        </pc:spChg>
        <pc:spChg chg="add del mod">
          <ac:chgData name="Grace Bugden" userId="7c30f4f7ab4831ee" providerId="LiveId" clId="{EDBD3399-2355-4092-A28F-9862C1461595}" dt="2021-01-27T00:04:08.694" v="1217" actId="478"/>
          <ac:spMkLst>
            <pc:docMk/>
            <pc:sldMk cId="761657044" sldId="269"/>
            <ac:spMk id="27" creationId="{4A5EF5A1-FAF6-4967-9F08-58C154D291A2}"/>
          </ac:spMkLst>
        </pc:spChg>
        <pc:spChg chg="del">
          <ac:chgData name="Grace Bugden" userId="7c30f4f7ab4831ee" providerId="LiveId" clId="{EDBD3399-2355-4092-A28F-9862C1461595}" dt="2021-01-27T00:48:18.049" v="3251" actId="478"/>
          <ac:spMkLst>
            <pc:docMk/>
            <pc:sldMk cId="761657044" sldId="269"/>
            <ac:spMk id="28" creationId="{2E56A41D-E33A-4650-80E6-D57A566FBDF2}"/>
          </ac:spMkLst>
        </pc:spChg>
        <pc:spChg chg="del">
          <ac:chgData name="Grace Bugden" userId="7c30f4f7ab4831ee" providerId="LiveId" clId="{EDBD3399-2355-4092-A28F-9862C1461595}" dt="2021-01-27T00:48:18.049" v="3251" actId="478"/>
          <ac:spMkLst>
            <pc:docMk/>
            <pc:sldMk cId="761657044" sldId="269"/>
            <ac:spMk id="29" creationId="{C3788FC0-F67A-4B2A-905A-A631C9719109}"/>
          </ac:spMkLst>
        </pc:spChg>
        <pc:spChg chg="del">
          <ac:chgData name="Grace Bugden" userId="7c30f4f7ab4831ee" providerId="LiveId" clId="{EDBD3399-2355-4092-A28F-9862C1461595}" dt="2021-01-27T00:48:18.049" v="3251" actId="478"/>
          <ac:spMkLst>
            <pc:docMk/>
            <pc:sldMk cId="761657044" sldId="269"/>
            <ac:spMk id="30" creationId="{6B81E265-D51C-4F48-9CAC-D777FC845E8A}"/>
          </ac:spMkLst>
        </pc:spChg>
        <pc:spChg chg="del">
          <ac:chgData name="Grace Bugden" userId="7c30f4f7ab4831ee" providerId="LiveId" clId="{EDBD3399-2355-4092-A28F-9862C1461595}" dt="2021-01-27T00:48:18.049" v="3251" actId="478"/>
          <ac:spMkLst>
            <pc:docMk/>
            <pc:sldMk cId="761657044" sldId="269"/>
            <ac:spMk id="31" creationId="{02259AA1-109D-4020-9713-8D923AD700C7}"/>
          </ac:spMkLst>
        </pc:spChg>
        <pc:spChg chg="del">
          <ac:chgData name="Grace Bugden" userId="7c30f4f7ab4831ee" providerId="LiveId" clId="{EDBD3399-2355-4092-A28F-9862C1461595}" dt="2021-01-27T00:48:18.049" v="3251" actId="478"/>
          <ac:spMkLst>
            <pc:docMk/>
            <pc:sldMk cId="761657044" sldId="269"/>
            <ac:spMk id="32" creationId="{4756D876-263A-4E98-B676-86AED885A4B2}"/>
          </ac:spMkLst>
        </pc:spChg>
        <pc:spChg chg="del">
          <ac:chgData name="Grace Bugden" userId="7c30f4f7ab4831ee" providerId="LiveId" clId="{EDBD3399-2355-4092-A28F-9862C1461595}" dt="2021-01-27T00:48:18.049" v="3251" actId="478"/>
          <ac:spMkLst>
            <pc:docMk/>
            <pc:sldMk cId="761657044" sldId="269"/>
            <ac:spMk id="33" creationId="{C3EC4B23-CBC0-47CA-80C3-2F8453B1086E}"/>
          </ac:spMkLst>
        </pc:spChg>
        <pc:spChg chg="add del mod">
          <ac:chgData name="Grace Bugden" userId="7c30f4f7ab4831ee" providerId="LiveId" clId="{EDBD3399-2355-4092-A28F-9862C1461595}" dt="2021-01-27T00:04:08.694" v="1217" actId="478"/>
          <ac:spMkLst>
            <pc:docMk/>
            <pc:sldMk cId="761657044" sldId="269"/>
            <ac:spMk id="37" creationId="{59B24D82-8500-4720-BD05-827F69BEA24C}"/>
          </ac:spMkLst>
        </pc:spChg>
        <pc:spChg chg="add del mod">
          <ac:chgData name="Grace Bugden" userId="7c30f4f7ab4831ee" providerId="LiveId" clId="{EDBD3399-2355-4092-A28F-9862C1461595}" dt="2021-01-27T00:04:08.694" v="1217" actId="478"/>
          <ac:spMkLst>
            <pc:docMk/>
            <pc:sldMk cId="761657044" sldId="269"/>
            <ac:spMk id="38" creationId="{F9132F71-4304-4CFF-8561-FA582DBED853}"/>
          </ac:spMkLst>
        </pc:spChg>
        <pc:spChg chg="add del mod">
          <ac:chgData name="Grace Bugden" userId="7c30f4f7ab4831ee" providerId="LiveId" clId="{EDBD3399-2355-4092-A28F-9862C1461595}" dt="2021-01-27T00:04:08.694" v="1217" actId="478"/>
          <ac:spMkLst>
            <pc:docMk/>
            <pc:sldMk cId="761657044" sldId="269"/>
            <ac:spMk id="39" creationId="{D82B8FFD-00AE-4533-9B86-2F58923202C5}"/>
          </ac:spMkLst>
        </pc:spChg>
        <pc:spChg chg="add del mod">
          <ac:chgData name="Grace Bugden" userId="7c30f4f7ab4831ee" providerId="LiveId" clId="{EDBD3399-2355-4092-A28F-9862C1461595}" dt="2021-01-27T00:04:04.323" v="1216"/>
          <ac:spMkLst>
            <pc:docMk/>
            <pc:sldMk cId="761657044" sldId="269"/>
            <ac:spMk id="40" creationId="{F332298E-89D5-4E31-BF2E-7EC9959F5259}"/>
          </ac:spMkLst>
        </pc:spChg>
        <pc:spChg chg="add del mod">
          <ac:chgData name="Grace Bugden" userId="7c30f4f7ab4831ee" providerId="LiveId" clId="{EDBD3399-2355-4092-A28F-9862C1461595}" dt="2021-01-27T00:04:04.323" v="1216"/>
          <ac:spMkLst>
            <pc:docMk/>
            <pc:sldMk cId="761657044" sldId="269"/>
            <ac:spMk id="41" creationId="{5698FADD-4F17-4F98-8AAC-7887505ECF8A}"/>
          </ac:spMkLst>
        </pc:spChg>
        <pc:spChg chg="add del mod">
          <ac:chgData name="Grace Bugden" userId="7c30f4f7ab4831ee" providerId="LiveId" clId="{EDBD3399-2355-4092-A28F-9862C1461595}" dt="2021-01-27T00:04:04.323" v="1216"/>
          <ac:spMkLst>
            <pc:docMk/>
            <pc:sldMk cId="761657044" sldId="269"/>
            <ac:spMk id="42" creationId="{30A9D7F9-C39F-4FB8-82DE-AD193633703D}"/>
          </ac:spMkLst>
        </pc:spChg>
        <pc:spChg chg="add del mod">
          <ac:chgData name="Grace Bugden" userId="7c30f4f7ab4831ee" providerId="LiveId" clId="{EDBD3399-2355-4092-A28F-9862C1461595}" dt="2021-01-27T00:04:04.323" v="1216"/>
          <ac:spMkLst>
            <pc:docMk/>
            <pc:sldMk cId="761657044" sldId="269"/>
            <ac:spMk id="44" creationId="{86708F36-15BE-4274-9583-09976F694416}"/>
          </ac:spMkLst>
        </pc:spChg>
        <pc:spChg chg="add del mod">
          <ac:chgData name="Grace Bugden" userId="7c30f4f7ab4831ee" providerId="LiveId" clId="{EDBD3399-2355-4092-A28F-9862C1461595}" dt="2021-01-27T00:04:04.323" v="1216"/>
          <ac:spMkLst>
            <pc:docMk/>
            <pc:sldMk cId="761657044" sldId="269"/>
            <ac:spMk id="45" creationId="{14B228BF-9CD9-4255-B169-3389817EDD10}"/>
          </ac:spMkLst>
        </pc:spChg>
        <pc:spChg chg="add del mod">
          <ac:chgData name="Grace Bugden" userId="7c30f4f7ab4831ee" providerId="LiveId" clId="{EDBD3399-2355-4092-A28F-9862C1461595}" dt="2021-01-27T00:04:04.323" v="1216"/>
          <ac:spMkLst>
            <pc:docMk/>
            <pc:sldMk cId="761657044" sldId="269"/>
            <ac:spMk id="46" creationId="{07A27538-584E-49EE-8041-F60640FEC615}"/>
          </ac:spMkLst>
        </pc:spChg>
        <pc:spChg chg="add mod">
          <ac:chgData name="Grace Bugden" userId="7c30f4f7ab4831ee" providerId="LiveId" clId="{EDBD3399-2355-4092-A28F-9862C1461595}" dt="2021-01-27T00:04:13.849" v="1219" actId="207"/>
          <ac:spMkLst>
            <pc:docMk/>
            <pc:sldMk cId="761657044" sldId="269"/>
            <ac:spMk id="47" creationId="{D57F34B0-C557-4CA0-84B3-EE8CFDCFEEA2}"/>
          </ac:spMkLst>
        </pc:spChg>
        <pc:spChg chg="add mod">
          <ac:chgData name="Grace Bugden" userId="7c30f4f7ab4831ee" providerId="LiveId" clId="{EDBD3399-2355-4092-A28F-9862C1461595}" dt="2021-01-27T00:04:13.849" v="1219" actId="207"/>
          <ac:spMkLst>
            <pc:docMk/>
            <pc:sldMk cId="761657044" sldId="269"/>
            <ac:spMk id="48" creationId="{CF92DF3B-FC63-4AE8-B02C-18071B962A1E}"/>
          </ac:spMkLst>
        </pc:spChg>
        <pc:spChg chg="add mod">
          <ac:chgData name="Grace Bugden" userId="7c30f4f7ab4831ee" providerId="LiveId" clId="{EDBD3399-2355-4092-A28F-9862C1461595}" dt="2021-01-27T00:04:13.849" v="1219" actId="207"/>
          <ac:spMkLst>
            <pc:docMk/>
            <pc:sldMk cId="761657044" sldId="269"/>
            <ac:spMk id="49" creationId="{DBA3A965-79E3-4606-AEA6-59306D82A7DF}"/>
          </ac:spMkLst>
        </pc:spChg>
        <pc:spChg chg="add mod">
          <ac:chgData name="Grace Bugden" userId="7c30f4f7ab4831ee" providerId="LiveId" clId="{EDBD3399-2355-4092-A28F-9862C1461595}" dt="2021-01-27T00:04:13.849" v="1219" actId="207"/>
          <ac:spMkLst>
            <pc:docMk/>
            <pc:sldMk cId="761657044" sldId="269"/>
            <ac:spMk id="51" creationId="{5615FAE5-14C3-423F-9727-1E1EDFE5CD62}"/>
          </ac:spMkLst>
        </pc:spChg>
        <pc:spChg chg="add mod">
          <ac:chgData name="Grace Bugden" userId="7c30f4f7ab4831ee" providerId="LiveId" clId="{EDBD3399-2355-4092-A28F-9862C1461595}" dt="2021-01-27T00:04:13.849" v="1219" actId="207"/>
          <ac:spMkLst>
            <pc:docMk/>
            <pc:sldMk cId="761657044" sldId="269"/>
            <ac:spMk id="52" creationId="{72F20B57-A067-401A-8FAB-0F4E87712DA4}"/>
          </ac:spMkLst>
        </pc:spChg>
        <pc:spChg chg="add mod">
          <ac:chgData name="Grace Bugden" userId="7c30f4f7ab4831ee" providerId="LiveId" clId="{EDBD3399-2355-4092-A28F-9862C1461595}" dt="2021-01-27T00:04:13.849" v="1219" actId="207"/>
          <ac:spMkLst>
            <pc:docMk/>
            <pc:sldMk cId="761657044" sldId="269"/>
            <ac:spMk id="53" creationId="{6584AD7E-CC3E-4626-9EE7-69A2215D86C9}"/>
          </ac:spMkLst>
        </pc:spChg>
        <pc:grpChg chg="del">
          <ac:chgData name="Grace Bugden" userId="7c30f4f7ab4831ee" providerId="LiveId" clId="{EDBD3399-2355-4092-A28F-9862C1461595}" dt="2021-01-26T23:22:54.768" v="894" actId="478"/>
          <ac:grpSpMkLst>
            <pc:docMk/>
            <pc:sldMk cId="761657044" sldId="269"/>
            <ac:grpSpMk id="34" creationId="{873EB280-D8C0-4721-9746-E894E19BE355}"/>
          </ac:grpSpMkLst>
        </pc:grpChg>
        <pc:grpChg chg="del">
          <ac:chgData name="Grace Bugden" userId="7c30f4f7ab4831ee" providerId="LiveId" clId="{EDBD3399-2355-4092-A28F-9862C1461595}" dt="2021-01-26T23:22:54.768" v="894" actId="478"/>
          <ac:grpSpMkLst>
            <pc:docMk/>
            <pc:sldMk cId="761657044" sldId="269"/>
            <ac:grpSpMk id="35" creationId="{7915970C-207B-467E-87B6-4FF7332121BA}"/>
          </ac:grpSpMkLst>
        </pc:grpChg>
        <pc:picChg chg="mod">
          <ac:chgData name="Grace Bugden" userId="7c30f4f7ab4831ee" providerId="LiveId" clId="{EDBD3399-2355-4092-A28F-9862C1461595}" dt="2021-01-26T23:24:48.347" v="962" actId="1076"/>
          <ac:picMkLst>
            <pc:docMk/>
            <pc:sldMk cId="761657044" sldId="269"/>
            <ac:picMk id="4" creationId="{A6189FAC-C40B-4BFC-B56F-6400D40DAB52}"/>
          </ac:picMkLst>
        </pc:picChg>
        <pc:cxnChg chg="mod">
          <ac:chgData name="Grace Bugden" userId="7c30f4f7ab4831ee" providerId="LiveId" clId="{EDBD3399-2355-4092-A28F-9862C1461595}" dt="2021-01-26T23:24:48.347" v="962" actId="1076"/>
          <ac:cxnSpMkLst>
            <pc:docMk/>
            <pc:sldMk cId="761657044" sldId="269"/>
            <ac:cxnSpMk id="13" creationId="{DBA495C9-4ECB-4A85-BAEB-B2E17DBBB069}"/>
          </ac:cxnSpMkLst>
        </pc:cxnChg>
        <pc:cxnChg chg="add del mod">
          <ac:chgData name="Grace Bugden" userId="7c30f4f7ab4831ee" providerId="LiveId" clId="{EDBD3399-2355-4092-A28F-9862C1461595}" dt="2021-01-27T00:04:08.694" v="1217" actId="478"/>
          <ac:cxnSpMkLst>
            <pc:docMk/>
            <pc:sldMk cId="761657044" sldId="269"/>
            <ac:cxnSpMk id="36" creationId="{F553812C-AF7D-4AFE-9B95-5F0883305706}"/>
          </ac:cxnSpMkLst>
        </pc:cxnChg>
        <pc:cxnChg chg="add del mod">
          <ac:chgData name="Grace Bugden" userId="7c30f4f7ab4831ee" providerId="LiveId" clId="{EDBD3399-2355-4092-A28F-9862C1461595}" dt="2021-01-27T00:04:04.323" v="1216"/>
          <ac:cxnSpMkLst>
            <pc:docMk/>
            <pc:sldMk cId="761657044" sldId="269"/>
            <ac:cxnSpMk id="43" creationId="{952B5D27-173B-43D3-AEFF-ABF310046FC7}"/>
          </ac:cxnSpMkLst>
        </pc:cxnChg>
        <pc:cxnChg chg="add mod">
          <ac:chgData name="Grace Bugden" userId="7c30f4f7ab4831ee" providerId="LiveId" clId="{EDBD3399-2355-4092-A28F-9862C1461595}" dt="2021-01-27T00:04:13.849" v="1219" actId="207"/>
          <ac:cxnSpMkLst>
            <pc:docMk/>
            <pc:sldMk cId="761657044" sldId="269"/>
            <ac:cxnSpMk id="50" creationId="{5C42C596-4F02-46EC-8F1A-EB35C85772A2}"/>
          </ac:cxnSpMkLst>
        </pc:cxnChg>
      </pc:sldChg>
      <pc:sldChg chg="addSp modSp add mod ord modAnim">
        <pc:chgData name="Grace Bugden" userId="7c30f4f7ab4831ee" providerId="LiveId" clId="{EDBD3399-2355-4092-A28F-9862C1461595}" dt="2021-01-27T11:55:23.073" v="4046" actId="1076"/>
        <pc:sldMkLst>
          <pc:docMk/>
          <pc:sldMk cId="3094971402" sldId="270"/>
        </pc:sldMkLst>
        <pc:spChg chg="mod">
          <ac:chgData name="Grace Bugden" userId="7c30f4f7ab4831ee" providerId="LiveId" clId="{EDBD3399-2355-4092-A28F-9862C1461595}" dt="2021-01-26T23:19:55.090" v="862" actId="20577"/>
          <ac:spMkLst>
            <pc:docMk/>
            <pc:sldMk cId="3094971402" sldId="270"/>
            <ac:spMk id="3" creationId="{2529C44A-E665-4D05-82BF-7D33BC6D0D9A}"/>
          </ac:spMkLst>
        </pc:spChg>
        <pc:picChg chg="add mod">
          <ac:chgData name="Grace Bugden" userId="7c30f4f7ab4831ee" providerId="LiveId" clId="{EDBD3399-2355-4092-A28F-9862C1461595}" dt="2021-01-26T23:20:45.434" v="865" actId="14100"/>
          <ac:picMkLst>
            <pc:docMk/>
            <pc:sldMk cId="3094971402" sldId="270"/>
            <ac:picMk id="4" creationId="{8B5E3915-2CAF-4CF4-8026-7509381E0EE1}"/>
          </ac:picMkLst>
        </pc:picChg>
        <pc:picChg chg="add mod">
          <ac:chgData name="Grace Bugden" userId="7c30f4f7ab4831ee" providerId="LiveId" clId="{EDBD3399-2355-4092-A28F-9862C1461595}" dt="2021-01-27T11:55:23.073" v="4046" actId="1076"/>
          <ac:picMkLst>
            <pc:docMk/>
            <pc:sldMk cId="3094971402" sldId="270"/>
            <ac:picMk id="5" creationId="{F53100E0-BA02-4704-A062-E5D5F93CCB86}"/>
          </ac:picMkLst>
        </pc:picChg>
      </pc:sldChg>
      <pc:sldChg chg="addSp delSp modSp add mod modAnim">
        <pc:chgData name="Grace Bugden" userId="7c30f4f7ab4831ee" providerId="LiveId" clId="{EDBD3399-2355-4092-A28F-9862C1461595}" dt="2021-01-27T11:47:16.811" v="3821"/>
        <pc:sldMkLst>
          <pc:docMk/>
          <pc:sldMk cId="890202266" sldId="271"/>
        </pc:sldMkLst>
        <pc:spChg chg="add del">
          <ac:chgData name="Grace Bugden" userId="7c30f4f7ab4831ee" providerId="LiveId" clId="{EDBD3399-2355-4092-A28F-9862C1461595}" dt="2021-01-26T23:33:04.902" v="1076" actId="478"/>
          <ac:spMkLst>
            <pc:docMk/>
            <pc:sldMk cId="890202266" sldId="271"/>
            <ac:spMk id="5" creationId="{0DAA5518-CD67-414B-A2E3-2D839000026D}"/>
          </ac:spMkLst>
        </pc:spChg>
        <pc:spChg chg="add del mod">
          <ac:chgData name="Grace Bugden" userId="7c30f4f7ab4831ee" providerId="LiveId" clId="{EDBD3399-2355-4092-A28F-9862C1461595}" dt="2021-01-27T00:02:50.725" v="1203" actId="207"/>
          <ac:spMkLst>
            <pc:docMk/>
            <pc:sldMk cId="890202266" sldId="271"/>
            <ac:spMk id="6" creationId="{3A5EBEC9-68C7-455D-8805-06BF35E31708}"/>
          </ac:spMkLst>
        </pc:spChg>
        <pc:spChg chg="add mod">
          <ac:chgData name="Grace Bugden" userId="7c30f4f7ab4831ee" providerId="LiveId" clId="{EDBD3399-2355-4092-A28F-9862C1461595}" dt="2021-01-27T00:03:25.466" v="1210" actId="14100"/>
          <ac:spMkLst>
            <pc:docMk/>
            <pc:sldMk cId="890202266" sldId="271"/>
            <ac:spMk id="7" creationId="{5621DC13-8074-44A4-8A11-E4A3B2481BF3}"/>
          </ac:spMkLst>
        </pc:spChg>
        <pc:spChg chg="add del">
          <ac:chgData name="Grace Bugden" userId="7c30f4f7ab4831ee" providerId="LiveId" clId="{EDBD3399-2355-4092-A28F-9862C1461595}" dt="2021-01-26T23:34:50.878" v="1095" actId="478"/>
          <ac:spMkLst>
            <pc:docMk/>
            <pc:sldMk cId="890202266" sldId="271"/>
            <ac:spMk id="8" creationId="{743FAD85-1C75-4850-8213-943F52CA7C06}"/>
          </ac:spMkLst>
        </pc:spChg>
        <pc:spChg chg="add del mod">
          <ac:chgData name="Grace Bugden" userId="7c30f4f7ab4831ee" providerId="LiveId" clId="{EDBD3399-2355-4092-A28F-9862C1461595}" dt="2021-01-26T23:35:37.221" v="1100" actId="478"/>
          <ac:spMkLst>
            <pc:docMk/>
            <pc:sldMk cId="890202266" sldId="271"/>
            <ac:spMk id="9" creationId="{7DFF1AD0-ECB9-4F2C-B35B-90B261EB564C}"/>
          </ac:spMkLst>
        </pc:spChg>
        <pc:spChg chg="mod">
          <ac:chgData name="Grace Bugden" userId="7c30f4f7ab4831ee" providerId="LiveId" clId="{EDBD3399-2355-4092-A28F-9862C1461595}" dt="2021-01-26T23:45:50.690" v="1143" actId="207"/>
          <ac:spMkLst>
            <pc:docMk/>
            <pc:sldMk cId="890202266" sldId="271"/>
            <ac:spMk id="11" creationId="{10455E71-AF19-4D7D-878B-B179E59643F2}"/>
          </ac:spMkLst>
        </pc:spChg>
        <pc:spChg chg="mod">
          <ac:chgData name="Grace Bugden" userId="7c30f4f7ab4831ee" providerId="LiveId" clId="{EDBD3399-2355-4092-A28F-9862C1461595}" dt="2021-01-26T23:45:35.078" v="1140" actId="207"/>
          <ac:spMkLst>
            <pc:docMk/>
            <pc:sldMk cId="890202266" sldId="271"/>
            <ac:spMk id="12" creationId="{CA23138F-1798-4392-804E-5786E6B2C494}"/>
          </ac:spMkLst>
        </pc:spChg>
        <pc:spChg chg="add del">
          <ac:chgData name="Grace Bugden" userId="7c30f4f7ab4831ee" providerId="LiveId" clId="{EDBD3399-2355-4092-A28F-9862C1461595}" dt="2021-01-26T23:36:06.303" v="1102" actId="478"/>
          <ac:spMkLst>
            <pc:docMk/>
            <pc:sldMk cId="890202266" sldId="271"/>
            <ac:spMk id="14" creationId="{9CF0AF8E-85EC-4C26-B5B8-6FF1056823FC}"/>
          </ac:spMkLst>
        </pc:spChg>
        <pc:spChg chg="add mod">
          <ac:chgData name="Grace Bugden" userId="7c30f4f7ab4831ee" providerId="LiveId" clId="{EDBD3399-2355-4092-A28F-9862C1461595}" dt="2021-01-27T00:03:44.058" v="1213" actId="14100"/>
          <ac:spMkLst>
            <pc:docMk/>
            <pc:sldMk cId="890202266" sldId="271"/>
            <ac:spMk id="15" creationId="{A0B6D13F-96DA-48DA-A036-1433EFF2C902}"/>
          </ac:spMkLst>
        </pc:spChg>
        <pc:spChg chg="add mod">
          <ac:chgData name="Grace Bugden" userId="7c30f4f7ab4831ee" providerId="LiveId" clId="{EDBD3399-2355-4092-A28F-9862C1461595}" dt="2021-01-27T00:03:30.586" v="1211" actId="14100"/>
          <ac:spMkLst>
            <pc:docMk/>
            <pc:sldMk cId="890202266" sldId="271"/>
            <ac:spMk id="16" creationId="{F1D6CC90-19DB-4A50-B836-003ACA907175}"/>
          </ac:spMkLst>
        </pc:spChg>
        <pc:spChg chg="mod">
          <ac:chgData name="Grace Bugden" userId="7c30f4f7ab4831ee" providerId="LiveId" clId="{EDBD3399-2355-4092-A28F-9862C1461595}" dt="2021-01-26T23:44:37.457" v="1134" actId="1076"/>
          <ac:spMkLst>
            <pc:docMk/>
            <pc:sldMk cId="890202266" sldId="271"/>
            <ac:spMk id="25" creationId="{CCEFB803-AB46-4479-97A6-35A96D22F7C7}"/>
          </ac:spMkLst>
        </pc:spChg>
        <pc:spChg chg="mod">
          <ac:chgData name="Grace Bugden" userId="7c30f4f7ab4831ee" providerId="LiveId" clId="{EDBD3399-2355-4092-A28F-9862C1461595}" dt="2021-01-27T00:03:22.834" v="1209" actId="1076"/>
          <ac:spMkLst>
            <pc:docMk/>
            <pc:sldMk cId="890202266" sldId="271"/>
            <ac:spMk id="26" creationId="{1A42407D-28D6-4B0D-9544-617A6239E839}"/>
          </ac:spMkLst>
        </pc:spChg>
        <pc:spChg chg="mod">
          <ac:chgData name="Grace Bugden" userId="7c30f4f7ab4831ee" providerId="LiveId" clId="{EDBD3399-2355-4092-A28F-9862C1461595}" dt="2021-01-27T00:03:22.834" v="1209" actId="1076"/>
          <ac:spMkLst>
            <pc:docMk/>
            <pc:sldMk cId="890202266" sldId="271"/>
            <ac:spMk id="27" creationId="{4A5EF5A1-FAF6-4967-9F08-58C154D291A2}"/>
          </ac:spMkLst>
        </pc:spChg>
        <pc:spChg chg="del">
          <ac:chgData name="Grace Bugden" userId="7c30f4f7ab4831ee" providerId="LiveId" clId="{EDBD3399-2355-4092-A28F-9862C1461595}" dt="2021-01-27T00:48:15.297" v="3250" actId="478"/>
          <ac:spMkLst>
            <pc:docMk/>
            <pc:sldMk cId="890202266" sldId="271"/>
            <ac:spMk id="28" creationId="{2E56A41D-E33A-4650-80E6-D57A566FBDF2}"/>
          </ac:spMkLst>
        </pc:spChg>
        <pc:spChg chg="del">
          <ac:chgData name="Grace Bugden" userId="7c30f4f7ab4831ee" providerId="LiveId" clId="{EDBD3399-2355-4092-A28F-9862C1461595}" dt="2021-01-27T00:48:15.297" v="3250" actId="478"/>
          <ac:spMkLst>
            <pc:docMk/>
            <pc:sldMk cId="890202266" sldId="271"/>
            <ac:spMk id="29" creationId="{C3788FC0-F67A-4B2A-905A-A631C9719109}"/>
          </ac:spMkLst>
        </pc:spChg>
        <pc:spChg chg="del">
          <ac:chgData name="Grace Bugden" userId="7c30f4f7ab4831ee" providerId="LiveId" clId="{EDBD3399-2355-4092-A28F-9862C1461595}" dt="2021-01-27T00:48:15.297" v="3250" actId="478"/>
          <ac:spMkLst>
            <pc:docMk/>
            <pc:sldMk cId="890202266" sldId="271"/>
            <ac:spMk id="30" creationId="{6B81E265-D51C-4F48-9CAC-D777FC845E8A}"/>
          </ac:spMkLst>
        </pc:spChg>
        <pc:spChg chg="del">
          <ac:chgData name="Grace Bugden" userId="7c30f4f7ab4831ee" providerId="LiveId" clId="{EDBD3399-2355-4092-A28F-9862C1461595}" dt="2021-01-27T00:48:15.297" v="3250" actId="478"/>
          <ac:spMkLst>
            <pc:docMk/>
            <pc:sldMk cId="890202266" sldId="271"/>
            <ac:spMk id="31" creationId="{02259AA1-109D-4020-9713-8D923AD700C7}"/>
          </ac:spMkLst>
        </pc:spChg>
        <pc:spChg chg="del">
          <ac:chgData name="Grace Bugden" userId="7c30f4f7ab4831ee" providerId="LiveId" clId="{EDBD3399-2355-4092-A28F-9862C1461595}" dt="2021-01-27T00:48:15.297" v="3250" actId="478"/>
          <ac:spMkLst>
            <pc:docMk/>
            <pc:sldMk cId="890202266" sldId="271"/>
            <ac:spMk id="32" creationId="{4756D876-263A-4E98-B676-86AED885A4B2}"/>
          </ac:spMkLst>
        </pc:spChg>
        <pc:spChg chg="del">
          <ac:chgData name="Grace Bugden" userId="7c30f4f7ab4831ee" providerId="LiveId" clId="{EDBD3399-2355-4092-A28F-9862C1461595}" dt="2021-01-27T00:48:15.297" v="3250" actId="478"/>
          <ac:spMkLst>
            <pc:docMk/>
            <pc:sldMk cId="890202266" sldId="271"/>
            <ac:spMk id="33" creationId="{C3EC4B23-CBC0-47CA-80C3-2F8453B1086E}"/>
          </ac:spMkLst>
        </pc:spChg>
        <pc:spChg chg="add del mod">
          <ac:chgData name="Grace Bugden" userId="7c30f4f7ab4831ee" providerId="LiveId" clId="{EDBD3399-2355-4092-A28F-9862C1461595}" dt="2021-01-26T23:34:29.073" v="1092" actId="478"/>
          <ac:spMkLst>
            <pc:docMk/>
            <pc:sldMk cId="890202266" sldId="271"/>
            <ac:spMk id="34" creationId="{E2F11AB7-AD79-462E-9DCC-5D9202A7E393}"/>
          </ac:spMkLst>
        </pc:spChg>
        <pc:spChg chg="mod">
          <ac:chgData name="Grace Bugden" userId="7c30f4f7ab4831ee" providerId="LiveId" clId="{EDBD3399-2355-4092-A28F-9862C1461595}" dt="2021-01-27T00:03:09.297" v="1206" actId="1076"/>
          <ac:spMkLst>
            <pc:docMk/>
            <pc:sldMk cId="890202266" sldId="271"/>
            <ac:spMk id="37" creationId="{59B24D82-8500-4720-BD05-827F69BEA24C}"/>
          </ac:spMkLst>
        </pc:spChg>
        <pc:spChg chg="mod">
          <ac:chgData name="Grace Bugden" userId="7c30f4f7ab4831ee" providerId="LiveId" clId="{EDBD3399-2355-4092-A28F-9862C1461595}" dt="2021-01-27T00:03:58.826" v="1214" actId="1076"/>
          <ac:spMkLst>
            <pc:docMk/>
            <pc:sldMk cId="890202266" sldId="271"/>
            <ac:spMk id="38" creationId="{F9132F71-4304-4CFF-8561-FA582DBED853}"/>
          </ac:spMkLst>
        </pc:spChg>
        <pc:spChg chg="mod">
          <ac:chgData name="Grace Bugden" userId="7c30f4f7ab4831ee" providerId="LiveId" clId="{EDBD3399-2355-4092-A28F-9862C1461595}" dt="2021-01-26T23:44:37.457" v="1134" actId="1076"/>
          <ac:spMkLst>
            <pc:docMk/>
            <pc:sldMk cId="890202266" sldId="271"/>
            <ac:spMk id="39" creationId="{D82B8FFD-00AE-4533-9B86-2F58923202C5}"/>
          </ac:spMkLst>
        </pc:spChg>
        <pc:cxnChg chg="mod">
          <ac:chgData name="Grace Bugden" userId="7c30f4f7ab4831ee" providerId="LiveId" clId="{EDBD3399-2355-4092-A28F-9862C1461595}" dt="2021-01-27T00:03:22.834" v="1209" actId="1076"/>
          <ac:cxnSpMkLst>
            <pc:docMk/>
            <pc:sldMk cId="890202266" sldId="271"/>
            <ac:cxnSpMk id="36" creationId="{F553812C-AF7D-4AFE-9B95-5F0883305706}"/>
          </ac:cxnSpMkLst>
        </pc:cxnChg>
      </pc:sldChg>
      <pc:sldChg chg="modSp add del ord modAnim">
        <pc:chgData name="Grace Bugden" userId="7c30f4f7ab4831ee" providerId="LiveId" clId="{EDBD3399-2355-4092-A28F-9862C1461595}" dt="2021-01-27T00:18:10.032" v="1583" actId="47"/>
        <pc:sldMkLst>
          <pc:docMk/>
          <pc:sldMk cId="1631880603" sldId="272"/>
        </pc:sldMkLst>
        <pc:spChg chg="mod">
          <ac:chgData name="Grace Bugden" userId="7c30f4f7ab4831ee" providerId="LiveId" clId="{EDBD3399-2355-4092-A28F-9862C1461595}" dt="2021-01-27T00:18:06.823" v="1582" actId="20577"/>
          <ac:spMkLst>
            <pc:docMk/>
            <pc:sldMk cId="1631880603" sldId="272"/>
            <ac:spMk id="3" creationId="{2529C44A-E665-4D05-82BF-7D33BC6D0D9A}"/>
          </ac:spMkLst>
        </pc:spChg>
      </pc:sldChg>
      <pc:sldChg chg="modSp add mod ord modAnim">
        <pc:chgData name="Grace Bugden" userId="7c30f4f7ab4831ee" providerId="LiveId" clId="{EDBD3399-2355-4092-A28F-9862C1461595}" dt="2021-01-27T00:22:18.214" v="1952" actId="20577"/>
        <pc:sldMkLst>
          <pc:docMk/>
          <pc:sldMk cId="2387736624" sldId="272"/>
        </pc:sldMkLst>
        <pc:spChg chg="mod">
          <ac:chgData name="Grace Bugden" userId="7c30f4f7ab4831ee" providerId="LiveId" clId="{EDBD3399-2355-4092-A28F-9862C1461595}" dt="2021-01-27T00:22:18.214" v="1952" actId="20577"/>
          <ac:spMkLst>
            <pc:docMk/>
            <pc:sldMk cId="2387736624" sldId="272"/>
            <ac:spMk id="3" creationId="{2529C44A-E665-4D05-82BF-7D33BC6D0D9A}"/>
          </ac:spMkLst>
        </pc:spChg>
      </pc:sldChg>
      <pc:sldChg chg="modSp new mod modAnim">
        <pc:chgData name="Grace Bugden" userId="7c30f4f7ab4831ee" providerId="LiveId" clId="{EDBD3399-2355-4092-A28F-9862C1461595}" dt="2021-01-27T11:56:17.832" v="4052"/>
        <pc:sldMkLst>
          <pc:docMk/>
          <pc:sldMk cId="3174605164" sldId="273"/>
        </pc:sldMkLst>
        <pc:spChg chg="mod">
          <ac:chgData name="Grace Bugden" userId="7c30f4f7ab4831ee" providerId="LiveId" clId="{EDBD3399-2355-4092-A28F-9862C1461595}" dt="2021-01-27T00:25:14.823" v="2159" actId="20577"/>
          <ac:spMkLst>
            <pc:docMk/>
            <pc:sldMk cId="3174605164" sldId="273"/>
            <ac:spMk id="2" creationId="{C82080E1-1161-4771-B9C2-14B05A607EC3}"/>
          </ac:spMkLst>
        </pc:spChg>
        <pc:spChg chg="mod">
          <ac:chgData name="Grace Bugden" userId="7c30f4f7ab4831ee" providerId="LiveId" clId="{EDBD3399-2355-4092-A28F-9862C1461595}" dt="2021-01-27T00:49:01.583" v="3263" actId="1035"/>
          <ac:spMkLst>
            <pc:docMk/>
            <pc:sldMk cId="3174605164" sldId="273"/>
            <ac:spMk id="3" creationId="{57C34472-7CC1-4D71-931A-24BA9F364F4F}"/>
          </ac:spMkLst>
        </pc:spChg>
      </pc:sldChg>
      <pc:sldChg chg="add">
        <pc:chgData name="Grace Bugden" userId="7c30f4f7ab4831ee" providerId="LiveId" clId="{EDBD3399-2355-4092-A28F-9862C1461595}" dt="2021-01-27T00:44:27.173" v="3142"/>
        <pc:sldMkLst>
          <pc:docMk/>
          <pc:sldMk cId="3050696506" sldId="274"/>
        </pc:sldMkLst>
      </pc:sldChg>
      <pc:sldChg chg="addSp delSp modSp add mod modNotesTx">
        <pc:chgData name="Grace Bugden" userId="7c30f4f7ab4831ee" providerId="LiveId" clId="{EDBD3399-2355-4092-A28F-9862C1461595}" dt="2021-01-27T11:52:59.312" v="4033" actId="20577"/>
        <pc:sldMkLst>
          <pc:docMk/>
          <pc:sldMk cId="2986207815" sldId="275"/>
        </pc:sldMkLst>
        <pc:spChg chg="del">
          <ac:chgData name="Grace Bugden" userId="7c30f4f7ab4831ee" providerId="LiveId" clId="{EDBD3399-2355-4092-A28F-9862C1461595}" dt="2021-01-27T11:42:43.225" v="3408" actId="478"/>
          <ac:spMkLst>
            <pc:docMk/>
            <pc:sldMk cId="2986207815" sldId="275"/>
            <ac:spMk id="3" creationId="{5E0E28D8-C1B2-42EF-8FCF-745938774A1C}"/>
          </ac:spMkLst>
        </pc:spChg>
        <pc:spChg chg="del">
          <ac:chgData name="Grace Bugden" userId="7c30f4f7ab4831ee" providerId="LiveId" clId="{EDBD3399-2355-4092-A28F-9862C1461595}" dt="2021-01-27T11:42:54.421" v="3417" actId="478"/>
          <ac:spMkLst>
            <pc:docMk/>
            <pc:sldMk cId="2986207815" sldId="275"/>
            <ac:spMk id="5" creationId="{06E14333-7ACC-4880-8B36-24F9AF153C5E}"/>
          </ac:spMkLst>
        </pc:spChg>
        <pc:spChg chg="del mod">
          <ac:chgData name="Grace Bugden" userId="7c30f4f7ab4831ee" providerId="LiveId" clId="{EDBD3399-2355-4092-A28F-9862C1461595}" dt="2021-01-27T11:42:53.328" v="3416" actId="478"/>
          <ac:spMkLst>
            <pc:docMk/>
            <pc:sldMk cId="2986207815" sldId="275"/>
            <ac:spMk id="6" creationId="{3EA955D1-ADA6-4036-A935-FAFBBCDD29B7}"/>
          </ac:spMkLst>
        </pc:spChg>
        <pc:spChg chg="del">
          <ac:chgData name="Grace Bugden" userId="7c30f4f7ab4831ee" providerId="LiveId" clId="{EDBD3399-2355-4092-A28F-9862C1461595}" dt="2021-01-27T11:42:43.225" v="3408" actId="478"/>
          <ac:spMkLst>
            <pc:docMk/>
            <pc:sldMk cId="2986207815" sldId="275"/>
            <ac:spMk id="7" creationId="{8FCC2F16-6B4A-4193-9797-473E10FDA636}"/>
          </ac:spMkLst>
        </pc:spChg>
        <pc:spChg chg="add del">
          <ac:chgData name="Grace Bugden" userId="7c30f4f7ab4831ee" providerId="LiveId" clId="{EDBD3399-2355-4092-A28F-9862C1461595}" dt="2021-01-27T11:42:47.186" v="3411" actId="478"/>
          <ac:spMkLst>
            <pc:docMk/>
            <pc:sldMk cId="2986207815" sldId="275"/>
            <ac:spMk id="8" creationId="{4499462A-2906-47BC-A50E-210FBD6D85FF}"/>
          </ac:spMkLst>
        </pc:spChg>
        <pc:spChg chg="add del mod">
          <ac:chgData name="Grace Bugden" userId="7c30f4f7ab4831ee" providerId="LiveId" clId="{EDBD3399-2355-4092-A28F-9862C1461595}" dt="2021-01-27T11:42:45.849" v="3409" actId="478"/>
          <ac:spMkLst>
            <pc:docMk/>
            <pc:sldMk cId="2986207815" sldId="275"/>
            <ac:spMk id="10" creationId="{A7063720-254D-4772-831E-158EFFDFDBAF}"/>
          </ac:spMkLst>
        </pc:spChg>
        <pc:spChg chg="add mod">
          <ac:chgData name="Grace Bugden" userId="7c30f4f7ab4831ee" providerId="LiveId" clId="{EDBD3399-2355-4092-A28F-9862C1461595}" dt="2021-01-27T11:46:25.186" v="3815" actId="1076"/>
          <ac:spMkLst>
            <pc:docMk/>
            <pc:sldMk cId="2986207815" sldId="275"/>
            <ac:spMk id="13" creationId="{A8FEA5BF-193C-496C-979E-A902E81C8876}"/>
          </ac:spMkLst>
        </pc:spChg>
        <pc:spChg chg="add mod">
          <ac:chgData name="Grace Bugden" userId="7c30f4f7ab4831ee" providerId="LiveId" clId="{EDBD3399-2355-4092-A28F-9862C1461595}" dt="2021-01-27T11:46:19.698" v="3813" actId="1076"/>
          <ac:spMkLst>
            <pc:docMk/>
            <pc:sldMk cId="2986207815" sldId="275"/>
            <ac:spMk id="14" creationId="{93986937-A6EC-41E0-95CE-67F0E7E63A72}"/>
          </ac:spMkLst>
        </pc:spChg>
        <pc:picChg chg="add mod">
          <ac:chgData name="Grace Bugden" userId="7c30f4f7ab4831ee" providerId="LiveId" clId="{EDBD3399-2355-4092-A28F-9862C1461595}" dt="2021-01-27T11:46:04.679" v="3811" actId="1037"/>
          <ac:picMkLst>
            <pc:docMk/>
            <pc:sldMk cId="2986207815" sldId="275"/>
            <ac:picMk id="11" creationId="{0B580CEC-EA32-4C26-AB15-962C0DF9AF26}"/>
          </ac:picMkLst>
        </pc:picChg>
        <pc:picChg chg="add mod">
          <ac:chgData name="Grace Bugden" userId="7c30f4f7ab4831ee" providerId="LiveId" clId="{EDBD3399-2355-4092-A28F-9862C1461595}" dt="2021-01-27T11:46:01.182" v="3807" actId="1038"/>
          <ac:picMkLst>
            <pc:docMk/>
            <pc:sldMk cId="2986207815" sldId="275"/>
            <ac:picMk id="12" creationId="{E8A025CB-584E-4FCB-AC9A-DA384BA5EC19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9F1492-73A7-4CD6-9AB2-147871F4FBCF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C1172-DDCF-4857-80AA-F699C3F0DF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7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Published three weeks ago by a group associated with Johns Hopkins in the States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94487E-AD3D-4235-B9F5-5CC5C805D0A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03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600"/>
              </a:spcBef>
            </a:pPr>
            <a:r>
              <a:rPr lang="en-GB" sz="2600" b="1" dirty="0"/>
              <a:t>Background</a:t>
            </a:r>
          </a:p>
          <a:p>
            <a:pPr lvl="1"/>
            <a:r>
              <a:rPr lang="en-US" dirty="0"/>
              <a:t>Depression</a:t>
            </a:r>
          </a:p>
          <a:p>
            <a:pPr lvl="1"/>
            <a:r>
              <a:rPr lang="en-US" dirty="0"/>
              <a:t>Psilocybin</a:t>
            </a:r>
          </a:p>
          <a:p>
            <a:pPr>
              <a:spcBef>
                <a:spcPts val="1600"/>
              </a:spcBef>
            </a:pPr>
            <a:r>
              <a:rPr lang="en-US" sz="2600" b="1" dirty="0"/>
              <a:t>Objective and design</a:t>
            </a:r>
          </a:p>
          <a:p>
            <a:pPr>
              <a:spcBef>
                <a:spcPts val="1600"/>
              </a:spcBef>
            </a:pPr>
            <a:r>
              <a:rPr lang="en-US" sz="2600" b="1" dirty="0"/>
              <a:t>Methods</a:t>
            </a:r>
          </a:p>
          <a:p>
            <a:pPr>
              <a:spcBef>
                <a:spcPts val="1600"/>
              </a:spcBef>
            </a:pPr>
            <a:r>
              <a:rPr lang="en-US" sz="2600" b="1" dirty="0"/>
              <a:t>Results</a:t>
            </a:r>
          </a:p>
          <a:p>
            <a:pPr>
              <a:spcBef>
                <a:spcPts val="1600"/>
              </a:spcBef>
            </a:pPr>
            <a:r>
              <a:rPr lang="en-US" sz="2600" b="1" dirty="0"/>
              <a:t>Interesting secondary findings</a:t>
            </a:r>
          </a:p>
          <a:p>
            <a:pPr>
              <a:spcBef>
                <a:spcPts val="1600"/>
              </a:spcBef>
            </a:pPr>
            <a:r>
              <a:rPr lang="en-US" sz="2600" b="1" dirty="0"/>
              <a:t>Limitations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94487E-AD3D-4235-B9F5-5CC5C805D0A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7140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Definition of MDD: MDD is commonly known as depression. Characterised by low mood, anhedonia, low self-esteem, low energy, hopelessness and more.</a:t>
            </a:r>
          </a:p>
          <a:p>
            <a:pPr lvl="0"/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Depression affects more than 300 million individuals worldwide. It is the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number one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cause of disability, and the relative risk of all-cause mortality for those with depression is 1.7 times greater than the risk for the general public. </a:t>
            </a:r>
          </a:p>
          <a:p>
            <a:pPr lvl="0"/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are a range of antidepressant medications on the market already, but they have limited efficacy, with 30-50% of patients only showing a partial response, and 10-30% of patients being classed as treatment-resistant. 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94487E-AD3D-4235-B9F5-5CC5C805D0A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98177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C1172-DDCF-4857-80AA-F699C3F0DF4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635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Definition of MDD: MDD is commonly known as depression. Characterised by low mood, anhedonia, low self-esteem, low energy, hopelessness and more.</a:t>
            </a:r>
          </a:p>
          <a:p>
            <a:pPr lvl="0"/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Depression affects more than 300 million individuals worldwide. It is the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number one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cause of disability, and the relative risk of all-cause mortality for those with depression is 1.7 times greater than the risk for the general public. </a:t>
            </a:r>
          </a:p>
          <a:p>
            <a:pPr lvl="0"/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are a range of antidepressant medications on the market already, but they have limited efficacy, with 30-50% of patients only showing a partial response, and 10-30% of patients being classed as treatment-resistant. 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94487E-AD3D-4235-B9F5-5CC5C805D0A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25409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Definition of MDD: MDD is commonly known as depression. Characterised by low mood, anhedonia, low self-esteem, low energy, hopelessness and more.</a:t>
            </a:r>
          </a:p>
          <a:p>
            <a:pPr lvl="0"/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Depression affects more than 300 million individuals worldwide. It is the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number one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cause of disability, and the relative risk of all-cause mortality for those with depression is 1.7 times greater than the risk for the general public. </a:t>
            </a:r>
          </a:p>
          <a:p>
            <a:pPr lvl="0"/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are a range of antidepressant medications on the market already, but they have limited efficacy, with 30-50% of patients only showing a partial response, and 10-30% of patients being classed as treatment-resistant. 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94487E-AD3D-4235-B9F5-5CC5C805D0A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87054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With classical (frequentist): </a:t>
            </a:r>
          </a:p>
          <a:p>
            <a:r>
              <a:rPr lang="en-US" dirty="0"/>
              <a:t>Define null hypothesis and report how unlikely the measurement is under the null hypothesis, with a cut off of alpha. Then decide to accept or reject (significance)</a:t>
            </a:r>
          </a:p>
          <a:p>
            <a:endParaRPr lang="en-US" dirty="0"/>
          </a:p>
          <a:p>
            <a:r>
              <a:rPr lang="en-US" dirty="0"/>
              <a:t>With Bayesian:</a:t>
            </a:r>
          </a:p>
          <a:p>
            <a:r>
              <a:rPr lang="en-US" dirty="0"/>
              <a:t>Define hypothesis, report probability that the value you observe will be greater/small than this value. The is no concept of significance, only a probability for hypotheses. The hypothesis isn’t accepted or rejected, but its probability is updated with new evidence.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C1172-DDCF-4857-80AA-F699C3F0DF4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115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F80CFE-2D7D-42B5-9D4D-4FBB6CAA3F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1106B5-1F17-4531-8E0D-1E634CD08A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649DE5-DCCF-4F8B-AD5C-03D6EB9F67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</p:spPr>
        <p:txBody>
          <a:bodyPr/>
          <a:lstStyle/>
          <a:p>
            <a:fld id="{F5BA2990-D11B-4744-BFA8-4FB789575863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2F6B46-6C0E-4513-8ED6-F94103447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7D2C12-23D5-4C44-9FCA-78DF51FF9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/>
          <a:lstStyle/>
          <a:p>
            <a:fld id="{82FCF9DA-F21B-427E-A311-AFF52A557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552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A1B0C0-8724-4955-8E79-6A1A2B5DF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E016E0-6DBB-4247-ACB0-81363BBD68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819B91-32C9-4D26-9B9C-6E428FCC36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</p:spPr>
        <p:txBody>
          <a:bodyPr/>
          <a:lstStyle/>
          <a:p>
            <a:fld id="{F5BA2990-D11B-4744-BFA8-4FB789575863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F3A919-F255-4064-8AAE-948826F29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AF4581-9B1D-44E4-88AA-706A4214E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/>
          <a:lstStyle/>
          <a:p>
            <a:fld id="{82FCF9DA-F21B-427E-A311-AFF52A557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95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A81B4E-8BF1-43BA-8DD8-0D4EE73A1A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318DF-4643-4789-A4D2-A33E1835BC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80DA15-2271-4EDC-946B-4A5AA0ACB2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</p:spPr>
        <p:txBody>
          <a:bodyPr/>
          <a:lstStyle/>
          <a:p>
            <a:fld id="{F5BA2990-D11B-4744-BFA8-4FB789575863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361364-7D26-4D8B-A685-DA1F06D61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8A99D9-904C-442E-B6B9-7CC286EEF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/>
          <a:lstStyle/>
          <a:p>
            <a:fld id="{82FCF9DA-F21B-427E-A311-AFF52A557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732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90507-C940-4044-A2F0-B7BBE64B3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157527"/>
            <a:ext cx="11190508" cy="892805"/>
          </a:xfrm>
        </p:spPr>
        <p:txBody>
          <a:bodyPr>
            <a:normAutofit/>
          </a:bodyPr>
          <a:lstStyle>
            <a:lvl1pPr>
              <a:tabLst>
                <a:tab pos="3225719" algn="l"/>
              </a:tabLst>
              <a:defRPr sz="4000">
                <a:solidFill>
                  <a:srgbClr val="0051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6FA523-5EC4-48FD-A94B-E0B9A2BDD5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595" y="1364703"/>
            <a:ext cx="11037852" cy="4859079"/>
          </a:xfrm>
        </p:spPr>
        <p:txBody>
          <a:bodyPr/>
          <a:lstStyle>
            <a:lvl1pPr>
              <a:defRPr sz="2500">
                <a:latin typeface="Gadugi" panose="020B0502040204020203" pitchFamily="34" charset="0"/>
                <a:ea typeface="Gadugi" panose="020B0502040204020203" pitchFamily="34" charset="0"/>
              </a:defRPr>
            </a:lvl1pPr>
            <a:lvl2pPr>
              <a:defRPr>
                <a:latin typeface="Gadugi" panose="020B0502040204020203" pitchFamily="34" charset="0"/>
                <a:ea typeface="Gadugi" panose="020B0502040204020203" pitchFamily="34" charset="0"/>
              </a:defRPr>
            </a:lvl2pPr>
            <a:lvl3pPr>
              <a:defRPr>
                <a:latin typeface="Gadugi" panose="020B0502040204020203" pitchFamily="34" charset="0"/>
                <a:ea typeface="Gadugi" panose="020B0502040204020203" pitchFamily="34" charset="0"/>
              </a:defRPr>
            </a:lvl3pPr>
            <a:lvl4pPr>
              <a:defRPr>
                <a:latin typeface="Gadugi" panose="020B0502040204020203" pitchFamily="34" charset="0"/>
                <a:ea typeface="Gadugi" panose="020B0502040204020203" pitchFamily="34" charset="0"/>
              </a:defRPr>
            </a:lvl4pPr>
            <a:lvl5pPr>
              <a:defRPr>
                <a:latin typeface="Gadugi" panose="020B0502040204020203" pitchFamily="34" charset="0"/>
                <a:ea typeface="Gadugi" panose="020B050204020402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29494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4E6B1-0FDC-44D9-ADA1-862874354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4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6A1FFE-985E-45BF-9286-8F9094BF7D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4BB58A-CE11-4DFA-86FA-66CDF794B8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</p:spPr>
        <p:txBody>
          <a:bodyPr/>
          <a:lstStyle/>
          <a:p>
            <a:fld id="{F5BA2990-D11B-4744-BFA8-4FB789575863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EAE09-DFF0-42E0-93EB-90E47E94A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A499B6-52CB-49AA-A17A-7EAEC89B9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/>
          <a:lstStyle/>
          <a:p>
            <a:fld id="{82FCF9DA-F21B-427E-A311-AFF52A557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790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2A79BE-E07C-40EB-A14A-B574D9E41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118DB1-D2BF-4B6D-8D8A-FA39DA4644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AA575F-C424-473D-B27B-DB59202E4E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0F040B-7C94-49D4-A456-63476F162F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</p:spPr>
        <p:txBody>
          <a:bodyPr/>
          <a:lstStyle/>
          <a:p>
            <a:fld id="{F5BA2990-D11B-4744-BFA8-4FB789575863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ABCDC7-3695-4EA7-A7A9-995B9CA72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8B6F7F-93CE-4227-A956-703D6CF9B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/>
          <a:lstStyle/>
          <a:p>
            <a:fld id="{82FCF9DA-F21B-427E-A311-AFF52A557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774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2FE3A-B5C0-413E-AF14-7956144717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00B643-F8AB-475F-BC75-17E0DA24D2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1C952F-D3DD-4ABD-B497-1B309E4B7C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3641A5-4086-4EE4-8555-A73755E594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0AB70A-284F-40E7-8FF2-0E3203BC83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243A3BA-9494-4AB1-8A16-198147BD31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</p:spPr>
        <p:txBody>
          <a:bodyPr/>
          <a:lstStyle/>
          <a:p>
            <a:fld id="{F5BA2990-D11B-4744-BFA8-4FB789575863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4529B15-2CBA-4BC0-89F0-F3FD04578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E42C87-D10C-45E0-BD8F-051E0401B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/>
          <a:lstStyle/>
          <a:p>
            <a:fld id="{82FCF9DA-F21B-427E-A311-AFF52A557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575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E82E4-5B97-486B-B649-D73852CCB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4A674D-B454-48B3-B08E-6AD7F11447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</p:spPr>
        <p:txBody>
          <a:bodyPr/>
          <a:lstStyle/>
          <a:p>
            <a:fld id="{F5BA2990-D11B-4744-BFA8-4FB789575863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6FF417-DA49-4150-B763-226136531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956C73-FF39-429B-889F-4E0D3F9FE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/>
          <a:lstStyle/>
          <a:p>
            <a:fld id="{82FCF9DA-F21B-427E-A311-AFF52A557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309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08B467-3B81-4CAB-9C3C-09EB5581CB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</p:spPr>
        <p:txBody>
          <a:bodyPr/>
          <a:lstStyle/>
          <a:p>
            <a:fld id="{F5BA2990-D11B-4744-BFA8-4FB789575863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735AB4-387E-42E6-9D56-3CA591704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661D7C-B3A7-40FF-B09F-EC6160517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/>
          <a:lstStyle/>
          <a:p>
            <a:fld id="{82FCF9DA-F21B-427E-A311-AFF52A557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128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C7FEA-CBAE-4553-915D-48B73F44E9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8382AE-0B00-45A9-BFEE-AB7B82CF10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31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4F1915-E347-47FB-9F5C-2AEAC11F1A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6F03F8-D3EE-4498-8DC6-04F43388B7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</p:spPr>
        <p:txBody>
          <a:bodyPr/>
          <a:lstStyle/>
          <a:p>
            <a:fld id="{F5BA2990-D11B-4744-BFA8-4FB789575863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2C2C2F-9F94-46DC-925A-13B27BAAE1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D0156F-AA34-441E-8F57-4490FE423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/>
          <a:lstStyle/>
          <a:p>
            <a:fld id="{82FCF9DA-F21B-427E-A311-AFF52A557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769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948FA-2AF7-45B6-8476-2C66FA5993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66DED63-D6E6-4CEB-B36C-C3299CE3AC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31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5DDBA6-DCB9-4E2E-9C65-7C47B22CD9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B8C946-CBF5-4AB5-8DA8-9087B702A6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</p:spPr>
        <p:txBody>
          <a:bodyPr/>
          <a:lstStyle/>
          <a:p>
            <a:fld id="{F5BA2990-D11B-4744-BFA8-4FB789575863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C23B54-4F43-4666-956B-EB68B65C4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D5BE33-D763-4C1D-9FBC-246BD1B17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/>
          <a:lstStyle/>
          <a:p>
            <a:fld id="{82FCF9DA-F21B-427E-A311-AFF52A557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958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5BDF22-FFE5-4D58-AC26-F3E8C6DB37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320681"/>
            <a:ext cx="11190508" cy="8928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FA2C7D-2DA9-4EA6-845E-075290AEF2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937" y="1414135"/>
            <a:ext cx="11190509" cy="48590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09177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rgbClr val="005176"/>
          </a:solidFill>
          <a:latin typeface="Lato Black" panose="020F0A02020204030203" pitchFamily="34" charset="0"/>
          <a:ea typeface="Gadugi" panose="020B0502040204020203" pitchFamily="34" charset="0"/>
          <a:cs typeface="+mj-cs"/>
        </a:defRPr>
      </a:lvl1pPr>
    </p:titleStyle>
    <p:bodyStyle>
      <a:lvl1pPr marL="446077" indent="-446077" algn="l" defTabSz="914377" rtl="0" eaLnBrk="1" latinLnBrk="0" hangingPunct="1">
        <a:lnSpc>
          <a:spcPct val="114000"/>
        </a:lnSpc>
        <a:spcBef>
          <a:spcPts val="2000"/>
        </a:spcBef>
        <a:buClr>
          <a:srgbClr val="005176"/>
        </a:buClr>
        <a:buFont typeface="Shruti" panose="020B0502040204020203" pitchFamily="34" charset="0"/>
        <a:buChar char="●"/>
        <a:defRPr sz="2800" kern="1200">
          <a:solidFill>
            <a:schemeClr val="tx1">
              <a:lumMod val="85000"/>
              <a:lumOff val="15000"/>
            </a:schemeClr>
          </a:solidFill>
          <a:latin typeface="Gadugi" panose="020B0502040204020203" pitchFamily="34" charset="0"/>
          <a:ea typeface="Gadugi" panose="020B0502040204020203" pitchFamily="34" charset="0"/>
          <a:cs typeface="+mn-cs"/>
        </a:defRPr>
      </a:lvl1pPr>
      <a:lvl2pPr marL="808018" indent="-314317" algn="l" defTabSz="914377" rtl="0" eaLnBrk="1" latinLnBrk="0" hangingPunct="1">
        <a:lnSpc>
          <a:spcPct val="114000"/>
        </a:lnSpc>
        <a:spcBef>
          <a:spcPts val="600"/>
        </a:spcBef>
        <a:buClr>
          <a:schemeClr val="bg1">
            <a:lumMod val="65000"/>
          </a:schemeClr>
        </a:buClr>
        <a:buSzPct val="97000"/>
        <a:buFont typeface="Consolas" panose="020B0609020204030204" pitchFamily="49" charset="0"/>
        <a:buChar char="▾"/>
        <a:defRPr sz="2200" kern="1200">
          <a:solidFill>
            <a:schemeClr val="tx1">
              <a:lumMod val="85000"/>
              <a:lumOff val="15000"/>
            </a:schemeClr>
          </a:solidFill>
          <a:latin typeface="Gadugi" panose="020B0502040204020203" pitchFamily="34" charset="0"/>
          <a:ea typeface="Gadugi" panose="020B0502040204020203" pitchFamily="34" charset="0"/>
          <a:cs typeface="+mn-cs"/>
        </a:defRPr>
      </a:lvl2pPr>
      <a:lvl3pPr marL="1142971" indent="-228594" algn="l" defTabSz="914377" rtl="0" eaLnBrk="1" latinLnBrk="0" hangingPunct="1">
        <a:lnSpc>
          <a:spcPct val="114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Gadugi" panose="020B0502040204020203" pitchFamily="34" charset="0"/>
          <a:ea typeface="Gadugi" panose="020B0502040204020203" pitchFamily="34" charset="0"/>
          <a:cs typeface="+mn-cs"/>
        </a:defRPr>
      </a:lvl3pPr>
      <a:lvl4pPr marL="1600160" indent="-228594" algn="l" defTabSz="914377" rtl="0" eaLnBrk="1" latinLnBrk="0" hangingPunct="1">
        <a:lnSpc>
          <a:spcPct val="114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Gadugi" panose="020B0502040204020203" pitchFamily="34" charset="0"/>
          <a:ea typeface="Gadugi" panose="020B0502040204020203" pitchFamily="34" charset="0"/>
          <a:cs typeface="+mn-cs"/>
        </a:defRPr>
      </a:lvl4pPr>
      <a:lvl5pPr marL="2057349" indent="-228594" algn="l" defTabSz="914377" rtl="0" eaLnBrk="1" latinLnBrk="0" hangingPunct="1">
        <a:lnSpc>
          <a:spcPct val="114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Gadugi" panose="020B0502040204020203" pitchFamily="34" charset="0"/>
          <a:ea typeface="Gadugi" panose="020B0502040204020203" pitchFamily="34" charset="0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4B6F20F-631D-4DA0-AB57-9CAB669F7C36}"/>
              </a:ext>
            </a:extLst>
          </p:cNvPr>
          <p:cNvSpPr/>
          <p:nvPr/>
        </p:nvSpPr>
        <p:spPr>
          <a:xfrm>
            <a:off x="0" y="-1"/>
            <a:ext cx="12192000" cy="4615543"/>
          </a:xfrm>
          <a:prstGeom prst="rect">
            <a:avLst/>
          </a:prstGeom>
          <a:solidFill>
            <a:srgbClr val="0051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865A8D-C944-4DA7-BE5A-AAD547A38D41}"/>
              </a:ext>
            </a:extLst>
          </p:cNvPr>
          <p:cNvSpPr/>
          <p:nvPr/>
        </p:nvSpPr>
        <p:spPr>
          <a:xfrm>
            <a:off x="0" y="5619882"/>
            <a:ext cx="12192000" cy="12381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4DADA896-D9EB-4ACC-9A87-93214C2CF7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5938" y="3775844"/>
            <a:ext cx="9144000" cy="2387600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GB" sz="3200" dirty="0">
                <a:solidFill>
                  <a:schemeClr val="bg1">
                    <a:lumMod val="65000"/>
                  </a:schemeClr>
                </a:solidFill>
              </a:rPr>
              <a:t>Grace Bugden</a:t>
            </a:r>
            <a:br>
              <a:rPr lang="en-GB" sz="3200" dirty="0">
                <a:solidFill>
                  <a:schemeClr val="bg1"/>
                </a:solidFill>
              </a:rPr>
            </a:br>
            <a:r>
              <a:rPr lang="en-GB" sz="2400" b="1" dirty="0">
                <a:solidFill>
                  <a:schemeClr val="bg1"/>
                </a:solidFill>
                <a:latin typeface="Lato" panose="020F0502020204030203" pitchFamily="34" charset="0"/>
              </a:rPr>
              <a:t>27.01.21</a:t>
            </a:r>
            <a:endParaRPr lang="en-US" sz="3200" b="1" dirty="0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5FF9234-D359-4E06-88B5-2401D7CEE081}"/>
              </a:ext>
            </a:extLst>
          </p:cNvPr>
          <p:cNvSpPr txBox="1">
            <a:spLocks/>
          </p:cNvSpPr>
          <p:nvPr/>
        </p:nvSpPr>
        <p:spPr>
          <a:xfrm>
            <a:off x="515938" y="1449299"/>
            <a:ext cx="11676062" cy="29340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0" kern="1200">
                <a:solidFill>
                  <a:srgbClr val="005176"/>
                </a:solidFill>
                <a:latin typeface="Lato Black" panose="020F0A02020204030203" pitchFamily="34" charset="0"/>
                <a:ea typeface="Gadugi" panose="020B0502040204020203" pitchFamily="34" charset="0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n-GB" sz="7200" dirty="0">
                <a:solidFill>
                  <a:schemeClr val="bg1"/>
                </a:solidFill>
              </a:rPr>
              <a:t>Bayes for beginners 	</a:t>
            </a:r>
            <a:r>
              <a:rPr lang="en-GB" sz="4400" b="1" dirty="0">
                <a:solidFill>
                  <a:srgbClr val="B2CAD6"/>
                </a:solidFill>
              </a:rPr>
              <a:t>Part 2</a:t>
            </a:r>
            <a:endParaRPr lang="en-US" b="1" dirty="0">
              <a:solidFill>
                <a:srgbClr val="B2CAD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1756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7C982-6AF8-41EE-B28B-031E5B01C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coin flipping model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29C44A-E665-4D05-82BF-7D33BC6D0D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595" y="1325377"/>
            <a:ext cx="10521919" cy="4859079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2300"/>
              </a:spcBef>
            </a:pPr>
            <a:r>
              <a:rPr lang="en-GB" sz="2800" dirty="0"/>
              <a:t>This is one of the simplest applications of Bayes theorem</a:t>
            </a:r>
          </a:p>
          <a:p>
            <a:pPr>
              <a:lnSpc>
                <a:spcPct val="150000"/>
              </a:lnSpc>
              <a:spcBef>
                <a:spcPts val="2300"/>
              </a:spcBef>
            </a:pPr>
            <a:r>
              <a:rPr lang="en-GB" sz="2800" dirty="0"/>
              <a:t>In this case, each event was totally independent of the last</a:t>
            </a:r>
          </a:p>
          <a:p>
            <a:pPr>
              <a:lnSpc>
                <a:spcPct val="150000"/>
              </a:lnSpc>
              <a:spcBef>
                <a:spcPts val="2300"/>
              </a:spcBef>
            </a:pPr>
            <a:r>
              <a:rPr lang="en-GB" sz="2800" dirty="0"/>
              <a:t>However, the same maths can be scaled up for multiple possibilities, which can be interdependent </a:t>
            </a:r>
          </a:p>
        </p:txBody>
      </p:sp>
    </p:spTree>
    <p:extLst>
      <p:ext uri="{BB962C8B-B14F-4D97-AF65-F5344CB8AC3E}">
        <p14:creationId xmlns:p14="http://schemas.microsoft.com/office/powerpoint/2010/main" val="2387736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6E14333-7ACC-4880-8B36-24F9AF153C5E}"/>
              </a:ext>
            </a:extLst>
          </p:cNvPr>
          <p:cNvSpPr/>
          <p:nvPr/>
        </p:nvSpPr>
        <p:spPr>
          <a:xfrm>
            <a:off x="966651" y="1067750"/>
            <a:ext cx="4214949" cy="5395240"/>
          </a:xfrm>
          <a:prstGeom prst="roundRect">
            <a:avLst>
              <a:gd name="adj" fmla="val 4891"/>
            </a:avLst>
          </a:prstGeom>
          <a:solidFill>
            <a:schemeClr val="bg1">
              <a:lumMod val="95000"/>
            </a:schemeClr>
          </a:solidFill>
          <a:ln w="38100">
            <a:noFill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139A7A1-F038-465A-A722-269EEEAAAD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Bayesian vs. Frequentist Inference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0E28D8-C1B2-42EF-8FCF-745938774A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7567" y="1989629"/>
            <a:ext cx="4034033" cy="4473360"/>
          </a:xfrm>
        </p:spPr>
        <p:txBody>
          <a:bodyPr/>
          <a:lstStyle/>
          <a:p>
            <a:pPr marL="444500" indent="-330200">
              <a:spcBef>
                <a:spcPts val="1400"/>
              </a:spcBef>
              <a:buSzPts val="1800"/>
            </a:pPr>
            <a:r>
              <a:rPr lang="en-US" sz="2200" dirty="0">
                <a:latin typeface="Calibri"/>
                <a:cs typeface="Calibri"/>
                <a:sym typeface="Calibri"/>
              </a:rPr>
              <a:t>Never uses or gives the probability of a hypothesis (no prior or posterior)</a:t>
            </a:r>
          </a:p>
          <a:p>
            <a:pPr marL="444500" indent="-330200">
              <a:spcBef>
                <a:spcPts val="1400"/>
              </a:spcBef>
              <a:buSzPts val="1800"/>
            </a:pPr>
            <a:r>
              <a:rPr lang="en-US" sz="2200" dirty="0">
                <a:latin typeface="Calibri"/>
                <a:cs typeface="Calibri"/>
                <a:sym typeface="Calibri"/>
              </a:rPr>
              <a:t>Depends on the </a:t>
            </a:r>
            <a:r>
              <a:rPr lang="en-US" sz="2200" b="1" dirty="0">
                <a:latin typeface="Calibri"/>
                <a:cs typeface="Calibri"/>
                <a:sym typeface="Calibri"/>
              </a:rPr>
              <a:t>likelihood</a:t>
            </a:r>
            <a:r>
              <a:rPr lang="en-US" sz="2200" dirty="0">
                <a:latin typeface="Calibri"/>
                <a:cs typeface="Calibri"/>
                <a:sym typeface="Calibri"/>
              </a:rPr>
              <a:t> P(D|H) for both observed </a:t>
            </a:r>
            <a:br>
              <a:rPr lang="en-US" sz="2200" dirty="0">
                <a:latin typeface="Calibri"/>
                <a:cs typeface="Calibri"/>
                <a:sym typeface="Calibri"/>
              </a:rPr>
            </a:br>
            <a:r>
              <a:rPr lang="en-US" sz="2200" dirty="0">
                <a:latin typeface="Calibri"/>
                <a:cs typeface="Calibri"/>
                <a:sym typeface="Calibri"/>
              </a:rPr>
              <a:t>and unobserved data</a:t>
            </a:r>
          </a:p>
          <a:p>
            <a:pPr marL="444500" indent="-330200">
              <a:spcBef>
                <a:spcPts val="1400"/>
              </a:spcBef>
              <a:buSzPts val="1800"/>
            </a:pPr>
            <a:r>
              <a:rPr lang="en-US" sz="2200" dirty="0">
                <a:latin typeface="Calibri"/>
                <a:cs typeface="Calibri"/>
                <a:sym typeface="Calibri"/>
              </a:rPr>
              <a:t>Does not require a prior</a:t>
            </a:r>
          </a:p>
          <a:p>
            <a:pPr marL="444500" indent="-330200">
              <a:spcBef>
                <a:spcPts val="1500"/>
              </a:spcBef>
              <a:buSzPts val="1800"/>
            </a:pPr>
            <a:r>
              <a:rPr lang="en-US" sz="2200" dirty="0">
                <a:latin typeface="Calibri"/>
                <a:cs typeface="Calibri"/>
                <a:sym typeface="Calibri"/>
              </a:rPr>
              <a:t>Dominated stats practice </a:t>
            </a:r>
            <a:r>
              <a:rPr lang="en-US" sz="2200" b="1" dirty="0">
                <a:latin typeface="Calibri"/>
                <a:cs typeface="Calibri"/>
                <a:sym typeface="Calibri"/>
              </a:rPr>
              <a:t>during </a:t>
            </a:r>
            <a:r>
              <a:rPr lang="en-US" sz="2200" dirty="0">
                <a:latin typeface="Calibri"/>
                <a:cs typeface="Calibri"/>
                <a:sym typeface="Calibri"/>
              </a:rPr>
              <a:t>the 20th century</a:t>
            </a:r>
            <a:endParaRPr lang="en-US" sz="220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6856BED-F798-474B-B581-D38DBBC96E31}"/>
              </a:ext>
            </a:extLst>
          </p:cNvPr>
          <p:cNvSpPr txBox="1">
            <a:spLocks/>
          </p:cNvSpPr>
          <p:nvPr/>
        </p:nvSpPr>
        <p:spPr>
          <a:xfrm>
            <a:off x="1147567" y="1214567"/>
            <a:ext cx="4295290" cy="7924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46077" indent="-446077" algn="l" defTabSz="914377" rtl="0" eaLnBrk="1" latinLnBrk="0" hangingPunct="1">
              <a:lnSpc>
                <a:spcPct val="114000"/>
              </a:lnSpc>
              <a:spcBef>
                <a:spcPts val="2000"/>
              </a:spcBef>
              <a:buClr>
                <a:srgbClr val="005176"/>
              </a:buClr>
              <a:buFont typeface="Shruti" panose="020B0502040204020203" pitchFamily="34" charset="0"/>
              <a:buChar char="●"/>
              <a:defRPr sz="2500" kern="1200">
                <a:solidFill>
                  <a:schemeClr val="tx1">
                    <a:lumMod val="85000"/>
                    <a:lumOff val="1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+mn-cs"/>
              </a:defRPr>
            </a:lvl1pPr>
            <a:lvl2pPr marL="808018" indent="-314317" algn="l" defTabSz="914377" rtl="0" eaLnBrk="1" latinLnBrk="0" hangingPunct="1">
              <a:lnSpc>
                <a:spcPct val="114000"/>
              </a:lnSpc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7000"/>
              <a:buFont typeface="Consolas" panose="020B0609020204030204" pitchFamily="49" charset="0"/>
              <a:buChar char="▾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114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114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114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spcBef>
                <a:spcPts val="1800"/>
              </a:spcBef>
              <a:buSzPts val="1800"/>
              <a:buNone/>
            </a:pPr>
            <a:r>
              <a:rPr lang="en-US" sz="3400" b="1" dirty="0">
                <a:cs typeface="Calibri"/>
                <a:sym typeface="Calibri"/>
              </a:rPr>
              <a:t>Frequentist</a:t>
            </a:r>
            <a:r>
              <a:rPr lang="en-US" sz="3400" dirty="0">
                <a:cs typeface="Calibri"/>
                <a:sym typeface="Calibri"/>
              </a:rPr>
              <a:t> </a:t>
            </a:r>
            <a:endParaRPr lang="en-US" sz="340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EA955D1-ADA6-4036-A935-FAFBBCDD29B7}"/>
              </a:ext>
            </a:extLst>
          </p:cNvPr>
          <p:cNvSpPr/>
          <p:nvPr/>
        </p:nvSpPr>
        <p:spPr>
          <a:xfrm>
            <a:off x="5971690" y="1067750"/>
            <a:ext cx="4600516" cy="5395240"/>
          </a:xfrm>
          <a:prstGeom prst="roundRect">
            <a:avLst>
              <a:gd name="adj" fmla="val 5511"/>
            </a:avLst>
          </a:prstGeom>
          <a:solidFill>
            <a:schemeClr val="bg1">
              <a:lumMod val="95000"/>
            </a:schemeClr>
          </a:solidFill>
          <a:ln w="38100">
            <a:noFill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FCC2F16-6B4A-4193-9797-473E10FDA636}"/>
              </a:ext>
            </a:extLst>
          </p:cNvPr>
          <p:cNvSpPr txBox="1">
            <a:spLocks/>
          </p:cNvSpPr>
          <p:nvPr/>
        </p:nvSpPr>
        <p:spPr>
          <a:xfrm>
            <a:off x="6095999" y="1989629"/>
            <a:ext cx="4214949" cy="44733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46077" indent="-446077" algn="l" defTabSz="914377" rtl="0" eaLnBrk="1" latinLnBrk="0" hangingPunct="1">
              <a:lnSpc>
                <a:spcPct val="114000"/>
              </a:lnSpc>
              <a:spcBef>
                <a:spcPts val="2000"/>
              </a:spcBef>
              <a:buClr>
                <a:srgbClr val="005176"/>
              </a:buClr>
              <a:buFont typeface="Shruti" panose="020B0502040204020203" pitchFamily="34" charset="0"/>
              <a:buChar char="●"/>
              <a:defRPr sz="2500" kern="1200">
                <a:solidFill>
                  <a:schemeClr val="tx1">
                    <a:lumMod val="85000"/>
                    <a:lumOff val="1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+mn-cs"/>
              </a:defRPr>
            </a:lvl1pPr>
            <a:lvl2pPr marL="808018" indent="-314317" algn="l" defTabSz="914377" rtl="0" eaLnBrk="1" latinLnBrk="0" hangingPunct="1">
              <a:lnSpc>
                <a:spcPct val="114000"/>
              </a:lnSpc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7000"/>
              <a:buFont typeface="Consolas" panose="020B0609020204030204" pitchFamily="49" charset="0"/>
              <a:buChar char="▾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114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114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114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4500" indent="-330200">
              <a:lnSpc>
                <a:spcPct val="115000"/>
              </a:lnSpc>
              <a:spcBef>
                <a:spcPts val="1800"/>
              </a:spcBef>
              <a:buSzPts val="1800"/>
            </a:pPr>
            <a:r>
              <a:rPr lang="en-US" sz="2200" dirty="0">
                <a:latin typeface="Calibri"/>
                <a:cs typeface="Calibri"/>
                <a:sym typeface="Calibri"/>
              </a:rPr>
              <a:t>Uses probabilities for both hypotheses and data</a:t>
            </a:r>
          </a:p>
          <a:p>
            <a:pPr marL="444500" indent="-330200">
              <a:lnSpc>
                <a:spcPct val="115000"/>
              </a:lnSpc>
              <a:spcBef>
                <a:spcPts val="1800"/>
              </a:spcBef>
              <a:buSzPts val="1800"/>
            </a:pPr>
            <a:r>
              <a:rPr lang="en-US" sz="2200" dirty="0">
                <a:latin typeface="Calibri"/>
                <a:cs typeface="Calibri"/>
                <a:sym typeface="Calibri"/>
              </a:rPr>
              <a:t>Depends on the </a:t>
            </a:r>
            <a:r>
              <a:rPr lang="en-US" sz="2200" b="1" dirty="0">
                <a:latin typeface="Calibri"/>
                <a:cs typeface="Calibri"/>
                <a:sym typeface="Calibri"/>
              </a:rPr>
              <a:t>prior and likelihood </a:t>
            </a:r>
            <a:r>
              <a:rPr lang="en-US" sz="2200" dirty="0">
                <a:latin typeface="Calibri"/>
                <a:cs typeface="Calibri"/>
                <a:sym typeface="Calibri"/>
              </a:rPr>
              <a:t>of observed data</a:t>
            </a:r>
          </a:p>
          <a:p>
            <a:pPr marL="444500" indent="-330200">
              <a:lnSpc>
                <a:spcPct val="115000"/>
              </a:lnSpc>
              <a:spcBef>
                <a:spcPts val="1800"/>
              </a:spcBef>
              <a:buSzPts val="1800"/>
            </a:pPr>
            <a:r>
              <a:rPr lang="en-US" sz="2200" dirty="0">
                <a:latin typeface="Calibri"/>
                <a:cs typeface="Calibri"/>
                <a:sym typeface="Calibri"/>
              </a:rPr>
              <a:t>Requires one to know or construct a ‘subjective prior’</a:t>
            </a:r>
          </a:p>
          <a:p>
            <a:pPr marL="444500" indent="-330200">
              <a:lnSpc>
                <a:spcPct val="115000"/>
              </a:lnSpc>
              <a:spcBef>
                <a:spcPts val="1800"/>
              </a:spcBef>
              <a:buSzPts val="1800"/>
            </a:pPr>
            <a:r>
              <a:rPr lang="en-US" sz="2200" dirty="0">
                <a:latin typeface="Calibri"/>
                <a:cs typeface="Calibri"/>
                <a:sym typeface="Calibri"/>
              </a:rPr>
              <a:t>Bayesian modelling is widely used in contemporary stats thanks to advanced computing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499462A-2906-47BC-A50E-210FBD6D85FF}"/>
              </a:ext>
            </a:extLst>
          </p:cNvPr>
          <p:cNvSpPr txBox="1">
            <a:spLocks/>
          </p:cNvSpPr>
          <p:nvPr/>
        </p:nvSpPr>
        <p:spPr>
          <a:xfrm>
            <a:off x="6096000" y="1214567"/>
            <a:ext cx="4295290" cy="7924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46077" indent="-446077" algn="l" defTabSz="914377" rtl="0" eaLnBrk="1" latinLnBrk="0" hangingPunct="1">
              <a:lnSpc>
                <a:spcPct val="114000"/>
              </a:lnSpc>
              <a:spcBef>
                <a:spcPts val="2000"/>
              </a:spcBef>
              <a:buClr>
                <a:srgbClr val="005176"/>
              </a:buClr>
              <a:buFont typeface="Shruti" panose="020B0502040204020203" pitchFamily="34" charset="0"/>
              <a:buChar char="●"/>
              <a:defRPr sz="2500" kern="1200">
                <a:solidFill>
                  <a:schemeClr val="tx1">
                    <a:lumMod val="85000"/>
                    <a:lumOff val="1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+mn-cs"/>
              </a:defRPr>
            </a:lvl1pPr>
            <a:lvl2pPr marL="808018" indent="-314317" algn="l" defTabSz="914377" rtl="0" eaLnBrk="1" latinLnBrk="0" hangingPunct="1">
              <a:lnSpc>
                <a:spcPct val="114000"/>
              </a:lnSpc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7000"/>
              <a:buFont typeface="Consolas" panose="020B0609020204030204" pitchFamily="49" charset="0"/>
              <a:buChar char="▾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114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114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114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spcBef>
                <a:spcPts val="1800"/>
              </a:spcBef>
              <a:buSzPts val="1800"/>
              <a:buNone/>
            </a:pPr>
            <a:r>
              <a:rPr lang="en-US" sz="3400" b="1" dirty="0">
                <a:cs typeface="Calibri"/>
                <a:sym typeface="Calibri"/>
              </a:rPr>
              <a:t>Bayesian</a:t>
            </a: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6335004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9A7A1-F038-465A-A722-269EEEAAAD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Bayesian vs. Frequentist Inference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6856BED-F798-474B-B581-D38DBBC96E31}"/>
              </a:ext>
            </a:extLst>
          </p:cNvPr>
          <p:cNvSpPr txBox="1">
            <a:spLocks/>
          </p:cNvSpPr>
          <p:nvPr/>
        </p:nvSpPr>
        <p:spPr>
          <a:xfrm>
            <a:off x="1147567" y="1214567"/>
            <a:ext cx="4295290" cy="7924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46077" indent="-446077" algn="l" defTabSz="914377" rtl="0" eaLnBrk="1" latinLnBrk="0" hangingPunct="1">
              <a:lnSpc>
                <a:spcPct val="114000"/>
              </a:lnSpc>
              <a:spcBef>
                <a:spcPts val="2000"/>
              </a:spcBef>
              <a:buClr>
                <a:srgbClr val="005176"/>
              </a:buClr>
              <a:buFont typeface="Shruti" panose="020B0502040204020203" pitchFamily="34" charset="0"/>
              <a:buChar char="●"/>
              <a:defRPr sz="2500" kern="1200">
                <a:solidFill>
                  <a:schemeClr val="tx1">
                    <a:lumMod val="85000"/>
                    <a:lumOff val="1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+mn-cs"/>
              </a:defRPr>
            </a:lvl1pPr>
            <a:lvl2pPr marL="808018" indent="-314317" algn="l" defTabSz="914377" rtl="0" eaLnBrk="1" latinLnBrk="0" hangingPunct="1">
              <a:lnSpc>
                <a:spcPct val="114000"/>
              </a:lnSpc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7000"/>
              <a:buFont typeface="Consolas" panose="020B0609020204030204" pitchFamily="49" charset="0"/>
              <a:buChar char="▾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114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114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114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spcBef>
                <a:spcPts val="1800"/>
              </a:spcBef>
              <a:buSzPts val="1800"/>
              <a:buNone/>
            </a:pPr>
            <a:r>
              <a:rPr lang="en-US" sz="3400" b="1" dirty="0">
                <a:cs typeface="Calibri"/>
                <a:sym typeface="Calibri"/>
              </a:rPr>
              <a:t>Frequentist</a:t>
            </a:r>
            <a:r>
              <a:rPr lang="en-US" sz="3400" dirty="0">
                <a:cs typeface="Calibri"/>
                <a:sym typeface="Calibri"/>
              </a:rPr>
              <a:t> </a:t>
            </a:r>
            <a:endParaRPr lang="en-US" sz="340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499462A-2906-47BC-A50E-210FBD6D85FF}"/>
              </a:ext>
            </a:extLst>
          </p:cNvPr>
          <p:cNvSpPr txBox="1">
            <a:spLocks/>
          </p:cNvSpPr>
          <p:nvPr/>
        </p:nvSpPr>
        <p:spPr>
          <a:xfrm>
            <a:off x="6096000" y="1214567"/>
            <a:ext cx="4295290" cy="7924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46077" indent="-446077" algn="l" defTabSz="914377" rtl="0" eaLnBrk="1" latinLnBrk="0" hangingPunct="1">
              <a:lnSpc>
                <a:spcPct val="114000"/>
              </a:lnSpc>
              <a:spcBef>
                <a:spcPts val="2000"/>
              </a:spcBef>
              <a:buClr>
                <a:srgbClr val="005176"/>
              </a:buClr>
              <a:buFont typeface="Shruti" panose="020B0502040204020203" pitchFamily="34" charset="0"/>
              <a:buChar char="●"/>
              <a:defRPr sz="2500" kern="1200">
                <a:solidFill>
                  <a:schemeClr val="tx1">
                    <a:lumMod val="85000"/>
                    <a:lumOff val="1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+mn-cs"/>
              </a:defRPr>
            </a:lvl1pPr>
            <a:lvl2pPr marL="808018" indent="-314317" algn="l" defTabSz="914377" rtl="0" eaLnBrk="1" latinLnBrk="0" hangingPunct="1">
              <a:lnSpc>
                <a:spcPct val="114000"/>
              </a:lnSpc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7000"/>
              <a:buFont typeface="Consolas" panose="020B0609020204030204" pitchFamily="49" charset="0"/>
              <a:buChar char="▾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114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114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114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spcBef>
                <a:spcPts val="1800"/>
              </a:spcBef>
              <a:buSzPts val="1800"/>
              <a:buNone/>
            </a:pPr>
            <a:r>
              <a:rPr lang="en-US" sz="3400" b="1" dirty="0">
                <a:cs typeface="Calibri"/>
                <a:sym typeface="Calibri"/>
              </a:rPr>
              <a:t>Bayesian</a:t>
            </a:r>
            <a:endParaRPr lang="en-US" sz="3400" dirty="0"/>
          </a:p>
        </p:txBody>
      </p:sp>
      <p:pic>
        <p:nvPicPr>
          <p:cNvPr id="11" name="Google Shape;301;p40">
            <a:extLst>
              <a:ext uri="{FF2B5EF4-FFF2-40B4-BE49-F238E27FC236}">
                <a16:creationId xmlns:a16="http://schemas.microsoft.com/office/drawing/2014/main" id="{0B580CEC-EA32-4C26-AB15-962C0DF9AF26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0578" y="1912086"/>
            <a:ext cx="4650547" cy="31553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303;p40">
            <a:extLst>
              <a:ext uri="{FF2B5EF4-FFF2-40B4-BE49-F238E27FC236}">
                <a16:creationId xmlns:a16="http://schemas.microsoft.com/office/drawing/2014/main" id="{E8A025CB-584E-4FCB-AC9A-DA384BA5EC19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987896" y="1912086"/>
            <a:ext cx="4930762" cy="3033827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8FEA5BF-193C-496C-979E-A902E81C8876}"/>
              </a:ext>
            </a:extLst>
          </p:cNvPr>
          <p:cNvSpPr txBox="1">
            <a:spLocks/>
          </p:cNvSpPr>
          <p:nvPr/>
        </p:nvSpPr>
        <p:spPr>
          <a:xfrm>
            <a:off x="1379538" y="5067450"/>
            <a:ext cx="3651162" cy="1446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46077" indent="-446077" algn="l" defTabSz="914377" rtl="0" eaLnBrk="1" latinLnBrk="0" hangingPunct="1">
              <a:lnSpc>
                <a:spcPct val="114000"/>
              </a:lnSpc>
              <a:spcBef>
                <a:spcPts val="2000"/>
              </a:spcBef>
              <a:buClr>
                <a:srgbClr val="005176"/>
              </a:buClr>
              <a:buFont typeface="Shruti" panose="020B0502040204020203" pitchFamily="34" charset="0"/>
              <a:buChar char="●"/>
              <a:defRPr sz="2500" kern="1200">
                <a:solidFill>
                  <a:schemeClr val="tx1">
                    <a:lumMod val="85000"/>
                    <a:lumOff val="1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+mn-cs"/>
              </a:defRPr>
            </a:lvl1pPr>
            <a:lvl2pPr marL="808018" indent="-314317" algn="l" defTabSz="914377" rtl="0" eaLnBrk="1" latinLnBrk="0" hangingPunct="1">
              <a:lnSpc>
                <a:spcPct val="114000"/>
              </a:lnSpc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7000"/>
              <a:buFont typeface="Consolas" panose="020B0609020204030204" pitchFamily="49" charset="0"/>
              <a:buChar char="▾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114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114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114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en-GB" sz="2400" dirty="0"/>
              <a:t>A cut-off point is defined to accept or reject the null hypothesis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3986937-A6EC-41E0-95CE-67F0E7E63A72}"/>
              </a:ext>
            </a:extLst>
          </p:cNvPr>
          <p:cNvSpPr txBox="1">
            <a:spLocks/>
          </p:cNvSpPr>
          <p:nvPr/>
        </p:nvSpPr>
        <p:spPr>
          <a:xfrm>
            <a:off x="6311900" y="5067450"/>
            <a:ext cx="4467110" cy="1446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46077" indent="-446077" algn="l" defTabSz="914377" rtl="0" eaLnBrk="1" latinLnBrk="0" hangingPunct="1">
              <a:lnSpc>
                <a:spcPct val="114000"/>
              </a:lnSpc>
              <a:spcBef>
                <a:spcPts val="2000"/>
              </a:spcBef>
              <a:buClr>
                <a:srgbClr val="005176"/>
              </a:buClr>
              <a:buFont typeface="Shruti" panose="020B0502040204020203" pitchFamily="34" charset="0"/>
              <a:buChar char="●"/>
              <a:defRPr sz="2500" kern="1200">
                <a:solidFill>
                  <a:schemeClr val="tx1">
                    <a:lumMod val="85000"/>
                    <a:lumOff val="1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+mn-cs"/>
              </a:defRPr>
            </a:lvl1pPr>
            <a:lvl2pPr marL="808018" indent="-314317" algn="l" defTabSz="914377" rtl="0" eaLnBrk="1" latinLnBrk="0" hangingPunct="1">
              <a:lnSpc>
                <a:spcPct val="114000"/>
              </a:lnSpc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7000"/>
              <a:buFont typeface="Consolas" panose="020B0609020204030204" pitchFamily="49" charset="0"/>
              <a:buChar char="▾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114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114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114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en-GB" sz="2400" dirty="0"/>
              <a:t>“Significance” is not defined, only the probability that the hypothesis is true</a:t>
            </a:r>
          </a:p>
        </p:txBody>
      </p:sp>
    </p:spTree>
    <p:extLst>
      <p:ext uri="{BB962C8B-B14F-4D97-AF65-F5344CB8AC3E}">
        <p14:creationId xmlns:p14="http://schemas.microsoft.com/office/powerpoint/2010/main" val="29862078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080E1-1161-4771-B9C2-14B05A607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Pros and cons of Bayesian inference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C34472-7CC1-4D71-931A-24BA9F364F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595" y="1053678"/>
            <a:ext cx="10617714" cy="4859079"/>
          </a:xfrm>
        </p:spPr>
        <p:txBody>
          <a:bodyPr/>
          <a:lstStyle/>
          <a:p>
            <a:pPr marL="0" indent="0">
              <a:lnSpc>
                <a:spcPct val="120000"/>
              </a:lnSpc>
              <a:spcBef>
                <a:spcPts val="2400"/>
              </a:spcBef>
              <a:buNone/>
            </a:pPr>
            <a:r>
              <a:rPr lang="en-GB" sz="2400" b="1" dirty="0"/>
              <a:t>Pros: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GB" sz="2200" dirty="0"/>
              <a:t>Bayesian approaches are logical and flexible, updating after new evidence</a:t>
            </a:r>
          </a:p>
          <a:p>
            <a:pPr>
              <a:lnSpc>
                <a:spcPct val="120000"/>
              </a:lnSpc>
              <a:spcBef>
                <a:spcPts val="1800"/>
              </a:spcBef>
            </a:pPr>
            <a:r>
              <a:rPr lang="en-US" sz="2200" dirty="0"/>
              <a:t>Bayesian inference can calculate the probability that a hypothesis is true</a:t>
            </a:r>
          </a:p>
          <a:p>
            <a:pPr>
              <a:lnSpc>
                <a:spcPct val="120000"/>
              </a:lnSpc>
              <a:spcBef>
                <a:spcPts val="1800"/>
              </a:spcBef>
            </a:pPr>
            <a:r>
              <a:rPr lang="en-US" sz="2200" dirty="0"/>
              <a:t>Bayesian inference can have multiple well-defined hypotheses, whereas Frequentist stats has only one well-defined hypothesis: the null</a:t>
            </a:r>
            <a:endParaRPr lang="en-GB" sz="2200" dirty="0"/>
          </a:p>
          <a:p>
            <a:pPr marL="0" indent="0">
              <a:lnSpc>
                <a:spcPct val="120000"/>
              </a:lnSpc>
              <a:spcBef>
                <a:spcPts val="2400"/>
              </a:spcBef>
              <a:buNone/>
            </a:pPr>
            <a:r>
              <a:rPr lang="en-GB" sz="2400" b="1" dirty="0"/>
              <a:t>Cons: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GB" sz="2200" dirty="0"/>
              <a:t>When starting a calculation using Bayes theorem, we often have to supply our own beliefs in the form of </a:t>
            </a:r>
            <a:r>
              <a:rPr lang="en-GB" sz="2200" b="1" dirty="0"/>
              <a:t>priors</a:t>
            </a:r>
            <a:r>
              <a:rPr lang="en-US" sz="2200" dirty="0"/>
              <a:t>, but this process is subjective</a:t>
            </a:r>
          </a:p>
          <a:p>
            <a:pPr>
              <a:lnSpc>
                <a:spcPct val="120000"/>
              </a:lnSpc>
              <a:spcBef>
                <a:spcPts val="1800"/>
              </a:spcBef>
            </a:pPr>
            <a:r>
              <a:rPr lang="en-GB" sz="2200" dirty="0"/>
              <a:t>There is no single method for choosing a prior, so two people using different priors would form different conclusions about the same</a:t>
            </a:r>
          </a:p>
        </p:txBody>
      </p:sp>
    </p:spTree>
    <p:extLst>
      <p:ext uri="{BB962C8B-B14F-4D97-AF65-F5344CB8AC3E}">
        <p14:creationId xmlns:p14="http://schemas.microsoft.com/office/powerpoint/2010/main" val="3174605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F2F16C9-69DB-428C-BABE-A7EFDB901B56}"/>
              </a:ext>
            </a:extLst>
          </p:cNvPr>
          <p:cNvSpPr/>
          <p:nvPr/>
        </p:nvSpPr>
        <p:spPr>
          <a:xfrm>
            <a:off x="0" y="4589463"/>
            <a:ext cx="12192000" cy="226853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649EE2D-18FF-444C-845C-147AF0ABD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for listening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C6E5DE-04CD-4052-AC82-87137D5A66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698320"/>
            <a:ext cx="10515600" cy="1500187"/>
          </a:xfrm>
        </p:spPr>
        <p:txBody>
          <a:bodyPr/>
          <a:lstStyle/>
          <a:p>
            <a:r>
              <a:rPr lang="en-GB" sz="3200" b="1" dirty="0">
                <a:solidFill>
                  <a:schemeClr val="bg1"/>
                </a:solidFill>
              </a:rPr>
              <a:t>Any questions?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696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453E4A-577D-4B20-96F4-69F5F964EF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0886" y="1499416"/>
            <a:ext cx="10895563" cy="485907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1600"/>
              </a:spcBef>
            </a:pPr>
            <a:r>
              <a:rPr lang="en-GB" sz="3600" b="1" dirty="0"/>
              <a:t>Example: flipping a coin</a:t>
            </a:r>
          </a:p>
          <a:p>
            <a:pPr>
              <a:lnSpc>
                <a:spcPct val="150000"/>
              </a:lnSpc>
              <a:spcBef>
                <a:spcPts val="1600"/>
              </a:spcBef>
            </a:pPr>
            <a:r>
              <a:rPr lang="en-GB" sz="3600" b="1" dirty="0"/>
              <a:t>Bayesian vs. frequentist inference</a:t>
            </a:r>
          </a:p>
          <a:p>
            <a:pPr>
              <a:lnSpc>
                <a:spcPct val="150000"/>
              </a:lnSpc>
              <a:spcBef>
                <a:spcPts val="1600"/>
              </a:spcBef>
            </a:pPr>
            <a:r>
              <a:rPr lang="en-GB" sz="3600" b="1" dirty="0"/>
              <a:t>Pros and cons of Bayesian inference</a:t>
            </a:r>
          </a:p>
          <a:p>
            <a:pPr>
              <a:spcBef>
                <a:spcPts val="1600"/>
              </a:spcBef>
            </a:pPr>
            <a:endParaRPr lang="en-US" sz="2600" b="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71C67C0-E8C8-4AB1-AB5B-CEFF5CB1E12B}"/>
              </a:ext>
            </a:extLst>
          </p:cNvPr>
          <p:cNvSpPr/>
          <p:nvPr/>
        </p:nvSpPr>
        <p:spPr>
          <a:xfrm>
            <a:off x="0" y="3"/>
            <a:ext cx="12192000" cy="1130711"/>
          </a:xfrm>
          <a:prstGeom prst="rect">
            <a:avLst/>
          </a:prstGeom>
          <a:solidFill>
            <a:srgbClr val="0051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DE5CD3-C95B-4667-A9AC-8E31FEB82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>
                <a:solidFill>
                  <a:schemeClr val="bg1"/>
                </a:solidFill>
              </a:rPr>
              <a:t>Overview</a:t>
            </a:r>
            <a:endParaRPr lang="en-US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279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7C982-6AF8-41EE-B28B-031E5B01C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coin flipping model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29C44A-E665-4D05-82BF-7D33BC6D0D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595" y="1325377"/>
            <a:ext cx="11037852" cy="4859079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2300"/>
              </a:spcBef>
            </a:pPr>
            <a:r>
              <a:rPr lang="en-US" sz="3200" dirty="0"/>
              <a:t>Somebody flips a coin</a:t>
            </a:r>
          </a:p>
          <a:p>
            <a:pPr>
              <a:lnSpc>
                <a:spcPct val="150000"/>
              </a:lnSpc>
              <a:spcBef>
                <a:spcPts val="2300"/>
              </a:spcBef>
            </a:pPr>
            <a:r>
              <a:rPr lang="en-US" sz="3200" dirty="0"/>
              <a:t>We don’t know whether the coin is fair or unfair</a:t>
            </a:r>
          </a:p>
          <a:p>
            <a:pPr>
              <a:lnSpc>
                <a:spcPct val="150000"/>
              </a:lnSpc>
              <a:spcBef>
                <a:spcPts val="2300"/>
              </a:spcBef>
            </a:pPr>
            <a:r>
              <a:rPr lang="en-US" sz="3200" dirty="0"/>
              <a:t>We are told only the outcome of each flip</a:t>
            </a:r>
          </a:p>
        </p:txBody>
      </p:sp>
    </p:spTree>
    <p:extLst>
      <p:ext uri="{BB962C8B-B14F-4D97-AF65-F5344CB8AC3E}">
        <p14:creationId xmlns:p14="http://schemas.microsoft.com/office/powerpoint/2010/main" val="2487725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07E8B-70B2-49BF-A222-0D82C2FAF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coin flipping model: priors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4AE732-2484-4216-AE0F-42C3BDEC50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595" y="1198362"/>
            <a:ext cx="11037852" cy="4859079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GB" b="1" dirty="0"/>
              <a:t>Hypothesis 1</a:t>
            </a:r>
            <a:br>
              <a:rPr lang="en-GB" dirty="0"/>
            </a:br>
            <a:r>
              <a:rPr lang="en-GB" dirty="0"/>
              <a:t>The coin is fair: it has a 50% chance of being heads or tails</a:t>
            </a:r>
          </a:p>
          <a:p>
            <a:pPr>
              <a:lnSpc>
                <a:spcPct val="120000"/>
              </a:lnSpc>
            </a:pPr>
            <a:endParaRPr lang="en-GB" dirty="0"/>
          </a:p>
          <a:p>
            <a:pPr>
              <a:lnSpc>
                <a:spcPct val="120000"/>
              </a:lnSpc>
            </a:pPr>
            <a:endParaRPr lang="en-GB" dirty="0"/>
          </a:p>
          <a:p>
            <a:pPr>
              <a:lnSpc>
                <a:spcPct val="120000"/>
              </a:lnSpc>
            </a:pPr>
            <a:r>
              <a:rPr lang="en-US" b="1" dirty="0"/>
              <a:t>Hypothesis 2</a:t>
            </a:r>
            <a:br>
              <a:rPr lang="en-US" dirty="0"/>
            </a:br>
            <a:r>
              <a:rPr lang="en-US" dirty="0"/>
              <a:t>The coin is unfair: it has a 100% chance of being heads</a:t>
            </a:r>
          </a:p>
        </p:txBody>
      </p:sp>
      <p:pic>
        <p:nvPicPr>
          <p:cNvPr id="4" name="Google Shape;246;p33">
            <a:extLst>
              <a:ext uri="{FF2B5EF4-FFF2-40B4-BE49-F238E27FC236}">
                <a16:creationId xmlns:a16="http://schemas.microsoft.com/office/drawing/2014/main" id="{A6189FAC-C40B-4BFC-B56F-6400D40DAB52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0853" y="2355164"/>
            <a:ext cx="2363834" cy="11228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248;p33">
            <a:extLst>
              <a:ext uri="{FF2B5EF4-FFF2-40B4-BE49-F238E27FC236}">
                <a16:creationId xmlns:a16="http://schemas.microsoft.com/office/drawing/2014/main" id="{420502E2-98AC-4E93-A3A9-A55067B7B93C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80853" y="4882942"/>
            <a:ext cx="2363834" cy="108830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A5EBEC9-68C7-455D-8805-06BF35E31708}"/>
              </a:ext>
            </a:extLst>
          </p:cNvPr>
          <p:cNvSpPr txBox="1"/>
          <p:nvPr/>
        </p:nvSpPr>
        <p:spPr>
          <a:xfrm>
            <a:off x="4310743" y="2685748"/>
            <a:ext cx="2678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b="1" dirty="0">
                <a:solidFill>
                  <a:srgbClr val="005176"/>
                </a:solidFill>
              </a:rPr>
              <a:t>P(coin is fair) = 0.99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2E2F09-89FA-4575-BD35-D2C5F799C2A8}"/>
              </a:ext>
            </a:extLst>
          </p:cNvPr>
          <p:cNvSpPr txBox="1"/>
          <p:nvPr/>
        </p:nvSpPr>
        <p:spPr>
          <a:xfrm>
            <a:off x="4310743" y="5196264"/>
            <a:ext cx="30074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b="1" dirty="0">
                <a:solidFill>
                  <a:srgbClr val="005176"/>
                </a:solidFill>
              </a:rPr>
              <a:t>P(coin is unfair) = 0.01</a:t>
            </a:r>
          </a:p>
        </p:txBody>
      </p:sp>
    </p:spTree>
    <p:extLst>
      <p:ext uri="{BB962C8B-B14F-4D97-AF65-F5344CB8AC3E}">
        <p14:creationId xmlns:p14="http://schemas.microsoft.com/office/powerpoint/2010/main" val="3006521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873EB280-D8C0-4721-9746-E894E19BE355}"/>
              </a:ext>
            </a:extLst>
          </p:cNvPr>
          <p:cNvGrpSpPr/>
          <p:nvPr/>
        </p:nvGrpSpPr>
        <p:grpSpPr>
          <a:xfrm>
            <a:off x="3187337" y="4613882"/>
            <a:ext cx="3866606" cy="1098482"/>
            <a:chOff x="3187337" y="4493623"/>
            <a:chExt cx="3866606" cy="1098482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666D068B-682E-4671-B3C1-4B1E28C1D987}"/>
                </a:ext>
              </a:extLst>
            </p:cNvPr>
            <p:cNvSpPr/>
            <p:nvPr/>
          </p:nvSpPr>
          <p:spPr>
            <a:xfrm>
              <a:off x="3187337" y="4493623"/>
              <a:ext cx="3866606" cy="38317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742475C4-54DA-4E8C-9A6F-87FAEF1E3940}"/>
                </a:ext>
              </a:extLst>
            </p:cNvPr>
            <p:cNvSpPr/>
            <p:nvPr/>
          </p:nvSpPr>
          <p:spPr>
            <a:xfrm>
              <a:off x="3971109" y="5208928"/>
              <a:ext cx="2299062" cy="38317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lowchart: Manual Operation 8">
              <a:extLst>
                <a:ext uri="{FF2B5EF4-FFF2-40B4-BE49-F238E27FC236}">
                  <a16:creationId xmlns:a16="http://schemas.microsoft.com/office/drawing/2014/main" id="{DF99D42C-2103-4EFC-8295-36AFAF0CA36A}"/>
                </a:ext>
              </a:extLst>
            </p:cNvPr>
            <p:cNvSpPr/>
            <p:nvPr/>
          </p:nvSpPr>
          <p:spPr>
            <a:xfrm>
              <a:off x="3225364" y="4789294"/>
              <a:ext cx="3803059" cy="743401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666"/>
                <a:gd name="connsiteX1" fmla="*/ 10000 w 10000"/>
                <a:gd name="connsiteY1" fmla="*/ 0 h 10666"/>
                <a:gd name="connsiteX2" fmla="*/ 8000 w 10000"/>
                <a:gd name="connsiteY2" fmla="*/ 10000 h 10666"/>
                <a:gd name="connsiteX3" fmla="*/ 2131 w 10000"/>
                <a:gd name="connsiteY3" fmla="*/ 10666 h 10666"/>
                <a:gd name="connsiteX4" fmla="*/ 0 w 10000"/>
                <a:gd name="connsiteY4" fmla="*/ 0 h 10666"/>
                <a:gd name="connsiteX0" fmla="*/ 0 w 10000"/>
                <a:gd name="connsiteY0" fmla="*/ 0 h 10933"/>
                <a:gd name="connsiteX1" fmla="*/ 10000 w 10000"/>
                <a:gd name="connsiteY1" fmla="*/ 0 h 10933"/>
                <a:gd name="connsiteX2" fmla="*/ 7811 w 10000"/>
                <a:gd name="connsiteY2" fmla="*/ 10933 h 10933"/>
                <a:gd name="connsiteX3" fmla="*/ 2131 w 10000"/>
                <a:gd name="connsiteY3" fmla="*/ 10666 h 10933"/>
                <a:gd name="connsiteX4" fmla="*/ 0 w 10000"/>
                <a:gd name="connsiteY4" fmla="*/ 0 h 10933"/>
                <a:gd name="connsiteX0" fmla="*/ 0 w 9934"/>
                <a:gd name="connsiteY0" fmla="*/ 0 h 10933"/>
                <a:gd name="connsiteX1" fmla="*/ 9934 w 9934"/>
                <a:gd name="connsiteY1" fmla="*/ 533 h 10933"/>
                <a:gd name="connsiteX2" fmla="*/ 7811 w 9934"/>
                <a:gd name="connsiteY2" fmla="*/ 10933 h 10933"/>
                <a:gd name="connsiteX3" fmla="*/ 2131 w 9934"/>
                <a:gd name="connsiteY3" fmla="*/ 10666 h 10933"/>
                <a:gd name="connsiteX4" fmla="*/ 0 w 9934"/>
                <a:gd name="connsiteY4" fmla="*/ 0 h 10933"/>
                <a:gd name="connsiteX0" fmla="*/ 0 w 9901"/>
                <a:gd name="connsiteY0" fmla="*/ 121 h 9512"/>
                <a:gd name="connsiteX1" fmla="*/ 9901 w 9901"/>
                <a:gd name="connsiteY1" fmla="*/ 0 h 9512"/>
                <a:gd name="connsiteX2" fmla="*/ 7764 w 9901"/>
                <a:gd name="connsiteY2" fmla="*/ 9512 h 9512"/>
                <a:gd name="connsiteX3" fmla="*/ 2046 w 9901"/>
                <a:gd name="connsiteY3" fmla="*/ 9268 h 9512"/>
                <a:gd name="connsiteX4" fmla="*/ 0 w 9901"/>
                <a:gd name="connsiteY4" fmla="*/ 121 h 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" h="9512">
                  <a:moveTo>
                    <a:pt x="0" y="121"/>
                  </a:moveTo>
                  <a:lnTo>
                    <a:pt x="9901" y="0"/>
                  </a:lnTo>
                  <a:lnTo>
                    <a:pt x="7764" y="9512"/>
                  </a:lnTo>
                  <a:lnTo>
                    <a:pt x="2046" y="9268"/>
                  </a:lnTo>
                  <a:lnTo>
                    <a:pt x="0" y="12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915970C-207B-467E-87B6-4FF7332121BA}"/>
              </a:ext>
            </a:extLst>
          </p:cNvPr>
          <p:cNvGrpSpPr/>
          <p:nvPr/>
        </p:nvGrpSpPr>
        <p:grpSpPr>
          <a:xfrm>
            <a:off x="7123831" y="4613882"/>
            <a:ext cx="4136351" cy="1098482"/>
            <a:chOff x="7123831" y="4493623"/>
            <a:chExt cx="4136351" cy="1098482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DD1E407C-DED0-4574-BE5C-528B744073A1}"/>
                </a:ext>
              </a:extLst>
            </p:cNvPr>
            <p:cNvSpPr/>
            <p:nvPr/>
          </p:nvSpPr>
          <p:spPr>
            <a:xfrm>
              <a:off x="7123831" y="4493623"/>
              <a:ext cx="4136351" cy="38317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BD078440-50AC-431D-9812-14878B41F707}"/>
                </a:ext>
              </a:extLst>
            </p:cNvPr>
            <p:cNvSpPr/>
            <p:nvPr/>
          </p:nvSpPr>
          <p:spPr>
            <a:xfrm>
              <a:off x="7837935" y="5208928"/>
              <a:ext cx="1750202" cy="38317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lowchart: Manual Operation 16">
              <a:extLst>
                <a:ext uri="{FF2B5EF4-FFF2-40B4-BE49-F238E27FC236}">
                  <a16:creationId xmlns:a16="http://schemas.microsoft.com/office/drawing/2014/main" id="{E82D5D8C-4939-4B3F-8F5C-7AA5F7ABB032}"/>
                </a:ext>
              </a:extLst>
            </p:cNvPr>
            <p:cNvSpPr/>
            <p:nvPr/>
          </p:nvSpPr>
          <p:spPr>
            <a:xfrm>
              <a:off x="7149447" y="4777246"/>
              <a:ext cx="3999381" cy="792479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608"/>
                <a:gd name="connsiteY0" fmla="*/ 0 h 10000"/>
                <a:gd name="connsiteX1" fmla="*/ 10608 w 10608"/>
                <a:gd name="connsiteY1" fmla="*/ 853 h 10000"/>
                <a:gd name="connsiteX2" fmla="*/ 8000 w 10608"/>
                <a:gd name="connsiteY2" fmla="*/ 10000 h 10000"/>
                <a:gd name="connsiteX3" fmla="*/ 2000 w 10608"/>
                <a:gd name="connsiteY3" fmla="*/ 10000 h 10000"/>
                <a:gd name="connsiteX4" fmla="*/ 0 w 10608"/>
                <a:gd name="connsiteY4" fmla="*/ 0 h 10000"/>
                <a:gd name="connsiteX0" fmla="*/ 0 w 10293"/>
                <a:gd name="connsiteY0" fmla="*/ 0 h 10000"/>
                <a:gd name="connsiteX1" fmla="*/ 10293 w 10293"/>
                <a:gd name="connsiteY1" fmla="*/ 853 h 10000"/>
                <a:gd name="connsiteX2" fmla="*/ 7685 w 10293"/>
                <a:gd name="connsiteY2" fmla="*/ 10000 h 10000"/>
                <a:gd name="connsiteX3" fmla="*/ 1685 w 10293"/>
                <a:gd name="connsiteY3" fmla="*/ 10000 h 10000"/>
                <a:gd name="connsiteX4" fmla="*/ 0 w 10293"/>
                <a:gd name="connsiteY4" fmla="*/ 0 h 10000"/>
                <a:gd name="connsiteX0" fmla="*/ 0 w 10361"/>
                <a:gd name="connsiteY0" fmla="*/ 0 h 9635"/>
                <a:gd name="connsiteX1" fmla="*/ 10361 w 10361"/>
                <a:gd name="connsiteY1" fmla="*/ 488 h 9635"/>
                <a:gd name="connsiteX2" fmla="*/ 7753 w 10361"/>
                <a:gd name="connsiteY2" fmla="*/ 9635 h 9635"/>
                <a:gd name="connsiteX3" fmla="*/ 1753 w 10361"/>
                <a:gd name="connsiteY3" fmla="*/ 9635 h 9635"/>
                <a:gd name="connsiteX4" fmla="*/ 0 w 10361"/>
                <a:gd name="connsiteY4" fmla="*/ 0 h 9635"/>
                <a:gd name="connsiteX0" fmla="*/ 0 w 10000"/>
                <a:gd name="connsiteY0" fmla="*/ 0 h 10000"/>
                <a:gd name="connsiteX1" fmla="*/ 10000 w 10000"/>
                <a:gd name="connsiteY1" fmla="*/ 506 h 10000"/>
                <a:gd name="connsiteX2" fmla="*/ 7483 w 10000"/>
                <a:gd name="connsiteY2" fmla="*/ 10000 h 10000"/>
                <a:gd name="connsiteX3" fmla="*/ 1779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1644"/>
                <a:gd name="connsiteX1" fmla="*/ 10000 w 10000"/>
                <a:gd name="connsiteY1" fmla="*/ 506 h 11644"/>
                <a:gd name="connsiteX2" fmla="*/ 5744 w 10000"/>
                <a:gd name="connsiteY2" fmla="*/ 11644 h 11644"/>
                <a:gd name="connsiteX3" fmla="*/ 1779 w 10000"/>
                <a:gd name="connsiteY3" fmla="*/ 10000 h 11644"/>
                <a:gd name="connsiteX4" fmla="*/ 0 w 10000"/>
                <a:gd name="connsiteY4" fmla="*/ 0 h 11644"/>
                <a:gd name="connsiteX0" fmla="*/ 0 w 10000"/>
                <a:gd name="connsiteY0" fmla="*/ 0 h 11644"/>
                <a:gd name="connsiteX1" fmla="*/ 10000 w 10000"/>
                <a:gd name="connsiteY1" fmla="*/ 506 h 11644"/>
                <a:gd name="connsiteX2" fmla="*/ 5744 w 10000"/>
                <a:gd name="connsiteY2" fmla="*/ 11644 h 11644"/>
                <a:gd name="connsiteX3" fmla="*/ 1815 w 10000"/>
                <a:gd name="connsiteY3" fmla="*/ 10622 h 11644"/>
                <a:gd name="connsiteX4" fmla="*/ 0 w 10000"/>
                <a:gd name="connsiteY4" fmla="*/ 0 h 11644"/>
                <a:gd name="connsiteX0" fmla="*/ 0 w 10000"/>
                <a:gd name="connsiteY0" fmla="*/ 0 h 11506"/>
                <a:gd name="connsiteX1" fmla="*/ 10000 w 10000"/>
                <a:gd name="connsiteY1" fmla="*/ 506 h 11506"/>
                <a:gd name="connsiteX2" fmla="*/ 5827 w 10000"/>
                <a:gd name="connsiteY2" fmla="*/ 11506 h 11506"/>
                <a:gd name="connsiteX3" fmla="*/ 1815 w 10000"/>
                <a:gd name="connsiteY3" fmla="*/ 10622 h 11506"/>
                <a:gd name="connsiteX4" fmla="*/ 0 w 10000"/>
                <a:gd name="connsiteY4" fmla="*/ 0 h 11506"/>
                <a:gd name="connsiteX0" fmla="*/ 0 w 10038"/>
                <a:gd name="connsiteY0" fmla="*/ 0 h 11506"/>
                <a:gd name="connsiteX1" fmla="*/ 10038 w 10038"/>
                <a:gd name="connsiteY1" fmla="*/ 838 h 11506"/>
                <a:gd name="connsiteX2" fmla="*/ 5827 w 10038"/>
                <a:gd name="connsiteY2" fmla="*/ 11506 h 11506"/>
                <a:gd name="connsiteX3" fmla="*/ 1815 w 10038"/>
                <a:gd name="connsiteY3" fmla="*/ 10622 h 11506"/>
                <a:gd name="connsiteX4" fmla="*/ 0 w 10038"/>
                <a:gd name="connsiteY4" fmla="*/ 0 h 11506"/>
                <a:gd name="connsiteX0" fmla="*/ 0 w 10038"/>
                <a:gd name="connsiteY0" fmla="*/ 0 h 11506"/>
                <a:gd name="connsiteX1" fmla="*/ 10038 w 10038"/>
                <a:gd name="connsiteY1" fmla="*/ 976 h 11506"/>
                <a:gd name="connsiteX2" fmla="*/ 5827 w 10038"/>
                <a:gd name="connsiteY2" fmla="*/ 11506 h 11506"/>
                <a:gd name="connsiteX3" fmla="*/ 1815 w 10038"/>
                <a:gd name="connsiteY3" fmla="*/ 10622 h 11506"/>
                <a:gd name="connsiteX4" fmla="*/ 0 w 10038"/>
                <a:gd name="connsiteY4" fmla="*/ 0 h 11506"/>
                <a:gd name="connsiteX0" fmla="*/ 0 w 9983"/>
                <a:gd name="connsiteY0" fmla="*/ 0 h 11506"/>
                <a:gd name="connsiteX1" fmla="*/ 9983 w 9983"/>
                <a:gd name="connsiteY1" fmla="*/ 1114 h 11506"/>
                <a:gd name="connsiteX2" fmla="*/ 5827 w 9983"/>
                <a:gd name="connsiteY2" fmla="*/ 11506 h 11506"/>
                <a:gd name="connsiteX3" fmla="*/ 1815 w 9983"/>
                <a:gd name="connsiteY3" fmla="*/ 10622 h 11506"/>
                <a:gd name="connsiteX4" fmla="*/ 0 w 9983"/>
                <a:gd name="connsiteY4" fmla="*/ 0 h 11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83" h="11506">
                  <a:moveTo>
                    <a:pt x="0" y="0"/>
                  </a:moveTo>
                  <a:lnTo>
                    <a:pt x="9983" y="1114"/>
                  </a:lnTo>
                  <a:lnTo>
                    <a:pt x="5827" y="11506"/>
                  </a:lnTo>
                  <a:lnTo>
                    <a:pt x="1815" y="106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B307E8B-70B2-49BF-A222-0D82C2FAF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coin flipping model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4AE732-2484-4216-AE0F-42C3BDEC50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617" y="1198362"/>
            <a:ext cx="11037852" cy="4859079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GB" b="1" dirty="0"/>
              <a:t>First flip: Heads</a:t>
            </a:r>
            <a:endParaRPr lang="en-GB" dirty="0"/>
          </a:p>
        </p:txBody>
      </p:sp>
      <p:pic>
        <p:nvPicPr>
          <p:cNvPr id="4" name="Google Shape;246;p33">
            <a:extLst>
              <a:ext uri="{FF2B5EF4-FFF2-40B4-BE49-F238E27FC236}">
                <a16:creationId xmlns:a16="http://schemas.microsoft.com/office/drawing/2014/main" id="{A6189FAC-C40B-4BFC-B56F-6400D40DAB52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50265"/>
          <a:stretch/>
        </p:blipFill>
        <p:spPr>
          <a:xfrm>
            <a:off x="948389" y="1793748"/>
            <a:ext cx="1175658" cy="112283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A5EBEC9-68C7-455D-8805-06BF35E31708}"/>
              </a:ext>
            </a:extLst>
          </p:cNvPr>
          <p:cNvSpPr txBox="1"/>
          <p:nvPr/>
        </p:nvSpPr>
        <p:spPr>
          <a:xfrm>
            <a:off x="817760" y="3088559"/>
            <a:ext cx="10638810" cy="32667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175000"/>
              </a:lnSpc>
            </a:pPr>
            <a:r>
              <a:rPr lang="en-US" sz="2400" dirty="0">
                <a:solidFill>
                  <a:srgbClr val="005176"/>
                </a:solidFill>
              </a:rPr>
              <a:t>P(coin is fair) = 0.99</a:t>
            </a:r>
          </a:p>
          <a:p>
            <a:pPr lvl="0">
              <a:lnSpc>
                <a:spcPct val="175000"/>
              </a:lnSpc>
            </a:pPr>
            <a:r>
              <a:rPr lang="en-US" sz="2400" dirty="0">
                <a:solidFill>
                  <a:srgbClr val="005176"/>
                </a:solidFill>
              </a:rPr>
              <a:t>P(result is heads | coin is fair) = 0.5</a:t>
            </a:r>
          </a:p>
          <a:p>
            <a:pPr lvl="0">
              <a:lnSpc>
                <a:spcPct val="175000"/>
              </a:lnSpc>
            </a:pPr>
            <a:r>
              <a:rPr lang="en-US" sz="2400" dirty="0">
                <a:solidFill>
                  <a:srgbClr val="005176"/>
                </a:solidFill>
              </a:rPr>
              <a:t>P(result is heads) = P(result is heads | coin is fair) + P(result is heads | coin is unfair) </a:t>
            </a:r>
          </a:p>
          <a:p>
            <a:pPr>
              <a:lnSpc>
                <a:spcPct val="200000"/>
              </a:lnSpc>
            </a:pPr>
            <a:r>
              <a:rPr lang="en-US" sz="2400" dirty="0">
                <a:solidFill>
                  <a:schemeClr val="bg1"/>
                </a:solidFill>
              </a:rPr>
              <a:t>P(result is heads) </a:t>
            </a:r>
            <a:r>
              <a:rPr lang="en-US" sz="2400" dirty="0">
                <a:solidFill>
                  <a:srgbClr val="005176"/>
                </a:solidFill>
              </a:rPr>
              <a:t>= 	    	0.5 x 0.99 	         + 		1 x 0.01 	=  0.5050</a:t>
            </a:r>
          </a:p>
          <a:p>
            <a:pPr lvl="0">
              <a:lnSpc>
                <a:spcPct val="150000"/>
              </a:lnSpc>
            </a:pPr>
            <a:endParaRPr lang="en-US" sz="2400" b="1" dirty="0">
              <a:solidFill>
                <a:srgbClr val="005176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45213F9-AE19-499F-912D-6DD88B4695D1}"/>
              </a:ext>
            </a:extLst>
          </p:cNvPr>
          <p:cNvSpPr txBox="1"/>
          <p:nvPr/>
        </p:nvSpPr>
        <p:spPr>
          <a:xfrm>
            <a:off x="2359248" y="2019315"/>
            <a:ext cx="4175887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2400" b="1" dirty="0">
                <a:solidFill>
                  <a:srgbClr val="005176"/>
                </a:solidFill>
              </a:rPr>
              <a:t>P(coin is fair | result is heads) =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0455E71-AF19-4D7D-878B-B179E59643F2}"/>
              </a:ext>
            </a:extLst>
          </p:cNvPr>
          <p:cNvSpPr txBox="1"/>
          <p:nvPr/>
        </p:nvSpPr>
        <p:spPr>
          <a:xfrm>
            <a:off x="6623097" y="1984479"/>
            <a:ext cx="4939942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sz="2000" b="1" dirty="0">
                <a:solidFill>
                  <a:srgbClr val="005176"/>
                </a:solidFill>
              </a:rPr>
              <a:t>P(result is heads | coin is fair) x P(coin is fair)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23138F-1798-4392-804E-5786E6B2C494}"/>
              </a:ext>
            </a:extLst>
          </p:cNvPr>
          <p:cNvSpPr txBox="1"/>
          <p:nvPr/>
        </p:nvSpPr>
        <p:spPr>
          <a:xfrm>
            <a:off x="8090069" y="2401699"/>
            <a:ext cx="2005998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sz="2000" b="1" dirty="0">
                <a:solidFill>
                  <a:srgbClr val="005176"/>
                </a:solidFill>
              </a:rPr>
              <a:t>P(result is heads)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BA495C9-4ECB-4A85-BAEB-B2E17DBBB069}"/>
              </a:ext>
            </a:extLst>
          </p:cNvPr>
          <p:cNvCxnSpPr/>
          <p:nvPr/>
        </p:nvCxnSpPr>
        <p:spPr>
          <a:xfrm>
            <a:off x="6624188" y="2499359"/>
            <a:ext cx="4937760" cy="0"/>
          </a:xfrm>
          <a:prstGeom prst="line">
            <a:avLst/>
          </a:prstGeom>
          <a:ln w="28575">
            <a:solidFill>
              <a:srgbClr val="00517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2E56A41D-E33A-4650-80E6-D57A566FBDF2}"/>
              </a:ext>
            </a:extLst>
          </p:cNvPr>
          <p:cNvSpPr/>
          <p:nvPr/>
        </p:nvSpPr>
        <p:spPr>
          <a:xfrm>
            <a:off x="3187337" y="7280266"/>
            <a:ext cx="3866606" cy="383177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C3788FC0-F67A-4B2A-905A-A631C9719109}"/>
              </a:ext>
            </a:extLst>
          </p:cNvPr>
          <p:cNvSpPr/>
          <p:nvPr/>
        </p:nvSpPr>
        <p:spPr>
          <a:xfrm>
            <a:off x="7123831" y="7280266"/>
            <a:ext cx="4136351" cy="383177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6B81E265-D51C-4F48-9CAC-D777FC845E8A}"/>
              </a:ext>
            </a:extLst>
          </p:cNvPr>
          <p:cNvSpPr/>
          <p:nvPr/>
        </p:nvSpPr>
        <p:spPr>
          <a:xfrm>
            <a:off x="3971109" y="7995571"/>
            <a:ext cx="2299062" cy="383177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02259AA1-109D-4020-9713-8D923AD700C7}"/>
              </a:ext>
            </a:extLst>
          </p:cNvPr>
          <p:cNvSpPr/>
          <p:nvPr/>
        </p:nvSpPr>
        <p:spPr>
          <a:xfrm>
            <a:off x="7837935" y="7995571"/>
            <a:ext cx="1750202" cy="383177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lowchart: Manual Operation 8">
            <a:extLst>
              <a:ext uri="{FF2B5EF4-FFF2-40B4-BE49-F238E27FC236}">
                <a16:creationId xmlns:a16="http://schemas.microsoft.com/office/drawing/2014/main" id="{4756D876-263A-4E98-B676-86AED885A4B2}"/>
              </a:ext>
            </a:extLst>
          </p:cNvPr>
          <p:cNvSpPr/>
          <p:nvPr/>
        </p:nvSpPr>
        <p:spPr>
          <a:xfrm>
            <a:off x="3225364" y="7575937"/>
            <a:ext cx="3803059" cy="743401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666"/>
              <a:gd name="connsiteX1" fmla="*/ 10000 w 10000"/>
              <a:gd name="connsiteY1" fmla="*/ 0 h 10666"/>
              <a:gd name="connsiteX2" fmla="*/ 8000 w 10000"/>
              <a:gd name="connsiteY2" fmla="*/ 10000 h 10666"/>
              <a:gd name="connsiteX3" fmla="*/ 2131 w 10000"/>
              <a:gd name="connsiteY3" fmla="*/ 10666 h 10666"/>
              <a:gd name="connsiteX4" fmla="*/ 0 w 10000"/>
              <a:gd name="connsiteY4" fmla="*/ 0 h 10666"/>
              <a:gd name="connsiteX0" fmla="*/ 0 w 10000"/>
              <a:gd name="connsiteY0" fmla="*/ 0 h 10933"/>
              <a:gd name="connsiteX1" fmla="*/ 10000 w 10000"/>
              <a:gd name="connsiteY1" fmla="*/ 0 h 10933"/>
              <a:gd name="connsiteX2" fmla="*/ 7811 w 10000"/>
              <a:gd name="connsiteY2" fmla="*/ 10933 h 10933"/>
              <a:gd name="connsiteX3" fmla="*/ 2131 w 10000"/>
              <a:gd name="connsiteY3" fmla="*/ 10666 h 10933"/>
              <a:gd name="connsiteX4" fmla="*/ 0 w 10000"/>
              <a:gd name="connsiteY4" fmla="*/ 0 h 10933"/>
              <a:gd name="connsiteX0" fmla="*/ 0 w 9934"/>
              <a:gd name="connsiteY0" fmla="*/ 0 h 10933"/>
              <a:gd name="connsiteX1" fmla="*/ 9934 w 9934"/>
              <a:gd name="connsiteY1" fmla="*/ 533 h 10933"/>
              <a:gd name="connsiteX2" fmla="*/ 7811 w 9934"/>
              <a:gd name="connsiteY2" fmla="*/ 10933 h 10933"/>
              <a:gd name="connsiteX3" fmla="*/ 2131 w 9934"/>
              <a:gd name="connsiteY3" fmla="*/ 10666 h 10933"/>
              <a:gd name="connsiteX4" fmla="*/ 0 w 9934"/>
              <a:gd name="connsiteY4" fmla="*/ 0 h 10933"/>
              <a:gd name="connsiteX0" fmla="*/ 0 w 9901"/>
              <a:gd name="connsiteY0" fmla="*/ 121 h 9512"/>
              <a:gd name="connsiteX1" fmla="*/ 9901 w 9901"/>
              <a:gd name="connsiteY1" fmla="*/ 0 h 9512"/>
              <a:gd name="connsiteX2" fmla="*/ 7764 w 9901"/>
              <a:gd name="connsiteY2" fmla="*/ 9512 h 9512"/>
              <a:gd name="connsiteX3" fmla="*/ 2046 w 9901"/>
              <a:gd name="connsiteY3" fmla="*/ 9268 h 9512"/>
              <a:gd name="connsiteX4" fmla="*/ 0 w 9901"/>
              <a:gd name="connsiteY4" fmla="*/ 121 h 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01" h="9512">
                <a:moveTo>
                  <a:pt x="0" y="121"/>
                </a:moveTo>
                <a:lnTo>
                  <a:pt x="9901" y="0"/>
                </a:lnTo>
                <a:lnTo>
                  <a:pt x="7764" y="9512"/>
                </a:lnTo>
                <a:lnTo>
                  <a:pt x="2046" y="9268"/>
                </a:lnTo>
                <a:lnTo>
                  <a:pt x="0" y="12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lowchart: Manual Operation 16">
            <a:extLst>
              <a:ext uri="{FF2B5EF4-FFF2-40B4-BE49-F238E27FC236}">
                <a16:creationId xmlns:a16="http://schemas.microsoft.com/office/drawing/2014/main" id="{C3EC4B23-CBC0-47CA-80C3-2F8453B1086E}"/>
              </a:ext>
            </a:extLst>
          </p:cNvPr>
          <p:cNvSpPr/>
          <p:nvPr/>
        </p:nvSpPr>
        <p:spPr>
          <a:xfrm>
            <a:off x="7149447" y="7563889"/>
            <a:ext cx="3999381" cy="792479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608"/>
              <a:gd name="connsiteY0" fmla="*/ 0 h 10000"/>
              <a:gd name="connsiteX1" fmla="*/ 10608 w 10608"/>
              <a:gd name="connsiteY1" fmla="*/ 853 h 10000"/>
              <a:gd name="connsiteX2" fmla="*/ 8000 w 10608"/>
              <a:gd name="connsiteY2" fmla="*/ 10000 h 10000"/>
              <a:gd name="connsiteX3" fmla="*/ 2000 w 10608"/>
              <a:gd name="connsiteY3" fmla="*/ 10000 h 10000"/>
              <a:gd name="connsiteX4" fmla="*/ 0 w 10608"/>
              <a:gd name="connsiteY4" fmla="*/ 0 h 10000"/>
              <a:gd name="connsiteX0" fmla="*/ 0 w 10293"/>
              <a:gd name="connsiteY0" fmla="*/ 0 h 10000"/>
              <a:gd name="connsiteX1" fmla="*/ 10293 w 10293"/>
              <a:gd name="connsiteY1" fmla="*/ 853 h 10000"/>
              <a:gd name="connsiteX2" fmla="*/ 7685 w 10293"/>
              <a:gd name="connsiteY2" fmla="*/ 10000 h 10000"/>
              <a:gd name="connsiteX3" fmla="*/ 1685 w 10293"/>
              <a:gd name="connsiteY3" fmla="*/ 10000 h 10000"/>
              <a:gd name="connsiteX4" fmla="*/ 0 w 10293"/>
              <a:gd name="connsiteY4" fmla="*/ 0 h 10000"/>
              <a:gd name="connsiteX0" fmla="*/ 0 w 10361"/>
              <a:gd name="connsiteY0" fmla="*/ 0 h 9635"/>
              <a:gd name="connsiteX1" fmla="*/ 10361 w 10361"/>
              <a:gd name="connsiteY1" fmla="*/ 488 h 9635"/>
              <a:gd name="connsiteX2" fmla="*/ 7753 w 10361"/>
              <a:gd name="connsiteY2" fmla="*/ 9635 h 9635"/>
              <a:gd name="connsiteX3" fmla="*/ 1753 w 10361"/>
              <a:gd name="connsiteY3" fmla="*/ 9635 h 9635"/>
              <a:gd name="connsiteX4" fmla="*/ 0 w 10361"/>
              <a:gd name="connsiteY4" fmla="*/ 0 h 9635"/>
              <a:gd name="connsiteX0" fmla="*/ 0 w 10000"/>
              <a:gd name="connsiteY0" fmla="*/ 0 h 10000"/>
              <a:gd name="connsiteX1" fmla="*/ 10000 w 10000"/>
              <a:gd name="connsiteY1" fmla="*/ 506 h 10000"/>
              <a:gd name="connsiteX2" fmla="*/ 7483 w 10000"/>
              <a:gd name="connsiteY2" fmla="*/ 10000 h 10000"/>
              <a:gd name="connsiteX3" fmla="*/ 1779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1644"/>
              <a:gd name="connsiteX1" fmla="*/ 10000 w 10000"/>
              <a:gd name="connsiteY1" fmla="*/ 506 h 11644"/>
              <a:gd name="connsiteX2" fmla="*/ 5744 w 10000"/>
              <a:gd name="connsiteY2" fmla="*/ 11644 h 11644"/>
              <a:gd name="connsiteX3" fmla="*/ 1779 w 10000"/>
              <a:gd name="connsiteY3" fmla="*/ 10000 h 11644"/>
              <a:gd name="connsiteX4" fmla="*/ 0 w 10000"/>
              <a:gd name="connsiteY4" fmla="*/ 0 h 11644"/>
              <a:gd name="connsiteX0" fmla="*/ 0 w 10000"/>
              <a:gd name="connsiteY0" fmla="*/ 0 h 11644"/>
              <a:gd name="connsiteX1" fmla="*/ 10000 w 10000"/>
              <a:gd name="connsiteY1" fmla="*/ 506 h 11644"/>
              <a:gd name="connsiteX2" fmla="*/ 5744 w 10000"/>
              <a:gd name="connsiteY2" fmla="*/ 11644 h 11644"/>
              <a:gd name="connsiteX3" fmla="*/ 1815 w 10000"/>
              <a:gd name="connsiteY3" fmla="*/ 10622 h 11644"/>
              <a:gd name="connsiteX4" fmla="*/ 0 w 10000"/>
              <a:gd name="connsiteY4" fmla="*/ 0 h 11644"/>
              <a:gd name="connsiteX0" fmla="*/ 0 w 10000"/>
              <a:gd name="connsiteY0" fmla="*/ 0 h 11506"/>
              <a:gd name="connsiteX1" fmla="*/ 10000 w 10000"/>
              <a:gd name="connsiteY1" fmla="*/ 506 h 11506"/>
              <a:gd name="connsiteX2" fmla="*/ 5827 w 10000"/>
              <a:gd name="connsiteY2" fmla="*/ 11506 h 11506"/>
              <a:gd name="connsiteX3" fmla="*/ 1815 w 10000"/>
              <a:gd name="connsiteY3" fmla="*/ 10622 h 11506"/>
              <a:gd name="connsiteX4" fmla="*/ 0 w 10000"/>
              <a:gd name="connsiteY4" fmla="*/ 0 h 11506"/>
              <a:gd name="connsiteX0" fmla="*/ 0 w 10038"/>
              <a:gd name="connsiteY0" fmla="*/ 0 h 11506"/>
              <a:gd name="connsiteX1" fmla="*/ 10038 w 10038"/>
              <a:gd name="connsiteY1" fmla="*/ 838 h 11506"/>
              <a:gd name="connsiteX2" fmla="*/ 5827 w 10038"/>
              <a:gd name="connsiteY2" fmla="*/ 11506 h 11506"/>
              <a:gd name="connsiteX3" fmla="*/ 1815 w 10038"/>
              <a:gd name="connsiteY3" fmla="*/ 10622 h 11506"/>
              <a:gd name="connsiteX4" fmla="*/ 0 w 10038"/>
              <a:gd name="connsiteY4" fmla="*/ 0 h 11506"/>
              <a:gd name="connsiteX0" fmla="*/ 0 w 10038"/>
              <a:gd name="connsiteY0" fmla="*/ 0 h 11506"/>
              <a:gd name="connsiteX1" fmla="*/ 10038 w 10038"/>
              <a:gd name="connsiteY1" fmla="*/ 976 h 11506"/>
              <a:gd name="connsiteX2" fmla="*/ 5827 w 10038"/>
              <a:gd name="connsiteY2" fmla="*/ 11506 h 11506"/>
              <a:gd name="connsiteX3" fmla="*/ 1815 w 10038"/>
              <a:gd name="connsiteY3" fmla="*/ 10622 h 11506"/>
              <a:gd name="connsiteX4" fmla="*/ 0 w 10038"/>
              <a:gd name="connsiteY4" fmla="*/ 0 h 11506"/>
              <a:gd name="connsiteX0" fmla="*/ 0 w 9983"/>
              <a:gd name="connsiteY0" fmla="*/ 0 h 11506"/>
              <a:gd name="connsiteX1" fmla="*/ 9983 w 9983"/>
              <a:gd name="connsiteY1" fmla="*/ 1114 h 11506"/>
              <a:gd name="connsiteX2" fmla="*/ 5827 w 9983"/>
              <a:gd name="connsiteY2" fmla="*/ 11506 h 11506"/>
              <a:gd name="connsiteX3" fmla="*/ 1815 w 9983"/>
              <a:gd name="connsiteY3" fmla="*/ 10622 h 11506"/>
              <a:gd name="connsiteX4" fmla="*/ 0 w 9983"/>
              <a:gd name="connsiteY4" fmla="*/ 0 h 11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3" h="11506">
                <a:moveTo>
                  <a:pt x="0" y="0"/>
                </a:moveTo>
                <a:lnTo>
                  <a:pt x="9983" y="1114"/>
                </a:lnTo>
                <a:lnTo>
                  <a:pt x="5827" y="11506"/>
                </a:lnTo>
                <a:lnTo>
                  <a:pt x="1815" y="1062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550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95CA91D-63F5-45E2-A125-F3EA9B851AD0}"/>
              </a:ext>
            </a:extLst>
          </p:cNvPr>
          <p:cNvSpPr/>
          <p:nvPr/>
        </p:nvSpPr>
        <p:spPr>
          <a:xfrm>
            <a:off x="7734301" y="3876345"/>
            <a:ext cx="2222500" cy="754694"/>
          </a:xfrm>
          <a:prstGeom prst="roundRect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307E8B-70B2-49BF-A222-0D82C2FAF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coin flipping model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4AE732-2484-4216-AE0F-42C3BDEC50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617" y="1198363"/>
            <a:ext cx="11037852" cy="2035114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GB" b="1" dirty="0"/>
              <a:t>First flip: Heads</a:t>
            </a:r>
            <a:endParaRPr lang="en-GB" dirty="0"/>
          </a:p>
        </p:txBody>
      </p:sp>
      <p:pic>
        <p:nvPicPr>
          <p:cNvPr id="4" name="Google Shape;246;p33">
            <a:extLst>
              <a:ext uri="{FF2B5EF4-FFF2-40B4-BE49-F238E27FC236}">
                <a16:creationId xmlns:a16="http://schemas.microsoft.com/office/drawing/2014/main" id="{A6189FAC-C40B-4BFC-B56F-6400D40DAB52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50265"/>
          <a:stretch/>
        </p:blipFill>
        <p:spPr>
          <a:xfrm>
            <a:off x="948389" y="1793748"/>
            <a:ext cx="1175658" cy="112283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45213F9-AE19-499F-912D-6DD88B4695D1}"/>
              </a:ext>
            </a:extLst>
          </p:cNvPr>
          <p:cNvSpPr txBox="1"/>
          <p:nvPr/>
        </p:nvSpPr>
        <p:spPr>
          <a:xfrm>
            <a:off x="2359248" y="2019315"/>
            <a:ext cx="4175887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2400" b="1" dirty="0">
                <a:solidFill>
                  <a:srgbClr val="005176"/>
                </a:solidFill>
              </a:rPr>
              <a:t>P(coin is fair | result is heads) =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0455E71-AF19-4D7D-878B-B179E59643F2}"/>
              </a:ext>
            </a:extLst>
          </p:cNvPr>
          <p:cNvSpPr txBox="1"/>
          <p:nvPr/>
        </p:nvSpPr>
        <p:spPr>
          <a:xfrm>
            <a:off x="6623097" y="1984479"/>
            <a:ext cx="4939942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sz="2000" b="1" dirty="0">
                <a:solidFill>
                  <a:srgbClr val="005176"/>
                </a:solidFill>
              </a:rPr>
              <a:t>P(result is heads | coin is fair) x P(coin is fair)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23138F-1798-4392-804E-5786E6B2C494}"/>
              </a:ext>
            </a:extLst>
          </p:cNvPr>
          <p:cNvSpPr txBox="1"/>
          <p:nvPr/>
        </p:nvSpPr>
        <p:spPr>
          <a:xfrm>
            <a:off x="8090069" y="2401699"/>
            <a:ext cx="2005998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sz="2000" b="1" dirty="0">
                <a:solidFill>
                  <a:srgbClr val="005176"/>
                </a:solidFill>
              </a:rPr>
              <a:t>P(result is heads)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BA495C9-4ECB-4A85-BAEB-B2E17DBBB069}"/>
              </a:ext>
            </a:extLst>
          </p:cNvPr>
          <p:cNvCxnSpPr/>
          <p:nvPr/>
        </p:nvCxnSpPr>
        <p:spPr>
          <a:xfrm>
            <a:off x="6624188" y="2499359"/>
            <a:ext cx="4937760" cy="0"/>
          </a:xfrm>
          <a:prstGeom prst="line">
            <a:avLst/>
          </a:prstGeom>
          <a:ln w="28575">
            <a:solidFill>
              <a:srgbClr val="00517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2E56A41D-E33A-4650-80E6-D57A566FBDF2}"/>
              </a:ext>
            </a:extLst>
          </p:cNvPr>
          <p:cNvSpPr/>
          <p:nvPr/>
        </p:nvSpPr>
        <p:spPr>
          <a:xfrm>
            <a:off x="3187337" y="7280266"/>
            <a:ext cx="3866606" cy="383177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C3788FC0-F67A-4B2A-905A-A631C9719109}"/>
              </a:ext>
            </a:extLst>
          </p:cNvPr>
          <p:cNvSpPr/>
          <p:nvPr/>
        </p:nvSpPr>
        <p:spPr>
          <a:xfrm>
            <a:off x="7123831" y="7280266"/>
            <a:ext cx="4136351" cy="383177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6B81E265-D51C-4F48-9CAC-D777FC845E8A}"/>
              </a:ext>
            </a:extLst>
          </p:cNvPr>
          <p:cNvSpPr/>
          <p:nvPr/>
        </p:nvSpPr>
        <p:spPr>
          <a:xfrm>
            <a:off x="3971109" y="7995571"/>
            <a:ext cx="2299062" cy="383177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02259AA1-109D-4020-9713-8D923AD700C7}"/>
              </a:ext>
            </a:extLst>
          </p:cNvPr>
          <p:cNvSpPr/>
          <p:nvPr/>
        </p:nvSpPr>
        <p:spPr>
          <a:xfrm>
            <a:off x="7837935" y="7995571"/>
            <a:ext cx="1750202" cy="383177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lowchart: Manual Operation 8">
            <a:extLst>
              <a:ext uri="{FF2B5EF4-FFF2-40B4-BE49-F238E27FC236}">
                <a16:creationId xmlns:a16="http://schemas.microsoft.com/office/drawing/2014/main" id="{4756D876-263A-4E98-B676-86AED885A4B2}"/>
              </a:ext>
            </a:extLst>
          </p:cNvPr>
          <p:cNvSpPr/>
          <p:nvPr/>
        </p:nvSpPr>
        <p:spPr>
          <a:xfrm>
            <a:off x="3225364" y="7575937"/>
            <a:ext cx="3803059" cy="743401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666"/>
              <a:gd name="connsiteX1" fmla="*/ 10000 w 10000"/>
              <a:gd name="connsiteY1" fmla="*/ 0 h 10666"/>
              <a:gd name="connsiteX2" fmla="*/ 8000 w 10000"/>
              <a:gd name="connsiteY2" fmla="*/ 10000 h 10666"/>
              <a:gd name="connsiteX3" fmla="*/ 2131 w 10000"/>
              <a:gd name="connsiteY3" fmla="*/ 10666 h 10666"/>
              <a:gd name="connsiteX4" fmla="*/ 0 w 10000"/>
              <a:gd name="connsiteY4" fmla="*/ 0 h 10666"/>
              <a:gd name="connsiteX0" fmla="*/ 0 w 10000"/>
              <a:gd name="connsiteY0" fmla="*/ 0 h 10933"/>
              <a:gd name="connsiteX1" fmla="*/ 10000 w 10000"/>
              <a:gd name="connsiteY1" fmla="*/ 0 h 10933"/>
              <a:gd name="connsiteX2" fmla="*/ 7811 w 10000"/>
              <a:gd name="connsiteY2" fmla="*/ 10933 h 10933"/>
              <a:gd name="connsiteX3" fmla="*/ 2131 w 10000"/>
              <a:gd name="connsiteY3" fmla="*/ 10666 h 10933"/>
              <a:gd name="connsiteX4" fmla="*/ 0 w 10000"/>
              <a:gd name="connsiteY4" fmla="*/ 0 h 10933"/>
              <a:gd name="connsiteX0" fmla="*/ 0 w 9934"/>
              <a:gd name="connsiteY0" fmla="*/ 0 h 10933"/>
              <a:gd name="connsiteX1" fmla="*/ 9934 w 9934"/>
              <a:gd name="connsiteY1" fmla="*/ 533 h 10933"/>
              <a:gd name="connsiteX2" fmla="*/ 7811 w 9934"/>
              <a:gd name="connsiteY2" fmla="*/ 10933 h 10933"/>
              <a:gd name="connsiteX3" fmla="*/ 2131 w 9934"/>
              <a:gd name="connsiteY3" fmla="*/ 10666 h 10933"/>
              <a:gd name="connsiteX4" fmla="*/ 0 w 9934"/>
              <a:gd name="connsiteY4" fmla="*/ 0 h 10933"/>
              <a:gd name="connsiteX0" fmla="*/ 0 w 9901"/>
              <a:gd name="connsiteY0" fmla="*/ 121 h 9512"/>
              <a:gd name="connsiteX1" fmla="*/ 9901 w 9901"/>
              <a:gd name="connsiteY1" fmla="*/ 0 h 9512"/>
              <a:gd name="connsiteX2" fmla="*/ 7764 w 9901"/>
              <a:gd name="connsiteY2" fmla="*/ 9512 h 9512"/>
              <a:gd name="connsiteX3" fmla="*/ 2046 w 9901"/>
              <a:gd name="connsiteY3" fmla="*/ 9268 h 9512"/>
              <a:gd name="connsiteX4" fmla="*/ 0 w 9901"/>
              <a:gd name="connsiteY4" fmla="*/ 121 h 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01" h="9512">
                <a:moveTo>
                  <a:pt x="0" y="121"/>
                </a:moveTo>
                <a:lnTo>
                  <a:pt x="9901" y="0"/>
                </a:lnTo>
                <a:lnTo>
                  <a:pt x="7764" y="9512"/>
                </a:lnTo>
                <a:lnTo>
                  <a:pt x="2046" y="9268"/>
                </a:lnTo>
                <a:lnTo>
                  <a:pt x="0" y="12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lowchart: Manual Operation 16">
            <a:extLst>
              <a:ext uri="{FF2B5EF4-FFF2-40B4-BE49-F238E27FC236}">
                <a16:creationId xmlns:a16="http://schemas.microsoft.com/office/drawing/2014/main" id="{C3EC4B23-CBC0-47CA-80C3-2F8453B1086E}"/>
              </a:ext>
            </a:extLst>
          </p:cNvPr>
          <p:cNvSpPr/>
          <p:nvPr/>
        </p:nvSpPr>
        <p:spPr>
          <a:xfrm>
            <a:off x="7149447" y="7563889"/>
            <a:ext cx="3999381" cy="792479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608"/>
              <a:gd name="connsiteY0" fmla="*/ 0 h 10000"/>
              <a:gd name="connsiteX1" fmla="*/ 10608 w 10608"/>
              <a:gd name="connsiteY1" fmla="*/ 853 h 10000"/>
              <a:gd name="connsiteX2" fmla="*/ 8000 w 10608"/>
              <a:gd name="connsiteY2" fmla="*/ 10000 h 10000"/>
              <a:gd name="connsiteX3" fmla="*/ 2000 w 10608"/>
              <a:gd name="connsiteY3" fmla="*/ 10000 h 10000"/>
              <a:gd name="connsiteX4" fmla="*/ 0 w 10608"/>
              <a:gd name="connsiteY4" fmla="*/ 0 h 10000"/>
              <a:gd name="connsiteX0" fmla="*/ 0 w 10293"/>
              <a:gd name="connsiteY0" fmla="*/ 0 h 10000"/>
              <a:gd name="connsiteX1" fmla="*/ 10293 w 10293"/>
              <a:gd name="connsiteY1" fmla="*/ 853 h 10000"/>
              <a:gd name="connsiteX2" fmla="*/ 7685 w 10293"/>
              <a:gd name="connsiteY2" fmla="*/ 10000 h 10000"/>
              <a:gd name="connsiteX3" fmla="*/ 1685 w 10293"/>
              <a:gd name="connsiteY3" fmla="*/ 10000 h 10000"/>
              <a:gd name="connsiteX4" fmla="*/ 0 w 10293"/>
              <a:gd name="connsiteY4" fmla="*/ 0 h 10000"/>
              <a:gd name="connsiteX0" fmla="*/ 0 w 10361"/>
              <a:gd name="connsiteY0" fmla="*/ 0 h 9635"/>
              <a:gd name="connsiteX1" fmla="*/ 10361 w 10361"/>
              <a:gd name="connsiteY1" fmla="*/ 488 h 9635"/>
              <a:gd name="connsiteX2" fmla="*/ 7753 w 10361"/>
              <a:gd name="connsiteY2" fmla="*/ 9635 h 9635"/>
              <a:gd name="connsiteX3" fmla="*/ 1753 w 10361"/>
              <a:gd name="connsiteY3" fmla="*/ 9635 h 9635"/>
              <a:gd name="connsiteX4" fmla="*/ 0 w 10361"/>
              <a:gd name="connsiteY4" fmla="*/ 0 h 9635"/>
              <a:gd name="connsiteX0" fmla="*/ 0 w 10000"/>
              <a:gd name="connsiteY0" fmla="*/ 0 h 10000"/>
              <a:gd name="connsiteX1" fmla="*/ 10000 w 10000"/>
              <a:gd name="connsiteY1" fmla="*/ 506 h 10000"/>
              <a:gd name="connsiteX2" fmla="*/ 7483 w 10000"/>
              <a:gd name="connsiteY2" fmla="*/ 10000 h 10000"/>
              <a:gd name="connsiteX3" fmla="*/ 1779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1644"/>
              <a:gd name="connsiteX1" fmla="*/ 10000 w 10000"/>
              <a:gd name="connsiteY1" fmla="*/ 506 h 11644"/>
              <a:gd name="connsiteX2" fmla="*/ 5744 w 10000"/>
              <a:gd name="connsiteY2" fmla="*/ 11644 h 11644"/>
              <a:gd name="connsiteX3" fmla="*/ 1779 w 10000"/>
              <a:gd name="connsiteY3" fmla="*/ 10000 h 11644"/>
              <a:gd name="connsiteX4" fmla="*/ 0 w 10000"/>
              <a:gd name="connsiteY4" fmla="*/ 0 h 11644"/>
              <a:gd name="connsiteX0" fmla="*/ 0 w 10000"/>
              <a:gd name="connsiteY0" fmla="*/ 0 h 11644"/>
              <a:gd name="connsiteX1" fmla="*/ 10000 w 10000"/>
              <a:gd name="connsiteY1" fmla="*/ 506 h 11644"/>
              <a:gd name="connsiteX2" fmla="*/ 5744 w 10000"/>
              <a:gd name="connsiteY2" fmla="*/ 11644 h 11644"/>
              <a:gd name="connsiteX3" fmla="*/ 1815 w 10000"/>
              <a:gd name="connsiteY3" fmla="*/ 10622 h 11644"/>
              <a:gd name="connsiteX4" fmla="*/ 0 w 10000"/>
              <a:gd name="connsiteY4" fmla="*/ 0 h 11644"/>
              <a:gd name="connsiteX0" fmla="*/ 0 w 10000"/>
              <a:gd name="connsiteY0" fmla="*/ 0 h 11506"/>
              <a:gd name="connsiteX1" fmla="*/ 10000 w 10000"/>
              <a:gd name="connsiteY1" fmla="*/ 506 h 11506"/>
              <a:gd name="connsiteX2" fmla="*/ 5827 w 10000"/>
              <a:gd name="connsiteY2" fmla="*/ 11506 h 11506"/>
              <a:gd name="connsiteX3" fmla="*/ 1815 w 10000"/>
              <a:gd name="connsiteY3" fmla="*/ 10622 h 11506"/>
              <a:gd name="connsiteX4" fmla="*/ 0 w 10000"/>
              <a:gd name="connsiteY4" fmla="*/ 0 h 11506"/>
              <a:gd name="connsiteX0" fmla="*/ 0 w 10038"/>
              <a:gd name="connsiteY0" fmla="*/ 0 h 11506"/>
              <a:gd name="connsiteX1" fmla="*/ 10038 w 10038"/>
              <a:gd name="connsiteY1" fmla="*/ 838 h 11506"/>
              <a:gd name="connsiteX2" fmla="*/ 5827 w 10038"/>
              <a:gd name="connsiteY2" fmla="*/ 11506 h 11506"/>
              <a:gd name="connsiteX3" fmla="*/ 1815 w 10038"/>
              <a:gd name="connsiteY3" fmla="*/ 10622 h 11506"/>
              <a:gd name="connsiteX4" fmla="*/ 0 w 10038"/>
              <a:gd name="connsiteY4" fmla="*/ 0 h 11506"/>
              <a:gd name="connsiteX0" fmla="*/ 0 w 10038"/>
              <a:gd name="connsiteY0" fmla="*/ 0 h 11506"/>
              <a:gd name="connsiteX1" fmla="*/ 10038 w 10038"/>
              <a:gd name="connsiteY1" fmla="*/ 976 h 11506"/>
              <a:gd name="connsiteX2" fmla="*/ 5827 w 10038"/>
              <a:gd name="connsiteY2" fmla="*/ 11506 h 11506"/>
              <a:gd name="connsiteX3" fmla="*/ 1815 w 10038"/>
              <a:gd name="connsiteY3" fmla="*/ 10622 h 11506"/>
              <a:gd name="connsiteX4" fmla="*/ 0 w 10038"/>
              <a:gd name="connsiteY4" fmla="*/ 0 h 11506"/>
              <a:gd name="connsiteX0" fmla="*/ 0 w 9983"/>
              <a:gd name="connsiteY0" fmla="*/ 0 h 11506"/>
              <a:gd name="connsiteX1" fmla="*/ 9983 w 9983"/>
              <a:gd name="connsiteY1" fmla="*/ 1114 h 11506"/>
              <a:gd name="connsiteX2" fmla="*/ 5827 w 9983"/>
              <a:gd name="connsiteY2" fmla="*/ 11506 h 11506"/>
              <a:gd name="connsiteX3" fmla="*/ 1815 w 9983"/>
              <a:gd name="connsiteY3" fmla="*/ 10622 h 11506"/>
              <a:gd name="connsiteX4" fmla="*/ 0 w 9983"/>
              <a:gd name="connsiteY4" fmla="*/ 0 h 11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3" h="11506">
                <a:moveTo>
                  <a:pt x="0" y="0"/>
                </a:moveTo>
                <a:lnTo>
                  <a:pt x="9983" y="1114"/>
                </a:lnTo>
                <a:lnTo>
                  <a:pt x="5827" y="11506"/>
                </a:lnTo>
                <a:lnTo>
                  <a:pt x="1815" y="1062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493809C-6C76-4AE1-BBFA-ACE81DD5D8E6}"/>
              </a:ext>
            </a:extLst>
          </p:cNvPr>
          <p:cNvSpPr txBox="1"/>
          <p:nvPr/>
        </p:nvSpPr>
        <p:spPr>
          <a:xfrm>
            <a:off x="3681557" y="3429000"/>
            <a:ext cx="2170786" cy="754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sz="3200" dirty="0">
                <a:solidFill>
                  <a:srgbClr val="005176"/>
                </a:solidFill>
              </a:rPr>
              <a:t>0.5   x   0.99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394950D-4873-47C8-A6CB-66FAD7AA0D22}"/>
              </a:ext>
            </a:extLst>
          </p:cNvPr>
          <p:cNvSpPr txBox="1"/>
          <p:nvPr/>
        </p:nvSpPr>
        <p:spPr>
          <a:xfrm>
            <a:off x="4101543" y="4269437"/>
            <a:ext cx="1330814" cy="754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sz="3200" dirty="0">
                <a:solidFill>
                  <a:srgbClr val="005176"/>
                </a:solidFill>
              </a:rPr>
              <a:t>0.5050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5DAE44D-992D-46D4-AFE6-AAC57E5931D1}"/>
              </a:ext>
            </a:extLst>
          </p:cNvPr>
          <p:cNvCxnSpPr>
            <a:cxnSpLocks/>
          </p:cNvCxnSpPr>
          <p:nvPr/>
        </p:nvCxnSpPr>
        <p:spPr>
          <a:xfrm>
            <a:off x="3266838" y="4262642"/>
            <a:ext cx="3000224" cy="0"/>
          </a:xfrm>
          <a:prstGeom prst="line">
            <a:avLst/>
          </a:prstGeom>
          <a:ln w="38100">
            <a:solidFill>
              <a:srgbClr val="00517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96A323FC-B3C7-4ABA-96B6-4A88FA95EDFB}"/>
              </a:ext>
            </a:extLst>
          </p:cNvPr>
          <p:cNvSpPr txBox="1"/>
          <p:nvPr/>
        </p:nvSpPr>
        <p:spPr>
          <a:xfrm>
            <a:off x="2136859" y="3693203"/>
            <a:ext cx="439544" cy="9202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sz="4000" dirty="0">
                <a:solidFill>
                  <a:srgbClr val="005176"/>
                </a:solidFill>
              </a:rPr>
              <a:t>=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DB0061F-DC84-4A03-9CFD-6549905EB7C6}"/>
              </a:ext>
            </a:extLst>
          </p:cNvPr>
          <p:cNvSpPr txBox="1"/>
          <p:nvPr/>
        </p:nvSpPr>
        <p:spPr>
          <a:xfrm>
            <a:off x="7008297" y="3693203"/>
            <a:ext cx="439544" cy="9202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sz="4000" dirty="0">
                <a:solidFill>
                  <a:srgbClr val="005176"/>
                </a:solidFill>
              </a:rPr>
              <a:t>=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EE33E91-680F-40F1-B75F-58CE065D5E9D}"/>
              </a:ext>
            </a:extLst>
          </p:cNvPr>
          <p:cNvSpPr txBox="1"/>
          <p:nvPr/>
        </p:nvSpPr>
        <p:spPr>
          <a:xfrm>
            <a:off x="8039080" y="3685387"/>
            <a:ext cx="1612942" cy="9202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sz="4000" b="1" dirty="0">
                <a:solidFill>
                  <a:srgbClr val="005176"/>
                </a:solidFill>
              </a:rPr>
              <a:t>0.9802</a:t>
            </a:r>
          </a:p>
        </p:txBody>
      </p:sp>
      <p:sp>
        <p:nvSpPr>
          <p:cNvPr id="44" name="Content Placeholder 2">
            <a:extLst>
              <a:ext uri="{FF2B5EF4-FFF2-40B4-BE49-F238E27FC236}">
                <a16:creationId xmlns:a16="http://schemas.microsoft.com/office/drawing/2014/main" id="{2118539D-602F-4637-900F-92EADABEACCC}"/>
              </a:ext>
            </a:extLst>
          </p:cNvPr>
          <p:cNvSpPr txBox="1">
            <a:spLocks/>
          </p:cNvSpPr>
          <p:nvPr/>
        </p:nvSpPr>
        <p:spPr>
          <a:xfrm>
            <a:off x="6807874" y="4804413"/>
            <a:ext cx="4075354" cy="1446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46077" indent="-446077" algn="l" defTabSz="914377" rtl="0" eaLnBrk="1" latinLnBrk="0" hangingPunct="1">
              <a:lnSpc>
                <a:spcPct val="114000"/>
              </a:lnSpc>
              <a:spcBef>
                <a:spcPts val="2000"/>
              </a:spcBef>
              <a:buClr>
                <a:srgbClr val="005176"/>
              </a:buClr>
              <a:buFont typeface="Shruti" panose="020B0502040204020203" pitchFamily="34" charset="0"/>
              <a:buChar char="●"/>
              <a:defRPr sz="2500" kern="1200">
                <a:solidFill>
                  <a:schemeClr val="tx1">
                    <a:lumMod val="85000"/>
                    <a:lumOff val="1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+mn-cs"/>
              </a:defRPr>
            </a:lvl1pPr>
            <a:lvl2pPr marL="808018" indent="-314317" algn="l" defTabSz="914377" rtl="0" eaLnBrk="1" latinLnBrk="0" hangingPunct="1">
              <a:lnSpc>
                <a:spcPct val="114000"/>
              </a:lnSpc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7000"/>
              <a:buFont typeface="Consolas" panose="020B0609020204030204" pitchFamily="49" charset="0"/>
              <a:buChar char="▾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114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114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114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en-GB" sz="2400" b="1" dirty="0"/>
              <a:t>This is the posterior! </a:t>
            </a:r>
            <a:br>
              <a:rPr lang="en-GB" sz="2400" b="1" dirty="0"/>
            </a:br>
            <a:r>
              <a:rPr lang="en-GB" sz="2000" dirty="0"/>
              <a:t>The updated belief incorporating </a:t>
            </a:r>
            <a:br>
              <a:rPr lang="en-GB" sz="2000" dirty="0"/>
            </a:br>
            <a:r>
              <a:rPr lang="en-GB" sz="2000" dirty="0"/>
              <a:t>the evidence we observed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3017087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7C982-6AF8-41EE-B28B-031E5B01C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coin flipping model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29C44A-E665-4D05-82BF-7D33BC6D0D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595" y="1325377"/>
            <a:ext cx="10732830" cy="2967223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2300"/>
              </a:spcBef>
            </a:pPr>
            <a:r>
              <a:rPr lang="en-GB" sz="3200" dirty="0"/>
              <a:t>Once the coin is flipped again, the </a:t>
            </a:r>
            <a:r>
              <a:rPr lang="en-GB" sz="3200" b="1" dirty="0"/>
              <a:t>posterior</a:t>
            </a:r>
            <a:r>
              <a:rPr lang="en-GB" sz="3200" dirty="0"/>
              <a:t> from the last step becomes the </a:t>
            </a:r>
            <a:r>
              <a:rPr lang="en-GB" sz="3200" b="1" dirty="0"/>
              <a:t>prior </a:t>
            </a:r>
            <a:r>
              <a:rPr lang="en-GB" sz="3200" dirty="0"/>
              <a:t>for the next calculation</a:t>
            </a:r>
          </a:p>
          <a:p>
            <a:pPr>
              <a:lnSpc>
                <a:spcPct val="150000"/>
              </a:lnSpc>
              <a:spcBef>
                <a:spcPts val="2300"/>
              </a:spcBef>
            </a:pPr>
            <a:r>
              <a:rPr lang="en-GB" sz="3200" dirty="0"/>
              <a:t>The coin is flipped again:</a:t>
            </a:r>
            <a:br>
              <a:rPr lang="en-GB" sz="3200" dirty="0"/>
            </a:br>
            <a:endParaRPr lang="en-GB" sz="3200" dirty="0"/>
          </a:p>
        </p:txBody>
      </p:sp>
      <p:pic>
        <p:nvPicPr>
          <p:cNvPr id="4" name="Google Shape;285;p38">
            <a:extLst>
              <a:ext uri="{FF2B5EF4-FFF2-40B4-BE49-F238E27FC236}">
                <a16:creationId xmlns:a16="http://schemas.microsoft.com/office/drawing/2014/main" id="{8B5E3915-2CAF-4CF4-8026-7509381E0EE1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74325" y="4158973"/>
            <a:ext cx="1373650" cy="1373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286;p38">
            <a:extLst>
              <a:ext uri="{FF2B5EF4-FFF2-40B4-BE49-F238E27FC236}">
                <a16:creationId xmlns:a16="http://schemas.microsoft.com/office/drawing/2014/main" id="{F53100E0-BA02-4704-A062-E5D5F93CCB86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55850" y="4158972"/>
            <a:ext cx="1373650" cy="13736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94971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07E8B-70B2-49BF-A222-0D82C2FAF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coin flipping model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4AE732-2484-4216-AE0F-42C3BDEC50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617" y="1160262"/>
            <a:ext cx="11037852" cy="4859079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GB" b="1" dirty="0"/>
              <a:t>Second flip: Heads</a:t>
            </a:r>
            <a:endParaRPr lang="en-GB" dirty="0"/>
          </a:p>
        </p:txBody>
      </p:sp>
      <p:pic>
        <p:nvPicPr>
          <p:cNvPr id="4" name="Google Shape;246;p33">
            <a:extLst>
              <a:ext uri="{FF2B5EF4-FFF2-40B4-BE49-F238E27FC236}">
                <a16:creationId xmlns:a16="http://schemas.microsoft.com/office/drawing/2014/main" id="{A6189FAC-C40B-4BFC-B56F-6400D40DAB52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50265"/>
          <a:stretch/>
        </p:blipFill>
        <p:spPr>
          <a:xfrm>
            <a:off x="948389" y="1755648"/>
            <a:ext cx="1175658" cy="112283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A5EBEC9-68C7-455D-8805-06BF35E31708}"/>
              </a:ext>
            </a:extLst>
          </p:cNvPr>
          <p:cNvSpPr txBox="1"/>
          <p:nvPr/>
        </p:nvSpPr>
        <p:spPr>
          <a:xfrm>
            <a:off x="817759" y="3050459"/>
            <a:ext cx="10652709" cy="2189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en-US" sz="2000" dirty="0">
                <a:solidFill>
                  <a:srgbClr val="005176"/>
                </a:solidFill>
              </a:rPr>
              <a:t>P(coin is fair) = 0.9802 </a:t>
            </a:r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(new prior)</a:t>
            </a:r>
          </a:p>
          <a:p>
            <a:pPr lvl="0">
              <a:lnSpc>
                <a:spcPct val="130000"/>
              </a:lnSpc>
            </a:pPr>
            <a:r>
              <a:rPr lang="en-US" sz="2000" dirty="0">
                <a:solidFill>
                  <a:srgbClr val="005176"/>
                </a:solidFill>
              </a:rPr>
              <a:t>   P(result is heads | coin is fair) = 0.5</a:t>
            </a:r>
          </a:p>
          <a:p>
            <a:pPr lvl="0">
              <a:lnSpc>
                <a:spcPct val="130000"/>
              </a:lnSpc>
            </a:pPr>
            <a:r>
              <a:rPr lang="en-US" sz="2000" dirty="0">
                <a:solidFill>
                  <a:srgbClr val="005176"/>
                </a:solidFill>
              </a:rPr>
              <a:t>      P(result is heads) = P(result is heads | coin is fair) + P(result is heads | coin is unfair) </a:t>
            </a:r>
          </a:p>
          <a:p>
            <a:pPr>
              <a:lnSpc>
                <a:spcPct val="130000"/>
              </a:lnSpc>
            </a:pPr>
            <a:r>
              <a:rPr lang="en-US" sz="2000" dirty="0">
                <a:solidFill>
                  <a:schemeClr val="bg1"/>
                </a:solidFill>
              </a:rPr>
              <a:t>      P(result is heads) </a:t>
            </a:r>
            <a:r>
              <a:rPr lang="en-US" sz="2000" dirty="0">
                <a:solidFill>
                  <a:srgbClr val="005176"/>
                </a:solidFill>
              </a:rPr>
              <a:t>= 0.5  x  0.9802     +     1  x  0.0198  =  0.9612</a:t>
            </a:r>
          </a:p>
          <a:p>
            <a:pPr lvl="0">
              <a:lnSpc>
                <a:spcPct val="150000"/>
              </a:lnSpc>
            </a:pPr>
            <a:endParaRPr lang="en-US" sz="2400" b="1" dirty="0">
              <a:solidFill>
                <a:srgbClr val="005176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45213F9-AE19-499F-912D-6DD88B4695D1}"/>
              </a:ext>
            </a:extLst>
          </p:cNvPr>
          <p:cNvSpPr txBox="1"/>
          <p:nvPr/>
        </p:nvSpPr>
        <p:spPr>
          <a:xfrm>
            <a:off x="2359248" y="1981215"/>
            <a:ext cx="4175887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2400" b="1" dirty="0">
                <a:solidFill>
                  <a:srgbClr val="005176"/>
                </a:solidFill>
              </a:rPr>
              <a:t>P(coin is fair | result is heads) =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0455E71-AF19-4D7D-878B-B179E59643F2}"/>
              </a:ext>
            </a:extLst>
          </p:cNvPr>
          <p:cNvSpPr txBox="1"/>
          <p:nvPr/>
        </p:nvSpPr>
        <p:spPr>
          <a:xfrm>
            <a:off x="6623097" y="1946379"/>
            <a:ext cx="4939942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sz="2000" b="1" dirty="0">
                <a:solidFill>
                  <a:srgbClr val="005176"/>
                </a:solidFill>
              </a:rPr>
              <a:t>P(result is heads | coin is fair) x P(coin is fair)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23138F-1798-4392-804E-5786E6B2C494}"/>
              </a:ext>
            </a:extLst>
          </p:cNvPr>
          <p:cNvSpPr txBox="1"/>
          <p:nvPr/>
        </p:nvSpPr>
        <p:spPr>
          <a:xfrm>
            <a:off x="8090069" y="2363599"/>
            <a:ext cx="2005998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sz="2000" b="1" dirty="0">
                <a:solidFill>
                  <a:srgbClr val="005176"/>
                </a:solidFill>
              </a:rPr>
              <a:t>P(result is heads)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BA495C9-4ECB-4A85-BAEB-B2E17DBBB069}"/>
              </a:ext>
            </a:extLst>
          </p:cNvPr>
          <p:cNvCxnSpPr/>
          <p:nvPr/>
        </p:nvCxnSpPr>
        <p:spPr>
          <a:xfrm>
            <a:off x="6624188" y="2461259"/>
            <a:ext cx="4937760" cy="0"/>
          </a:xfrm>
          <a:prstGeom prst="line">
            <a:avLst/>
          </a:prstGeom>
          <a:ln w="28575">
            <a:solidFill>
              <a:srgbClr val="00517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D57F34B0-C557-4CA0-84B3-EE8CFDCFEEA2}"/>
              </a:ext>
            </a:extLst>
          </p:cNvPr>
          <p:cNvSpPr/>
          <p:nvPr/>
        </p:nvSpPr>
        <p:spPr>
          <a:xfrm>
            <a:off x="7734301" y="5420754"/>
            <a:ext cx="2222500" cy="754694"/>
          </a:xfrm>
          <a:prstGeom prst="roundRect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5176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F92DF3B-FC63-4AE8-B02C-18071B962A1E}"/>
              </a:ext>
            </a:extLst>
          </p:cNvPr>
          <p:cNvSpPr txBox="1"/>
          <p:nvPr/>
        </p:nvSpPr>
        <p:spPr>
          <a:xfrm>
            <a:off x="3874262" y="5059290"/>
            <a:ext cx="2206053" cy="6511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sz="2700" dirty="0">
                <a:solidFill>
                  <a:srgbClr val="005176"/>
                </a:solidFill>
              </a:rPr>
              <a:t>0.5   x   0.9802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BA3A965-79E3-4606-AEA6-59306D82A7DF}"/>
              </a:ext>
            </a:extLst>
          </p:cNvPr>
          <p:cNvSpPr txBox="1"/>
          <p:nvPr/>
        </p:nvSpPr>
        <p:spPr>
          <a:xfrm>
            <a:off x="4404052" y="5756696"/>
            <a:ext cx="1146468" cy="6511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sz="2700" dirty="0">
                <a:solidFill>
                  <a:srgbClr val="005176"/>
                </a:solidFill>
              </a:rPr>
              <a:t>0.5099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5C42C596-4F02-46EC-8F1A-EB35C85772A2}"/>
              </a:ext>
            </a:extLst>
          </p:cNvPr>
          <p:cNvCxnSpPr>
            <a:cxnSpLocks/>
          </p:cNvCxnSpPr>
          <p:nvPr/>
        </p:nvCxnSpPr>
        <p:spPr>
          <a:xfrm>
            <a:off x="3477175" y="5807051"/>
            <a:ext cx="3000224" cy="0"/>
          </a:xfrm>
          <a:prstGeom prst="line">
            <a:avLst/>
          </a:prstGeom>
          <a:ln w="38100">
            <a:solidFill>
              <a:srgbClr val="00517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5615FAE5-14C3-423F-9727-1E1EDFE5CD62}"/>
              </a:ext>
            </a:extLst>
          </p:cNvPr>
          <p:cNvSpPr txBox="1"/>
          <p:nvPr/>
        </p:nvSpPr>
        <p:spPr>
          <a:xfrm>
            <a:off x="2464292" y="5237612"/>
            <a:ext cx="439544" cy="9202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sz="4000" dirty="0">
                <a:solidFill>
                  <a:srgbClr val="005176"/>
                </a:solidFill>
              </a:rPr>
              <a:t>=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2F20B57-A067-401A-8FAB-0F4E87712DA4}"/>
              </a:ext>
            </a:extLst>
          </p:cNvPr>
          <p:cNvSpPr txBox="1"/>
          <p:nvPr/>
        </p:nvSpPr>
        <p:spPr>
          <a:xfrm>
            <a:off x="6873588" y="5237612"/>
            <a:ext cx="439544" cy="9202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sz="4000" dirty="0">
                <a:solidFill>
                  <a:srgbClr val="005176"/>
                </a:solidFill>
              </a:rPr>
              <a:t>=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584AD7E-CC3E-4626-9EE7-69A2215D86C9}"/>
              </a:ext>
            </a:extLst>
          </p:cNvPr>
          <p:cNvSpPr txBox="1"/>
          <p:nvPr/>
        </p:nvSpPr>
        <p:spPr>
          <a:xfrm>
            <a:off x="8106406" y="5277421"/>
            <a:ext cx="1478290" cy="8374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sz="3600" b="1" dirty="0">
                <a:solidFill>
                  <a:srgbClr val="005176"/>
                </a:solidFill>
              </a:rPr>
              <a:t>0.9612</a:t>
            </a:r>
          </a:p>
        </p:txBody>
      </p:sp>
    </p:spTree>
    <p:extLst>
      <p:ext uri="{BB962C8B-B14F-4D97-AF65-F5344CB8AC3E}">
        <p14:creationId xmlns:p14="http://schemas.microsoft.com/office/powerpoint/2010/main" val="761657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/>
      <p:bldP spid="49" grpId="0"/>
      <p:bldP spid="51" grpId="0"/>
      <p:bldP spid="52" grpId="0"/>
      <p:bldP spid="5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07E8B-70B2-49BF-A222-0D82C2FAF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coin flipping model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4AE732-2484-4216-AE0F-42C3BDEC50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617" y="1160262"/>
            <a:ext cx="11037852" cy="4859079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GB" b="1" dirty="0"/>
              <a:t>Second flip: Heads</a:t>
            </a:r>
            <a:endParaRPr lang="en-GB" dirty="0"/>
          </a:p>
        </p:txBody>
      </p:sp>
      <p:pic>
        <p:nvPicPr>
          <p:cNvPr id="4" name="Google Shape;246;p33">
            <a:extLst>
              <a:ext uri="{FF2B5EF4-FFF2-40B4-BE49-F238E27FC236}">
                <a16:creationId xmlns:a16="http://schemas.microsoft.com/office/drawing/2014/main" id="{A6189FAC-C40B-4BFC-B56F-6400D40DAB52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50265"/>
          <a:stretch/>
        </p:blipFill>
        <p:spPr>
          <a:xfrm>
            <a:off x="948389" y="1755648"/>
            <a:ext cx="1175658" cy="112283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A5EBEC9-68C7-455D-8805-06BF35E31708}"/>
              </a:ext>
            </a:extLst>
          </p:cNvPr>
          <p:cNvSpPr txBox="1"/>
          <p:nvPr/>
        </p:nvSpPr>
        <p:spPr>
          <a:xfrm>
            <a:off x="817759" y="3050459"/>
            <a:ext cx="10652709" cy="2189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en-US" sz="2000" dirty="0">
                <a:solidFill>
                  <a:srgbClr val="005176"/>
                </a:solidFill>
              </a:rPr>
              <a:t>P(coin is fair) = 0.9802 </a:t>
            </a:r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(new prior)</a:t>
            </a:r>
          </a:p>
          <a:p>
            <a:pPr lvl="0">
              <a:lnSpc>
                <a:spcPct val="130000"/>
              </a:lnSpc>
            </a:pPr>
            <a:r>
              <a:rPr lang="en-US" sz="2000" dirty="0">
                <a:solidFill>
                  <a:schemeClr val="accent6"/>
                </a:solidFill>
              </a:rPr>
              <a:t>   P(result is heads | coin is fair) = 0.5</a:t>
            </a:r>
          </a:p>
          <a:p>
            <a:pPr lvl="0">
              <a:lnSpc>
                <a:spcPct val="130000"/>
              </a:lnSpc>
            </a:pPr>
            <a:r>
              <a:rPr lang="en-US" sz="2000" dirty="0">
                <a:solidFill>
                  <a:schemeClr val="accent4">
                    <a:lumMod val="75000"/>
                  </a:schemeClr>
                </a:solidFill>
              </a:rPr>
              <a:t>      P(result is heads) = P(result is heads | coin is fair) + P(result is heads | coin is unfair) </a:t>
            </a:r>
          </a:p>
          <a:p>
            <a:pPr>
              <a:lnSpc>
                <a:spcPct val="130000"/>
              </a:lnSpc>
            </a:pPr>
            <a:r>
              <a:rPr lang="en-US" sz="2000" dirty="0">
                <a:solidFill>
                  <a:schemeClr val="bg1"/>
                </a:solidFill>
              </a:rPr>
              <a:t>      P(result is heads) </a:t>
            </a:r>
            <a:r>
              <a:rPr lang="en-US" sz="2000" dirty="0">
                <a:solidFill>
                  <a:schemeClr val="accent4">
                    <a:lumMod val="75000"/>
                  </a:schemeClr>
                </a:solidFill>
              </a:rPr>
              <a:t>= 0.5  x  0.9802     +     1  x  0.0198  =  0.9612</a:t>
            </a:r>
          </a:p>
          <a:p>
            <a:pPr lvl="0">
              <a:lnSpc>
                <a:spcPct val="150000"/>
              </a:lnSpc>
            </a:pPr>
            <a:endParaRPr lang="en-US" sz="2400" b="1" dirty="0">
              <a:solidFill>
                <a:srgbClr val="005176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45213F9-AE19-499F-912D-6DD88B4695D1}"/>
              </a:ext>
            </a:extLst>
          </p:cNvPr>
          <p:cNvSpPr txBox="1"/>
          <p:nvPr/>
        </p:nvSpPr>
        <p:spPr>
          <a:xfrm>
            <a:off x="2359248" y="1981215"/>
            <a:ext cx="4175887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2400" b="1" dirty="0">
                <a:solidFill>
                  <a:srgbClr val="005176"/>
                </a:solidFill>
              </a:rPr>
              <a:t>P(coin is fair | result is heads) =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0455E71-AF19-4D7D-878B-B179E59643F2}"/>
              </a:ext>
            </a:extLst>
          </p:cNvPr>
          <p:cNvSpPr txBox="1"/>
          <p:nvPr/>
        </p:nvSpPr>
        <p:spPr>
          <a:xfrm>
            <a:off x="6623097" y="1946379"/>
            <a:ext cx="4939942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sz="2000" b="1" dirty="0">
                <a:solidFill>
                  <a:srgbClr val="70AD47"/>
                </a:solidFill>
              </a:rPr>
              <a:t>P(result is heads | coin is fair) </a:t>
            </a:r>
            <a:r>
              <a:rPr lang="en-US" sz="2000" b="1" dirty="0">
                <a:solidFill>
                  <a:srgbClr val="005176"/>
                </a:solidFill>
              </a:rPr>
              <a:t>x P(coin is fair)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23138F-1798-4392-804E-5786E6B2C494}"/>
              </a:ext>
            </a:extLst>
          </p:cNvPr>
          <p:cNvSpPr txBox="1"/>
          <p:nvPr/>
        </p:nvSpPr>
        <p:spPr>
          <a:xfrm>
            <a:off x="8090069" y="2363599"/>
            <a:ext cx="2005998" cy="5062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sz="2000" b="1" dirty="0">
                <a:solidFill>
                  <a:schemeClr val="accent4">
                    <a:lumMod val="75000"/>
                  </a:schemeClr>
                </a:solidFill>
              </a:rPr>
              <a:t>P(result is heads)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BA495C9-4ECB-4A85-BAEB-B2E17DBBB069}"/>
              </a:ext>
            </a:extLst>
          </p:cNvPr>
          <p:cNvCxnSpPr/>
          <p:nvPr/>
        </p:nvCxnSpPr>
        <p:spPr>
          <a:xfrm>
            <a:off x="6624188" y="2461259"/>
            <a:ext cx="4937760" cy="0"/>
          </a:xfrm>
          <a:prstGeom prst="line">
            <a:avLst/>
          </a:prstGeom>
          <a:ln w="28575">
            <a:solidFill>
              <a:srgbClr val="00517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CCEFB803-AB46-4479-97A6-35A96D22F7C7}"/>
              </a:ext>
            </a:extLst>
          </p:cNvPr>
          <p:cNvSpPr/>
          <p:nvPr/>
        </p:nvSpPr>
        <p:spPr>
          <a:xfrm>
            <a:off x="7734301" y="5420754"/>
            <a:ext cx="2222500" cy="754694"/>
          </a:xfrm>
          <a:prstGeom prst="roundRect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A42407D-28D6-4B0D-9544-617A6239E839}"/>
              </a:ext>
            </a:extLst>
          </p:cNvPr>
          <p:cNvSpPr txBox="1"/>
          <p:nvPr/>
        </p:nvSpPr>
        <p:spPr>
          <a:xfrm>
            <a:off x="3874262" y="5059290"/>
            <a:ext cx="2206053" cy="6511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sz="2700" dirty="0">
                <a:solidFill>
                  <a:srgbClr val="005176"/>
                </a:solidFill>
              </a:rPr>
              <a:t>0.5   x   </a:t>
            </a:r>
            <a:r>
              <a:rPr lang="en-US" sz="2700" dirty="0">
                <a:solidFill>
                  <a:schemeClr val="accent6"/>
                </a:solidFill>
              </a:rPr>
              <a:t>0.9802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A5EF5A1-FAF6-4967-9F08-58C154D291A2}"/>
              </a:ext>
            </a:extLst>
          </p:cNvPr>
          <p:cNvSpPr txBox="1"/>
          <p:nvPr/>
        </p:nvSpPr>
        <p:spPr>
          <a:xfrm>
            <a:off x="4404052" y="5756696"/>
            <a:ext cx="1146468" cy="6511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sz="2700" dirty="0">
                <a:solidFill>
                  <a:schemeClr val="accent4">
                    <a:lumMod val="75000"/>
                  </a:schemeClr>
                </a:solidFill>
              </a:rPr>
              <a:t>0.5099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553812C-AF7D-4AFE-9B95-5F0883305706}"/>
              </a:ext>
            </a:extLst>
          </p:cNvPr>
          <p:cNvCxnSpPr>
            <a:cxnSpLocks/>
          </p:cNvCxnSpPr>
          <p:nvPr/>
        </p:nvCxnSpPr>
        <p:spPr>
          <a:xfrm>
            <a:off x="3477175" y="5807051"/>
            <a:ext cx="3000224" cy="0"/>
          </a:xfrm>
          <a:prstGeom prst="line">
            <a:avLst/>
          </a:prstGeom>
          <a:ln w="38100">
            <a:solidFill>
              <a:srgbClr val="00517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59B24D82-8500-4720-BD05-827F69BEA24C}"/>
              </a:ext>
            </a:extLst>
          </p:cNvPr>
          <p:cNvSpPr txBox="1"/>
          <p:nvPr/>
        </p:nvSpPr>
        <p:spPr>
          <a:xfrm>
            <a:off x="2464292" y="5237612"/>
            <a:ext cx="439544" cy="9202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sz="4000" dirty="0">
                <a:solidFill>
                  <a:srgbClr val="005176"/>
                </a:solidFill>
              </a:rPr>
              <a:t>=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9132F71-4304-4CFF-8561-FA582DBED853}"/>
              </a:ext>
            </a:extLst>
          </p:cNvPr>
          <p:cNvSpPr txBox="1"/>
          <p:nvPr/>
        </p:nvSpPr>
        <p:spPr>
          <a:xfrm>
            <a:off x="6873588" y="5237612"/>
            <a:ext cx="439544" cy="9202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sz="4000" dirty="0">
                <a:solidFill>
                  <a:srgbClr val="005176"/>
                </a:solidFill>
              </a:rPr>
              <a:t>=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82B8FFD-00AE-4533-9B86-2F58923202C5}"/>
              </a:ext>
            </a:extLst>
          </p:cNvPr>
          <p:cNvSpPr txBox="1"/>
          <p:nvPr/>
        </p:nvSpPr>
        <p:spPr>
          <a:xfrm>
            <a:off x="8106406" y="5277421"/>
            <a:ext cx="1478290" cy="8374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sz="3600" b="1" dirty="0">
                <a:solidFill>
                  <a:srgbClr val="005176"/>
                </a:solidFill>
              </a:rPr>
              <a:t>0.9612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5621DC13-8074-44A4-8A11-E4A3B2481BF3}"/>
              </a:ext>
            </a:extLst>
          </p:cNvPr>
          <p:cNvSpPr/>
          <p:nvPr/>
        </p:nvSpPr>
        <p:spPr>
          <a:xfrm>
            <a:off x="447675" y="3286124"/>
            <a:ext cx="3426586" cy="2188795"/>
          </a:xfrm>
          <a:custGeom>
            <a:avLst/>
            <a:gdLst>
              <a:gd name="connsiteX0" fmla="*/ 361950 w 3190875"/>
              <a:gd name="connsiteY0" fmla="*/ 0 h 2152650"/>
              <a:gd name="connsiteX1" fmla="*/ 0 w 3190875"/>
              <a:gd name="connsiteY1" fmla="*/ 0 h 2152650"/>
              <a:gd name="connsiteX2" fmla="*/ 0 w 3190875"/>
              <a:gd name="connsiteY2" fmla="*/ 2152650 h 2152650"/>
              <a:gd name="connsiteX3" fmla="*/ 3190875 w 3190875"/>
              <a:gd name="connsiteY3" fmla="*/ 2152650 h 215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90875" h="2152650">
                <a:moveTo>
                  <a:pt x="361950" y="0"/>
                </a:moveTo>
                <a:lnTo>
                  <a:pt x="0" y="0"/>
                </a:lnTo>
                <a:lnTo>
                  <a:pt x="0" y="2152650"/>
                </a:lnTo>
                <a:lnTo>
                  <a:pt x="3190875" y="2152650"/>
                </a:lnTo>
              </a:path>
            </a:pathLst>
          </a:custGeom>
          <a:noFill/>
          <a:ln w="38100">
            <a:solidFill>
              <a:srgbClr val="005176">
                <a:alpha val="85098"/>
              </a:srgb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A0B6D13F-96DA-48DA-A036-1433EFF2C902}"/>
              </a:ext>
            </a:extLst>
          </p:cNvPr>
          <p:cNvSpPr/>
          <p:nvPr/>
        </p:nvSpPr>
        <p:spPr>
          <a:xfrm>
            <a:off x="803274" y="3705225"/>
            <a:ext cx="4747246" cy="1532387"/>
          </a:xfrm>
          <a:custGeom>
            <a:avLst/>
            <a:gdLst>
              <a:gd name="connsiteX0" fmla="*/ 180975 w 4667250"/>
              <a:gd name="connsiteY0" fmla="*/ 0 h 1581150"/>
              <a:gd name="connsiteX1" fmla="*/ 0 w 4667250"/>
              <a:gd name="connsiteY1" fmla="*/ 0 h 1581150"/>
              <a:gd name="connsiteX2" fmla="*/ 0 w 4667250"/>
              <a:gd name="connsiteY2" fmla="*/ 1323975 h 1581150"/>
              <a:gd name="connsiteX3" fmla="*/ 4667250 w 4667250"/>
              <a:gd name="connsiteY3" fmla="*/ 1323975 h 1581150"/>
              <a:gd name="connsiteX4" fmla="*/ 4667250 w 4667250"/>
              <a:gd name="connsiteY4" fmla="*/ 1581150 h 158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67250" h="1581150">
                <a:moveTo>
                  <a:pt x="180975" y="0"/>
                </a:moveTo>
                <a:lnTo>
                  <a:pt x="0" y="0"/>
                </a:lnTo>
                <a:lnTo>
                  <a:pt x="0" y="1323975"/>
                </a:lnTo>
                <a:lnTo>
                  <a:pt x="4667250" y="1323975"/>
                </a:lnTo>
                <a:lnTo>
                  <a:pt x="4667250" y="1581150"/>
                </a:lnTo>
              </a:path>
            </a:pathLst>
          </a:custGeom>
          <a:noFill/>
          <a:ln w="38100">
            <a:solidFill>
              <a:srgbClr val="70AD47">
                <a:alpha val="85098"/>
              </a:srgb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1D6CC90-19DB-4A50-B836-003ACA907175}"/>
              </a:ext>
            </a:extLst>
          </p:cNvPr>
          <p:cNvSpPr/>
          <p:nvPr/>
        </p:nvSpPr>
        <p:spPr>
          <a:xfrm>
            <a:off x="1965352" y="4319451"/>
            <a:ext cx="2438699" cy="1838412"/>
          </a:xfrm>
          <a:custGeom>
            <a:avLst/>
            <a:gdLst>
              <a:gd name="connsiteX0" fmla="*/ 0 w 3361509"/>
              <a:gd name="connsiteY0" fmla="*/ 0 h 2142308"/>
              <a:gd name="connsiteX1" fmla="*/ 0 w 3361509"/>
              <a:gd name="connsiteY1" fmla="*/ 2142308 h 2142308"/>
              <a:gd name="connsiteX2" fmla="*/ 3361509 w 3361509"/>
              <a:gd name="connsiteY2" fmla="*/ 2142308 h 2142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61509" h="2142308">
                <a:moveTo>
                  <a:pt x="0" y="0"/>
                </a:moveTo>
                <a:lnTo>
                  <a:pt x="0" y="2142308"/>
                </a:lnTo>
                <a:lnTo>
                  <a:pt x="3361509" y="2142308"/>
                </a:lnTo>
              </a:path>
            </a:pathLst>
          </a:custGeom>
          <a:noFill/>
          <a:ln w="38100">
            <a:solidFill>
              <a:srgbClr val="BF9000">
                <a:alpha val="85098"/>
              </a:srgb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202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38100">
          <a:solidFill>
            <a:schemeClr val="bg1">
              <a:lumMod val="85000"/>
            </a:schemeClr>
          </a:solidFill>
          <a:headEnd type="none" w="med" len="med"/>
          <a:tailEnd type="triangle" w="med" len="med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FA3A3F63AB5A4CB7545F4A4F5DA748" ma:contentTypeVersion="2" ma:contentTypeDescription="Create a new document." ma:contentTypeScope="" ma:versionID="0907ab3424ab251955d3bb29ee8ee42b">
  <xsd:schema xmlns:xsd="http://www.w3.org/2001/XMLSchema" xmlns:xs="http://www.w3.org/2001/XMLSchema" xmlns:p="http://schemas.microsoft.com/office/2006/metadata/properties" xmlns:ns2="46f2f5ee-1d06-48d0-a48b-171d8a5db8c4" targetNamespace="http://schemas.microsoft.com/office/2006/metadata/properties" ma:root="true" ma:fieldsID="429bfd4e8128900a64048569163e494e" ns2:_="">
    <xsd:import namespace="46f2f5ee-1d06-48d0-a48b-171d8a5db8c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f2f5ee-1d06-48d0-a48b-171d8a5db8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0E3E7DF-21CA-43A7-804E-00DD6ADB7489}"/>
</file>

<file path=customXml/itemProps2.xml><?xml version="1.0" encoding="utf-8"?>
<ds:datastoreItem xmlns:ds="http://schemas.openxmlformats.org/officeDocument/2006/customXml" ds:itemID="{A2FF78DC-91D6-444C-8925-38340CEBD129}"/>
</file>

<file path=customXml/itemProps3.xml><?xml version="1.0" encoding="utf-8"?>
<ds:datastoreItem xmlns:ds="http://schemas.openxmlformats.org/officeDocument/2006/customXml" ds:itemID="{602FD5EE-70CE-494C-8974-4615005BBFC2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264</TotalTime>
  <Words>1280</Words>
  <Application>Microsoft Office PowerPoint</Application>
  <PresentationFormat>Widescreen</PresentationFormat>
  <Paragraphs>134</Paragraphs>
  <Slides>14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Consolas</vt:lpstr>
      <vt:lpstr>Gadugi</vt:lpstr>
      <vt:lpstr>Lato</vt:lpstr>
      <vt:lpstr>Lato Black</vt:lpstr>
      <vt:lpstr>Shruti</vt:lpstr>
      <vt:lpstr>1_Office Theme</vt:lpstr>
      <vt:lpstr>Grace Bugden 27.01.21</vt:lpstr>
      <vt:lpstr>Overview</vt:lpstr>
      <vt:lpstr>A coin flipping model</vt:lpstr>
      <vt:lpstr>A coin flipping model: priors</vt:lpstr>
      <vt:lpstr>A coin flipping model</vt:lpstr>
      <vt:lpstr>A coin flipping model</vt:lpstr>
      <vt:lpstr>A coin flipping model</vt:lpstr>
      <vt:lpstr>A coin flipping model</vt:lpstr>
      <vt:lpstr>A coin flipping model</vt:lpstr>
      <vt:lpstr>A coin flipping model</vt:lpstr>
      <vt:lpstr>Bayesian vs. Frequentist Inference</vt:lpstr>
      <vt:lpstr>Bayesian vs. Frequentist Inference</vt:lpstr>
      <vt:lpstr>Pros and cons of Bayesian inference</vt:lpstr>
      <vt:lpstr>Thank you for listening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</dc:title>
  <dc:creator>Grace Bugden</dc:creator>
  <cp:lastModifiedBy>Grace Bugden</cp:lastModifiedBy>
  <cp:revision>4</cp:revision>
  <dcterms:created xsi:type="dcterms:W3CDTF">2021-01-26T13:21:03Z</dcterms:created>
  <dcterms:modified xsi:type="dcterms:W3CDTF">2021-01-27T11:56:22Z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0x010100D8FA3A3F63AB5A4CB7545F4A4F5DA748</vt:lpwstr>
  </property>
</Properties>
</file>