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416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May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</a:t>
            </a: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Ferath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Kherif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2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5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0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1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an hypothesis, we construct “test statistics”.</a:t>
            </a:r>
            <a:endParaRPr lang="en-US" sz="20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7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8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9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</TotalTime>
  <Words>1679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GF</cp:lastModifiedBy>
  <cp:revision>68</cp:revision>
  <dcterms:created xsi:type="dcterms:W3CDTF">2010-04-21T14:36:54Z</dcterms:created>
  <dcterms:modified xsi:type="dcterms:W3CDTF">2013-05-20T16:42:03Z</dcterms:modified>
</cp:coreProperties>
</file>