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80" r:id="rId3"/>
    <p:sldId id="342" r:id="rId4"/>
    <p:sldId id="359" r:id="rId5"/>
    <p:sldId id="369" r:id="rId6"/>
    <p:sldId id="351" r:id="rId7"/>
    <p:sldId id="353" r:id="rId8"/>
    <p:sldId id="343" r:id="rId9"/>
    <p:sldId id="374" r:id="rId10"/>
    <p:sldId id="349" r:id="rId11"/>
    <p:sldId id="350" r:id="rId12"/>
    <p:sldId id="356" r:id="rId13"/>
    <p:sldId id="371" r:id="rId14"/>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41" autoAdjust="0"/>
    <p:restoredTop sz="94660"/>
  </p:normalViewPr>
  <p:slideViewPr>
    <p:cSldViewPr snapToObjects="1">
      <p:cViewPr varScale="1">
        <p:scale>
          <a:sx n="111" d="100"/>
          <a:sy n="111" d="100"/>
        </p:scale>
        <p:origin x="-528"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F5F1669-DBA8-46EC-B2F0-EB71BDC4D083}" type="slidenum">
              <a:rPr lang="en-US"/>
              <a:pPr/>
              <a:t>‹#›</a:t>
            </a:fld>
            <a:endParaRPr lang="en-US"/>
          </a:p>
        </p:txBody>
      </p:sp>
    </p:spTree>
    <p:extLst>
      <p:ext uri="{BB962C8B-B14F-4D97-AF65-F5344CB8AC3E}">
        <p14:creationId xmlns:p14="http://schemas.microsoft.com/office/powerpoint/2010/main" val="262671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2D51FA-821E-49F4-8E4D-43CC1516383F}" type="slidenum">
              <a:rPr lang="en-US"/>
              <a:pPr/>
              <a:t>‹#›</a:t>
            </a:fld>
            <a:endParaRPr lang="en-US"/>
          </a:p>
        </p:txBody>
      </p:sp>
    </p:spTree>
    <p:extLst>
      <p:ext uri="{BB962C8B-B14F-4D97-AF65-F5344CB8AC3E}">
        <p14:creationId xmlns:p14="http://schemas.microsoft.com/office/powerpoint/2010/main" val="3874334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E8D-FDBB-4A63-B400-67F69634F5F7}"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504BF-ACA9-4873-8920-CD73DDE189B9}" type="slidenum">
              <a:rPr lang="en-US"/>
              <a:pPr/>
              <a:t>11</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4059B-94D6-4E62-A7C4-DAB26F83A088}" type="slidenum">
              <a:rPr lang="en-US"/>
              <a:pPr/>
              <a:t>12</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13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FB8C5-7E07-4620-B9D8-138E8CD51C6F}" type="slidenum">
              <a:rPr lang="en-US"/>
              <a:pPr/>
              <a:t>2</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8EA42-CD65-4119-8027-5FCE864092F4}"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2802-8588-44CF-9B69-3B7D0C1F5761}" type="slidenum">
              <a:rPr lang="en-US"/>
              <a:pPr/>
              <a:t>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46992-5363-4F8C-93FA-4B0789746E62}" type="slidenum">
              <a:rPr lang="en-US"/>
              <a:pPr/>
              <a:t>5</a:t>
            </a:fld>
            <a:endParaRPr lang="en-US"/>
          </a:p>
        </p:txBody>
      </p:sp>
      <p:sp>
        <p:nvSpPr>
          <p:cNvPr id="30003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7C1DB83F-1389-4AFA-BE8A-BB654F0FBA93}" type="slidenum">
              <a:rPr lang="fr-FR" sz="1200">
                <a:cs typeface="Arial" charset="0"/>
              </a:rPr>
              <a:pPr algn="r" eaLnBrk="1" hangingPunct="1"/>
              <a:t>5</a:t>
            </a:fld>
            <a:endParaRPr lang="fr-FR" sz="1200">
              <a:cs typeface="Arial" charset="0"/>
            </a:endParaRPr>
          </a:p>
        </p:txBody>
      </p:sp>
      <p:sp>
        <p:nvSpPr>
          <p:cNvPr id="300035"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00036" name="Rectangle 3"/>
          <p:cNvSpPr>
            <a:spLocks noGrp="1" noChangeArrowheads="1"/>
          </p:cNvSpPr>
          <p:nvPr>
            <p:ph type="body" idx="1"/>
          </p:nvPr>
        </p:nvSpPr>
        <p:spPr/>
        <p:txBody>
          <a:bodyPr/>
          <a:lstStyle/>
          <a:p>
            <a:pPr defTabSz="457200">
              <a:spcBef>
                <a:spcPct val="0"/>
              </a:spcBef>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3B17-6262-4556-B38D-4A741EFB83F4}" type="slidenum">
              <a:rPr lang="en-US"/>
              <a:pPr/>
              <a:t>6</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42409-7FA3-4289-B974-D1CB0F178A0E}" type="slidenum">
              <a:rPr lang="en-US"/>
              <a:pPr/>
              <a:t>7</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65327-49DC-41D8-A64B-1FCE30612617}" type="slidenum">
              <a:rPr lang="en-US"/>
              <a:pPr/>
              <a:t>8</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00B8D-7A96-4BE8-B133-8949D4521436}" type="slidenum">
              <a:rPr lang="en-US"/>
              <a:pPr/>
              <a:t>10</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0D7D0-7DA1-411B-9263-26128641387D}" type="slidenum">
              <a:rPr lang="en-US"/>
              <a:pPr/>
              <a:t>‹#›</a:t>
            </a:fld>
            <a:endParaRPr lang="en-US"/>
          </a:p>
        </p:txBody>
      </p:sp>
    </p:spTree>
    <p:extLst>
      <p:ext uri="{BB962C8B-B14F-4D97-AF65-F5344CB8AC3E}">
        <p14:creationId xmlns:p14="http://schemas.microsoft.com/office/powerpoint/2010/main" val="23245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FC40F-4C4C-4CF3-A6EA-30A98A0487F3}" type="slidenum">
              <a:rPr lang="en-US"/>
              <a:pPr/>
              <a:t>‹#›</a:t>
            </a:fld>
            <a:endParaRPr lang="en-US"/>
          </a:p>
        </p:txBody>
      </p:sp>
    </p:spTree>
    <p:extLst>
      <p:ext uri="{BB962C8B-B14F-4D97-AF65-F5344CB8AC3E}">
        <p14:creationId xmlns:p14="http://schemas.microsoft.com/office/powerpoint/2010/main" val="40001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0C8A6-E70E-4BA9-A863-ABCB1848749D}" type="slidenum">
              <a:rPr lang="en-US"/>
              <a:pPr/>
              <a:t>‹#›</a:t>
            </a:fld>
            <a:endParaRPr lang="en-US"/>
          </a:p>
        </p:txBody>
      </p:sp>
    </p:spTree>
    <p:extLst>
      <p:ext uri="{BB962C8B-B14F-4D97-AF65-F5344CB8AC3E}">
        <p14:creationId xmlns:p14="http://schemas.microsoft.com/office/powerpoint/2010/main" val="21797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7E064-BFA4-4C99-BCE1-46F3AD959D87}" type="slidenum">
              <a:rPr lang="en-US"/>
              <a:pPr/>
              <a:t>‹#›</a:t>
            </a:fld>
            <a:endParaRPr lang="en-US"/>
          </a:p>
        </p:txBody>
      </p:sp>
    </p:spTree>
    <p:extLst>
      <p:ext uri="{BB962C8B-B14F-4D97-AF65-F5344CB8AC3E}">
        <p14:creationId xmlns:p14="http://schemas.microsoft.com/office/powerpoint/2010/main" val="27383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DC766-F6F6-42C4-A771-70D43A8F0F69}" type="slidenum">
              <a:rPr lang="en-US"/>
              <a:pPr/>
              <a:t>‹#›</a:t>
            </a:fld>
            <a:endParaRPr lang="en-US"/>
          </a:p>
        </p:txBody>
      </p:sp>
    </p:spTree>
    <p:extLst>
      <p:ext uri="{BB962C8B-B14F-4D97-AF65-F5344CB8AC3E}">
        <p14:creationId xmlns:p14="http://schemas.microsoft.com/office/powerpoint/2010/main" val="22142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856F4-E89C-43B9-A6B7-C22BA89F071A}" type="slidenum">
              <a:rPr lang="en-US"/>
              <a:pPr/>
              <a:t>‹#›</a:t>
            </a:fld>
            <a:endParaRPr lang="en-US"/>
          </a:p>
        </p:txBody>
      </p:sp>
    </p:spTree>
    <p:extLst>
      <p:ext uri="{BB962C8B-B14F-4D97-AF65-F5344CB8AC3E}">
        <p14:creationId xmlns:p14="http://schemas.microsoft.com/office/powerpoint/2010/main" val="286865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00CA73-C178-4467-984D-6ECD4A3BF2C7}" type="slidenum">
              <a:rPr lang="en-US"/>
              <a:pPr/>
              <a:t>‹#›</a:t>
            </a:fld>
            <a:endParaRPr lang="en-US"/>
          </a:p>
        </p:txBody>
      </p:sp>
    </p:spTree>
    <p:extLst>
      <p:ext uri="{BB962C8B-B14F-4D97-AF65-F5344CB8AC3E}">
        <p14:creationId xmlns:p14="http://schemas.microsoft.com/office/powerpoint/2010/main" val="606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4092DE-6342-4DB3-BB67-A85E20CD74EC}" type="slidenum">
              <a:rPr lang="en-US"/>
              <a:pPr/>
              <a:t>‹#›</a:t>
            </a:fld>
            <a:endParaRPr lang="en-US"/>
          </a:p>
        </p:txBody>
      </p:sp>
    </p:spTree>
    <p:extLst>
      <p:ext uri="{BB962C8B-B14F-4D97-AF65-F5344CB8AC3E}">
        <p14:creationId xmlns:p14="http://schemas.microsoft.com/office/powerpoint/2010/main" val="37538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E829DA-188C-47F0-B1F6-BEDFDFDEF657}" type="slidenum">
              <a:rPr lang="en-US"/>
              <a:pPr/>
              <a:t>‹#›</a:t>
            </a:fld>
            <a:endParaRPr lang="en-US"/>
          </a:p>
        </p:txBody>
      </p:sp>
    </p:spTree>
    <p:extLst>
      <p:ext uri="{BB962C8B-B14F-4D97-AF65-F5344CB8AC3E}">
        <p14:creationId xmlns:p14="http://schemas.microsoft.com/office/powerpoint/2010/main" val="34693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09AAA-7998-4D7A-A3A4-FB71078400D7}" type="slidenum">
              <a:rPr lang="en-US"/>
              <a:pPr/>
              <a:t>‹#›</a:t>
            </a:fld>
            <a:endParaRPr lang="en-US"/>
          </a:p>
        </p:txBody>
      </p:sp>
    </p:spTree>
    <p:extLst>
      <p:ext uri="{BB962C8B-B14F-4D97-AF65-F5344CB8AC3E}">
        <p14:creationId xmlns:p14="http://schemas.microsoft.com/office/powerpoint/2010/main" val="35119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321B5-5848-4E9F-B27C-444C8CFEF48E}" type="slidenum">
              <a:rPr lang="en-US"/>
              <a:pPr/>
              <a:t>‹#›</a:t>
            </a:fld>
            <a:endParaRPr lang="en-US"/>
          </a:p>
        </p:txBody>
      </p:sp>
    </p:spTree>
    <p:extLst>
      <p:ext uri="{BB962C8B-B14F-4D97-AF65-F5344CB8AC3E}">
        <p14:creationId xmlns:p14="http://schemas.microsoft.com/office/powerpoint/2010/main" val="18325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C2F31EF-CFCC-432F-849F-2099EEFF1AC4}"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155/2011/85296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il.ion.ucl.ac.uk/spm/course/video/" TargetMode="External"/><Relationship Id="rId5" Type="http://schemas.openxmlformats.org/officeDocument/2006/relationships/hyperlink" Target="http://www.fil.ion.ucl.ac.uk/spm/doc/history.html" TargetMode="External"/><Relationship Id="rId4" Type="http://schemas.openxmlformats.org/officeDocument/2006/relationships/hyperlink" Target="http://dx.doi.org/10.1016/j.neuroimage.2011.10.02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http://www.fil.ion.ucl.ac.uk/spm/software/spm8/logo_spm8.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889250"/>
            <a:ext cx="7772400" cy="1470025"/>
          </a:xfrm>
        </p:spPr>
        <p:txBody>
          <a:bodyPr/>
          <a:lstStyle/>
          <a:p>
            <a:pPr algn="ctr"/>
            <a:r>
              <a:rPr lang="en-GB" sz="4400" b="1" dirty="0" smtClean="0"/>
              <a:t>SPM for EEG/MEG</a:t>
            </a:r>
            <a:endParaRPr lang="en-US" sz="44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Course</a:t>
            </a:r>
          </a:p>
          <a:p>
            <a:pPr algn="ctr" eaLnBrk="1" hangingPunct="1">
              <a:spcBef>
                <a:spcPct val="20000"/>
              </a:spcBef>
              <a:buClr>
                <a:srgbClr val="993366"/>
              </a:buClr>
              <a:buFont typeface="Wingdings" pitchFamily="2" charset="2"/>
              <a:buNone/>
            </a:pPr>
            <a:r>
              <a:rPr lang="en-GB" sz="1600" b="1" dirty="0" smtClean="0">
                <a:solidFill>
                  <a:schemeClr val="bg1"/>
                </a:solidFill>
              </a:rPr>
              <a:t>London, May 2013</a:t>
            </a:r>
            <a:endParaRPr lang="en-US" sz="1600" b="1" dirty="0">
              <a:solidFill>
                <a:schemeClr val="bg1"/>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a:t>Guillaume Flandin</a:t>
            </a:r>
          </a:p>
          <a:p>
            <a:pPr algn="ctr" eaLnBrk="1" hangingPunct="1">
              <a:spcBef>
                <a:spcPct val="20000"/>
              </a:spcBef>
              <a:buClr>
                <a:srgbClr val="993366"/>
              </a:buClr>
              <a:buFont typeface="Wingdings" pitchFamily="2" charset="2"/>
              <a:buNone/>
            </a:pPr>
            <a:r>
              <a:rPr lang="en-GB" sz="1600"/>
              <a:t>Wellcome Trust Centre for Neuroimaging</a:t>
            </a:r>
          </a:p>
          <a:p>
            <a:pPr algn="ctr" eaLnBrk="1" hangingPunct="1">
              <a:spcBef>
                <a:spcPct val="20000"/>
              </a:spcBef>
              <a:buClr>
                <a:srgbClr val="993366"/>
              </a:buClr>
              <a:buFont typeface="Wingdings" pitchFamily="2" charset="2"/>
              <a:buNone/>
            </a:pPr>
            <a:r>
              <a:rPr lang="en-GB" sz="1600"/>
              <a:t>University College London</a:t>
            </a:r>
            <a:endParaRPr lang="en-US"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http://www.fil.ion.ucl.ac.uk/spm/support/</a:t>
            </a:r>
          </a:p>
        </p:txBody>
      </p:sp>
      <p:pic>
        <p:nvPicPr>
          <p:cNvPr id="223237" name="Picture 5"/>
          <p:cNvPicPr>
            <a:picLocks noChangeAspect="1" noChangeArrowheads="1"/>
          </p:cNvPicPr>
          <p:nvPr/>
        </p:nvPicPr>
        <p:blipFill>
          <a:blip r:embed="rId3">
            <a:extLst>
              <a:ext uri="{28A0092B-C50C-407E-A947-70E740481C1C}">
                <a14:useLocalDpi xmlns:a14="http://schemas.microsoft.com/office/drawing/2010/main" val="0"/>
              </a:ext>
            </a:extLst>
          </a:blip>
          <a:srcRect b="3329"/>
          <a:stretch>
            <a:fillRect/>
          </a:stretch>
        </p:blipFill>
        <p:spPr bwMode="auto">
          <a:xfrm>
            <a:off x="436563" y="1282700"/>
            <a:ext cx="82200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l="14410" t="11278" r="15092" b="6259"/>
          <a:stretch>
            <a:fillRect/>
          </a:stretch>
        </p:blipFill>
        <p:spPr bwMode="auto">
          <a:xfrm>
            <a:off x="1620838" y="2187575"/>
            <a:ext cx="61499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381000" y="1447800"/>
            <a:ext cx="8229600" cy="4953000"/>
          </a:xfrm>
        </p:spPr>
        <p:txBody>
          <a:bodyPr/>
          <a:lstStyle/>
          <a:p>
            <a:r>
              <a:rPr lang="en-GB" i="1"/>
              <a:t>EEG and MEG Analysis in SPM8. </a:t>
            </a:r>
            <a:r>
              <a:rPr lang="en-GB"/>
              <a:t>V. Litvak et al, Computational Intelligence and Neuroscience, 2011.</a:t>
            </a:r>
            <a:br>
              <a:rPr lang="en-GB"/>
            </a:br>
            <a:r>
              <a:rPr lang="en-GB">
                <a:hlinkClick r:id="rId3"/>
              </a:rPr>
              <a:t>http://dx.doi.org/10.1155/2011/852961</a:t>
            </a:r>
            <a:endParaRPr lang="en-GB"/>
          </a:p>
          <a:p>
            <a:endParaRPr lang="en-GB"/>
          </a:p>
          <a:p>
            <a:r>
              <a:rPr lang="en-GB" i="1"/>
              <a:t>SPM: A history</a:t>
            </a:r>
            <a:r>
              <a:rPr lang="en-GB"/>
              <a:t>. J. Ashburner, NeuroImage, 2011.</a:t>
            </a:r>
            <a:br>
              <a:rPr lang="en-GB"/>
            </a:br>
            <a:r>
              <a:rPr lang="en-GB" sz="2000">
                <a:hlinkClick r:id="rId4"/>
              </a:rPr>
              <a:t>http://dx.doi.org/10.1016/j.neuroimage.2011.10.025</a:t>
            </a:r>
            <a:r>
              <a:rPr lang="en-GB" sz="2000"/>
              <a:t/>
            </a:r>
            <a:br>
              <a:rPr lang="en-GB" sz="2000"/>
            </a:br>
            <a:endParaRPr lang="en-GB"/>
          </a:p>
          <a:p>
            <a:r>
              <a:rPr lang="en-GB" i="1"/>
              <a:t>A Short History of Statistical Parametric Mapping in Functional Neuroimaging</a:t>
            </a:r>
            <a:r>
              <a:rPr lang="en-GB"/>
              <a:t>. K.J. Friston.</a:t>
            </a:r>
            <a:br>
              <a:rPr lang="en-GB"/>
            </a:br>
            <a:r>
              <a:rPr lang="en-US" sz="2000">
                <a:hlinkClick r:id="rId5"/>
              </a:rPr>
              <a:t>http://www.fil.ion.ucl.ac.uk/spm/doc/history.html</a:t>
            </a:r>
            <a:r>
              <a:rPr lang="en-US" sz="2000"/>
              <a:t/>
            </a:r>
            <a:br>
              <a:rPr lang="en-US" sz="2000"/>
            </a:br>
            <a:endParaRPr lang="en-GB"/>
          </a:p>
          <a:p>
            <a:r>
              <a:rPr lang="en-GB" i="1"/>
              <a:t>SPM’s 20</a:t>
            </a:r>
            <a:r>
              <a:rPr lang="en-GB" i="1" baseline="30000"/>
              <a:t>th</a:t>
            </a:r>
            <a:r>
              <a:rPr lang="en-GB" i="1"/>
              <a:t> Anniversary</a:t>
            </a:r>
            <a:r>
              <a:rPr lang="en-GB"/>
              <a:t>, K.J. Friston.</a:t>
            </a:r>
            <a:br>
              <a:rPr lang="en-GB"/>
            </a:br>
            <a:r>
              <a:rPr lang="en-US" sz="2000">
                <a:hlinkClick r:id="rId6"/>
              </a:rPr>
              <a:t>http://www.fil.ion.ucl.ac.uk/spm/course/video/#Overview</a:t>
            </a:r>
            <a:endParaRPr lang="en-US"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1192213" y="1752600"/>
            <a:ext cx="3657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Chen</a:t>
            </a:r>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a:t>Gitelman</a:t>
            </a:r>
            <a:endParaRPr lang="en-GB" dirty="0"/>
          </a:p>
          <a:p>
            <a:pPr eaLnBrk="1" hangingPunct="1">
              <a:buFontTx/>
              <a:buChar char="•"/>
            </a:pPr>
            <a:r>
              <a:rPr lang="en-GB" dirty="0"/>
              <a:t> Daniel 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p>
        </p:txBody>
      </p:sp>
      <p:sp>
        <p:nvSpPr>
          <p:cNvPr id="303107" name="Text Box 4"/>
          <p:cNvSpPr txBox="1">
            <a:spLocks noChangeArrowheads="1"/>
          </p:cNvSpPr>
          <p:nvPr/>
        </p:nvSpPr>
        <p:spPr bwMode="auto">
          <a:xfrm>
            <a:off x="5210175" y="1785938"/>
            <a:ext cx="24225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a:t> Andrew Holmes</a:t>
            </a:r>
          </a:p>
          <a:p>
            <a:pPr eaLnBrk="1" hangingPunct="1">
              <a:buFontTx/>
              <a:buChar char="•"/>
            </a:pPr>
            <a:r>
              <a:rPr lang="en-GB"/>
              <a:t> Chloe Hutton</a:t>
            </a:r>
          </a:p>
          <a:p>
            <a:pPr eaLnBrk="1" hangingPunct="1">
              <a:buFontTx/>
              <a:buChar char="•"/>
            </a:pPr>
            <a:r>
              <a:rPr lang="en-GB"/>
              <a:t> Maria Joao</a:t>
            </a:r>
          </a:p>
          <a:p>
            <a:pPr eaLnBrk="1" hangingPunct="1">
              <a:buFontTx/>
              <a:buChar char="•"/>
            </a:pPr>
            <a:r>
              <a:rPr lang="en-GB"/>
              <a:t> Stefan Kiebel</a:t>
            </a:r>
          </a:p>
          <a:p>
            <a:pPr eaLnBrk="1" hangingPunct="1">
              <a:buFontTx/>
              <a:buChar char="•"/>
            </a:pPr>
            <a:r>
              <a:rPr lang="en-GB"/>
              <a:t> James Kilner</a:t>
            </a:r>
          </a:p>
          <a:p>
            <a:pPr eaLnBrk="1" hangingPunct="1">
              <a:buFontTx/>
              <a:buChar char="•"/>
            </a:pPr>
            <a:r>
              <a:rPr lang="en-GB"/>
              <a:t> Vladimir Litvak</a:t>
            </a:r>
          </a:p>
          <a:p>
            <a:pPr eaLnBrk="1" hangingPunct="1">
              <a:buFontTx/>
              <a:buChar char="•"/>
            </a:pPr>
            <a:r>
              <a:rPr lang="en-GB"/>
              <a:t> Andre Marreiros</a:t>
            </a:r>
          </a:p>
          <a:p>
            <a:pPr eaLnBrk="1" hangingPunct="1">
              <a:buFontTx/>
              <a:buChar char="•"/>
            </a:pPr>
            <a:r>
              <a:rPr lang="en-GB"/>
              <a:t> J</a:t>
            </a:r>
            <a:r>
              <a:rPr lang="en-GB">
                <a:cs typeface="Arial" charset="0"/>
              </a:rPr>
              <a:t>é</a:t>
            </a:r>
            <a:r>
              <a:rPr lang="en-GB"/>
              <a:t>rémie Mattout</a:t>
            </a:r>
          </a:p>
          <a:p>
            <a:pPr eaLnBrk="1" hangingPunct="1">
              <a:buFontTx/>
              <a:buChar char="•"/>
            </a:pPr>
            <a:r>
              <a:rPr lang="en-GB"/>
              <a:t> Rosalyn Moran</a:t>
            </a:r>
          </a:p>
          <a:p>
            <a:pPr eaLnBrk="1" hangingPunct="1">
              <a:buFontTx/>
              <a:buChar char="•"/>
            </a:pPr>
            <a:r>
              <a:rPr lang="en-GB"/>
              <a:t> Tom Nichols</a:t>
            </a:r>
          </a:p>
          <a:p>
            <a:pPr eaLnBrk="1" hangingPunct="1">
              <a:buFontTx/>
              <a:buChar char="•"/>
            </a:pPr>
            <a:r>
              <a:rPr lang="en-GB"/>
              <a:t> Will Penny</a:t>
            </a:r>
          </a:p>
          <a:p>
            <a:pPr eaLnBrk="1" hangingPunct="1">
              <a:buFontTx/>
              <a:buChar char="•"/>
            </a:pPr>
            <a:r>
              <a:rPr lang="en-GB"/>
              <a:t> Christophe Phillips</a:t>
            </a:r>
          </a:p>
          <a:p>
            <a:pPr eaLnBrk="1" hangingPunct="1">
              <a:buFontTx/>
              <a:buChar char="•"/>
            </a:pPr>
            <a:r>
              <a:rPr lang="en-GB"/>
              <a:t> Jean-Baptiste Poline</a:t>
            </a:r>
          </a:p>
          <a:p>
            <a:pPr eaLnBrk="1" hangingPunct="1">
              <a:buFontTx/>
              <a:buChar char="•"/>
            </a:pPr>
            <a:r>
              <a:rPr lang="en-GB"/>
              <a:t> Ged Ridgway</a:t>
            </a:r>
          </a:p>
          <a:p>
            <a:pPr eaLnBrk="1" hangingPunct="1">
              <a:buFontTx/>
              <a:buChar char="•"/>
            </a:pPr>
            <a:r>
              <a:rPr lang="en-GB"/>
              <a:t> Klaas Stephan</a:t>
            </a:r>
          </a:p>
          <a:p>
            <a:pPr eaLnBrk="1" hangingPunct="1"/>
            <a:endParaRPr lang="en-GB"/>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p:cNvPicPr>
            <a:picLocks noChangeAspect="1" noChangeArrowheads="1"/>
          </p:cNvPicPr>
          <p:nvPr/>
        </p:nvPicPr>
        <p:blipFill>
          <a:blip r:embed="rId3">
            <a:extLst>
              <a:ext uri="{28A0092B-C50C-407E-A947-70E740481C1C}">
                <a14:useLocalDpi xmlns:a14="http://schemas.microsoft.com/office/drawing/2010/main" val="0"/>
              </a:ext>
            </a:extLst>
          </a:blip>
          <a:srcRect l="13184" t="14722" r="13727" b="5019"/>
          <a:stretch>
            <a:fillRect/>
          </a:stretch>
        </p:blipFill>
        <p:spPr bwMode="auto">
          <a:xfrm>
            <a:off x="150813" y="698500"/>
            <a:ext cx="8832850" cy="606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8488" name="Group 8"/>
          <p:cNvGrpSpPr>
            <a:grpSpLocks/>
          </p:cNvGrpSpPr>
          <p:nvPr/>
        </p:nvGrpSpPr>
        <p:grpSpPr bwMode="auto">
          <a:xfrm>
            <a:off x="7421563" y="5380038"/>
            <a:ext cx="968375" cy="698500"/>
            <a:chOff x="4567" y="2914"/>
            <a:chExt cx="610" cy="440"/>
          </a:xfrm>
        </p:grpSpPr>
        <p:sp>
          <p:nvSpPr>
            <p:cNvPr id="148486" name="Rectangle 6"/>
            <p:cNvSpPr>
              <a:spLocks noChangeArrowheads="1"/>
            </p:cNvSpPr>
            <p:nvPr/>
          </p:nvSpPr>
          <p:spPr bwMode="auto">
            <a:xfrm>
              <a:off x="4567" y="2914"/>
              <a:ext cx="610" cy="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8485" name="Picture 5" descr="SPM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 y="2928"/>
              <a:ext cx="339" cy="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489" name="Group 9"/>
          <p:cNvGrpSpPr>
            <a:grpSpLocks/>
          </p:cNvGrpSpPr>
          <p:nvPr/>
        </p:nvGrpSpPr>
        <p:grpSpPr bwMode="auto">
          <a:xfrm>
            <a:off x="6605588" y="3295650"/>
            <a:ext cx="968375" cy="698500"/>
            <a:chOff x="4567" y="2914"/>
            <a:chExt cx="610" cy="440"/>
          </a:xfrm>
        </p:grpSpPr>
        <p:sp>
          <p:nvSpPr>
            <p:cNvPr id="148490" name="Rectangle 10"/>
            <p:cNvSpPr>
              <a:spLocks noChangeArrowheads="1"/>
            </p:cNvSpPr>
            <p:nvPr/>
          </p:nvSpPr>
          <p:spPr bwMode="auto">
            <a:xfrm>
              <a:off x="4567" y="2914"/>
              <a:ext cx="610" cy="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8491" name="Picture 11" descr="SPM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 y="2928"/>
              <a:ext cx="339" cy="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492" name="Group 12"/>
          <p:cNvGrpSpPr>
            <a:grpSpLocks/>
          </p:cNvGrpSpPr>
          <p:nvPr/>
        </p:nvGrpSpPr>
        <p:grpSpPr bwMode="auto">
          <a:xfrm>
            <a:off x="5573713" y="930275"/>
            <a:ext cx="968375" cy="698500"/>
            <a:chOff x="4567" y="2914"/>
            <a:chExt cx="610" cy="440"/>
          </a:xfrm>
        </p:grpSpPr>
        <p:sp>
          <p:nvSpPr>
            <p:cNvPr id="148493" name="Rectangle 13"/>
            <p:cNvSpPr>
              <a:spLocks noChangeArrowheads="1"/>
            </p:cNvSpPr>
            <p:nvPr/>
          </p:nvSpPr>
          <p:spPr bwMode="auto">
            <a:xfrm>
              <a:off x="4567" y="2914"/>
              <a:ext cx="610" cy="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8494" name="Picture 14" descr="SPM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 y="2928"/>
              <a:ext cx="339" cy="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495" name="Group 15"/>
          <p:cNvGrpSpPr>
            <a:grpSpLocks/>
          </p:cNvGrpSpPr>
          <p:nvPr/>
        </p:nvGrpSpPr>
        <p:grpSpPr bwMode="auto">
          <a:xfrm>
            <a:off x="4124325" y="5353050"/>
            <a:ext cx="968375" cy="698500"/>
            <a:chOff x="4567" y="2914"/>
            <a:chExt cx="610" cy="440"/>
          </a:xfrm>
        </p:grpSpPr>
        <p:sp>
          <p:nvSpPr>
            <p:cNvPr id="148496" name="Rectangle 16"/>
            <p:cNvSpPr>
              <a:spLocks noChangeArrowheads="1"/>
            </p:cNvSpPr>
            <p:nvPr/>
          </p:nvSpPr>
          <p:spPr bwMode="auto">
            <a:xfrm>
              <a:off x="4567" y="2914"/>
              <a:ext cx="610" cy="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8497" name="Picture 17" descr="SPM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 y="2928"/>
              <a:ext cx="339" cy="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498" name="Group 18"/>
          <p:cNvGrpSpPr>
            <a:grpSpLocks/>
          </p:cNvGrpSpPr>
          <p:nvPr/>
        </p:nvGrpSpPr>
        <p:grpSpPr bwMode="auto">
          <a:xfrm>
            <a:off x="781050" y="3160713"/>
            <a:ext cx="968375" cy="698500"/>
            <a:chOff x="4567" y="2914"/>
            <a:chExt cx="610" cy="440"/>
          </a:xfrm>
        </p:grpSpPr>
        <p:sp>
          <p:nvSpPr>
            <p:cNvPr id="148499" name="Rectangle 19"/>
            <p:cNvSpPr>
              <a:spLocks noChangeArrowheads="1"/>
            </p:cNvSpPr>
            <p:nvPr/>
          </p:nvSpPr>
          <p:spPr bwMode="auto">
            <a:xfrm>
              <a:off x="4567" y="2914"/>
              <a:ext cx="610" cy="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8500" name="Picture 20" descr="SPM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 y="2928"/>
              <a:ext cx="339" cy="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501" name="Group 21"/>
          <p:cNvGrpSpPr>
            <a:grpSpLocks/>
          </p:cNvGrpSpPr>
          <p:nvPr/>
        </p:nvGrpSpPr>
        <p:grpSpPr bwMode="auto">
          <a:xfrm>
            <a:off x="793750" y="5141913"/>
            <a:ext cx="968375" cy="698500"/>
            <a:chOff x="4567" y="2914"/>
            <a:chExt cx="610" cy="440"/>
          </a:xfrm>
        </p:grpSpPr>
        <p:sp>
          <p:nvSpPr>
            <p:cNvPr id="148502" name="Rectangle 22"/>
            <p:cNvSpPr>
              <a:spLocks noChangeArrowheads="1"/>
            </p:cNvSpPr>
            <p:nvPr/>
          </p:nvSpPr>
          <p:spPr bwMode="auto">
            <a:xfrm>
              <a:off x="4567" y="2914"/>
              <a:ext cx="610" cy="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8503" name="Picture 23" descr="SPM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 y="2928"/>
              <a:ext cx="339" cy="40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79162"/>
            <a:ext cx="31099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80" name="Text Box 8"/>
          <p:cNvSpPr txBox="1">
            <a:spLocks noChangeArrowheads="1"/>
          </p:cNvSpPr>
          <p:nvPr/>
        </p:nvSpPr>
        <p:spPr bwMode="auto">
          <a:xfrm>
            <a:off x="5089525" y="5649375"/>
            <a:ext cx="3902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dirty="0"/>
              <a:t>Topological inference for EEG and MEG</a:t>
            </a:r>
            <a:r>
              <a:rPr lang="en-GB" dirty="0"/>
              <a:t>, J. </a:t>
            </a:r>
            <a:r>
              <a:rPr lang="en-GB" dirty="0" err="1"/>
              <a:t>Kilner</a:t>
            </a:r>
            <a:r>
              <a:rPr lang="en-GB" dirty="0"/>
              <a:t> and K.J. </a:t>
            </a:r>
            <a:r>
              <a:rPr lang="en-GB" dirty="0" err="1"/>
              <a:t>Friston</a:t>
            </a:r>
            <a:r>
              <a:rPr lang="en-GB" dirty="0"/>
              <a:t>, Annals of Applied Statistics, 2010.</a:t>
            </a:r>
            <a:endParaRPr lang="en-US" dirty="0"/>
          </a:p>
        </p:txBody>
      </p:sp>
      <p:grpSp>
        <p:nvGrpSpPr>
          <p:cNvPr id="2" name="Group 1"/>
          <p:cNvGrpSpPr/>
          <p:nvPr/>
        </p:nvGrpSpPr>
        <p:grpSpPr>
          <a:xfrm>
            <a:off x="325085" y="2439987"/>
            <a:ext cx="3810000" cy="3198813"/>
            <a:chOff x="1446238" y="1443483"/>
            <a:chExt cx="6135426" cy="4306887"/>
          </a:xfrm>
        </p:grpSpPr>
        <p:sp>
          <p:nvSpPr>
            <p:cNvPr id="7" name="Rectangle 12"/>
            <p:cNvSpPr>
              <a:spLocks noChangeArrowheads="1"/>
            </p:cNvSpPr>
            <p:nvPr/>
          </p:nvSpPr>
          <p:spPr bwMode="auto">
            <a:xfrm rot="16200000">
              <a:off x="553802" y="3276512"/>
              <a:ext cx="2470149" cy="6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de-DE" sz="1400" dirty="0">
                  <a:effectLst>
                    <a:outerShdw blurRad="38100" dist="38100" dir="2700000" algn="tl">
                      <a:srgbClr val="FFFFFF"/>
                    </a:outerShdw>
                  </a:effectLst>
                </a:rPr>
                <a:t>Time</a:t>
              </a:r>
            </a:p>
          </p:txBody>
        </p:sp>
        <p:cxnSp>
          <p:nvCxnSpPr>
            <p:cNvPr id="8" name="Straight Arrow Connector 7"/>
            <p:cNvCxnSpPr/>
            <p:nvPr/>
          </p:nvCxnSpPr>
          <p:spPr>
            <a:xfrm rot="16200000" flipV="1">
              <a:off x="261704" y="3500885"/>
              <a:ext cx="3638549" cy="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a:off x="2246077" y="1443483"/>
              <a:ext cx="1108075" cy="4306887"/>
              <a:chOff x="1729581" y="257969"/>
              <a:chExt cx="1108075" cy="4307682"/>
            </a:xfrm>
          </p:grpSpPr>
          <p:pic>
            <p:nvPicPr>
              <p:cNvPr id="10" name="Picture 4"/>
              <p:cNvPicPr>
                <a:picLocks noChangeAspect="1" noChangeArrowheads="1"/>
              </p:cNvPicPr>
              <p:nvPr/>
            </p:nvPicPr>
            <p:blipFill>
              <a:blip r:embed="rId4"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1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1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1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1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18"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19"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20"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21"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22"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23"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pic>
          <p:nvPicPr>
            <p:cNvPr id="24" name="Picture 19"/>
            <p:cNvPicPr>
              <a:picLocks noChangeAspect="1" noChangeArrowheads="1"/>
            </p:cNvPicPr>
            <p:nvPr/>
          </p:nvPicPr>
          <p:blipFill>
            <a:blip r:embed="rId18" cstate="print"/>
            <a:srcRect/>
            <a:stretch>
              <a:fillRect/>
            </a:stretch>
          </p:blipFill>
          <p:spPr bwMode="auto">
            <a:xfrm>
              <a:off x="5929077" y="1849883"/>
              <a:ext cx="1652587" cy="3494087"/>
            </a:xfrm>
            <a:prstGeom prst="rect">
              <a:avLst/>
            </a:prstGeom>
            <a:noFill/>
            <a:ln w="9525">
              <a:noFill/>
              <a:miter lim="800000"/>
              <a:headEnd/>
              <a:tailEnd/>
            </a:ln>
          </p:spPr>
        </p:pic>
        <p:sp>
          <p:nvSpPr>
            <p:cNvPr id="25" name="Right Arrow 24"/>
            <p:cNvSpPr/>
            <p:nvPr/>
          </p:nvSpPr>
          <p:spPr>
            <a:xfrm>
              <a:off x="3925573" y="2953194"/>
              <a:ext cx="1561183" cy="7248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589353" y="2406025"/>
              <a:ext cx="2595706" cy="684350"/>
            </a:xfrm>
            <a:prstGeom prst="rect">
              <a:avLst/>
            </a:prstGeom>
          </p:spPr>
          <p:txBody>
            <a:bodyPr wrap="none">
              <a:spAutoFit/>
            </a:bodyPr>
            <a:lstStyle/>
            <a:p>
              <a:pPr algn="just"/>
              <a:r>
                <a:rPr lang="de-DE" sz="1050" dirty="0" smtClean="0">
                  <a:effectLst>
                    <a:outerShdw blurRad="38100" dist="38100" dir="2700000" algn="tl">
                      <a:srgbClr val="FFFFFF"/>
                    </a:outerShdw>
                  </a:effectLst>
                </a:rPr>
                <a:t>Sensor </a:t>
              </a:r>
              <a:r>
                <a:rPr lang="de-DE" sz="1050" dirty="0" err="1" smtClean="0">
                  <a:effectLst>
                    <a:outerShdw blurRad="38100" dist="38100" dir="2700000" algn="tl">
                      <a:srgbClr val="FFFFFF"/>
                    </a:outerShdw>
                  </a:effectLst>
                </a:rPr>
                <a:t>to</a:t>
              </a:r>
              <a:r>
                <a:rPr lang="de-DE" sz="1050" dirty="0" smtClean="0">
                  <a:effectLst>
                    <a:outerShdw blurRad="38100" dist="38100" dir="2700000" algn="tl">
                      <a:srgbClr val="FFFFFF"/>
                    </a:outerShdw>
                  </a:effectLst>
                </a:rPr>
                <a:t> </a:t>
              </a:r>
              <a:r>
                <a:rPr lang="de-DE" sz="1050" dirty="0" err="1" smtClean="0">
                  <a:effectLst>
                    <a:outerShdw blurRad="38100" dist="38100" dir="2700000" algn="tl">
                      <a:srgbClr val="FFFFFF"/>
                    </a:outerShdw>
                  </a:effectLst>
                </a:rPr>
                <a:t>voxel</a:t>
              </a:r>
              <a:endParaRPr lang="de-DE" sz="1050" dirty="0" smtClean="0">
                <a:effectLst>
                  <a:outerShdw blurRad="38100" dist="38100" dir="2700000" algn="tl">
                    <a:srgbClr val="FFFFFF"/>
                  </a:outerShdw>
                </a:effectLst>
              </a:endParaRPr>
            </a:p>
            <a:p>
              <a:pPr algn="just"/>
              <a:r>
                <a:rPr lang="de-DE" sz="1050" dirty="0" err="1" smtClean="0">
                  <a:effectLst>
                    <a:outerShdw blurRad="38100" dist="38100" dir="2700000" algn="tl">
                      <a:srgbClr val="FFFFFF"/>
                    </a:outerShdw>
                  </a:effectLst>
                </a:rPr>
                <a:t>transform</a:t>
              </a:r>
              <a:endParaRPr lang="en-US" sz="1050" dirty="0"/>
            </a:p>
          </p:txBody>
        </p:sp>
      </p:grpSp>
      <p:sp>
        <p:nvSpPr>
          <p:cNvPr id="28" name="Text Box 8"/>
          <p:cNvSpPr txBox="1">
            <a:spLocks noChangeArrowheads="1"/>
          </p:cNvSpPr>
          <p:nvPr/>
        </p:nvSpPr>
        <p:spPr bwMode="auto">
          <a:xfrm>
            <a:off x="447755" y="5505271"/>
            <a:ext cx="4296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i="1" dirty="0"/>
              <a:t>Statistical Parametric Mapping for Event-Related Potentials I: Generic </a:t>
            </a:r>
            <a:r>
              <a:rPr lang="en-GB" i="1" dirty="0" smtClean="0"/>
              <a:t>Considerations. </a:t>
            </a:r>
            <a:r>
              <a:rPr lang="en-GB" dirty="0" smtClean="0"/>
              <a:t>S.J</a:t>
            </a:r>
            <a:r>
              <a:rPr lang="en-GB" dirty="0"/>
              <a:t>. </a:t>
            </a:r>
            <a:r>
              <a:rPr lang="en-GB" dirty="0" err="1"/>
              <a:t>Kiebel</a:t>
            </a:r>
            <a:r>
              <a:rPr lang="en-GB" dirty="0"/>
              <a:t> and K.J. </a:t>
            </a:r>
            <a:r>
              <a:rPr lang="en-GB" dirty="0" err="1"/>
              <a:t>Friston</a:t>
            </a:r>
            <a:r>
              <a:rPr lang="en-GB" dirty="0" smtClean="0"/>
              <a:t>. </a:t>
            </a:r>
            <a:r>
              <a:rPr lang="en-GB" dirty="0" err="1"/>
              <a:t>NeuroImage</a:t>
            </a:r>
            <a:r>
              <a:rPr lang="en-GB" dirty="0"/>
              <a:t>, </a:t>
            </a:r>
            <a:r>
              <a:rPr lang="en-GB" dirty="0" smtClean="0"/>
              <a:t>2004</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4"/>
          <p:cNvSpPr txBox="1">
            <a:spLocks noChangeArrowheads="1"/>
          </p:cNvSpPr>
          <p:nvPr/>
        </p:nvSpPr>
        <p:spPr bwMode="auto">
          <a:xfrm>
            <a:off x="179388" y="320040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ea typeface="MS PGothic" pitchFamily="34" charset="-128"/>
                <a:cs typeface="Arial" charset="0"/>
                <a:sym typeface="Symbol" pitchFamily="18" charset="2"/>
              </a:rPr>
              <a:t> </a:t>
            </a:r>
            <a:r>
              <a:rPr lang="en-GB">
                <a:ea typeface="MS PGothic" pitchFamily="34" charset="-128"/>
                <a:cs typeface="Arial" charset="0"/>
              </a:rPr>
              <a:t>DCM for steady-state responses</a:t>
            </a:r>
          </a:p>
        </p:txBody>
      </p:sp>
      <p:sp>
        <p:nvSpPr>
          <p:cNvPr id="299011" name="Text Box 24"/>
          <p:cNvSpPr txBox="1">
            <a:spLocks noChangeArrowheads="1"/>
          </p:cNvSpPr>
          <p:nvPr/>
        </p:nvSpPr>
        <p:spPr bwMode="auto">
          <a:xfrm>
            <a:off x="179388" y="1843088"/>
            <a:ext cx="3121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ea typeface="MS PGothic" pitchFamily="34" charset="-128"/>
                <a:cs typeface="Arial" charset="0"/>
                <a:sym typeface="Symbol" pitchFamily="18" charset="2"/>
              </a:rPr>
              <a:t> DCM for evoked responses</a:t>
            </a:r>
            <a:endParaRPr lang="en-GB">
              <a:ea typeface="MS PGothic" pitchFamily="34" charset="-128"/>
              <a:cs typeface="Arial" charset="0"/>
            </a:endParaRPr>
          </a:p>
        </p:txBody>
      </p:sp>
      <p:sp>
        <p:nvSpPr>
          <p:cNvPr id="299012" name="Text Box 24"/>
          <p:cNvSpPr txBox="1">
            <a:spLocks noChangeArrowheads="1"/>
          </p:cNvSpPr>
          <p:nvPr/>
        </p:nvSpPr>
        <p:spPr bwMode="auto">
          <a:xfrm>
            <a:off x="179388" y="4433888"/>
            <a:ext cx="324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ea typeface="MS PGothic" pitchFamily="34" charset="-128"/>
                <a:cs typeface="Arial" charset="0"/>
                <a:sym typeface="Symbol" pitchFamily="18" charset="2"/>
              </a:rPr>
              <a:t> DCM for induced responses</a:t>
            </a:r>
            <a:r>
              <a:rPr lang="en-GB">
                <a:ea typeface="MS PGothic" pitchFamily="34" charset="-128"/>
                <a:cs typeface="Arial" charset="0"/>
              </a:rPr>
              <a:t> </a:t>
            </a:r>
          </a:p>
        </p:txBody>
      </p:sp>
      <p:sp>
        <p:nvSpPr>
          <p:cNvPr id="299013" name="Text Box 24"/>
          <p:cNvSpPr txBox="1">
            <a:spLocks noChangeArrowheads="1"/>
          </p:cNvSpPr>
          <p:nvPr/>
        </p:nvSpPr>
        <p:spPr bwMode="auto">
          <a:xfrm>
            <a:off x="179388" y="5791200"/>
            <a:ext cx="2867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ea typeface="MS PGothic" pitchFamily="34" charset="-128"/>
                <a:cs typeface="Arial" charset="0"/>
                <a:sym typeface="Symbol" pitchFamily="18" charset="2"/>
              </a:rPr>
              <a:t> DCM for phase coupling</a:t>
            </a:r>
            <a:r>
              <a:rPr lang="en-GB">
                <a:ea typeface="MS PGothic" pitchFamily="34" charset="-128"/>
                <a:cs typeface="Arial" charset="0"/>
              </a:rPr>
              <a:t> </a:t>
            </a:r>
          </a:p>
        </p:txBody>
      </p:sp>
      <p:grpSp>
        <p:nvGrpSpPr>
          <p:cNvPr id="299014" name="Group 731"/>
          <p:cNvGrpSpPr>
            <a:grpSpLocks noChangeAspect="1"/>
          </p:cNvGrpSpPr>
          <p:nvPr/>
        </p:nvGrpSpPr>
        <p:grpSpPr bwMode="auto">
          <a:xfrm>
            <a:off x="4000500" y="1220788"/>
            <a:ext cx="1400175" cy="1387475"/>
            <a:chOff x="4566471" y="1116007"/>
            <a:chExt cx="1709891" cy="1693300"/>
          </a:xfrm>
        </p:grpSpPr>
        <p:sp>
          <p:nvSpPr>
            <p:cNvPr id="299015" name="Rectangle 11"/>
            <p:cNvSpPr>
              <a:spLocks noChangeArrowheads="1"/>
            </p:cNvSpPr>
            <p:nvPr/>
          </p:nvSpPr>
          <p:spPr bwMode="auto">
            <a:xfrm>
              <a:off x="4714109" y="1173157"/>
              <a:ext cx="1474788"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cs typeface="Arial" charset="0"/>
              </a:endParaRPr>
            </a:p>
          </p:txBody>
        </p:sp>
        <p:sp>
          <p:nvSpPr>
            <p:cNvPr id="299016" name="Rectangle 12"/>
            <p:cNvSpPr>
              <a:spLocks noChangeArrowheads="1"/>
            </p:cNvSpPr>
            <p:nvPr/>
          </p:nvSpPr>
          <p:spPr bwMode="auto">
            <a:xfrm>
              <a:off x="4714109" y="1173157"/>
              <a:ext cx="1474788" cy="148590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17" name="Line 13"/>
            <p:cNvSpPr>
              <a:spLocks noChangeShapeType="1"/>
            </p:cNvSpPr>
            <p:nvPr/>
          </p:nvSpPr>
          <p:spPr bwMode="auto">
            <a:xfrm>
              <a:off x="4714109"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18" name="Freeform 14"/>
            <p:cNvSpPr>
              <a:spLocks/>
            </p:cNvSpPr>
            <p:nvPr/>
          </p:nvSpPr>
          <p:spPr bwMode="auto">
            <a:xfrm>
              <a:off x="4714109" y="1173157"/>
              <a:ext cx="1474788" cy="1485900"/>
            </a:xfrm>
            <a:custGeom>
              <a:avLst/>
              <a:gdLst>
                <a:gd name="T0" fmla="*/ 0 w 208"/>
                <a:gd name="T1" fmla="*/ 2147483647 h 208"/>
                <a:gd name="T2" fmla="*/ 2147483647 w 208"/>
                <a:gd name="T3" fmla="*/ 2147483647 h 208"/>
                <a:gd name="T4" fmla="*/ 2147483647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19" name="Line 15"/>
            <p:cNvSpPr>
              <a:spLocks noChangeShapeType="1"/>
            </p:cNvSpPr>
            <p:nvPr/>
          </p:nvSpPr>
          <p:spPr bwMode="auto">
            <a:xfrm flipV="1">
              <a:off x="4714109"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0" name="Line 16"/>
            <p:cNvSpPr>
              <a:spLocks noChangeShapeType="1"/>
            </p:cNvSpPr>
            <p:nvPr/>
          </p:nvSpPr>
          <p:spPr bwMode="auto">
            <a:xfrm>
              <a:off x="4714109" y="26590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1" name="Line 17"/>
            <p:cNvSpPr>
              <a:spLocks noChangeShapeType="1"/>
            </p:cNvSpPr>
            <p:nvPr/>
          </p:nvSpPr>
          <p:spPr bwMode="auto">
            <a:xfrm flipV="1">
              <a:off x="4714109"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2" name="Line 18"/>
            <p:cNvSpPr>
              <a:spLocks noChangeShapeType="1"/>
            </p:cNvSpPr>
            <p:nvPr/>
          </p:nvSpPr>
          <p:spPr bwMode="auto">
            <a:xfrm flipV="1">
              <a:off x="471410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3" name="Line 19"/>
            <p:cNvSpPr>
              <a:spLocks noChangeShapeType="1"/>
            </p:cNvSpPr>
            <p:nvPr/>
          </p:nvSpPr>
          <p:spPr bwMode="auto">
            <a:xfrm>
              <a:off x="471410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4" name="Rectangle 20"/>
            <p:cNvSpPr>
              <a:spLocks noChangeArrowheads="1"/>
            </p:cNvSpPr>
            <p:nvPr/>
          </p:nvSpPr>
          <p:spPr bwMode="auto">
            <a:xfrm>
              <a:off x="4694422" y="2679500"/>
              <a:ext cx="50405"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0</a:t>
              </a:r>
              <a:endParaRPr lang="en-GB">
                <a:cs typeface="Arial" charset="0"/>
              </a:endParaRPr>
            </a:p>
          </p:txBody>
        </p:sp>
        <p:sp>
          <p:nvSpPr>
            <p:cNvPr id="299025" name="Line 21"/>
            <p:cNvSpPr>
              <a:spLocks noChangeShapeType="1"/>
            </p:cNvSpPr>
            <p:nvPr/>
          </p:nvSpPr>
          <p:spPr bwMode="auto">
            <a:xfrm flipV="1">
              <a:off x="5210996"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6" name="Line 22"/>
            <p:cNvSpPr>
              <a:spLocks noChangeShapeType="1"/>
            </p:cNvSpPr>
            <p:nvPr/>
          </p:nvSpPr>
          <p:spPr bwMode="auto">
            <a:xfrm>
              <a:off x="5210996"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7" name="Rectangle 23"/>
            <p:cNvSpPr>
              <a:spLocks noChangeArrowheads="1"/>
            </p:cNvSpPr>
            <p:nvPr/>
          </p:nvSpPr>
          <p:spPr bwMode="auto">
            <a:xfrm>
              <a:off x="5148067" y="2679500"/>
              <a:ext cx="151214"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100</a:t>
              </a:r>
              <a:endParaRPr lang="en-GB">
                <a:cs typeface="Arial" charset="0"/>
              </a:endParaRPr>
            </a:p>
          </p:txBody>
        </p:sp>
        <p:sp>
          <p:nvSpPr>
            <p:cNvPr id="299028" name="Line 24"/>
            <p:cNvSpPr>
              <a:spLocks noChangeShapeType="1"/>
            </p:cNvSpPr>
            <p:nvPr/>
          </p:nvSpPr>
          <p:spPr bwMode="auto">
            <a:xfrm flipV="1">
              <a:off x="5699946"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29" name="Line 25"/>
            <p:cNvSpPr>
              <a:spLocks noChangeShapeType="1"/>
            </p:cNvSpPr>
            <p:nvPr/>
          </p:nvSpPr>
          <p:spPr bwMode="auto">
            <a:xfrm>
              <a:off x="5699946"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30" name="Rectangle 26"/>
            <p:cNvSpPr>
              <a:spLocks noChangeArrowheads="1"/>
            </p:cNvSpPr>
            <p:nvPr/>
          </p:nvSpPr>
          <p:spPr bwMode="auto">
            <a:xfrm>
              <a:off x="5636607" y="2679500"/>
              <a:ext cx="151215"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200</a:t>
              </a:r>
              <a:endParaRPr lang="en-GB">
                <a:cs typeface="Arial" charset="0"/>
              </a:endParaRPr>
            </a:p>
          </p:txBody>
        </p:sp>
        <p:sp>
          <p:nvSpPr>
            <p:cNvPr id="299031" name="Line 27"/>
            <p:cNvSpPr>
              <a:spLocks noChangeShapeType="1"/>
            </p:cNvSpPr>
            <p:nvPr/>
          </p:nvSpPr>
          <p:spPr bwMode="auto">
            <a:xfrm flipV="1">
              <a:off x="6188896"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32" name="Line 28"/>
            <p:cNvSpPr>
              <a:spLocks noChangeShapeType="1"/>
            </p:cNvSpPr>
            <p:nvPr/>
          </p:nvSpPr>
          <p:spPr bwMode="auto">
            <a:xfrm>
              <a:off x="6188896"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33" name="Rectangle 29"/>
            <p:cNvSpPr>
              <a:spLocks noChangeArrowheads="1"/>
            </p:cNvSpPr>
            <p:nvPr/>
          </p:nvSpPr>
          <p:spPr bwMode="auto">
            <a:xfrm>
              <a:off x="6125147" y="2679500"/>
              <a:ext cx="151215"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300</a:t>
              </a:r>
              <a:endParaRPr lang="en-GB">
                <a:cs typeface="Arial" charset="0"/>
              </a:endParaRPr>
            </a:p>
          </p:txBody>
        </p:sp>
        <p:sp>
          <p:nvSpPr>
            <p:cNvPr id="299034" name="Line 30"/>
            <p:cNvSpPr>
              <a:spLocks noChangeShapeType="1"/>
            </p:cNvSpPr>
            <p:nvPr/>
          </p:nvSpPr>
          <p:spPr bwMode="auto">
            <a:xfrm>
              <a:off x="4714109"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35" name="Line 31"/>
            <p:cNvSpPr>
              <a:spLocks noChangeShapeType="1"/>
            </p:cNvSpPr>
            <p:nvPr/>
          </p:nvSpPr>
          <p:spPr bwMode="auto">
            <a:xfrm flipH="1">
              <a:off x="6166671"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36" name="Rectangle 32"/>
            <p:cNvSpPr>
              <a:spLocks noChangeArrowheads="1"/>
            </p:cNvSpPr>
            <p:nvPr/>
          </p:nvSpPr>
          <p:spPr bwMode="auto">
            <a:xfrm>
              <a:off x="4649833" y="2602004"/>
              <a:ext cx="50405" cy="12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0</a:t>
              </a:r>
              <a:endParaRPr lang="en-GB">
                <a:cs typeface="Arial" charset="0"/>
              </a:endParaRPr>
            </a:p>
          </p:txBody>
        </p:sp>
        <p:sp>
          <p:nvSpPr>
            <p:cNvPr id="299037" name="Line 33"/>
            <p:cNvSpPr>
              <a:spLocks noChangeShapeType="1"/>
            </p:cNvSpPr>
            <p:nvPr/>
          </p:nvSpPr>
          <p:spPr bwMode="auto">
            <a:xfrm>
              <a:off x="4714109"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38" name="Line 34"/>
            <p:cNvSpPr>
              <a:spLocks noChangeShapeType="1"/>
            </p:cNvSpPr>
            <p:nvPr/>
          </p:nvSpPr>
          <p:spPr bwMode="auto">
            <a:xfrm flipH="1">
              <a:off x="6166671"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39" name="Rectangle 35"/>
            <p:cNvSpPr>
              <a:spLocks noChangeArrowheads="1"/>
            </p:cNvSpPr>
            <p:nvPr/>
          </p:nvSpPr>
          <p:spPr bwMode="auto">
            <a:xfrm>
              <a:off x="4609121" y="2301704"/>
              <a:ext cx="100810"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50</a:t>
              </a:r>
              <a:endParaRPr lang="en-GB">
                <a:cs typeface="Arial" charset="0"/>
              </a:endParaRPr>
            </a:p>
          </p:txBody>
        </p:sp>
        <p:sp>
          <p:nvSpPr>
            <p:cNvPr id="299040" name="Line 36"/>
            <p:cNvSpPr>
              <a:spLocks noChangeShapeType="1"/>
            </p:cNvSpPr>
            <p:nvPr/>
          </p:nvSpPr>
          <p:spPr bwMode="auto">
            <a:xfrm>
              <a:off x="4714109"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41" name="Line 37"/>
            <p:cNvSpPr>
              <a:spLocks noChangeShapeType="1"/>
            </p:cNvSpPr>
            <p:nvPr/>
          </p:nvSpPr>
          <p:spPr bwMode="auto">
            <a:xfrm flipH="1">
              <a:off x="6166671"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42" name="Rectangle 38"/>
            <p:cNvSpPr>
              <a:spLocks noChangeArrowheads="1"/>
            </p:cNvSpPr>
            <p:nvPr/>
          </p:nvSpPr>
          <p:spPr bwMode="auto">
            <a:xfrm>
              <a:off x="4566471" y="2007218"/>
              <a:ext cx="151215" cy="12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100</a:t>
              </a:r>
              <a:endParaRPr lang="en-GB">
                <a:cs typeface="Arial" charset="0"/>
              </a:endParaRPr>
            </a:p>
          </p:txBody>
        </p:sp>
        <p:sp>
          <p:nvSpPr>
            <p:cNvPr id="299043" name="Line 39"/>
            <p:cNvSpPr>
              <a:spLocks noChangeShapeType="1"/>
            </p:cNvSpPr>
            <p:nvPr/>
          </p:nvSpPr>
          <p:spPr bwMode="auto">
            <a:xfrm>
              <a:off x="4714109"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44" name="Line 40"/>
            <p:cNvSpPr>
              <a:spLocks noChangeShapeType="1"/>
            </p:cNvSpPr>
            <p:nvPr/>
          </p:nvSpPr>
          <p:spPr bwMode="auto">
            <a:xfrm flipH="1">
              <a:off x="6166671"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45" name="Rectangle 41"/>
            <p:cNvSpPr>
              <a:spLocks noChangeArrowheads="1"/>
            </p:cNvSpPr>
            <p:nvPr/>
          </p:nvSpPr>
          <p:spPr bwMode="auto">
            <a:xfrm>
              <a:off x="4566471" y="1708856"/>
              <a:ext cx="151215" cy="12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150</a:t>
              </a:r>
              <a:endParaRPr lang="en-GB">
                <a:cs typeface="Arial" charset="0"/>
              </a:endParaRPr>
            </a:p>
          </p:txBody>
        </p:sp>
        <p:sp>
          <p:nvSpPr>
            <p:cNvPr id="299046" name="Line 42"/>
            <p:cNvSpPr>
              <a:spLocks noChangeShapeType="1"/>
            </p:cNvSpPr>
            <p:nvPr/>
          </p:nvSpPr>
          <p:spPr bwMode="auto">
            <a:xfrm>
              <a:off x="4714109"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47" name="Line 43"/>
            <p:cNvSpPr>
              <a:spLocks noChangeShapeType="1"/>
            </p:cNvSpPr>
            <p:nvPr/>
          </p:nvSpPr>
          <p:spPr bwMode="auto">
            <a:xfrm flipH="1">
              <a:off x="6166671"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48" name="Rectangle 44"/>
            <p:cNvSpPr>
              <a:spLocks noChangeArrowheads="1"/>
            </p:cNvSpPr>
            <p:nvPr/>
          </p:nvSpPr>
          <p:spPr bwMode="auto">
            <a:xfrm>
              <a:off x="4566471" y="1416306"/>
              <a:ext cx="151215"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200</a:t>
              </a:r>
              <a:endParaRPr lang="en-GB">
                <a:cs typeface="Arial" charset="0"/>
              </a:endParaRPr>
            </a:p>
          </p:txBody>
        </p:sp>
        <p:sp>
          <p:nvSpPr>
            <p:cNvPr id="299049" name="Line 45"/>
            <p:cNvSpPr>
              <a:spLocks noChangeShapeType="1"/>
            </p:cNvSpPr>
            <p:nvPr/>
          </p:nvSpPr>
          <p:spPr bwMode="auto">
            <a:xfrm>
              <a:off x="4714109"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50" name="Line 46"/>
            <p:cNvSpPr>
              <a:spLocks noChangeShapeType="1"/>
            </p:cNvSpPr>
            <p:nvPr/>
          </p:nvSpPr>
          <p:spPr bwMode="auto">
            <a:xfrm flipH="1">
              <a:off x="6166671"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51" name="Rectangle 47"/>
            <p:cNvSpPr>
              <a:spLocks noChangeArrowheads="1"/>
            </p:cNvSpPr>
            <p:nvPr/>
          </p:nvSpPr>
          <p:spPr bwMode="auto">
            <a:xfrm>
              <a:off x="4566471" y="1116007"/>
              <a:ext cx="151215"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250</a:t>
              </a:r>
              <a:endParaRPr lang="en-GB">
                <a:cs typeface="Arial" charset="0"/>
              </a:endParaRPr>
            </a:p>
          </p:txBody>
        </p:sp>
        <p:sp>
          <p:nvSpPr>
            <p:cNvPr id="299052" name="Line 48"/>
            <p:cNvSpPr>
              <a:spLocks noChangeShapeType="1"/>
            </p:cNvSpPr>
            <p:nvPr/>
          </p:nvSpPr>
          <p:spPr bwMode="auto">
            <a:xfrm>
              <a:off x="4714109"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53" name="Freeform 49"/>
            <p:cNvSpPr>
              <a:spLocks/>
            </p:cNvSpPr>
            <p:nvPr/>
          </p:nvSpPr>
          <p:spPr bwMode="auto">
            <a:xfrm>
              <a:off x="4714109" y="1173157"/>
              <a:ext cx="1474788" cy="1485900"/>
            </a:xfrm>
            <a:custGeom>
              <a:avLst/>
              <a:gdLst>
                <a:gd name="T0" fmla="*/ 0 w 208"/>
                <a:gd name="T1" fmla="*/ 2147483647 h 208"/>
                <a:gd name="T2" fmla="*/ 2147483647 w 208"/>
                <a:gd name="T3" fmla="*/ 2147483647 h 208"/>
                <a:gd name="T4" fmla="*/ 2147483647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54" name="Line 50"/>
            <p:cNvSpPr>
              <a:spLocks noChangeShapeType="1"/>
            </p:cNvSpPr>
            <p:nvPr/>
          </p:nvSpPr>
          <p:spPr bwMode="auto">
            <a:xfrm flipV="1">
              <a:off x="4714109"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55" name="Freeform 51"/>
            <p:cNvSpPr>
              <a:spLocks/>
            </p:cNvSpPr>
            <p:nvPr/>
          </p:nvSpPr>
          <p:spPr bwMode="auto">
            <a:xfrm>
              <a:off x="4722046" y="1316032"/>
              <a:ext cx="1239838" cy="1343025"/>
            </a:xfrm>
            <a:custGeom>
              <a:avLst/>
              <a:gdLst>
                <a:gd name="T0" fmla="*/ 32762838 w 781"/>
                <a:gd name="T1" fmla="*/ 2119452200 h 846"/>
                <a:gd name="T2" fmla="*/ 78125669 w 781"/>
                <a:gd name="T3" fmla="*/ 2119452200 h 846"/>
                <a:gd name="T4" fmla="*/ 123488500 w 781"/>
                <a:gd name="T5" fmla="*/ 2119452200 h 846"/>
                <a:gd name="T6" fmla="*/ 168851331 w 781"/>
                <a:gd name="T7" fmla="*/ 2119452200 h 846"/>
                <a:gd name="T8" fmla="*/ 224294790 w 781"/>
                <a:gd name="T9" fmla="*/ 2119452200 h 846"/>
                <a:gd name="T10" fmla="*/ 269657621 w 781"/>
                <a:gd name="T11" fmla="*/ 2119452200 h 846"/>
                <a:gd name="T12" fmla="*/ 315020452 w 781"/>
                <a:gd name="T13" fmla="*/ 2119452200 h 846"/>
                <a:gd name="T14" fmla="*/ 360383283 w 781"/>
                <a:gd name="T15" fmla="*/ 2119452200 h 846"/>
                <a:gd name="T16" fmla="*/ 405746114 w 781"/>
                <a:gd name="T17" fmla="*/ 2119452200 h 846"/>
                <a:gd name="T18" fmla="*/ 448587993 w 781"/>
                <a:gd name="T19" fmla="*/ 2018645950 h 846"/>
                <a:gd name="T20" fmla="*/ 493950824 w 781"/>
                <a:gd name="T21" fmla="*/ 0 h 846"/>
                <a:gd name="T22" fmla="*/ 539313655 w 781"/>
                <a:gd name="T23" fmla="*/ 2119452200 h 846"/>
                <a:gd name="T24" fmla="*/ 594757115 w 781"/>
                <a:gd name="T25" fmla="*/ 2119452200 h 846"/>
                <a:gd name="T26" fmla="*/ 640119946 w 781"/>
                <a:gd name="T27" fmla="*/ 2119452200 h 846"/>
                <a:gd name="T28" fmla="*/ 685482776 w 781"/>
                <a:gd name="T29" fmla="*/ 2119452200 h 846"/>
                <a:gd name="T30" fmla="*/ 730845607 w 781"/>
                <a:gd name="T31" fmla="*/ 2119452200 h 846"/>
                <a:gd name="T32" fmla="*/ 776208438 w 781"/>
                <a:gd name="T33" fmla="*/ 2119452200 h 846"/>
                <a:gd name="T34" fmla="*/ 821571269 w 781"/>
                <a:gd name="T35" fmla="*/ 2119452200 h 846"/>
                <a:gd name="T36" fmla="*/ 866934100 w 781"/>
                <a:gd name="T37" fmla="*/ 2119452200 h 846"/>
                <a:gd name="T38" fmla="*/ 922377559 w 781"/>
                <a:gd name="T39" fmla="*/ 2119452200 h 846"/>
                <a:gd name="T40" fmla="*/ 967740390 w 781"/>
                <a:gd name="T41" fmla="*/ 2119452200 h 846"/>
                <a:gd name="T42" fmla="*/ 1013103221 w 781"/>
                <a:gd name="T43" fmla="*/ 2119452200 h 846"/>
                <a:gd name="T44" fmla="*/ 1055946688 w 781"/>
                <a:gd name="T45" fmla="*/ 2119452200 h 846"/>
                <a:gd name="T46" fmla="*/ 1101309519 w 781"/>
                <a:gd name="T47" fmla="*/ 2119452200 h 846"/>
                <a:gd name="T48" fmla="*/ 1146672350 w 781"/>
                <a:gd name="T49" fmla="*/ 2119452200 h 846"/>
                <a:gd name="T50" fmla="*/ 1192035181 w 781"/>
                <a:gd name="T51" fmla="*/ 2119452200 h 846"/>
                <a:gd name="T52" fmla="*/ 1247478641 w 781"/>
                <a:gd name="T53" fmla="*/ 2119452200 h 846"/>
                <a:gd name="T54" fmla="*/ 1292841471 w 781"/>
                <a:gd name="T55" fmla="*/ 2119452200 h 846"/>
                <a:gd name="T56" fmla="*/ 1338204302 w 781"/>
                <a:gd name="T57" fmla="*/ 2119452200 h 846"/>
                <a:gd name="T58" fmla="*/ 1383567133 w 781"/>
                <a:gd name="T59" fmla="*/ 2119452200 h 846"/>
                <a:gd name="T60" fmla="*/ 1428929964 w 781"/>
                <a:gd name="T61" fmla="*/ 2119452200 h 846"/>
                <a:gd name="T62" fmla="*/ 1474292795 w 781"/>
                <a:gd name="T63" fmla="*/ 2119452200 h 846"/>
                <a:gd name="T64" fmla="*/ 1517134674 w 781"/>
                <a:gd name="T65" fmla="*/ 2119452200 h 846"/>
                <a:gd name="T66" fmla="*/ 1575099085 w 781"/>
                <a:gd name="T67" fmla="*/ 2119452200 h 846"/>
                <a:gd name="T68" fmla="*/ 1620461916 w 781"/>
                <a:gd name="T69" fmla="*/ 2119452200 h 846"/>
                <a:gd name="T70" fmla="*/ 1663303796 w 781"/>
                <a:gd name="T71" fmla="*/ 2119452200 h 846"/>
                <a:gd name="T72" fmla="*/ 1708666627 w 781"/>
                <a:gd name="T73" fmla="*/ 2119452200 h 846"/>
                <a:gd name="T74" fmla="*/ 1754029457 w 781"/>
                <a:gd name="T75" fmla="*/ 2119452200 h 846"/>
                <a:gd name="T76" fmla="*/ 1799392288 w 781"/>
                <a:gd name="T77" fmla="*/ 2119452200 h 846"/>
                <a:gd name="T78" fmla="*/ 1844755119 w 781"/>
                <a:gd name="T79" fmla="*/ 2119452200 h 846"/>
                <a:gd name="T80" fmla="*/ 1900198579 w 781"/>
                <a:gd name="T81" fmla="*/ 2119452200 h 846"/>
                <a:gd name="T82" fmla="*/ 1945561410 w 781"/>
                <a:gd name="T83" fmla="*/ 2119452200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846"/>
                <a:gd name="T128" fmla="*/ 781 w 781"/>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846">
                  <a:moveTo>
                    <a:pt x="0" y="841"/>
                  </a:moveTo>
                  <a:lnTo>
                    <a:pt x="9" y="841"/>
                  </a:lnTo>
                  <a:lnTo>
                    <a:pt x="13" y="841"/>
                  </a:lnTo>
                  <a:lnTo>
                    <a:pt x="18" y="841"/>
                  </a:lnTo>
                  <a:lnTo>
                    <a:pt x="27" y="841"/>
                  </a:lnTo>
                  <a:lnTo>
                    <a:pt x="31" y="841"/>
                  </a:lnTo>
                  <a:lnTo>
                    <a:pt x="36" y="841"/>
                  </a:lnTo>
                  <a:lnTo>
                    <a:pt x="45" y="841"/>
                  </a:lnTo>
                  <a:lnTo>
                    <a:pt x="49" y="841"/>
                  </a:lnTo>
                  <a:lnTo>
                    <a:pt x="58" y="841"/>
                  </a:lnTo>
                  <a:lnTo>
                    <a:pt x="62" y="841"/>
                  </a:lnTo>
                  <a:lnTo>
                    <a:pt x="67" y="841"/>
                  </a:lnTo>
                  <a:lnTo>
                    <a:pt x="76" y="841"/>
                  </a:lnTo>
                  <a:lnTo>
                    <a:pt x="80" y="841"/>
                  </a:lnTo>
                  <a:lnTo>
                    <a:pt x="89" y="841"/>
                  </a:lnTo>
                  <a:lnTo>
                    <a:pt x="94" y="841"/>
                  </a:lnTo>
                  <a:lnTo>
                    <a:pt x="98" y="846"/>
                  </a:lnTo>
                  <a:lnTo>
                    <a:pt x="107" y="841"/>
                  </a:lnTo>
                  <a:lnTo>
                    <a:pt x="111" y="841"/>
                  </a:lnTo>
                  <a:lnTo>
                    <a:pt x="116" y="841"/>
                  </a:lnTo>
                  <a:lnTo>
                    <a:pt x="125" y="841"/>
                  </a:lnTo>
                  <a:lnTo>
                    <a:pt x="129" y="841"/>
                  </a:lnTo>
                  <a:lnTo>
                    <a:pt x="138" y="841"/>
                  </a:lnTo>
                  <a:lnTo>
                    <a:pt x="143" y="841"/>
                  </a:lnTo>
                  <a:lnTo>
                    <a:pt x="147" y="841"/>
                  </a:lnTo>
                  <a:lnTo>
                    <a:pt x="156" y="841"/>
                  </a:lnTo>
                  <a:lnTo>
                    <a:pt x="161" y="841"/>
                  </a:lnTo>
                  <a:lnTo>
                    <a:pt x="165" y="841"/>
                  </a:lnTo>
                  <a:lnTo>
                    <a:pt x="174" y="841"/>
                  </a:lnTo>
                  <a:lnTo>
                    <a:pt x="178" y="801"/>
                  </a:lnTo>
                  <a:lnTo>
                    <a:pt x="187" y="535"/>
                  </a:lnTo>
                  <a:lnTo>
                    <a:pt x="192" y="0"/>
                  </a:lnTo>
                  <a:lnTo>
                    <a:pt x="196" y="0"/>
                  </a:lnTo>
                  <a:lnTo>
                    <a:pt x="205" y="535"/>
                  </a:lnTo>
                  <a:lnTo>
                    <a:pt x="210" y="801"/>
                  </a:lnTo>
                  <a:lnTo>
                    <a:pt x="214" y="841"/>
                  </a:lnTo>
                  <a:lnTo>
                    <a:pt x="223" y="841"/>
                  </a:lnTo>
                  <a:lnTo>
                    <a:pt x="228" y="841"/>
                  </a:lnTo>
                  <a:lnTo>
                    <a:pt x="236" y="841"/>
                  </a:lnTo>
                  <a:lnTo>
                    <a:pt x="241" y="841"/>
                  </a:lnTo>
                  <a:lnTo>
                    <a:pt x="245" y="841"/>
                  </a:lnTo>
                  <a:lnTo>
                    <a:pt x="254" y="841"/>
                  </a:lnTo>
                  <a:lnTo>
                    <a:pt x="259" y="841"/>
                  </a:lnTo>
                  <a:lnTo>
                    <a:pt x="268" y="841"/>
                  </a:lnTo>
                  <a:lnTo>
                    <a:pt x="272" y="841"/>
                  </a:lnTo>
                  <a:lnTo>
                    <a:pt x="277" y="841"/>
                  </a:lnTo>
                  <a:lnTo>
                    <a:pt x="286" y="841"/>
                  </a:lnTo>
                  <a:lnTo>
                    <a:pt x="290" y="841"/>
                  </a:lnTo>
                  <a:lnTo>
                    <a:pt x="294" y="841"/>
                  </a:lnTo>
                  <a:lnTo>
                    <a:pt x="303" y="841"/>
                  </a:lnTo>
                  <a:lnTo>
                    <a:pt x="308" y="841"/>
                  </a:lnTo>
                  <a:lnTo>
                    <a:pt x="317" y="841"/>
                  </a:lnTo>
                  <a:lnTo>
                    <a:pt x="321" y="841"/>
                  </a:lnTo>
                  <a:lnTo>
                    <a:pt x="326" y="841"/>
                  </a:lnTo>
                  <a:lnTo>
                    <a:pt x="335" y="841"/>
                  </a:lnTo>
                  <a:lnTo>
                    <a:pt x="339" y="841"/>
                  </a:lnTo>
                  <a:lnTo>
                    <a:pt x="344" y="841"/>
                  </a:lnTo>
                  <a:lnTo>
                    <a:pt x="352" y="841"/>
                  </a:lnTo>
                  <a:lnTo>
                    <a:pt x="357" y="841"/>
                  </a:lnTo>
                  <a:lnTo>
                    <a:pt x="366" y="841"/>
                  </a:lnTo>
                  <a:lnTo>
                    <a:pt x="370" y="841"/>
                  </a:lnTo>
                  <a:lnTo>
                    <a:pt x="375" y="841"/>
                  </a:lnTo>
                  <a:lnTo>
                    <a:pt x="384" y="841"/>
                  </a:lnTo>
                  <a:lnTo>
                    <a:pt x="388" y="841"/>
                  </a:lnTo>
                  <a:lnTo>
                    <a:pt x="397" y="841"/>
                  </a:lnTo>
                  <a:lnTo>
                    <a:pt x="402" y="841"/>
                  </a:lnTo>
                  <a:lnTo>
                    <a:pt x="406" y="841"/>
                  </a:lnTo>
                  <a:lnTo>
                    <a:pt x="415" y="841"/>
                  </a:lnTo>
                  <a:lnTo>
                    <a:pt x="419" y="841"/>
                  </a:lnTo>
                  <a:lnTo>
                    <a:pt x="424" y="841"/>
                  </a:lnTo>
                  <a:lnTo>
                    <a:pt x="433" y="841"/>
                  </a:lnTo>
                  <a:lnTo>
                    <a:pt x="437" y="841"/>
                  </a:lnTo>
                  <a:lnTo>
                    <a:pt x="446" y="841"/>
                  </a:lnTo>
                  <a:lnTo>
                    <a:pt x="451" y="841"/>
                  </a:lnTo>
                  <a:lnTo>
                    <a:pt x="455" y="841"/>
                  </a:lnTo>
                  <a:lnTo>
                    <a:pt x="464" y="841"/>
                  </a:lnTo>
                  <a:lnTo>
                    <a:pt x="469" y="841"/>
                  </a:lnTo>
                  <a:lnTo>
                    <a:pt x="473" y="841"/>
                  </a:lnTo>
                  <a:lnTo>
                    <a:pt x="482" y="841"/>
                  </a:lnTo>
                  <a:lnTo>
                    <a:pt x="486" y="841"/>
                  </a:lnTo>
                  <a:lnTo>
                    <a:pt x="495" y="841"/>
                  </a:lnTo>
                  <a:lnTo>
                    <a:pt x="500" y="841"/>
                  </a:lnTo>
                  <a:lnTo>
                    <a:pt x="504" y="841"/>
                  </a:lnTo>
                  <a:lnTo>
                    <a:pt x="513" y="841"/>
                  </a:lnTo>
                  <a:lnTo>
                    <a:pt x="518" y="841"/>
                  </a:lnTo>
                  <a:lnTo>
                    <a:pt x="522" y="846"/>
                  </a:lnTo>
                  <a:lnTo>
                    <a:pt x="531" y="841"/>
                  </a:lnTo>
                  <a:lnTo>
                    <a:pt x="535" y="846"/>
                  </a:lnTo>
                  <a:lnTo>
                    <a:pt x="544" y="841"/>
                  </a:lnTo>
                  <a:lnTo>
                    <a:pt x="549" y="841"/>
                  </a:lnTo>
                  <a:lnTo>
                    <a:pt x="553" y="841"/>
                  </a:lnTo>
                  <a:lnTo>
                    <a:pt x="562" y="841"/>
                  </a:lnTo>
                  <a:lnTo>
                    <a:pt x="567" y="841"/>
                  </a:lnTo>
                  <a:lnTo>
                    <a:pt x="576" y="841"/>
                  </a:lnTo>
                  <a:lnTo>
                    <a:pt x="580" y="841"/>
                  </a:lnTo>
                  <a:lnTo>
                    <a:pt x="585" y="841"/>
                  </a:lnTo>
                  <a:lnTo>
                    <a:pt x="593" y="841"/>
                  </a:lnTo>
                  <a:lnTo>
                    <a:pt x="598" y="841"/>
                  </a:lnTo>
                  <a:lnTo>
                    <a:pt x="602" y="841"/>
                  </a:lnTo>
                  <a:lnTo>
                    <a:pt x="611" y="841"/>
                  </a:lnTo>
                  <a:lnTo>
                    <a:pt x="616" y="841"/>
                  </a:lnTo>
                  <a:lnTo>
                    <a:pt x="625" y="841"/>
                  </a:lnTo>
                  <a:lnTo>
                    <a:pt x="629" y="841"/>
                  </a:lnTo>
                  <a:lnTo>
                    <a:pt x="634" y="841"/>
                  </a:lnTo>
                  <a:lnTo>
                    <a:pt x="643" y="841"/>
                  </a:lnTo>
                  <a:lnTo>
                    <a:pt x="647" y="841"/>
                  </a:lnTo>
                  <a:lnTo>
                    <a:pt x="651" y="841"/>
                  </a:lnTo>
                  <a:lnTo>
                    <a:pt x="660" y="841"/>
                  </a:lnTo>
                  <a:lnTo>
                    <a:pt x="665" y="841"/>
                  </a:lnTo>
                  <a:lnTo>
                    <a:pt x="674" y="841"/>
                  </a:lnTo>
                  <a:lnTo>
                    <a:pt x="678" y="841"/>
                  </a:lnTo>
                  <a:lnTo>
                    <a:pt x="683" y="841"/>
                  </a:lnTo>
                  <a:lnTo>
                    <a:pt x="692" y="841"/>
                  </a:lnTo>
                  <a:lnTo>
                    <a:pt x="696" y="841"/>
                  </a:lnTo>
                  <a:lnTo>
                    <a:pt x="705" y="841"/>
                  </a:lnTo>
                  <a:lnTo>
                    <a:pt x="710" y="841"/>
                  </a:lnTo>
                  <a:lnTo>
                    <a:pt x="714" y="841"/>
                  </a:lnTo>
                  <a:lnTo>
                    <a:pt x="723" y="841"/>
                  </a:lnTo>
                  <a:lnTo>
                    <a:pt x="727" y="841"/>
                  </a:lnTo>
                  <a:lnTo>
                    <a:pt x="732" y="841"/>
                  </a:lnTo>
                  <a:lnTo>
                    <a:pt x="741" y="841"/>
                  </a:lnTo>
                  <a:lnTo>
                    <a:pt x="745" y="841"/>
                  </a:lnTo>
                  <a:lnTo>
                    <a:pt x="754" y="841"/>
                  </a:lnTo>
                  <a:lnTo>
                    <a:pt x="759" y="841"/>
                  </a:lnTo>
                  <a:lnTo>
                    <a:pt x="763" y="841"/>
                  </a:lnTo>
                  <a:lnTo>
                    <a:pt x="772" y="841"/>
                  </a:lnTo>
                  <a:lnTo>
                    <a:pt x="776" y="841"/>
                  </a:lnTo>
                  <a:lnTo>
                    <a:pt x="781" y="841"/>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grpSp>
      <p:grpSp>
        <p:nvGrpSpPr>
          <p:cNvPr id="299056" name="Group 732"/>
          <p:cNvGrpSpPr>
            <a:grpSpLocks noChangeAspect="1"/>
          </p:cNvGrpSpPr>
          <p:nvPr/>
        </p:nvGrpSpPr>
        <p:grpSpPr bwMode="auto">
          <a:xfrm>
            <a:off x="5813425" y="1220788"/>
            <a:ext cx="1423988" cy="1387475"/>
            <a:chOff x="7004079" y="1116007"/>
            <a:chExt cx="1738458" cy="1693300"/>
          </a:xfrm>
        </p:grpSpPr>
        <p:sp>
          <p:nvSpPr>
            <p:cNvPr id="299057" name="Rectangle 54"/>
            <p:cNvSpPr>
              <a:spLocks noChangeArrowheads="1"/>
            </p:cNvSpPr>
            <p:nvPr/>
          </p:nvSpPr>
          <p:spPr bwMode="auto">
            <a:xfrm>
              <a:off x="7180292" y="1173157"/>
              <a:ext cx="1474788"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cs typeface="Arial" charset="0"/>
              </a:endParaRPr>
            </a:p>
          </p:txBody>
        </p:sp>
        <p:sp>
          <p:nvSpPr>
            <p:cNvPr id="299058" name="Rectangle 55"/>
            <p:cNvSpPr>
              <a:spLocks noChangeArrowheads="1"/>
            </p:cNvSpPr>
            <p:nvPr/>
          </p:nvSpPr>
          <p:spPr bwMode="auto">
            <a:xfrm>
              <a:off x="7180292" y="1173157"/>
              <a:ext cx="1474788" cy="148590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59" name="Line 56"/>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0" name="Freeform 57"/>
            <p:cNvSpPr>
              <a:spLocks/>
            </p:cNvSpPr>
            <p:nvPr/>
          </p:nvSpPr>
          <p:spPr bwMode="auto">
            <a:xfrm>
              <a:off x="7180292" y="1173157"/>
              <a:ext cx="1474788" cy="1485900"/>
            </a:xfrm>
            <a:custGeom>
              <a:avLst/>
              <a:gdLst>
                <a:gd name="T0" fmla="*/ 0 w 208"/>
                <a:gd name="T1" fmla="*/ 2147483647 h 208"/>
                <a:gd name="T2" fmla="*/ 2147483647 w 208"/>
                <a:gd name="T3" fmla="*/ 2147483647 h 208"/>
                <a:gd name="T4" fmla="*/ 2147483647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61" name="Line 58"/>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2" name="Line 59"/>
            <p:cNvSpPr>
              <a:spLocks noChangeShapeType="1"/>
            </p:cNvSpPr>
            <p:nvPr/>
          </p:nvSpPr>
          <p:spPr bwMode="auto">
            <a:xfrm>
              <a:off x="7180292" y="26590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3" name="Line 60"/>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4" name="Line 61"/>
            <p:cNvSpPr>
              <a:spLocks noChangeShapeType="1"/>
            </p:cNvSpPr>
            <p:nvPr/>
          </p:nvSpPr>
          <p:spPr bwMode="auto">
            <a:xfrm flipV="1">
              <a:off x="7180292"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5" name="Line 62"/>
            <p:cNvSpPr>
              <a:spLocks noChangeShapeType="1"/>
            </p:cNvSpPr>
            <p:nvPr/>
          </p:nvSpPr>
          <p:spPr bwMode="auto">
            <a:xfrm>
              <a:off x="7180292"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6" name="Rectangle 63"/>
            <p:cNvSpPr>
              <a:spLocks noChangeArrowheads="1"/>
            </p:cNvSpPr>
            <p:nvPr/>
          </p:nvSpPr>
          <p:spPr bwMode="auto">
            <a:xfrm>
              <a:off x="7159125" y="2679500"/>
              <a:ext cx="50391"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0</a:t>
              </a:r>
              <a:endParaRPr lang="en-GB">
                <a:cs typeface="Arial" charset="0"/>
              </a:endParaRPr>
            </a:p>
          </p:txBody>
        </p:sp>
        <p:sp>
          <p:nvSpPr>
            <p:cNvPr id="299067" name="Line 64"/>
            <p:cNvSpPr>
              <a:spLocks noChangeShapeType="1"/>
            </p:cNvSpPr>
            <p:nvPr/>
          </p:nvSpPr>
          <p:spPr bwMode="auto">
            <a:xfrm flipV="1">
              <a:off x="76771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8" name="Line 65"/>
            <p:cNvSpPr>
              <a:spLocks noChangeShapeType="1"/>
            </p:cNvSpPr>
            <p:nvPr/>
          </p:nvSpPr>
          <p:spPr bwMode="auto">
            <a:xfrm>
              <a:off x="76771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69" name="Rectangle 66"/>
            <p:cNvSpPr>
              <a:spLocks noChangeArrowheads="1"/>
            </p:cNvSpPr>
            <p:nvPr/>
          </p:nvSpPr>
          <p:spPr bwMode="auto">
            <a:xfrm>
              <a:off x="7614574" y="2679500"/>
              <a:ext cx="151171"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100</a:t>
              </a:r>
              <a:endParaRPr lang="en-GB">
                <a:cs typeface="Arial" charset="0"/>
              </a:endParaRPr>
            </a:p>
          </p:txBody>
        </p:sp>
        <p:sp>
          <p:nvSpPr>
            <p:cNvPr id="299070" name="Line 67"/>
            <p:cNvSpPr>
              <a:spLocks noChangeShapeType="1"/>
            </p:cNvSpPr>
            <p:nvPr/>
          </p:nvSpPr>
          <p:spPr bwMode="auto">
            <a:xfrm flipV="1">
              <a:off x="816612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71" name="Line 68"/>
            <p:cNvSpPr>
              <a:spLocks noChangeShapeType="1"/>
            </p:cNvSpPr>
            <p:nvPr/>
          </p:nvSpPr>
          <p:spPr bwMode="auto">
            <a:xfrm>
              <a:off x="816612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72" name="Rectangle 69"/>
            <p:cNvSpPr>
              <a:spLocks noChangeArrowheads="1"/>
            </p:cNvSpPr>
            <p:nvPr/>
          </p:nvSpPr>
          <p:spPr bwMode="auto">
            <a:xfrm>
              <a:off x="8102971" y="2679500"/>
              <a:ext cx="151170"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200</a:t>
              </a:r>
              <a:endParaRPr lang="en-GB">
                <a:cs typeface="Arial" charset="0"/>
              </a:endParaRPr>
            </a:p>
          </p:txBody>
        </p:sp>
        <p:sp>
          <p:nvSpPr>
            <p:cNvPr id="299073" name="Line 70"/>
            <p:cNvSpPr>
              <a:spLocks noChangeShapeType="1"/>
            </p:cNvSpPr>
            <p:nvPr/>
          </p:nvSpPr>
          <p:spPr bwMode="auto">
            <a:xfrm flipV="1">
              <a:off x="86550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74" name="Line 71"/>
            <p:cNvSpPr>
              <a:spLocks noChangeShapeType="1"/>
            </p:cNvSpPr>
            <p:nvPr/>
          </p:nvSpPr>
          <p:spPr bwMode="auto">
            <a:xfrm>
              <a:off x="86550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75" name="Rectangle 72"/>
            <p:cNvSpPr>
              <a:spLocks noChangeArrowheads="1"/>
            </p:cNvSpPr>
            <p:nvPr/>
          </p:nvSpPr>
          <p:spPr bwMode="auto">
            <a:xfrm>
              <a:off x="8591367" y="2679500"/>
              <a:ext cx="151170"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300</a:t>
              </a:r>
              <a:endParaRPr lang="en-GB">
                <a:cs typeface="Arial" charset="0"/>
              </a:endParaRPr>
            </a:p>
          </p:txBody>
        </p:sp>
        <p:sp>
          <p:nvSpPr>
            <p:cNvPr id="299076" name="Line 73"/>
            <p:cNvSpPr>
              <a:spLocks noChangeShapeType="1"/>
            </p:cNvSpPr>
            <p:nvPr/>
          </p:nvSpPr>
          <p:spPr bwMode="auto">
            <a:xfrm>
              <a:off x="7180292"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77" name="Line 74"/>
            <p:cNvSpPr>
              <a:spLocks noChangeShapeType="1"/>
            </p:cNvSpPr>
            <p:nvPr/>
          </p:nvSpPr>
          <p:spPr bwMode="auto">
            <a:xfrm flipH="1">
              <a:off x="8632854"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78" name="Rectangle 75"/>
            <p:cNvSpPr>
              <a:spLocks noChangeArrowheads="1"/>
            </p:cNvSpPr>
            <p:nvPr/>
          </p:nvSpPr>
          <p:spPr bwMode="auto">
            <a:xfrm>
              <a:off x="7004079" y="2602004"/>
              <a:ext cx="180241" cy="12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-100</a:t>
              </a:r>
              <a:endParaRPr lang="en-GB">
                <a:cs typeface="Arial" charset="0"/>
              </a:endParaRPr>
            </a:p>
          </p:txBody>
        </p:sp>
        <p:sp>
          <p:nvSpPr>
            <p:cNvPr id="299079" name="Line 76"/>
            <p:cNvSpPr>
              <a:spLocks noChangeShapeType="1"/>
            </p:cNvSpPr>
            <p:nvPr/>
          </p:nvSpPr>
          <p:spPr bwMode="auto">
            <a:xfrm>
              <a:off x="7180292"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80" name="Line 77"/>
            <p:cNvSpPr>
              <a:spLocks noChangeShapeType="1"/>
            </p:cNvSpPr>
            <p:nvPr/>
          </p:nvSpPr>
          <p:spPr bwMode="auto">
            <a:xfrm flipH="1">
              <a:off x="8632854"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81" name="Rectangle 78"/>
            <p:cNvSpPr>
              <a:spLocks noChangeArrowheads="1"/>
            </p:cNvSpPr>
            <p:nvPr/>
          </p:nvSpPr>
          <p:spPr bwMode="auto">
            <a:xfrm>
              <a:off x="7046717" y="2301704"/>
              <a:ext cx="129851"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-80</a:t>
              </a:r>
              <a:endParaRPr lang="en-GB">
                <a:cs typeface="Arial" charset="0"/>
              </a:endParaRPr>
            </a:p>
          </p:txBody>
        </p:sp>
        <p:sp>
          <p:nvSpPr>
            <p:cNvPr id="299082" name="Line 79"/>
            <p:cNvSpPr>
              <a:spLocks noChangeShapeType="1"/>
            </p:cNvSpPr>
            <p:nvPr/>
          </p:nvSpPr>
          <p:spPr bwMode="auto">
            <a:xfrm>
              <a:off x="7180292"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83" name="Line 80"/>
            <p:cNvSpPr>
              <a:spLocks noChangeShapeType="1"/>
            </p:cNvSpPr>
            <p:nvPr/>
          </p:nvSpPr>
          <p:spPr bwMode="auto">
            <a:xfrm flipH="1">
              <a:off x="8632854"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84" name="Rectangle 81"/>
            <p:cNvSpPr>
              <a:spLocks noChangeArrowheads="1"/>
            </p:cNvSpPr>
            <p:nvPr/>
          </p:nvSpPr>
          <p:spPr bwMode="auto">
            <a:xfrm>
              <a:off x="7046717" y="2007218"/>
              <a:ext cx="129851" cy="12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-60</a:t>
              </a:r>
              <a:endParaRPr lang="en-GB">
                <a:cs typeface="Arial" charset="0"/>
              </a:endParaRPr>
            </a:p>
          </p:txBody>
        </p:sp>
        <p:sp>
          <p:nvSpPr>
            <p:cNvPr id="299085" name="Line 82"/>
            <p:cNvSpPr>
              <a:spLocks noChangeShapeType="1"/>
            </p:cNvSpPr>
            <p:nvPr/>
          </p:nvSpPr>
          <p:spPr bwMode="auto">
            <a:xfrm>
              <a:off x="7180292"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86" name="Line 83"/>
            <p:cNvSpPr>
              <a:spLocks noChangeShapeType="1"/>
            </p:cNvSpPr>
            <p:nvPr/>
          </p:nvSpPr>
          <p:spPr bwMode="auto">
            <a:xfrm flipH="1">
              <a:off x="8632854"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87" name="Rectangle 84"/>
            <p:cNvSpPr>
              <a:spLocks noChangeArrowheads="1"/>
            </p:cNvSpPr>
            <p:nvPr/>
          </p:nvSpPr>
          <p:spPr bwMode="auto">
            <a:xfrm>
              <a:off x="7046717" y="1708856"/>
              <a:ext cx="129851" cy="12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-40</a:t>
              </a:r>
              <a:endParaRPr lang="en-GB">
                <a:cs typeface="Arial" charset="0"/>
              </a:endParaRPr>
            </a:p>
          </p:txBody>
        </p:sp>
        <p:sp>
          <p:nvSpPr>
            <p:cNvPr id="299088" name="Line 85"/>
            <p:cNvSpPr>
              <a:spLocks noChangeShapeType="1"/>
            </p:cNvSpPr>
            <p:nvPr/>
          </p:nvSpPr>
          <p:spPr bwMode="auto">
            <a:xfrm>
              <a:off x="7180292"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89" name="Line 86"/>
            <p:cNvSpPr>
              <a:spLocks noChangeShapeType="1"/>
            </p:cNvSpPr>
            <p:nvPr/>
          </p:nvSpPr>
          <p:spPr bwMode="auto">
            <a:xfrm flipH="1">
              <a:off x="8632854"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90" name="Rectangle 87"/>
            <p:cNvSpPr>
              <a:spLocks noChangeArrowheads="1"/>
            </p:cNvSpPr>
            <p:nvPr/>
          </p:nvSpPr>
          <p:spPr bwMode="auto">
            <a:xfrm>
              <a:off x="7046717" y="1416306"/>
              <a:ext cx="129851"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-20</a:t>
              </a:r>
              <a:endParaRPr lang="en-GB">
                <a:cs typeface="Arial" charset="0"/>
              </a:endParaRPr>
            </a:p>
          </p:txBody>
        </p:sp>
        <p:sp>
          <p:nvSpPr>
            <p:cNvPr id="299091" name="Line 88"/>
            <p:cNvSpPr>
              <a:spLocks noChangeShapeType="1"/>
            </p:cNvSpPr>
            <p:nvPr/>
          </p:nvSpPr>
          <p:spPr bwMode="auto">
            <a:xfrm>
              <a:off x="7180292"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92" name="Line 89"/>
            <p:cNvSpPr>
              <a:spLocks noChangeShapeType="1"/>
            </p:cNvSpPr>
            <p:nvPr/>
          </p:nvSpPr>
          <p:spPr bwMode="auto">
            <a:xfrm flipH="1">
              <a:off x="8632854"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93" name="Rectangle 90"/>
            <p:cNvSpPr>
              <a:spLocks noChangeArrowheads="1"/>
            </p:cNvSpPr>
            <p:nvPr/>
          </p:nvSpPr>
          <p:spPr bwMode="auto">
            <a:xfrm>
              <a:off x="7116488" y="1116007"/>
              <a:ext cx="50390" cy="1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0</a:t>
              </a:r>
              <a:endParaRPr lang="en-GB">
                <a:cs typeface="Arial" charset="0"/>
              </a:endParaRPr>
            </a:p>
          </p:txBody>
        </p:sp>
        <p:sp>
          <p:nvSpPr>
            <p:cNvPr id="299094" name="Line 91"/>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95" name="Freeform 92"/>
            <p:cNvSpPr>
              <a:spLocks/>
            </p:cNvSpPr>
            <p:nvPr/>
          </p:nvSpPr>
          <p:spPr bwMode="auto">
            <a:xfrm>
              <a:off x="7180292" y="1173157"/>
              <a:ext cx="1474788" cy="1485900"/>
            </a:xfrm>
            <a:custGeom>
              <a:avLst/>
              <a:gdLst>
                <a:gd name="T0" fmla="*/ 0 w 208"/>
                <a:gd name="T1" fmla="*/ 2147483647 h 208"/>
                <a:gd name="T2" fmla="*/ 2147483647 w 208"/>
                <a:gd name="T3" fmla="*/ 2147483647 h 208"/>
                <a:gd name="T4" fmla="*/ 2147483647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96" name="Line 93"/>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097" name="Freeform 94"/>
            <p:cNvSpPr>
              <a:spLocks/>
            </p:cNvSpPr>
            <p:nvPr/>
          </p:nvSpPr>
          <p:spPr bwMode="auto">
            <a:xfrm>
              <a:off x="7188229" y="1408107"/>
              <a:ext cx="1239838" cy="1022350"/>
            </a:xfrm>
            <a:custGeom>
              <a:avLst/>
              <a:gdLst>
                <a:gd name="T0" fmla="*/ 32762838 w 781"/>
                <a:gd name="T1" fmla="*/ 1282760325 h 644"/>
                <a:gd name="T2" fmla="*/ 78125669 w 781"/>
                <a:gd name="T3" fmla="*/ 1237397513 h 644"/>
                <a:gd name="T4" fmla="*/ 123488500 w 781"/>
                <a:gd name="T5" fmla="*/ 1247478138 h 644"/>
                <a:gd name="T6" fmla="*/ 168851331 w 781"/>
                <a:gd name="T7" fmla="*/ 1315521563 h 644"/>
                <a:gd name="T8" fmla="*/ 224294790 w 781"/>
                <a:gd name="T9" fmla="*/ 1179433125 h 644"/>
                <a:gd name="T10" fmla="*/ 269657621 w 781"/>
                <a:gd name="T11" fmla="*/ 1156752513 h 644"/>
                <a:gd name="T12" fmla="*/ 315020452 w 781"/>
                <a:gd name="T13" fmla="*/ 1134070313 h 644"/>
                <a:gd name="T14" fmla="*/ 360383283 w 781"/>
                <a:gd name="T15" fmla="*/ 1101309075 h 644"/>
                <a:gd name="T16" fmla="*/ 405746114 w 781"/>
                <a:gd name="T17" fmla="*/ 1202115325 h 644"/>
                <a:gd name="T18" fmla="*/ 448587993 w 781"/>
                <a:gd name="T19" fmla="*/ 1214715313 h 644"/>
                <a:gd name="T20" fmla="*/ 493950824 w 781"/>
                <a:gd name="T21" fmla="*/ 1156752513 h 644"/>
                <a:gd name="T22" fmla="*/ 539313655 w 781"/>
                <a:gd name="T23" fmla="*/ 317539688 h 644"/>
                <a:gd name="T24" fmla="*/ 594757115 w 781"/>
                <a:gd name="T25" fmla="*/ 0 h 644"/>
                <a:gd name="T26" fmla="*/ 640119946 w 781"/>
                <a:gd name="T27" fmla="*/ 262096250 h 644"/>
                <a:gd name="T28" fmla="*/ 685482776 w 781"/>
                <a:gd name="T29" fmla="*/ 488910313 h 644"/>
                <a:gd name="T30" fmla="*/ 730845607 w 781"/>
                <a:gd name="T31" fmla="*/ 579635938 h 644"/>
                <a:gd name="T32" fmla="*/ 776208438 w 781"/>
                <a:gd name="T33" fmla="*/ 919857825 h 644"/>
                <a:gd name="T34" fmla="*/ 821571269 w 781"/>
                <a:gd name="T35" fmla="*/ 1451610000 h 644"/>
                <a:gd name="T36" fmla="*/ 866934100 w 781"/>
                <a:gd name="T37" fmla="*/ 1542335625 h 644"/>
                <a:gd name="T38" fmla="*/ 922377559 w 781"/>
                <a:gd name="T39" fmla="*/ 1600300013 h 644"/>
                <a:gd name="T40" fmla="*/ 967740390 w 781"/>
                <a:gd name="T41" fmla="*/ 1474292200 h 644"/>
                <a:gd name="T42" fmla="*/ 1013103221 w 781"/>
                <a:gd name="T43" fmla="*/ 1496972813 h 644"/>
                <a:gd name="T44" fmla="*/ 1055946688 w 781"/>
                <a:gd name="T45" fmla="*/ 1428929388 h 644"/>
                <a:gd name="T46" fmla="*/ 1101309519 w 781"/>
                <a:gd name="T47" fmla="*/ 1373485950 h 644"/>
                <a:gd name="T48" fmla="*/ 1146672350 w 781"/>
                <a:gd name="T49" fmla="*/ 1270158750 h 644"/>
                <a:gd name="T50" fmla="*/ 1192035181 w 781"/>
                <a:gd name="T51" fmla="*/ 1260078125 h 644"/>
                <a:gd name="T52" fmla="*/ 1247478641 w 781"/>
                <a:gd name="T53" fmla="*/ 1315521563 h 644"/>
                <a:gd name="T54" fmla="*/ 1292841471 w 781"/>
                <a:gd name="T55" fmla="*/ 1406247188 h 644"/>
                <a:gd name="T56" fmla="*/ 1338204302 w 781"/>
                <a:gd name="T57" fmla="*/ 1350803750 h 644"/>
                <a:gd name="T58" fmla="*/ 1383567133 w 781"/>
                <a:gd name="T59" fmla="*/ 1338203763 h 644"/>
                <a:gd name="T60" fmla="*/ 1428929964 w 781"/>
                <a:gd name="T61" fmla="*/ 1270158750 h 644"/>
                <a:gd name="T62" fmla="*/ 1474292795 w 781"/>
                <a:gd name="T63" fmla="*/ 1260078125 h 644"/>
                <a:gd name="T64" fmla="*/ 1517134674 w 781"/>
                <a:gd name="T65" fmla="*/ 1247478138 h 644"/>
                <a:gd name="T66" fmla="*/ 1575099085 w 781"/>
                <a:gd name="T67" fmla="*/ 1146671888 h 644"/>
                <a:gd name="T68" fmla="*/ 1620461916 w 781"/>
                <a:gd name="T69" fmla="*/ 1156752513 h 644"/>
                <a:gd name="T70" fmla="*/ 1663303796 w 781"/>
                <a:gd name="T71" fmla="*/ 1088707500 h 644"/>
                <a:gd name="T72" fmla="*/ 1708666627 w 781"/>
                <a:gd name="T73" fmla="*/ 1123989688 h 644"/>
                <a:gd name="T74" fmla="*/ 1754029457 w 781"/>
                <a:gd name="T75" fmla="*/ 1192034700 h 644"/>
                <a:gd name="T76" fmla="*/ 1799392288 w 781"/>
                <a:gd name="T77" fmla="*/ 1202115325 h 644"/>
                <a:gd name="T78" fmla="*/ 1844755119 w 781"/>
                <a:gd name="T79" fmla="*/ 1237397513 h 644"/>
                <a:gd name="T80" fmla="*/ 1900198579 w 781"/>
                <a:gd name="T81" fmla="*/ 1111389700 h 644"/>
                <a:gd name="T82" fmla="*/ 1945561410 w 781"/>
                <a:gd name="T83" fmla="*/ 1033264063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44"/>
                <a:gd name="T128" fmla="*/ 781 w 781"/>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44">
                  <a:moveTo>
                    <a:pt x="0" y="513"/>
                  </a:moveTo>
                  <a:lnTo>
                    <a:pt x="9" y="509"/>
                  </a:lnTo>
                  <a:lnTo>
                    <a:pt x="13" y="509"/>
                  </a:lnTo>
                  <a:lnTo>
                    <a:pt x="18" y="504"/>
                  </a:lnTo>
                  <a:lnTo>
                    <a:pt x="27" y="491"/>
                  </a:lnTo>
                  <a:lnTo>
                    <a:pt x="31" y="491"/>
                  </a:lnTo>
                  <a:lnTo>
                    <a:pt x="36" y="482"/>
                  </a:lnTo>
                  <a:lnTo>
                    <a:pt x="45" y="491"/>
                  </a:lnTo>
                  <a:lnTo>
                    <a:pt x="49" y="495"/>
                  </a:lnTo>
                  <a:lnTo>
                    <a:pt x="58" y="504"/>
                  </a:lnTo>
                  <a:lnTo>
                    <a:pt x="62" y="522"/>
                  </a:lnTo>
                  <a:lnTo>
                    <a:pt x="67" y="522"/>
                  </a:lnTo>
                  <a:lnTo>
                    <a:pt x="76" y="513"/>
                  </a:lnTo>
                  <a:lnTo>
                    <a:pt x="80" y="482"/>
                  </a:lnTo>
                  <a:lnTo>
                    <a:pt x="89" y="468"/>
                  </a:lnTo>
                  <a:lnTo>
                    <a:pt x="94" y="459"/>
                  </a:lnTo>
                  <a:lnTo>
                    <a:pt x="98" y="464"/>
                  </a:lnTo>
                  <a:lnTo>
                    <a:pt x="107" y="459"/>
                  </a:lnTo>
                  <a:lnTo>
                    <a:pt x="111" y="459"/>
                  </a:lnTo>
                  <a:lnTo>
                    <a:pt x="116" y="459"/>
                  </a:lnTo>
                  <a:lnTo>
                    <a:pt x="125" y="450"/>
                  </a:lnTo>
                  <a:lnTo>
                    <a:pt x="129" y="437"/>
                  </a:lnTo>
                  <a:lnTo>
                    <a:pt x="138" y="428"/>
                  </a:lnTo>
                  <a:lnTo>
                    <a:pt x="143" y="437"/>
                  </a:lnTo>
                  <a:lnTo>
                    <a:pt x="147" y="455"/>
                  </a:lnTo>
                  <a:lnTo>
                    <a:pt x="156" y="468"/>
                  </a:lnTo>
                  <a:lnTo>
                    <a:pt x="161" y="477"/>
                  </a:lnTo>
                  <a:lnTo>
                    <a:pt x="165" y="477"/>
                  </a:lnTo>
                  <a:lnTo>
                    <a:pt x="174" y="477"/>
                  </a:lnTo>
                  <a:lnTo>
                    <a:pt x="178" y="482"/>
                  </a:lnTo>
                  <a:lnTo>
                    <a:pt x="187" y="495"/>
                  </a:lnTo>
                  <a:lnTo>
                    <a:pt x="192" y="509"/>
                  </a:lnTo>
                  <a:lnTo>
                    <a:pt x="196" y="459"/>
                  </a:lnTo>
                  <a:lnTo>
                    <a:pt x="205" y="351"/>
                  </a:lnTo>
                  <a:lnTo>
                    <a:pt x="210" y="234"/>
                  </a:lnTo>
                  <a:lnTo>
                    <a:pt x="214" y="126"/>
                  </a:lnTo>
                  <a:lnTo>
                    <a:pt x="223" y="54"/>
                  </a:lnTo>
                  <a:lnTo>
                    <a:pt x="228" y="14"/>
                  </a:lnTo>
                  <a:lnTo>
                    <a:pt x="236" y="0"/>
                  </a:lnTo>
                  <a:lnTo>
                    <a:pt x="241" y="5"/>
                  </a:lnTo>
                  <a:lnTo>
                    <a:pt x="245" y="41"/>
                  </a:lnTo>
                  <a:lnTo>
                    <a:pt x="254" y="104"/>
                  </a:lnTo>
                  <a:lnTo>
                    <a:pt x="259" y="144"/>
                  </a:lnTo>
                  <a:lnTo>
                    <a:pt x="268" y="171"/>
                  </a:lnTo>
                  <a:lnTo>
                    <a:pt x="272" y="194"/>
                  </a:lnTo>
                  <a:lnTo>
                    <a:pt x="277" y="207"/>
                  </a:lnTo>
                  <a:lnTo>
                    <a:pt x="286" y="216"/>
                  </a:lnTo>
                  <a:lnTo>
                    <a:pt x="290" y="230"/>
                  </a:lnTo>
                  <a:lnTo>
                    <a:pt x="294" y="261"/>
                  </a:lnTo>
                  <a:lnTo>
                    <a:pt x="303" y="293"/>
                  </a:lnTo>
                  <a:lnTo>
                    <a:pt x="308" y="365"/>
                  </a:lnTo>
                  <a:lnTo>
                    <a:pt x="317" y="473"/>
                  </a:lnTo>
                  <a:lnTo>
                    <a:pt x="321" y="531"/>
                  </a:lnTo>
                  <a:lnTo>
                    <a:pt x="326" y="576"/>
                  </a:lnTo>
                  <a:lnTo>
                    <a:pt x="335" y="608"/>
                  </a:lnTo>
                  <a:lnTo>
                    <a:pt x="339" y="621"/>
                  </a:lnTo>
                  <a:lnTo>
                    <a:pt x="344" y="612"/>
                  </a:lnTo>
                  <a:lnTo>
                    <a:pt x="352" y="630"/>
                  </a:lnTo>
                  <a:lnTo>
                    <a:pt x="357" y="644"/>
                  </a:lnTo>
                  <a:lnTo>
                    <a:pt x="366" y="635"/>
                  </a:lnTo>
                  <a:lnTo>
                    <a:pt x="370" y="612"/>
                  </a:lnTo>
                  <a:lnTo>
                    <a:pt x="375" y="599"/>
                  </a:lnTo>
                  <a:lnTo>
                    <a:pt x="384" y="585"/>
                  </a:lnTo>
                  <a:lnTo>
                    <a:pt x="388" y="590"/>
                  </a:lnTo>
                  <a:lnTo>
                    <a:pt x="397" y="590"/>
                  </a:lnTo>
                  <a:lnTo>
                    <a:pt x="402" y="594"/>
                  </a:lnTo>
                  <a:lnTo>
                    <a:pt x="406" y="581"/>
                  </a:lnTo>
                  <a:lnTo>
                    <a:pt x="415" y="576"/>
                  </a:lnTo>
                  <a:lnTo>
                    <a:pt x="419" y="567"/>
                  </a:lnTo>
                  <a:lnTo>
                    <a:pt x="424" y="567"/>
                  </a:lnTo>
                  <a:lnTo>
                    <a:pt x="433" y="554"/>
                  </a:lnTo>
                  <a:lnTo>
                    <a:pt x="437" y="545"/>
                  </a:lnTo>
                  <a:lnTo>
                    <a:pt x="446" y="531"/>
                  </a:lnTo>
                  <a:lnTo>
                    <a:pt x="451" y="513"/>
                  </a:lnTo>
                  <a:lnTo>
                    <a:pt x="455" y="504"/>
                  </a:lnTo>
                  <a:lnTo>
                    <a:pt x="464" y="504"/>
                  </a:lnTo>
                  <a:lnTo>
                    <a:pt x="469" y="500"/>
                  </a:lnTo>
                  <a:lnTo>
                    <a:pt x="473" y="500"/>
                  </a:lnTo>
                  <a:lnTo>
                    <a:pt x="482" y="504"/>
                  </a:lnTo>
                  <a:lnTo>
                    <a:pt x="486" y="513"/>
                  </a:lnTo>
                  <a:lnTo>
                    <a:pt x="495" y="522"/>
                  </a:lnTo>
                  <a:lnTo>
                    <a:pt x="500" y="536"/>
                  </a:lnTo>
                  <a:lnTo>
                    <a:pt x="504" y="549"/>
                  </a:lnTo>
                  <a:lnTo>
                    <a:pt x="513" y="558"/>
                  </a:lnTo>
                  <a:lnTo>
                    <a:pt x="518" y="554"/>
                  </a:lnTo>
                  <a:lnTo>
                    <a:pt x="522" y="540"/>
                  </a:lnTo>
                  <a:lnTo>
                    <a:pt x="531" y="536"/>
                  </a:lnTo>
                  <a:lnTo>
                    <a:pt x="535" y="536"/>
                  </a:lnTo>
                  <a:lnTo>
                    <a:pt x="544" y="527"/>
                  </a:lnTo>
                  <a:lnTo>
                    <a:pt x="549" y="531"/>
                  </a:lnTo>
                  <a:lnTo>
                    <a:pt x="553" y="536"/>
                  </a:lnTo>
                  <a:lnTo>
                    <a:pt x="562" y="522"/>
                  </a:lnTo>
                  <a:lnTo>
                    <a:pt x="567" y="504"/>
                  </a:lnTo>
                  <a:lnTo>
                    <a:pt x="576" y="500"/>
                  </a:lnTo>
                  <a:lnTo>
                    <a:pt x="580" y="491"/>
                  </a:lnTo>
                  <a:lnTo>
                    <a:pt x="585" y="500"/>
                  </a:lnTo>
                  <a:lnTo>
                    <a:pt x="593" y="500"/>
                  </a:lnTo>
                  <a:lnTo>
                    <a:pt x="598" y="500"/>
                  </a:lnTo>
                  <a:lnTo>
                    <a:pt x="602" y="495"/>
                  </a:lnTo>
                  <a:lnTo>
                    <a:pt x="611" y="486"/>
                  </a:lnTo>
                  <a:lnTo>
                    <a:pt x="616" y="468"/>
                  </a:lnTo>
                  <a:lnTo>
                    <a:pt x="625" y="455"/>
                  </a:lnTo>
                  <a:lnTo>
                    <a:pt x="629" y="446"/>
                  </a:lnTo>
                  <a:lnTo>
                    <a:pt x="634" y="441"/>
                  </a:lnTo>
                  <a:lnTo>
                    <a:pt x="643" y="459"/>
                  </a:lnTo>
                  <a:lnTo>
                    <a:pt x="647" y="464"/>
                  </a:lnTo>
                  <a:lnTo>
                    <a:pt x="651" y="446"/>
                  </a:lnTo>
                  <a:lnTo>
                    <a:pt x="660" y="432"/>
                  </a:lnTo>
                  <a:lnTo>
                    <a:pt x="665" y="428"/>
                  </a:lnTo>
                  <a:lnTo>
                    <a:pt x="674" y="432"/>
                  </a:lnTo>
                  <a:lnTo>
                    <a:pt x="678" y="446"/>
                  </a:lnTo>
                  <a:lnTo>
                    <a:pt x="683" y="455"/>
                  </a:lnTo>
                  <a:lnTo>
                    <a:pt x="692" y="468"/>
                  </a:lnTo>
                  <a:lnTo>
                    <a:pt x="696" y="473"/>
                  </a:lnTo>
                  <a:lnTo>
                    <a:pt x="705" y="477"/>
                  </a:lnTo>
                  <a:lnTo>
                    <a:pt x="710" y="473"/>
                  </a:lnTo>
                  <a:lnTo>
                    <a:pt x="714" y="477"/>
                  </a:lnTo>
                  <a:lnTo>
                    <a:pt x="723" y="495"/>
                  </a:lnTo>
                  <a:lnTo>
                    <a:pt x="727" y="495"/>
                  </a:lnTo>
                  <a:lnTo>
                    <a:pt x="732" y="491"/>
                  </a:lnTo>
                  <a:lnTo>
                    <a:pt x="741" y="477"/>
                  </a:lnTo>
                  <a:lnTo>
                    <a:pt x="745" y="464"/>
                  </a:lnTo>
                  <a:lnTo>
                    <a:pt x="754" y="441"/>
                  </a:lnTo>
                  <a:lnTo>
                    <a:pt x="759" y="419"/>
                  </a:lnTo>
                  <a:lnTo>
                    <a:pt x="763" y="405"/>
                  </a:lnTo>
                  <a:lnTo>
                    <a:pt x="772" y="410"/>
                  </a:lnTo>
                  <a:lnTo>
                    <a:pt x="776" y="423"/>
                  </a:lnTo>
                  <a:lnTo>
                    <a:pt x="781" y="44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98" name="Freeform 95"/>
            <p:cNvSpPr>
              <a:spLocks/>
            </p:cNvSpPr>
            <p:nvPr/>
          </p:nvSpPr>
          <p:spPr bwMode="auto">
            <a:xfrm>
              <a:off x="7188229" y="1273170"/>
              <a:ext cx="1239838" cy="1085850"/>
            </a:xfrm>
            <a:custGeom>
              <a:avLst/>
              <a:gdLst>
                <a:gd name="T0" fmla="*/ 32762838 w 781"/>
                <a:gd name="T1" fmla="*/ 1575098450 h 684"/>
                <a:gd name="T2" fmla="*/ 78125669 w 781"/>
                <a:gd name="T3" fmla="*/ 1597779063 h 684"/>
                <a:gd name="T4" fmla="*/ 123488500 w 781"/>
                <a:gd name="T5" fmla="*/ 1633061250 h 684"/>
                <a:gd name="T6" fmla="*/ 168851331 w 781"/>
                <a:gd name="T7" fmla="*/ 1529735638 h 684"/>
                <a:gd name="T8" fmla="*/ 224294790 w 781"/>
                <a:gd name="T9" fmla="*/ 1393647200 h 684"/>
                <a:gd name="T10" fmla="*/ 269657621 w 781"/>
                <a:gd name="T11" fmla="*/ 1370965000 h 684"/>
                <a:gd name="T12" fmla="*/ 315020452 w 781"/>
                <a:gd name="T13" fmla="*/ 1461690625 h 684"/>
                <a:gd name="T14" fmla="*/ 360383283 w 781"/>
                <a:gd name="T15" fmla="*/ 1542335625 h 684"/>
                <a:gd name="T16" fmla="*/ 405746114 w 781"/>
                <a:gd name="T17" fmla="*/ 1643141875 h 684"/>
                <a:gd name="T18" fmla="*/ 448587993 w 781"/>
                <a:gd name="T19" fmla="*/ 1610380638 h 684"/>
                <a:gd name="T20" fmla="*/ 493950824 w 781"/>
                <a:gd name="T21" fmla="*/ 1360884375 h 684"/>
                <a:gd name="T22" fmla="*/ 539313655 w 781"/>
                <a:gd name="T23" fmla="*/ 441028138 h 684"/>
                <a:gd name="T24" fmla="*/ 594757115 w 781"/>
                <a:gd name="T25" fmla="*/ 32762825 h 684"/>
                <a:gd name="T26" fmla="*/ 640119946 w 781"/>
                <a:gd name="T27" fmla="*/ 191531875 h 684"/>
                <a:gd name="T28" fmla="*/ 685482776 w 781"/>
                <a:gd name="T29" fmla="*/ 509071563 h 684"/>
                <a:gd name="T30" fmla="*/ 730845607 w 781"/>
                <a:gd name="T31" fmla="*/ 713205013 h 684"/>
                <a:gd name="T32" fmla="*/ 776208438 w 781"/>
                <a:gd name="T33" fmla="*/ 1030744700 h 684"/>
                <a:gd name="T34" fmla="*/ 821571269 w 781"/>
                <a:gd name="T35" fmla="*/ 1529735638 h 684"/>
                <a:gd name="T36" fmla="*/ 866934100 w 781"/>
                <a:gd name="T37" fmla="*/ 1597779063 h 684"/>
                <a:gd name="T38" fmla="*/ 922377559 w 781"/>
                <a:gd name="T39" fmla="*/ 1643141875 h 684"/>
                <a:gd name="T40" fmla="*/ 967740390 w 781"/>
                <a:gd name="T41" fmla="*/ 1655743450 h 684"/>
                <a:gd name="T42" fmla="*/ 1013103221 w 781"/>
                <a:gd name="T43" fmla="*/ 1723786875 h 684"/>
                <a:gd name="T44" fmla="*/ 1055946688 w 781"/>
                <a:gd name="T45" fmla="*/ 1655743450 h 684"/>
                <a:gd name="T46" fmla="*/ 1101309519 w 781"/>
                <a:gd name="T47" fmla="*/ 1597779063 h 684"/>
                <a:gd name="T48" fmla="*/ 1146672350 w 781"/>
                <a:gd name="T49" fmla="*/ 1688504688 h 684"/>
                <a:gd name="T50" fmla="*/ 1192035181 w 781"/>
                <a:gd name="T51" fmla="*/ 1633061250 h 684"/>
                <a:gd name="T52" fmla="*/ 1247478641 w 781"/>
                <a:gd name="T53" fmla="*/ 1620461263 h 684"/>
                <a:gd name="T54" fmla="*/ 1292841471 w 781"/>
                <a:gd name="T55" fmla="*/ 1552416250 h 684"/>
                <a:gd name="T56" fmla="*/ 1338204302 w 781"/>
                <a:gd name="T57" fmla="*/ 1484372825 h 684"/>
                <a:gd name="T58" fmla="*/ 1383567133 w 781"/>
                <a:gd name="T59" fmla="*/ 1519655013 h 684"/>
                <a:gd name="T60" fmla="*/ 1428929964 w 781"/>
                <a:gd name="T61" fmla="*/ 1552416250 h 684"/>
                <a:gd name="T62" fmla="*/ 1474292795 w 781"/>
                <a:gd name="T63" fmla="*/ 1620461263 h 684"/>
                <a:gd name="T64" fmla="*/ 1517134674 w 781"/>
                <a:gd name="T65" fmla="*/ 1620461263 h 684"/>
                <a:gd name="T66" fmla="*/ 1575099085 w 781"/>
                <a:gd name="T67" fmla="*/ 1620461263 h 684"/>
                <a:gd name="T68" fmla="*/ 1620461916 w 781"/>
                <a:gd name="T69" fmla="*/ 1565017825 h 684"/>
                <a:gd name="T70" fmla="*/ 1663303796 w 781"/>
                <a:gd name="T71" fmla="*/ 1519655013 h 684"/>
                <a:gd name="T72" fmla="*/ 1708666627 w 781"/>
                <a:gd name="T73" fmla="*/ 1474292200 h 684"/>
                <a:gd name="T74" fmla="*/ 1754029457 w 781"/>
                <a:gd name="T75" fmla="*/ 1484372825 h 684"/>
                <a:gd name="T76" fmla="*/ 1799392288 w 781"/>
                <a:gd name="T77" fmla="*/ 1484372825 h 684"/>
                <a:gd name="T78" fmla="*/ 1844755119 w 781"/>
                <a:gd name="T79" fmla="*/ 1610380638 h 684"/>
                <a:gd name="T80" fmla="*/ 1900198579 w 781"/>
                <a:gd name="T81" fmla="*/ 1633061250 h 684"/>
                <a:gd name="T82" fmla="*/ 1945561410 w 781"/>
                <a:gd name="T83" fmla="*/ 1507053438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621"/>
                  </a:moveTo>
                  <a:lnTo>
                    <a:pt x="9" y="625"/>
                  </a:lnTo>
                  <a:lnTo>
                    <a:pt x="13" y="625"/>
                  </a:lnTo>
                  <a:lnTo>
                    <a:pt x="18" y="625"/>
                  </a:lnTo>
                  <a:lnTo>
                    <a:pt x="27" y="630"/>
                  </a:lnTo>
                  <a:lnTo>
                    <a:pt x="31" y="634"/>
                  </a:lnTo>
                  <a:lnTo>
                    <a:pt x="36" y="643"/>
                  </a:lnTo>
                  <a:lnTo>
                    <a:pt x="45" y="648"/>
                  </a:lnTo>
                  <a:lnTo>
                    <a:pt x="49" y="648"/>
                  </a:lnTo>
                  <a:lnTo>
                    <a:pt x="58" y="630"/>
                  </a:lnTo>
                  <a:lnTo>
                    <a:pt x="62" y="616"/>
                  </a:lnTo>
                  <a:lnTo>
                    <a:pt x="67" y="607"/>
                  </a:lnTo>
                  <a:lnTo>
                    <a:pt x="76" y="585"/>
                  </a:lnTo>
                  <a:lnTo>
                    <a:pt x="80" y="567"/>
                  </a:lnTo>
                  <a:lnTo>
                    <a:pt x="89" y="553"/>
                  </a:lnTo>
                  <a:lnTo>
                    <a:pt x="94" y="553"/>
                  </a:lnTo>
                  <a:lnTo>
                    <a:pt x="98" y="553"/>
                  </a:lnTo>
                  <a:lnTo>
                    <a:pt x="107" y="544"/>
                  </a:lnTo>
                  <a:lnTo>
                    <a:pt x="111" y="549"/>
                  </a:lnTo>
                  <a:lnTo>
                    <a:pt x="116" y="562"/>
                  </a:lnTo>
                  <a:lnTo>
                    <a:pt x="125" y="580"/>
                  </a:lnTo>
                  <a:lnTo>
                    <a:pt x="129" y="598"/>
                  </a:lnTo>
                  <a:lnTo>
                    <a:pt x="138" y="616"/>
                  </a:lnTo>
                  <a:lnTo>
                    <a:pt x="143" y="612"/>
                  </a:lnTo>
                  <a:lnTo>
                    <a:pt x="147" y="621"/>
                  </a:lnTo>
                  <a:lnTo>
                    <a:pt x="156" y="639"/>
                  </a:lnTo>
                  <a:lnTo>
                    <a:pt x="161" y="652"/>
                  </a:lnTo>
                  <a:lnTo>
                    <a:pt x="165" y="652"/>
                  </a:lnTo>
                  <a:lnTo>
                    <a:pt x="174" y="648"/>
                  </a:lnTo>
                  <a:lnTo>
                    <a:pt x="178" y="639"/>
                  </a:lnTo>
                  <a:lnTo>
                    <a:pt x="187" y="630"/>
                  </a:lnTo>
                  <a:lnTo>
                    <a:pt x="192" y="612"/>
                  </a:lnTo>
                  <a:lnTo>
                    <a:pt x="196" y="540"/>
                  </a:lnTo>
                  <a:lnTo>
                    <a:pt x="205" y="414"/>
                  </a:lnTo>
                  <a:lnTo>
                    <a:pt x="210" y="283"/>
                  </a:lnTo>
                  <a:lnTo>
                    <a:pt x="214" y="175"/>
                  </a:lnTo>
                  <a:lnTo>
                    <a:pt x="223" y="94"/>
                  </a:lnTo>
                  <a:lnTo>
                    <a:pt x="228" y="45"/>
                  </a:lnTo>
                  <a:lnTo>
                    <a:pt x="236" y="13"/>
                  </a:lnTo>
                  <a:lnTo>
                    <a:pt x="241" y="0"/>
                  </a:lnTo>
                  <a:lnTo>
                    <a:pt x="245" y="31"/>
                  </a:lnTo>
                  <a:lnTo>
                    <a:pt x="254" y="76"/>
                  </a:lnTo>
                  <a:lnTo>
                    <a:pt x="259" y="130"/>
                  </a:lnTo>
                  <a:lnTo>
                    <a:pt x="268" y="171"/>
                  </a:lnTo>
                  <a:lnTo>
                    <a:pt x="272" y="202"/>
                  </a:lnTo>
                  <a:lnTo>
                    <a:pt x="277" y="229"/>
                  </a:lnTo>
                  <a:lnTo>
                    <a:pt x="286" y="256"/>
                  </a:lnTo>
                  <a:lnTo>
                    <a:pt x="290" y="283"/>
                  </a:lnTo>
                  <a:lnTo>
                    <a:pt x="294" y="310"/>
                  </a:lnTo>
                  <a:lnTo>
                    <a:pt x="303" y="337"/>
                  </a:lnTo>
                  <a:lnTo>
                    <a:pt x="308" y="409"/>
                  </a:lnTo>
                  <a:lnTo>
                    <a:pt x="317" y="517"/>
                  </a:lnTo>
                  <a:lnTo>
                    <a:pt x="321" y="580"/>
                  </a:lnTo>
                  <a:lnTo>
                    <a:pt x="326" y="607"/>
                  </a:lnTo>
                  <a:lnTo>
                    <a:pt x="335" y="625"/>
                  </a:lnTo>
                  <a:lnTo>
                    <a:pt x="339" y="630"/>
                  </a:lnTo>
                  <a:lnTo>
                    <a:pt x="344" y="634"/>
                  </a:lnTo>
                  <a:lnTo>
                    <a:pt x="352" y="643"/>
                  </a:lnTo>
                  <a:lnTo>
                    <a:pt x="357" y="648"/>
                  </a:lnTo>
                  <a:lnTo>
                    <a:pt x="366" y="652"/>
                  </a:lnTo>
                  <a:lnTo>
                    <a:pt x="370" y="661"/>
                  </a:lnTo>
                  <a:lnTo>
                    <a:pt x="375" y="657"/>
                  </a:lnTo>
                  <a:lnTo>
                    <a:pt x="384" y="657"/>
                  </a:lnTo>
                  <a:lnTo>
                    <a:pt x="388" y="670"/>
                  </a:lnTo>
                  <a:lnTo>
                    <a:pt x="397" y="684"/>
                  </a:lnTo>
                  <a:lnTo>
                    <a:pt x="402" y="684"/>
                  </a:lnTo>
                  <a:lnTo>
                    <a:pt x="406" y="666"/>
                  </a:lnTo>
                  <a:lnTo>
                    <a:pt x="415" y="661"/>
                  </a:lnTo>
                  <a:lnTo>
                    <a:pt x="419" y="657"/>
                  </a:lnTo>
                  <a:lnTo>
                    <a:pt x="424" y="652"/>
                  </a:lnTo>
                  <a:lnTo>
                    <a:pt x="433" y="639"/>
                  </a:lnTo>
                  <a:lnTo>
                    <a:pt x="437" y="634"/>
                  </a:lnTo>
                  <a:lnTo>
                    <a:pt x="446" y="634"/>
                  </a:lnTo>
                  <a:lnTo>
                    <a:pt x="451" y="652"/>
                  </a:lnTo>
                  <a:lnTo>
                    <a:pt x="455" y="670"/>
                  </a:lnTo>
                  <a:lnTo>
                    <a:pt x="464" y="675"/>
                  </a:lnTo>
                  <a:lnTo>
                    <a:pt x="469" y="661"/>
                  </a:lnTo>
                  <a:lnTo>
                    <a:pt x="473" y="648"/>
                  </a:lnTo>
                  <a:lnTo>
                    <a:pt x="482" y="634"/>
                  </a:lnTo>
                  <a:lnTo>
                    <a:pt x="486" y="639"/>
                  </a:lnTo>
                  <a:lnTo>
                    <a:pt x="495" y="643"/>
                  </a:lnTo>
                  <a:lnTo>
                    <a:pt x="500" y="639"/>
                  </a:lnTo>
                  <a:lnTo>
                    <a:pt x="504" y="630"/>
                  </a:lnTo>
                  <a:lnTo>
                    <a:pt x="513" y="616"/>
                  </a:lnTo>
                  <a:lnTo>
                    <a:pt x="518" y="612"/>
                  </a:lnTo>
                  <a:lnTo>
                    <a:pt x="522" y="598"/>
                  </a:lnTo>
                  <a:lnTo>
                    <a:pt x="531" y="589"/>
                  </a:lnTo>
                  <a:lnTo>
                    <a:pt x="535" y="585"/>
                  </a:lnTo>
                  <a:lnTo>
                    <a:pt x="544" y="594"/>
                  </a:lnTo>
                  <a:lnTo>
                    <a:pt x="549" y="603"/>
                  </a:lnTo>
                  <a:lnTo>
                    <a:pt x="553" y="603"/>
                  </a:lnTo>
                  <a:lnTo>
                    <a:pt x="562" y="603"/>
                  </a:lnTo>
                  <a:lnTo>
                    <a:pt x="567" y="616"/>
                  </a:lnTo>
                  <a:lnTo>
                    <a:pt x="576" y="625"/>
                  </a:lnTo>
                  <a:lnTo>
                    <a:pt x="580" y="639"/>
                  </a:lnTo>
                  <a:lnTo>
                    <a:pt x="585" y="643"/>
                  </a:lnTo>
                  <a:lnTo>
                    <a:pt x="593" y="634"/>
                  </a:lnTo>
                  <a:lnTo>
                    <a:pt x="598" y="639"/>
                  </a:lnTo>
                  <a:lnTo>
                    <a:pt x="602" y="643"/>
                  </a:lnTo>
                  <a:lnTo>
                    <a:pt x="611" y="643"/>
                  </a:lnTo>
                  <a:lnTo>
                    <a:pt x="616" y="643"/>
                  </a:lnTo>
                  <a:lnTo>
                    <a:pt x="625" y="643"/>
                  </a:lnTo>
                  <a:lnTo>
                    <a:pt x="629" y="639"/>
                  </a:lnTo>
                  <a:lnTo>
                    <a:pt x="634" y="621"/>
                  </a:lnTo>
                  <a:lnTo>
                    <a:pt x="643" y="621"/>
                  </a:lnTo>
                  <a:lnTo>
                    <a:pt x="647" y="621"/>
                  </a:lnTo>
                  <a:lnTo>
                    <a:pt x="651" y="612"/>
                  </a:lnTo>
                  <a:lnTo>
                    <a:pt x="660" y="603"/>
                  </a:lnTo>
                  <a:lnTo>
                    <a:pt x="665" y="594"/>
                  </a:lnTo>
                  <a:lnTo>
                    <a:pt x="674" y="580"/>
                  </a:lnTo>
                  <a:lnTo>
                    <a:pt x="678" y="585"/>
                  </a:lnTo>
                  <a:lnTo>
                    <a:pt x="683" y="594"/>
                  </a:lnTo>
                  <a:lnTo>
                    <a:pt x="692" y="598"/>
                  </a:lnTo>
                  <a:lnTo>
                    <a:pt x="696" y="589"/>
                  </a:lnTo>
                  <a:lnTo>
                    <a:pt x="705" y="571"/>
                  </a:lnTo>
                  <a:lnTo>
                    <a:pt x="710" y="571"/>
                  </a:lnTo>
                  <a:lnTo>
                    <a:pt x="714" y="589"/>
                  </a:lnTo>
                  <a:lnTo>
                    <a:pt x="723" y="603"/>
                  </a:lnTo>
                  <a:lnTo>
                    <a:pt x="727" y="621"/>
                  </a:lnTo>
                  <a:lnTo>
                    <a:pt x="732" y="639"/>
                  </a:lnTo>
                  <a:lnTo>
                    <a:pt x="741" y="648"/>
                  </a:lnTo>
                  <a:lnTo>
                    <a:pt x="745" y="661"/>
                  </a:lnTo>
                  <a:lnTo>
                    <a:pt x="754" y="648"/>
                  </a:lnTo>
                  <a:lnTo>
                    <a:pt x="759" y="621"/>
                  </a:lnTo>
                  <a:lnTo>
                    <a:pt x="763" y="612"/>
                  </a:lnTo>
                  <a:lnTo>
                    <a:pt x="772" y="598"/>
                  </a:lnTo>
                  <a:lnTo>
                    <a:pt x="776" y="589"/>
                  </a:lnTo>
                  <a:lnTo>
                    <a:pt x="781" y="58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099" name="Freeform 96"/>
            <p:cNvSpPr>
              <a:spLocks/>
            </p:cNvSpPr>
            <p:nvPr/>
          </p:nvSpPr>
          <p:spPr bwMode="auto">
            <a:xfrm>
              <a:off x="7188229" y="1344607"/>
              <a:ext cx="1239838" cy="1006475"/>
            </a:xfrm>
            <a:custGeom>
              <a:avLst/>
              <a:gdLst>
                <a:gd name="T0" fmla="*/ 32762838 w 781"/>
                <a:gd name="T1" fmla="*/ 1428929388 h 634"/>
                <a:gd name="T2" fmla="*/ 78125669 w 781"/>
                <a:gd name="T3" fmla="*/ 1428929388 h 634"/>
                <a:gd name="T4" fmla="*/ 123488500 w 781"/>
                <a:gd name="T5" fmla="*/ 1474292200 h 634"/>
                <a:gd name="T6" fmla="*/ 168851331 w 781"/>
                <a:gd name="T7" fmla="*/ 1383566575 h 634"/>
                <a:gd name="T8" fmla="*/ 224294790 w 781"/>
                <a:gd name="T9" fmla="*/ 1257558763 h 634"/>
                <a:gd name="T10" fmla="*/ 269657621 w 781"/>
                <a:gd name="T11" fmla="*/ 1292840950 h 634"/>
                <a:gd name="T12" fmla="*/ 315020452 w 781"/>
                <a:gd name="T13" fmla="*/ 1270158750 h 634"/>
                <a:gd name="T14" fmla="*/ 360383283 w 781"/>
                <a:gd name="T15" fmla="*/ 1179433125 h 634"/>
                <a:gd name="T16" fmla="*/ 405746114 w 781"/>
                <a:gd name="T17" fmla="*/ 1270158750 h 634"/>
                <a:gd name="T18" fmla="*/ 448587993 w 781"/>
                <a:gd name="T19" fmla="*/ 1393647200 h 634"/>
                <a:gd name="T20" fmla="*/ 493950824 w 781"/>
                <a:gd name="T21" fmla="*/ 1338203763 h 634"/>
                <a:gd name="T22" fmla="*/ 539313655 w 781"/>
                <a:gd name="T23" fmla="*/ 408265313 h 634"/>
                <a:gd name="T24" fmla="*/ 594757115 w 781"/>
                <a:gd name="T25" fmla="*/ 0 h 634"/>
                <a:gd name="T26" fmla="*/ 640119946 w 781"/>
                <a:gd name="T27" fmla="*/ 214214075 h 634"/>
                <a:gd name="T28" fmla="*/ 685482776 w 781"/>
                <a:gd name="T29" fmla="*/ 486390950 h 634"/>
                <a:gd name="T30" fmla="*/ 730845607 w 781"/>
                <a:gd name="T31" fmla="*/ 703124388 h 634"/>
                <a:gd name="T32" fmla="*/ 776208438 w 781"/>
                <a:gd name="T33" fmla="*/ 1020664075 h 634"/>
                <a:gd name="T34" fmla="*/ 821571269 w 781"/>
                <a:gd name="T35" fmla="*/ 1484372825 h 634"/>
                <a:gd name="T36" fmla="*/ 866934100 w 781"/>
                <a:gd name="T37" fmla="*/ 1519655013 h 634"/>
                <a:gd name="T38" fmla="*/ 922377559 w 781"/>
                <a:gd name="T39" fmla="*/ 1565017825 h 634"/>
                <a:gd name="T40" fmla="*/ 967740390 w 781"/>
                <a:gd name="T41" fmla="*/ 1597779063 h 634"/>
                <a:gd name="T42" fmla="*/ 1013103221 w 781"/>
                <a:gd name="T43" fmla="*/ 1529735638 h 634"/>
                <a:gd name="T44" fmla="*/ 1055946688 w 781"/>
                <a:gd name="T45" fmla="*/ 1519655013 h 634"/>
                <a:gd name="T46" fmla="*/ 1101309519 w 781"/>
                <a:gd name="T47" fmla="*/ 1496972813 h 634"/>
                <a:gd name="T48" fmla="*/ 1146672350 w 781"/>
                <a:gd name="T49" fmla="*/ 1461690625 h 634"/>
                <a:gd name="T50" fmla="*/ 1192035181 w 781"/>
                <a:gd name="T51" fmla="*/ 1496972813 h 634"/>
                <a:gd name="T52" fmla="*/ 1247478641 w 781"/>
                <a:gd name="T53" fmla="*/ 1416327813 h 634"/>
                <a:gd name="T54" fmla="*/ 1292841471 w 781"/>
                <a:gd name="T55" fmla="*/ 1439010013 h 634"/>
                <a:gd name="T56" fmla="*/ 1338204302 w 781"/>
                <a:gd name="T57" fmla="*/ 1484372825 h 634"/>
                <a:gd name="T58" fmla="*/ 1383567133 w 781"/>
                <a:gd name="T59" fmla="*/ 1565017825 h 634"/>
                <a:gd name="T60" fmla="*/ 1428929964 w 781"/>
                <a:gd name="T61" fmla="*/ 1474292200 h 634"/>
                <a:gd name="T62" fmla="*/ 1474292795 w 781"/>
                <a:gd name="T63" fmla="*/ 1370965000 h 634"/>
                <a:gd name="T64" fmla="*/ 1517134674 w 781"/>
                <a:gd name="T65" fmla="*/ 1315521563 h 634"/>
                <a:gd name="T66" fmla="*/ 1575099085 w 781"/>
                <a:gd name="T67" fmla="*/ 1325602188 h 634"/>
                <a:gd name="T68" fmla="*/ 1620461916 w 781"/>
                <a:gd name="T69" fmla="*/ 1338203763 h 634"/>
                <a:gd name="T70" fmla="*/ 1663303796 w 781"/>
                <a:gd name="T71" fmla="*/ 1338203763 h 634"/>
                <a:gd name="T72" fmla="*/ 1708666627 w 781"/>
                <a:gd name="T73" fmla="*/ 1383566575 h 634"/>
                <a:gd name="T74" fmla="*/ 1754029457 w 781"/>
                <a:gd name="T75" fmla="*/ 1451610000 h 634"/>
                <a:gd name="T76" fmla="*/ 1799392288 w 781"/>
                <a:gd name="T77" fmla="*/ 1348284388 h 634"/>
                <a:gd name="T78" fmla="*/ 1844755119 w 781"/>
                <a:gd name="T79" fmla="*/ 1360884375 h 634"/>
                <a:gd name="T80" fmla="*/ 1900198579 w 781"/>
                <a:gd name="T81" fmla="*/ 1348284388 h 634"/>
                <a:gd name="T82" fmla="*/ 1945561410 w 781"/>
                <a:gd name="T83" fmla="*/ 1338203763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80"/>
                  </a:moveTo>
                  <a:lnTo>
                    <a:pt x="9" y="580"/>
                  </a:lnTo>
                  <a:lnTo>
                    <a:pt x="13" y="567"/>
                  </a:lnTo>
                  <a:lnTo>
                    <a:pt x="18" y="553"/>
                  </a:lnTo>
                  <a:lnTo>
                    <a:pt x="27" y="549"/>
                  </a:lnTo>
                  <a:lnTo>
                    <a:pt x="31" y="567"/>
                  </a:lnTo>
                  <a:lnTo>
                    <a:pt x="36" y="594"/>
                  </a:lnTo>
                  <a:lnTo>
                    <a:pt x="45" y="598"/>
                  </a:lnTo>
                  <a:lnTo>
                    <a:pt x="49" y="585"/>
                  </a:lnTo>
                  <a:lnTo>
                    <a:pt x="58" y="567"/>
                  </a:lnTo>
                  <a:lnTo>
                    <a:pt x="62" y="562"/>
                  </a:lnTo>
                  <a:lnTo>
                    <a:pt x="67" y="549"/>
                  </a:lnTo>
                  <a:lnTo>
                    <a:pt x="76" y="540"/>
                  </a:lnTo>
                  <a:lnTo>
                    <a:pt x="80" y="517"/>
                  </a:lnTo>
                  <a:lnTo>
                    <a:pt x="89" y="499"/>
                  </a:lnTo>
                  <a:lnTo>
                    <a:pt x="94" y="499"/>
                  </a:lnTo>
                  <a:lnTo>
                    <a:pt x="98" y="504"/>
                  </a:lnTo>
                  <a:lnTo>
                    <a:pt x="107" y="513"/>
                  </a:lnTo>
                  <a:lnTo>
                    <a:pt x="111" y="513"/>
                  </a:lnTo>
                  <a:lnTo>
                    <a:pt x="116" y="513"/>
                  </a:lnTo>
                  <a:lnTo>
                    <a:pt x="125" y="504"/>
                  </a:lnTo>
                  <a:lnTo>
                    <a:pt x="129" y="495"/>
                  </a:lnTo>
                  <a:lnTo>
                    <a:pt x="138" y="481"/>
                  </a:lnTo>
                  <a:lnTo>
                    <a:pt x="143" y="468"/>
                  </a:lnTo>
                  <a:lnTo>
                    <a:pt x="147" y="472"/>
                  </a:lnTo>
                  <a:lnTo>
                    <a:pt x="156" y="486"/>
                  </a:lnTo>
                  <a:lnTo>
                    <a:pt x="161" y="504"/>
                  </a:lnTo>
                  <a:lnTo>
                    <a:pt x="165" y="522"/>
                  </a:lnTo>
                  <a:lnTo>
                    <a:pt x="174" y="540"/>
                  </a:lnTo>
                  <a:lnTo>
                    <a:pt x="178" y="553"/>
                  </a:lnTo>
                  <a:lnTo>
                    <a:pt x="187" y="571"/>
                  </a:lnTo>
                  <a:lnTo>
                    <a:pt x="192" y="594"/>
                  </a:lnTo>
                  <a:lnTo>
                    <a:pt x="196" y="531"/>
                  </a:lnTo>
                  <a:lnTo>
                    <a:pt x="205" y="405"/>
                  </a:lnTo>
                  <a:lnTo>
                    <a:pt x="210" y="274"/>
                  </a:lnTo>
                  <a:lnTo>
                    <a:pt x="214" y="162"/>
                  </a:lnTo>
                  <a:lnTo>
                    <a:pt x="223" y="85"/>
                  </a:lnTo>
                  <a:lnTo>
                    <a:pt x="228" y="31"/>
                  </a:lnTo>
                  <a:lnTo>
                    <a:pt x="236" y="0"/>
                  </a:lnTo>
                  <a:lnTo>
                    <a:pt x="241" y="13"/>
                  </a:lnTo>
                  <a:lnTo>
                    <a:pt x="245" y="49"/>
                  </a:lnTo>
                  <a:lnTo>
                    <a:pt x="254" y="85"/>
                  </a:lnTo>
                  <a:lnTo>
                    <a:pt x="259" y="112"/>
                  </a:lnTo>
                  <a:lnTo>
                    <a:pt x="268" y="153"/>
                  </a:lnTo>
                  <a:lnTo>
                    <a:pt x="272" y="193"/>
                  </a:lnTo>
                  <a:lnTo>
                    <a:pt x="277" y="220"/>
                  </a:lnTo>
                  <a:lnTo>
                    <a:pt x="286" y="247"/>
                  </a:lnTo>
                  <a:lnTo>
                    <a:pt x="290" y="279"/>
                  </a:lnTo>
                  <a:lnTo>
                    <a:pt x="294" y="310"/>
                  </a:lnTo>
                  <a:lnTo>
                    <a:pt x="303" y="328"/>
                  </a:lnTo>
                  <a:lnTo>
                    <a:pt x="308" y="405"/>
                  </a:lnTo>
                  <a:lnTo>
                    <a:pt x="317" y="513"/>
                  </a:lnTo>
                  <a:lnTo>
                    <a:pt x="321" y="562"/>
                  </a:lnTo>
                  <a:lnTo>
                    <a:pt x="326" y="589"/>
                  </a:lnTo>
                  <a:lnTo>
                    <a:pt x="335" y="603"/>
                  </a:lnTo>
                  <a:lnTo>
                    <a:pt x="339" y="607"/>
                  </a:lnTo>
                  <a:lnTo>
                    <a:pt x="344" y="603"/>
                  </a:lnTo>
                  <a:lnTo>
                    <a:pt x="352" y="607"/>
                  </a:lnTo>
                  <a:lnTo>
                    <a:pt x="357" y="607"/>
                  </a:lnTo>
                  <a:lnTo>
                    <a:pt x="366" y="621"/>
                  </a:lnTo>
                  <a:lnTo>
                    <a:pt x="370" y="621"/>
                  </a:lnTo>
                  <a:lnTo>
                    <a:pt x="375" y="634"/>
                  </a:lnTo>
                  <a:lnTo>
                    <a:pt x="384" y="634"/>
                  </a:lnTo>
                  <a:lnTo>
                    <a:pt x="388" y="612"/>
                  </a:lnTo>
                  <a:lnTo>
                    <a:pt x="397" y="607"/>
                  </a:lnTo>
                  <a:lnTo>
                    <a:pt x="402" y="607"/>
                  </a:lnTo>
                  <a:lnTo>
                    <a:pt x="406" y="603"/>
                  </a:lnTo>
                  <a:lnTo>
                    <a:pt x="415" y="603"/>
                  </a:lnTo>
                  <a:lnTo>
                    <a:pt x="419" y="603"/>
                  </a:lnTo>
                  <a:lnTo>
                    <a:pt x="424" y="603"/>
                  </a:lnTo>
                  <a:lnTo>
                    <a:pt x="433" y="603"/>
                  </a:lnTo>
                  <a:lnTo>
                    <a:pt x="437" y="594"/>
                  </a:lnTo>
                  <a:lnTo>
                    <a:pt x="446" y="589"/>
                  </a:lnTo>
                  <a:lnTo>
                    <a:pt x="451" y="585"/>
                  </a:lnTo>
                  <a:lnTo>
                    <a:pt x="455" y="580"/>
                  </a:lnTo>
                  <a:lnTo>
                    <a:pt x="464" y="580"/>
                  </a:lnTo>
                  <a:lnTo>
                    <a:pt x="469" y="585"/>
                  </a:lnTo>
                  <a:lnTo>
                    <a:pt x="473" y="594"/>
                  </a:lnTo>
                  <a:lnTo>
                    <a:pt x="482" y="589"/>
                  </a:lnTo>
                  <a:lnTo>
                    <a:pt x="486" y="580"/>
                  </a:lnTo>
                  <a:lnTo>
                    <a:pt x="495" y="562"/>
                  </a:lnTo>
                  <a:lnTo>
                    <a:pt x="500" y="549"/>
                  </a:lnTo>
                  <a:lnTo>
                    <a:pt x="504" y="558"/>
                  </a:lnTo>
                  <a:lnTo>
                    <a:pt x="513" y="571"/>
                  </a:lnTo>
                  <a:lnTo>
                    <a:pt x="518" y="585"/>
                  </a:lnTo>
                  <a:lnTo>
                    <a:pt x="522" y="594"/>
                  </a:lnTo>
                  <a:lnTo>
                    <a:pt x="531" y="589"/>
                  </a:lnTo>
                  <a:lnTo>
                    <a:pt x="535" y="594"/>
                  </a:lnTo>
                  <a:lnTo>
                    <a:pt x="544" y="603"/>
                  </a:lnTo>
                  <a:lnTo>
                    <a:pt x="549" y="621"/>
                  </a:lnTo>
                  <a:lnTo>
                    <a:pt x="553" y="621"/>
                  </a:lnTo>
                  <a:lnTo>
                    <a:pt x="562" y="607"/>
                  </a:lnTo>
                  <a:lnTo>
                    <a:pt x="567" y="585"/>
                  </a:lnTo>
                  <a:lnTo>
                    <a:pt x="576" y="576"/>
                  </a:lnTo>
                  <a:lnTo>
                    <a:pt x="580" y="562"/>
                  </a:lnTo>
                  <a:lnTo>
                    <a:pt x="585" y="544"/>
                  </a:lnTo>
                  <a:lnTo>
                    <a:pt x="593" y="535"/>
                  </a:lnTo>
                  <a:lnTo>
                    <a:pt x="598" y="526"/>
                  </a:lnTo>
                  <a:lnTo>
                    <a:pt x="602" y="522"/>
                  </a:lnTo>
                  <a:lnTo>
                    <a:pt x="611" y="522"/>
                  </a:lnTo>
                  <a:lnTo>
                    <a:pt x="616" y="526"/>
                  </a:lnTo>
                  <a:lnTo>
                    <a:pt x="625" y="526"/>
                  </a:lnTo>
                  <a:lnTo>
                    <a:pt x="629" y="535"/>
                  </a:lnTo>
                  <a:lnTo>
                    <a:pt x="634" y="535"/>
                  </a:lnTo>
                  <a:lnTo>
                    <a:pt x="643" y="531"/>
                  </a:lnTo>
                  <a:lnTo>
                    <a:pt x="647" y="526"/>
                  </a:lnTo>
                  <a:lnTo>
                    <a:pt x="651" y="531"/>
                  </a:lnTo>
                  <a:lnTo>
                    <a:pt x="660" y="531"/>
                  </a:lnTo>
                  <a:lnTo>
                    <a:pt x="665" y="526"/>
                  </a:lnTo>
                  <a:lnTo>
                    <a:pt x="674" y="531"/>
                  </a:lnTo>
                  <a:lnTo>
                    <a:pt x="678" y="549"/>
                  </a:lnTo>
                  <a:lnTo>
                    <a:pt x="683" y="562"/>
                  </a:lnTo>
                  <a:lnTo>
                    <a:pt x="692" y="580"/>
                  </a:lnTo>
                  <a:lnTo>
                    <a:pt x="696" y="576"/>
                  </a:lnTo>
                  <a:lnTo>
                    <a:pt x="705" y="549"/>
                  </a:lnTo>
                  <a:lnTo>
                    <a:pt x="710" y="540"/>
                  </a:lnTo>
                  <a:lnTo>
                    <a:pt x="714" y="535"/>
                  </a:lnTo>
                  <a:lnTo>
                    <a:pt x="723" y="535"/>
                  </a:lnTo>
                  <a:lnTo>
                    <a:pt x="727" y="544"/>
                  </a:lnTo>
                  <a:lnTo>
                    <a:pt x="732" y="540"/>
                  </a:lnTo>
                  <a:lnTo>
                    <a:pt x="741" y="540"/>
                  </a:lnTo>
                  <a:lnTo>
                    <a:pt x="745" y="540"/>
                  </a:lnTo>
                  <a:lnTo>
                    <a:pt x="754" y="535"/>
                  </a:lnTo>
                  <a:lnTo>
                    <a:pt x="759" y="531"/>
                  </a:lnTo>
                  <a:lnTo>
                    <a:pt x="763" y="526"/>
                  </a:lnTo>
                  <a:lnTo>
                    <a:pt x="772" y="531"/>
                  </a:lnTo>
                  <a:lnTo>
                    <a:pt x="776" y="540"/>
                  </a:lnTo>
                  <a:lnTo>
                    <a:pt x="781" y="535"/>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0" name="Freeform 97"/>
            <p:cNvSpPr>
              <a:spLocks/>
            </p:cNvSpPr>
            <p:nvPr/>
          </p:nvSpPr>
          <p:spPr bwMode="auto">
            <a:xfrm>
              <a:off x="7188229" y="1408107"/>
              <a:ext cx="1239838" cy="985838"/>
            </a:xfrm>
            <a:custGeom>
              <a:avLst/>
              <a:gdLst>
                <a:gd name="T0" fmla="*/ 32762838 w 781"/>
                <a:gd name="T1" fmla="*/ 1214715929 h 621"/>
                <a:gd name="T2" fmla="*/ 78125669 w 781"/>
                <a:gd name="T3" fmla="*/ 1224796559 h 621"/>
                <a:gd name="T4" fmla="*/ 123488500 w 781"/>
                <a:gd name="T5" fmla="*/ 1282760976 h 621"/>
                <a:gd name="T6" fmla="*/ 168851331 w 781"/>
                <a:gd name="T7" fmla="*/ 1315522230 h 621"/>
                <a:gd name="T8" fmla="*/ 224294790 w 781"/>
                <a:gd name="T9" fmla="*/ 1305441600 h 621"/>
                <a:gd name="T10" fmla="*/ 269657621 w 781"/>
                <a:gd name="T11" fmla="*/ 1260078764 h 621"/>
                <a:gd name="T12" fmla="*/ 315020452 w 781"/>
                <a:gd name="T13" fmla="*/ 1224796559 h 621"/>
                <a:gd name="T14" fmla="*/ 360383283 w 781"/>
                <a:gd name="T15" fmla="*/ 1179433723 h 621"/>
                <a:gd name="T16" fmla="*/ 405746114 w 781"/>
                <a:gd name="T17" fmla="*/ 1282760976 h 621"/>
                <a:gd name="T18" fmla="*/ 448587993 w 781"/>
                <a:gd name="T19" fmla="*/ 1224796559 h 621"/>
                <a:gd name="T20" fmla="*/ 493950824 w 781"/>
                <a:gd name="T21" fmla="*/ 1123990258 h 621"/>
                <a:gd name="T22" fmla="*/ 539313655 w 781"/>
                <a:gd name="T23" fmla="*/ 375504265 h 621"/>
                <a:gd name="T24" fmla="*/ 594757115 w 781"/>
                <a:gd name="T25" fmla="*/ 0 h 621"/>
                <a:gd name="T26" fmla="*/ 640119946 w 781"/>
                <a:gd name="T27" fmla="*/ 158770718 h 621"/>
                <a:gd name="T28" fmla="*/ 685482776 w 781"/>
                <a:gd name="T29" fmla="*/ 398184889 h 621"/>
                <a:gd name="T30" fmla="*/ 730845607 w 781"/>
                <a:gd name="T31" fmla="*/ 579636231 h 621"/>
                <a:gd name="T32" fmla="*/ 776208438 w 781"/>
                <a:gd name="T33" fmla="*/ 861893875 h 621"/>
                <a:gd name="T34" fmla="*/ 821571269 w 781"/>
                <a:gd name="T35" fmla="*/ 1383567277 h 621"/>
                <a:gd name="T36" fmla="*/ 866934100 w 781"/>
                <a:gd name="T37" fmla="*/ 1509575153 h 621"/>
                <a:gd name="T38" fmla="*/ 922377559 w 781"/>
                <a:gd name="T39" fmla="*/ 1532255777 h 621"/>
                <a:gd name="T40" fmla="*/ 967740390 w 781"/>
                <a:gd name="T41" fmla="*/ 1554937989 h 621"/>
                <a:gd name="T42" fmla="*/ 1013103221 w 781"/>
                <a:gd name="T43" fmla="*/ 1486892942 h 621"/>
                <a:gd name="T44" fmla="*/ 1055946688 w 781"/>
                <a:gd name="T45" fmla="*/ 1464212318 h 621"/>
                <a:gd name="T46" fmla="*/ 1101309519 w 781"/>
                <a:gd name="T47" fmla="*/ 1474292948 h 621"/>
                <a:gd name="T48" fmla="*/ 1146672350 w 781"/>
                <a:gd name="T49" fmla="*/ 1418849482 h 621"/>
                <a:gd name="T50" fmla="*/ 1192035181 w 781"/>
                <a:gd name="T51" fmla="*/ 1373486647 h 621"/>
                <a:gd name="T52" fmla="*/ 1247478641 w 781"/>
                <a:gd name="T53" fmla="*/ 1338204441 h 621"/>
                <a:gd name="T54" fmla="*/ 1292841471 w 781"/>
                <a:gd name="T55" fmla="*/ 1328123811 h 621"/>
                <a:gd name="T56" fmla="*/ 1338204302 w 781"/>
                <a:gd name="T57" fmla="*/ 1237398140 h 621"/>
                <a:gd name="T58" fmla="*/ 1383567133 w 781"/>
                <a:gd name="T59" fmla="*/ 1088708052 h 621"/>
                <a:gd name="T60" fmla="*/ 1428929964 w 781"/>
                <a:gd name="T61" fmla="*/ 1156753099 h 621"/>
                <a:gd name="T62" fmla="*/ 1474292795 w 781"/>
                <a:gd name="T63" fmla="*/ 1338204441 h 621"/>
                <a:gd name="T64" fmla="*/ 1517134674 w 781"/>
                <a:gd name="T65" fmla="*/ 1338204441 h 621"/>
                <a:gd name="T66" fmla="*/ 1575099085 w 781"/>
                <a:gd name="T67" fmla="*/ 1315522230 h 621"/>
                <a:gd name="T68" fmla="*/ 1620461916 w 781"/>
                <a:gd name="T69" fmla="*/ 1260078764 h 621"/>
                <a:gd name="T70" fmla="*/ 1663303796 w 781"/>
                <a:gd name="T71" fmla="*/ 1338204441 h 621"/>
                <a:gd name="T72" fmla="*/ 1708666627 w 781"/>
                <a:gd name="T73" fmla="*/ 1315522230 h 621"/>
                <a:gd name="T74" fmla="*/ 1754029457 w 781"/>
                <a:gd name="T75" fmla="*/ 1305441600 h 621"/>
                <a:gd name="T76" fmla="*/ 1799392288 w 781"/>
                <a:gd name="T77" fmla="*/ 1338204441 h 621"/>
                <a:gd name="T78" fmla="*/ 1844755119 w 781"/>
                <a:gd name="T79" fmla="*/ 1360885065 h 621"/>
                <a:gd name="T80" fmla="*/ 1900198579 w 781"/>
                <a:gd name="T81" fmla="*/ 1406247901 h 621"/>
                <a:gd name="T82" fmla="*/ 1945561410 w 781"/>
                <a:gd name="T83" fmla="*/ 1396167271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09"/>
                  </a:moveTo>
                  <a:lnTo>
                    <a:pt x="9" y="495"/>
                  </a:lnTo>
                  <a:lnTo>
                    <a:pt x="13" y="482"/>
                  </a:lnTo>
                  <a:lnTo>
                    <a:pt x="18" y="473"/>
                  </a:lnTo>
                  <a:lnTo>
                    <a:pt x="27" y="473"/>
                  </a:lnTo>
                  <a:lnTo>
                    <a:pt x="31" y="486"/>
                  </a:lnTo>
                  <a:lnTo>
                    <a:pt x="36" y="500"/>
                  </a:lnTo>
                  <a:lnTo>
                    <a:pt x="45" y="504"/>
                  </a:lnTo>
                  <a:lnTo>
                    <a:pt x="49" y="509"/>
                  </a:lnTo>
                  <a:lnTo>
                    <a:pt x="58" y="509"/>
                  </a:lnTo>
                  <a:lnTo>
                    <a:pt x="62" y="518"/>
                  </a:lnTo>
                  <a:lnTo>
                    <a:pt x="67" y="522"/>
                  </a:lnTo>
                  <a:lnTo>
                    <a:pt x="76" y="522"/>
                  </a:lnTo>
                  <a:lnTo>
                    <a:pt x="80" y="522"/>
                  </a:lnTo>
                  <a:lnTo>
                    <a:pt x="89" y="518"/>
                  </a:lnTo>
                  <a:lnTo>
                    <a:pt x="94" y="509"/>
                  </a:lnTo>
                  <a:lnTo>
                    <a:pt x="98" y="504"/>
                  </a:lnTo>
                  <a:lnTo>
                    <a:pt x="107" y="500"/>
                  </a:lnTo>
                  <a:lnTo>
                    <a:pt x="111" y="482"/>
                  </a:lnTo>
                  <a:lnTo>
                    <a:pt x="116" y="482"/>
                  </a:lnTo>
                  <a:lnTo>
                    <a:pt x="125" y="486"/>
                  </a:lnTo>
                  <a:lnTo>
                    <a:pt x="129" y="482"/>
                  </a:lnTo>
                  <a:lnTo>
                    <a:pt x="138" y="464"/>
                  </a:lnTo>
                  <a:lnTo>
                    <a:pt x="143" y="468"/>
                  </a:lnTo>
                  <a:lnTo>
                    <a:pt x="147" y="482"/>
                  </a:lnTo>
                  <a:lnTo>
                    <a:pt x="156" y="504"/>
                  </a:lnTo>
                  <a:lnTo>
                    <a:pt x="161" y="509"/>
                  </a:lnTo>
                  <a:lnTo>
                    <a:pt x="165" y="491"/>
                  </a:lnTo>
                  <a:lnTo>
                    <a:pt x="174" y="486"/>
                  </a:lnTo>
                  <a:lnTo>
                    <a:pt x="178" y="486"/>
                  </a:lnTo>
                  <a:lnTo>
                    <a:pt x="187" y="491"/>
                  </a:lnTo>
                  <a:lnTo>
                    <a:pt x="192" y="495"/>
                  </a:lnTo>
                  <a:lnTo>
                    <a:pt x="196" y="446"/>
                  </a:lnTo>
                  <a:lnTo>
                    <a:pt x="205" y="342"/>
                  </a:lnTo>
                  <a:lnTo>
                    <a:pt x="210" y="239"/>
                  </a:lnTo>
                  <a:lnTo>
                    <a:pt x="214" y="149"/>
                  </a:lnTo>
                  <a:lnTo>
                    <a:pt x="223" y="72"/>
                  </a:lnTo>
                  <a:lnTo>
                    <a:pt x="228" y="27"/>
                  </a:lnTo>
                  <a:lnTo>
                    <a:pt x="236" y="0"/>
                  </a:lnTo>
                  <a:lnTo>
                    <a:pt x="241" y="14"/>
                  </a:lnTo>
                  <a:lnTo>
                    <a:pt x="245" y="41"/>
                  </a:lnTo>
                  <a:lnTo>
                    <a:pt x="254" y="63"/>
                  </a:lnTo>
                  <a:lnTo>
                    <a:pt x="259" y="95"/>
                  </a:lnTo>
                  <a:lnTo>
                    <a:pt x="268" y="126"/>
                  </a:lnTo>
                  <a:lnTo>
                    <a:pt x="272" y="158"/>
                  </a:lnTo>
                  <a:lnTo>
                    <a:pt x="277" y="180"/>
                  </a:lnTo>
                  <a:lnTo>
                    <a:pt x="286" y="198"/>
                  </a:lnTo>
                  <a:lnTo>
                    <a:pt x="290" y="230"/>
                  </a:lnTo>
                  <a:lnTo>
                    <a:pt x="294" y="252"/>
                  </a:lnTo>
                  <a:lnTo>
                    <a:pt x="303" y="275"/>
                  </a:lnTo>
                  <a:lnTo>
                    <a:pt x="308" y="342"/>
                  </a:lnTo>
                  <a:lnTo>
                    <a:pt x="317" y="450"/>
                  </a:lnTo>
                  <a:lnTo>
                    <a:pt x="321" y="509"/>
                  </a:lnTo>
                  <a:lnTo>
                    <a:pt x="326" y="549"/>
                  </a:lnTo>
                  <a:lnTo>
                    <a:pt x="335" y="590"/>
                  </a:lnTo>
                  <a:lnTo>
                    <a:pt x="339" y="603"/>
                  </a:lnTo>
                  <a:lnTo>
                    <a:pt x="344" y="599"/>
                  </a:lnTo>
                  <a:lnTo>
                    <a:pt x="352" y="608"/>
                  </a:lnTo>
                  <a:lnTo>
                    <a:pt x="357" y="612"/>
                  </a:lnTo>
                  <a:lnTo>
                    <a:pt x="366" y="608"/>
                  </a:lnTo>
                  <a:lnTo>
                    <a:pt x="370" y="612"/>
                  </a:lnTo>
                  <a:lnTo>
                    <a:pt x="375" y="621"/>
                  </a:lnTo>
                  <a:lnTo>
                    <a:pt x="384" y="617"/>
                  </a:lnTo>
                  <a:lnTo>
                    <a:pt x="388" y="612"/>
                  </a:lnTo>
                  <a:lnTo>
                    <a:pt x="397" y="608"/>
                  </a:lnTo>
                  <a:lnTo>
                    <a:pt x="402" y="590"/>
                  </a:lnTo>
                  <a:lnTo>
                    <a:pt x="406" y="576"/>
                  </a:lnTo>
                  <a:lnTo>
                    <a:pt x="415" y="576"/>
                  </a:lnTo>
                  <a:lnTo>
                    <a:pt x="419" y="581"/>
                  </a:lnTo>
                  <a:lnTo>
                    <a:pt x="424" y="590"/>
                  </a:lnTo>
                  <a:lnTo>
                    <a:pt x="433" y="590"/>
                  </a:lnTo>
                  <a:lnTo>
                    <a:pt x="437" y="585"/>
                  </a:lnTo>
                  <a:lnTo>
                    <a:pt x="446" y="572"/>
                  </a:lnTo>
                  <a:lnTo>
                    <a:pt x="451" y="558"/>
                  </a:lnTo>
                  <a:lnTo>
                    <a:pt x="455" y="563"/>
                  </a:lnTo>
                  <a:lnTo>
                    <a:pt x="464" y="545"/>
                  </a:lnTo>
                  <a:lnTo>
                    <a:pt x="469" y="540"/>
                  </a:lnTo>
                  <a:lnTo>
                    <a:pt x="473" y="545"/>
                  </a:lnTo>
                  <a:lnTo>
                    <a:pt x="482" y="554"/>
                  </a:lnTo>
                  <a:lnTo>
                    <a:pt x="486" y="545"/>
                  </a:lnTo>
                  <a:lnTo>
                    <a:pt x="495" y="531"/>
                  </a:lnTo>
                  <a:lnTo>
                    <a:pt x="500" y="527"/>
                  </a:lnTo>
                  <a:lnTo>
                    <a:pt x="504" y="522"/>
                  </a:lnTo>
                  <a:lnTo>
                    <a:pt x="513" y="527"/>
                  </a:lnTo>
                  <a:lnTo>
                    <a:pt x="518" y="527"/>
                  </a:lnTo>
                  <a:lnTo>
                    <a:pt x="522" y="513"/>
                  </a:lnTo>
                  <a:lnTo>
                    <a:pt x="531" y="491"/>
                  </a:lnTo>
                  <a:lnTo>
                    <a:pt x="535" y="464"/>
                  </a:lnTo>
                  <a:lnTo>
                    <a:pt x="544" y="446"/>
                  </a:lnTo>
                  <a:lnTo>
                    <a:pt x="549" y="432"/>
                  </a:lnTo>
                  <a:lnTo>
                    <a:pt x="553" y="437"/>
                  </a:lnTo>
                  <a:lnTo>
                    <a:pt x="562" y="441"/>
                  </a:lnTo>
                  <a:lnTo>
                    <a:pt x="567" y="459"/>
                  </a:lnTo>
                  <a:lnTo>
                    <a:pt x="576" y="477"/>
                  </a:lnTo>
                  <a:lnTo>
                    <a:pt x="580" y="500"/>
                  </a:lnTo>
                  <a:lnTo>
                    <a:pt x="585" y="531"/>
                  </a:lnTo>
                  <a:lnTo>
                    <a:pt x="593" y="545"/>
                  </a:lnTo>
                  <a:lnTo>
                    <a:pt x="598" y="545"/>
                  </a:lnTo>
                  <a:lnTo>
                    <a:pt x="602" y="531"/>
                  </a:lnTo>
                  <a:lnTo>
                    <a:pt x="611" y="536"/>
                  </a:lnTo>
                  <a:lnTo>
                    <a:pt x="616" y="540"/>
                  </a:lnTo>
                  <a:lnTo>
                    <a:pt x="625" y="522"/>
                  </a:lnTo>
                  <a:lnTo>
                    <a:pt x="629" y="504"/>
                  </a:lnTo>
                  <a:lnTo>
                    <a:pt x="634" y="495"/>
                  </a:lnTo>
                  <a:lnTo>
                    <a:pt x="643" y="500"/>
                  </a:lnTo>
                  <a:lnTo>
                    <a:pt x="647" y="522"/>
                  </a:lnTo>
                  <a:lnTo>
                    <a:pt x="651" y="531"/>
                  </a:lnTo>
                  <a:lnTo>
                    <a:pt x="660" y="531"/>
                  </a:lnTo>
                  <a:lnTo>
                    <a:pt x="665" y="531"/>
                  </a:lnTo>
                  <a:lnTo>
                    <a:pt x="674" y="527"/>
                  </a:lnTo>
                  <a:lnTo>
                    <a:pt x="678" y="522"/>
                  </a:lnTo>
                  <a:lnTo>
                    <a:pt x="683" y="518"/>
                  </a:lnTo>
                  <a:lnTo>
                    <a:pt x="692" y="513"/>
                  </a:lnTo>
                  <a:lnTo>
                    <a:pt x="696" y="518"/>
                  </a:lnTo>
                  <a:lnTo>
                    <a:pt x="705" y="527"/>
                  </a:lnTo>
                  <a:lnTo>
                    <a:pt x="710" y="527"/>
                  </a:lnTo>
                  <a:lnTo>
                    <a:pt x="714" y="531"/>
                  </a:lnTo>
                  <a:lnTo>
                    <a:pt x="723" y="531"/>
                  </a:lnTo>
                  <a:lnTo>
                    <a:pt x="727" y="536"/>
                  </a:lnTo>
                  <a:lnTo>
                    <a:pt x="732" y="540"/>
                  </a:lnTo>
                  <a:lnTo>
                    <a:pt x="741" y="545"/>
                  </a:lnTo>
                  <a:lnTo>
                    <a:pt x="745" y="549"/>
                  </a:lnTo>
                  <a:lnTo>
                    <a:pt x="754" y="558"/>
                  </a:lnTo>
                  <a:lnTo>
                    <a:pt x="759" y="576"/>
                  </a:lnTo>
                  <a:lnTo>
                    <a:pt x="763" y="572"/>
                  </a:lnTo>
                  <a:lnTo>
                    <a:pt x="772" y="554"/>
                  </a:lnTo>
                  <a:lnTo>
                    <a:pt x="776" y="536"/>
                  </a:lnTo>
                  <a:lnTo>
                    <a:pt x="781" y="527"/>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1" name="Freeform 98"/>
            <p:cNvSpPr>
              <a:spLocks/>
            </p:cNvSpPr>
            <p:nvPr/>
          </p:nvSpPr>
          <p:spPr bwMode="auto">
            <a:xfrm>
              <a:off x="7188229" y="1379532"/>
              <a:ext cx="1239838" cy="985838"/>
            </a:xfrm>
            <a:custGeom>
              <a:avLst/>
              <a:gdLst>
                <a:gd name="T0" fmla="*/ 32762838 w 781"/>
                <a:gd name="T1" fmla="*/ 1338204441 h 621"/>
                <a:gd name="T2" fmla="*/ 78125669 w 781"/>
                <a:gd name="T3" fmla="*/ 1350804435 h 621"/>
                <a:gd name="T4" fmla="*/ 123488500 w 781"/>
                <a:gd name="T5" fmla="*/ 1360885065 h 621"/>
                <a:gd name="T6" fmla="*/ 168851331 w 781"/>
                <a:gd name="T7" fmla="*/ 1360885065 h 621"/>
                <a:gd name="T8" fmla="*/ 224294790 w 781"/>
                <a:gd name="T9" fmla="*/ 1305441600 h 621"/>
                <a:gd name="T10" fmla="*/ 269657621 w 781"/>
                <a:gd name="T11" fmla="*/ 1260078764 h 621"/>
                <a:gd name="T12" fmla="*/ 315020452 w 781"/>
                <a:gd name="T13" fmla="*/ 1305441600 h 621"/>
                <a:gd name="T14" fmla="*/ 360383283 w 781"/>
                <a:gd name="T15" fmla="*/ 1373486647 h 621"/>
                <a:gd name="T16" fmla="*/ 405746114 w 781"/>
                <a:gd name="T17" fmla="*/ 1373486647 h 621"/>
                <a:gd name="T18" fmla="*/ 448587993 w 781"/>
                <a:gd name="T19" fmla="*/ 1360885065 h 621"/>
                <a:gd name="T20" fmla="*/ 493950824 w 781"/>
                <a:gd name="T21" fmla="*/ 1202115935 h 621"/>
                <a:gd name="T22" fmla="*/ 539313655 w 781"/>
                <a:gd name="T23" fmla="*/ 375504265 h 621"/>
                <a:gd name="T24" fmla="*/ 594757115 w 781"/>
                <a:gd name="T25" fmla="*/ 12601581 h 621"/>
                <a:gd name="T26" fmla="*/ 640119946 w 781"/>
                <a:gd name="T27" fmla="*/ 126007876 h 621"/>
                <a:gd name="T28" fmla="*/ 685482776 w 781"/>
                <a:gd name="T29" fmla="*/ 443547725 h 621"/>
                <a:gd name="T30" fmla="*/ 730845607 w 781"/>
                <a:gd name="T31" fmla="*/ 602318443 h 621"/>
                <a:gd name="T32" fmla="*/ 776208438 w 781"/>
                <a:gd name="T33" fmla="*/ 897176080 h 621"/>
                <a:gd name="T34" fmla="*/ 821571269 w 781"/>
                <a:gd name="T35" fmla="*/ 1464212318 h 621"/>
                <a:gd name="T36" fmla="*/ 866934100 w 781"/>
                <a:gd name="T37" fmla="*/ 1565018619 h 621"/>
                <a:gd name="T38" fmla="*/ 922377559 w 781"/>
                <a:gd name="T39" fmla="*/ 1519655783 h 621"/>
                <a:gd name="T40" fmla="*/ 967740390 w 781"/>
                <a:gd name="T41" fmla="*/ 1474292948 h 621"/>
                <a:gd name="T42" fmla="*/ 1013103221 w 781"/>
                <a:gd name="T43" fmla="*/ 1418849482 h 621"/>
                <a:gd name="T44" fmla="*/ 1055946688 w 781"/>
                <a:gd name="T45" fmla="*/ 1418849482 h 621"/>
                <a:gd name="T46" fmla="*/ 1101309519 w 781"/>
                <a:gd name="T47" fmla="*/ 1418849482 h 621"/>
                <a:gd name="T48" fmla="*/ 1146672350 w 781"/>
                <a:gd name="T49" fmla="*/ 1305441600 h 621"/>
                <a:gd name="T50" fmla="*/ 1192035181 w 781"/>
                <a:gd name="T51" fmla="*/ 1315522230 h 621"/>
                <a:gd name="T52" fmla="*/ 1247478641 w 781"/>
                <a:gd name="T53" fmla="*/ 1305441600 h 621"/>
                <a:gd name="T54" fmla="*/ 1292841471 w 781"/>
                <a:gd name="T55" fmla="*/ 1428930112 h 621"/>
                <a:gd name="T56" fmla="*/ 1338204302 w 781"/>
                <a:gd name="T57" fmla="*/ 1406247901 h 621"/>
                <a:gd name="T58" fmla="*/ 1383567133 w 781"/>
                <a:gd name="T59" fmla="*/ 1383567277 h 621"/>
                <a:gd name="T60" fmla="*/ 1428929964 w 781"/>
                <a:gd name="T61" fmla="*/ 1396167271 h 621"/>
                <a:gd name="T62" fmla="*/ 1474292795 w 781"/>
                <a:gd name="T63" fmla="*/ 1292841606 h 621"/>
                <a:gd name="T64" fmla="*/ 1517134674 w 781"/>
                <a:gd name="T65" fmla="*/ 1338204441 h 621"/>
                <a:gd name="T66" fmla="*/ 1575099085 w 781"/>
                <a:gd name="T67" fmla="*/ 1338204441 h 621"/>
                <a:gd name="T68" fmla="*/ 1620461916 w 781"/>
                <a:gd name="T69" fmla="*/ 1383567277 h 621"/>
                <a:gd name="T70" fmla="*/ 1663303796 w 781"/>
                <a:gd name="T71" fmla="*/ 1396167271 h 621"/>
                <a:gd name="T72" fmla="*/ 1708666627 w 781"/>
                <a:gd name="T73" fmla="*/ 1270159394 h 621"/>
                <a:gd name="T74" fmla="*/ 1754029457 w 781"/>
                <a:gd name="T75" fmla="*/ 1260078764 h 621"/>
                <a:gd name="T76" fmla="*/ 1799392288 w 781"/>
                <a:gd name="T77" fmla="*/ 1292841606 h 621"/>
                <a:gd name="T78" fmla="*/ 1844755119 w 781"/>
                <a:gd name="T79" fmla="*/ 1224796559 h 621"/>
                <a:gd name="T80" fmla="*/ 1900198579 w 781"/>
                <a:gd name="T81" fmla="*/ 1237398140 h 621"/>
                <a:gd name="T82" fmla="*/ 1945561410 w 781"/>
                <a:gd name="T83" fmla="*/ 1237398140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22"/>
                  </a:moveTo>
                  <a:lnTo>
                    <a:pt x="9" y="527"/>
                  </a:lnTo>
                  <a:lnTo>
                    <a:pt x="13" y="531"/>
                  </a:lnTo>
                  <a:lnTo>
                    <a:pt x="18" y="536"/>
                  </a:lnTo>
                  <a:lnTo>
                    <a:pt x="27" y="536"/>
                  </a:lnTo>
                  <a:lnTo>
                    <a:pt x="31" y="536"/>
                  </a:lnTo>
                  <a:lnTo>
                    <a:pt x="36" y="540"/>
                  </a:lnTo>
                  <a:lnTo>
                    <a:pt x="45" y="540"/>
                  </a:lnTo>
                  <a:lnTo>
                    <a:pt x="49" y="540"/>
                  </a:lnTo>
                  <a:lnTo>
                    <a:pt x="58" y="549"/>
                  </a:lnTo>
                  <a:lnTo>
                    <a:pt x="62" y="540"/>
                  </a:lnTo>
                  <a:lnTo>
                    <a:pt x="67" y="540"/>
                  </a:lnTo>
                  <a:lnTo>
                    <a:pt x="76" y="545"/>
                  </a:lnTo>
                  <a:lnTo>
                    <a:pt x="80" y="536"/>
                  </a:lnTo>
                  <a:lnTo>
                    <a:pt x="89" y="518"/>
                  </a:lnTo>
                  <a:lnTo>
                    <a:pt x="94" y="504"/>
                  </a:lnTo>
                  <a:lnTo>
                    <a:pt x="98" y="500"/>
                  </a:lnTo>
                  <a:lnTo>
                    <a:pt x="107" y="500"/>
                  </a:lnTo>
                  <a:lnTo>
                    <a:pt x="111" y="504"/>
                  </a:lnTo>
                  <a:lnTo>
                    <a:pt x="116" y="509"/>
                  </a:lnTo>
                  <a:lnTo>
                    <a:pt x="125" y="518"/>
                  </a:lnTo>
                  <a:lnTo>
                    <a:pt x="129" y="536"/>
                  </a:lnTo>
                  <a:lnTo>
                    <a:pt x="138" y="540"/>
                  </a:lnTo>
                  <a:lnTo>
                    <a:pt x="143" y="545"/>
                  </a:lnTo>
                  <a:lnTo>
                    <a:pt x="147" y="554"/>
                  </a:lnTo>
                  <a:lnTo>
                    <a:pt x="156" y="554"/>
                  </a:lnTo>
                  <a:lnTo>
                    <a:pt x="161" y="545"/>
                  </a:lnTo>
                  <a:lnTo>
                    <a:pt x="165" y="540"/>
                  </a:lnTo>
                  <a:lnTo>
                    <a:pt x="174" y="540"/>
                  </a:lnTo>
                  <a:lnTo>
                    <a:pt x="178" y="540"/>
                  </a:lnTo>
                  <a:lnTo>
                    <a:pt x="187" y="545"/>
                  </a:lnTo>
                  <a:lnTo>
                    <a:pt x="192" y="545"/>
                  </a:lnTo>
                  <a:lnTo>
                    <a:pt x="196" y="477"/>
                  </a:lnTo>
                  <a:lnTo>
                    <a:pt x="205" y="351"/>
                  </a:lnTo>
                  <a:lnTo>
                    <a:pt x="210" y="239"/>
                  </a:lnTo>
                  <a:lnTo>
                    <a:pt x="214" y="149"/>
                  </a:lnTo>
                  <a:lnTo>
                    <a:pt x="223" y="86"/>
                  </a:lnTo>
                  <a:lnTo>
                    <a:pt x="228" y="41"/>
                  </a:lnTo>
                  <a:lnTo>
                    <a:pt x="236" y="5"/>
                  </a:lnTo>
                  <a:lnTo>
                    <a:pt x="241" y="0"/>
                  </a:lnTo>
                  <a:lnTo>
                    <a:pt x="245" y="23"/>
                  </a:lnTo>
                  <a:lnTo>
                    <a:pt x="254" y="50"/>
                  </a:lnTo>
                  <a:lnTo>
                    <a:pt x="259" y="104"/>
                  </a:lnTo>
                  <a:lnTo>
                    <a:pt x="268" y="144"/>
                  </a:lnTo>
                  <a:lnTo>
                    <a:pt x="272" y="176"/>
                  </a:lnTo>
                  <a:lnTo>
                    <a:pt x="277" y="207"/>
                  </a:lnTo>
                  <a:lnTo>
                    <a:pt x="286" y="221"/>
                  </a:lnTo>
                  <a:lnTo>
                    <a:pt x="290" y="239"/>
                  </a:lnTo>
                  <a:lnTo>
                    <a:pt x="294" y="257"/>
                  </a:lnTo>
                  <a:lnTo>
                    <a:pt x="303" y="284"/>
                  </a:lnTo>
                  <a:lnTo>
                    <a:pt x="308" y="356"/>
                  </a:lnTo>
                  <a:lnTo>
                    <a:pt x="317" y="459"/>
                  </a:lnTo>
                  <a:lnTo>
                    <a:pt x="321" y="536"/>
                  </a:lnTo>
                  <a:lnTo>
                    <a:pt x="326" y="581"/>
                  </a:lnTo>
                  <a:lnTo>
                    <a:pt x="335" y="608"/>
                  </a:lnTo>
                  <a:lnTo>
                    <a:pt x="339" y="617"/>
                  </a:lnTo>
                  <a:lnTo>
                    <a:pt x="344" y="621"/>
                  </a:lnTo>
                  <a:lnTo>
                    <a:pt x="352" y="617"/>
                  </a:lnTo>
                  <a:lnTo>
                    <a:pt x="357" y="608"/>
                  </a:lnTo>
                  <a:lnTo>
                    <a:pt x="366" y="603"/>
                  </a:lnTo>
                  <a:lnTo>
                    <a:pt x="370" y="603"/>
                  </a:lnTo>
                  <a:lnTo>
                    <a:pt x="375" y="599"/>
                  </a:lnTo>
                  <a:lnTo>
                    <a:pt x="384" y="585"/>
                  </a:lnTo>
                  <a:lnTo>
                    <a:pt x="388" y="576"/>
                  </a:lnTo>
                  <a:lnTo>
                    <a:pt x="397" y="572"/>
                  </a:lnTo>
                  <a:lnTo>
                    <a:pt x="402" y="563"/>
                  </a:lnTo>
                  <a:lnTo>
                    <a:pt x="406" y="558"/>
                  </a:lnTo>
                  <a:lnTo>
                    <a:pt x="415" y="567"/>
                  </a:lnTo>
                  <a:lnTo>
                    <a:pt x="419" y="563"/>
                  </a:lnTo>
                  <a:lnTo>
                    <a:pt x="424" y="558"/>
                  </a:lnTo>
                  <a:lnTo>
                    <a:pt x="433" y="563"/>
                  </a:lnTo>
                  <a:lnTo>
                    <a:pt x="437" y="563"/>
                  </a:lnTo>
                  <a:lnTo>
                    <a:pt x="446" y="554"/>
                  </a:lnTo>
                  <a:lnTo>
                    <a:pt x="451" y="540"/>
                  </a:lnTo>
                  <a:lnTo>
                    <a:pt x="455" y="518"/>
                  </a:lnTo>
                  <a:lnTo>
                    <a:pt x="464" y="513"/>
                  </a:lnTo>
                  <a:lnTo>
                    <a:pt x="469" y="522"/>
                  </a:lnTo>
                  <a:lnTo>
                    <a:pt x="473" y="522"/>
                  </a:lnTo>
                  <a:lnTo>
                    <a:pt x="482" y="518"/>
                  </a:lnTo>
                  <a:lnTo>
                    <a:pt x="486" y="518"/>
                  </a:lnTo>
                  <a:lnTo>
                    <a:pt x="495" y="518"/>
                  </a:lnTo>
                  <a:lnTo>
                    <a:pt x="500" y="545"/>
                  </a:lnTo>
                  <a:lnTo>
                    <a:pt x="504" y="563"/>
                  </a:lnTo>
                  <a:lnTo>
                    <a:pt x="513" y="567"/>
                  </a:lnTo>
                  <a:lnTo>
                    <a:pt x="518" y="572"/>
                  </a:lnTo>
                  <a:lnTo>
                    <a:pt x="522" y="567"/>
                  </a:lnTo>
                  <a:lnTo>
                    <a:pt x="531" y="558"/>
                  </a:lnTo>
                  <a:lnTo>
                    <a:pt x="535" y="554"/>
                  </a:lnTo>
                  <a:lnTo>
                    <a:pt x="544" y="549"/>
                  </a:lnTo>
                  <a:lnTo>
                    <a:pt x="549" y="549"/>
                  </a:lnTo>
                  <a:lnTo>
                    <a:pt x="553" y="549"/>
                  </a:lnTo>
                  <a:lnTo>
                    <a:pt x="562" y="549"/>
                  </a:lnTo>
                  <a:lnTo>
                    <a:pt x="567" y="554"/>
                  </a:lnTo>
                  <a:lnTo>
                    <a:pt x="576" y="545"/>
                  </a:lnTo>
                  <a:lnTo>
                    <a:pt x="580" y="527"/>
                  </a:lnTo>
                  <a:lnTo>
                    <a:pt x="585" y="513"/>
                  </a:lnTo>
                  <a:lnTo>
                    <a:pt x="593" y="518"/>
                  </a:lnTo>
                  <a:lnTo>
                    <a:pt x="598" y="527"/>
                  </a:lnTo>
                  <a:lnTo>
                    <a:pt x="602" y="531"/>
                  </a:lnTo>
                  <a:lnTo>
                    <a:pt x="611" y="531"/>
                  </a:lnTo>
                  <a:lnTo>
                    <a:pt x="616" y="527"/>
                  </a:lnTo>
                  <a:lnTo>
                    <a:pt x="625" y="531"/>
                  </a:lnTo>
                  <a:lnTo>
                    <a:pt x="629" y="540"/>
                  </a:lnTo>
                  <a:lnTo>
                    <a:pt x="634" y="549"/>
                  </a:lnTo>
                  <a:lnTo>
                    <a:pt x="643" y="549"/>
                  </a:lnTo>
                  <a:lnTo>
                    <a:pt x="647" y="545"/>
                  </a:lnTo>
                  <a:lnTo>
                    <a:pt x="651" y="549"/>
                  </a:lnTo>
                  <a:lnTo>
                    <a:pt x="660" y="554"/>
                  </a:lnTo>
                  <a:lnTo>
                    <a:pt x="665" y="549"/>
                  </a:lnTo>
                  <a:lnTo>
                    <a:pt x="674" y="527"/>
                  </a:lnTo>
                  <a:lnTo>
                    <a:pt x="678" y="504"/>
                  </a:lnTo>
                  <a:lnTo>
                    <a:pt x="683" y="486"/>
                  </a:lnTo>
                  <a:lnTo>
                    <a:pt x="692" y="482"/>
                  </a:lnTo>
                  <a:lnTo>
                    <a:pt x="696" y="500"/>
                  </a:lnTo>
                  <a:lnTo>
                    <a:pt x="705" y="527"/>
                  </a:lnTo>
                  <a:lnTo>
                    <a:pt x="710" y="522"/>
                  </a:lnTo>
                  <a:lnTo>
                    <a:pt x="714" y="513"/>
                  </a:lnTo>
                  <a:lnTo>
                    <a:pt x="723" y="500"/>
                  </a:lnTo>
                  <a:lnTo>
                    <a:pt x="727" y="486"/>
                  </a:lnTo>
                  <a:lnTo>
                    <a:pt x="732" y="486"/>
                  </a:lnTo>
                  <a:lnTo>
                    <a:pt x="741" y="495"/>
                  </a:lnTo>
                  <a:lnTo>
                    <a:pt x="745" y="500"/>
                  </a:lnTo>
                  <a:lnTo>
                    <a:pt x="754" y="491"/>
                  </a:lnTo>
                  <a:lnTo>
                    <a:pt x="759" y="486"/>
                  </a:lnTo>
                  <a:lnTo>
                    <a:pt x="763" y="486"/>
                  </a:lnTo>
                  <a:lnTo>
                    <a:pt x="772" y="491"/>
                  </a:lnTo>
                  <a:lnTo>
                    <a:pt x="776" y="495"/>
                  </a:lnTo>
                  <a:lnTo>
                    <a:pt x="781" y="500"/>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2" name="Freeform 99"/>
            <p:cNvSpPr>
              <a:spLocks/>
            </p:cNvSpPr>
            <p:nvPr/>
          </p:nvSpPr>
          <p:spPr bwMode="auto">
            <a:xfrm>
              <a:off x="7188229" y="1301745"/>
              <a:ext cx="1239838" cy="1042988"/>
            </a:xfrm>
            <a:custGeom>
              <a:avLst/>
              <a:gdLst>
                <a:gd name="T0" fmla="*/ 32762838 w 781"/>
                <a:gd name="T1" fmla="*/ 1360885027 h 657"/>
                <a:gd name="T2" fmla="*/ 78125669 w 781"/>
                <a:gd name="T3" fmla="*/ 1393647868 h 657"/>
                <a:gd name="T4" fmla="*/ 123488500 w 781"/>
                <a:gd name="T5" fmla="*/ 1428930073 h 657"/>
                <a:gd name="T6" fmla="*/ 168851331 w 781"/>
                <a:gd name="T7" fmla="*/ 1484373537 h 657"/>
                <a:gd name="T8" fmla="*/ 224294790 w 781"/>
                <a:gd name="T9" fmla="*/ 1484373537 h 657"/>
                <a:gd name="T10" fmla="*/ 269657621 w 781"/>
                <a:gd name="T11" fmla="*/ 1474292907 h 657"/>
                <a:gd name="T12" fmla="*/ 315020452 w 781"/>
                <a:gd name="T13" fmla="*/ 1575099205 h 657"/>
                <a:gd name="T14" fmla="*/ 360383283 w 781"/>
                <a:gd name="T15" fmla="*/ 1461691326 h 657"/>
                <a:gd name="T16" fmla="*/ 405746114 w 781"/>
                <a:gd name="T17" fmla="*/ 1315522193 h 657"/>
                <a:gd name="T18" fmla="*/ 448587993 w 781"/>
                <a:gd name="T19" fmla="*/ 1234877154 h 657"/>
                <a:gd name="T20" fmla="*/ 493950824 w 781"/>
                <a:gd name="T21" fmla="*/ 1166833697 h 657"/>
                <a:gd name="T22" fmla="*/ 539313655 w 781"/>
                <a:gd name="T23" fmla="*/ 395665515 h 657"/>
                <a:gd name="T24" fmla="*/ 594757115 w 781"/>
                <a:gd name="T25" fmla="*/ 0 h 657"/>
                <a:gd name="T26" fmla="*/ 640119946 w 781"/>
                <a:gd name="T27" fmla="*/ 191531967 h 657"/>
                <a:gd name="T28" fmla="*/ 685482776 w 781"/>
                <a:gd name="T29" fmla="*/ 498991177 h 657"/>
                <a:gd name="T30" fmla="*/ 730845607 w 781"/>
                <a:gd name="T31" fmla="*/ 703124725 h 657"/>
                <a:gd name="T32" fmla="*/ 776208438 w 781"/>
                <a:gd name="T33" fmla="*/ 1020664564 h 657"/>
                <a:gd name="T34" fmla="*/ 821571269 w 781"/>
                <a:gd name="T35" fmla="*/ 1575099205 h 657"/>
                <a:gd name="T36" fmla="*/ 866934100 w 781"/>
                <a:gd name="T37" fmla="*/ 1620462039 h 657"/>
                <a:gd name="T38" fmla="*/ 922377559 w 781"/>
                <a:gd name="T39" fmla="*/ 1643142663 h 657"/>
                <a:gd name="T40" fmla="*/ 967740390 w 781"/>
                <a:gd name="T41" fmla="*/ 1633062033 h 657"/>
                <a:gd name="T42" fmla="*/ 1013103221 w 781"/>
                <a:gd name="T43" fmla="*/ 1610381410 h 657"/>
                <a:gd name="T44" fmla="*/ 1055946688 w 781"/>
                <a:gd name="T45" fmla="*/ 1620462039 h 657"/>
                <a:gd name="T46" fmla="*/ 1101309519 w 781"/>
                <a:gd name="T47" fmla="*/ 1633062033 h 657"/>
                <a:gd name="T48" fmla="*/ 1146672350 w 781"/>
                <a:gd name="T49" fmla="*/ 1552416994 h 657"/>
                <a:gd name="T50" fmla="*/ 1192035181 w 781"/>
                <a:gd name="T51" fmla="*/ 1529736371 h 657"/>
                <a:gd name="T52" fmla="*/ 1247478641 w 781"/>
                <a:gd name="T53" fmla="*/ 1451610696 h 657"/>
                <a:gd name="T54" fmla="*/ 1292841471 w 781"/>
                <a:gd name="T55" fmla="*/ 1439010702 h 657"/>
                <a:gd name="T56" fmla="*/ 1338204302 w 781"/>
                <a:gd name="T57" fmla="*/ 1461691326 h 657"/>
                <a:gd name="T58" fmla="*/ 1383567133 w 781"/>
                <a:gd name="T59" fmla="*/ 1484373537 h 657"/>
                <a:gd name="T60" fmla="*/ 1428929964 w 781"/>
                <a:gd name="T61" fmla="*/ 1439010702 h 657"/>
                <a:gd name="T62" fmla="*/ 1474292795 w 781"/>
                <a:gd name="T63" fmla="*/ 1383567238 h 657"/>
                <a:gd name="T64" fmla="*/ 1517134674 w 781"/>
                <a:gd name="T65" fmla="*/ 1393647868 h 657"/>
                <a:gd name="T66" fmla="*/ 1575099085 w 781"/>
                <a:gd name="T67" fmla="*/ 1439010702 h 657"/>
                <a:gd name="T68" fmla="*/ 1620461916 w 781"/>
                <a:gd name="T69" fmla="*/ 1416328491 h 657"/>
                <a:gd name="T70" fmla="*/ 1663303796 w 781"/>
                <a:gd name="T71" fmla="*/ 1348285034 h 657"/>
                <a:gd name="T72" fmla="*/ 1708666627 w 781"/>
                <a:gd name="T73" fmla="*/ 1393647868 h 657"/>
                <a:gd name="T74" fmla="*/ 1754029457 w 781"/>
                <a:gd name="T75" fmla="*/ 1474292907 h 657"/>
                <a:gd name="T76" fmla="*/ 1799392288 w 781"/>
                <a:gd name="T77" fmla="*/ 1519655741 h 657"/>
                <a:gd name="T78" fmla="*/ 1844755119 w 781"/>
                <a:gd name="T79" fmla="*/ 1439010702 h 657"/>
                <a:gd name="T80" fmla="*/ 1900198579 w 781"/>
                <a:gd name="T81" fmla="*/ 1451610696 h 657"/>
                <a:gd name="T82" fmla="*/ 1945561410 w 781"/>
                <a:gd name="T83" fmla="*/ 1348285034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67"/>
                  </a:moveTo>
                  <a:lnTo>
                    <a:pt x="9" y="558"/>
                  </a:lnTo>
                  <a:lnTo>
                    <a:pt x="13" y="540"/>
                  </a:lnTo>
                  <a:lnTo>
                    <a:pt x="18" y="540"/>
                  </a:lnTo>
                  <a:lnTo>
                    <a:pt x="27" y="553"/>
                  </a:lnTo>
                  <a:lnTo>
                    <a:pt x="31" y="553"/>
                  </a:lnTo>
                  <a:lnTo>
                    <a:pt x="36" y="558"/>
                  </a:lnTo>
                  <a:lnTo>
                    <a:pt x="45" y="558"/>
                  </a:lnTo>
                  <a:lnTo>
                    <a:pt x="49" y="567"/>
                  </a:lnTo>
                  <a:lnTo>
                    <a:pt x="58" y="576"/>
                  </a:lnTo>
                  <a:lnTo>
                    <a:pt x="62" y="589"/>
                  </a:lnTo>
                  <a:lnTo>
                    <a:pt x="67" y="589"/>
                  </a:lnTo>
                  <a:lnTo>
                    <a:pt x="76" y="580"/>
                  </a:lnTo>
                  <a:lnTo>
                    <a:pt x="80" y="589"/>
                  </a:lnTo>
                  <a:lnTo>
                    <a:pt x="89" y="589"/>
                  </a:lnTo>
                  <a:lnTo>
                    <a:pt x="94" y="580"/>
                  </a:lnTo>
                  <a:lnTo>
                    <a:pt x="98" y="580"/>
                  </a:lnTo>
                  <a:lnTo>
                    <a:pt x="107" y="585"/>
                  </a:lnTo>
                  <a:lnTo>
                    <a:pt x="111" y="603"/>
                  </a:lnTo>
                  <a:lnTo>
                    <a:pt x="116" y="616"/>
                  </a:lnTo>
                  <a:lnTo>
                    <a:pt x="125" y="625"/>
                  </a:lnTo>
                  <a:lnTo>
                    <a:pt x="129" y="616"/>
                  </a:lnTo>
                  <a:lnTo>
                    <a:pt x="138" y="598"/>
                  </a:lnTo>
                  <a:lnTo>
                    <a:pt x="143" y="580"/>
                  </a:lnTo>
                  <a:lnTo>
                    <a:pt x="147" y="567"/>
                  </a:lnTo>
                  <a:lnTo>
                    <a:pt x="156" y="544"/>
                  </a:lnTo>
                  <a:lnTo>
                    <a:pt x="161" y="522"/>
                  </a:lnTo>
                  <a:lnTo>
                    <a:pt x="165" y="499"/>
                  </a:lnTo>
                  <a:lnTo>
                    <a:pt x="174" y="486"/>
                  </a:lnTo>
                  <a:lnTo>
                    <a:pt x="178" y="490"/>
                  </a:lnTo>
                  <a:lnTo>
                    <a:pt x="187" y="508"/>
                  </a:lnTo>
                  <a:lnTo>
                    <a:pt x="192" y="517"/>
                  </a:lnTo>
                  <a:lnTo>
                    <a:pt x="196" y="463"/>
                  </a:lnTo>
                  <a:lnTo>
                    <a:pt x="205" y="351"/>
                  </a:lnTo>
                  <a:lnTo>
                    <a:pt x="210" y="247"/>
                  </a:lnTo>
                  <a:lnTo>
                    <a:pt x="214" y="157"/>
                  </a:lnTo>
                  <a:lnTo>
                    <a:pt x="223" y="85"/>
                  </a:lnTo>
                  <a:lnTo>
                    <a:pt x="228" y="31"/>
                  </a:lnTo>
                  <a:lnTo>
                    <a:pt x="236" y="0"/>
                  </a:lnTo>
                  <a:lnTo>
                    <a:pt x="241" y="0"/>
                  </a:lnTo>
                  <a:lnTo>
                    <a:pt x="245" y="36"/>
                  </a:lnTo>
                  <a:lnTo>
                    <a:pt x="254" y="76"/>
                  </a:lnTo>
                  <a:lnTo>
                    <a:pt x="259" y="108"/>
                  </a:lnTo>
                  <a:lnTo>
                    <a:pt x="268" y="153"/>
                  </a:lnTo>
                  <a:lnTo>
                    <a:pt x="272" y="198"/>
                  </a:lnTo>
                  <a:lnTo>
                    <a:pt x="277" y="229"/>
                  </a:lnTo>
                  <a:lnTo>
                    <a:pt x="286" y="252"/>
                  </a:lnTo>
                  <a:lnTo>
                    <a:pt x="290" y="279"/>
                  </a:lnTo>
                  <a:lnTo>
                    <a:pt x="294" y="310"/>
                  </a:lnTo>
                  <a:lnTo>
                    <a:pt x="303" y="328"/>
                  </a:lnTo>
                  <a:lnTo>
                    <a:pt x="308" y="405"/>
                  </a:lnTo>
                  <a:lnTo>
                    <a:pt x="317" y="517"/>
                  </a:lnTo>
                  <a:lnTo>
                    <a:pt x="321" y="589"/>
                  </a:lnTo>
                  <a:lnTo>
                    <a:pt x="326" y="625"/>
                  </a:lnTo>
                  <a:lnTo>
                    <a:pt x="335" y="639"/>
                  </a:lnTo>
                  <a:lnTo>
                    <a:pt x="339" y="639"/>
                  </a:lnTo>
                  <a:lnTo>
                    <a:pt x="344" y="643"/>
                  </a:lnTo>
                  <a:lnTo>
                    <a:pt x="352" y="648"/>
                  </a:lnTo>
                  <a:lnTo>
                    <a:pt x="357" y="657"/>
                  </a:lnTo>
                  <a:lnTo>
                    <a:pt x="366" y="652"/>
                  </a:lnTo>
                  <a:lnTo>
                    <a:pt x="370" y="639"/>
                  </a:lnTo>
                  <a:lnTo>
                    <a:pt x="375" y="648"/>
                  </a:lnTo>
                  <a:lnTo>
                    <a:pt x="384" y="648"/>
                  </a:lnTo>
                  <a:lnTo>
                    <a:pt x="388" y="643"/>
                  </a:lnTo>
                  <a:lnTo>
                    <a:pt x="397" y="639"/>
                  </a:lnTo>
                  <a:lnTo>
                    <a:pt x="402" y="639"/>
                  </a:lnTo>
                  <a:lnTo>
                    <a:pt x="406" y="643"/>
                  </a:lnTo>
                  <a:lnTo>
                    <a:pt x="415" y="643"/>
                  </a:lnTo>
                  <a:lnTo>
                    <a:pt x="419" y="643"/>
                  </a:lnTo>
                  <a:lnTo>
                    <a:pt x="424" y="643"/>
                  </a:lnTo>
                  <a:lnTo>
                    <a:pt x="433" y="648"/>
                  </a:lnTo>
                  <a:lnTo>
                    <a:pt x="437" y="648"/>
                  </a:lnTo>
                  <a:lnTo>
                    <a:pt x="446" y="634"/>
                  </a:lnTo>
                  <a:lnTo>
                    <a:pt x="451" y="616"/>
                  </a:lnTo>
                  <a:lnTo>
                    <a:pt x="455" y="616"/>
                  </a:lnTo>
                  <a:lnTo>
                    <a:pt x="464" y="607"/>
                  </a:lnTo>
                  <a:lnTo>
                    <a:pt x="469" y="603"/>
                  </a:lnTo>
                  <a:lnTo>
                    <a:pt x="473" y="607"/>
                  </a:lnTo>
                  <a:lnTo>
                    <a:pt x="482" y="607"/>
                  </a:lnTo>
                  <a:lnTo>
                    <a:pt x="486" y="598"/>
                  </a:lnTo>
                  <a:lnTo>
                    <a:pt x="495" y="576"/>
                  </a:lnTo>
                  <a:lnTo>
                    <a:pt x="500" y="571"/>
                  </a:lnTo>
                  <a:lnTo>
                    <a:pt x="504" y="571"/>
                  </a:lnTo>
                  <a:lnTo>
                    <a:pt x="513" y="571"/>
                  </a:lnTo>
                  <a:lnTo>
                    <a:pt x="518" y="571"/>
                  </a:lnTo>
                  <a:lnTo>
                    <a:pt x="522" y="576"/>
                  </a:lnTo>
                  <a:lnTo>
                    <a:pt x="531" y="580"/>
                  </a:lnTo>
                  <a:lnTo>
                    <a:pt x="535" y="585"/>
                  </a:lnTo>
                  <a:lnTo>
                    <a:pt x="544" y="589"/>
                  </a:lnTo>
                  <a:lnTo>
                    <a:pt x="549" y="589"/>
                  </a:lnTo>
                  <a:lnTo>
                    <a:pt x="553" y="580"/>
                  </a:lnTo>
                  <a:lnTo>
                    <a:pt x="562" y="576"/>
                  </a:lnTo>
                  <a:lnTo>
                    <a:pt x="567" y="571"/>
                  </a:lnTo>
                  <a:lnTo>
                    <a:pt x="576" y="567"/>
                  </a:lnTo>
                  <a:lnTo>
                    <a:pt x="580" y="558"/>
                  </a:lnTo>
                  <a:lnTo>
                    <a:pt x="585" y="549"/>
                  </a:lnTo>
                  <a:lnTo>
                    <a:pt x="593" y="544"/>
                  </a:lnTo>
                  <a:lnTo>
                    <a:pt x="598" y="553"/>
                  </a:lnTo>
                  <a:lnTo>
                    <a:pt x="602" y="553"/>
                  </a:lnTo>
                  <a:lnTo>
                    <a:pt x="611" y="558"/>
                  </a:lnTo>
                  <a:lnTo>
                    <a:pt x="616" y="562"/>
                  </a:lnTo>
                  <a:lnTo>
                    <a:pt x="625" y="571"/>
                  </a:lnTo>
                  <a:lnTo>
                    <a:pt x="629" y="576"/>
                  </a:lnTo>
                  <a:lnTo>
                    <a:pt x="634" y="571"/>
                  </a:lnTo>
                  <a:lnTo>
                    <a:pt x="643" y="562"/>
                  </a:lnTo>
                  <a:lnTo>
                    <a:pt x="647" y="553"/>
                  </a:lnTo>
                  <a:lnTo>
                    <a:pt x="651" y="549"/>
                  </a:lnTo>
                  <a:lnTo>
                    <a:pt x="660" y="535"/>
                  </a:lnTo>
                  <a:lnTo>
                    <a:pt x="665" y="535"/>
                  </a:lnTo>
                  <a:lnTo>
                    <a:pt x="674" y="544"/>
                  </a:lnTo>
                  <a:lnTo>
                    <a:pt x="678" y="553"/>
                  </a:lnTo>
                  <a:lnTo>
                    <a:pt x="683" y="562"/>
                  </a:lnTo>
                  <a:lnTo>
                    <a:pt x="692" y="580"/>
                  </a:lnTo>
                  <a:lnTo>
                    <a:pt x="696" y="585"/>
                  </a:lnTo>
                  <a:lnTo>
                    <a:pt x="705" y="598"/>
                  </a:lnTo>
                  <a:lnTo>
                    <a:pt x="710" y="598"/>
                  </a:lnTo>
                  <a:lnTo>
                    <a:pt x="714" y="603"/>
                  </a:lnTo>
                  <a:lnTo>
                    <a:pt x="723" y="598"/>
                  </a:lnTo>
                  <a:lnTo>
                    <a:pt x="727" y="589"/>
                  </a:lnTo>
                  <a:lnTo>
                    <a:pt x="732" y="571"/>
                  </a:lnTo>
                  <a:lnTo>
                    <a:pt x="741" y="576"/>
                  </a:lnTo>
                  <a:lnTo>
                    <a:pt x="745" y="585"/>
                  </a:lnTo>
                  <a:lnTo>
                    <a:pt x="754" y="576"/>
                  </a:lnTo>
                  <a:lnTo>
                    <a:pt x="759" y="558"/>
                  </a:lnTo>
                  <a:lnTo>
                    <a:pt x="763" y="544"/>
                  </a:lnTo>
                  <a:lnTo>
                    <a:pt x="772" y="535"/>
                  </a:lnTo>
                  <a:lnTo>
                    <a:pt x="776" y="531"/>
                  </a:lnTo>
                  <a:lnTo>
                    <a:pt x="781" y="531"/>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3" name="Freeform 100"/>
            <p:cNvSpPr>
              <a:spLocks/>
            </p:cNvSpPr>
            <p:nvPr/>
          </p:nvSpPr>
          <p:spPr bwMode="auto">
            <a:xfrm>
              <a:off x="7188229" y="1358895"/>
              <a:ext cx="1239838" cy="1006475"/>
            </a:xfrm>
            <a:custGeom>
              <a:avLst/>
              <a:gdLst>
                <a:gd name="T0" fmla="*/ 32762838 w 781"/>
                <a:gd name="T1" fmla="*/ 1315521563 h 634"/>
                <a:gd name="T2" fmla="*/ 78125669 w 781"/>
                <a:gd name="T3" fmla="*/ 1383566575 h 634"/>
                <a:gd name="T4" fmla="*/ 123488500 w 781"/>
                <a:gd name="T5" fmla="*/ 1406247188 h 634"/>
                <a:gd name="T6" fmla="*/ 168851331 w 781"/>
                <a:gd name="T7" fmla="*/ 1496972813 h 634"/>
                <a:gd name="T8" fmla="*/ 224294790 w 781"/>
                <a:gd name="T9" fmla="*/ 1474292200 h 634"/>
                <a:gd name="T10" fmla="*/ 269657621 w 781"/>
                <a:gd name="T11" fmla="*/ 1360884375 h 634"/>
                <a:gd name="T12" fmla="*/ 315020452 w 781"/>
                <a:gd name="T13" fmla="*/ 1189513750 h 634"/>
                <a:gd name="T14" fmla="*/ 360383283 w 781"/>
                <a:gd name="T15" fmla="*/ 1179433125 h 634"/>
                <a:gd name="T16" fmla="*/ 405746114 w 781"/>
                <a:gd name="T17" fmla="*/ 1212195950 h 634"/>
                <a:gd name="T18" fmla="*/ 448587993 w 781"/>
                <a:gd name="T19" fmla="*/ 1360884375 h 634"/>
                <a:gd name="T20" fmla="*/ 493950824 w 781"/>
                <a:gd name="T21" fmla="*/ 1224795938 h 634"/>
                <a:gd name="T22" fmla="*/ 539313655 w 781"/>
                <a:gd name="T23" fmla="*/ 385584700 h 634"/>
                <a:gd name="T24" fmla="*/ 594757115 w 781"/>
                <a:gd name="T25" fmla="*/ 0 h 634"/>
                <a:gd name="T26" fmla="*/ 640119946 w 781"/>
                <a:gd name="T27" fmla="*/ 158770638 h 634"/>
                <a:gd name="T28" fmla="*/ 685482776 w 781"/>
                <a:gd name="T29" fmla="*/ 418345938 h 634"/>
                <a:gd name="T30" fmla="*/ 730845607 w 781"/>
                <a:gd name="T31" fmla="*/ 622479388 h 634"/>
                <a:gd name="T32" fmla="*/ 776208438 w 781"/>
                <a:gd name="T33" fmla="*/ 907256250 h 634"/>
                <a:gd name="T34" fmla="*/ 821571269 w 781"/>
                <a:gd name="T35" fmla="*/ 1428929388 h 634"/>
                <a:gd name="T36" fmla="*/ 866934100 w 781"/>
                <a:gd name="T37" fmla="*/ 1575098450 h 634"/>
                <a:gd name="T38" fmla="*/ 922377559 w 781"/>
                <a:gd name="T39" fmla="*/ 1552416250 h 634"/>
                <a:gd name="T40" fmla="*/ 967740390 w 781"/>
                <a:gd name="T41" fmla="*/ 1461690625 h 634"/>
                <a:gd name="T42" fmla="*/ 1013103221 w 781"/>
                <a:gd name="T43" fmla="*/ 1507053438 h 634"/>
                <a:gd name="T44" fmla="*/ 1055946688 w 781"/>
                <a:gd name="T45" fmla="*/ 1383566575 h 634"/>
                <a:gd name="T46" fmla="*/ 1101309519 w 781"/>
                <a:gd name="T47" fmla="*/ 1370965000 h 634"/>
                <a:gd name="T48" fmla="*/ 1146672350 w 781"/>
                <a:gd name="T49" fmla="*/ 1461690625 h 634"/>
                <a:gd name="T50" fmla="*/ 1192035181 w 781"/>
                <a:gd name="T51" fmla="*/ 1439010013 h 634"/>
                <a:gd name="T52" fmla="*/ 1247478641 w 781"/>
                <a:gd name="T53" fmla="*/ 1461690625 h 634"/>
                <a:gd name="T54" fmla="*/ 1292841471 w 781"/>
                <a:gd name="T55" fmla="*/ 1529735638 h 634"/>
                <a:gd name="T56" fmla="*/ 1338204302 w 781"/>
                <a:gd name="T57" fmla="*/ 1474292200 h 634"/>
                <a:gd name="T58" fmla="*/ 1383567133 w 781"/>
                <a:gd name="T59" fmla="*/ 1257558763 h 634"/>
                <a:gd name="T60" fmla="*/ 1428929964 w 781"/>
                <a:gd name="T61" fmla="*/ 1189513750 h 634"/>
                <a:gd name="T62" fmla="*/ 1474292795 w 781"/>
                <a:gd name="T63" fmla="*/ 1156752513 h 634"/>
                <a:gd name="T64" fmla="*/ 1517134674 w 781"/>
                <a:gd name="T65" fmla="*/ 1280239375 h 634"/>
                <a:gd name="T66" fmla="*/ 1575099085 w 781"/>
                <a:gd name="T67" fmla="*/ 1325602188 h 634"/>
                <a:gd name="T68" fmla="*/ 1620461916 w 781"/>
                <a:gd name="T69" fmla="*/ 1257558763 h 634"/>
                <a:gd name="T70" fmla="*/ 1663303796 w 781"/>
                <a:gd name="T71" fmla="*/ 1234876563 h 634"/>
                <a:gd name="T72" fmla="*/ 1708666627 w 781"/>
                <a:gd name="T73" fmla="*/ 1234876563 h 634"/>
                <a:gd name="T74" fmla="*/ 1754029457 w 781"/>
                <a:gd name="T75" fmla="*/ 1179433125 h 634"/>
                <a:gd name="T76" fmla="*/ 1799392288 w 781"/>
                <a:gd name="T77" fmla="*/ 1202115325 h 634"/>
                <a:gd name="T78" fmla="*/ 1844755119 w 781"/>
                <a:gd name="T79" fmla="*/ 1325602188 h 634"/>
                <a:gd name="T80" fmla="*/ 1900198579 w 781"/>
                <a:gd name="T81" fmla="*/ 1428929388 h 634"/>
                <a:gd name="T82" fmla="*/ 1945561410 w 781"/>
                <a:gd name="T83" fmla="*/ 1302921575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31"/>
                  </a:moveTo>
                  <a:lnTo>
                    <a:pt x="9" y="522"/>
                  </a:lnTo>
                  <a:lnTo>
                    <a:pt x="13" y="522"/>
                  </a:lnTo>
                  <a:lnTo>
                    <a:pt x="18" y="540"/>
                  </a:lnTo>
                  <a:lnTo>
                    <a:pt x="27" y="553"/>
                  </a:lnTo>
                  <a:lnTo>
                    <a:pt x="31" y="549"/>
                  </a:lnTo>
                  <a:lnTo>
                    <a:pt x="36" y="544"/>
                  </a:lnTo>
                  <a:lnTo>
                    <a:pt x="45" y="553"/>
                  </a:lnTo>
                  <a:lnTo>
                    <a:pt x="49" y="558"/>
                  </a:lnTo>
                  <a:lnTo>
                    <a:pt x="58" y="571"/>
                  </a:lnTo>
                  <a:lnTo>
                    <a:pt x="62" y="594"/>
                  </a:lnTo>
                  <a:lnTo>
                    <a:pt x="67" y="594"/>
                  </a:lnTo>
                  <a:lnTo>
                    <a:pt x="76" y="589"/>
                  </a:lnTo>
                  <a:lnTo>
                    <a:pt x="80" y="585"/>
                  </a:lnTo>
                  <a:lnTo>
                    <a:pt x="89" y="585"/>
                  </a:lnTo>
                  <a:lnTo>
                    <a:pt x="94" y="562"/>
                  </a:lnTo>
                  <a:lnTo>
                    <a:pt x="98" y="553"/>
                  </a:lnTo>
                  <a:lnTo>
                    <a:pt x="107" y="540"/>
                  </a:lnTo>
                  <a:lnTo>
                    <a:pt x="111" y="531"/>
                  </a:lnTo>
                  <a:lnTo>
                    <a:pt x="116" y="499"/>
                  </a:lnTo>
                  <a:lnTo>
                    <a:pt x="125" y="472"/>
                  </a:lnTo>
                  <a:lnTo>
                    <a:pt x="129" y="463"/>
                  </a:lnTo>
                  <a:lnTo>
                    <a:pt x="138" y="463"/>
                  </a:lnTo>
                  <a:lnTo>
                    <a:pt x="143" y="468"/>
                  </a:lnTo>
                  <a:lnTo>
                    <a:pt x="147" y="463"/>
                  </a:lnTo>
                  <a:lnTo>
                    <a:pt x="156" y="468"/>
                  </a:lnTo>
                  <a:lnTo>
                    <a:pt x="161" y="481"/>
                  </a:lnTo>
                  <a:lnTo>
                    <a:pt x="165" y="499"/>
                  </a:lnTo>
                  <a:lnTo>
                    <a:pt x="174" y="522"/>
                  </a:lnTo>
                  <a:lnTo>
                    <a:pt x="178" y="540"/>
                  </a:lnTo>
                  <a:lnTo>
                    <a:pt x="187" y="544"/>
                  </a:lnTo>
                  <a:lnTo>
                    <a:pt x="192" y="544"/>
                  </a:lnTo>
                  <a:lnTo>
                    <a:pt x="196" y="486"/>
                  </a:lnTo>
                  <a:lnTo>
                    <a:pt x="205" y="364"/>
                  </a:lnTo>
                  <a:lnTo>
                    <a:pt x="210" y="247"/>
                  </a:lnTo>
                  <a:lnTo>
                    <a:pt x="214" y="153"/>
                  </a:lnTo>
                  <a:lnTo>
                    <a:pt x="223" y="81"/>
                  </a:lnTo>
                  <a:lnTo>
                    <a:pt x="228" y="31"/>
                  </a:lnTo>
                  <a:lnTo>
                    <a:pt x="236" y="0"/>
                  </a:lnTo>
                  <a:lnTo>
                    <a:pt x="241" y="13"/>
                  </a:lnTo>
                  <a:lnTo>
                    <a:pt x="245" y="40"/>
                  </a:lnTo>
                  <a:lnTo>
                    <a:pt x="254" y="63"/>
                  </a:lnTo>
                  <a:lnTo>
                    <a:pt x="259" y="99"/>
                  </a:lnTo>
                  <a:lnTo>
                    <a:pt x="268" y="135"/>
                  </a:lnTo>
                  <a:lnTo>
                    <a:pt x="272" y="166"/>
                  </a:lnTo>
                  <a:lnTo>
                    <a:pt x="277" y="193"/>
                  </a:lnTo>
                  <a:lnTo>
                    <a:pt x="286" y="216"/>
                  </a:lnTo>
                  <a:lnTo>
                    <a:pt x="290" y="247"/>
                  </a:lnTo>
                  <a:lnTo>
                    <a:pt x="294" y="279"/>
                  </a:lnTo>
                  <a:lnTo>
                    <a:pt x="303" y="301"/>
                  </a:lnTo>
                  <a:lnTo>
                    <a:pt x="308" y="360"/>
                  </a:lnTo>
                  <a:lnTo>
                    <a:pt x="317" y="463"/>
                  </a:lnTo>
                  <a:lnTo>
                    <a:pt x="321" y="526"/>
                  </a:lnTo>
                  <a:lnTo>
                    <a:pt x="326" y="567"/>
                  </a:lnTo>
                  <a:lnTo>
                    <a:pt x="335" y="603"/>
                  </a:lnTo>
                  <a:lnTo>
                    <a:pt x="339" y="616"/>
                  </a:lnTo>
                  <a:lnTo>
                    <a:pt x="344" y="625"/>
                  </a:lnTo>
                  <a:lnTo>
                    <a:pt x="352" y="634"/>
                  </a:lnTo>
                  <a:lnTo>
                    <a:pt x="357" y="625"/>
                  </a:lnTo>
                  <a:lnTo>
                    <a:pt x="366" y="616"/>
                  </a:lnTo>
                  <a:lnTo>
                    <a:pt x="370" y="594"/>
                  </a:lnTo>
                  <a:lnTo>
                    <a:pt x="375" y="580"/>
                  </a:lnTo>
                  <a:lnTo>
                    <a:pt x="384" y="580"/>
                  </a:lnTo>
                  <a:lnTo>
                    <a:pt x="388" y="594"/>
                  </a:lnTo>
                  <a:lnTo>
                    <a:pt x="397" y="598"/>
                  </a:lnTo>
                  <a:lnTo>
                    <a:pt x="402" y="598"/>
                  </a:lnTo>
                  <a:lnTo>
                    <a:pt x="406" y="576"/>
                  </a:lnTo>
                  <a:lnTo>
                    <a:pt x="415" y="558"/>
                  </a:lnTo>
                  <a:lnTo>
                    <a:pt x="419" y="549"/>
                  </a:lnTo>
                  <a:lnTo>
                    <a:pt x="424" y="540"/>
                  </a:lnTo>
                  <a:lnTo>
                    <a:pt x="433" y="544"/>
                  </a:lnTo>
                  <a:lnTo>
                    <a:pt x="437" y="544"/>
                  </a:lnTo>
                  <a:lnTo>
                    <a:pt x="446" y="558"/>
                  </a:lnTo>
                  <a:lnTo>
                    <a:pt x="451" y="576"/>
                  </a:lnTo>
                  <a:lnTo>
                    <a:pt x="455" y="580"/>
                  </a:lnTo>
                  <a:lnTo>
                    <a:pt x="464" y="571"/>
                  </a:lnTo>
                  <a:lnTo>
                    <a:pt x="469" y="571"/>
                  </a:lnTo>
                  <a:lnTo>
                    <a:pt x="473" y="571"/>
                  </a:lnTo>
                  <a:lnTo>
                    <a:pt x="482" y="571"/>
                  </a:lnTo>
                  <a:lnTo>
                    <a:pt x="486" y="567"/>
                  </a:lnTo>
                  <a:lnTo>
                    <a:pt x="495" y="580"/>
                  </a:lnTo>
                  <a:lnTo>
                    <a:pt x="500" y="585"/>
                  </a:lnTo>
                  <a:lnTo>
                    <a:pt x="504" y="598"/>
                  </a:lnTo>
                  <a:lnTo>
                    <a:pt x="513" y="607"/>
                  </a:lnTo>
                  <a:lnTo>
                    <a:pt x="518" y="612"/>
                  </a:lnTo>
                  <a:lnTo>
                    <a:pt x="522" y="607"/>
                  </a:lnTo>
                  <a:lnTo>
                    <a:pt x="531" y="585"/>
                  </a:lnTo>
                  <a:lnTo>
                    <a:pt x="535" y="549"/>
                  </a:lnTo>
                  <a:lnTo>
                    <a:pt x="544" y="513"/>
                  </a:lnTo>
                  <a:lnTo>
                    <a:pt x="549" y="499"/>
                  </a:lnTo>
                  <a:lnTo>
                    <a:pt x="553" y="486"/>
                  </a:lnTo>
                  <a:lnTo>
                    <a:pt x="562" y="477"/>
                  </a:lnTo>
                  <a:lnTo>
                    <a:pt x="567" y="472"/>
                  </a:lnTo>
                  <a:lnTo>
                    <a:pt x="576" y="463"/>
                  </a:lnTo>
                  <a:lnTo>
                    <a:pt x="580" y="454"/>
                  </a:lnTo>
                  <a:lnTo>
                    <a:pt x="585" y="459"/>
                  </a:lnTo>
                  <a:lnTo>
                    <a:pt x="593" y="477"/>
                  </a:lnTo>
                  <a:lnTo>
                    <a:pt x="598" y="499"/>
                  </a:lnTo>
                  <a:lnTo>
                    <a:pt x="602" y="508"/>
                  </a:lnTo>
                  <a:lnTo>
                    <a:pt x="611" y="517"/>
                  </a:lnTo>
                  <a:lnTo>
                    <a:pt x="616" y="522"/>
                  </a:lnTo>
                  <a:lnTo>
                    <a:pt x="625" y="526"/>
                  </a:lnTo>
                  <a:lnTo>
                    <a:pt x="629" y="513"/>
                  </a:lnTo>
                  <a:lnTo>
                    <a:pt x="634" y="508"/>
                  </a:lnTo>
                  <a:lnTo>
                    <a:pt x="643" y="499"/>
                  </a:lnTo>
                  <a:lnTo>
                    <a:pt x="647" y="495"/>
                  </a:lnTo>
                  <a:lnTo>
                    <a:pt x="651" y="490"/>
                  </a:lnTo>
                  <a:lnTo>
                    <a:pt x="660" y="490"/>
                  </a:lnTo>
                  <a:lnTo>
                    <a:pt x="665" y="490"/>
                  </a:lnTo>
                  <a:lnTo>
                    <a:pt x="674" y="486"/>
                  </a:lnTo>
                  <a:lnTo>
                    <a:pt x="678" y="490"/>
                  </a:lnTo>
                  <a:lnTo>
                    <a:pt x="683" y="481"/>
                  </a:lnTo>
                  <a:lnTo>
                    <a:pt x="692" y="472"/>
                  </a:lnTo>
                  <a:lnTo>
                    <a:pt x="696" y="468"/>
                  </a:lnTo>
                  <a:lnTo>
                    <a:pt x="705" y="468"/>
                  </a:lnTo>
                  <a:lnTo>
                    <a:pt x="710" y="468"/>
                  </a:lnTo>
                  <a:lnTo>
                    <a:pt x="714" y="477"/>
                  </a:lnTo>
                  <a:lnTo>
                    <a:pt x="723" y="495"/>
                  </a:lnTo>
                  <a:lnTo>
                    <a:pt x="727" y="508"/>
                  </a:lnTo>
                  <a:lnTo>
                    <a:pt x="732" y="526"/>
                  </a:lnTo>
                  <a:lnTo>
                    <a:pt x="741" y="540"/>
                  </a:lnTo>
                  <a:lnTo>
                    <a:pt x="745" y="558"/>
                  </a:lnTo>
                  <a:lnTo>
                    <a:pt x="754" y="567"/>
                  </a:lnTo>
                  <a:lnTo>
                    <a:pt x="759" y="558"/>
                  </a:lnTo>
                  <a:lnTo>
                    <a:pt x="763" y="540"/>
                  </a:lnTo>
                  <a:lnTo>
                    <a:pt x="772" y="517"/>
                  </a:lnTo>
                  <a:lnTo>
                    <a:pt x="776" y="495"/>
                  </a:lnTo>
                  <a:lnTo>
                    <a:pt x="781" y="495"/>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4" name="Freeform 101"/>
            <p:cNvSpPr>
              <a:spLocks/>
            </p:cNvSpPr>
            <p:nvPr/>
          </p:nvSpPr>
          <p:spPr bwMode="auto">
            <a:xfrm>
              <a:off x="7188229" y="1365245"/>
              <a:ext cx="1239838" cy="1000125"/>
            </a:xfrm>
            <a:custGeom>
              <a:avLst/>
              <a:gdLst>
                <a:gd name="T0" fmla="*/ 32762838 w 781"/>
                <a:gd name="T1" fmla="*/ 1270158750 h 630"/>
                <a:gd name="T2" fmla="*/ 78125669 w 781"/>
                <a:gd name="T3" fmla="*/ 1292840950 h 630"/>
                <a:gd name="T4" fmla="*/ 123488500 w 781"/>
                <a:gd name="T5" fmla="*/ 1214715313 h 630"/>
                <a:gd name="T6" fmla="*/ 168851331 w 781"/>
                <a:gd name="T7" fmla="*/ 1237397513 h 630"/>
                <a:gd name="T8" fmla="*/ 224294790 w 781"/>
                <a:gd name="T9" fmla="*/ 1315521563 h 630"/>
                <a:gd name="T10" fmla="*/ 269657621 w 781"/>
                <a:gd name="T11" fmla="*/ 1224795938 h 630"/>
                <a:gd name="T12" fmla="*/ 315020452 w 781"/>
                <a:gd name="T13" fmla="*/ 1247478138 h 630"/>
                <a:gd name="T14" fmla="*/ 360383283 w 781"/>
                <a:gd name="T15" fmla="*/ 1406247188 h 630"/>
                <a:gd name="T16" fmla="*/ 405746114 w 781"/>
                <a:gd name="T17" fmla="*/ 1338203763 h 630"/>
                <a:gd name="T18" fmla="*/ 448587993 w 781"/>
                <a:gd name="T19" fmla="*/ 1373485950 h 630"/>
                <a:gd name="T20" fmla="*/ 493950824 w 781"/>
                <a:gd name="T21" fmla="*/ 1224795938 h 630"/>
                <a:gd name="T22" fmla="*/ 539313655 w 781"/>
                <a:gd name="T23" fmla="*/ 317539688 h 630"/>
                <a:gd name="T24" fmla="*/ 594757115 w 781"/>
                <a:gd name="T25" fmla="*/ 0 h 630"/>
                <a:gd name="T26" fmla="*/ 640119946 w 781"/>
                <a:gd name="T27" fmla="*/ 194052825 h 630"/>
                <a:gd name="T28" fmla="*/ 685482776 w 781"/>
                <a:gd name="T29" fmla="*/ 498990938 h 630"/>
                <a:gd name="T30" fmla="*/ 730845607 w 781"/>
                <a:gd name="T31" fmla="*/ 693043763 h 630"/>
                <a:gd name="T32" fmla="*/ 776208438 w 781"/>
                <a:gd name="T33" fmla="*/ 987901250 h 630"/>
                <a:gd name="T34" fmla="*/ 821571269 w 781"/>
                <a:gd name="T35" fmla="*/ 1509574388 h 630"/>
                <a:gd name="T36" fmla="*/ 866934100 w 781"/>
                <a:gd name="T37" fmla="*/ 1565017825 h 630"/>
                <a:gd name="T38" fmla="*/ 922377559 w 781"/>
                <a:gd name="T39" fmla="*/ 1565017825 h 630"/>
                <a:gd name="T40" fmla="*/ 967740390 w 781"/>
                <a:gd name="T41" fmla="*/ 1577617813 h 630"/>
                <a:gd name="T42" fmla="*/ 1013103221 w 781"/>
                <a:gd name="T43" fmla="*/ 1509574388 h 630"/>
                <a:gd name="T44" fmla="*/ 1055946688 w 781"/>
                <a:gd name="T45" fmla="*/ 1532255000 h 630"/>
                <a:gd name="T46" fmla="*/ 1101309519 w 781"/>
                <a:gd name="T47" fmla="*/ 1587698438 h 630"/>
                <a:gd name="T48" fmla="*/ 1146672350 w 781"/>
                <a:gd name="T49" fmla="*/ 1383566575 h 630"/>
                <a:gd name="T50" fmla="*/ 1192035181 w 781"/>
                <a:gd name="T51" fmla="*/ 1305440938 h 630"/>
                <a:gd name="T52" fmla="*/ 1247478641 w 781"/>
                <a:gd name="T53" fmla="*/ 1260078125 h 630"/>
                <a:gd name="T54" fmla="*/ 1292841471 w 781"/>
                <a:gd name="T55" fmla="*/ 1373485950 h 630"/>
                <a:gd name="T56" fmla="*/ 1338204302 w 781"/>
                <a:gd name="T57" fmla="*/ 1396166563 h 630"/>
                <a:gd name="T58" fmla="*/ 1383567133 w 781"/>
                <a:gd name="T59" fmla="*/ 1396166563 h 630"/>
                <a:gd name="T60" fmla="*/ 1428929964 w 781"/>
                <a:gd name="T61" fmla="*/ 1328123138 h 630"/>
                <a:gd name="T62" fmla="*/ 1474292795 w 781"/>
                <a:gd name="T63" fmla="*/ 1292840950 h 630"/>
                <a:gd name="T64" fmla="*/ 1517134674 w 781"/>
                <a:gd name="T65" fmla="*/ 1383566575 h 630"/>
                <a:gd name="T66" fmla="*/ 1575099085 w 781"/>
                <a:gd name="T67" fmla="*/ 1305440938 h 630"/>
                <a:gd name="T68" fmla="*/ 1620461916 w 781"/>
                <a:gd name="T69" fmla="*/ 1428929388 h 630"/>
                <a:gd name="T70" fmla="*/ 1663303796 w 781"/>
                <a:gd name="T71" fmla="*/ 1441529375 h 630"/>
                <a:gd name="T72" fmla="*/ 1708666627 w 781"/>
                <a:gd name="T73" fmla="*/ 1428929388 h 630"/>
                <a:gd name="T74" fmla="*/ 1754029457 w 781"/>
                <a:gd name="T75" fmla="*/ 1315521563 h 630"/>
                <a:gd name="T76" fmla="*/ 1799392288 w 781"/>
                <a:gd name="T77" fmla="*/ 1315521563 h 630"/>
                <a:gd name="T78" fmla="*/ 1844755119 w 781"/>
                <a:gd name="T79" fmla="*/ 1260078125 h 630"/>
                <a:gd name="T80" fmla="*/ 1900198579 w 781"/>
                <a:gd name="T81" fmla="*/ 1292840950 h 630"/>
                <a:gd name="T82" fmla="*/ 1945561410 w 781"/>
                <a:gd name="T83" fmla="*/ 1338203763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13"/>
                  </a:moveTo>
                  <a:lnTo>
                    <a:pt x="9" y="513"/>
                  </a:lnTo>
                  <a:lnTo>
                    <a:pt x="13" y="504"/>
                  </a:lnTo>
                  <a:lnTo>
                    <a:pt x="18" y="504"/>
                  </a:lnTo>
                  <a:lnTo>
                    <a:pt x="27" y="513"/>
                  </a:lnTo>
                  <a:lnTo>
                    <a:pt x="31" y="513"/>
                  </a:lnTo>
                  <a:lnTo>
                    <a:pt x="36" y="500"/>
                  </a:lnTo>
                  <a:lnTo>
                    <a:pt x="45" y="491"/>
                  </a:lnTo>
                  <a:lnTo>
                    <a:pt x="49" y="482"/>
                  </a:lnTo>
                  <a:lnTo>
                    <a:pt x="58" y="477"/>
                  </a:lnTo>
                  <a:lnTo>
                    <a:pt x="62" y="482"/>
                  </a:lnTo>
                  <a:lnTo>
                    <a:pt x="67" y="491"/>
                  </a:lnTo>
                  <a:lnTo>
                    <a:pt x="76" y="504"/>
                  </a:lnTo>
                  <a:lnTo>
                    <a:pt x="80" y="518"/>
                  </a:lnTo>
                  <a:lnTo>
                    <a:pt x="89" y="522"/>
                  </a:lnTo>
                  <a:lnTo>
                    <a:pt x="94" y="518"/>
                  </a:lnTo>
                  <a:lnTo>
                    <a:pt x="98" y="504"/>
                  </a:lnTo>
                  <a:lnTo>
                    <a:pt x="107" y="486"/>
                  </a:lnTo>
                  <a:lnTo>
                    <a:pt x="111" y="468"/>
                  </a:lnTo>
                  <a:lnTo>
                    <a:pt x="116" y="473"/>
                  </a:lnTo>
                  <a:lnTo>
                    <a:pt x="125" y="495"/>
                  </a:lnTo>
                  <a:lnTo>
                    <a:pt x="129" y="527"/>
                  </a:lnTo>
                  <a:lnTo>
                    <a:pt x="138" y="558"/>
                  </a:lnTo>
                  <a:lnTo>
                    <a:pt x="143" y="558"/>
                  </a:lnTo>
                  <a:lnTo>
                    <a:pt x="147" y="554"/>
                  </a:lnTo>
                  <a:lnTo>
                    <a:pt x="156" y="545"/>
                  </a:lnTo>
                  <a:lnTo>
                    <a:pt x="161" y="531"/>
                  </a:lnTo>
                  <a:lnTo>
                    <a:pt x="165" y="531"/>
                  </a:lnTo>
                  <a:lnTo>
                    <a:pt x="174" y="540"/>
                  </a:lnTo>
                  <a:lnTo>
                    <a:pt x="178" y="545"/>
                  </a:lnTo>
                  <a:lnTo>
                    <a:pt x="187" y="540"/>
                  </a:lnTo>
                  <a:lnTo>
                    <a:pt x="192" y="545"/>
                  </a:lnTo>
                  <a:lnTo>
                    <a:pt x="196" y="486"/>
                  </a:lnTo>
                  <a:lnTo>
                    <a:pt x="205" y="356"/>
                  </a:lnTo>
                  <a:lnTo>
                    <a:pt x="210" y="225"/>
                  </a:lnTo>
                  <a:lnTo>
                    <a:pt x="214" y="126"/>
                  </a:lnTo>
                  <a:lnTo>
                    <a:pt x="223" y="63"/>
                  </a:lnTo>
                  <a:lnTo>
                    <a:pt x="228" y="18"/>
                  </a:lnTo>
                  <a:lnTo>
                    <a:pt x="236" y="0"/>
                  </a:lnTo>
                  <a:lnTo>
                    <a:pt x="241" y="14"/>
                  </a:lnTo>
                  <a:lnTo>
                    <a:pt x="245" y="41"/>
                  </a:lnTo>
                  <a:lnTo>
                    <a:pt x="254" y="77"/>
                  </a:lnTo>
                  <a:lnTo>
                    <a:pt x="259" y="126"/>
                  </a:lnTo>
                  <a:lnTo>
                    <a:pt x="268" y="162"/>
                  </a:lnTo>
                  <a:lnTo>
                    <a:pt x="272" y="198"/>
                  </a:lnTo>
                  <a:lnTo>
                    <a:pt x="277" y="234"/>
                  </a:lnTo>
                  <a:lnTo>
                    <a:pt x="286" y="257"/>
                  </a:lnTo>
                  <a:lnTo>
                    <a:pt x="290" y="275"/>
                  </a:lnTo>
                  <a:lnTo>
                    <a:pt x="294" y="297"/>
                  </a:lnTo>
                  <a:lnTo>
                    <a:pt x="303" y="324"/>
                  </a:lnTo>
                  <a:lnTo>
                    <a:pt x="308" y="392"/>
                  </a:lnTo>
                  <a:lnTo>
                    <a:pt x="317" y="500"/>
                  </a:lnTo>
                  <a:lnTo>
                    <a:pt x="321" y="563"/>
                  </a:lnTo>
                  <a:lnTo>
                    <a:pt x="326" y="599"/>
                  </a:lnTo>
                  <a:lnTo>
                    <a:pt x="335" y="612"/>
                  </a:lnTo>
                  <a:lnTo>
                    <a:pt x="339" y="621"/>
                  </a:lnTo>
                  <a:lnTo>
                    <a:pt x="344" y="621"/>
                  </a:lnTo>
                  <a:lnTo>
                    <a:pt x="352" y="612"/>
                  </a:lnTo>
                  <a:lnTo>
                    <a:pt x="357" y="617"/>
                  </a:lnTo>
                  <a:lnTo>
                    <a:pt x="366" y="621"/>
                  </a:lnTo>
                  <a:lnTo>
                    <a:pt x="370" y="617"/>
                  </a:lnTo>
                  <a:lnTo>
                    <a:pt x="375" y="626"/>
                  </a:lnTo>
                  <a:lnTo>
                    <a:pt x="384" y="626"/>
                  </a:lnTo>
                  <a:lnTo>
                    <a:pt x="388" y="617"/>
                  </a:lnTo>
                  <a:lnTo>
                    <a:pt x="397" y="608"/>
                  </a:lnTo>
                  <a:lnTo>
                    <a:pt x="402" y="599"/>
                  </a:lnTo>
                  <a:lnTo>
                    <a:pt x="406" y="590"/>
                  </a:lnTo>
                  <a:lnTo>
                    <a:pt x="415" y="599"/>
                  </a:lnTo>
                  <a:lnTo>
                    <a:pt x="419" y="608"/>
                  </a:lnTo>
                  <a:lnTo>
                    <a:pt x="424" y="617"/>
                  </a:lnTo>
                  <a:lnTo>
                    <a:pt x="433" y="630"/>
                  </a:lnTo>
                  <a:lnTo>
                    <a:pt x="437" y="630"/>
                  </a:lnTo>
                  <a:lnTo>
                    <a:pt x="446" y="608"/>
                  </a:lnTo>
                  <a:lnTo>
                    <a:pt x="451" y="572"/>
                  </a:lnTo>
                  <a:lnTo>
                    <a:pt x="455" y="549"/>
                  </a:lnTo>
                  <a:lnTo>
                    <a:pt x="464" y="527"/>
                  </a:lnTo>
                  <a:lnTo>
                    <a:pt x="469" y="518"/>
                  </a:lnTo>
                  <a:lnTo>
                    <a:pt x="473" y="518"/>
                  </a:lnTo>
                  <a:lnTo>
                    <a:pt x="482" y="518"/>
                  </a:lnTo>
                  <a:lnTo>
                    <a:pt x="486" y="509"/>
                  </a:lnTo>
                  <a:lnTo>
                    <a:pt x="495" y="500"/>
                  </a:lnTo>
                  <a:lnTo>
                    <a:pt x="500" y="495"/>
                  </a:lnTo>
                  <a:lnTo>
                    <a:pt x="504" y="518"/>
                  </a:lnTo>
                  <a:lnTo>
                    <a:pt x="513" y="545"/>
                  </a:lnTo>
                  <a:lnTo>
                    <a:pt x="518" y="558"/>
                  </a:lnTo>
                  <a:lnTo>
                    <a:pt x="522" y="558"/>
                  </a:lnTo>
                  <a:lnTo>
                    <a:pt x="531" y="554"/>
                  </a:lnTo>
                  <a:lnTo>
                    <a:pt x="535" y="549"/>
                  </a:lnTo>
                  <a:lnTo>
                    <a:pt x="544" y="549"/>
                  </a:lnTo>
                  <a:lnTo>
                    <a:pt x="549" y="554"/>
                  </a:lnTo>
                  <a:lnTo>
                    <a:pt x="553" y="554"/>
                  </a:lnTo>
                  <a:lnTo>
                    <a:pt x="562" y="540"/>
                  </a:lnTo>
                  <a:lnTo>
                    <a:pt x="567" y="527"/>
                  </a:lnTo>
                  <a:lnTo>
                    <a:pt x="576" y="527"/>
                  </a:lnTo>
                  <a:lnTo>
                    <a:pt x="580" y="518"/>
                  </a:lnTo>
                  <a:lnTo>
                    <a:pt x="585" y="513"/>
                  </a:lnTo>
                  <a:lnTo>
                    <a:pt x="593" y="518"/>
                  </a:lnTo>
                  <a:lnTo>
                    <a:pt x="598" y="540"/>
                  </a:lnTo>
                  <a:lnTo>
                    <a:pt x="602" y="549"/>
                  </a:lnTo>
                  <a:lnTo>
                    <a:pt x="611" y="531"/>
                  </a:lnTo>
                  <a:lnTo>
                    <a:pt x="616" y="527"/>
                  </a:lnTo>
                  <a:lnTo>
                    <a:pt x="625" y="518"/>
                  </a:lnTo>
                  <a:lnTo>
                    <a:pt x="629" y="522"/>
                  </a:lnTo>
                  <a:lnTo>
                    <a:pt x="634" y="545"/>
                  </a:lnTo>
                  <a:lnTo>
                    <a:pt x="643" y="567"/>
                  </a:lnTo>
                  <a:lnTo>
                    <a:pt x="647" y="576"/>
                  </a:lnTo>
                  <a:lnTo>
                    <a:pt x="651" y="576"/>
                  </a:lnTo>
                  <a:lnTo>
                    <a:pt x="660" y="572"/>
                  </a:lnTo>
                  <a:lnTo>
                    <a:pt x="665" y="572"/>
                  </a:lnTo>
                  <a:lnTo>
                    <a:pt x="674" y="572"/>
                  </a:lnTo>
                  <a:lnTo>
                    <a:pt x="678" y="567"/>
                  </a:lnTo>
                  <a:lnTo>
                    <a:pt x="683" y="549"/>
                  </a:lnTo>
                  <a:lnTo>
                    <a:pt x="692" y="536"/>
                  </a:lnTo>
                  <a:lnTo>
                    <a:pt x="696" y="522"/>
                  </a:lnTo>
                  <a:lnTo>
                    <a:pt x="705" y="527"/>
                  </a:lnTo>
                  <a:lnTo>
                    <a:pt x="710" y="518"/>
                  </a:lnTo>
                  <a:lnTo>
                    <a:pt x="714" y="522"/>
                  </a:lnTo>
                  <a:lnTo>
                    <a:pt x="723" y="513"/>
                  </a:lnTo>
                  <a:lnTo>
                    <a:pt x="727" y="500"/>
                  </a:lnTo>
                  <a:lnTo>
                    <a:pt x="732" y="500"/>
                  </a:lnTo>
                  <a:lnTo>
                    <a:pt x="741" y="500"/>
                  </a:lnTo>
                  <a:lnTo>
                    <a:pt x="745" y="500"/>
                  </a:lnTo>
                  <a:lnTo>
                    <a:pt x="754" y="513"/>
                  </a:lnTo>
                  <a:lnTo>
                    <a:pt x="759" y="527"/>
                  </a:lnTo>
                  <a:lnTo>
                    <a:pt x="763" y="531"/>
                  </a:lnTo>
                  <a:lnTo>
                    <a:pt x="772" y="531"/>
                  </a:lnTo>
                  <a:lnTo>
                    <a:pt x="776" y="527"/>
                  </a:lnTo>
                  <a:lnTo>
                    <a:pt x="781" y="522"/>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5" name="Freeform 102"/>
            <p:cNvSpPr>
              <a:spLocks/>
            </p:cNvSpPr>
            <p:nvPr/>
          </p:nvSpPr>
          <p:spPr bwMode="auto">
            <a:xfrm>
              <a:off x="7188229" y="1387470"/>
              <a:ext cx="1239838" cy="1006475"/>
            </a:xfrm>
            <a:custGeom>
              <a:avLst/>
              <a:gdLst>
                <a:gd name="T0" fmla="*/ 32762838 w 781"/>
                <a:gd name="T1" fmla="*/ 1370965000 h 634"/>
                <a:gd name="T2" fmla="*/ 78125669 w 781"/>
                <a:gd name="T3" fmla="*/ 1325602188 h 634"/>
                <a:gd name="T4" fmla="*/ 123488500 w 781"/>
                <a:gd name="T5" fmla="*/ 1393647200 h 634"/>
                <a:gd name="T6" fmla="*/ 168851331 w 781"/>
                <a:gd name="T7" fmla="*/ 1383566575 h 634"/>
                <a:gd name="T8" fmla="*/ 224294790 w 781"/>
                <a:gd name="T9" fmla="*/ 1383566575 h 634"/>
                <a:gd name="T10" fmla="*/ 269657621 w 781"/>
                <a:gd name="T11" fmla="*/ 1393647200 h 634"/>
                <a:gd name="T12" fmla="*/ 315020452 w 781"/>
                <a:gd name="T13" fmla="*/ 1406247188 h 634"/>
                <a:gd name="T14" fmla="*/ 360383283 w 781"/>
                <a:gd name="T15" fmla="*/ 1338203763 h 634"/>
                <a:gd name="T16" fmla="*/ 405746114 w 781"/>
                <a:gd name="T17" fmla="*/ 1348284388 h 634"/>
                <a:gd name="T18" fmla="*/ 448587993 w 781"/>
                <a:gd name="T19" fmla="*/ 1315521563 h 634"/>
                <a:gd name="T20" fmla="*/ 493950824 w 781"/>
                <a:gd name="T21" fmla="*/ 1179433125 h 634"/>
                <a:gd name="T22" fmla="*/ 539313655 w 781"/>
                <a:gd name="T23" fmla="*/ 385584700 h 634"/>
                <a:gd name="T24" fmla="*/ 594757115 w 781"/>
                <a:gd name="T25" fmla="*/ 0 h 634"/>
                <a:gd name="T26" fmla="*/ 640119946 w 781"/>
                <a:gd name="T27" fmla="*/ 226814063 h 634"/>
                <a:gd name="T28" fmla="*/ 685482776 w 781"/>
                <a:gd name="T29" fmla="*/ 463708750 h 634"/>
                <a:gd name="T30" fmla="*/ 730845607 w 781"/>
                <a:gd name="T31" fmla="*/ 622479388 h 634"/>
                <a:gd name="T32" fmla="*/ 776208438 w 781"/>
                <a:gd name="T33" fmla="*/ 952619063 h 634"/>
                <a:gd name="T34" fmla="*/ 821571269 w 781"/>
                <a:gd name="T35" fmla="*/ 1496972813 h 634"/>
                <a:gd name="T36" fmla="*/ 866934100 w 781"/>
                <a:gd name="T37" fmla="*/ 1587698438 h 634"/>
                <a:gd name="T38" fmla="*/ 922377559 w 781"/>
                <a:gd name="T39" fmla="*/ 1587698438 h 634"/>
                <a:gd name="T40" fmla="*/ 967740390 w 781"/>
                <a:gd name="T41" fmla="*/ 1484372825 h 634"/>
                <a:gd name="T42" fmla="*/ 1013103221 w 781"/>
                <a:gd name="T43" fmla="*/ 1428929388 h 634"/>
                <a:gd name="T44" fmla="*/ 1055946688 w 781"/>
                <a:gd name="T45" fmla="*/ 1406247188 h 634"/>
                <a:gd name="T46" fmla="*/ 1101309519 w 781"/>
                <a:gd name="T47" fmla="*/ 1360884375 h 634"/>
                <a:gd name="T48" fmla="*/ 1146672350 w 781"/>
                <a:gd name="T49" fmla="*/ 1370965000 h 634"/>
                <a:gd name="T50" fmla="*/ 1192035181 w 781"/>
                <a:gd name="T51" fmla="*/ 1302921575 h 634"/>
                <a:gd name="T52" fmla="*/ 1247478641 w 781"/>
                <a:gd name="T53" fmla="*/ 1280239375 h 634"/>
                <a:gd name="T54" fmla="*/ 1292841471 w 781"/>
                <a:gd name="T55" fmla="*/ 1257558763 h 634"/>
                <a:gd name="T56" fmla="*/ 1338204302 w 781"/>
                <a:gd name="T57" fmla="*/ 1315521563 h 634"/>
                <a:gd name="T58" fmla="*/ 1383567133 w 781"/>
                <a:gd name="T59" fmla="*/ 1338203763 h 634"/>
                <a:gd name="T60" fmla="*/ 1428929964 w 781"/>
                <a:gd name="T61" fmla="*/ 1348284388 h 634"/>
                <a:gd name="T62" fmla="*/ 1474292795 w 781"/>
                <a:gd name="T63" fmla="*/ 1338203763 h 634"/>
                <a:gd name="T64" fmla="*/ 1517134674 w 781"/>
                <a:gd name="T65" fmla="*/ 1406247188 h 634"/>
                <a:gd name="T66" fmla="*/ 1575099085 w 781"/>
                <a:gd name="T67" fmla="*/ 1529735638 h 634"/>
                <a:gd name="T68" fmla="*/ 1620461916 w 781"/>
                <a:gd name="T69" fmla="*/ 1507053438 h 634"/>
                <a:gd name="T70" fmla="*/ 1663303796 w 781"/>
                <a:gd name="T71" fmla="*/ 1451610000 h 634"/>
                <a:gd name="T72" fmla="*/ 1708666627 w 781"/>
                <a:gd name="T73" fmla="*/ 1383566575 h 634"/>
                <a:gd name="T74" fmla="*/ 1754029457 w 781"/>
                <a:gd name="T75" fmla="*/ 1360884375 h 634"/>
                <a:gd name="T76" fmla="*/ 1799392288 w 781"/>
                <a:gd name="T77" fmla="*/ 1393647200 h 634"/>
                <a:gd name="T78" fmla="*/ 1844755119 w 781"/>
                <a:gd name="T79" fmla="*/ 1348284388 h 634"/>
                <a:gd name="T80" fmla="*/ 1900198579 w 781"/>
                <a:gd name="T81" fmla="*/ 1348284388 h 634"/>
                <a:gd name="T82" fmla="*/ 1945561410 w 781"/>
                <a:gd name="T83" fmla="*/ 1393647200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49"/>
                  </a:moveTo>
                  <a:lnTo>
                    <a:pt x="9" y="553"/>
                  </a:lnTo>
                  <a:lnTo>
                    <a:pt x="13" y="544"/>
                  </a:lnTo>
                  <a:lnTo>
                    <a:pt x="18" y="540"/>
                  </a:lnTo>
                  <a:lnTo>
                    <a:pt x="27" y="531"/>
                  </a:lnTo>
                  <a:lnTo>
                    <a:pt x="31" y="526"/>
                  </a:lnTo>
                  <a:lnTo>
                    <a:pt x="36" y="526"/>
                  </a:lnTo>
                  <a:lnTo>
                    <a:pt x="45" y="544"/>
                  </a:lnTo>
                  <a:lnTo>
                    <a:pt x="49" y="553"/>
                  </a:lnTo>
                  <a:lnTo>
                    <a:pt x="58" y="567"/>
                  </a:lnTo>
                  <a:lnTo>
                    <a:pt x="62" y="567"/>
                  </a:lnTo>
                  <a:lnTo>
                    <a:pt x="67" y="549"/>
                  </a:lnTo>
                  <a:lnTo>
                    <a:pt x="76" y="544"/>
                  </a:lnTo>
                  <a:lnTo>
                    <a:pt x="80" y="544"/>
                  </a:lnTo>
                  <a:lnTo>
                    <a:pt x="89" y="549"/>
                  </a:lnTo>
                  <a:lnTo>
                    <a:pt x="94" y="553"/>
                  </a:lnTo>
                  <a:lnTo>
                    <a:pt x="98" y="558"/>
                  </a:lnTo>
                  <a:lnTo>
                    <a:pt x="107" y="553"/>
                  </a:lnTo>
                  <a:lnTo>
                    <a:pt x="111" y="553"/>
                  </a:lnTo>
                  <a:lnTo>
                    <a:pt x="116" y="562"/>
                  </a:lnTo>
                  <a:lnTo>
                    <a:pt x="125" y="558"/>
                  </a:lnTo>
                  <a:lnTo>
                    <a:pt x="129" y="549"/>
                  </a:lnTo>
                  <a:lnTo>
                    <a:pt x="138" y="535"/>
                  </a:lnTo>
                  <a:lnTo>
                    <a:pt x="143" y="531"/>
                  </a:lnTo>
                  <a:lnTo>
                    <a:pt x="147" y="540"/>
                  </a:lnTo>
                  <a:lnTo>
                    <a:pt x="156" y="535"/>
                  </a:lnTo>
                  <a:lnTo>
                    <a:pt x="161" y="535"/>
                  </a:lnTo>
                  <a:lnTo>
                    <a:pt x="165" y="531"/>
                  </a:lnTo>
                  <a:lnTo>
                    <a:pt x="174" y="522"/>
                  </a:lnTo>
                  <a:lnTo>
                    <a:pt x="178" y="522"/>
                  </a:lnTo>
                  <a:lnTo>
                    <a:pt x="187" y="526"/>
                  </a:lnTo>
                  <a:lnTo>
                    <a:pt x="192" y="531"/>
                  </a:lnTo>
                  <a:lnTo>
                    <a:pt x="196" y="468"/>
                  </a:lnTo>
                  <a:lnTo>
                    <a:pt x="205" y="351"/>
                  </a:lnTo>
                  <a:lnTo>
                    <a:pt x="210" y="247"/>
                  </a:lnTo>
                  <a:lnTo>
                    <a:pt x="214" y="153"/>
                  </a:lnTo>
                  <a:lnTo>
                    <a:pt x="223" y="81"/>
                  </a:lnTo>
                  <a:lnTo>
                    <a:pt x="228" y="36"/>
                  </a:lnTo>
                  <a:lnTo>
                    <a:pt x="236" y="0"/>
                  </a:lnTo>
                  <a:lnTo>
                    <a:pt x="241" y="9"/>
                  </a:lnTo>
                  <a:lnTo>
                    <a:pt x="245" y="54"/>
                  </a:lnTo>
                  <a:lnTo>
                    <a:pt x="254" y="90"/>
                  </a:lnTo>
                  <a:lnTo>
                    <a:pt x="259" y="126"/>
                  </a:lnTo>
                  <a:lnTo>
                    <a:pt x="268" y="162"/>
                  </a:lnTo>
                  <a:lnTo>
                    <a:pt x="272" y="184"/>
                  </a:lnTo>
                  <a:lnTo>
                    <a:pt x="277" y="202"/>
                  </a:lnTo>
                  <a:lnTo>
                    <a:pt x="286" y="225"/>
                  </a:lnTo>
                  <a:lnTo>
                    <a:pt x="290" y="247"/>
                  </a:lnTo>
                  <a:lnTo>
                    <a:pt x="294" y="279"/>
                  </a:lnTo>
                  <a:lnTo>
                    <a:pt x="303" y="301"/>
                  </a:lnTo>
                  <a:lnTo>
                    <a:pt x="308" y="378"/>
                  </a:lnTo>
                  <a:lnTo>
                    <a:pt x="317" y="490"/>
                  </a:lnTo>
                  <a:lnTo>
                    <a:pt x="321" y="558"/>
                  </a:lnTo>
                  <a:lnTo>
                    <a:pt x="326" y="594"/>
                  </a:lnTo>
                  <a:lnTo>
                    <a:pt x="335" y="607"/>
                  </a:lnTo>
                  <a:lnTo>
                    <a:pt x="339" y="616"/>
                  </a:lnTo>
                  <a:lnTo>
                    <a:pt x="344" y="630"/>
                  </a:lnTo>
                  <a:lnTo>
                    <a:pt x="352" y="634"/>
                  </a:lnTo>
                  <a:lnTo>
                    <a:pt x="357" y="634"/>
                  </a:lnTo>
                  <a:lnTo>
                    <a:pt x="366" y="630"/>
                  </a:lnTo>
                  <a:lnTo>
                    <a:pt x="370" y="612"/>
                  </a:lnTo>
                  <a:lnTo>
                    <a:pt x="375" y="598"/>
                  </a:lnTo>
                  <a:lnTo>
                    <a:pt x="384" y="589"/>
                  </a:lnTo>
                  <a:lnTo>
                    <a:pt x="388" y="576"/>
                  </a:lnTo>
                  <a:lnTo>
                    <a:pt x="397" y="571"/>
                  </a:lnTo>
                  <a:lnTo>
                    <a:pt x="402" y="567"/>
                  </a:lnTo>
                  <a:lnTo>
                    <a:pt x="406" y="567"/>
                  </a:lnTo>
                  <a:lnTo>
                    <a:pt x="415" y="567"/>
                  </a:lnTo>
                  <a:lnTo>
                    <a:pt x="419" y="558"/>
                  </a:lnTo>
                  <a:lnTo>
                    <a:pt x="424" y="540"/>
                  </a:lnTo>
                  <a:lnTo>
                    <a:pt x="433" y="535"/>
                  </a:lnTo>
                  <a:lnTo>
                    <a:pt x="437" y="540"/>
                  </a:lnTo>
                  <a:lnTo>
                    <a:pt x="446" y="549"/>
                  </a:lnTo>
                  <a:lnTo>
                    <a:pt x="451" y="549"/>
                  </a:lnTo>
                  <a:lnTo>
                    <a:pt x="455" y="544"/>
                  </a:lnTo>
                  <a:lnTo>
                    <a:pt x="464" y="531"/>
                  </a:lnTo>
                  <a:lnTo>
                    <a:pt x="469" y="517"/>
                  </a:lnTo>
                  <a:lnTo>
                    <a:pt x="473" y="517"/>
                  </a:lnTo>
                  <a:lnTo>
                    <a:pt x="482" y="513"/>
                  </a:lnTo>
                  <a:lnTo>
                    <a:pt x="486" y="513"/>
                  </a:lnTo>
                  <a:lnTo>
                    <a:pt x="495" y="508"/>
                  </a:lnTo>
                  <a:lnTo>
                    <a:pt x="500" y="499"/>
                  </a:lnTo>
                  <a:lnTo>
                    <a:pt x="504" y="504"/>
                  </a:lnTo>
                  <a:lnTo>
                    <a:pt x="513" y="499"/>
                  </a:lnTo>
                  <a:lnTo>
                    <a:pt x="518" y="504"/>
                  </a:lnTo>
                  <a:lnTo>
                    <a:pt x="522" y="513"/>
                  </a:lnTo>
                  <a:lnTo>
                    <a:pt x="531" y="522"/>
                  </a:lnTo>
                  <a:lnTo>
                    <a:pt x="535" y="531"/>
                  </a:lnTo>
                  <a:lnTo>
                    <a:pt x="544" y="531"/>
                  </a:lnTo>
                  <a:lnTo>
                    <a:pt x="549" y="531"/>
                  </a:lnTo>
                  <a:lnTo>
                    <a:pt x="553" y="522"/>
                  </a:lnTo>
                  <a:lnTo>
                    <a:pt x="562" y="526"/>
                  </a:lnTo>
                  <a:lnTo>
                    <a:pt x="567" y="535"/>
                  </a:lnTo>
                  <a:lnTo>
                    <a:pt x="576" y="535"/>
                  </a:lnTo>
                  <a:lnTo>
                    <a:pt x="580" y="540"/>
                  </a:lnTo>
                  <a:lnTo>
                    <a:pt x="585" y="531"/>
                  </a:lnTo>
                  <a:lnTo>
                    <a:pt x="593" y="535"/>
                  </a:lnTo>
                  <a:lnTo>
                    <a:pt x="598" y="544"/>
                  </a:lnTo>
                  <a:lnTo>
                    <a:pt x="602" y="558"/>
                  </a:lnTo>
                  <a:lnTo>
                    <a:pt x="611" y="567"/>
                  </a:lnTo>
                  <a:lnTo>
                    <a:pt x="616" y="589"/>
                  </a:lnTo>
                  <a:lnTo>
                    <a:pt x="625" y="607"/>
                  </a:lnTo>
                  <a:lnTo>
                    <a:pt x="629" y="612"/>
                  </a:lnTo>
                  <a:lnTo>
                    <a:pt x="634" y="607"/>
                  </a:lnTo>
                  <a:lnTo>
                    <a:pt x="643" y="598"/>
                  </a:lnTo>
                  <a:lnTo>
                    <a:pt x="647" y="603"/>
                  </a:lnTo>
                  <a:lnTo>
                    <a:pt x="651" y="594"/>
                  </a:lnTo>
                  <a:lnTo>
                    <a:pt x="660" y="576"/>
                  </a:lnTo>
                  <a:lnTo>
                    <a:pt x="665" y="567"/>
                  </a:lnTo>
                  <a:lnTo>
                    <a:pt x="674" y="562"/>
                  </a:lnTo>
                  <a:lnTo>
                    <a:pt x="678" y="549"/>
                  </a:lnTo>
                  <a:lnTo>
                    <a:pt x="683" y="544"/>
                  </a:lnTo>
                  <a:lnTo>
                    <a:pt x="692" y="540"/>
                  </a:lnTo>
                  <a:lnTo>
                    <a:pt x="696" y="540"/>
                  </a:lnTo>
                  <a:lnTo>
                    <a:pt x="705" y="540"/>
                  </a:lnTo>
                  <a:lnTo>
                    <a:pt x="710" y="544"/>
                  </a:lnTo>
                  <a:lnTo>
                    <a:pt x="714" y="553"/>
                  </a:lnTo>
                  <a:lnTo>
                    <a:pt x="723" y="544"/>
                  </a:lnTo>
                  <a:lnTo>
                    <a:pt x="727" y="540"/>
                  </a:lnTo>
                  <a:lnTo>
                    <a:pt x="732" y="535"/>
                  </a:lnTo>
                  <a:lnTo>
                    <a:pt x="741" y="535"/>
                  </a:lnTo>
                  <a:lnTo>
                    <a:pt x="745" y="535"/>
                  </a:lnTo>
                  <a:lnTo>
                    <a:pt x="754" y="535"/>
                  </a:lnTo>
                  <a:lnTo>
                    <a:pt x="759" y="549"/>
                  </a:lnTo>
                  <a:lnTo>
                    <a:pt x="763" y="549"/>
                  </a:lnTo>
                  <a:lnTo>
                    <a:pt x="772" y="553"/>
                  </a:lnTo>
                  <a:lnTo>
                    <a:pt x="776" y="549"/>
                  </a:lnTo>
                  <a:lnTo>
                    <a:pt x="781" y="544"/>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6" name="Freeform 103"/>
            <p:cNvSpPr>
              <a:spLocks/>
            </p:cNvSpPr>
            <p:nvPr/>
          </p:nvSpPr>
          <p:spPr bwMode="auto">
            <a:xfrm>
              <a:off x="7188229" y="1336670"/>
              <a:ext cx="1239838" cy="1085850"/>
            </a:xfrm>
            <a:custGeom>
              <a:avLst/>
              <a:gdLst>
                <a:gd name="T0" fmla="*/ 32762838 w 781"/>
                <a:gd name="T1" fmla="*/ 1338203763 h 684"/>
                <a:gd name="T2" fmla="*/ 78125669 w 781"/>
                <a:gd name="T3" fmla="*/ 1315521563 h 684"/>
                <a:gd name="T4" fmla="*/ 123488500 w 781"/>
                <a:gd name="T5" fmla="*/ 1360884375 h 684"/>
                <a:gd name="T6" fmla="*/ 168851331 w 781"/>
                <a:gd name="T7" fmla="*/ 1328123138 h 684"/>
                <a:gd name="T8" fmla="*/ 224294790 w 781"/>
                <a:gd name="T9" fmla="*/ 1360884375 h 684"/>
                <a:gd name="T10" fmla="*/ 269657621 w 781"/>
                <a:gd name="T11" fmla="*/ 1418848763 h 684"/>
                <a:gd name="T12" fmla="*/ 315020452 w 781"/>
                <a:gd name="T13" fmla="*/ 1396166563 h 684"/>
                <a:gd name="T14" fmla="*/ 360383283 w 781"/>
                <a:gd name="T15" fmla="*/ 1396166563 h 684"/>
                <a:gd name="T16" fmla="*/ 405746114 w 781"/>
                <a:gd name="T17" fmla="*/ 1406247188 h 684"/>
                <a:gd name="T18" fmla="*/ 448587993 w 781"/>
                <a:gd name="T19" fmla="*/ 1396166563 h 684"/>
                <a:gd name="T20" fmla="*/ 493950824 w 781"/>
                <a:gd name="T21" fmla="*/ 1328123138 h 684"/>
                <a:gd name="T22" fmla="*/ 539313655 w 781"/>
                <a:gd name="T23" fmla="*/ 443547500 h 684"/>
                <a:gd name="T24" fmla="*/ 594757115 w 781"/>
                <a:gd name="T25" fmla="*/ 22682200 h 684"/>
                <a:gd name="T26" fmla="*/ 640119946 w 781"/>
                <a:gd name="T27" fmla="*/ 90725625 h 684"/>
                <a:gd name="T28" fmla="*/ 685482776 w 781"/>
                <a:gd name="T29" fmla="*/ 420866888 h 684"/>
                <a:gd name="T30" fmla="*/ 730845607 w 781"/>
                <a:gd name="T31" fmla="*/ 624998750 h 684"/>
                <a:gd name="T32" fmla="*/ 776208438 w 781"/>
                <a:gd name="T33" fmla="*/ 919857825 h 684"/>
                <a:gd name="T34" fmla="*/ 821571269 w 781"/>
                <a:gd name="T35" fmla="*/ 1565017825 h 684"/>
                <a:gd name="T36" fmla="*/ 866934100 w 781"/>
                <a:gd name="T37" fmla="*/ 1600300013 h 684"/>
                <a:gd name="T38" fmla="*/ 922377559 w 781"/>
                <a:gd name="T39" fmla="*/ 1622980625 h 684"/>
                <a:gd name="T40" fmla="*/ 967740390 w 781"/>
                <a:gd name="T41" fmla="*/ 1723786875 h 684"/>
                <a:gd name="T42" fmla="*/ 1013103221 w 781"/>
                <a:gd name="T43" fmla="*/ 1645662825 h 684"/>
                <a:gd name="T44" fmla="*/ 1055946688 w 781"/>
                <a:gd name="T45" fmla="*/ 1610380638 h 684"/>
                <a:gd name="T46" fmla="*/ 1101309519 w 781"/>
                <a:gd name="T47" fmla="*/ 1554937200 h 684"/>
                <a:gd name="T48" fmla="*/ 1146672350 w 781"/>
                <a:gd name="T49" fmla="*/ 1565017825 h 684"/>
                <a:gd name="T50" fmla="*/ 1192035181 w 781"/>
                <a:gd name="T51" fmla="*/ 1451610000 h 684"/>
                <a:gd name="T52" fmla="*/ 1247478641 w 781"/>
                <a:gd name="T53" fmla="*/ 1373485950 h 684"/>
                <a:gd name="T54" fmla="*/ 1292841471 w 781"/>
                <a:gd name="T55" fmla="*/ 1396166563 h 684"/>
                <a:gd name="T56" fmla="*/ 1338204302 w 781"/>
                <a:gd name="T57" fmla="*/ 1360884375 h 684"/>
                <a:gd name="T58" fmla="*/ 1383567133 w 781"/>
                <a:gd name="T59" fmla="*/ 1406247188 h 684"/>
                <a:gd name="T60" fmla="*/ 1428929964 w 781"/>
                <a:gd name="T61" fmla="*/ 1406247188 h 684"/>
                <a:gd name="T62" fmla="*/ 1474292795 w 781"/>
                <a:gd name="T63" fmla="*/ 1360884375 h 684"/>
                <a:gd name="T64" fmla="*/ 1517134674 w 781"/>
                <a:gd name="T65" fmla="*/ 1383566575 h 684"/>
                <a:gd name="T66" fmla="*/ 1575099085 w 781"/>
                <a:gd name="T67" fmla="*/ 1496972813 h 684"/>
                <a:gd name="T68" fmla="*/ 1620461916 w 781"/>
                <a:gd name="T69" fmla="*/ 1474292200 h 684"/>
                <a:gd name="T70" fmla="*/ 1663303796 w 781"/>
                <a:gd name="T71" fmla="*/ 1486892188 h 684"/>
                <a:gd name="T72" fmla="*/ 1708666627 w 781"/>
                <a:gd name="T73" fmla="*/ 1496972813 h 684"/>
                <a:gd name="T74" fmla="*/ 1754029457 w 781"/>
                <a:gd name="T75" fmla="*/ 1509574388 h 684"/>
                <a:gd name="T76" fmla="*/ 1799392288 w 781"/>
                <a:gd name="T77" fmla="*/ 1441529375 h 684"/>
                <a:gd name="T78" fmla="*/ 1844755119 w 781"/>
                <a:gd name="T79" fmla="*/ 1441529375 h 684"/>
                <a:gd name="T80" fmla="*/ 1900198579 w 781"/>
                <a:gd name="T81" fmla="*/ 1519655013 h 684"/>
                <a:gd name="T82" fmla="*/ 1945561410 w 781"/>
                <a:gd name="T83" fmla="*/ 1542335625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5"/>
                  </a:moveTo>
                  <a:lnTo>
                    <a:pt x="9" y="540"/>
                  </a:lnTo>
                  <a:lnTo>
                    <a:pt x="13" y="531"/>
                  </a:lnTo>
                  <a:lnTo>
                    <a:pt x="18" y="518"/>
                  </a:lnTo>
                  <a:lnTo>
                    <a:pt x="27" y="513"/>
                  </a:lnTo>
                  <a:lnTo>
                    <a:pt x="31" y="522"/>
                  </a:lnTo>
                  <a:lnTo>
                    <a:pt x="36" y="522"/>
                  </a:lnTo>
                  <a:lnTo>
                    <a:pt x="45" y="531"/>
                  </a:lnTo>
                  <a:lnTo>
                    <a:pt x="49" y="540"/>
                  </a:lnTo>
                  <a:lnTo>
                    <a:pt x="58" y="545"/>
                  </a:lnTo>
                  <a:lnTo>
                    <a:pt x="62" y="531"/>
                  </a:lnTo>
                  <a:lnTo>
                    <a:pt x="67" y="527"/>
                  </a:lnTo>
                  <a:lnTo>
                    <a:pt x="76" y="527"/>
                  </a:lnTo>
                  <a:lnTo>
                    <a:pt x="80" y="531"/>
                  </a:lnTo>
                  <a:lnTo>
                    <a:pt x="89" y="540"/>
                  </a:lnTo>
                  <a:lnTo>
                    <a:pt x="94" y="545"/>
                  </a:lnTo>
                  <a:lnTo>
                    <a:pt x="98" y="554"/>
                  </a:lnTo>
                  <a:lnTo>
                    <a:pt x="107" y="563"/>
                  </a:lnTo>
                  <a:lnTo>
                    <a:pt x="111" y="567"/>
                  </a:lnTo>
                  <a:lnTo>
                    <a:pt x="116" y="554"/>
                  </a:lnTo>
                  <a:lnTo>
                    <a:pt x="125" y="554"/>
                  </a:lnTo>
                  <a:lnTo>
                    <a:pt x="129" y="549"/>
                  </a:lnTo>
                  <a:lnTo>
                    <a:pt x="138" y="549"/>
                  </a:lnTo>
                  <a:lnTo>
                    <a:pt x="143" y="554"/>
                  </a:lnTo>
                  <a:lnTo>
                    <a:pt x="147" y="558"/>
                  </a:lnTo>
                  <a:lnTo>
                    <a:pt x="156" y="563"/>
                  </a:lnTo>
                  <a:lnTo>
                    <a:pt x="161" y="558"/>
                  </a:lnTo>
                  <a:lnTo>
                    <a:pt x="165" y="567"/>
                  </a:lnTo>
                  <a:lnTo>
                    <a:pt x="174" y="554"/>
                  </a:lnTo>
                  <a:lnTo>
                    <a:pt x="178" y="554"/>
                  </a:lnTo>
                  <a:lnTo>
                    <a:pt x="187" y="563"/>
                  </a:lnTo>
                  <a:lnTo>
                    <a:pt x="192" y="572"/>
                  </a:lnTo>
                  <a:lnTo>
                    <a:pt x="196" y="527"/>
                  </a:lnTo>
                  <a:lnTo>
                    <a:pt x="205" y="414"/>
                  </a:lnTo>
                  <a:lnTo>
                    <a:pt x="210" y="293"/>
                  </a:lnTo>
                  <a:lnTo>
                    <a:pt x="214" y="176"/>
                  </a:lnTo>
                  <a:lnTo>
                    <a:pt x="223" y="104"/>
                  </a:lnTo>
                  <a:lnTo>
                    <a:pt x="228" y="50"/>
                  </a:lnTo>
                  <a:lnTo>
                    <a:pt x="236" y="9"/>
                  </a:lnTo>
                  <a:lnTo>
                    <a:pt x="241" y="0"/>
                  </a:lnTo>
                  <a:lnTo>
                    <a:pt x="245" y="9"/>
                  </a:lnTo>
                  <a:lnTo>
                    <a:pt x="254" y="36"/>
                  </a:lnTo>
                  <a:lnTo>
                    <a:pt x="259" y="81"/>
                  </a:lnTo>
                  <a:lnTo>
                    <a:pt x="268" y="122"/>
                  </a:lnTo>
                  <a:lnTo>
                    <a:pt x="272" y="167"/>
                  </a:lnTo>
                  <a:lnTo>
                    <a:pt x="277" y="203"/>
                  </a:lnTo>
                  <a:lnTo>
                    <a:pt x="286" y="225"/>
                  </a:lnTo>
                  <a:lnTo>
                    <a:pt x="290" y="248"/>
                  </a:lnTo>
                  <a:lnTo>
                    <a:pt x="294" y="275"/>
                  </a:lnTo>
                  <a:lnTo>
                    <a:pt x="303" y="293"/>
                  </a:lnTo>
                  <a:lnTo>
                    <a:pt x="308" y="365"/>
                  </a:lnTo>
                  <a:lnTo>
                    <a:pt x="317" y="491"/>
                  </a:lnTo>
                  <a:lnTo>
                    <a:pt x="321" y="572"/>
                  </a:lnTo>
                  <a:lnTo>
                    <a:pt x="326" y="621"/>
                  </a:lnTo>
                  <a:lnTo>
                    <a:pt x="335" y="635"/>
                  </a:lnTo>
                  <a:lnTo>
                    <a:pt x="339" y="635"/>
                  </a:lnTo>
                  <a:lnTo>
                    <a:pt x="344" y="635"/>
                  </a:lnTo>
                  <a:lnTo>
                    <a:pt x="352" y="635"/>
                  </a:lnTo>
                  <a:lnTo>
                    <a:pt x="357" y="639"/>
                  </a:lnTo>
                  <a:lnTo>
                    <a:pt x="366" y="644"/>
                  </a:lnTo>
                  <a:lnTo>
                    <a:pt x="370" y="657"/>
                  </a:lnTo>
                  <a:lnTo>
                    <a:pt x="375" y="671"/>
                  </a:lnTo>
                  <a:lnTo>
                    <a:pt x="384" y="684"/>
                  </a:lnTo>
                  <a:lnTo>
                    <a:pt x="388" y="684"/>
                  </a:lnTo>
                  <a:lnTo>
                    <a:pt x="397" y="675"/>
                  </a:lnTo>
                  <a:lnTo>
                    <a:pt x="402" y="653"/>
                  </a:lnTo>
                  <a:lnTo>
                    <a:pt x="406" y="648"/>
                  </a:lnTo>
                  <a:lnTo>
                    <a:pt x="415" y="644"/>
                  </a:lnTo>
                  <a:lnTo>
                    <a:pt x="419" y="639"/>
                  </a:lnTo>
                  <a:lnTo>
                    <a:pt x="424" y="639"/>
                  </a:lnTo>
                  <a:lnTo>
                    <a:pt x="433" y="630"/>
                  </a:lnTo>
                  <a:lnTo>
                    <a:pt x="437" y="617"/>
                  </a:lnTo>
                  <a:lnTo>
                    <a:pt x="446" y="608"/>
                  </a:lnTo>
                  <a:lnTo>
                    <a:pt x="451" y="612"/>
                  </a:lnTo>
                  <a:lnTo>
                    <a:pt x="455" y="621"/>
                  </a:lnTo>
                  <a:lnTo>
                    <a:pt x="464" y="612"/>
                  </a:lnTo>
                  <a:lnTo>
                    <a:pt x="469" y="594"/>
                  </a:lnTo>
                  <a:lnTo>
                    <a:pt x="473" y="576"/>
                  </a:lnTo>
                  <a:lnTo>
                    <a:pt x="482" y="563"/>
                  </a:lnTo>
                  <a:lnTo>
                    <a:pt x="486" y="545"/>
                  </a:lnTo>
                  <a:lnTo>
                    <a:pt x="495" y="545"/>
                  </a:lnTo>
                  <a:lnTo>
                    <a:pt x="500" y="563"/>
                  </a:lnTo>
                  <a:lnTo>
                    <a:pt x="504" y="554"/>
                  </a:lnTo>
                  <a:lnTo>
                    <a:pt x="513" y="554"/>
                  </a:lnTo>
                  <a:lnTo>
                    <a:pt x="518" y="545"/>
                  </a:lnTo>
                  <a:lnTo>
                    <a:pt x="522" y="549"/>
                  </a:lnTo>
                  <a:lnTo>
                    <a:pt x="531" y="540"/>
                  </a:lnTo>
                  <a:lnTo>
                    <a:pt x="535" y="540"/>
                  </a:lnTo>
                  <a:lnTo>
                    <a:pt x="544" y="549"/>
                  </a:lnTo>
                  <a:lnTo>
                    <a:pt x="549" y="558"/>
                  </a:lnTo>
                  <a:lnTo>
                    <a:pt x="553" y="554"/>
                  </a:lnTo>
                  <a:lnTo>
                    <a:pt x="562" y="558"/>
                  </a:lnTo>
                  <a:lnTo>
                    <a:pt x="567" y="558"/>
                  </a:lnTo>
                  <a:lnTo>
                    <a:pt x="576" y="554"/>
                  </a:lnTo>
                  <a:lnTo>
                    <a:pt x="580" y="549"/>
                  </a:lnTo>
                  <a:lnTo>
                    <a:pt x="585" y="540"/>
                  </a:lnTo>
                  <a:lnTo>
                    <a:pt x="593" y="554"/>
                  </a:lnTo>
                  <a:lnTo>
                    <a:pt x="598" y="549"/>
                  </a:lnTo>
                  <a:lnTo>
                    <a:pt x="602" y="549"/>
                  </a:lnTo>
                  <a:lnTo>
                    <a:pt x="611" y="563"/>
                  </a:lnTo>
                  <a:lnTo>
                    <a:pt x="616" y="581"/>
                  </a:lnTo>
                  <a:lnTo>
                    <a:pt x="625" y="594"/>
                  </a:lnTo>
                  <a:lnTo>
                    <a:pt x="629" y="590"/>
                  </a:lnTo>
                  <a:lnTo>
                    <a:pt x="634" y="585"/>
                  </a:lnTo>
                  <a:lnTo>
                    <a:pt x="643" y="585"/>
                  </a:lnTo>
                  <a:lnTo>
                    <a:pt x="647" y="581"/>
                  </a:lnTo>
                  <a:lnTo>
                    <a:pt x="651" y="576"/>
                  </a:lnTo>
                  <a:lnTo>
                    <a:pt x="660" y="590"/>
                  </a:lnTo>
                  <a:lnTo>
                    <a:pt x="665" y="594"/>
                  </a:lnTo>
                  <a:lnTo>
                    <a:pt x="674" y="594"/>
                  </a:lnTo>
                  <a:lnTo>
                    <a:pt x="678" y="594"/>
                  </a:lnTo>
                  <a:lnTo>
                    <a:pt x="683" y="585"/>
                  </a:lnTo>
                  <a:lnTo>
                    <a:pt x="692" y="590"/>
                  </a:lnTo>
                  <a:lnTo>
                    <a:pt x="696" y="599"/>
                  </a:lnTo>
                  <a:lnTo>
                    <a:pt x="705" y="608"/>
                  </a:lnTo>
                  <a:lnTo>
                    <a:pt x="710" y="590"/>
                  </a:lnTo>
                  <a:lnTo>
                    <a:pt x="714" y="572"/>
                  </a:lnTo>
                  <a:lnTo>
                    <a:pt x="723" y="567"/>
                  </a:lnTo>
                  <a:lnTo>
                    <a:pt x="727" y="558"/>
                  </a:lnTo>
                  <a:lnTo>
                    <a:pt x="732" y="572"/>
                  </a:lnTo>
                  <a:lnTo>
                    <a:pt x="741" y="590"/>
                  </a:lnTo>
                  <a:lnTo>
                    <a:pt x="745" y="594"/>
                  </a:lnTo>
                  <a:lnTo>
                    <a:pt x="754" y="603"/>
                  </a:lnTo>
                  <a:lnTo>
                    <a:pt x="759" y="612"/>
                  </a:lnTo>
                  <a:lnTo>
                    <a:pt x="763" y="617"/>
                  </a:lnTo>
                  <a:lnTo>
                    <a:pt x="772" y="612"/>
                  </a:lnTo>
                  <a:lnTo>
                    <a:pt x="776" y="599"/>
                  </a:lnTo>
                  <a:lnTo>
                    <a:pt x="781" y="599"/>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7" name="Freeform 104"/>
            <p:cNvSpPr>
              <a:spLocks/>
            </p:cNvSpPr>
            <p:nvPr/>
          </p:nvSpPr>
          <p:spPr bwMode="auto">
            <a:xfrm>
              <a:off x="7188229" y="1373182"/>
              <a:ext cx="1239838" cy="1071563"/>
            </a:xfrm>
            <a:custGeom>
              <a:avLst/>
              <a:gdLst>
                <a:gd name="T0" fmla="*/ 32762838 w 781"/>
                <a:gd name="T1" fmla="*/ 1360885010 h 675"/>
                <a:gd name="T2" fmla="*/ 78125669 w 781"/>
                <a:gd name="T3" fmla="*/ 1370965640 h 675"/>
                <a:gd name="T4" fmla="*/ 123488500 w 781"/>
                <a:gd name="T5" fmla="*/ 1348285017 h 675"/>
                <a:gd name="T6" fmla="*/ 168851331 w 781"/>
                <a:gd name="T7" fmla="*/ 1338204387 h 675"/>
                <a:gd name="T8" fmla="*/ 224294790 w 781"/>
                <a:gd name="T9" fmla="*/ 1292841553 h 675"/>
                <a:gd name="T10" fmla="*/ 269657621 w 781"/>
                <a:gd name="T11" fmla="*/ 1270159343 h 675"/>
                <a:gd name="T12" fmla="*/ 315020452 w 781"/>
                <a:gd name="T13" fmla="*/ 1156753052 h 675"/>
                <a:gd name="T14" fmla="*/ 360383283 w 781"/>
                <a:gd name="T15" fmla="*/ 1134070842 h 675"/>
                <a:gd name="T16" fmla="*/ 405746114 w 781"/>
                <a:gd name="T17" fmla="*/ 1280239972 h 675"/>
                <a:gd name="T18" fmla="*/ 448587993 w 781"/>
                <a:gd name="T19" fmla="*/ 1406247844 h 675"/>
                <a:gd name="T20" fmla="*/ 493950824 w 781"/>
                <a:gd name="T21" fmla="*/ 1189514305 h 675"/>
                <a:gd name="T22" fmla="*/ 539313655 w 781"/>
                <a:gd name="T23" fmla="*/ 362902669 h 675"/>
                <a:gd name="T24" fmla="*/ 594757115 w 781"/>
                <a:gd name="T25" fmla="*/ 10080630 h 675"/>
                <a:gd name="T26" fmla="*/ 640119946 w 781"/>
                <a:gd name="T27" fmla="*/ 146169131 h 675"/>
                <a:gd name="T28" fmla="*/ 685482776 w 781"/>
                <a:gd name="T29" fmla="*/ 385584880 h 675"/>
                <a:gd name="T30" fmla="*/ 730845607 w 781"/>
                <a:gd name="T31" fmla="*/ 567036215 h 675"/>
                <a:gd name="T32" fmla="*/ 776208438 w 781"/>
                <a:gd name="T33" fmla="*/ 894656680 h 675"/>
                <a:gd name="T34" fmla="*/ 821571269 w 781"/>
                <a:gd name="T35" fmla="*/ 1484373518 h 675"/>
                <a:gd name="T36" fmla="*/ 866934100 w 781"/>
                <a:gd name="T37" fmla="*/ 1665824852 h 675"/>
                <a:gd name="T38" fmla="*/ 922377559 w 781"/>
                <a:gd name="T39" fmla="*/ 1643142642 h 675"/>
                <a:gd name="T40" fmla="*/ 967740390 w 781"/>
                <a:gd name="T41" fmla="*/ 1587699178 h 675"/>
                <a:gd name="T42" fmla="*/ 1013103221 w 781"/>
                <a:gd name="T43" fmla="*/ 1507054141 h 675"/>
                <a:gd name="T44" fmla="*/ 1055946688 w 781"/>
                <a:gd name="T45" fmla="*/ 1451610677 h 675"/>
                <a:gd name="T46" fmla="*/ 1101309519 w 781"/>
                <a:gd name="T47" fmla="*/ 1496973511 h 675"/>
                <a:gd name="T48" fmla="*/ 1146672350 w 781"/>
                <a:gd name="T49" fmla="*/ 1474292888 h 675"/>
                <a:gd name="T50" fmla="*/ 1192035181 w 781"/>
                <a:gd name="T51" fmla="*/ 1360885010 h 675"/>
                <a:gd name="T52" fmla="*/ 1247478641 w 781"/>
                <a:gd name="T53" fmla="*/ 1360885010 h 675"/>
                <a:gd name="T54" fmla="*/ 1292841471 w 781"/>
                <a:gd name="T55" fmla="*/ 1247478720 h 675"/>
                <a:gd name="T56" fmla="*/ 1338204302 w 781"/>
                <a:gd name="T57" fmla="*/ 1338204387 h 675"/>
                <a:gd name="T58" fmla="*/ 1383567133 w 781"/>
                <a:gd name="T59" fmla="*/ 1393647850 h 675"/>
                <a:gd name="T60" fmla="*/ 1428929964 w 781"/>
                <a:gd name="T61" fmla="*/ 1348285017 h 675"/>
                <a:gd name="T62" fmla="*/ 1474292795 w 781"/>
                <a:gd name="T63" fmla="*/ 1360885010 h 675"/>
                <a:gd name="T64" fmla="*/ 1517134674 w 781"/>
                <a:gd name="T65" fmla="*/ 1302922183 h 675"/>
                <a:gd name="T66" fmla="*/ 1575099085 w 781"/>
                <a:gd name="T67" fmla="*/ 1302922183 h 675"/>
                <a:gd name="T68" fmla="*/ 1620461916 w 781"/>
                <a:gd name="T69" fmla="*/ 1348285017 h 675"/>
                <a:gd name="T70" fmla="*/ 1663303796 w 781"/>
                <a:gd name="T71" fmla="*/ 1406247844 h 675"/>
                <a:gd name="T72" fmla="*/ 1708666627 w 781"/>
                <a:gd name="T73" fmla="*/ 1461691307 h 675"/>
                <a:gd name="T74" fmla="*/ 1754029457 w 781"/>
                <a:gd name="T75" fmla="*/ 1474292888 h 675"/>
                <a:gd name="T76" fmla="*/ 1799392288 w 781"/>
                <a:gd name="T77" fmla="*/ 1428930054 h 675"/>
                <a:gd name="T78" fmla="*/ 1844755119 w 781"/>
                <a:gd name="T79" fmla="*/ 1439010684 h 675"/>
                <a:gd name="T80" fmla="*/ 1900198579 w 781"/>
                <a:gd name="T81" fmla="*/ 1348285017 h 675"/>
                <a:gd name="T82" fmla="*/ 1945561410 w 781"/>
                <a:gd name="T83" fmla="*/ 1338204387 h 6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75"/>
                <a:gd name="T128" fmla="*/ 781 w 781"/>
                <a:gd name="T129" fmla="*/ 675 h 6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75">
                  <a:moveTo>
                    <a:pt x="0" y="549"/>
                  </a:moveTo>
                  <a:lnTo>
                    <a:pt x="9" y="544"/>
                  </a:lnTo>
                  <a:lnTo>
                    <a:pt x="13" y="540"/>
                  </a:lnTo>
                  <a:lnTo>
                    <a:pt x="18" y="544"/>
                  </a:lnTo>
                  <a:lnTo>
                    <a:pt x="27" y="544"/>
                  </a:lnTo>
                  <a:lnTo>
                    <a:pt x="31" y="544"/>
                  </a:lnTo>
                  <a:lnTo>
                    <a:pt x="36" y="540"/>
                  </a:lnTo>
                  <a:lnTo>
                    <a:pt x="45" y="540"/>
                  </a:lnTo>
                  <a:lnTo>
                    <a:pt x="49" y="535"/>
                  </a:lnTo>
                  <a:lnTo>
                    <a:pt x="58" y="535"/>
                  </a:lnTo>
                  <a:lnTo>
                    <a:pt x="62" y="531"/>
                  </a:lnTo>
                  <a:lnTo>
                    <a:pt x="67" y="531"/>
                  </a:lnTo>
                  <a:lnTo>
                    <a:pt x="76" y="526"/>
                  </a:lnTo>
                  <a:lnTo>
                    <a:pt x="80" y="513"/>
                  </a:lnTo>
                  <a:lnTo>
                    <a:pt x="89" y="513"/>
                  </a:lnTo>
                  <a:lnTo>
                    <a:pt x="94" y="508"/>
                  </a:lnTo>
                  <a:lnTo>
                    <a:pt x="98" y="508"/>
                  </a:lnTo>
                  <a:lnTo>
                    <a:pt x="107" y="504"/>
                  </a:lnTo>
                  <a:lnTo>
                    <a:pt x="111" y="486"/>
                  </a:lnTo>
                  <a:lnTo>
                    <a:pt x="116" y="463"/>
                  </a:lnTo>
                  <a:lnTo>
                    <a:pt x="125" y="459"/>
                  </a:lnTo>
                  <a:lnTo>
                    <a:pt x="129" y="445"/>
                  </a:lnTo>
                  <a:lnTo>
                    <a:pt x="138" y="445"/>
                  </a:lnTo>
                  <a:lnTo>
                    <a:pt x="143" y="450"/>
                  </a:lnTo>
                  <a:lnTo>
                    <a:pt x="147" y="468"/>
                  </a:lnTo>
                  <a:lnTo>
                    <a:pt x="156" y="486"/>
                  </a:lnTo>
                  <a:lnTo>
                    <a:pt x="161" y="508"/>
                  </a:lnTo>
                  <a:lnTo>
                    <a:pt x="165" y="526"/>
                  </a:lnTo>
                  <a:lnTo>
                    <a:pt x="174" y="540"/>
                  </a:lnTo>
                  <a:lnTo>
                    <a:pt x="178" y="558"/>
                  </a:lnTo>
                  <a:lnTo>
                    <a:pt x="187" y="553"/>
                  </a:lnTo>
                  <a:lnTo>
                    <a:pt x="192" y="535"/>
                  </a:lnTo>
                  <a:lnTo>
                    <a:pt x="196" y="472"/>
                  </a:lnTo>
                  <a:lnTo>
                    <a:pt x="205" y="360"/>
                  </a:lnTo>
                  <a:lnTo>
                    <a:pt x="210" y="247"/>
                  </a:lnTo>
                  <a:lnTo>
                    <a:pt x="214" y="144"/>
                  </a:lnTo>
                  <a:lnTo>
                    <a:pt x="223" y="81"/>
                  </a:lnTo>
                  <a:lnTo>
                    <a:pt x="228" y="36"/>
                  </a:lnTo>
                  <a:lnTo>
                    <a:pt x="236" y="4"/>
                  </a:lnTo>
                  <a:lnTo>
                    <a:pt x="241" y="0"/>
                  </a:lnTo>
                  <a:lnTo>
                    <a:pt x="245" y="22"/>
                  </a:lnTo>
                  <a:lnTo>
                    <a:pt x="254" y="58"/>
                  </a:lnTo>
                  <a:lnTo>
                    <a:pt x="259" y="99"/>
                  </a:lnTo>
                  <a:lnTo>
                    <a:pt x="268" y="135"/>
                  </a:lnTo>
                  <a:lnTo>
                    <a:pt x="272" y="153"/>
                  </a:lnTo>
                  <a:lnTo>
                    <a:pt x="277" y="171"/>
                  </a:lnTo>
                  <a:lnTo>
                    <a:pt x="286" y="193"/>
                  </a:lnTo>
                  <a:lnTo>
                    <a:pt x="290" y="225"/>
                  </a:lnTo>
                  <a:lnTo>
                    <a:pt x="294" y="261"/>
                  </a:lnTo>
                  <a:lnTo>
                    <a:pt x="303" y="283"/>
                  </a:lnTo>
                  <a:lnTo>
                    <a:pt x="308" y="355"/>
                  </a:lnTo>
                  <a:lnTo>
                    <a:pt x="317" y="472"/>
                  </a:lnTo>
                  <a:lnTo>
                    <a:pt x="321" y="549"/>
                  </a:lnTo>
                  <a:lnTo>
                    <a:pt x="326" y="589"/>
                  </a:lnTo>
                  <a:lnTo>
                    <a:pt x="335" y="621"/>
                  </a:lnTo>
                  <a:lnTo>
                    <a:pt x="339" y="648"/>
                  </a:lnTo>
                  <a:lnTo>
                    <a:pt x="344" y="661"/>
                  </a:lnTo>
                  <a:lnTo>
                    <a:pt x="352" y="675"/>
                  </a:lnTo>
                  <a:lnTo>
                    <a:pt x="357" y="661"/>
                  </a:lnTo>
                  <a:lnTo>
                    <a:pt x="366" y="652"/>
                  </a:lnTo>
                  <a:lnTo>
                    <a:pt x="370" y="652"/>
                  </a:lnTo>
                  <a:lnTo>
                    <a:pt x="375" y="643"/>
                  </a:lnTo>
                  <a:lnTo>
                    <a:pt x="384" y="630"/>
                  </a:lnTo>
                  <a:lnTo>
                    <a:pt x="388" y="621"/>
                  </a:lnTo>
                  <a:lnTo>
                    <a:pt x="397" y="612"/>
                  </a:lnTo>
                  <a:lnTo>
                    <a:pt x="402" y="598"/>
                  </a:lnTo>
                  <a:lnTo>
                    <a:pt x="406" y="598"/>
                  </a:lnTo>
                  <a:lnTo>
                    <a:pt x="415" y="589"/>
                  </a:lnTo>
                  <a:lnTo>
                    <a:pt x="419" y="576"/>
                  </a:lnTo>
                  <a:lnTo>
                    <a:pt x="424" y="571"/>
                  </a:lnTo>
                  <a:lnTo>
                    <a:pt x="433" y="580"/>
                  </a:lnTo>
                  <a:lnTo>
                    <a:pt x="437" y="594"/>
                  </a:lnTo>
                  <a:lnTo>
                    <a:pt x="446" y="603"/>
                  </a:lnTo>
                  <a:lnTo>
                    <a:pt x="451" y="598"/>
                  </a:lnTo>
                  <a:lnTo>
                    <a:pt x="455" y="585"/>
                  </a:lnTo>
                  <a:lnTo>
                    <a:pt x="464" y="576"/>
                  </a:lnTo>
                  <a:lnTo>
                    <a:pt x="469" y="553"/>
                  </a:lnTo>
                  <a:lnTo>
                    <a:pt x="473" y="540"/>
                  </a:lnTo>
                  <a:lnTo>
                    <a:pt x="482" y="549"/>
                  </a:lnTo>
                  <a:lnTo>
                    <a:pt x="486" y="558"/>
                  </a:lnTo>
                  <a:lnTo>
                    <a:pt x="495" y="540"/>
                  </a:lnTo>
                  <a:lnTo>
                    <a:pt x="500" y="522"/>
                  </a:lnTo>
                  <a:lnTo>
                    <a:pt x="504" y="504"/>
                  </a:lnTo>
                  <a:lnTo>
                    <a:pt x="513" y="495"/>
                  </a:lnTo>
                  <a:lnTo>
                    <a:pt x="518" y="499"/>
                  </a:lnTo>
                  <a:lnTo>
                    <a:pt x="522" y="517"/>
                  </a:lnTo>
                  <a:lnTo>
                    <a:pt x="531" y="531"/>
                  </a:lnTo>
                  <a:lnTo>
                    <a:pt x="535" y="540"/>
                  </a:lnTo>
                  <a:lnTo>
                    <a:pt x="544" y="549"/>
                  </a:lnTo>
                  <a:lnTo>
                    <a:pt x="549" y="553"/>
                  </a:lnTo>
                  <a:lnTo>
                    <a:pt x="553" y="549"/>
                  </a:lnTo>
                  <a:lnTo>
                    <a:pt x="562" y="549"/>
                  </a:lnTo>
                  <a:lnTo>
                    <a:pt x="567" y="535"/>
                  </a:lnTo>
                  <a:lnTo>
                    <a:pt x="576" y="531"/>
                  </a:lnTo>
                  <a:lnTo>
                    <a:pt x="580" y="540"/>
                  </a:lnTo>
                  <a:lnTo>
                    <a:pt x="585" y="540"/>
                  </a:lnTo>
                  <a:lnTo>
                    <a:pt x="593" y="535"/>
                  </a:lnTo>
                  <a:lnTo>
                    <a:pt x="598" y="526"/>
                  </a:lnTo>
                  <a:lnTo>
                    <a:pt x="602" y="517"/>
                  </a:lnTo>
                  <a:lnTo>
                    <a:pt x="611" y="517"/>
                  </a:lnTo>
                  <a:lnTo>
                    <a:pt x="616" y="517"/>
                  </a:lnTo>
                  <a:lnTo>
                    <a:pt x="625" y="517"/>
                  </a:lnTo>
                  <a:lnTo>
                    <a:pt x="629" y="522"/>
                  </a:lnTo>
                  <a:lnTo>
                    <a:pt x="634" y="535"/>
                  </a:lnTo>
                  <a:lnTo>
                    <a:pt x="643" y="535"/>
                  </a:lnTo>
                  <a:lnTo>
                    <a:pt x="647" y="544"/>
                  </a:lnTo>
                  <a:lnTo>
                    <a:pt x="651" y="558"/>
                  </a:lnTo>
                  <a:lnTo>
                    <a:pt x="660" y="558"/>
                  </a:lnTo>
                  <a:lnTo>
                    <a:pt x="665" y="558"/>
                  </a:lnTo>
                  <a:lnTo>
                    <a:pt x="674" y="571"/>
                  </a:lnTo>
                  <a:lnTo>
                    <a:pt x="678" y="580"/>
                  </a:lnTo>
                  <a:lnTo>
                    <a:pt x="683" y="580"/>
                  </a:lnTo>
                  <a:lnTo>
                    <a:pt x="692" y="585"/>
                  </a:lnTo>
                  <a:lnTo>
                    <a:pt x="696" y="585"/>
                  </a:lnTo>
                  <a:lnTo>
                    <a:pt x="705" y="585"/>
                  </a:lnTo>
                  <a:lnTo>
                    <a:pt x="710" y="580"/>
                  </a:lnTo>
                  <a:lnTo>
                    <a:pt x="714" y="567"/>
                  </a:lnTo>
                  <a:lnTo>
                    <a:pt x="723" y="571"/>
                  </a:lnTo>
                  <a:lnTo>
                    <a:pt x="727" y="580"/>
                  </a:lnTo>
                  <a:lnTo>
                    <a:pt x="732" y="571"/>
                  </a:lnTo>
                  <a:lnTo>
                    <a:pt x="741" y="549"/>
                  </a:lnTo>
                  <a:lnTo>
                    <a:pt x="745" y="540"/>
                  </a:lnTo>
                  <a:lnTo>
                    <a:pt x="754" y="535"/>
                  </a:lnTo>
                  <a:lnTo>
                    <a:pt x="759" y="526"/>
                  </a:lnTo>
                  <a:lnTo>
                    <a:pt x="763" y="531"/>
                  </a:lnTo>
                  <a:lnTo>
                    <a:pt x="772" y="531"/>
                  </a:lnTo>
                  <a:lnTo>
                    <a:pt x="776" y="499"/>
                  </a:lnTo>
                  <a:lnTo>
                    <a:pt x="781" y="48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8" name="Freeform 105"/>
            <p:cNvSpPr>
              <a:spLocks/>
            </p:cNvSpPr>
            <p:nvPr/>
          </p:nvSpPr>
          <p:spPr bwMode="auto">
            <a:xfrm>
              <a:off x="7188229" y="1393820"/>
              <a:ext cx="1239838" cy="957263"/>
            </a:xfrm>
            <a:custGeom>
              <a:avLst/>
              <a:gdLst>
                <a:gd name="T0" fmla="*/ 32762838 w 781"/>
                <a:gd name="T1" fmla="*/ 1224796577 h 603"/>
                <a:gd name="T2" fmla="*/ 78125669 w 781"/>
                <a:gd name="T3" fmla="*/ 1292841625 h 603"/>
                <a:gd name="T4" fmla="*/ 123488500 w 781"/>
                <a:gd name="T5" fmla="*/ 1192035323 h 603"/>
                <a:gd name="T6" fmla="*/ 168851331 w 781"/>
                <a:gd name="T7" fmla="*/ 1202115953 h 603"/>
                <a:gd name="T8" fmla="*/ 224294790 w 781"/>
                <a:gd name="T9" fmla="*/ 1224796577 h 603"/>
                <a:gd name="T10" fmla="*/ 269657621 w 781"/>
                <a:gd name="T11" fmla="*/ 1247478789 h 603"/>
                <a:gd name="T12" fmla="*/ 315020452 w 781"/>
                <a:gd name="T13" fmla="*/ 1305441619 h 603"/>
                <a:gd name="T14" fmla="*/ 360383283 w 781"/>
                <a:gd name="T15" fmla="*/ 1260078783 h 603"/>
                <a:gd name="T16" fmla="*/ 405746114 w 781"/>
                <a:gd name="T17" fmla="*/ 1224796577 h 603"/>
                <a:gd name="T18" fmla="*/ 448587993 w 781"/>
                <a:gd name="T19" fmla="*/ 1156753117 h 603"/>
                <a:gd name="T20" fmla="*/ 493950824 w 781"/>
                <a:gd name="T21" fmla="*/ 1033264602 h 603"/>
                <a:gd name="T22" fmla="*/ 539313655 w 781"/>
                <a:gd name="T23" fmla="*/ 307459223 h 603"/>
                <a:gd name="T24" fmla="*/ 594757115 w 781"/>
                <a:gd name="T25" fmla="*/ 0 h 603"/>
                <a:gd name="T26" fmla="*/ 640119946 w 781"/>
                <a:gd name="T27" fmla="*/ 262096387 h 603"/>
                <a:gd name="T28" fmla="*/ 685482776 w 781"/>
                <a:gd name="T29" fmla="*/ 453628362 h 603"/>
                <a:gd name="T30" fmla="*/ 730845607 w 781"/>
                <a:gd name="T31" fmla="*/ 567036246 h 603"/>
                <a:gd name="T32" fmla="*/ 776208438 w 781"/>
                <a:gd name="T33" fmla="*/ 851813257 h 603"/>
                <a:gd name="T34" fmla="*/ 821571269 w 781"/>
                <a:gd name="T35" fmla="*/ 1396167292 h 603"/>
                <a:gd name="T36" fmla="*/ 866934100 w 781"/>
                <a:gd name="T37" fmla="*/ 1474292970 h 603"/>
                <a:gd name="T38" fmla="*/ 922377559 w 781"/>
                <a:gd name="T39" fmla="*/ 1519655806 h 603"/>
                <a:gd name="T40" fmla="*/ 967740390 w 781"/>
                <a:gd name="T41" fmla="*/ 1496973594 h 603"/>
                <a:gd name="T42" fmla="*/ 1013103221 w 781"/>
                <a:gd name="T43" fmla="*/ 1428930134 h 603"/>
                <a:gd name="T44" fmla="*/ 1055946688 w 781"/>
                <a:gd name="T45" fmla="*/ 1418849504 h 603"/>
                <a:gd name="T46" fmla="*/ 1101309519 w 781"/>
                <a:gd name="T47" fmla="*/ 1350804456 h 603"/>
                <a:gd name="T48" fmla="*/ 1146672350 w 781"/>
                <a:gd name="T49" fmla="*/ 1383567298 h 603"/>
                <a:gd name="T50" fmla="*/ 1192035181 w 781"/>
                <a:gd name="T51" fmla="*/ 1373486667 h 603"/>
                <a:gd name="T52" fmla="*/ 1247478641 w 781"/>
                <a:gd name="T53" fmla="*/ 1428930134 h 603"/>
                <a:gd name="T54" fmla="*/ 1292841471 w 781"/>
                <a:gd name="T55" fmla="*/ 1428930134 h 603"/>
                <a:gd name="T56" fmla="*/ 1338204302 w 781"/>
                <a:gd name="T57" fmla="*/ 1360885086 h 603"/>
                <a:gd name="T58" fmla="*/ 1383567133 w 781"/>
                <a:gd name="T59" fmla="*/ 1305441619 h 603"/>
                <a:gd name="T60" fmla="*/ 1428929964 w 781"/>
                <a:gd name="T61" fmla="*/ 1270159413 h 603"/>
                <a:gd name="T62" fmla="*/ 1474292795 w 781"/>
                <a:gd name="T63" fmla="*/ 1247478789 h 603"/>
                <a:gd name="T64" fmla="*/ 1517134674 w 781"/>
                <a:gd name="T65" fmla="*/ 1338204461 h 603"/>
                <a:gd name="T66" fmla="*/ 1575099085 w 781"/>
                <a:gd name="T67" fmla="*/ 1406247922 h 603"/>
                <a:gd name="T68" fmla="*/ 1620461916 w 781"/>
                <a:gd name="T69" fmla="*/ 1396167292 h 603"/>
                <a:gd name="T70" fmla="*/ 1663303796 w 781"/>
                <a:gd name="T71" fmla="*/ 1292841625 h 603"/>
                <a:gd name="T72" fmla="*/ 1708666627 w 781"/>
                <a:gd name="T73" fmla="*/ 1214715947 h 603"/>
                <a:gd name="T74" fmla="*/ 1754029457 w 781"/>
                <a:gd name="T75" fmla="*/ 1179433741 h 603"/>
                <a:gd name="T76" fmla="*/ 1799392288 w 781"/>
                <a:gd name="T77" fmla="*/ 1224796577 h 603"/>
                <a:gd name="T78" fmla="*/ 1844755119 w 781"/>
                <a:gd name="T79" fmla="*/ 1305441619 h 603"/>
                <a:gd name="T80" fmla="*/ 1900198579 w 781"/>
                <a:gd name="T81" fmla="*/ 1270159413 h 603"/>
                <a:gd name="T82" fmla="*/ 1945561410 w 781"/>
                <a:gd name="T83" fmla="*/ 1214715947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68"/>
                  </a:moveTo>
                  <a:lnTo>
                    <a:pt x="9" y="473"/>
                  </a:lnTo>
                  <a:lnTo>
                    <a:pt x="13" y="486"/>
                  </a:lnTo>
                  <a:lnTo>
                    <a:pt x="18" y="504"/>
                  </a:lnTo>
                  <a:lnTo>
                    <a:pt x="27" y="513"/>
                  </a:lnTo>
                  <a:lnTo>
                    <a:pt x="31" y="513"/>
                  </a:lnTo>
                  <a:lnTo>
                    <a:pt x="36" y="504"/>
                  </a:lnTo>
                  <a:lnTo>
                    <a:pt x="45" y="486"/>
                  </a:lnTo>
                  <a:lnTo>
                    <a:pt x="49" y="473"/>
                  </a:lnTo>
                  <a:lnTo>
                    <a:pt x="58" y="468"/>
                  </a:lnTo>
                  <a:lnTo>
                    <a:pt x="62" y="468"/>
                  </a:lnTo>
                  <a:lnTo>
                    <a:pt x="67" y="477"/>
                  </a:lnTo>
                  <a:lnTo>
                    <a:pt x="76" y="477"/>
                  </a:lnTo>
                  <a:lnTo>
                    <a:pt x="80" y="473"/>
                  </a:lnTo>
                  <a:lnTo>
                    <a:pt x="89" y="486"/>
                  </a:lnTo>
                  <a:lnTo>
                    <a:pt x="94" y="495"/>
                  </a:lnTo>
                  <a:lnTo>
                    <a:pt x="98" y="500"/>
                  </a:lnTo>
                  <a:lnTo>
                    <a:pt x="107" y="495"/>
                  </a:lnTo>
                  <a:lnTo>
                    <a:pt x="111" y="504"/>
                  </a:lnTo>
                  <a:lnTo>
                    <a:pt x="116" y="513"/>
                  </a:lnTo>
                  <a:lnTo>
                    <a:pt x="125" y="518"/>
                  </a:lnTo>
                  <a:lnTo>
                    <a:pt x="129" y="527"/>
                  </a:lnTo>
                  <a:lnTo>
                    <a:pt x="138" y="513"/>
                  </a:lnTo>
                  <a:lnTo>
                    <a:pt x="143" y="500"/>
                  </a:lnTo>
                  <a:lnTo>
                    <a:pt x="147" y="500"/>
                  </a:lnTo>
                  <a:lnTo>
                    <a:pt x="156" y="500"/>
                  </a:lnTo>
                  <a:lnTo>
                    <a:pt x="161" y="486"/>
                  </a:lnTo>
                  <a:lnTo>
                    <a:pt x="165" y="477"/>
                  </a:lnTo>
                  <a:lnTo>
                    <a:pt x="174" y="473"/>
                  </a:lnTo>
                  <a:lnTo>
                    <a:pt x="178" y="459"/>
                  </a:lnTo>
                  <a:lnTo>
                    <a:pt x="187" y="455"/>
                  </a:lnTo>
                  <a:lnTo>
                    <a:pt x="192" y="464"/>
                  </a:lnTo>
                  <a:lnTo>
                    <a:pt x="196" y="410"/>
                  </a:lnTo>
                  <a:lnTo>
                    <a:pt x="205" y="311"/>
                  </a:lnTo>
                  <a:lnTo>
                    <a:pt x="210" y="207"/>
                  </a:lnTo>
                  <a:lnTo>
                    <a:pt x="214" y="122"/>
                  </a:lnTo>
                  <a:lnTo>
                    <a:pt x="223" y="59"/>
                  </a:lnTo>
                  <a:lnTo>
                    <a:pt x="228" y="18"/>
                  </a:lnTo>
                  <a:lnTo>
                    <a:pt x="236" y="0"/>
                  </a:lnTo>
                  <a:lnTo>
                    <a:pt x="241" y="18"/>
                  </a:lnTo>
                  <a:lnTo>
                    <a:pt x="245" y="63"/>
                  </a:lnTo>
                  <a:lnTo>
                    <a:pt x="254" y="104"/>
                  </a:lnTo>
                  <a:lnTo>
                    <a:pt x="259" y="140"/>
                  </a:lnTo>
                  <a:lnTo>
                    <a:pt x="268" y="171"/>
                  </a:lnTo>
                  <a:lnTo>
                    <a:pt x="272" y="180"/>
                  </a:lnTo>
                  <a:lnTo>
                    <a:pt x="277" y="189"/>
                  </a:lnTo>
                  <a:lnTo>
                    <a:pt x="286" y="203"/>
                  </a:lnTo>
                  <a:lnTo>
                    <a:pt x="290" y="225"/>
                  </a:lnTo>
                  <a:lnTo>
                    <a:pt x="294" y="252"/>
                  </a:lnTo>
                  <a:lnTo>
                    <a:pt x="303" y="275"/>
                  </a:lnTo>
                  <a:lnTo>
                    <a:pt x="308" y="338"/>
                  </a:lnTo>
                  <a:lnTo>
                    <a:pt x="317" y="446"/>
                  </a:lnTo>
                  <a:lnTo>
                    <a:pt x="321" y="518"/>
                  </a:lnTo>
                  <a:lnTo>
                    <a:pt x="326" y="554"/>
                  </a:lnTo>
                  <a:lnTo>
                    <a:pt x="335" y="576"/>
                  </a:lnTo>
                  <a:lnTo>
                    <a:pt x="339" y="581"/>
                  </a:lnTo>
                  <a:lnTo>
                    <a:pt x="344" y="585"/>
                  </a:lnTo>
                  <a:lnTo>
                    <a:pt x="352" y="585"/>
                  </a:lnTo>
                  <a:lnTo>
                    <a:pt x="357" y="590"/>
                  </a:lnTo>
                  <a:lnTo>
                    <a:pt x="366" y="603"/>
                  </a:lnTo>
                  <a:lnTo>
                    <a:pt x="370" y="603"/>
                  </a:lnTo>
                  <a:lnTo>
                    <a:pt x="375" y="599"/>
                  </a:lnTo>
                  <a:lnTo>
                    <a:pt x="384" y="594"/>
                  </a:lnTo>
                  <a:lnTo>
                    <a:pt x="388" y="581"/>
                  </a:lnTo>
                  <a:lnTo>
                    <a:pt x="397" y="563"/>
                  </a:lnTo>
                  <a:lnTo>
                    <a:pt x="402" y="567"/>
                  </a:lnTo>
                  <a:lnTo>
                    <a:pt x="406" y="572"/>
                  </a:lnTo>
                  <a:lnTo>
                    <a:pt x="415" y="567"/>
                  </a:lnTo>
                  <a:lnTo>
                    <a:pt x="419" y="563"/>
                  </a:lnTo>
                  <a:lnTo>
                    <a:pt x="424" y="558"/>
                  </a:lnTo>
                  <a:lnTo>
                    <a:pt x="433" y="540"/>
                  </a:lnTo>
                  <a:lnTo>
                    <a:pt x="437" y="536"/>
                  </a:lnTo>
                  <a:lnTo>
                    <a:pt x="446" y="536"/>
                  </a:lnTo>
                  <a:lnTo>
                    <a:pt x="451" y="540"/>
                  </a:lnTo>
                  <a:lnTo>
                    <a:pt x="455" y="549"/>
                  </a:lnTo>
                  <a:lnTo>
                    <a:pt x="464" y="536"/>
                  </a:lnTo>
                  <a:lnTo>
                    <a:pt x="469" y="531"/>
                  </a:lnTo>
                  <a:lnTo>
                    <a:pt x="473" y="545"/>
                  </a:lnTo>
                  <a:lnTo>
                    <a:pt x="482" y="558"/>
                  </a:lnTo>
                  <a:lnTo>
                    <a:pt x="486" y="563"/>
                  </a:lnTo>
                  <a:lnTo>
                    <a:pt x="495" y="567"/>
                  </a:lnTo>
                  <a:lnTo>
                    <a:pt x="500" y="567"/>
                  </a:lnTo>
                  <a:lnTo>
                    <a:pt x="504" y="576"/>
                  </a:lnTo>
                  <a:lnTo>
                    <a:pt x="513" y="567"/>
                  </a:lnTo>
                  <a:lnTo>
                    <a:pt x="518" y="554"/>
                  </a:lnTo>
                  <a:lnTo>
                    <a:pt x="522" y="540"/>
                  </a:lnTo>
                  <a:lnTo>
                    <a:pt x="531" y="540"/>
                  </a:lnTo>
                  <a:lnTo>
                    <a:pt x="535" y="531"/>
                  </a:lnTo>
                  <a:lnTo>
                    <a:pt x="544" y="518"/>
                  </a:lnTo>
                  <a:lnTo>
                    <a:pt x="549" y="518"/>
                  </a:lnTo>
                  <a:lnTo>
                    <a:pt x="553" y="509"/>
                  </a:lnTo>
                  <a:lnTo>
                    <a:pt x="562" y="509"/>
                  </a:lnTo>
                  <a:lnTo>
                    <a:pt x="567" y="504"/>
                  </a:lnTo>
                  <a:lnTo>
                    <a:pt x="576" y="504"/>
                  </a:lnTo>
                  <a:lnTo>
                    <a:pt x="580" y="495"/>
                  </a:lnTo>
                  <a:lnTo>
                    <a:pt x="585" y="495"/>
                  </a:lnTo>
                  <a:lnTo>
                    <a:pt x="593" y="504"/>
                  </a:lnTo>
                  <a:lnTo>
                    <a:pt x="598" y="518"/>
                  </a:lnTo>
                  <a:lnTo>
                    <a:pt x="602" y="531"/>
                  </a:lnTo>
                  <a:lnTo>
                    <a:pt x="611" y="545"/>
                  </a:lnTo>
                  <a:lnTo>
                    <a:pt x="616" y="558"/>
                  </a:lnTo>
                  <a:lnTo>
                    <a:pt x="625" y="558"/>
                  </a:lnTo>
                  <a:lnTo>
                    <a:pt x="629" y="549"/>
                  </a:lnTo>
                  <a:lnTo>
                    <a:pt x="634" y="549"/>
                  </a:lnTo>
                  <a:lnTo>
                    <a:pt x="643" y="554"/>
                  </a:lnTo>
                  <a:lnTo>
                    <a:pt x="647" y="549"/>
                  </a:lnTo>
                  <a:lnTo>
                    <a:pt x="651" y="531"/>
                  </a:lnTo>
                  <a:lnTo>
                    <a:pt x="660" y="513"/>
                  </a:lnTo>
                  <a:lnTo>
                    <a:pt x="665" y="491"/>
                  </a:lnTo>
                  <a:lnTo>
                    <a:pt x="674" y="482"/>
                  </a:lnTo>
                  <a:lnTo>
                    <a:pt x="678" y="482"/>
                  </a:lnTo>
                  <a:lnTo>
                    <a:pt x="683" y="468"/>
                  </a:lnTo>
                  <a:lnTo>
                    <a:pt x="692" y="464"/>
                  </a:lnTo>
                  <a:lnTo>
                    <a:pt x="696" y="468"/>
                  </a:lnTo>
                  <a:lnTo>
                    <a:pt x="705" y="477"/>
                  </a:lnTo>
                  <a:lnTo>
                    <a:pt x="710" y="482"/>
                  </a:lnTo>
                  <a:lnTo>
                    <a:pt x="714" y="486"/>
                  </a:lnTo>
                  <a:lnTo>
                    <a:pt x="723" y="491"/>
                  </a:lnTo>
                  <a:lnTo>
                    <a:pt x="727" y="504"/>
                  </a:lnTo>
                  <a:lnTo>
                    <a:pt x="732" y="518"/>
                  </a:lnTo>
                  <a:lnTo>
                    <a:pt x="741" y="518"/>
                  </a:lnTo>
                  <a:lnTo>
                    <a:pt x="745" y="518"/>
                  </a:lnTo>
                  <a:lnTo>
                    <a:pt x="754" y="504"/>
                  </a:lnTo>
                  <a:lnTo>
                    <a:pt x="759" y="486"/>
                  </a:lnTo>
                  <a:lnTo>
                    <a:pt x="763" y="482"/>
                  </a:lnTo>
                  <a:lnTo>
                    <a:pt x="772" y="482"/>
                  </a:lnTo>
                  <a:lnTo>
                    <a:pt x="776" y="500"/>
                  </a:lnTo>
                  <a:lnTo>
                    <a:pt x="781" y="51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09" name="Freeform 106"/>
            <p:cNvSpPr>
              <a:spLocks/>
            </p:cNvSpPr>
            <p:nvPr/>
          </p:nvSpPr>
          <p:spPr bwMode="auto">
            <a:xfrm>
              <a:off x="7188229" y="1350957"/>
              <a:ext cx="1239838" cy="1079500"/>
            </a:xfrm>
            <a:custGeom>
              <a:avLst/>
              <a:gdLst>
                <a:gd name="T0" fmla="*/ 32762838 w 781"/>
                <a:gd name="T1" fmla="*/ 1350803750 h 680"/>
                <a:gd name="T2" fmla="*/ 78125669 w 781"/>
                <a:gd name="T3" fmla="*/ 1328123138 h 680"/>
                <a:gd name="T4" fmla="*/ 123488500 w 781"/>
                <a:gd name="T5" fmla="*/ 1224795938 h 680"/>
                <a:gd name="T6" fmla="*/ 168851331 w 781"/>
                <a:gd name="T7" fmla="*/ 1192034700 h 680"/>
                <a:gd name="T8" fmla="*/ 224294790 w 781"/>
                <a:gd name="T9" fmla="*/ 1247478138 h 680"/>
                <a:gd name="T10" fmla="*/ 269657621 w 781"/>
                <a:gd name="T11" fmla="*/ 1338203763 h 680"/>
                <a:gd name="T12" fmla="*/ 315020452 w 781"/>
                <a:gd name="T13" fmla="*/ 1292840950 h 680"/>
                <a:gd name="T14" fmla="*/ 360383283 w 781"/>
                <a:gd name="T15" fmla="*/ 1247478138 h 680"/>
                <a:gd name="T16" fmla="*/ 405746114 w 781"/>
                <a:gd name="T17" fmla="*/ 1202115325 h 680"/>
                <a:gd name="T18" fmla="*/ 448587993 w 781"/>
                <a:gd name="T19" fmla="*/ 1282760325 h 680"/>
                <a:gd name="T20" fmla="*/ 493950824 w 781"/>
                <a:gd name="T21" fmla="*/ 1224795938 h 680"/>
                <a:gd name="T22" fmla="*/ 539313655 w 781"/>
                <a:gd name="T23" fmla="*/ 420866888 h 680"/>
                <a:gd name="T24" fmla="*/ 594757115 w 781"/>
                <a:gd name="T25" fmla="*/ 12601575 h 680"/>
                <a:gd name="T26" fmla="*/ 640119946 w 781"/>
                <a:gd name="T27" fmla="*/ 181451250 h 680"/>
                <a:gd name="T28" fmla="*/ 685482776 w 781"/>
                <a:gd name="T29" fmla="*/ 430947513 h 680"/>
                <a:gd name="T30" fmla="*/ 730845607 w 781"/>
                <a:gd name="T31" fmla="*/ 703124388 h 680"/>
                <a:gd name="T32" fmla="*/ 776208438 w 781"/>
                <a:gd name="T33" fmla="*/ 1010583450 h 680"/>
                <a:gd name="T34" fmla="*/ 821571269 w 781"/>
                <a:gd name="T35" fmla="*/ 1542335625 h 680"/>
                <a:gd name="T36" fmla="*/ 866934100 w 781"/>
                <a:gd name="T37" fmla="*/ 1701106263 h 680"/>
                <a:gd name="T38" fmla="*/ 922377559 w 781"/>
                <a:gd name="T39" fmla="*/ 1691025638 h 680"/>
                <a:gd name="T40" fmla="*/ 967740390 w 781"/>
                <a:gd name="T41" fmla="*/ 1565017825 h 680"/>
                <a:gd name="T42" fmla="*/ 1013103221 w 781"/>
                <a:gd name="T43" fmla="*/ 1532255000 h 680"/>
                <a:gd name="T44" fmla="*/ 1055946688 w 781"/>
                <a:gd name="T45" fmla="*/ 1565017825 h 680"/>
                <a:gd name="T46" fmla="*/ 1101309519 w 781"/>
                <a:gd name="T47" fmla="*/ 1451610000 h 680"/>
                <a:gd name="T48" fmla="*/ 1146672350 w 781"/>
                <a:gd name="T49" fmla="*/ 1383566575 h 680"/>
                <a:gd name="T50" fmla="*/ 1192035181 w 781"/>
                <a:gd name="T51" fmla="*/ 1305440938 h 680"/>
                <a:gd name="T52" fmla="*/ 1247478641 w 781"/>
                <a:gd name="T53" fmla="*/ 1315521563 h 680"/>
                <a:gd name="T54" fmla="*/ 1292841471 w 781"/>
                <a:gd name="T55" fmla="*/ 1509574388 h 680"/>
                <a:gd name="T56" fmla="*/ 1338204302 w 781"/>
                <a:gd name="T57" fmla="*/ 1486892188 h 680"/>
                <a:gd name="T58" fmla="*/ 1383567133 w 781"/>
                <a:gd name="T59" fmla="*/ 1396166563 h 680"/>
                <a:gd name="T60" fmla="*/ 1428929964 w 781"/>
                <a:gd name="T61" fmla="*/ 1383566575 h 680"/>
                <a:gd name="T62" fmla="*/ 1474292795 w 781"/>
                <a:gd name="T63" fmla="*/ 1360884375 h 680"/>
                <a:gd name="T64" fmla="*/ 1517134674 w 781"/>
                <a:gd name="T65" fmla="*/ 1360884375 h 680"/>
                <a:gd name="T66" fmla="*/ 1575099085 w 781"/>
                <a:gd name="T67" fmla="*/ 1360884375 h 680"/>
                <a:gd name="T68" fmla="*/ 1620461916 w 781"/>
                <a:gd name="T69" fmla="*/ 1373485950 h 680"/>
                <a:gd name="T70" fmla="*/ 1663303796 w 781"/>
                <a:gd name="T71" fmla="*/ 1406247188 h 680"/>
                <a:gd name="T72" fmla="*/ 1708666627 w 781"/>
                <a:gd name="T73" fmla="*/ 1396166563 h 680"/>
                <a:gd name="T74" fmla="*/ 1754029457 w 781"/>
                <a:gd name="T75" fmla="*/ 1292840950 h 680"/>
                <a:gd name="T76" fmla="*/ 1799392288 w 781"/>
                <a:gd name="T77" fmla="*/ 1315521563 h 680"/>
                <a:gd name="T78" fmla="*/ 1844755119 w 781"/>
                <a:gd name="T79" fmla="*/ 1441529375 h 680"/>
                <a:gd name="T80" fmla="*/ 1900198579 w 781"/>
                <a:gd name="T81" fmla="*/ 1396166563 h 680"/>
                <a:gd name="T82" fmla="*/ 1945561410 w 781"/>
                <a:gd name="T83" fmla="*/ 1360884375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0"/>
                <a:gd name="T128" fmla="*/ 781 w 781"/>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0">
                  <a:moveTo>
                    <a:pt x="0" y="522"/>
                  </a:moveTo>
                  <a:lnTo>
                    <a:pt x="9" y="531"/>
                  </a:lnTo>
                  <a:lnTo>
                    <a:pt x="13" y="536"/>
                  </a:lnTo>
                  <a:lnTo>
                    <a:pt x="18" y="545"/>
                  </a:lnTo>
                  <a:lnTo>
                    <a:pt x="27" y="540"/>
                  </a:lnTo>
                  <a:lnTo>
                    <a:pt x="31" y="527"/>
                  </a:lnTo>
                  <a:lnTo>
                    <a:pt x="36" y="513"/>
                  </a:lnTo>
                  <a:lnTo>
                    <a:pt x="45" y="500"/>
                  </a:lnTo>
                  <a:lnTo>
                    <a:pt x="49" y="486"/>
                  </a:lnTo>
                  <a:lnTo>
                    <a:pt x="58" y="473"/>
                  </a:lnTo>
                  <a:lnTo>
                    <a:pt x="62" y="464"/>
                  </a:lnTo>
                  <a:lnTo>
                    <a:pt x="67" y="473"/>
                  </a:lnTo>
                  <a:lnTo>
                    <a:pt x="76" y="482"/>
                  </a:lnTo>
                  <a:lnTo>
                    <a:pt x="80" y="491"/>
                  </a:lnTo>
                  <a:lnTo>
                    <a:pt x="89" y="495"/>
                  </a:lnTo>
                  <a:lnTo>
                    <a:pt x="94" y="509"/>
                  </a:lnTo>
                  <a:lnTo>
                    <a:pt x="98" y="522"/>
                  </a:lnTo>
                  <a:lnTo>
                    <a:pt x="107" y="531"/>
                  </a:lnTo>
                  <a:lnTo>
                    <a:pt x="111" y="527"/>
                  </a:lnTo>
                  <a:lnTo>
                    <a:pt x="116" y="522"/>
                  </a:lnTo>
                  <a:lnTo>
                    <a:pt x="125" y="513"/>
                  </a:lnTo>
                  <a:lnTo>
                    <a:pt x="129" y="495"/>
                  </a:lnTo>
                  <a:lnTo>
                    <a:pt x="138" y="495"/>
                  </a:lnTo>
                  <a:lnTo>
                    <a:pt x="143" y="495"/>
                  </a:lnTo>
                  <a:lnTo>
                    <a:pt x="147" y="491"/>
                  </a:lnTo>
                  <a:lnTo>
                    <a:pt x="156" y="486"/>
                  </a:lnTo>
                  <a:lnTo>
                    <a:pt x="161" y="477"/>
                  </a:lnTo>
                  <a:lnTo>
                    <a:pt x="165" y="482"/>
                  </a:lnTo>
                  <a:lnTo>
                    <a:pt x="174" y="486"/>
                  </a:lnTo>
                  <a:lnTo>
                    <a:pt x="178" y="509"/>
                  </a:lnTo>
                  <a:lnTo>
                    <a:pt x="187" y="513"/>
                  </a:lnTo>
                  <a:lnTo>
                    <a:pt x="192" y="527"/>
                  </a:lnTo>
                  <a:lnTo>
                    <a:pt x="196" y="486"/>
                  </a:lnTo>
                  <a:lnTo>
                    <a:pt x="205" y="374"/>
                  </a:lnTo>
                  <a:lnTo>
                    <a:pt x="210" y="252"/>
                  </a:lnTo>
                  <a:lnTo>
                    <a:pt x="214" y="167"/>
                  </a:lnTo>
                  <a:lnTo>
                    <a:pt x="223" y="104"/>
                  </a:lnTo>
                  <a:lnTo>
                    <a:pt x="228" y="45"/>
                  </a:lnTo>
                  <a:lnTo>
                    <a:pt x="236" y="5"/>
                  </a:lnTo>
                  <a:lnTo>
                    <a:pt x="241" y="0"/>
                  </a:lnTo>
                  <a:lnTo>
                    <a:pt x="245" y="36"/>
                  </a:lnTo>
                  <a:lnTo>
                    <a:pt x="254" y="72"/>
                  </a:lnTo>
                  <a:lnTo>
                    <a:pt x="259" y="108"/>
                  </a:lnTo>
                  <a:lnTo>
                    <a:pt x="268" y="140"/>
                  </a:lnTo>
                  <a:lnTo>
                    <a:pt x="272" y="171"/>
                  </a:lnTo>
                  <a:lnTo>
                    <a:pt x="277" y="203"/>
                  </a:lnTo>
                  <a:lnTo>
                    <a:pt x="286" y="239"/>
                  </a:lnTo>
                  <a:lnTo>
                    <a:pt x="290" y="279"/>
                  </a:lnTo>
                  <a:lnTo>
                    <a:pt x="294" y="311"/>
                  </a:lnTo>
                  <a:lnTo>
                    <a:pt x="303" y="333"/>
                  </a:lnTo>
                  <a:lnTo>
                    <a:pt x="308" y="401"/>
                  </a:lnTo>
                  <a:lnTo>
                    <a:pt x="317" y="504"/>
                  </a:lnTo>
                  <a:lnTo>
                    <a:pt x="321" y="572"/>
                  </a:lnTo>
                  <a:lnTo>
                    <a:pt x="326" y="612"/>
                  </a:lnTo>
                  <a:lnTo>
                    <a:pt x="335" y="644"/>
                  </a:lnTo>
                  <a:lnTo>
                    <a:pt x="339" y="662"/>
                  </a:lnTo>
                  <a:lnTo>
                    <a:pt x="344" y="675"/>
                  </a:lnTo>
                  <a:lnTo>
                    <a:pt x="352" y="680"/>
                  </a:lnTo>
                  <a:lnTo>
                    <a:pt x="357" y="675"/>
                  </a:lnTo>
                  <a:lnTo>
                    <a:pt x="366" y="671"/>
                  </a:lnTo>
                  <a:lnTo>
                    <a:pt x="370" y="666"/>
                  </a:lnTo>
                  <a:lnTo>
                    <a:pt x="375" y="644"/>
                  </a:lnTo>
                  <a:lnTo>
                    <a:pt x="384" y="621"/>
                  </a:lnTo>
                  <a:lnTo>
                    <a:pt x="388" y="594"/>
                  </a:lnTo>
                  <a:lnTo>
                    <a:pt x="397" y="599"/>
                  </a:lnTo>
                  <a:lnTo>
                    <a:pt x="402" y="608"/>
                  </a:lnTo>
                  <a:lnTo>
                    <a:pt x="406" y="617"/>
                  </a:lnTo>
                  <a:lnTo>
                    <a:pt x="415" y="626"/>
                  </a:lnTo>
                  <a:lnTo>
                    <a:pt x="419" y="621"/>
                  </a:lnTo>
                  <a:lnTo>
                    <a:pt x="424" y="599"/>
                  </a:lnTo>
                  <a:lnTo>
                    <a:pt x="433" y="581"/>
                  </a:lnTo>
                  <a:lnTo>
                    <a:pt x="437" y="576"/>
                  </a:lnTo>
                  <a:lnTo>
                    <a:pt x="446" y="572"/>
                  </a:lnTo>
                  <a:lnTo>
                    <a:pt x="451" y="563"/>
                  </a:lnTo>
                  <a:lnTo>
                    <a:pt x="455" y="549"/>
                  </a:lnTo>
                  <a:lnTo>
                    <a:pt x="464" y="540"/>
                  </a:lnTo>
                  <a:lnTo>
                    <a:pt x="469" y="531"/>
                  </a:lnTo>
                  <a:lnTo>
                    <a:pt x="473" y="518"/>
                  </a:lnTo>
                  <a:lnTo>
                    <a:pt x="482" y="513"/>
                  </a:lnTo>
                  <a:lnTo>
                    <a:pt x="486" y="518"/>
                  </a:lnTo>
                  <a:lnTo>
                    <a:pt x="495" y="522"/>
                  </a:lnTo>
                  <a:lnTo>
                    <a:pt x="500" y="540"/>
                  </a:lnTo>
                  <a:lnTo>
                    <a:pt x="504" y="572"/>
                  </a:lnTo>
                  <a:lnTo>
                    <a:pt x="513" y="599"/>
                  </a:lnTo>
                  <a:lnTo>
                    <a:pt x="518" y="603"/>
                  </a:lnTo>
                  <a:lnTo>
                    <a:pt x="522" y="599"/>
                  </a:lnTo>
                  <a:lnTo>
                    <a:pt x="531" y="590"/>
                  </a:lnTo>
                  <a:lnTo>
                    <a:pt x="535" y="576"/>
                  </a:lnTo>
                  <a:lnTo>
                    <a:pt x="544" y="563"/>
                  </a:lnTo>
                  <a:lnTo>
                    <a:pt x="549" y="554"/>
                  </a:lnTo>
                  <a:lnTo>
                    <a:pt x="553" y="549"/>
                  </a:lnTo>
                  <a:lnTo>
                    <a:pt x="562" y="554"/>
                  </a:lnTo>
                  <a:lnTo>
                    <a:pt x="567" y="549"/>
                  </a:lnTo>
                  <a:lnTo>
                    <a:pt x="576" y="545"/>
                  </a:lnTo>
                  <a:lnTo>
                    <a:pt x="580" y="549"/>
                  </a:lnTo>
                  <a:lnTo>
                    <a:pt x="585" y="540"/>
                  </a:lnTo>
                  <a:lnTo>
                    <a:pt x="593" y="522"/>
                  </a:lnTo>
                  <a:lnTo>
                    <a:pt x="598" y="536"/>
                  </a:lnTo>
                  <a:lnTo>
                    <a:pt x="602" y="540"/>
                  </a:lnTo>
                  <a:lnTo>
                    <a:pt x="611" y="540"/>
                  </a:lnTo>
                  <a:lnTo>
                    <a:pt x="616" y="536"/>
                  </a:lnTo>
                  <a:lnTo>
                    <a:pt x="625" y="540"/>
                  </a:lnTo>
                  <a:lnTo>
                    <a:pt x="629" y="545"/>
                  </a:lnTo>
                  <a:lnTo>
                    <a:pt x="634" y="545"/>
                  </a:lnTo>
                  <a:lnTo>
                    <a:pt x="643" y="545"/>
                  </a:lnTo>
                  <a:lnTo>
                    <a:pt x="647" y="540"/>
                  </a:lnTo>
                  <a:lnTo>
                    <a:pt x="651" y="549"/>
                  </a:lnTo>
                  <a:lnTo>
                    <a:pt x="660" y="558"/>
                  </a:lnTo>
                  <a:lnTo>
                    <a:pt x="665" y="563"/>
                  </a:lnTo>
                  <a:lnTo>
                    <a:pt x="674" y="563"/>
                  </a:lnTo>
                  <a:lnTo>
                    <a:pt x="678" y="554"/>
                  </a:lnTo>
                  <a:lnTo>
                    <a:pt x="683" y="531"/>
                  </a:lnTo>
                  <a:lnTo>
                    <a:pt x="692" y="518"/>
                  </a:lnTo>
                  <a:lnTo>
                    <a:pt x="696" y="513"/>
                  </a:lnTo>
                  <a:lnTo>
                    <a:pt x="705" y="509"/>
                  </a:lnTo>
                  <a:lnTo>
                    <a:pt x="710" y="513"/>
                  </a:lnTo>
                  <a:lnTo>
                    <a:pt x="714" y="522"/>
                  </a:lnTo>
                  <a:lnTo>
                    <a:pt x="723" y="531"/>
                  </a:lnTo>
                  <a:lnTo>
                    <a:pt x="727" y="558"/>
                  </a:lnTo>
                  <a:lnTo>
                    <a:pt x="732" y="572"/>
                  </a:lnTo>
                  <a:lnTo>
                    <a:pt x="741" y="572"/>
                  </a:lnTo>
                  <a:lnTo>
                    <a:pt x="745" y="563"/>
                  </a:lnTo>
                  <a:lnTo>
                    <a:pt x="754" y="554"/>
                  </a:lnTo>
                  <a:lnTo>
                    <a:pt x="759" y="558"/>
                  </a:lnTo>
                  <a:lnTo>
                    <a:pt x="763" y="545"/>
                  </a:lnTo>
                  <a:lnTo>
                    <a:pt x="772" y="540"/>
                  </a:lnTo>
                  <a:lnTo>
                    <a:pt x="776" y="540"/>
                  </a:lnTo>
                  <a:lnTo>
                    <a:pt x="781" y="554"/>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0" name="Freeform 107"/>
            <p:cNvSpPr>
              <a:spLocks/>
            </p:cNvSpPr>
            <p:nvPr/>
          </p:nvSpPr>
          <p:spPr bwMode="auto">
            <a:xfrm>
              <a:off x="7188229" y="1358895"/>
              <a:ext cx="1239838" cy="1042988"/>
            </a:xfrm>
            <a:custGeom>
              <a:avLst/>
              <a:gdLst>
                <a:gd name="T0" fmla="*/ 32762838 w 781"/>
                <a:gd name="T1" fmla="*/ 1257559365 h 657"/>
                <a:gd name="T2" fmla="*/ 78125669 w 781"/>
                <a:gd name="T3" fmla="*/ 1224796525 h 657"/>
                <a:gd name="T4" fmla="*/ 123488500 w 781"/>
                <a:gd name="T5" fmla="*/ 1247478736 h 657"/>
                <a:gd name="T6" fmla="*/ 168851331 w 781"/>
                <a:gd name="T7" fmla="*/ 1348285034 h 657"/>
                <a:gd name="T8" fmla="*/ 224294790 w 781"/>
                <a:gd name="T9" fmla="*/ 1383567238 h 657"/>
                <a:gd name="T10" fmla="*/ 269657621 w 781"/>
                <a:gd name="T11" fmla="*/ 1338204404 h 657"/>
                <a:gd name="T12" fmla="*/ 315020452 w 781"/>
                <a:gd name="T13" fmla="*/ 1370965657 h 657"/>
                <a:gd name="T14" fmla="*/ 360383283 w 781"/>
                <a:gd name="T15" fmla="*/ 1474292907 h 657"/>
                <a:gd name="T16" fmla="*/ 405746114 w 781"/>
                <a:gd name="T17" fmla="*/ 1451610696 h 657"/>
                <a:gd name="T18" fmla="*/ 448587993 w 781"/>
                <a:gd name="T19" fmla="*/ 1234877154 h 657"/>
                <a:gd name="T20" fmla="*/ 493950824 w 781"/>
                <a:gd name="T21" fmla="*/ 1008062983 h 657"/>
                <a:gd name="T22" fmla="*/ 539313655 w 781"/>
                <a:gd name="T23" fmla="*/ 327620470 h 657"/>
                <a:gd name="T24" fmla="*/ 594757115 w 781"/>
                <a:gd name="T25" fmla="*/ 0 h 657"/>
                <a:gd name="T26" fmla="*/ 640119946 w 781"/>
                <a:gd name="T27" fmla="*/ 191531967 h 657"/>
                <a:gd name="T28" fmla="*/ 685482776 w 781"/>
                <a:gd name="T29" fmla="*/ 441028349 h 657"/>
                <a:gd name="T30" fmla="*/ 730845607 w 781"/>
                <a:gd name="T31" fmla="*/ 612399056 h 657"/>
                <a:gd name="T32" fmla="*/ 776208438 w 781"/>
                <a:gd name="T33" fmla="*/ 929938896 h 657"/>
                <a:gd name="T34" fmla="*/ 821571269 w 781"/>
                <a:gd name="T35" fmla="*/ 1461691326 h 657"/>
                <a:gd name="T36" fmla="*/ 866934100 w 781"/>
                <a:gd name="T37" fmla="*/ 1529736371 h 657"/>
                <a:gd name="T38" fmla="*/ 922377559 w 781"/>
                <a:gd name="T39" fmla="*/ 1575099205 h 657"/>
                <a:gd name="T40" fmla="*/ 967740390 w 781"/>
                <a:gd name="T41" fmla="*/ 1597779828 h 657"/>
                <a:gd name="T42" fmla="*/ 1013103221 w 781"/>
                <a:gd name="T43" fmla="*/ 1620462039 h 657"/>
                <a:gd name="T44" fmla="*/ 1055946688 w 781"/>
                <a:gd name="T45" fmla="*/ 1565018575 h 657"/>
                <a:gd name="T46" fmla="*/ 1101309519 w 781"/>
                <a:gd name="T47" fmla="*/ 1383567238 h 657"/>
                <a:gd name="T48" fmla="*/ 1146672350 w 781"/>
                <a:gd name="T49" fmla="*/ 1325602823 h 657"/>
                <a:gd name="T50" fmla="*/ 1192035181 w 781"/>
                <a:gd name="T51" fmla="*/ 1406247862 h 657"/>
                <a:gd name="T52" fmla="*/ 1247478641 w 781"/>
                <a:gd name="T53" fmla="*/ 1461691326 h 657"/>
                <a:gd name="T54" fmla="*/ 1292841471 w 781"/>
                <a:gd name="T55" fmla="*/ 1484373537 h 657"/>
                <a:gd name="T56" fmla="*/ 1338204302 w 781"/>
                <a:gd name="T57" fmla="*/ 1542336364 h 657"/>
                <a:gd name="T58" fmla="*/ 1383567133 w 781"/>
                <a:gd name="T59" fmla="*/ 1597779828 h 657"/>
                <a:gd name="T60" fmla="*/ 1428929964 w 781"/>
                <a:gd name="T61" fmla="*/ 1552416994 h 657"/>
                <a:gd name="T62" fmla="*/ 1474292795 w 781"/>
                <a:gd name="T63" fmla="*/ 1529736371 h 657"/>
                <a:gd name="T64" fmla="*/ 1517134674 w 781"/>
                <a:gd name="T65" fmla="*/ 1565018575 h 657"/>
                <a:gd name="T66" fmla="*/ 1575099085 w 781"/>
                <a:gd name="T67" fmla="*/ 1519655741 h 657"/>
                <a:gd name="T68" fmla="*/ 1620461916 w 781"/>
                <a:gd name="T69" fmla="*/ 1484373537 h 657"/>
                <a:gd name="T70" fmla="*/ 1663303796 w 781"/>
                <a:gd name="T71" fmla="*/ 1461691326 h 657"/>
                <a:gd name="T72" fmla="*/ 1708666627 w 781"/>
                <a:gd name="T73" fmla="*/ 1416328491 h 657"/>
                <a:gd name="T74" fmla="*/ 1754029457 w 781"/>
                <a:gd name="T75" fmla="*/ 1270159359 h 657"/>
                <a:gd name="T76" fmla="*/ 1799392288 w 781"/>
                <a:gd name="T77" fmla="*/ 1156753067 h 657"/>
                <a:gd name="T78" fmla="*/ 1844755119 w 781"/>
                <a:gd name="T79" fmla="*/ 1202115901 h 657"/>
                <a:gd name="T80" fmla="*/ 1900198579 w 781"/>
                <a:gd name="T81" fmla="*/ 1280239989 h 657"/>
                <a:gd name="T82" fmla="*/ 1945561410 w 781"/>
                <a:gd name="T83" fmla="*/ 1257559365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486"/>
                  </a:moveTo>
                  <a:lnTo>
                    <a:pt x="9" y="499"/>
                  </a:lnTo>
                  <a:lnTo>
                    <a:pt x="13" y="499"/>
                  </a:lnTo>
                  <a:lnTo>
                    <a:pt x="18" y="504"/>
                  </a:lnTo>
                  <a:lnTo>
                    <a:pt x="27" y="495"/>
                  </a:lnTo>
                  <a:lnTo>
                    <a:pt x="31" y="486"/>
                  </a:lnTo>
                  <a:lnTo>
                    <a:pt x="36" y="477"/>
                  </a:lnTo>
                  <a:lnTo>
                    <a:pt x="45" y="477"/>
                  </a:lnTo>
                  <a:lnTo>
                    <a:pt x="49" y="495"/>
                  </a:lnTo>
                  <a:lnTo>
                    <a:pt x="58" y="508"/>
                  </a:lnTo>
                  <a:lnTo>
                    <a:pt x="62" y="522"/>
                  </a:lnTo>
                  <a:lnTo>
                    <a:pt x="67" y="535"/>
                  </a:lnTo>
                  <a:lnTo>
                    <a:pt x="76" y="549"/>
                  </a:lnTo>
                  <a:lnTo>
                    <a:pt x="80" y="553"/>
                  </a:lnTo>
                  <a:lnTo>
                    <a:pt x="89" y="549"/>
                  </a:lnTo>
                  <a:lnTo>
                    <a:pt x="94" y="544"/>
                  </a:lnTo>
                  <a:lnTo>
                    <a:pt x="98" y="535"/>
                  </a:lnTo>
                  <a:lnTo>
                    <a:pt x="107" y="531"/>
                  </a:lnTo>
                  <a:lnTo>
                    <a:pt x="111" y="540"/>
                  </a:lnTo>
                  <a:lnTo>
                    <a:pt x="116" y="544"/>
                  </a:lnTo>
                  <a:lnTo>
                    <a:pt x="125" y="544"/>
                  </a:lnTo>
                  <a:lnTo>
                    <a:pt x="129" y="549"/>
                  </a:lnTo>
                  <a:lnTo>
                    <a:pt x="138" y="567"/>
                  </a:lnTo>
                  <a:lnTo>
                    <a:pt x="143" y="585"/>
                  </a:lnTo>
                  <a:lnTo>
                    <a:pt x="147" y="594"/>
                  </a:lnTo>
                  <a:lnTo>
                    <a:pt x="156" y="589"/>
                  </a:lnTo>
                  <a:lnTo>
                    <a:pt x="161" y="576"/>
                  </a:lnTo>
                  <a:lnTo>
                    <a:pt x="165" y="544"/>
                  </a:lnTo>
                  <a:lnTo>
                    <a:pt x="174" y="513"/>
                  </a:lnTo>
                  <a:lnTo>
                    <a:pt x="178" y="490"/>
                  </a:lnTo>
                  <a:lnTo>
                    <a:pt x="187" y="477"/>
                  </a:lnTo>
                  <a:lnTo>
                    <a:pt x="192" y="463"/>
                  </a:lnTo>
                  <a:lnTo>
                    <a:pt x="196" y="400"/>
                  </a:lnTo>
                  <a:lnTo>
                    <a:pt x="205" y="297"/>
                  </a:lnTo>
                  <a:lnTo>
                    <a:pt x="210" y="207"/>
                  </a:lnTo>
                  <a:lnTo>
                    <a:pt x="214" y="130"/>
                  </a:lnTo>
                  <a:lnTo>
                    <a:pt x="223" y="63"/>
                  </a:lnTo>
                  <a:lnTo>
                    <a:pt x="228" y="22"/>
                  </a:lnTo>
                  <a:lnTo>
                    <a:pt x="236" y="0"/>
                  </a:lnTo>
                  <a:lnTo>
                    <a:pt x="241" y="9"/>
                  </a:lnTo>
                  <a:lnTo>
                    <a:pt x="245" y="40"/>
                  </a:lnTo>
                  <a:lnTo>
                    <a:pt x="254" y="76"/>
                  </a:lnTo>
                  <a:lnTo>
                    <a:pt x="259" y="117"/>
                  </a:lnTo>
                  <a:lnTo>
                    <a:pt x="268" y="139"/>
                  </a:lnTo>
                  <a:lnTo>
                    <a:pt x="272" y="175"/>
                  </a:lnTo>
                  <a:lnTo>
                    <a:pt x="277" y="207"/>
                  </a:lnTo>
                  <a:lnTo>
                    <a:pt x="286" y="229"/>
                  </a:lnTo>
                  <a:lnTo>
                    <a:pt x="290" y="243"/>
                  </a:lnTo>
                  <a:lnTo>
                    <a:pt x="294" y="274"/>
                  </a:lnTo>
                  <a:lnTo>
                    <a:pt x="303" y="301"/>
                  </a:lnTo>
                  <a:lnTo>
                    <a:pt x="308" y="369"/>
                  </a:lnTo>
                  <a:lnTo>
                    <a:pt x="317" y="477"/>
                  </a:lnTo>
                  <a:lnTo>
                    <a:pt x="321" y="540"/>
                  </a:lnTo>
                  <a:lnTo>
                    <a:pt x="326" y="580"/>
                  </a:lnTo>
                  <a:lnTo>
                    <a:pt x="335" y="603"/>
                  </a:lnTo>
                  <a:lnTo>
                    <a:pt x="339" y="607"/>
                  </a:lnTo>
                  <a:lnTo>
                    <a:pt x="344" y="607"/>
                  </a:lnTo>
                  <a:lnTo>
                    <a:pt x="352" y="607"/>
                  </a:lnTo>
                  <a:lnTo>
                    <a:pt x="357" y="612"/>
                  </a:lnTo>
                  <a:lnTo>
                    <a:pt x="366" y="625"/>
                  </a:lnTo>
                  <a:lnTo>
                    <a:pt x="370" y="634"/>
                  </a:lnTo>
                  <a:lnTo>
                    <a:pt x="375" y="634"/>
                  </a:lnTo>
                  <a:lnTo>
                    <a:pt x="384" y="634"/>
                  </a:lnTo>
                  <a:lnTo>
                    <a:pt x="388" y="630"/>
                  </a:lnTo>
                  <a:lnTo>
                    <a:pt x="397" y="630"/>
                  </a:lnTo>
                  <a:lnTo>
                    <a:pt x="402" y="643"/>
                  </a:lnTo>
                  <a:lnTo>
                    <a:pt x="406" y="657"/>
                  </a:lnTo>
                  <a:lnTo>
                    <a:pt x="415" y="643"/>
                  </a:lnTo>
                  <a:lnTo>
                    <a:pt x="419" y="621"/>
                  </a:lnTo>
                  <a:lnTo>
                    <a:pt x="424" y="598"/>
                  </a:lnTo>
                  <a:lnTo>
                    <a:pt x="433" y="567"/>
                  </a:lnTo>
                  <a:lnTo>
                    <a:pt x="437" y="549"/>
                  </a:lnTo>
                  <a:lnTo>
                    <a:pt x="446" y="531"/>
                  </a:lnTo>
                  <a:lnTo>
                    <a:pt x="451" y="522"/>
                  </a:lnTo>
                  <a:lnTo>
                    <a:pt x="455" y="526"/>
                  </a:lnTo>
                  <a:lnTo>
                    <a:pt x="464" y="531"/>
                  </a:lnTo>
                  <a:lnTo>
                    <a:pt x="469" y="544"/>
                  </a:lnTo>
                  <a:lnTo>
                    <a:pt x="473" y="558"/>
                  </a:lnTo>
                  <a:lnTo>
                    <a:pt x="482" y="576"/>
                  </a:lnTo>
                  <a:lnTo>
                    <a:pt x="486" y="589"/>
                  </a:lnTo>
                  <a:lnTo>
                    <a:pt x="495" y="580"/>
                  </a:lnTo>
                  <a:lnTo>
                    <a:pt x="500" y="585"/>
                  </a:lnTo>
                  <a:lnTo>
                    <a:pt x="504" y="594"/>
                  </a:lnTo>
                  <a:lnTo>
                    <a:pt x="513" y="589"/>
                  </a:lnTo>
                  <a:lnTo>
                    <a:pt x="518" y="589"/>
                  </a:lnTo>
                  <a:lnTo>
                    <a:pt x="522" y="598"/>
                  </a:lnTo>
                  <a:lnTo>
                    <a:pt x="531" y="612"/>
                  </a:lnTo>
                  <a:lnTo>
                    <a:pt x="535" y="612"/>
                  </a:lnTo>
                  <a:lnTo>
                    <a:pt x="544" y="621"/>
                  </a:lnTo>
                  <a:lnTo>
                    <a:pt x="549" y="634"/>
                  </a:lnTo>
                  <a:lnTo>
                    <a:pt x="553" y="634"/>
                  </a:lnTo>
                  <a:lnTo>
                    <a:pt x="562" y="630"/>
                  </a:lnTo>
                  <a:lnTo>
                    <a:pt x="567" y="616"/>
                  </a:lnTo>
                  <a:lnTo>
                    <a:pt x="576" y="612"/>
                  </a:lnTo>
                  <a:lnTo>
                    <a:pt x="580" y="607"/>
                  </a:lnTo>
                  <a:lnTo>
                    <a:pt x="585" y="607"/>
                  </a:lnTo>
                  <a:lnTo>
                    <a:pt x="593" y="612"/>
                  </a:lnTo>
                  <a:lnTo>
                    <a:pt x="598" y="625"/>
                  </a:lnTo>
                  <a:lnTo>
                    <a:pt x="602" y="621"/>
                  </a:lnTo>
                  <a:lnTo>
                    <a:pt x="611" y="607"/>
                  </a:lnTo>
                  <a:lnTo>
                    <a:pt x="616" y="598"/>
                  </a:lnTo>
                  <a:lnTo>
                    <a:pt x="625" y="603"/>
                  </a:lnTo>
                  <a:lnTo>
                    <a:pt x="629" y="589"/>
                  </a:lnTo>
                  <a:lnTo>
                    <a:pt x="634" y="594"/>
                  </a:lnTo>
                  <a:lnTo>
                    <a:pt x="643" y="589"/>
                  </a:lnTo>
                  <a:lnTo>
                    <a:pt x="647" y="589"/>
                  </a:lnTo>
                  <a:lnTo>
                    <a:pt x="651" y="585"/>
                  </a:lnTo>
                  <a:lnTo>
                    <a:pt x="660" y="580"/>
                  </a:lnTo>
                  <a:lnTo>
                    <a:pt x="665" y="576"/>
                  </a:lnTo>
                  <a:lnTo>
                    <a:pt x="674" y="567"/>
                  </a:lnTo>
                  <a:lnTo>
                    <a:pt x="678" y="562"/>
                  </a:lnTo>
                  <a:lnTo>
                    <a:pt x="683" y="553"/>
                  </a:lnTo>
                  <a:lnTo>
                    <a:pt x="692" y="535"/>
                  </a:lnTo>
                  <a:lnTo>
                    <a:pt x="696" y="504"/>
                  </a:lnTo>
                  <a:lnTo>
                    <a:pt x="705" y="477"/>
                  </a:lnTo>
                  <a:lnTo>
                    <a:pt x="710" y="463"/>
                  </a:lnTo>
                  <a:lnTo>
                    <a:pt x="714" y="459"/>
                  </a:lnTo>
                  <a:lnTo>
                    <a:pt x="723" y="459"/>
                  </a:lnTo>
                  <a:lnTo>
                    <a:pt x="727" y="477"/>
                  </a:lnTo>
                  <a:lnTo>
                    <a:pt x="732" y="477"/>
                  </a:lnTo>
                  <a:lnTo>
                    <a:pt x="741" y="486"/>
                  </a:lnTo>
                  <a:lnTo>
                    <a:pt x="745" y="504"/>
                  </a:lnTo>
                  <a:lnTo>
                    <a:pt x="754" y="508"/>
                  </a:lnTo>
                  <a:lnTo>
                    <a:pt x="759" y="504"/>
                  </a:lnTo>
                  <a:lnTo>
                    <a:pt x="763" y="495"/>
                  </a:lnTo>
                  <a:lnTo>
                    <a:pt x="772" y="499"/>
                  </a:lnTo>
                  <a:lnTo>
                    <a:pt x="776" y="513"/>
                  </a:lnTo>
                  <a:lnTo>
                    <a:pt x="781" y="531"/>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1" name="Freeform 108"/>
            <p:cNvSpPr>
              <a:spLocks/>
            </p:cNvSpPr>
            <p:nvPr/>
          </p:nvSpPr>
          <p:spPr bwMode="auto">
            <a:xfrm>
              <a:off x="7188229" y="1387470"/>
              <a:ext cx="1239838" cy="992188"/>
            </a:xfrm>
            <a:custGeom>
              <a:avLst/>
              <a:gdLst>
                <a:gd name="T0" fmla="*/ 32762838 w 781"/>
                <a:gd name="T1" fmla="*/ 1325602856 h 625"/>
                <a:gd name="T2" fmla="*/ 78125669 w 781"/>
                <a:gd name="T3" fmla="*/ 1202115931 h 625"/>
                <a:gd name="T4" fmla="*/ 123488500 w 781"/>
                <a:gd name="T5" fmla="*/ 1257559396 h 625"/>
                <a:gd name="T6" fmla="*/ 168851331 w 781"/>
                <a:gd name="T7" fmla="*/ 1224796555 h 625"/>
                <a:gd name="T8" fmla="*/ 224294790 w 781"/>
                <a:gd name="T9" fmla="*/ 1098788679 h 625"/>
                <a:gd name="T10" fmla="*/ 269657621 w 781"/>
                <a:gd name="T11" fmla="*/ 1053425843 h 625"/>
                <a:gd name="T12" fmla="*/ 315020452 w 781"/>
                <a:gd name="T13" fmla="*/ 1111390260 h 625"/>
                <a:gd name="T14" fmla="*/ 360383283 w 781"/>
                <a:gd name="T15" fmla="*/ 1166833726 h 625"/>
                <a:gd name="T16" fmla="*/ 405746114 w 781"/>
                <a:gd name="T17" fmla="*/ 1189514349 h 625"/>
                <a:gd name="T18" fmla="*/ 448587993 w 781"/>
                <a:gd name="T19" fmla="*/ 1212196561 h 625"/>
                <a:gd name="T20" fmla="*/ 493950824 w 781"/>
                <a:gd name="T21" fmla="*/ 1224796555 h 625"/>
                <a:gd name="T22" fmla="*/ 539313655 w 781"/>
                <a:gd name="T23" fmla="*/ 430947730 h 625"/>
                <a:gd name="T24" fmla="*/ 594757115 w 781"/>
                <a:gd name="T25" fmla="*/ 0 h 625"/>
                <a:gd name="T26" fmla="*/ 640119946 w 781"/>
                <a:gd name="T27" fmla="*/ 158770718 h 625"/>
                <a:gd name="T28" fmla="*/ 685482776 w 781"/>
                <a:gd name="T29" fmla="*/ 408265518 h 625"/>
                <a:gd name="T30" fmla="*/ 730845607 w 781"/>
                <a:gd name="T31" fmla="*/ 657761906 h 625"/>
                <a:gd name="T32" fmla="*/ 776208438 w 781"/>
                <a:gd name="T33" fmla="*/ 952619543 h 625"/>
                <a:gd name="T34" fmla="*/ 821571269 w 781"/>
                <a:gd name="T35" fmla="*/ 1461691362 h 625"/>
                <a:gd name="T36" fmla="*/ 866934100 w 781"/>
                <a:gd name="T37" fmla="*/ 1552417032 h 625"/>
                <a:gd name="T38" fmla="*/ 922377559 w 781"/>
                <a:gd name="T39" fmla="*/ 1542336402 h 625"/>
                <a:gd name="T40" fmla="*/ 967740390 w 781"/>
                <a:gd name="T41" fmla="*/ 1519655778 h 625"/>
                <a:gd name="T42" fmla="*/ 1013103221 w 781"/>
                <a:gd name="T43" fmla="*/ 1461691362 h 625"/>
                <a:gd name="T44" fmla="*/ 1055946688 w 781"/>
                <a:gd name="T45" fmla="*/ 1383567272 h 625"/>
                <a:gd name="T46" fmla="*/ 1101309519 w 781"/>
                <a:gd name="T47" fmla="*/ 1393647902 h 625"/>
                <a:gd name="T48" fmla="*/ 1146672350 w 781"/>
                <a:gd name="T49" fmla="*/ 1360885061 h 625"/>
                <a:gd name="T50" fmla="*/ 1192035181 w 781"/>
                <a:gd name="T51" fmla="*/ 1461691362 h 625"/>
                <a:gd name="T52" fmla="*/ 1247478641 w 781"/>
                <a:gd name="T53" fmla="*/ 1370965691 h 625"/>
                <a:gd name="T54" fmla="*/ 1292841471 w 781"/>
                <a:gd name="T55" fmla="*/ 1360885061 h 625"/>
                <a:gd name="T56" fmla="*/ 1338204302 w 781"/>
                <a:gd name="T57" fmla="*/ 1315522225 h 625"/>
                <a:gd name="T58" fmla="*/ 1383567133 w 781"/>
                <a:gd name="T59" fmla="*/ 1348285067 h 625"/>
                <a:gd name="T60" fmla="*/ 1428929964 w 781"/>
                <a:gd name="T61" fmla="*/ 1315522225 h 625"/>
                <a:gd name="T62" fmla="*/ 1474292795 w 781"/>
                <a:gd name="T63" fmla="*/ 1270159390 h 625"/>
                <a:gd name="T64" fmla="*/ 1517134674 w 781"/>
                <a:gd name="T65" fmla="*/ 1302922232 h 625"/>
                <a:gd name="T66" fmla="*/ 1575099085 w 781"/>
                <a:gd name="T67" fmla="*/ 1270159390 h 625"/>
                <a:gd name="T68" fmla="*/ 1620461916 w 781"/>
                <a:gd name="T69" fmla="*/ 1179433719 h 625"/>
                <a:gd name="T70" fmla="*/ 1663303796 w 781"/>
                <a:gd name="T71" fmla="*/ 1189514349 h 625"/>
                <a:gd name="T72" fmla="*/ 1708666627 w 781"/>
                <a:gd name="T73" fmla="*/ 1302922232 h 625"/>
                <a:gd name="T74" fmla="*/ 1754029457 w 781"/>
                <a:gd name="T75" fmla="*/ 1257559396 h 625"/>
                <a:gd name="T76" fmla="*/ 1799392288 w 781"/>
                <a:gd name="T77" fmla="*/ 1270159390 h 625"/>
                <a:gd name="T78" fmla="*/ 1844755119 w 781"/>
                <a:gd name="T79" fmla="*/ 1224796555 h 625"/>
                <a:gd name="T80" fmla="*/ 1900198579 w 781"/>
                <a:gd name="T81" fmla="*/ 1179433719 h 625"/>
                <a:gd name="T82" fmla="*/ 1945561410 w 781"/>
                <a:gd name="T83" fmla="*/ 1202115931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44"/>
                  </a:moveTo>
                  <a:lnTo>
                    <a:pt x="9" y="535"/>
                  </a:lnTo>
                  <a:lnTo>
                    <a:pt x="13" y="526"/>
                  </a:lnTo>
                  <a:lnTo>
                    <a:pt x="18" y="504"/>
                  </a:lnTo>
                  <a:lnTo>
                    <a:pt x="27" y="486"/>
                  </a:lnTo>
                  <a:lnTo>
                    <a:pt x="31" y="477"/>
                  </a:lnTo>
                  <a:lnTo>
                    <a:pt x="36" y="481"/>
                  </a:lnTo>
                  <a:lnTo>
                    <a:pt x="45" y="495"/>
                  </a:lnTo>
                  <a:lnTo>
                    <a:pt x="49" y="499"/>
                  </a:lnTo>
                  <a:lnTo>
                    <a:pt x="58" y="495"/>
                  </a:lnTo>
                  <a:lnTo>
                    <a:pt x="62" y="481"/>
                  </a:lnTo>
                  <a:lnTo>
                    <a:pt x="67" y="486"/>
                  </a:lnTo>
                  <a:lnTo>
                    <a:pt x="76" y="477"/>
                  </a:lnTo>
                  <a:lnTo>
                    <a:pt x="80" y="454"/>
                  </a:lnTo>
                  <a:lnTo>
                    <a:pt x="89" y="436"/>
                  </a:lnTo>
                  <a:lnTo>
                    <a:pt x="94" y="423"/>
                  </a:lnTo>
                  <a:lnTo>
                    <a:pt x="98" y="418"/>
                  </a:lnTo>
                  <a:lnTo>
                    <a:pt x="107" y="418"/>
                  </a:lnTo>
                  <a:lnTo>
                    <a:pt x="111" y="427"/>
                  </a:lnTo>
                  <a:lnTo>
                    <a:pt x="116" y="432"/>
                  </a:lnTo>
                  <a:lnTo>
                    <a:pt x="125" y="441"/>
                  </a:lnTo>
                  <a:lnTo>
                    <a:pt x="129" y="445"/>
                  </a:lnTo>
                  <a:lnTo>
                    <a:pt x="138" y="454"/>
                  </a:lnTo>
                  <a:lnTo>
                    <a:pt x="143" y="463"/>
                  </a:lnTo>
                  <a:lnTo>
                    <a:pt x="147" y="472"/>
                  </a:lnTo>
                  <a:lnTo>
                    <a:pt x="156" y="477"/>
                  </a:lnTo>
                  <a:lnTo>
                    <a:pt x="161" y="472"/>
                  </a:lnTo>
                  <a:lnTo>
                    <a:pt x="165" y="472"/>
                  </a:lnTo>
                  <a:lnTo>
                    <a:pt x="174" y="472"/>
                  </a:lnTo>
                  <a:lnTo>
                    <a:pt x="178" y="481"/>
                  </a:lnTo>
                  <a:lnTo>
                    <a:pt x="187" y="490"/>
                  </a:lnTo>
                  <a:lnTo>
                    <a:pt x="192" y="508"/>
                  </a:lnTo>
                  <a:lnTo>
                    <a:pt x="196" y="486"/>
                  </a:lnTo>
                  <a:lnTo>
                    <a:pt x="205" y="387"/>
                  </a:lnTo>
                  <a:lnTo>
                    <a:pt x="210" y="274"/>
                  </a:lnTo>
                  <a:lnTo>
                    <a:pt x="214" y="171"/>
                  </a:lnTo>
                  <a:lnTo>
                    <a:pt x="223" y="94"/>
                  </a:lnTo>
                  <a:lnTo>
                    <a:pt x="228" y="36"/>
                  </a:lnTo>
                  <a:lnTo>
                    <a:pt x="236" y="0"/>
                  </a:lnTo>
                  <a:lnTo>
                    <a:pt x="241" y="0"/>
                  </a:lnTo>
                  <a:lnTo>
                    <a:pt x="245" y="22"/>
                  </a:lnTo>
                  <a:lnTo>
                    <a:pt x="254" y="63"/>
                  </a:lnTo>
                  <a:lnTo>
                    <a:pt x="259" y="99"/>
                  </a:lnTo>
                  <a:lnTo>
                    <a:pt x="268" y="135"/>
                  </a:lnTo>
                  <a:lnTo>
                    <a:pt x="272" y="162"/>
                  </a:lnTo>
                  <a:lnTo>
                    <a:pt x="277" y="184"/>
                  </a:lnTo>
                  <a:lnTo>
                    <a:pt x="286" y="220"/>
                  </a:lnTo>
                  <a:lnTo>
                    <a:pt x="290" y="261"/>
                  </a:lnTo>
                  <a:lnTo>
                    <a:pt x="294" y="292"/>
                  </a:lnTo>
                  <a:lnTo>
                    <a:pt x="303" y="310"/>
                  </a:lnTo>
                  <a:lnTo>
                    <a:pt x="308" y="378"/>
                  </a:lnTo>
                  <a:lnTo>
                    <a:pt x="317" y="481"/>
                  </a:lnTo>
                  <a:lnTo>
                    <a:pt x="321" y="544"/>
                  </a:lnTo>
                  <a:lnTo>
                    <a:pt x="326" y="580"/>
                  </a:lnTo>
                  <a:lnTo>
                    <a:pt x="335" y="594"/>
                  </a:lnTo>
                  <a:lnTo>
                    <a:pt x="339" y="607"/>
                  </a:lnTo>
                  <a:lnTo>
                    <a:pt x="344" y="616"/>
                  </a:lnTo>
                  <a:lnTo>
                    <a:pt x="352" y="625"/>
                  </a:lnTo>
                  <a:lnTo>
                    <a:pt x="357" y="621"/>
                  </a:lnTo>
                  <a:lnTo>
                    <a:pt x="366" y="612"/>
                  </a:lnTo>
                  <a:lnTo>
                    <a:pt x="370" y="607"/>
                  </a:lnTo>
                  <a:lnTo>
                    <a:pt x="375" y="603"/>
                  </a:lnTo>
                  <a:lnTo>
                    <a:pt x="384" y="603"/>
                  </a:lnTo>
                  <a:lnTo>
                    <a:pt x="388" y="598"/>
                  </a:lnTo>
                  <a:lnTo>
                    <a:pt x="397" y="589"/>
                  </a:lnTo>
                  <a:lnTo>
                    <a:pt x="402" y="580"/>
                  </a:lnTo>
                  <a:lnTo>
                    <a:pt x="406" y="567"/>
                  </a:lnTo>
                  <a:lnTo>
                    <a:pt x="415" y="553"/>
                  </a:lnTo>
                  <a:lnTo>
                    <a:pt x="419" y="549"/>
                  </a:lnTo>
                  <a:lnTo>
                    <a:pt x="424" y="553"/>
                  </a:lnTo>
                  <a:lnTo>
                    <a:pt x="433" y="558"/>
                  </a:lnTo>
                  <a:lnTo>
                    <a:pt x="437" y="553"/>
                  </a:lnTo>
                  <a:lnTo>
                    <a:pt x="446" y="553"/>
                  </a:lnTo>
                  <a:lnTo>
                    <a:pt x="451" y="544"/>
                  </a:lnTo>
                  <a:lnTo>
                    <a:pt x="455" y="540"/>
                  </a:lnTo>
                  <a:lnTo>
                    <a:pt x="464" y="544"/>
                  </a:lnTo>
                  <a:lnTo>
                    <a:pt x="469" y="562"/>
                  </a:lnTo>
                  <a:lnTo>
                    <a:pt x="473" y="580"/>
                  </a:lnTo>
                  <a:lnTo>
                    <a:pt x="482" y="571"/>
                  </a:lnTo>
                  <a:lnTo>
                    <a:pt x="486" y="558"/>
                  </a:lnTo>
                  <a:lnTo>
                    <a:pt x="495" y="544"/>
                  </a:lnTo>
                  <a:lnTo>
                    <a:pt x="500" y="540"/>
                  </a:lnTo>
                  <a:lnTo>
                    <a:pt x="504" y="535"/>
                  </a:lnTo>
                  <a:lnTo>
                    <a:pt x="513" y="540"/>
                  </a:lnTo>
                  <a:lnTo>
                    <a:pt x="518" y="535"/>
                  </a:lnTo>
                  <a:lnTo>
                    <a:pt x="522" y="526"/>
                  </a:lnTo>
                  <a:lnTo>
                    <a:pt x="531" y="522"/>
                  </a:lnTo>
                  <a:lnTo>
                    <a:pt x="535" y="531"/>
                  </a:lnTo>
                  <a:lnTo>
                    <a:pt x="544" y="531"/>
                  </a:lnTo>
                  <a:lnTo>
                    <a:pt x="549" y="535"/>
                  </a:lnTo>
                  <a:lnTo>
                    <a:pt x="553" y="535"/>
                  </a:lnTo>
                  <a:lnTo>
                    <a:pt x="562" y="531"/>
                  </a:lnTo>
                  <a:lnTo>
                    <a:pt x="567" y="522"/>
                  </a:lnTo>
                  <a:lnTo>
                    <a:pt x="576" y="517"/>
                  </a:lnTo>
                  <a:lnTo>
                    <a:pt x="580" y="508"/>
                  </a:lnTo>
                  <a:lnTo>
                    <a:pt x="585" y="504"/>
                  </a:lnTo>
                  <a:lnTo>
                    <a:pt x="593" y="508"/>
                  </a:lnTo>
                  <a:lnTo>
                    <a:pt x="598" y="513"/>
                  </a:lnTo>
                  <a:lnTo>
                    <a:pt x="602" y="517"/>
                  </a:lnTo>
                  <a:lnTo>
                    <a:pt x="611" y="517"/>
                  </a:lnTo>
                  <a:lnTo>
                    <a:pt x="616" y="513"/>
                  </a:lnTo>
                  <a:lnTo>
                    <a:pt x="625" y="504"/>
                  </a:lnTo>
                  <a:lnTo>
                    <a:pt x="629" y="495"/>
                  </a:lnTo>
                  <a:lnTo>
                    <a:pt x="634" y="481"/>
                  </a:lnTo>
                  <a:lnTo>
                    <a:pt x="643" y="468"/>
                  </a:lnTo>
                  <a:lnTo>
                    <a:pt x="647" y="463"/>
                  </a:lnTo>
                  <a:lnTo>
                    <a:pt x="651" y="463"/>
                  </a:lnTo>
                  <a:lnTo>
                    <a:pt x="660" y="472"/>
                  </a:lnTo>
                  <a:lnTo>
                    <a:pt x="665" y="481"/>
                  </a:lnTo>
                  <a:lnTo>
                    <a:pt x="674" y="499"/>
                  </a:lnTo>
                  <a:lnTo>
                    <a:pt x="678" y="517"/>
                  </a:lnTo>
                  <a:lnTo>
                    <a:pt x="683" y="531"/>
                  </a:lnTo>
                  <a:lnTo>
                    <a:pt x="692" y="522"/>
                  </a:lnTo>
                  <a:lnTo>
                    <a:pt x="696" y="499"/>
                  </a:lnTo>
                  <a:lnTo>
                    <a:pt x="705" y="504"/>
                  </a:lnTo>
                  <a:lnTo>
                    <a:pt x="710" y="508"/>
                  </a:lnTo>
                  <a:lnTo>
                    <a:pt x="714" y="504"/>
                  </a:lnTo>
                  <a:lnTo>
                    <a:pt x="723" y="504"/>
                  </a:lnTo>
                  <a:lnTo>
                    <a:pt x="727" y="490"/>
                  </a:lnTo>
                  <a:lnTo>
                    <a:pt x="732" y="486"/>
                  </a:lnTo>
                  <a:lnTo>
                    <a:pt x="741" y="472"/>
                  </a:lnTo>
                  <a:lnTo>
                    <a:pt x="745" y="468"/>
                  </a:lnTo>
                  <a:lnTo>
                    <a:pt x="754" y="468"/>
                  </a:lnTo>
                  <a:lnTo>
                    <a:pt x="759" y="468"/>
                  </a:lnTo>
                  <a:lnTo>
                    <a:pt x="763" y="468"/>
                  </a:lnTo>
                  <a:lnTo>
                    <a:pt x="772" y="477"/>
                  </a:lnTo>
                  <a:lnTo>
                    <a:pt x="776" y="495"/>
                  </a:lnTo>
                  <a:lnTo>
                    <a:pt x="781" y="513"/>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2" name="Freeform 109"/>
            <p:cNvSpPr>
              <a:spLocks/>
            </p:cNvSpPr>
            <p:nvPr/>
          </p:nvSpPr>
          <p:spPr bwMode="auto">
            <a:xfrm>
              <a:off x="7188229" y="1416045"/>
              <a:ext cx="1239838" cy="949325"/>
            </a:xfrm>
            <a:custGeom>
              <a:avLst/>
              <a:gdLst>
                <a:gd name="T0" fmla="*/ 32762838 w 781"/>
                <a:gd name="T1" fmla="*/ 1270158750 h 598"/>
                <a:gd name="T2" fmla="*/ 78125669 w 781"/>
                <a:gd name="T3" fmla="*/ 1315521563 h 598"/>
                <a:gd name="T4" fmla="*/ 123488500 w 781"/>
                <a:gd name="T5" fmla="*/ 1270158750 h 598"/>
                <a:gd name="T6" fmla="*/ 168851331 w 781"/>
                <a:gd name="T7" fmla="*/ 1202115325 h 598"/>
                <a:gd name="T8" fmla="*/ 224294790 w 781"/>
                <a:gd name="T9" fmla="*/ 1202115325 h 598"/>
                <a:gd name="T10" fmla="*/ 269657621 w 781"/>
                <a:gd name="T11" fmla="*/ 1166833138 h 598"/>
                <a:gd name="T12" fmla="*/ 315020452 w 781"/>
                <a:gd name="T13" fmla="*/ 1144150938 h 598"/>
                <a:gd name="T14" fmla="*/ 360383283 w 781"/>
                <a:gd name="T15" fmla="*/ 1212195950 h 598"/>
                <a:gd name="T16" fmla="*/ 405746114 w 781"/>
                <a:gd name="T17" fmla="*/ 1257558763 h 598"/>
                <a:gd name="T18" fmla="*/ 448587993 w 781"/>
                <a:gd name="T19" fmla="*/ 1302921575 h 598"/>
                <a:gd name="T20" fmla="*/ 493950824 w 781"/>
                <a:gd name="T21" fmla="*/ 1121470325 h 598"/>
                <a:gd name="T22" fmla="*/ 539313655 w 781"/>
                <a:gd name="T23" fmla="*/ 249496263 h 598"/>
                <a:gd name="T24" fmla="*/ 594757115 w 781"/>
                <a:gd name="T25" fmla="*/ 0 h 598"/>
                <a:gd name="T26" fmla="*/ 640119946 w 781"/>
                <a:gd name="T27" fmla="*/ 123488450 h 598"/>
                <a:gd name="T28" fmla="*/ 685482776 w 781"/>
                <a:gd name="T29" fmla="*/ 372983125 h 598"/>
                <a:gd name="T30" fmla="*/ 730845607 w 781"/>
                <a:gd name="T31" fmla="*/ 554434375 h 598"/>
                <a:gd name="T32" fmla="*/ 776208438 w 781"/>
                <a:gd name="T33" fmla="*/ 826611250 h 598"/>
                <a:gd name="T34" fmla="*/ 821571269 w 781"/>
                <a:gd name="T35" fmla="*/ 1416327813 h 598"/>
                <a:gd name="T36" fmla="*/ 866934100 w 781"/>
                <a:gd name="T37" fmla="*/ 1496972813 h 598"/>
                <a:gd name="T38" fmla="*/ 922377559 w 781"/>
                <a:gd name="T39" fmla="*/ 1496972813 h 598"/>
                <a:gd name="T40" fmla="*/ 967740390 w 781"/>
                <a:gd name="T41" fmla="*/ 1484372825 h 598"/>
                <a:gd name="T42" fmla="*/ 1013103221 w 781"/>
                <a:gd name="T43" fmla="*/ 1416327813 h 598"/>
                <a:gd name="T44" fmla="*/ 1055946688 w 781"/>
                <a:gd name="T45" fmla="*/ 1428929388 h 598"/>
                <a:gd name="T46" fmla="*/ 1101309519 w 781"/>
                <a:gd name="T47" fmla="*/ 1406247188 h 598"/>
                <a:gd name="T48" fmla="*/ 1146672350 w 781"/>
                <a:gd name="T49" fmla="*/ 1315521563 h 598"/>
                <a:gd name="T50" fmla="*/ 1192035181 w 781"/>
                <a:gd name="T51" fmla="*/ 1179433125 h 598"/>
                <a:gd name="T52" fmla="*/ 1247478641 w 781"/>
                <a:gd name="T53" fmla="*/ 1189513750 h 598"/>
                <a:gd name="T54" fmla="*/ 1292841471 w 781"/>
                <a:gd name="T55" fmla="*/ 1202115325 h 598"/>
                <a:gd name="T56" fmla="*/ 1338204302 w 781"/>
                <a:gd name="T57" fmla="*/ 1189513750 h 598"/>
                <a:gd name="T58" fmla="*/ 1383567133 w 781"/>
                <a:gd name="T59" fmla="*/ 1166833138 h 598"/>
                <a:gd name="T60" fmla="*/ 1428929964 w 781"/>
                <a:gd name="T61" fmla="*/ 1189513750 h 598"/>
                <a:gd name="T62" fmla="*/ 1474292795 w 781"/>
                <a:gd name="T63" fmla="*/ 1234876563 h 598"/>
                <a:gd name="T64" fmla="*/ 1517134674 w 781"/>
                <a:gd name="T65" fmla="*/ 1360884375 h 598"/>
                <a:gd name="T66" fmla="*/ 1575099085 w 781"/>
                <a:gd name="T67" fmla="*/ 1416327813 h 598"/>
                <a:gd name="T68" fmla="*/ 1620461916 w 781"/>
                <a:gd name="T69" fmla="*/ 1383566575 h 598"/>
                <a:gd name="T70" fmla="*/ 1663303796 w 781"/>
                <a:gd name="T71" fmla="*/ 1270158750 h 598"/>
                <a:gd name="T72" fmla="*/ 1708666627 w 781"/>
                <a:gd name="T73" fmla="*/ 1189513750 h 598"/>
                <a:gd name="T74" fmla="*/ 1754029457 w 781"/>
                <a:gd name="T75" fmla="*/ 1098788125 h 598"/>
                <a:gd name="T76" fmla="*/ 1799392288 w 781"/>
                <a:gd name="T77" fmla="*/ 1098788125 h 598"/>
                <a:gd name="T78" fmla="*/ 1844755119 w 781"/>
                <a:gd name="T79" fmla="*/ 1247478138 h 598"/>
                <a:gd name="T80" fmla="*/ 1900198579 w 781"/>
                <a:gd name="T81" fmla="*/ 1302921575 h 598"/>
                <a:gd name="T82" fmla="*/ 1945561410 w 781"/>
                <a:gd name="T83" fmla="*/ 1280239375 h 5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8"/>
                <a:gd name="T128" fmla="*/ 781 w 781"/>
                <a:gd name="T129" fmla="*/ 598 h 5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8">
                  <a:moveTo>
                    <a:pt x="0" y="513"/>
                  </a:moveTo>
                  <a:lnTo>
                    <a:pt x="9" y="513"/>
                  </a:lnTo>
                  <a:lnTo>
                    <a:pt x="13" y="504"/>
                  </a:lnTo>
                  <a:lnTo>
                    <a:pt x="18" y="513"/>
                  </a:lnTo>
                  <a:lnTo>
                    <a:pt x="27" y="517"/>
                  </a:lnTo>
                  <a:lnTo>
                    <a:pt x="31" y="522"/>
                  </a:lnTo>
                  <a:lnTo>
                    <a:pt x="36" y="517"/>
                  </a:lnTo>
                  <a:lnTo>
                    <a:pt x="45" y="508"/>
                  </a:lnTo>
                  <a:lnTo>
                    <a:pt x="49" y="504"/>
                  </a:lnTo>
                  <a:lnTo>
                    <a:pt x="58" y="499"/>
                  </a:lnTo>
                  <a:lnTo>
                    <a:pt x="62" y="481"/>
                  </a:lnTo>
                  <a:lnTo>
                    <a:pt x="67" y="477"/>
                  </a:lnTo>
                  <a:lnTo>
                    <a:pt x="76" y="486"/>
                  </a:lnTo>
                  <a:lnTo>
                    <a:pt x="80" y="481"/>
                  </a:lnTo>
                  <a:lnTo>
                    <a:pt x="89" y="477"/>
                  </a:lnTo>
                  <a:lnTo>
                    <a:pt x="94" y="472"/>
                  </a:lnTo>
                  <a:lnTo>
                    <a:pt x="98" y="468"/>
                  </a:lnTo>
                  <a:lnTo>
                    <a:pt x="107" y="463"/>
                  </a:lnTo>
                  <a:lnTo>
                    <a:pt x="111" y="459"/>
                  </a:lnTo>
                  <a:lnTo>
                    <a:pt x="116" y="450"/>
                  </a:lnTo>
                  <a:lnTo>
                    <a:pt x="125" y="454"/>
                  </a:lnTo>
                  <a:lnTo>
                    <a:pt x="129" y="454"/>
                  </a:lnTo>
                  <a:lnTo>
                    <a:pt x="138" y="454"/>
                  </a:lnTo>
                  <a:lnTo>
                    <a:pt x="143" y="481"/>
                  </a:lnTo>
                  <a:lnTo>
                    <a:pt x="147" y="499"/>
                  </a:lnTo>
                  <a:lnTo>
                    <a:pt x="156" y="499"/>
                  </a:lnTo>
                  <a:lnTo>
                    <a:pt x="161" y="499"/>
                  </a:lnTo>
                  <a:lnTo>
                    <a:pt x="165" y="504"/>
                  </a:lnTo>
                  <a:lnTo>
                    <a:pt x="174" y="508"/>
                  </a:lnTo>
                  <a:lnTo>
                    <a:pt x="178" y="517"/>
                  </a:lnTo>
                  <a:lnTo>
                    <a:pt x="187" y="508"/>
                  </a:lnTo>
                  <a:lnTo>
                    <a:pt x="192" y="508"/>
                  </a:lnTo>
                  <a:lnTo>
                    <a:pt x="196" y="445"/>
                  </a:lnTo>
                  <a:lnTo>
                    <a:pt x="205" y="324"/>
                  </a:lnTo>
                  <a:lnTo>
                    <a:pt x="210" y="198"/>
                  </a:lnTo>
                  <a:lnTo>
                    <a:pt x="214" y="99"/>
                  </a:lnTo>
                  <a:lnTo>
                    <a:pt x="223" y="45"/>
                  </a:lnTo>
                  <a:lnTo>
                    <a:pt x="228" y="13"/>
                  </a:lnTo>
                  <a:lnTo>
                    <a:pt x="236" y="0"/>
                  </a:lnTo>
                  <a:lnTo>
                    <a:pt x="241" y="4"/>
                  </a:lnTo>
                  <a:lnTo>
                    <a:pt x="245" y="22"/>
                  </a:lnTo>
                  <a:lnTo>
                    <a:pt x="254" y="49"/>
                  </a:lnTo>
                  <a:lnTo>
                    <a:pt x="259" y="76"/>
                  </a:lnTo>
                  <a:lnTo>
                    <a:pt x="268" y="108"/>
                  </a:lnTo>
                  <a:lnTo>
                    <a:pt x="272" y="148"/>
                  </a:lnTo>
                  <a:lnTo>
                    <a:pt x="277" y="171"/>
                  </a:lnTo>
                  <a:lnTo>
                    <a:pt x="286" y="189"/>
                  </a:lnTo>
                  <a:lnTo>
                    <a:pt x="290" y="220"/>
                  </a:lnTo>
                  <a:lnTo>
                    <a:pt x="294" y="247"/>
                  </a:lnTo>
                  <a:lnTo>
                    <a:pt x="303" y="265"/>
                  </a:lnTo>
                  <a:lnTo>
                    <a:pt x="308" y="328"/>
                  </a:lnTo>
                  <a:lnTo>
                    <a:pt x="317" y="432"/>
                  </a:lnTo>
                  <a:lnTo>
                    <a:pt x="321" y="508"/>
                  </a:lnTo>
                  <a:lnTo>
                    <a:pt x="326" y="562"/>
                  </a:lnTo>
                  <a:lnTo>
                    <a:pt x="335" y="585"/>
                  </a:lnTo>
                  <a:lnTo>
                    <a:pt x="339" y="594"/>
                  </a:lnTo>
                  <a:lnTo>
                    <a:pt x="344" y="594"/>
                  </a:lnTo>
                  <a:lnTo>
                    <a:pt x="352" y="594"/>
                  </a:lnTo>
                  <a:lnTo>
                    <a:pt x="357" y="594"/>
                  </a:lnTo>
                  <a:lnTo>
                    <a:pt x="366" y="594"/>
                  </a:lnTo>
                  <a:lnTo>
                    <a:pt x="370" y="598"/>
                  </a:lnTo>
                  <a:lnTo>
                    <a:pt x="375" y="594"/>
                  </a:lnTo>
                  <a:lnTo>
                    <a:pt x="384" y="589"/>
                  </a:lnTo>
                  <a:lnTo>
                    <a:pt x="388" y="585"/>
                  </a:lnTo>
                  <a:lnTo>
                    <a:pt x="397" y="580"/>
                  </a:lnTo>
                  <a:lnTo>
                    <a:pt x="402" y="562"/>
                  </a:lnTo>
                  <a:lnTo>
                    <a:pt x="406" y="553"/>
                  </a:lnTo>
                  <a:lnTo>
                    <a:pt x="415" y="553"/>
                  </a:lnTo>
                  <a:lnTo>
                    <a:pt x="419" y="567"/>
                  </a:lnTo>
                  <a:lnTo>
                    <a:pt x="424" y="571"/>
                  </a:lnTo>
                  <a:lnTo>
                    <a:pt x="433" y="571"/>
                  </a:lnTo>
                  <a:lnTo>
                    <a:pt x="437" y="558"/>
                  </a:lnTo>
                  <a:lnTo>
                    <a:pt x="446" y="549"/>
                  </a:lnTo>
                  <a:lnTo>
                    <a:pt x="451" y="540"/>
                  </a:lnTo>
                  <a:lnTo>
                    <a:pt x="455" y="522"/>
                  </a:lnTo>
                  <a:lnTo>
                    <a:pt x="464" y="499"/>
                  </a:lnTo>
                  <a:lnTo>
                    <a:pt x="469" y="481"/>
                  </a:lnTo>
                  <a:lnTo>
                    <a:pt x="473" y="468"/>
                  </a:lnTo>
                  <a:lnTo>
                    <a:pt x="482" y="468"/>
                  </a:lnTo>
                  <a:lnTo>
                    <a:pt x="486" y="472"/>
                  </a:lnTo>
                  <a:lnTo>
                    <a:pt x="495" y="472"/>
                  </a:lnTo>
                  <a:lnTo>
                    <a:pt x="500" y="477"/>
                  </a:lnTo>
                  <a:lnTo>
                    <a:pt x="504" y="477"/>
                  </a:lnTo>
                  <a:lnTo>
                    <a:pt x="513" y="477"/>
                  </a:lnTo>
                  <a:lnTo>
                    <a:pt x="518" y="468"/>
                  </a:lnTo>
                  <a:lnTo>
                    <a:pt x="522" y="459"/>
                  </a:lnTo>
                  <a:lnTo>
                    <a:pt x="531" y="472"/>
                  </a:lnTo>
                  <a:lnTo>
                    <a:pt x="535" y="477"/>
                  </a:lnTo>
                  <a:lnTo>
                    <a:pt x="544" y="468"/>
                  </a:lnTo>
                  <a:lnTo>
                    <a:pt x="549" y="463"/>
                  </a:lnTo>
                  <a:lnTo>
                    <a:pt x="553" y="477"/>
                  </a:lnTo>
                  <a:lnTo>
                    <a:pt x="562" y="481"/>
                  </a:lnTo>
                  <a:lnTo>
                    <a:pt x="567" y="472"/>
                  </a:lnTo>
                  <a:lnTo>
                    <a:pt x="576" y="477"/>
                  </a:lnTo>
                  <a:lnTo>
                    <a:pt x="580" y="477"/>
                  </a:lnTo>
                  <a:lnTo>
                    <a:pt x="585" y="490"/>
                  </a:lnTo>
                  <a:lnTo>
                    <a:pt x="593" y="508"/>
                  </a:lnTo>
                  <a:lnTo>
                    <a:pt x="598" y="517"/>
                  </a:lnTo>
                  <a:lnTo>
                    <a:pt x="602" y="540"/>
                  </a:lnTo>
                  <a:lnTo>
                    <a:pt x="611" y="558"/>
                  </a:lnTo>
                  <a:lnTo>
                    <a:pt x="616" y="562"/>
                  </a:lnTo>
                  <a:lnTo>
                    <a:pt x="625" y="562"/>
                  </a:lnTo>
                  <a:lnTo>
                    <a:pt x="629" y="567"/>
                  </a:lnTo>
                  <a:lnTo>
                    <a:pt x="634" y="567"/>
                  </a:lnTo>
                  <a:lnTo>
                    <a:pt x="643" y="549"/>
                  </a:lnTo>
                  <a:lnTo>
                    <a:pt x="647" y="540"/>
                  </a:lnTo>
                  <a:lnTo>
                    <a:pt x="651" y="517"/>
                  </a:lnTo>
                  <a:lnTo>
                    <a:pt x="660" y="504"/>
                  </a:lnTo>
                  <a:lnTo>
                    <a:pt x="665" y="486"/>
                  </a:lnTo>
                  <a:lnTo>
                    <a:pt x="674" y="477"/>
                  </a:lnTo>
                  <a:lnTo>
                    <a:pt x="678" y="472"/>
                  </a:lnTo>
                  <a:lnTo>
                    <a:pt x="683" y="468"/>
                  </a:lnTo>
                  <a:lnTo>
                    <a:pt x="692" y="450"/>
                  </a:lnTo>
                  <a:lnTo>
                    <a:pt x="696" y="436"/>
                  </a:lnTo>
                  <a:lnTo>
                    <a:pt x="705" y="432"/>
                  </a:lnTo>
                  <a:lnTo>
                    <a:pt x="710" y="432"/>
                  </a:lnTo>
                  <a:lnTo>
                    <a:pt x="714" y="436"/>
                  </a:lnTo>
                  <a:lnTo>
                    <a:pt x="723" y="454"/>
                  </a:lnTo>
                  <a:lnTo>
                    <a:pt x="727" y="477"/>
                  </a:lnTo>
                  <a:lnTo>
                    <a:pt x="732" y="495"/>
                  </a:lnTo>
                  <a:lnTo>
                    <a:pt x="741" y="513"/>
                  </a:lnTo>
                  <a:lnTo>
                    <a:pt x="745" y="517"/>
                  </a:lnTo>
                  <a:lnTo>
                    <a:pt x="754" y="517"/>
                  </a:lnTo>
                  <a:lnTo>
                    <a:pt x="759" y="513"/>
                  </a:lnTo>
                  <a:lnTo>
                    <a:pt x="763" y="513"/>
                  </a:lnTo>
                  <a:lnTo>
                    <a:pt x="772" y="508"/>
                  </a:lnTo>
                  <a:lnTo>
                    <a:pt x="776" y="499"/>
                  </a:lnTo>
                  <a:lnTo>
                    <a:pt x="781" y="48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3" name="Freeform 110"/>
            <p:cNvSpPr>
              <a:spLocks/>
            </p:cNvSpPr>
            <p:nvPr/>
          </p:nvSpPr>
          <p:spPr bwMode="auto">
            <a:xfrm>
              <a:off x="7188229" y="1373182"/>
              <a:ext cx="1239838" cy="1014413"/>
            </a:xfrm>
            <a:custGeom>
              <a:avLst/>
              <a:gdLst>
                <a:gd name="T0" fmla="*/ 32762838 w 781"/>
                <a:gd name="T1" fmla="*/ 1302922217 h 639"/>
                <a:gd name="T2" fmla="*/ 78125669 w 781"/>
                <a:gd name="T3" fmla="*/ 1338204422 h 639"/>
                <a:gd name="T4" fmla="*/ 123488500 w 781"/>
                <a:gd name="T5" fmla="*/ 1292841587 h 639"/>
                <a:gd name="T6" fmla="*/ 168851331 w 781"/>
                <a:gd name="T7" fmla="*/ 1224796541 h 639"/>
                <a:gd name="T8" fmla="*/ 224294790 w 781"/>
                <a:gd name="T9" fmla="*/ 1315522211 h 639"/>
                <a:gd name="T10" fmla="*/ 269657621 w 781"/>
                <a:gd name="T11" fmla="*/ 1315522211 h 639"/>
                <a:gd name="T12" fmla="*/ 315020452 w 781"/>
                <a:gd name="T13" fmla="*/ 1315522211 h 639"/>
                <a:gd name="T14" fmla="*/ 360383283 w 781"/>
                <a:gd name="T15" fmla="*/ 1370965676 h 639"/>
                <a:gd name="T16" fmla="*/ 405746114 w 781"/>
                <a:gd name="T17" fmla="*/ 1439010722 h 639"/>
                <a:gd name="T18" fmla="*/ 448587993 w 781"/>
                <a:gd name="T19" fmla="*/ 1393647887 h 639"/>
                <a:gd name="T20" fmla="*/ 493950824 w 781"/>
                <a:gd name="T21" fmla="*/ 1292841587 h 639"/>
                <a:gd name="T22" fmla="*/ 539313655 w 781"/>
                <a:gd name="T23" fmla="*/ 463708979 h 639"/>
                <a:gd name="T24" fmla="*/ 594757115 w 781"/>
                <a:gd name="T25" fmla="*/ 22682211 h 639"/>
                <a:gd name="T26" fmla="*/ 640119946 w 781"/>
                <a:gd name="T27" fmla="*/ 136088505 h 639"/>
                <a:gd name="T28" fmla="*/ 685482776 w 781"/>
                <a:gd name="T29" fmla="*/ 395665520 h 639"/>
                <a:gd name="T30" fmla="*/ 730845607 w 781"/>
                <a:gd name="T31" fmla="*/ 599797483 h 639"/>
                <a:gd name="T32" fmla="*/ 776208438 w 781"/>
                <a:gd name="T33" fmla="*/ 929938908 h 639"/>
                <a:gd name="T34" fmla="*/ 821571269 w 781"/>
                <a:gd name="T35" fmla="*/ 1519655762 h 639"/>
                <a:gd name="T36" fmla="*/ 866934100 w 781"/>
                <a:gd name="T37" fmla="*/ 1610381431 h 639"/>
                <a:gd name="T38" fmla="*/ 922377559 w 781"/>
                <a:gd name="T39" fmla="*/ 1484373557 h 639"/>
                <a:gd name="T40" fmla="*/ 967740390 w 781"/>
                <a:gd name="T41" fmla="*/ 1393647887 h 639"/>
                <a:gd name="T42" fmla="*/ 1013103221 w 781"/>
                <a:gd name="T43" fmla="*/ 1325602841 h 639"/>
                <a:gd name="T44" fmla="*/ 1055946688 w 781"/>
                <a:gd name="T45" fmla="*/ 1393647887 h 639"/>
                <a:gd name="T46" fmla="*/ 1101309519 w 781"/>
                <a:gd name="T47" fmla="*/ 1439010722 h 639"/>
                <a:gd name="T48" fmla="*/ 1146672350 w 781"/>
                <a:gd name="T49" fmla="*/ 1370965676 h 639"/>
                <a:gd name="T50" fmla="*/ 1192035181 w 781"/>
                <a:gd name="T51" fmla="*/ 1428930092 h 639"/>
                <a:gd name="T52" fmla="*/ 1247478641 w 781"/>
                <a:gd name="T53" fmla="*/ 1406247881 h 639"/>
                <a:gd name="T54" fmla="*/ 1292841471 w 781"/>
                <a:gd name="T55" fmla="*/ 1406247881 h 639"/>
                <a:gd name="T56" fmla="*/ 1338204302 w 781"/>
                <a:gd name="T57" fmla="*/ 1383567257 h 639"/>
                <a:gd name="T58" fmla="*/ 1383567133 w 781"/>
                <a:gd name="T59" fmla="*/ 1348285052 h 639"/>
                <a:gd name="T60" fmla="*/ 1428929964 w 781"/>
                <a:gd name="T61" fmla="*/ 1393647887 h 639"/>
                <a:gd name="T62" fmla="*/ 1474292795 w 781"/>
                <a:gd name="T63" fmla="*/ 1348285052 h 639"/>
                <a:gd name="T64" fmla="*/ 1517134674 w 781"/>
                <a:gd name="T65" fmla="*/ 1348285052 h 639"/>
                <a:gd name="T66" fmla="*/ 1575099085 w 781"/>
                <a:gd name="T67" fmla="*/ 1370965676 h 639"/>
                <a:gd name="T68" fmla="*/ 1620461916 w 781"/>
                <a:gd name="T69" fmla="*/ 1292841587 h 639"/>
                <a:gd name="T70" fmla="*/ 1663303796 w 781"/>
                <a:gd name="T71" fmla="*/ 1270159376 h 639"/>
                <a:gd name="T72" fmla="*/ 1708666627 w 781"/>
                <a:gd name="T73" fmla="*/ 1234877171 h 639"/>
                <a:gd name="T74" fmla="*/ 1754029457 w 781"/>
                <a:gd name="T75" fmla="*/ 1247478752 h 639"/>
                <a:gd name="T76" fmla="*/ 1799392288 w 781"/>
                <a:gd name="T77" fmla="*/ 1247478752 h 639"/>
                <a:gd name="T78" fmla="*/ 1844755119 w 781"/>
                <a:gd name="T79" fmla="*/ 1202115918 h 639"/>
                <a:gd name="T80" fmla="*/ 1900198579 w 781"/>
                <a:gd name="T81" fmla="*/ 1189514336 h 639"/>
                <a:gd name="T82" fmla="*/ 1945561410 w 781"/>
                <a:gd name="T83" fmla="*/ 1234877171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44"/>
                  </a:moveTo>
                  <a:lnTo>
                    <a:pt x="9" y="526"/>
                  </a:lnTo>
                  <a:lnTo>
                    <a:pt x="13" y="517"/>
                  </a:lnTo>
                  <a:lnTo>
                    <a:pt x="18" y="526"/>
                  </a:lnTo>
                  <a:lnTo>
                    <a:pt x="27" y="531"/>
                  </a:lnTo>
                  <a:lnTo>
                    <a:pt x="31" y="531"/>
                  </a:lnTo>
                  <a:lnTo>
                    <a:pt x="36" y="540"/>
                  </a:lnTo>
                  <a:lnTo>
                    <a:pt x="45" y="526"/>
                  </a:lnTo>
                  <a:lnTo>
                    <a:pt x="49" y="513"/>
                  </a:lnTo>
                  <a:lnTo>
                    <a:pt x="58" y="499"/>
                  </a:lnTo>
                  <a:lnTo>
                    <a:pt x="62" y="486"/>
                  </a:lnTo>
                  <a:lnTo>
                    <a:pt x="67" y="486"/>
                  </a:lnTo>
                  <a:lnTo>
                    <a:pt x="76" y="499"/>
                  </a:lnTo>
                  <a:lnTo>
                    <a:pt x="80" y="517"/>
                  </a:lnTo>
                  <a:lnTo>
                    <a:pt x="89" y="522"/>
                  </a:lnTo>
                  <a:lnTo>
                    <a:pt x="94" y="513"/>
                  </a:lnTo>
                  <a:lnTo>
                    <a:pt x="98" y="513"/>
                  </a:lnTo>
                  <a:lnTo>
                    <a:pt x="107" y="522"/>
                  </a:lnTo>
                  <a:lnTo>
                    <a:pt x="111" y="508"/>
                  </a:lnTo>
                  <a:lnTo>
                    <a:pt x="116" y="508"/>
                  </a:lnTo>
                  <a:lnTo>
                    <a:pt x="125" y="522"/>
                  </a:lnTo>
                  <a:lnTo>
                    <a:pt x="129" y="526"/>
                  </a:lnTo>
                  <a:lnTo>
                    <a:pt x="138" y="531"/>
                  </a:lnTo>
                  <a:lnTo>
                    <a:pt x="143" y="544"/>
                  </a:lnTo>
                  <a:lnTo>
                    <a:pt x="147" y="553"/>
                  </a:lnTo>
                  <a:lnTo>
                    <a:pt x="156" y="567"/>
                  </a:lnTo>
                  <a:lnTo>
                    <a:pt x="161" y="571"/>
                  </a:lnTo>
                  <a:lnTo>
                    <a:pt x="165" y="562"/>
                  </a:lnTo>
                  <a:lnTo>
                    <a:pt x="174" y="549"/>
                  </a:lnTo>
                  <a:lnTo>
                    <a:pt x="178" y="553"/>
                  </a:lnTo>
                  <a:lnTo>
                    <a:pt x="187" y="549"/>
                  </a:lnTo>
                  <a:lnTo>
                    <a:pt x="192" y="553"/>
                  </a:lnTo>
                  <a:lnTo>
                    <a:pt x="196" y="513"/>
                  </a:lnTo>
                  <a:lnTo>
                    <a:pt x="205" y="405"/>
                  </a:lnTo>
                  <a:lnTo>
                    <a:pt x="210" y="288"/>
                  </a:lnTo>
                  <a:lnTo>
                    <a:pt x="214" y="184"/>
                  </a:lnTo>
                  <a:lnTo>
                    <a:pt x="223" y="103"/>
                  </a:lnTo>
                  <a:lnTo>
                    <a:pt x="228" y="45"/>
                  </a:lnTo>
                  <a:lnTo>
                    <a:pt x="236" y="9"/>
                  </a:lnTo>
                  <a:lnTo>
                    <a:pt x="241" y="0"/>
                  </a:lnTo>
                  <a:lnTo>
                    <a:pt x="245" y="18"/>
                  </a:lnTo>
                  <a:lnTo>
                    <a:pt x="254" y="54"/>
                  </a:lnTo>
                  <a:lnTo>
                    <a:pt x="259" y="81"/>
                  </a:lnTo>
                  <a:lnTo>
                    <a:pt x="268" y="121"/>
                  </a:lnTo>
                  <a:lnTo>
                    <a:pt x="272" y="157"/>
                  </a:lnTo>
                  <a:lnTo>
                    <a:pt x="277" y="189"/>
                  </a:lnTo>
                  <a:lnTo>
                    <a:pt x="286" y="202"/>
                  </a:lnTo>
                  <a:lnTo>
                    <a:pt x="290" y="238"/>
                  </a:lnTo>
                  <a:lnTo>
                    <a:pt x="294" y="270"/>
                  </a:lnTo>
                  <a:lnTo>
                    <a:pt x="303" y="297"/>
                  </a:lnTo>
                  <a:lnTo>
                    <a:pt x="308" y="369"/>
                  </a:lnTo>
                  <a:lnTo>
                    <a:pt x="317" y="477"/>
                  </a:lnTo>
                  <a:lnTo>
                    <a:pt x="321" y="553"/>
                  </a:lnTo>
                  <a:lnTo>
                    <a:pt x="326" y="603"/>
                  </a:lnTo>
                  <a:lnTo>
                    <a:pt x="335" y="616"/>
                  </a:lnTo>
                  <a:lnTo>
                    <a:pt x="339" y="630"/>
                  </a:lnTo>
                  <a:lnTo>
                    <a:pt x="344" y="639"/>
                  </a:lnTo>
                  <a:lnTo>
                    <a:pt x="352" y="639"/>
                  </a:lnTo>
                  <a:lnTo>
                    <a:pt x="357" y="616"/>
                  </a:lnTo>
                  <a:lnTo>
                    <a:pt x="366" y="589"/>
                  </a:lnTo>
                  <a:lnTo>
                    <a:pt x="370" y="571"/>
                  </a:lnTo>
                  <a:lnTo>
                    <a:pt x="375" y="562"/>
                  </a:lnTo>
                  <a:lnTo>
                    <a:pt x="384" y="553"/>
                  </a:lnTo>
                  <a:lnTo>
                    <a:pt x="388" y="549"/>
                  </a:lnTo>
                  <a:lnTo>
                    <a:pt x="397" y="540"/>
                  </a:lnTo>
                  <a:lnTo>
                    <a:pt x="402" y="526"/>
                  </a:lnTo>
                  <a:lnTo>
                    <a:pt x="406" y="531"/>
                  </a:lnTo>
                  <a:lnTo>
                    <a:pt x="415" y="544"/>
                  </a:lnTo>
                  <a:lnTo>
                    <a:pt x="419" y="553"/>
                  </a:lnTo>
                  <a:lnTo>
                    <a:pt x="424" y="553"/>
                  </a:lnTo>
                  <a:lnTo>
                    <a:pt x="433" y="567"/>
                  </a:lnTo>
                  <a:lnTo>
                    <a:pt x="437" y="571"/>
                  </a:lnTo>
                  <a:lnTo>
                    <a:pt x="446" y="567"/>
                  </a:lnTo>
                  <a:lnTo>
                    <a:pt x="451" y="558"/>
                  </a:lnTo>
                  <a:lnTo>
                    <a:pt x="455" y="544"/>
                  </a:lnTo>
                  <a:lnTo>
                    <a:pt x="464" y="549"/>
                  </a:lnTo>
                  <a:lnTo>
                    <a:pt x="469" y="562"/>
                  </a:lnTo>
                  <a:lnTo>
                    <a:pt x="473" y="567"/>
                  </a:lnTo>
                  <a:lnTo>
                    <a:pt x="482" y="558"/>
                  </a:lnTo>
                  <a:lnTo>
                    <a:pt x="486" y="553"/>
                  </a:lnTo>
                  <a:lnTo>
                    <a:pt x="495" y="558"/>
                  </a:lnTo>
                  <a:lnTo>
                    <a:pt x="500" y="562"/>
                  </a:lnTo>
                  <a:lnTo>
                    <a:pt x="504" y="558"/>
                  </a:lnTo>
                  <a:lnTo>
                    <a:pt x="513" y="558"/>
                  </a:lnTo>
                  <a:lnTo>
                    <a:pt x="518" y="553"/>
                  </a:lnTo>
                  <a:lnTo>
                    <a:pt x="522" y="558"/>
                  </a:lnTo>
                  <a:lnTo>
                    <a:pt x="531" y="549"/>
                  </a:lnTo>
                  <a:lnTo>
                    <a:pt x="535" y="540"/>
                  </a:lnTo>
                  <a:lnTo>
                    <a:pt x="544" y="531"/>
                  </a:lnTo>
                  <a:lnTo>
                    <a:pt x="549" y="535"/>
                  </a:lnTo>
                  <a:lnTo>
                    <a:pt x="553" y="535"/>
                  </a:lnTo>
                  <a:lnTo>
                    <a:pt x="562" y="544"/>
                  </a:lnTo>
                  <a:lnTo>
                    <a:pt x="567" y="553"/>
                  </a:lnTo>
                  <a:lnTo>
                    <a:pt x="576" y="549"/>
                  </a:lnTo>
                  <a:lnTo>
                    <a:pt x="580" y="544"/>
                  </a:lnTo>
                  <a:lnTo>
                    <a:pt x="585" y="535"/>
                  </a:lnTo>
                  <a:lnTo>
                    <a:pt x="593" y="540"/>
                  </a:lnTo>
                  <a:lnTo>
                    <a:pt x="598" y="535"/>
                  </a:lnTo>
                  <a:lnTo>
                    <a:pt x="602" y="535"/>
                  </a:lnTo>
                  <a:lnTo>
                    <a:pt x="611" y="535"/>
                  </a:lnTo>
                  <a:lnTo>
                    <a:pt x="616" y="540"/>
                  </a:lnTo>
                  <a:lnTo>
                    <a:pt x="625" y="544"/>
                  </a:lnTo>
                  <a:lnTo>
                    <a:pt x="629" y="549"/>
                  </a:lnTo>
                  <a:lnTo>
                    <a:pt x="634" y="540"/>
                  </a:lnTo>
                  <a:lnTo>
                    <a:pt x="643" y="513"/>
                  </a:lnTo>
                  <a:lnTo>
                    <a:pt x="647" y="504"/>
                  </a:lnTo>
                  <a:lnTo>
                    <a:pt x="651" y="499"/>
                  </a:lnTo>
                  <a:lnTo>
                    <a:pt x="660" y="504"/>
                  </a:lnTo>
                  <a:lnTo>
                    <a:pt x="665" y="504"/>
                  </a:lnTo>
                  <a:lnTo>
                    <a:pt x="674" y="495"/>
                  </a:lnTo>
                  <a:lnTo>
                    <a:pt x="678" y="490"/>
                  </a:lnTo>
                  <a:lnTo>
                    <a:pt x="683" y="486"/>
                  </a:lnTo>
                  <a:lnTo>
                    <a:pt x="692" y="490"/>
                  </a:lnTo>
                  <a:lnTo>
                    <a:pt x="696" y="495"/>
                  </a:lnTo>
                  <a:lnTo>
                    <a:pt x="705" y="508"/>
                  </a:lnTo>
                  <a:lnTo>
                    <a:pt x="710" y="495"/>
                  </a:lnTo>
                  <a:lnTo>
                    <a:pt x="714" y="495"/>
                  </a:lnTo>
                  <a:lnTo>
                    <a:pt x="723" y="499"/>
                  </a:lnTo>
                  <a:lnTo>
                    <a:pt x="727" y="495"/>
                  </a:lnTo>
                  <a:lnTo>
                    <a:pt x="732" y="477"/>
                  </a:lnTo>
                  <a:lnTo>
                    <a:pt x="741" y="463"/>
                  </a:lnTo>
                  <a:lnTo>
                    <a:pt x="745" y="468"/>
                  </a:lnTo>
                  <a:lnTo>
                    <a:pt x="754" y="472"/>
                  </a:lnTo>
                  <a:lnTo>
                    <a:pt x="759" y="481"/>
                  </a:lnTo>
                  <a:lnTo>
                    <a:pt x="763" y="486"/>
                  </a:lnTo>
                  <a:lnTo>
                    <a:pt x="772" y="490"/>
                  </a:lnTo>
                  <a:lnTo>
                    <a:pt x="776" y="504"/>
                  </a:lnTo>
                  <a:lnTo>
                    <a:pt x="781" y="504"/>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4" name="Freeform 111"/>
            <p:cNvSpPr>
              <a:spLocks/>
            </p:cNvSpPr>
            <p:nvPr/>
          </p:nvSpPr>
          <p:spPr bwMode="auto">
            <a:xfrm>
              <a:off x="7188229" y="1393820"/>
              <a:ext cx="1239838" cy="1014413"/>
            </a:xfrm>
            <a:custGeom>
              <a:avLst/>
              <a:gdLst>
                <a:gd name="T0" fmla="*/ 32762838 w 781"/>
                <a:gd name="T1" fmla="*/ 1292841587 h 639"/>
                <a:gd name="T2" fmla="*/ 78125669 w 781"/>
                <a:gd name="T3" fmla="*/ 1247478752 h 639"/>
                <a:gd name="T4" fmla="*/ 123488500 w 781"/>
                <a:gd name="T5" fmla="*/ 1192035288 h 639"/>
                <a:gd name="T6" fmla="*/ 168851331 w 781"/>
                <a:gd name="T7" fmla="*/ 1270159376 h 639"/>
                <a:gd name="T8" fmla="*/ 224294790 w 781"/>
                <a:gd name="T9" fmla="*/ 1260078746 h 639"/>
                <a:gd name="T10" fmla="*/ 269657621 w 781"/>
                <a:gd name="T11" fmla="*/ 1292841587 h 639"/>
                <a:gd name="T12" fmla="*/ 315020452 w 781"/>
                <a:gd name="T13" fmla="*/ 1282760957 h 639"/>
                <a:gd name="T14" fmla="*/ 360383283 w 781"/>
                <a:gd name="T15" fmla="*/ 1214715911 h 639"/>
                <a:gd name="T16" fmla="*/ 405746114 w 781"/>
                <a:gd name="T17" fmla="*/ 1224796541 h 639"/>
                <a:gd name="T18" fmla="*/ 448587993 w 781"/>
                <a:gd name="T19" fmla="*/ 1192035288 h 639"/>
                <a:gd name="T20" fmla="*/ 493950824 w 781"/>
                <a:gd name="T21" fmla="*/ 1043345202 h 639"/>
                <a:gd name="T22" fmla="*/ 539313655 w 781"/>
                <a:gd name="T23" fmla="*/ 284778590 h 639"/>
                <a:gd name="T24" fmla="*/ 594757115 w 781"/>
                <a:gd name="T25" fmla="*/ 0 h 639"/>
                <a:gd name="T26" fmla="*/ 640119946 w 781"/>
                <a:gd name="T27" fmla="*/ 171370709 h 639"/>
                <a:gd name="T28" fmla="*/ 685482776 w 781"/>
                <a:gd name="T29" fmla="*/ 430947725 h 639"/>
                <a:gd name="T30" fmla="*/ 730845607 w 781"/>
                <a:gd name="T31" fmla="*/ 624999058 h 639"/>
                <a:gd name="T32" fmla="*/ 776208438 w 781"/>
                <a:gd name="T33" fmla="*/ 884576074 h 639"/>
                <a:gd name="T34" fmla="*/ 821571269 w 781"/>
                <a:gd name="T35" fmla="*/ 1418849462 h 639"/>
                <a:gd name="T36" fmla="*/ 866934100 w 781"/>
                <a:gd name="T37" fmla="*/ 1565018596 h 639"/>
                <a:gd name="T38" fmla="*/ 922377559 w 781"/>
                <a:gd name="T39" fmla="*/ 1565018596 h 639"/>
                <a:gd name="T40" fmla="*/ 967740390 w 781"/>
                <a:gd name="T41" fmla="*/ 1486892920 h 639"/>
                <a:gd name="T42" fmla="*/ 1013103221 w 781"/>
                <a:gd name="T43" fmla="*/ 1532255755 h 639"/>
                <a:gd name="T44" fmla="*/ 1055946688 w 781"/>
                <a:gd name="T45" fmla="*/ 1577618590 h 639"/>
                <a:gd name="T46" fmla="*/ 1101309519 w 781"/>
                <a:gd name="T47" fmla="*/ 1554937966 h 639"/>
                <a:gd name="T48" fmla="*/ 1146672350 w 781"/>
                <a:gd name="T49" fmla="*/ 1451610715 h 639"/>
                <a:gd name="T50" fmla="*/ 1192035181 w 781"/>
                <a:gd name="T51" fmla="*/ 1305441581 h 639"/>
                <a:gd name="T52" fmla="*/ 1247478641 w 781"/>
                <a:gd name="T53" fmla="*/ 1224796541 h 639"/>
                <a:gd name="T54" fmla="*/ 1292841471 w 781"/>
                <a:gd name="T55" fmla="*/ 1315522211 h 639"/>
                <a:gd name="T56" fmla="*/ 1338204302 w 781"/>
                <a:gd name="T57" fmla="*/ 1360885046 h 639"/>
                <a:gd name="T58" fmla="*/ 1383567133 w 781"/>
                <a:gd name="T59" fmla="*/ 1292841587 h 639"/>
                <a:gd name="T60" fmla="*/ 1428929964 w 781"/>
                <a:gd name="T61" fmla="*/ 1260078746 h 639"/>
                <a:gd name="T62" fmla="*/ 1474292795 w 781"/>
                <a:gd name="T63" fmla="*/ 1260078746 h 639"/>
                <a:gd name="T64" fmla="*/ 1517134674 w 781"/>
                <a:gd name="T65" fmla="*/ 1350804416 h 639"/>
                <a:gd name="T66" fmla="*/ 1575099085 w 781"/>
                <a:gd name="T67" fmla="*/ 1282760957 h 639"/>
                <a:gd name="T68" fmla="*/ 1620461916 w 781"/>
                <a:gd name="T69" fmla="*/ 1292841587 h 639"/>
                <a:gd name="T70" fmla="*/ 1663303796 w 781"/>
                <a:gd name="T71" fmla="*/ 1373486627 h 639"/>
                <a:gd name="T72" fmla="*/ 1708666627 w 781"/>
                <a:gd name="T73" fmla="*/ 1305441581 h 639"/>
                <a:gd name="T74" fmla="*/ 1754029457 w 781"/>
                <a:gd name="T75" fmla="*/ 1292841587 h 639"/>
                <a:gd name="T76" fmla="*/ 1799392288 w 781"/>
                <a:gd name="T77" fmla="*/ 1237398122 h 639"/>
                <a:gd name="T78" fmla="*/ 1844755119 w 781"/>
                <a:gd name="T79" fmla="*/ 1214715911 h 639"/>
                <a:gd name="T80" fmla="*/ 1900198579 w 781"/>
                <a:gd name="T81" fmla="*/ 1328123792 h 639"/>
                <a:gd name="T82" fmla="*/ 1945561410 w 781"/>
                <a:gd name="T83" fmla="*/ 135080441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27"/>
                  </a:moveTo>
                  <a:lnTo>
                    <a:pt x="9" y="518"/>
                  </a:lnTo>
                  <a:lnTo>
                    <a:pt x="13" y="513"/>
                  </a:lnTo>
                  <a:lnTo>
                    <a:pt x="18" y="509"/>
                  </a:lnTo>
                  <a:lnTo>
                    <a:pt x="27" y="500"/>
                  </a:lnTo>
                  <a:lnTo>
                    <a:pt x="31" y="495"/>
                  </a:lnTo>
                  <a:lnTo>
                    <a:pt x="36" y="482"/>
                  </a:lnTo>
                  <a:lnTo>
                    <a:pt x="45" y="477"/>
                  </a:lnTo>
                  <a:lnTo>
                    <a:pt x="49" y="473"/>
                  </a:lnTo>
                  <a:lnTo>
                    <a:pt x="58" y="486"/>
                  </a:lnTo>
                  <a:lnTo>
                    <a:pt x="62" y="495"/>
                  </a:lnTo>
                  <a:lnTo>
                    <a:pt x="67" y="504"/>
                  </a:lnTo>
                  <a:lnTo>
                    <a:pt x="76" y="504"/>
                  </a:lnTo>
                  <a:lnTo>
                    <a:pt x="80" y="504"/>
                  </a:lnTo>
                  <a:lnTo>
                    <a:pt x="89" y="500"/>
                  </a:lnTo>
                  <a:lnTo>
                    <a:pt x="94" y="500"/>
                  </a:lnTo>
                  <a:lnTo>
                    <a:pt x="98" y="500"/>
                  </a:lnTo>
                  <a:lnTo>
                    <a:pt x="107" y="513"/>
                  </a:lnTo>
                  <a:lnTo>
                    <a:pt x="111" y="518"/>
                  </a:lnTo>
                  <a:lnTo>
                    <a:pt x="116" y="509"/>
                  </a:lnTo>
                  <a:lnTo>
                    <a:pt x="125" y="509"/>
                  </a:lnTo>
                  <a:lnTo>
                    <a:pt x="129" y="509"/>
                  </a:lnTo>
                  <a:lnTo>
                    <a:pt x="138" y="495"/>
                  </a:lnTo>
                  <a:lnTo>
                    <a:pt x="143" y="482"/>
                  </a:lnTo>
                  <a:lnTo>
                    <a:pt x="147" y="482"/>
                  </a:lnTo>
                  <a:lnTo>
                    <a:pt x="156" y="491"/>
                  </a:lnTo>
                  <a:lnTo>
                    <a:pt x="161" y="486"/>
                  </a:lnTo>
                  <a:lnTo>
                    <a:pt x="165" y="477"/>
                  </a:lnTo>
                  <a:lnTo>
                    <a:pt x="174" y="468"/>
                  </a:lnTo>
                  <a:lnTo>
                    <a:pt x="178" y="473"/>
                  </a:lnTo>
                  <a:lnTo>
                    <a:pt x="187" y="482"/>
                  </a:lnTo>
                  <a:lnTo>
                    <a:pt x="192" y="477"/>
                  </a:lnTo>
                  <a:lnTo>
                    <a:pt x="196" y="414"/>
                  </a:lnTo>
                  <a:lnTo>
                    <a:pt x="205" y="302"/>
                  </a:lnTo>
                  <a:lnTo>
                    <a:pt x="210" y="189"/>
                  </a:lnTo>
                  <a:lnTo>
                    <a:pt x="214" y="113"/>
                  </a:lnTo>
                  <a:lnTo>
                    <a:pt x="223" y="54"/>
                  </a:lnTo>
                  <a:lnTo>
                    <a:pt x="228" y="14"/>
                  </a:lnTo>
                  <a:lnTo>
                    <a:pt x="236" y="0"/>
                  </a:lnTo>
                  <a:lnTo>
                    <a:pt x="241" y="9"/>
                  </a:lnTo>
                  <a:lnTo>
                    <a:pt x="245" y="36"/>
                  </a:lnTo>
                  <a:lnTo>
                    <a:pt x="254" y="68"/>
                  </a:lnTo>
                  <a:lnTo>
                    <a:pt x="259" y="99"/>
                  </a:lnTo>
                  <a:lnTo>
                    <a:pt x="268" y="135"/>
                  </a:lnTo>
                  <a:lnTo>
                    <a:pt x="272" y="171"/>
                  </a:lnTo>
                  <a:lnTo>
                    <a:pt x="277" y="194"/>
                  </a:lnTo>
                  <a:lnTo>
                    <a:pt x="286" y="221"/>
                  </a:lnTo>
                  <a:lnTo>
                    <a:pt x="290" y="248"/>
                  </a:lnTo>
                  <a:lnTo>
                    <a:pt x="294" y="266"/>
                  </a:lnTo>
                  <a:lnTo>
                    <a:pt x="303" y="284"/>
                  </a:lnTo>
                  <a:lnTo>
                    <a:pt x="308" y="351"/>
                  </a:lnTo>
                  <a:lnTo>
                    <a:pt x="317" y="455"/>
                  </a:lnTo>
                  <a:lnTo>
                    <a:pt x="321" y="518"/>
                  </a:lnTo>
                  <a:lnTo>
                    <a:pt x="326" y="563"/>
                  </a:lnTo>
                  <a:lnTo>
                    <a:pt x="335" y="594"/>
                  </a:lnTo>
                  <a:lnTo>
                    <a:pt x="339" y="612"/>
                  </a:lnTo>
                  <a:lnTo>
                    <a:pt x="344" y="621"/>
                  </a:lnTo>
                  <a:lnTo>
                    <a:pt x="352" y="617"/>
                  </a:lnTo>
                  <a:lnTo>
                    <a:pt x="357" y="617"/>
                  </a:lnTo>
                  <a:lnTo>
                    <a:pt x="366" y="621"/>
                  </a:lnTo>
                  <a:lnTo>
                    <a:pt x="370" y="612"/>
                  </a:lnTo>
                  <a:lnTo>
                    <a:pt x="375" y="599"/>
                  </a:lnTo>
                  <a:lnTo>
                    <a:pt x="384" y="590"/>
                  </a:lnTo>
                  <a:lnTo>
                    <a:pt x="388" y="590"/>
                  </a:lnTo>
                  <a:lnTo>
                    <a:pt x="397" y="603"/>
                  </a:lnTo>
                  <a:lnTo>
                    <a:pt x="402" y="608"/>
                  </a:lnTo>
                  <a:lnTo>
                    <a:pt x="406" y="603"/>
                  </a:lnTo>
                  <a:lnTo>
                    <a:pt x="415" y="603"/>
                  </a:lnTo>
                  <a:lnTo>
                    <a:pt x="419" y="626"/>
                  </a:lnTo>
                  <a:lnTo>
                    <a:pt x="424" y="639"/>
                  </a:lnTo>
                  <a:lnTo>
                    <a:pt x="433" y="635"/>
                  </a:lnTo>
                  <a:lnTo>
                    <a:pt x="437" y="617"/>
                  </a:lnTo>
                  <a:lnTo>
                    <a:pt x="446" y="603"/>
                  </a:lnTo>
                  <a:lnTo>
                    <a:pt x="451" y="594"/>
                  </a:lnTo>
                  <a:lnTo>
                    <a:pt x="455" y="576"/>
                  </a:lnTo>
                  <a:lnTo>
                    <a:pt x="464" y="554"/>
                  </a:lnTo>
                  <a:lnTo>
                    <a:pt x="469" y="540"/>
                  </a:lnTo>
                  <a:lnTo>
                    <a:pt x="473" y="518"/>
                  </a:lnTo>
                  <a:lnTo>
                    <a:pt x="482" y="500"/>
                  </a:lnTo>
                  <a:lnTo>
                    <a:pt x="486" y="491"/>
                  </a:lnTo>
                  <a:lnTo>
                    <a:pt x="495" y="486"/>
                  </a:lnTo>
                  <a:lnTo>
                    <a:pt x="500" y="495"/>
                  </a:lnTo>
                  <a:lnTo>
                    <a:pt x="504" y="509"/>
                  </a:lnTo>
                  <a:lnTo>
                    <a:pt x="513" y="522"/>
                  </a:lnTo>
                  <a:lnTo>
                    <a:pt x="518" y="531"/>
                  </a:lnTo>
                  <a:lnTo>
                    <a:pt x="522" y="540"/>
                  </a:lnTo>
                  <a:lnTo>
                    <a:pt x="531" y="540"/>
                  </a:lnTo>
                  <a:lnTo>
                    <a:pt x="535" y="531"/>
                  </a:lnTo>
                  <a:lnTo>
                    <a:pt x="544" y="527"/>
                  </a:lnTo>
                  <a:lnTo>
                    <a:pt x="549" y="513"/>
                  </a:lnTo>
                  <a:lnTo>
                    <a:pt x="553" y="509"/>
                  </a:lnTo>
                  <a:lnTo>
                    <a:pt x="562" y="504"/>
                  </a:lnTo>
                  <a:lnTo>
                    <a:pt x="567" y="500"/>
                  </a:lnTo>
                  <a:lnTo>
                    <a:pt x="576" y="500"/>
                  </a:lnTo>
                  <a:lnTo>
                    <a:pt x="580" y="495"/>
                  </a:lnTo>
                  <a:lnTo>
                    <a:pt x="585" y="500"/>
                  </a:lnTo>
                  <a:lnTo>
                    <a:pt x="593" y="513"/>
                  </a:lnTo>
                  <a:lnTo>
                    <a:pt x="598" y="527"/>
                  </a:lnTo>
                  <a:lnTo>
                    <a:pt x="602" y="536"/>
                  </a:lnTo>
                  <a:lnTo>
                    <a:pt x="611" y="536"/>
                  </a:lnTo>
                  <a:lnTo>
                    <a:pt x="616" y="522"/>
                  </a:lnTo>
                  <a:lnTo>
                    <a:pt x="625" y="509"/>
                  </a:lnTo>
                  <a:lnTo>
                    <a:pt x="629" y="509"/>
                  </a:lnTo>
                  <a:lnTo>
                    <a:pt x="634" y="509"/>
                  </a:lnTo>
                  <a:lnTo>
                    <a:pt x="643" y="513"/>
                  </a:lnTo>
                  <a:lnTo>
                    <a:pt x="647" y="531"/>
                  </a:lnTo>
                  <a:lnTo>
                    <a:pt x="651" y="549"/>
                  </a:lnTo>
                  <a:lnTo>
                    <a:pt x="660" y="545"/>
                  </a:lnTo>
                  <a:lnTo>
                    <a:pt x="665" y="536"/>
                  </a:lnTo>
                  <a:lnTo>
                    <a:pt x="674" y="531"/>
                  </a:lnTo>
                  <a:lnTo>
                    <a:pt x="678" y="518"/>
                  </a:lnTo>
                  <a:lnTo>
                    <a:pt x="683" y="513"/>
                  </a:lnTo>
                  <a:lnTo>
                    <a:pt x="692" y="509"/>
                  </a:lnTo>
                  <a:lnTo>
                    <a:pt x="696" y="513"/>
                  </a:lnTo>
                  <a:lnTo>
                    <a:pt x="705" y="513"/>
                  </a:lnTo>
                  <a:lnTo>
                    <a:pt x="710" y="500"/>
                  </a:lnTo>
                  <a:lnTo>
                    <a:pt x="714" y="491"/>
                  </a:lnTo>
                  <a:lnTo>
                    <a:pt x="723" y="486"/>
                  </a:lnTo>
                  <a:lnTo>
                    <a:pt x="727" y="477"/>
                  </a:lnTo>
                  <a:lnTo>
                    <a:pt x="732" y="482"/>
                  </a:lnTo>
                  <a:lnTo>
                    <a:pt x="741" y="500"/>
                  </a:lnTo>
                  <a:lnTo>
                    <a:pt x="745" y="518"/>
                  </a:lnTo>
                  <a:lnTo>
                    <a:pt x="754" y="527"/>
                  </a:lnTo>
                  <a:lnTo>
                    <a:pt x="759" y="527"/>
                  </a:lnTo>
                  <a:lnTo>
                    <a:pt x="763" y="531"/>
                  </a:lnTo>
                  <a:lnTo>
                    <a:pt x="772" y="536"/>
                  </a:lnTo>
                  <a:lnTo>
                    <a:pt x="776" y="536"/>
                  </a:lnTo>
                  <a:lnTo>
                    <a:pt x="781" y="53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5" name="Freeform 112"/>
            <p:cNvSpPr>
              <a:spLocks/>
            </p:cNvSpPr>
            <p:nvPr/>
          </p:nvSpPr>
          <p:spPr bwMode="auto">
            <a:xfrm>
              <a:off x="7188229" y="1287457"/>
              <a:ext cx="1239838" cy="1120775"/>
            </a:xfrm>
            <a:custGeom>
              <a:avLst/>
              <a:gdLst>
                <a:gd name="T0" fmla="*/ 32762838 w 781"/>
                <a:gd name="T1" fmla="*/ 1325602188 h 706"/>
                <a:gd name="T2" fmla="*/ 78125669 w 781"/>
                <a:gd name="T3" fmla="*/ 1439010013 h 706"/>
                <a:gd name="T4" fmla="*/ 123488500 w 781"/>
                <a:gd name="T5" fmla="*/ 1406247188 h 706"/>
                <a:gd name="T6" fmla="*/ 168851331 w 781"/>
                <a:gd name="T7" fmla="*/ 1451610000 h 706"/>
                <a:gd name="T8" fmla="*/ 224294790 w 781"/>
                <a:gd name="T9" fmla="*/ 1519655013 h 706"/>
                <a:gd name="T10" fmla="*/ 269657621 w 781"/>
                <a:gd name="T11" fmla="*/ 1507053438 h 706"/>
                <a:gd name="T12" fmla="*/ 315020452 w 781"/>
                <a:gd name="T13" fmla="*/ 1416327813 h 706"/>
                <a:gd name="T14" fmla="*/ 360383283 w 781"/>
                <a:gd name="T15" fmla="*/ 1428929388 h 706"/>
                <a:gd name="T16" fmla="*/ 405746114 w 781"/>
                <a:gd name="T17" fmla="*/ 1529735638 h 706"/>
                <a:gd name="T18" fmla="*/ 448587993 w 781"/>
                <a:gd name="T19" fmla="*/ 1610380638 h 706"/>
                <a:gd name="T20" fmla="*/ 493950824 w 781"/>
                <a:gd name="T21" fmla="*/ 1383566575 h 706"/>
                <a:gd name="T22" fmla="*/ 539313655 w 781"/>
                <a:gd name="T23" fmla="*/ 385584700 h 706"/>
                <a:gd name="T24" fmla="*/ 594757115 w 781"/>
                <a:gd name="T25" fmla="*/ 0 h 706"/>
                <a:gd name="T26" fmla="*/ 640119946 w 781"/>
                <a:gd name="T27" fmla="*/ 272176875 h 706"/>
                <a:gd name="T28" fmla="*/ 685482776 w 781"/>
                <a:gd name="T29" fmla="*/ 589716563 h 706"/>
                <a:gd name="T30" fmla="*/ 730845607 w 781"/>
                <a:gd name="T31" fmla="*/ 748487200 h 706"/>
                <a:gd name="T32" fmla="*/ 776208438 w 781"/>
                <a:gd name="T33" fmla="*/ 1088707500 h 706"/>
                <a:gd name="T34" fmla="*/ 821571269 w 781"/>
                <a:gd name="T35" fmla="*/ 1620461263 h 706"/>
                <a:gd name="T36" fmla="*/ 866934100 w 781"/>
                <a:gd name="T37" fmla="*/ 1769149688 h 706"/>
                <a:gd name="T38" fmla="*/ 922377559 w 781"/>
                <a:gd name="T39" fmla="*/ 1723786875 h 706"/>
                <a:gd name="T40" fmla="*/ 967740390 w 781"/>
                <a:gd name="T41" fmla="*/ 1711186888 h 706"/>
                <a:gd name="T42" fmla="*/ 1013103221 w 781"/>
                <a:gd name="T43" fmla="*/ 1779230313 h 706"/>
                <a:gd name="T44" fmla="*/ 1055946688 w 781"/>
                <a:gd name="T45" fmla="*/ 1688504688 h 706"/>
                <a:gd name="T46" fmla="*/ 1101309519 w 781"/>
                <a:gd name="T47" fmla="*/ 1597779063 h 706"/>
                <a:gd name="T48" fmla="*/ 1146672350 w 781"/>
                <a:gd name="T49" fmla="*/ 1597779063 h 706"/>
                <a:gd name="T50" fmla="*/ 1192035181 w 781"/>
                <a:gd name="T51" fmla="*/ 1587698438 h 706"/>
                <a:gd name="T52" fmla="*/ 1247478641 w 781"/>
                <a:gd name="T53" fmla="*/ 1529735638 h 706"/>
                <a:gd name="T54" fmla="*/ 1292841471 w 781"/>
                <a:gd name="T55" fmla="*/ 1542335625 h 706"/>
                <a:gd name="T56" fmla="*/ 1338204302 w 781"/>
                <a:gd name="T57" fmla="*/ 1416327813 h 706"/>
                <a:gd name="T58" fmla="*/ 1383567133 w 781"/>
                <a:gd name="T59" fmla="*/ 1302921575 h 706"/>
                <a:gd name="T60" fmla="*/ 1428929964 w 781"/>
                <a:gd name="T61" fmla="*/ 1315521563 h 706"/>
                <a:gd name="T62" fmla="*/ 1474292795 w 781"/>
                <a:gd name="T63" fmla="*/ 1383566575 h 706"/>
                <a:gd name="T64" fmla="*/ 1517134674 w 781"/>
                <a:gd name="T65" fmla="*/ 1428929388 h 706"/>
                <a:gd name="T66" fmla="*/ 1575099085 w 781"/>
                <a:gd name="T67" fmla="*/ 1428929388 h 706"/>
                <a:gd name="T68" fmla="*/ 1620461916 w 781"/>
                <a:gd name="T69" fmla="*/ 1474292200 h 706"/>
                <a:gd name="T70" fmla="*/ 1663303796 w 781"/>
                <a:gd name="T71" fmla="*/ 1474292200 h 706"/>
                <a:gd name="T72" fmla="*/ 1708666627 w 781"/>
                <a:gd name="T73" fmla="*/ 1542335625 h 706"/>
                <a:gd name="T74" fmla="*/ 1754029457 w 781"/>
                <a:gd name="T75" fmla="*/ 1496972813 h 706"/>
                <a:gd name="T76" fmla="*/ 1799392288 w 781"/>
                <a:gd name="T77" fmla="*/ 1519655013 h 706"/>
                <a:gd name="T78" fmla="*/ 1844755119 w 781"/>
                <a:gd name="T79" fmla="*/ 1370965000 h 706"/>
                <a:gd name="T80" fmla="*/ 1900198579 w 781"/>
                <a:gd name="T81" fmla="*/ 1370965000 h 706"/>
                <a:gd name="T82" fmla="*/ 1945561410 w 781"/>
                <a:gd name="T83" fmla="*/ 1370965000 h 7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6"/>
                <a:gd name="T128" fmla="*/ 781 w 781"/>
                <a:gd name="T129" fmla="*/ 706 h 7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6">
                  <a:moveTo>
                    <a:pt x="0" y="553"/>
                  </a:moveTo>
                  <a:lnTo>
                    <a:pt x="9" y="531"/>
                  </a:lnTo>
                  <a:lnTo>
                    <a:pt x="13" y="526"/>
                  </a:lnTo>
                  <a:lnTo>
                    <a:pt x="18" y="535"/>
                  </a:lnTo>
                  <a:lnTo>
                    <a:pt x="27" y="553"/>
                  </a:lnTo>
                  <a:lnTo>
                    <a:pt x="31" y="571"/>
                  </a:lnTo>
                  <a:lnTo>
                    <a:pt x="36" y="576"/>
                  </a:lnTo>
                  <a:lnTo>
                    <a:pt x="45" y="562"/>
                  </a:lnTo>
                  <a:lnTo>
                    <a:pt x="49" y="558"/>
                  </a:lnTo>
                  <a:lnTo>
                    <a:pt x="58" y="549"/>
                  </a:lnTo>
                  <a:lnTo>
                    <a:pt x="62" y="558"/>
                  </a:lnTo>
                  <a:lnTo>
                    <a:pt x="67" y="576"/>
                  </a:lnTo>
                  <a:lnTo>
                    <a:pt x="76" y="594"/>
                  </a:lnTo>
                  <a:lnTo>
                    <a:pt x="80" y="603"/>
                  </a:lnTo>
                  <a:lnTo>
                    <a:pt x="89" y="603"/>
                  </a:lnTo>
                  <a:lnTo>
                    <a:pt x="94" y="594"/>
                  </a:lnTo>
                  <a:lnTo>
                    <a:pt x="98" y="594"/>
                  </a:lnTo>
                  <a:lnTo>
                    <a:pt x="107" y="598"/>
                  </a:lnTo>
                  <a:lnTo>
                    <a:pt x="111" y="598"/>
                  </a:lnTo>
                  <a:lnTo>
                    <a:pt x="116" y="589"/>
                  </a:lnTo>
                  <a:lnTo>
                    <a:pt x="125" y="562"/>
                  </a:lnTo>
                  <a:lnTo>
                    <a:pt x="129" y="553"/>
                  </a:lnTo>
                  <a:lnTo>
                    <a:pt x="138" y="553"/>
                  </a:lnTo>
                  <a:lnTo>
                    <a:pt x="143" y="567"/>
                  </a:lnTo>
                  <a:lnTo>
                    <a:pt x="147" y="580"/>
                  </a:lnTo>
                  <a:lnTo>
                    <a:pt x="156" y="594"/>
                  </a:lnTo>
                  <a:lnTo>
                    <a:pt x="161" y="607"/>
                  </a:lnTo>
                  <a:lnTo>
                    <a:pt x="165" y="616"/>
                  </a:lnTo>
                  <a:lnTo>
                    <a:pt x="174" y="630"/>
                  </a:lnTo>
                  <a:lnTo>
                    <a:pt x="178" y="639"/>
                  </a:lnTo>
                  <a:lnTo>
                    <a:pt x="187" y="643"/>
                  </a:lnTo>
                  <a:lnTo>
                    <a:pt x="192" y="634"/>
                  </a:lnTo>
                  <a:lnTo>
                    <a:pt x="196" y="549"/>
                  </a:lnTo>
                  <a:lnTo>
                    <a:pt x="205" y="409"/>
                  </a:lnTo>
                  <a:lnTo>
                    <a:pt x="210" y="265"/>
                  </a:lnTo>
                  <a:lnTo>
                    <a:pt x="214" y="153"/>
                  </a:lnTo>
                  <a:lnTo>
                    <a:pt x="223" y="72"/>
                  </a:lnTo>
                  <a:lnTo>
                    <a:pt x="228" y="22"/>
                  </a:lnTo>
                  <a:lnTo>
                    <a:pt x="236" y="0"/>
                  </a:lnTo>
                  <a:lnTo>
                    <a:pt x="241" y="18"/>
                  </a:lnTo>
                  <a:lnTo>
                    <a:pt x="245" y="63"/>
                  </a:lnTo>
                  <a:lnTo>
                    <a:pt x="254" y="108"/>
                  </a:lnTo>
                  <a:lnTo>
                    <a:pt x="259" y="157"/>
                  </a:lnTo>
                  <a:lnTo>
                    <a:pt x="268" y="198"/>
                  </a:lnTo>
                  <a:lnTo>
                    <a:pt x="272" y="234"/>
                  </a:lnTo>
                  <a:lnTo>
                    <a:pt x="277" y="265"/>
                  </a:lnTo>
                  <a:lnTo>
                    <a:pt x="286" y="283"/>
                  </a:lnTo>
                  <a:lnTo>
                    <a:pt x="290" y="297"/>
                  </a:lnTo>
                  <a:lnTo>
                    <a:pt x="294" y="328"/>
                  </a:lnTo>
                  <a:lnTo>
                    <a:pt x="303" y="351"/>
                  </a:lnTo>
                  <a:lnTo>
                    <a:pt x="308" y="432"/>
                  </a:lnTo>
                  <a:lnTo>
                    <a:pt x="317" y="535"/>
                  </a:lnTo>
                  <a:lnTo>
                    <a:pt x="321" y="594"/>
                  </a:lnTo>
                  <a:lnTo>
                    <a:pt x="326" y="643"/>
                  </a:lnTo>
                  <a:lnTo>
                    <a:pt x="335" y="661"/>
                  </a:lnTo>
                  <a:lnTo>
                    <a:pt x="339" y="688"/>
                  </a:lnTo>
                  <a:lnTo>
                    <a:pt x="344" y="702"/>
                  </a:lnTo>
                  <a:lnTo>
                    <a:pt x="352" y="697"/>
                  </a:lnTo>
                  <a:lnTo>
                    <a:pt x="357" y="688"/>
                  </a:lnTo>
                  <a:lnTo>
                    <a:pt x="366" y="684"/>
                  </a:lnTo>
                  <a:lnTo>
                    <a:pt x="370" y="684"/>
                  </a:lnTo>
                  <a:lnTo>
                    <a:pt x="375" y="679"/>
                  </a:lnTo>
                  <a:lnTo>
                    <a:pt x="384" y="679"/>
                  </a:lnTo>
                  <a:lnTo>
                    <a:pt x="388" y="684"/>
                  </a:lnTo>
                  <a:lnTo>
                    <a:pt x="397" y="697"/>
                  </a:lnTo>
                  <a:lnTo>
                    <a:pt x="402" y="706"/>
                  </a:lnTo>
                  <a:lnTo>
                    <a:pt x="406" y="693"/>
                  </a:lnTo>
                  <a:lnTo>
                    <a:pt x="415" y="679"/>
                  </a:lnTo>
                  <a:lnTo>
                    <a:pt x="419" y="670"/>
                  </a:lnTo>
                  <a:lnTo>
                    <a:pt x="424" y="652"/>
                  </a:lnTo>
                  <a:lnTo>
                    <a:pt x="433" y="643"/>
                  </a:lnTo>
                  <a:lnTo>
                    <a:pt x="437" y="634"/>
                  </a:lnTo>
                  <a:lnTo>
                    <a:pt x="446" y="630"/>
                  </a:lnTo>
                  <a:lnTo>
                    <a:pt x="451" y="630"/>
                  </a:lnTo>
                  <a:lnTo>
                    <a:pt x="455" y="634"/>
                  </a:lnTo>
                  <a:lnTo>
                    <a:pt x="464" y="634"/>
                  </a:lnTo>
                  <a:lnTo>
                    <a:pt x="469" y="639"/>
                  </a:lnTo>
                  <a:lnTo>
                    <a:pt x="473" y="630"/>
                  </a:lnTo>
                  <a:lnTo>
                    <a:pt x="482" y="621"/>
                  </a:lnTo>
                  <a:lnTo>
                    <a:pt x="486" y="612"/>
                  </a:lnTo>
                  <a:lnTo>
                    <a:pt x="495" y="607"/>
                  </a:lnTo>
                  <a:lnTo>
                    <a:pt x="500" y="598"/>
                  </a:lnTo>
                  <a:lnTo>
                    <a:pt x="504" y="612"/>
                  </a:lnTo>
                  <a:lnTo>
                    <a:pt x="513" y="612"/>
                  </a:lnTo>
                  <a:lnTo>
                    <a:pt x="518" y="589"/>
                  </a:lnTo>
                  <a:lnTo>
                    <a:pt x="522" y="580"/>
                  </a:lnTo>
                  <a:lnTo>
                    <a:pt x="531" y="562"/>
                  </a:lnTo>
                  <a:lnTo>
                    <a:pt x="535" y="535"/>
                  </a:lnTo>
                  <a:lnTo>
                    <a:pt x="544" y="513"/>
                  </a:lnTo>
                  <a:lnTo>
                    <a:pt x="549" y="517"/>
                  </a:lnTo>
                  <a:lnTo>
                    <a:pt x="553" y="522"/>
                  </a:lnTo>
                  <a:lnTo>
                    <a:pt x="562" y="517"/>
                  </a:lnTo>
                  <a:lnTo>
                    <a:pt x="567" y="522"/>
                  </a:lnTo>
                  <a:lnTo>
                    <a:pt x="576" y="526"/>
                  </a:lnTo>
                  <a:lnTo>
                    <a:pt x="580" y="540"/>
                  </a:lnTo>
                  <a:lnTo>
                    <a:pt x="585" y="549"/>
                  </a:lnTo>
                  <a:lnTo>
                    <a:pt x="593" y="558"/>
                  </a:lnTo>
                  <a:lnTo>
                    <a:pt x="598" y="558"/>
                  </a:lnTo>
                  <a:lnTo>
                    <a:pt x="602" y="567"/>
                  </a:lnTo>
                  <a:lnTo>
                    <a:pt x="611" y="571"/>
                  </a:lnTo>
                  <a:lnTo>
                    <a:pt x="616" y="567"/>
                  </a:lnTo>
                  <a:lnTo>
                    <a:pt x="625" y="567"/>
                  </a:lnTo>
                  <a:lnTo>
                    <a:pt x="629" y="571"/>
                  </a:lnTo>
                  <a:lnTo>
                    <a:pt x="634" y="580"/>
                  </a:lnTo>
                  <a:lnTo>
                    <a:pt x="643" y="585"/>
                  </a:lnTo>
                  <a:lnTo>
                    <a:pt x="647" y="580"/>
                  </a:lnTo>
                  <a:lnTo>
                    <a:pt x="651" y="567"/>
                  </a:lnTo>
                  <a:lnTo>
                    <a:pt x="660" y="585"/>
                  </a:lnTo>
                  <a:lnTo>
                    <a:pt x="665" y="603"/>
                  </a:lnTo>
                  <a:lnTo>
                    <a:pt x="674" y="612"/>
                  </a:lnTo>
                  <a:lnTo>
                    <a:pt x="678" y="612"/>
                  </a:lnTo>
                  <a:lnTo>
                    <a:pt x="683" y="607"/>
                  </a:lnTo>
                  <a:lnTo>
                    <a:pt x="692" y="594"/>
                  </a:lnTo>
                  <a:lnTo>
                    <a:pt x="696" y="594"/>
                  </a:lnTo>
                  <a:lnTo>
                    <a:pt x="705" y="598"/>
                  </a:lnTo>
                  <a:lnTo>
                    <a:pt x="710" y="598"/>
                  </a:lnTo>
                  <a:lnTo>
                    <a:pt x="714" y="603"/>
                  </a:lnTo>
                  <a:lnTo>
                    <a:pt x="723" y="585"/>
                  </a:lnTo>
                  <a:lnTo>
                    <a:pt x="727" y="567"/>
                  </a:lnTo>
                  <a:lnTo>
                    <a:pt x="732" y="544"/>
                  </a:lnTo>
                  <a:lnTo>
                    <a:pt x="741" y="544"/>
                  </a:lnTo>
                  <a:lnTo>
                    <a:pt x="745" y="544"/>
                  </a:lnTo>
                  <a:lnTo>
                    <a:pt x="754" y="544"/>
                  </a:lnTo>
                  <a:lnTo>
                    <a:pt x="759" y="540"/>
                  </a:lnTo>
                  <a:lnTo>
                    <a:pt x="763" y="544"/>
                  </a:lnTo>
                  <a:lnTo>
                    <a:pt x="772" y="544"/>
                  </a:lnTo>
                  <a:lnTo>
                    <a:pt x="776" y="558"/>
                  </a:lnTo>
                  <a:lnTo>
                    <a:pt x="781" y="576"/>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6" name="Freeform 113"/>
            <p:cNvSpPr>
              <a:spLocks/>
            </p:cNvSpPr>
            <p:nvPr/>
          </p:nvSpPr>
          <p:spPr bwMode="auto">
            <a:xfrm>
              <a:off x="7188229" y="1336670"/>
              <a:ext cx="1239838" cy="1036638"/>
            </a:xfrm>
            <a:custGeom>
              <a:avLst/>
              <a:gdLst>
                <a:gd name="T0" fmla="*/ 32762838 w 781"/>
                <a:gd name="T1" fmla="*/ 1406247866 h 653"/>
                <a:gd name="T2" fmla="*/ 78125669 w 781"/>
                <a:gd name="T3" fmla="*/ 1418849447 h 653"/>
                <a:gd name="T4" fmla="*/ 123488500 w 781"/>
                <a:gd name="T5" fmla="*/ 1373486612 h 653"/>
                <a:gd name="T6" fmla="*/ 168851331 w 781"/>
                <a:gd name="T7" fmla="*/ 1360885031 h 653"/>
                <a:gd name="T8" fmla="*/ 224294790 w 781"/>
                <a:gd name="T9" fmla="*/ 1464212281 h 653"/>
                <a:gd name="T10" fmla="*/ 269657621 w 781"/>
                <a:gd name="T11" fmla="*/ 1532255739 h 653"/>
                <a:gd name="T12" fmla="*/ 315020452 w 781"/>
                <a:gd name="T13" fmla="*/ 1396167236 h 653"/>
                <a:gd name="T14" fmla="*/ 360383283 w 781"/>
                <a:gd name="T15" fmla="*/ 1396167236 h 653"/>
                <a:gd name="T16" fmla="*/ 405746114 w 781"/>
                <a:gd name="T17" fmla="*/ 1428930077 h 653"/>
                <a:gd name="T18" fmla="*/ 448587993 w 781"/>
                <a:gd name="T19" fmla="*/ 1509575116 h 653"/>
                <a:gd name="T20" fmla="*/ 493950824 w 781"/>
                <a:gd name="T21" fmla="*/ 1338204408 h 653"/>
                <a:gd name="T22" fmla="*/ 539313655 w 781"/>
                <a:gd name="T23" fmla="*/ 408265509 h 653"/>
                <a:gd name="T24" fmla="*/ 594757115 w 781"/>
                <a:gd name="T25" fmla="*/ 0 h 653"/>
                <a:gd name="T26" fmla="*/ 640119946 w 781"/>
                <a:gd name="T27" fmla="*/ 158770714 h 653"/>
                <a:gd name="T28" fmla="*/ 685482776 w 781"/>
                <a:gd name="T29" fmla="*/ 488910548 h 653"/>
                <a:gd name="T30" fmla="*/ 730845607 w 781"/>
                <a:gd name="T31" fmla="*/ 693044097 h 653"/>
                <a:gd name="T32" fmla="*/ 776208438 w 781"/>
                <a:gd name="T33" fmla="*/ 997982356 h 653"/>
                <a:gd name="T34" fmla="*/ 821571269 w 781"/>
                <a:gd name="T35" fmla="*/ 1496973535 h 653"/>
                <a:gd name="T36" fmla="*/ 866934100 w 781"/>
                <a:gd name="T37" fmla="*/ 1565018580 h 653"/>
                <a:gd name="T38" fmla="*/ 922377559 w 781"/>
                <a:gd name="T39" fmla="*/ 1633062038 h 653"/>
                <a:gd name="T40" fmla="*/ 967740390 w 781"/>
                <a:gd name="T41" fmla="*/ 1565018580 h 653"/>
                <a:gd name="T42" fmla="*/ 1013103221 w 781"/>
                <a:gd name="T43" fmla="*/ 1451610700 h 653"/>
                <a:gd name="T44" fmla="*/ 1055946688 w 781"/>
                <a:gd name="T45" fmla="*/ 1338204408 h 653"/>
                <a:gd name="T46" fmla="*/ 1101309519 w 781"/>
                <a:gd name="T47" fmla="*/ 1373486612 h 653"/>
                <a:gd name="T48" fmla="*/ 1146672350 w 781"/>
                <a:gd name="T49" fmla="*/ 1418849447 h 653"/>
                <a:gd name="T50" fmla="*/ 1192035181 w 781"/>
                <a:gd name="T51" fmla="*/ 1441530070 h 653"/>
                <a:gd name="T52" fmla="*/ 1247478641 w 781"/>
                <a:gd name="T53" fmla="*/ 1406247866 h 653"/>
                <a:gd name="T54" fmla="*/ 1292841471 w 781"/>
                <a:gd name="T55" fmla="*/ 1383567242 h 653"/>
                <a:gd name="T56" fmla="*/ 1338204302 w 781"/>
                <a:gd name="T57" fmla="*/ 1509575116 h 653"/>
                <a:gd name="T58" fmla="*/ 1383567133 w 781"/>
                <a:gd name="T59" fmla="*/ 1441530070 h 653"/>
                <a:gd name="T60" fmla="*/ 1428929964 w 781"/>
                <a:gd name="T61" fmla="*/ 1383567242 h 653"/>
                <a:gd name="T62" fmla="*/ 1474292795 w 781"/>
                <a:gd name="T63" fmla="*/ 1315522197 h 653"/>
                <a:gd name="T64" fmla="*/ 1517134674 w 781"/>
                <a:gd name="T65" fmla="*/ 1305441567 h 653"/>
                <a:gd name="T66" fmla="*/ 1575099085 w 781"/>
                <a:gd name="T67" fmla="*/ 1292841574 h 653"/>
                <a:gd name="T68" fmla="*/ 1620461916 w 781"/>
                <a:gd name="T69" fmla="*/ 1315522197 h 653"/>
                <a:gd name="T70" fmla="*/ 1663303796 w 781"/>
                <a:gd name="T71" fmla="*/ 1350804402 h 653"/>
                <a:gd name="T72" fmla="*/ 1708666627 w 781"/>
                <a:gd name="T73" fmla="*/ 1418849447 h 653"/>
                <a:gd name="T74" fmla="*/ 1754029457 w 781"/>
                <a:gd name="T75" fmla="*/ 1396167236 h 653"/>
                <a:gd name="T76" fmla="*/ 1799392288 w 781"/>
                <a:gd name="T77" fmla="*/ 1441530070 h 653"/>
                <a:gd name="T78" fmla="*/ 1844755119 w 781"/>
                <a:gd name="T79" fmla="*/ 1532255739 h 653"/>
                <a:gd name="T80" fmla="*/ 1900198579 w 781"/>
                <a:gd name="T81" fmla="*/ 1406247866 h 653"/>
                <a:gd name="T82" fmla="*/ 1945561410 w 781"/>
                <a:gd name="T83" fmla="*/ 1428930077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554"/>
                  </a:moveTo>
                  <a:lnTo>
                    <a:pt x="9" y="554"/>
                  </a:lnTo>
                  <a:lnTo>
                    <a:pt x="13" y="558"/>
                  </a:lnTo>
                  <a:lnTo>
                    <a:pt x="18" y="558"/>
                  </a:lnTo>
                  <a:lnTo>
                    <a:pt x="27" y="558"/>
                  </a:lnTo>
                  <a:lnTo>
                    <a:pt x="31" y="563"/>
                  </a:lnTo>
                  <a:lnTo>
                    <a:pt x="36" y="549"/>
                  </a:lnTo>
                  <a:lnTo>
                    <a:pt x="45" y="545"/>
                  </a:lnTo>
                  <a:lnTo>
                    <a:pt x="49" y="545"/>
                  </a:lnTo>
                  <a:lnTo>
                    <a:pt x="58" y="540"/>
                  </a:lnTo>
                  <a:lnTo>
                    <a:pt x="62" y="536"/>
                  </a:lnTo>
                  <a:lnTo>
                    <a:pt x="67" y="540"/>
                  </a:lnTo>
                  <a:lnTo>
                    <a:pt x="76" y="563"/>
                  </a:lnTo>
                  <a:lnTo>
                    <a:pt x="80" y="572"/>
                  </a:lnTo>
                  <a:lnTo>
                    <a:pt x="89" y="581"/>
                  </a:lnTo>
                  <a:lnTo>
                    <a:pt x="94" y="599"/>
                  </a:lnTo>
                  <a:lnTo>
                    <a:pt x="98" y="603"/>
                  </a:lnTo>
                  <a:lnTo>
                    <a:pt x="107" y="608"/>
                  </a:lnTo>
                  <a:lnTo>
                    <a:pt x="111" y="594"/>
                  </a:lnTo>
                  <a:lnTo>
                    <a:pt x="116" y="576"/>
                  </a:lnTo>
                  <a:lnTo>
                    <a:pt x="125" y="554"/>
                  </a:lnTo>
                  <a:lnTo>
                    <a:pt x="129" y="549"/>
                  </a:lnTo>
                  <a:lnTo>
                    <a:pt x="138" y="545"/>
                  </a:lnTo>
                  <a:lnTo>
                    <a:pt x="143" y="554"/>
                  </a:lnTo>
                  <a:lnTo>
                    <a:pt x="147" y="558"/>
                  </a:lnTo>
                  <a:lnTo>
                    <a:pt x="156" y="567"/>
                  </a:lnTo>
                  <a:lnTo>
                    <a:pt x="161" y="567"/>
                  </a:lnTo>
                  <a:lnTo>
                    <a:pt x="165" y="567"/>
                  </a:lnTo>
                  <a:lnTo>
                    <a:pt x="174" y="581"/>
                  </a:lnTo>
                  <a:lnTo>
                    <a:pt x="178" y="599"/>
                  </a:lnTo>
                  <a:lnTo>
                    <a:pt x="187" y="612"/>
                  </a:lnTo>
                  <a:lnTo>
                    <a:pt x="192" y="603"/>
                  </a:lnTo>
                  <a:lnTo>
                    <a:pt x="196" y="531"/>
                  </a:lnTo>
                  <a:lnTo>
                    <a:pt x="205" y="401"/>
                  </a:lnTo>
                  <a:lnTo>
                    <a:pt x="210" y="266"/>
                  </a:lnTo>
                  <a:lnTo>
                    <a:pt x="214" y="162"/>
                  </a:lnTo>
                  <a:lnTo>
                    <a:pt x="223" y="81"/>
                  </a:lnTo>
                  <a:lnTo>
                    <a:pt x="228" y="32"/>
                  </a:lnTo>
                  <a:lnTo>
                    <a:pt x="236" y="0"/>
                  </a:lnTo>
                  <a:lnTo>
                    <a:pt x="241" y="0"/>
                  </a:lnTo>
                  <a:lnTo>
                    <a:pt x="245" y="23"/>
                  </a:lnTo>
                  <a:lnTo>
                    <a:pt x="254" y="63"/>
                  </a:lnTo>
                  <a:lnTo>
                    <a:pt x="259" y="99"/>
                  </a:lnTo>
                  <a:lnTo>
                    <a:pt x="268" y="153"/>
                  </a:lnTo>
                  <a:lnTo>
                    <a:pt x="272" y="194"/>
                  </a:lnTo>
                  <a:lnTo>
                    <a:pt x="277" y="212"/>
                  </a:lnTo>
                  <a:lnTo>
                    <a:pt x="286" y="239"/>
                  </a:lnTo>
                  <a:lnTo>
                    <a:pt x="290" y="275"/>
                  </a:lnTo>
                  <a:lnTo>
                    <a:pt x="294" y="311"/>
                  </a:lnTo>
                  <a:lnTo>
                    <a:pt x="303" y="333"/>
                  </a:lnTo>
                  <a:lnTo>
                    <a:pt x="308" y="396"/>
                  </a:lnTo>
                  <a:lnTo>
                    <a:pt x="317" y="504"/>
                  </a:lnTo>
                  <a:lnTo>
                    <a:pt x="321" y="567"/>
                  </a:lnTo>
                  <a:lnTo>
                    <a:pt x="326" y="594"/>
                  </a:lnTo>
                  <a:lnTo>
                    <a:pt x="335" y="612"/>
                  </a:lnTo>
                  <a:lnTo>
                    <a:pt x="339" y="621"/>
                  </a:lnTo>
                  <a:lnTo>
                    <a:pt x="344" y="621"/>
                  </a:lnTo>
                  <a:lnTo>
                    <a:pt x="352" y="626"/>
                  </a:lnTo>
                  <a:lnTo>
                    <a:pt x="357" y="639"/>
                  </a:lnTo>
                  <a:lnTo>
                    <a:pt x="366" y="648"/>
                  </a:lnTo>
                  <a:lnTo>
                    <a:pt x="370" y="653"/>
                  </a:lnTo>
                  <a:lnTo>
                    <a:pt x="375" y="639"/>
                  </a:lnTo>
                  <a:lnTo>
                    <a:pt x="384" y="621"/>
                  </a:lnTo>
                  <a:lnTo>
                    <a:pt x="388" y="608"/>
                  </a:lnTo>
                  <a:lnTo>
                    <a:pt x="397" y="594"/>
                  </a:lnTo>
                  <a:lnTo>
                    <a:pt x="402" y="576"/>
                  </a:lnTo>
                  <a:lnTo>
                    <a:pt x="406" y="567"/>
                  </a:lnTo>
                  <a:lnTo>
                    <a:pt x="415" y="549"/>
                  </a:lnTo>
                  <a:lnTo>
                    <a:pt x="419" y="531"/>
                  </a:lnTo>
                  <a:lnTo>
                    <a:pt x="424" y="531"/>
                  </a:lnTo>
                  <a:lnTo>
                    <a:pt x="433" y="545"/>
                  </a:lnTo>
                  <a:lnTo>
                    <a:pt x="437" y="545"/>
                  </a:lnTo>
                  <a:lnTo>
                    <a:pt x="446" y="540"/>
                  </a:lnTo>
                  <a:lnTo>
                    <a:pt x="451" y="549"/>
                  </a:lnTo>
                  <a:lnTo>
                    <a:pt x="455" y="563"/>
                  </a:lnTo>
                  <a:lnTo>
                    <a:pt x="464" y="572"/>
                  </a:lnTo>
                  <a:lnTo>
                    <a:pt x="469" y="572"/>
                  </a:lnTo>
                  <a:lnTo>
                    <a:pt x="473" y="572"/>
                  </a:lnTo>
                  <a:lnTo>
                    <a:pt x="482" y="576"/>
                  </a:lnTo>
                  <a:lnTo>
                    <a:pt x="486" y="567"/>
                  </a:lnTo>
                  <a:lnTo>
                    <a:pt x="495" y="558"/>
                  </a:lnTo>
                  <a:lnTo>
                    <a:pt x="500" y="549"/>
                  </a:lnTo>
                  <a:lnTo>
                    <a:pt x="504" y="549"/>
                  </a:lnTo>
                  <a:lnTo>
                    <a:pt x="513" y="549"/>
                  </a:lnTo>
                  <a:lnTo>
                    <a:pt x="518" y="563"/>
                  </a:lnTo>
                  <a:lnTo>
                    <a:pt x="522" y="594"/>
                  </a:lnTo>
                  <a:lnTo>
                    <a:pt x="531" y="599"/>
                  </a:lnTo>
                  <a:lnTo>
                    <a:pt x="535" y="585"/>
                  </a:lnTo>
                  <a:lnTo>
                    <a:pt x="544" y="581"/>
                  </a:lnTo>
                  <a:lnTo>
                    <a:pt x="549" y="572"/>
                  </a:lnTo>
                  <a:lnTo>
                    <a:pt x="553" y="572"/>
                  </a:lnTo>
                  <a:lnTo>
                    <a:pt x="562" y="558"/>
                  </a:lnTo>
                  <a:lnTo>
                    <a:pt x="567" y="549"/>
                  </a:lnTo>
                  <a:lnTo>
                    <a:pt x="576" y="536"/>
                  </a:lnTo>
                  <a:lnTo>
                    <a:pt x="580" y="522"/>
                  </a:lnTo>
                  <a:lnTo>
                    <a:pt x="585" y="522"/>
                  </a:lnTo>
                  <a:lnTo>
                    <a:pt x="593" y="518"/>
                  </a:lnTo>
                  <a:lnTo>
                    <a:pt x="598" y="522"/>
                  </a:lnTo>
                  <a:lnTo>
                    <a:pt x="602" y="518"/>
                  </a:lnTo>
                  <a:lnTo>
                    <a:pt x="611" y="513"/>
                  </a:lnTo>
                  <a:lnTo>
                    <a:pt x="616" y="513"/>
                  </a:lnTo>
                  <a:lnTo>
                    <a:pt x="625" y="513"/>
                  </a:lnTo>
                  <a:lnTo>
                    <a:pt x="629" y="522"/>
                  </a:lnTo>
                  <a:lnTo>
                    <a:pt x="634" y="531"/>
                  </a:lnTo>
                  <a:lnTo>
                    <a:pt x="643" y="522"/>
                  </a:lnTo>
                  <a:lnTo>
                    <a:pt x="647" y="518"/>
                  </a:lnTo>
                  <a:lnTo>
                    <a:pt x="651" y="522"/>
                  </a:lnTo>
                  <a:lnTo>
                    <a:pt x="660" y="536"/>
                  </a:lnTo>
                  <a:lnTo>
                    <a:pt x="665" y="549"/>
                  </a:lnTo>
                  <a:lnTo>
                    <a:pt x="674" y="567"/>
                  </a:lnTo>
                  <a:lnTo>
                    <a:pt x="678" y="563"/>
                  </a:lnTo>
                  <a:lnTo>
                    <a:pt x="683" y="558"/>
                  </a:lnTo>
                  <a:lnTo>
                    <a:pt x="692" y="554"/>
                  </a:lnTo>
                  <a:lnTo>
                    <a:pt x="696" y="554"/>
                  </a:lnTo>
                  <a:lnTo>
                    <a:pt x="705" y="563"/>
                  </a:lnTo>
                  <a:lnTo>
                    <a:pt x="710" y="567"/>
                  </a:lnTo>
                  <a:lnTo>
                    <a:pt x="714" y="572"/>
                  </a:lnTo>
                  <a:lnTo>
                    <a:pt x="723" y="581"/>
                  </a:lnTo>
                  <a:lnTo>
                    <a:pt x="727" y="603"/>
                  </a:lnTo>
                  <a:lnTo>
                    <a:pt x="732" y="608"/>
                  </a:lnTo>
                  <a:lnTo>
                    <a:pt x="741" y="590"/>
                  </a:lnTo>
                  <a:lnTo>
                    <a:pt x="745" y="572"/>
                  </a:lnTo>
                  <a:lnTo>
                    <a:pt x="754" y="558"/>
                  </a:lnTo>
                  <a:lnTo>
                    <a:pt x="759" y="554"/>
                  </a:lnTo>
                  <a:lnTo>
                    <a:pt x="763" y="558"/>
                  </a:lnTo>
                  <a:lnTo>
                    <a:pt x="772" y="567"/>
                  </a:lnTo>
                  <a:lnTo>
                    <a:pt x="776" y="590"/>
                  </a:lnTo>
                  <a:lnTo>
                    <a:pt x="781" y="60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7" name="Freeform 114"/>
            <p:cNvSpPr>
              <a:spLocks/>
            </p:cNvSpPr>
            <p:nvPr/>
          </p:nvSpPr>
          <p:spPr bwMode="auto">
            <a:xfrm>
              <a:off x="7188229" y="1316032"/>
              <a:ext cx="1239838" cy="1114425"/>
            </a:xfrm>
            <a:custGeom>
              <a:avLst/>
              <a:gdLst>
                <a:gd name="T0" fmla="*/ 32762838 w 781"/>
                <a:gd name="T1" fmla="*/ 1496972813 h 702"/>
                <a:gd name="T2" fmla="*/ 78125669 w 781"/>
                <a:gd name="T3" fmla="*/ 1507053438 h 702"/>
                <a:gd name="T4" fmla="*/ 123488500 w 781"/>
                <a:gd name="T5" fmla="*/ 1484372825 h 702"/>
                <a:gd name="T6" fmla="*/ 168851331 w 781"/>
                <a:gd name="T7" fmla="*/ 1416327813 h 702"/>
                <a:gd name="T8" fmla="*/ 224294790 w 781"/>
                <a:gd name="T9" fmla="*/ 1383566575 h 702"/>
                <a:gd name="T10" fmla="*/ 269657621 w 781"/>
                <a:gd name="T11" fmla="*/ 1302921575 h 702"/>
                <a:gd name="T12" fmla="*/ 315020452 w 781"/>
                <a:gd name="T13" fmla="*/ 1325602188 h 702"/>
                <a:gd name="T14" fmla="*/ 360383283 w 781"/>
                <a:gd name="T15" fmla="*/ 1270158750 h 702"/>
                <a:gd name="T16" fmla="*/ 405746114 w 781"/>
                <a:gd name="T17" fmla="*/ 1370965000 h 702"/>
                <a:gd name="T18" fmla="*/ 448587993 w 781"/>
                <a:gd name="T19" fmla="*/ 1461690625 h 702"/>
                <a:gd name="T20" fmla="*/ 493950824 w 781"/>
                <a:gd name="T21" fmla="*/ 1416327813 h 702"/>
                <a:gd name="T22" fmla="*/ 539313655 w 781"/>
                <a:gd name="T23" fmla="*/ 521673138 h 702"/>
                <a:gd name="T24" fmla="*/ 594757115 w 781"/>
                <a:gd name="T25" fmla="*/ 22682200 h 702"/>
                <a:gd name="T26" fmla="*/ 640119946 w 781"/>
                <a:gd name="T27" fmla="*/ 191531875 h 702"/>
                <a:gd name="T28" fmla="*/ 685482776 w 781"/>
                <a:gd name="T29" fmla="*/ 486390950 h 702"/>
                <a:gd name="T30" fmla="*/ 730845607 w 781"/>
                <a:gd name="T31" fmla="*/ 667842200 h 702"/>
                <a:gd name="T32" fmla="*/ 776208438 w 781"/>
                <a:gd name="T33" fmla="*/ 1008062500 h 702"/>
                <a:gd name="T34" fmla="*/ 821571269 w 781"/>
                <a:gd name="T35" fmla="*/ 1507053438 h 702"/>
                <a:gd name="T36" fmla="*/ 866934100 w 781"/>
                <a:gd name="T37" fmla="*/ 1678424063 h 702"/>
                <a:gd name="T38" fmla="*/ 922377559 w 781"/>
                <a:gd name="T39" fmla="*/ 1769149688 h 702"/>
                <a:gd name="T40" fmla="*/ 967740390 w 781"/>
                <a:gd name="T41" fmla="*/ 1756549700 h 702"/>
                <a:gd name="T42" fmla="*/ 1013103221 w 781"/>
                <a:gd name="T43" fmla="*/ 1733867500 h 702"/>
                <a:gd name="T44" fmla="*/ 1055946688 w 781"/>
                <a:gd name="T45" fmla="*/ 1610380638 h 702"/>
                <a:gd name="T46" fmla="*/ 1101309519 w 781"/>
                <a:gd name="T47" fmla="*/ 1542335625 h 702"/>
                <a:gd name="T48" fmla="*/ 1146672350 w 781"/>
                <a:gd name="T49" fmla="*/ 1519655013 h 702"/>
                <a:gd name="T50" fmla="*/ 1192035181 w 781"/>
                <a:gd name="T51" fmla="*/ 1439010013 h 702"/>
                <a:gd name="T52" fmla="*/ 1247478641 w 781"/>
                <a:gd name="T53" fmla="*/ 1325602188 h 702"/>
                <a:gd name="T54" fmla="*/ 1292841471 w 781"/>
                <a:gd name="T55" fmla="*/ 1270158750 h 702"/>
                <a:gd name="T56" fmla="*/ 1338204302 w 781"/>
                <a:gd name="T57" fmla="*/ 1280239375 h 702"/>
                <a:gd name="T58" fmla="*/ 1383567133 w 781"/>
                <a:gd name="T59" fmla="*/ 1338203763 h 702"/>
                <a:gd name="T60" fmla="*/ 1428929964 w 781"/>
                <a:gd name="T61" fmla="*/ 1428929388 h 702"/>
                <a:gd name="T62" fmla="*/ 1474292795 w 781"/>
                <a:gd name="T63" fmla="*/ 1428929388 h 702"/>
                <a:gd name="T64" fmla="*/ 1517134674 w 781"/>
                <a:gd name="T65" fmla="*/ 1370965000 h 702"/>
                <a:gd name="T66" fmla="*/ 1575099085 w 781"/>
                <a:gd name="T67" fmla="*/ 1451610000 h 702"/>
                <a:gd name="T68" fmla="*/ 1620461916 w 781"/>
                <a:gd name="T69" fmla="*/ 1552416250 h 702"/>
                <a:gd name="T70" fmla="*/ 1663303796 w 781"/>
                <a:gd name="T71" fmla="*/ 1529735638 h 702"/>
                <a:gd name="T72" fmla="*/ 1708666627 w 781"/>
                <a:gd name="T73" fmla="*/ 1393647200 h 702"/>
                <a:gd name="T74" fmla="*/ 1754029457 w 781"/>
                <a:gd name="T75" fmla="*/ 1428929388 h 702"/>
                <a:gd name="T76" fmla="*/ 1799392288 w 781"/>
                <a:gd name="T77" fmla="*/ 1461690625 h 702"/>
                <a:gd name="T78" fmla="*/ 1844755119 w 781"/>
                <a:gd name="T79" fmla="*/ 1507053438 h 702"/>
                <a:gd name="T80" fmla="*/ 1900198579 w 781"/>
                <a:gd name="T81" fmla="*/ 1428929388 h 702"/>
                <a:gd name="T82" fmla="*/ 1945561410 w 781"/>
                <a:gd name="T83" fmla="*/ 1416327813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2"/>
                <a:gd name="T128" fmla="*/ 781 w 781"/>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2">
                  <a:moveTo>
                    <a:pt x="0" y="580"/>
                  </a:moveTo>
                  <a:lnTo>
                    <a:pt x="9" y="589"/>
                  </a:lnTo>
                  <a:lnTo>
                    <a:pt x="13" y="594"/>
                  </a:lnTo>
                  <a:lnTo>
                    <a:pt x="18" y="603"/>
                  </a:lnTo>
                  <a:lnTo>
                    <a:pt x="27" y="607"/>
                  </a:lnTo>
                  <a:lnTo>
                    <a:pt x="31" y="598"/>
                  </a:lnTo>
                  <a:lnTo>
                    <a:pt x="36" y="585"/>
                  </a:lnTo>
                  <a:lnTo>
                    <a:pt x="45" y="589"/>
                  </a:lnTo>
                  <a:lnTo>
                    <a:pt x="49" y="589"/>
                  </a:lnTo>
                  <a:lnTo>
                    <a:pt x="58" y="576"/>
                  </a:lnTo>
                  <a:lnTo>
                    <a:pt x="62" y="567"/>
                  </a:lnTo>
                  <a:lnTo>
                    <a:pt x="67" y="562"/>
                  </a:lnTo>
                  <a:lnTo>
                    <a:pt x="76" y="553"/>
                  </a:lnTo>
                  <a:lnTo>
                    <a:pt x="80" y="549"/>
                  </a:lnTo>
                  <a:lnTo>
                    <a:pt x="89" y="549"/>
                  </a:lnTo>
                  <a:lnTo>
                    <a:pt x="94" y="544"/>
                  </a:lnTo>
                  <a:lnTo>
                    <a:pt x="98" y="531"/>
                  </a:lnTo>
                  <a:lnTo>
                    <a:pt x="107" y="517"/>
                  </a:lnTo>
                  <a:lnTo>
                    <a:pt x="111" y="517"/>
                  </a:lnTo>
                  <a:lnTo>
                    <a:pt x="116" y="522"/>
                  </a:lnTo>
                  <a:lnTo>
                    <a:pt x="125" y="526"/>
                  </a:lnTo>
                  <a:lnTo>
                    <a:pt x="129" y="517"/>
                  </a:lnTo>
                  <a:lnTo>
                    <a:pt x="138" y="513"/>
                  </a:lnTo>
                  <a:lnTo>
                    <a:pt x="143" y="504"/>
                  </a:lnTo>
                  <a:lnTo>
                    <a:pt x="147" y="508"/>
                  </a:lnTo>
                  <a:lnTo>
                    <a:pt x="156" y="522"/>
                  </a:lnTo>
                  <a:lnTo>
                    <a:pt x="161" y="544"/>
                  </a:lnTo>
                  <a:lnTo>
                    <a:pt x="165" y="553"/>
                  </a:lnTo>
                  <a:lnTo>
                    <a:pt x="174" y="562"/>
                  </a:lnTo>
                  <a:lnTo>
                    <a:pt x="178" y="580"/>
                  </a:lnTo>
                  <a:lnTo>
                    <a:pt x="187" y="603"/>
                  </a:lnTo>
                  <a:lnTo>
                    <a:pt x="192" y="616"/>
                  </a:lnTo>
                  <a:lnTo>
                    <a:pt x="196" y="562"/>
                  </a:lnTo>
                  <a:lnTo>
                    <a:pt x="205" y="441"/>
                  </a:lnTo>
                  <a:lnTo>
                    <a:pt x="210" y="319"/>
                  </a:lnTo>
                  <a:lnTo>
                    <a:pt x="214" y="207"/>
                  </a:lnTo>
                  <a:lnTo>
                    <a:pt x="223" y="121"/>
                  </a:lnTo>
                  <a:lnTo>
                    <a:pt x="228" y="54"/>
                  </a:lnTo>
                  <a:lnTo>
                    <a:pt x="236" y="9"/>
                  </a:lnTo>
                  <a:lnTo>
                    <a:pt x="241" y="0"/>
                  </a:lnTo>
                  <a:lnTo>
                    <a:pt x="245" y="27"/>
                  </a:lnTo>
                  <a:lnTo>
                    <a:pt x="254" y="76"/>
                  </a:lnTo>
                  <a:lnTo>
                    <a:pt x="259" y="121"/>
                  </a:lnTo>
                  <a:lnTo>
                    <a:pt x="268" y="157"/>
                  </a:lnTo>
                  <a:lnTo>
                    <a:pt x="272" y="193"/>
                  </a:lnTo>
                  <a:lnTo>
                    <a:pt x="277" y="220"/>
                  </a:lnTo>
                  <a:lnTo>
                    <a:pt x="286" y="238"/>
                  </a:lnTo>
                  <a:lnTo>
                    <a:pt x="290" y="265"/>
                  </a:lnTo>
                  <a:lnTo>
                    <a:pt x="294" y="301"/>
                  </a:lnTo>
                  <a:lnTo>
                    <a:pt x="303" y="333"/>
                  </a:lnTo>
                  <a:lnTo>
                    <a:pt x="308" y="400"/>
                  </a:lnTo>
                  <a:lnTo>
                    <a:pt x="317" y="495"/>
                  </a:lnTo>
                  <a:lnTo>
                    <a:pt x="321" y="549"/>
                  </a:lnTo>
                  <a:lnTo>
                    <a:pt x="326" y="598"/>
                  </a:lnTo>
                  <a:lnTo>
                    <a:pt x="335" y="639"/>
                  </a:lnTo>
                  <a:lnTo>
                    <a:pt x="339" y="657"/>
                  </a:lnTo>
                  <a:lnTo>
                    <a:pt x="344" y="666"/>
                  </a:lnTo>
                  <a:lnTo>
                    <a:pt x="352" y="670"/>
                  </a:lnTo>
                  <a:lnTo>
                    <a:pt x="357" y="688"/>
                  </a:lnTo>
                  <a:lnTo>
                    <a:pt x="366" y="702"/>
                  </a:lnTo>
                  <a:lnTo>
                    <a:pt x="370" y="702"/>
                  </a:lnTo>
                  <a:lnTo>
                    <a:pt x="375" y="702"/>
                  </a:lnTo>
                  <a:lnTo>
                    <a:pt x="384" y="697"/>
                  </a:lnTo>
                  <a:lnTo>
                    <a:pt x="388" y="693"/>
                  </a:lnTo>
                  <a:lnTo>
                    <a:pt x="397" y="697"/>
                  </a:lnTo>
                  <a:lnTo>
                    <a:pt x="402" y="688"/>
                  </a:lnTo>
                  <a:lnTo>
                    <a:pt x="406" y="670"/>
                  </a:lnTo>
                  <a:lnTo>
                    <a:pt x="415" y="657"/>
                  </a:lnTo>
                  <a:lnTo>
                    <a:pt x="419" y="639"/>
                  </a:lnTo>
                  <a:lnTo>
                    <a:pt x="424" y="625"/>
                  </a:lnTo>
                  <a:lnTo>
                    <a:pt x="433" y="612"/>
                  </a:lnTo>
                  <a:lnTo>
                    <a:pt x="437" y="612"/>
                  </a:lnTo>
                  <a:lnTo>
                    <a:pt x="446" y="612"/>
                  </a:lnTo>
                  <a:lnTo>
                    <a:pt x="451" y="607"/>
                  </a:lnTo>
                  <a:lnTo>
                    <a:pt x="455" y="603"/>
                  </a:lnTo>
                  <a:lnTo>
                    <a:pt x="464" y="589"/>
                  </a:lnTo>
                  <a:lnTo>
                    <a:pt x="469" y="580"/>
                  </a:lnTo>
                  <a:lnTo>
                    <a:pt x="473" y="571"/>
                  </a:lnTo>
                  <a:lnTo>
                    <a:pt x="482" y="562"/>
                  </a:lnTo>
                  <a:lnTo>
                    <a:pt x="486" y="540"/>
                  </a:lnTo>
                  <a:lnTo>
                    <a:pt x="495" y="526"/>
                  </a:lnTo>
                  <a:lnTo>
                    <a:pt x="500" y="522"/>
                  </a:lnTo>
                  <a:lnTo>
                    <a:pt x="504" y="508"/>
                  </a:lnTo>
                  <a:lnTo>
                    <a:pt x="513" y="504"/>
                  </a:lnTo>
                  <a:lnTo>
                    <a:pt x="518" y="513"/>
                  </a:lnTo>
                  <a:lnTo>
                    <a:pt x="522" y="517"/>
                  </a:lnTo>
                  <a:lnTo>
                    <a:pt x="531" y="508"/>
                  </a:lnTo>
                  <a:lnTo>
                    <a:pt x="535" y="504"/>
                  </a:lnTo>
                  <a:lnTo>
                    <a:pt x="544" y="517"/>
                  </a:lnTo>
                  <a:lnTo>
                    <a:pt x="549" y="531"/>
                  </a:lnTo>
                  <a:lnTo>
                    <a:pt x="553" y="549"/>
                  </a:lnTo>
                  <a:lnTo>
                    <a:pt x="562" y="558"/>
                  </a:lnTo>
                  <a:lnTo>
                    <a:pt x="567" y="567"/>
                  </a:lnTo>
                  <a:lnTo>
                    <a:pt x="576" y="567"/>
                  </a:lnTo>
                  <a:lnTo>
                    <a:pt x="580" y="562"/>
                  </a:lnTo>
                  <a:lnTo>
                    <a:pt x="585" y="567"/>
                  </a:lnTo>
                  <a:lnTo>
                    <a:pt x="593" y="562"/>
                  </a:lnTo>
                  <a:lnTo>
                    <a:pt x="598" y="549"/>
                  </a:lnTo>
                  <a:lnTo>
                    <a:pt x="602" y="544"/>
                  </a:lnTo>
                  <a:lnTo>
                    <a:pt x="611" y="544"/>
                  </a:lnTo>
                  <a:lnTo>
                    <a:pt x="616" y="558"/>
                  </a:lnTo>
                  <a:lnTo>
                    <a:pt x="625" y="576"/>
                  </a:lnTo>
                  <a:lnTo>
                    <a:pt x="629" y="580"/>
                  </a:lnTo>
                  <a:lnTo>
                    <a:pt x="634" y="603"/>
                  </a:lnTo>
                  <a:lnTo>
                    <a:pt x="643" y="616"/>
                  </a:lnTo>
                  <a:lnTo>
                    <a:pt x="647" y="625"/>
                  </a:lnTo>
                  <a:lnTo>
                    <a:pt x="651" y="616"/>
                  </a:lnTo>
                  <a:lnTo>
                    <a:pt x="660" y="607"/>
                  </a:lnTo>
                  <a:lnTo>
                    <a:pt x="665" y="585"/>
                  </a:lnTo>
                  <a:lnTo>
                    <a:pt x="674" y="562"/>
                  </a:lnTo>
                  <a:lnTo>
                    <a:pt x="678" y="553"/>
                  </a:lnTo>
                  <a:lnTo>
                    <a:pt x="683" y="562"/>
                  </a:lnTo>
                  <a:lnTo>
                    <a:pt x="692" y="567"/>
                  </a:lnTo>
                  <a:lnTo>
                    <a:pt x="696" y="567"/>
                  </a:lnTo>
                  <a:lnTo>
                    <a:pt x="705" y="567"/>
                  </a:lnTo>
                  <a:lnTo>
                    <a:pt x="710" y="576"/>
                  </a:lnTo>
                  <a:lnTo>
                    <a:pt x="714" y="580"/>
                  </a:lnTo>
                  <a:lnTo>
                    <a:pt x="723" y="580"/>
                  </a:lnTo>
                  <a:lnTo>
                    <a:pt x="727" y="585"/>
                  </a:lnTo>
                  <a:lnTo>
                    <a:pt x="732" y="598"/>
                  </a:lnTo>
                  <a:lnTo>
                    <a:pt x="741" y="594"/>
                  </a:lnTo>
                  <a:lnTo>
                    <a:pt x="745" y="580"/>
                  </a:lnTo>
                  <a:lnTo>
                    <a:pt x="754" y="567"/>
                  </a:lnTo>
                  <a:lnTo>
                    <a:pt x="759" y="567"/>
                  </a:lnTo>
                  <a:lnTo>
                    <a:pt x="763" y="562"/>
                  </a:lnTo>
                  <a:lnTo>
                    <a:pt x="772" y="562"/>
                  </a:lnTo>
                  <a:lnTo>
                    <a:pt x="776" y="553"/>
                  </a:lnTo>
                  <a:lnTo>
                    <a:pt x="781" y="562"/>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8" name="Freeform 115"/>
            <p:cNvSpPr>
              <a:spLocks/>
            </p:cNvSpPr>
            <p:nvPr/>
          </p:nvSpPr>
          <p:spPr bwMode="auto">
            <a:xfrm>
              <a:off x="7188229" y="1344607"/>
              <a:ext cx="1239838" cy="1006475"/>
            </a:xfrm>
            <a:custGeom>
              <a:avLst/>
              <a:gdLst>
                <a:gd name="T0" fmla="*/ 32762838 w 781"/>
                <a:gd name="T1" fmla="*/ 1156752513 h 634"/>
                <a:gd name="T2" fmla="*/ 78125669 w 781"/>
                <a:gd name="T3" fmla="*/ 1144150938 h 634"/>
                <a:gd name="T4" fmla="*/ 123488500 w 781"/>
                <a:gd name="T5" fmla="*/ 1224795938 h 634"/>
                <a:gd name="T6" fmla="*/ 168851331 w 781"/>
                <a:gd name="T7" fmla="*/ 1360884375 h 634"/>
                <a:gd name="T8" fmla="*/ 224294790 w 781"/>
                <a:gd name="T9" fmla="*/ 1474292200 h 634"/>
                <a:gd name="T10" fmla="*/ 269657621 w 781"/>
                <a:gd name="T11" fmla="*/ 1507053438 h 634"/>
                <a:gd name="T12" fmla="*/ 315020452 w 781"/>
                <a:gd name="T13" fmla="*/ 1474292200 h 634"/>
                <a:gd name="T14" fmla="*/ 360383283 w 781"/>
                <a:gd name="T15" fmla="*/ 1302921575 h 634"/>
                <a:gd name="T16" fmla="*/ 405746114 w 781"/>
                <a:gd name="T17" fmla="*/ 1302921575 h 634"/>
                <a:gd name="T18" fmla="*/ 448587993 w 781"/>
                <a:gd name="T19" fmla="*/ 1257558763 h 634"/>
                <a:gd name="T20" fmla="*/ 493950824 w 781"/>
                <a:gd name="T21" fmla="*/ 1156752513 h 634"/>
                <a:gd name="T22" fmla="*/ 539313655 w 781"/>
                <a:gd name="T23" fmla="*/ 441028138 h 634"/>
                <a:gd name="T24" fmla="*/ 594757115 w 781"/>
                <a:gd name="T25" fmla="*/ 45362813 h 634"/>
                <a:gd name="T26" fmla="*/ 640119946 w 781"/>
                <a:gd name="T27" fmla="*/ 90725625 h 634"/>
                <a:gd name="T28" fmla="*/ 685482776 w 781"/>
                <a:gd name="T29" fmla="*/ 327620313 h 634"/>
                <a:gd name="T30" fmla="*/ 730845607 w 781"/>
                <a:gd name="T31" fmla="*/ 612398763 h 634"/>
                <a:gd name="T32" fmla="*/ 776208438 w 781"/>
                <a:gd name="T33" fmla="*/ 884575638 h 634"/>
                <a:gd name="T34" fmla="*/ 821571269 w 781"/>
                <a:gd name="T35" fmla="*/ 1519655013 h 634"/>
                <a:gd name="T36" fmla="*/ 866934100 w 781"/>
                <a:gd name="T37" fmla="*/ 1597779063 h 634"/>
                <a:gd name="T38" fmla="*/ 922377559 w 781"/>
                <a:gd name="T39" fmla="*/ 1529735638 h 634"/>
                <a:gd name="T40" fmla="*/ 967740390 w 781"/>
                <a:gd name="T41" fmla="*/ 1552416250 h 634"/>
                <a:gd name="T42" fmla="*/ 1013103221 w 781"/>
                <a:gd name="T43" fmla="*/ 1565017825 h 634"/>
                <a:gd name="T44" fmla="*/ 1055946688 w 781"/>
                <a:gd name="T45" fmla="*/ 1565017825 h 634"/>
                <a:gd name="T46" fmla="*/ 1101309519 w 781"/>
                <a:gd name="T47" fmla="*/ 1529735638 h 634"/>
                <a:gd name="T48" fmla="*/ 1146672350 w 781"/>
                <a:gd name="T49" fmla="*/ 1496972813 h 634"/>
                <a:gd name="T50" fmla="*/ 1192035181 w 781"/>
                <a:gd name="T51" fmla="*/ 1484372825 h 634"/>
                <a:gd name="T52" fmla="*/ 1247478641 w 781"/>
                <a:gd name="T53" fmla="*/ 1416327813 h 634"/>
                <a:gd name="T54" fmla="*/ 1292841471 w 781"/>
                <a:gd name="T55" fmla="*/ 1370965000 h 634"/>
                <a:gd name="T56" fmla="*/ 1338204302 w 781"/>
                <a:gd name="T57" fmla="*/ 1370965000 h 634"/>
                <a:gd name="T58" fmla="*/ 1383567133 w 781"/>
                <a:gd name="T59" fmla="*/ 1325602188 h 634"/>
                <a:gd name="T60" fmla="*/ 1428929964 w 781"/>
                <a:gd name="T61" fmla="*/ 1315521563 h 634"/>
                <a:gd name="T62" fmla="*/ 1474292795 w 781"/>
                <a:gd name="T63" fmla="*/ 1315521563 h 634"/>
                <a:gd name="T64" fmla="*/ 1517134674 w 781"/>
                <a:gd name="T65" fmla="*/ 1280239375 h 634"/>
                <a:gd name="T66" fmla="*/ 1575099085 w 781"/>
                <a:gd name="T67" fmla="*/ 1338203763 h 634"/>
                <a:gd name="T68" fmla="*/ 1620461916 w 781"/>
                <a:gd name="T69" fmla="*/ 1406247188 h 634"/>
                <a:gd name="T70" fmla="*/ 1663303796 w 781"/>
                <a:gd name="T71" fmla="*/ 1370965000 h 634"/>
                <a:gd name="T72" fmla="*/ 1708666627 w 781"/>
                <a:gd name="T73" fmla="*/ 1519655013 h 634"/>
                <a:gd name="T74" fmla="*/ 1754029457 w 781"/>
                <a:gd name="T75" fmla="*/ 1542335625 h 634"/>
                <a:gd name="T76" fmla="*/ 1799392288 w 781"/>
                <a:gd name="T77" fmla="*/ 1439010013 h 634"/>
                <a:gd name="T78" fmla="*/ 1844755119 w 781"/>
                <a:gd name="T79" fmla="*/ 1416327813 h 634"/>
                <a:gd name="T80" fmla="*/ 1900198579 w 781"/>
                <a:gd name="T81" fmla="*/ 1416327813 h 634"/>
                <a:gd name="T82" fmla="*/ 1945561410 w 781"/>
                <a:gd name="T83" fmla="*/ 1428929388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477"/>
                  </a:moveTo>
                  <a:lnTo>
                    <a:pt x="9" y="472"/>
                  </a:lnTo>
                  <a:lnTo>
                    <a:pt x="13" y="459"/>
                  </a:lnTo>
                  <a:lnTo>
                    <a:pt x="18" y="441"/>
                  </a:lnTo>
                  <a:lnTo>
                    <a:pt x="27" y="441"/>
                  </a:lnTo>
                  <a:lnTo>
                    <a:pt x="31" y="454"/>
                  </a:lnTo>
                  <a:lnTo>
                    <a:pt x="36" y="459"/>
                  </a:lnTo>
                  <a:lnTo>
                    <a:pt x="45" y="463"/>
                  </a:lnTo>
                  <a:lnTo>
                    <a:pt x="49" y="486"/>
                  </a:lnTo>
                  <a:lnTo>
                    <a:pt x="58" y="508"/>
                  </a:lnTo>
                  <a:lnTo>
                    <a:pt x="62" y="526"/>
                  </a:lnTo>
                  <a:lnTo>
                    <a:pt x="67" y="540"/>
                  </a:lnTo>
                  <a:lnTo>
                    <a:pt x="76" y="558"/>
                  </a:lnTo>
                  <a:lnTo>
                    <a:pt x="80" y="571"/>
                  </a:lnTo>
                  <a:lnTo>
                    <a:pt x="89" y="585"/>
                  </a:lnTo>
                  <a:lnTo>
                    <a:pt x="94" y="585"/>
                  </a:lnTo>
                  <a:lnTo>
                    <a:pt x="98" y="585"/>
                  </a:lnTo>
                  <a:lnTo>
                    <a:pt x="107" y="598"/>
                  </a:lnTo>
                  <a:lnTo>
                    <a:pt x="111" y="585"/>
                  </a:lnTo>
                  <a:lnTo>
                    <a:pt x="116" y="589"/>
                  </a:lnTo>
                  <a:lnTo>
                    <a:pt x="125" y="585"/>
                  </a:lnTo>
                  <a:lnTo>
                    <a:pt x="129" y="562"/>
                  </a:lnTo>
                  <a:lnTo>
                    <a:pt x="138" y="540"/>
                  </a:lnTo>
                  <a:lnTo>
                    <a:pt x="143" y="517"/>
                  </a:lnTo>
                  <a:lnTo>
                    <a:pt x="147" y="504"/>
                  </a:lnTo>
                  <a:lnTo>
                    <a:pt x="156" y="513"/>
                  </a:lnTo>
                  <a:lnTo>
                    <a:pt x="161" y="517"/>
                  </a:lnTo>
                  <a:lnTo>
                    <a:pt x="165" y="513"/>
                  </a:lnTo>
                  <a:lnTo>
                    <a:pt x="174" y="499"/>
                  </a:lnTo>
                  <a:lnTo>
                    <a:pt x="178" y="499"/>
                  </a:lnTo>
                  <a:lnTo>
                    <a:pt x="187" y="504"/>
                  </a:lnTo>
                  <a:lnTo>
                    <a:pt x="192" y="508"/>
                  </a:lnTo>
                  <a:lnTo>
                    <a:pt x="196" y="459"/>
                  </a:lnTo>
                  <a:lnTo>
                    <a:pt x="205" y="364"/>
                  </a:lnTo>
                  <a:lnTo>
                    <a:pt x="210" y="261"/>
                  </a:lnTo>
                  <a:lnTo>
                    <a:pt x="214" y="175"/>
                  </a:lnTo>
                  <a:lnTo>
                    <a:pt x="223" y="112"/>
                  </a:lnTo>
                  <a:lnTo>
                    <a:pt x="228" y="63"/>
                  </a:lnTo>
                  <a:lnTo>
                    <a:pt x="236" y="18"/>
                  </a:lnTo>
                  <a:lnTo>
                    <a:pt x="241" y="0"/>
                  </a:lnTo>
                  <a:lnTo>
                    <a:pt x="245" y="13"/>
                  </a:lnTo>
                  <a:lnTo>
                    <a:pt x="254" y="36"/>
                  </a:lnTo>
                  <a:lnTo>
                    <a:pt x="259" y="58"/>
                  </a:lnTo>
                  <a:lnTo>
                    <a:pt x="268" y="94"/>
                  </a:lnTo>
                  <a:lnTo>
                    <a:pt x="272" y="130"/>
                  </a:lnTo>
                  <a:lnTo>
                    <a:pt x="277" y="175"/>
                  </a:lnTo>
                  <a:lnTo>
                    <a:pt x="286" y="211"/>
                  </a:lnTo>
                  <a:lnTo>
                    <a:pt x="290" y="243"/>
                  </a:lnTo>
                  <a:lnTo>
                    <a:pt x="294" y="265"/>
                  </a:lnTo>
                  <a:lnTo>
                    <a:pt x="303" y="283"/>
                  </a:lnTo>
                  <a:lnTo>
                    <a:pt x="308" y="351"/>
                  </a:lnTo>
                  <a:lnTo>
                    <a:pt x="317" y="463"/>
                  </a:lnTo>
                  <a:lnTo>
                    <a:pt x="321" y="544"/>
                  </a:lnTo>
                  <a:lnTo>
                    <a:pt x="326" y="603"/>
                  </a:lnTo>
                  <a:lnTo>
                    <a:pt x="335" y="625"/>
                  </a:lnTo>
                  <a:lnTo>
                    <a:pt x="339" y="630"/>
                  </a:lnTo>
                  <a:lnTo>
                    <a:pt x="344" y="634"/>
                  </a:lnTo>
                  <a:lnTo>
                    <a:pt x="352" y="621"/>
                  </a:lnTo>
                  <a:lnTo>
                    <a:pt x="357" y="607"/>
                  </a:lnTo>
                  <a:lnTo>
                    <a:pt x="366" y="607"/>
                  </a:lnTo>
                  <a:lnTo>
                    <a:pt x="370" y="616"/>
                  </a:lnTo>
                  <a:lnTo>
                    <a:pt x="375" y="621"/>
                  </a:lnTo>
                  <a:lnTo>
                    <a:pt x="384" y="616"/>
                  </a:lnTo>
                  <a:lnTo>
                    <a:pt x="388" y="612"/>
                  </a:lnTo>
                  <a:lnTo>
                    <a:pt x="397" y="616"/>
                  </a:lnTo>
                  <a:lnTo>
                    <a:pt x="402" y="621"/>
                  </a:lnTo>
                  <a:lnTo>
                    <a:pt x="406" y="630"/>
                  </a:lnTo>
                  <a:lnTo>
                    <a:pt x="415" y="634"/>
                  </a:lnTo>
                  <a:lnTo>
                    <a:pt x="419" y="621"/>
                  </a:lnTo>
                  <a:lnTo>
                    <a:pt x="424" y="621"/>
                  </a:lnTo>
                  <a:lnTo>
                    <a:pt x="433" y="621"/>
                  </a:lnTo>
                  <a:lnTo>
                    <a:pt x="437" y="607"/>
                  </a:lnTo>
                  <a:lnTo>
                    <a:pt x="446" y="603"/>
                  </a:lnTo>
                  <a:lnTo>
                    <a:pt x="451" y="589"/>
                  </a:lnTo>
                  <a:lnTo>
                    <a:pt x="455" y="594"/>
                  </a:lnTo>
                  <a:lnTo>
                    <a:pt x="464" y="580"/>
                  </a:lnTo>
                  <a:lnTo>
                    <a:pt x="469" y="580"/>
                  </a:lnTo>
                  <a:lnTo>
                    <a:pt x="473" y="589"/>
                  </a:lnTo>
                  <a:lnTo>
                    <a:pt x="482" y="585"/>
                  </a:lnTo>
                  <a:lnTo>
                    <a:pt x="486" y="571"/>
                  </a:lnTo>
                  <a:lnTo>
                    <a:pt x="495" y="562"/>
                  </a:lnTo>
                  <a:lnTo>
                    <a:pt x="500" y="544"/>
                  </a:lnTo>
                  <a:lnTo>
                    <a:pt x="504" y="544"/>
                  </a:lnTo>
                  <a:lnTo>
                    <a:pt x="513" y="544"/>
                  </a:lnTo>
                  <a:lnTo>
                    <a:pt x="518" y="544"/>
                  </a:lnTo>
                  <a:lnTo>
                    <a:pt x="522" y="544"/>
                  </a:lnTo>
                  <a:lnTo>
                    <a:pt x="531" y="544"/>
                  </a:lnTo>
                  <a:lnTo>
                    <a:pt x="535" y="544"/>
                  </a:lnTo>
                  <a:lnTo>
                    <a:pt x="544" y="535"/>
                  </a:lnTo>
                  <a:lnTo>
                    <a:pt x="549" y="526"/>
                  </a:lnTo>
                  <a:lnTo>
                    <a:pt x="553" y="517"/>
                  </a:lnTo>
                  <a:lnTo>
                    <a:pt x="562" y="522"/>
                  </a:lnTo>
                  <a:lnTo>
                    <a:pt x="567" y="522"/>
                  </a:lnTo>
                  <a:lnTo>
                    <a:pt x="576" y="508"/>
                  </a:lnTo>
                  <a:lnTo>
                    <a:pt x="580" y="522"/>
                  </a:lnTo>
                  <a:lnTo>
                    <a:pt x="585" y="522"/>
                  </a:lnTo>
                  <a:lnTo>
                    <a:pt x="593" y="517"/>
                  </a:lnTo>
                  <a:lnTo>
                    <a:pt x="598" y="508"/>
                  </a:lnTo>
                  <a:lnTo>
                    <a:pt x="602" y="508"/>
                  </a:lnTo>
                  <a:lnTo>
                    <a:pt x="611" y="508"/>
                  </a:lnTo>
                  <a:lnTo>
                    <a:pt x="616" y="513"/>
                  </a:lnTo>
                  <a:lnTo>
                    <a:pt x="625" y="531"/>
                  </a:lnTo>
                  <a:lnTo>
                    <a:pt x="629" y="553"/>
                  </a:lnTo>
                  <a:lnTo>
                    <a:pt x="634" y="558"/>
                  </a:lnTo>
                  <a:lnTo>
                    <a:pt x="643" y="558"/>
                  </a:lnTo>
                  <a:lnTo>
                    <a:pt x="647" y="558"/>
                  </a:lnTo>
                  <a:lnTo>
                    <a:pt x="651" y="549"/>
                  </a:lnTo>
                  <a:lnTo>
                    <a:pt x="660" y="544"/>
                  </a:lnTo>
                  <a:lnTo>
                    <a:pt x="665" y="553"/>
                  </a:lnTo>
                  <a:lnTo>
                    <a:pt x="674" y="576"/>
                  </a:lnTo>
                  <a:lnTo>
                    <a:pt x="678" y="603"/>
                  </a:lnTo>
                  <a:lnTo>
                    <a:pt x="683" y="607"/>
                  </a:lnTo>
                  <a:lnTo>
                    <a:pt x="692" y="612"/>
                  </a:lnTo>
                  <a:lnTo>
                    <a:pt x="696" y="612"/>
                  </a:lnTo>
                  <a:lnTo>
                    <a:pt x="705" y="621"/>
                  </a:lnTo>
                  <a:lnTo>
                    <a:pt x="710" y="607"/>
                  </a:lnTo>
                  <a:lnTo>
                    <a:pt x="714" y="571"/>
                  </a:lnTo>
                  <a:lnTo>
                    <a:pt x="723" y="571"/>
                  </a:lnTo>
                  <a:lnTo>
                    <a:pt x="727" y="571"/>
                  </a:lnTo>
                  <a:lnTo>
                    <a:pt x="732" y="562"/>
                  </a:lnTo>
                  <a:lnTo>
                    <a:pt x="741" y="562"/>
                  </a:lnTo>
                  <a:lnTo>
                    <a:pt x="745" y="562"/>
                  </a:lnTo>
                  <a:lnTo>
                    <a:pt x="754" y="562"/>
                  </a:lnTo>
                  <a:lnTo>
                    <a:pt x="759" y="571"/>
                  </a:lnTo>
                  <a:lnTo>
                    <a:pt x="763" y="576"/>
                  </a:lnTo>
                  <a:lnTo>
                    <a:pt x="772" y="567"/>
                  </a:lnTo>
                  <a:lnTo>
                    <a:pt x="776" y="553"/>
                  </a:lnTo>
                  <a:lnTo>
                    <a:pt x="781" y="544"/>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19" name="Freeform 116"/>
            <p:cNvSpPr>
              <a:spLocks/>
            </p:cNvSpPr>
            <p:nvPr/>
          </p:nvSpPr>
          <p:spPr bwMode="auto">
            <a:xfrm>
              <a:off x="7188229" y="1350957"/>
              <a:ext cx="1239838" cy="1057275"/>
            </a:xfrm>
            <a:custGeom>
              <a:avLst/>
              <a:gdLst>
                <a:gd name="T0" fmla="*/ 32762838 w 781"/>
                <a:gd name="T1" fmla="*/ 1373485950 h 666"/>
                <a:gd name="T2" fmla="*/ 78125669 w 781"/>
                <a:gd name="T3" fmla="*/ 1360884375 h 666"/>
                <a:gd name="T4" fmla="*/ 123488500 w 781"/>
                <a:gd name="T5" fmla="*/ 1428929388 h 666"/>
                <a:gd name="T6" fmla="*/ 168851331 w 781"/>
                <a:gd name="T7" fmla="*/ 1428929388 h 666"/>
                <a:gd name="T8" fmla="*/ 224294790 w 781"/>
                <a:gd name="T9" fmla="*/ 1328123138 h 666"/>
                <a:gd name="T10" fmla="*/ 269657621 w 781"/>
                <a:gd name="T11" fmla="*/ 1292840950 h 666"/>
                <a:gd name="T12" fmla="*/ 315020452 w 781"/>
                <a:gd name="T13" fmla="*/ 1260078125 h 666"/>
                <a:gd name="T14" fmla="*/ 360383283 w 781"/>
                <a:gd name="T15" fmla="*/ 1292840950 h 666"/>
                <a:gd name="T16" fmla="*/ 405746114 w 781"/>
                <a:gd name="T17" fmla="*/ 1224795938 h 666"/>
                <a:gd name="T18" fmla="*/ 448587993 w 781"/>
                <a:gd name="T19" fmla="*/ 1247478138 h 666"/>
                <a:gd name="T20" fmla="*/ 493950824 w 781"/>
                <a:gd name="T21" fmla="*/ 1202115325 h 666"/>
                <a:gd name="T22" fmla="*/ 539313655 w 781"/>
                <a:gd name="T23" fmla="*/ 317539688 h 666"/>
                <a:gd name="T24" fmla="*/ 594757115 w 781"/>
                <a:gd name="T25" fmla="*/ 0 h 666"/>
                <a:gd name="T26" fmla="*/ 640119946 w 781"/>
                <a:gd name="T27" fmla="*/ 171370625 h 666"/>
                <a:gd name="T28" fmla="*/ 685482776 w 781"/>
                <a:gd name="T29" fmla="*/ 476310325 h 666"/>
                <a:gd name="T30" fmla="*/ 730845607 w 781"/>
                <a:gd name="T31" fmla="*/ 647680950 h 666"/>
                <a:gd name="T32" fmla="*/ 776208438 w 781"/>
                <a:gd name="T33" fmla="*/ 919857825 h 666"/>
                <a:gd name="T34" fmla="*/ 821571269 w 781"/>
                <a:gd name="T35" fmla="*/ 1486892188 h 666"/>
                <a:gd name="T36" fmla="*/ 866934100 w 781"/>
                <a:gd name="T37" fmla="*/ 1600300013 h 666"/>
                <a:gd name="T38" fmla="*/ 922377559 w 781"/>
                <a:gd name="T39" fmla="*/ 1655743450 h 666"/>
                <a:gd name="T40" fmla="*/ 967740390 w 781"/>
                <a:gd name="T41" fmla="*/ 1600300013 h 666"/>
                <a:gd name="T42" fmla="*/ 1013103221 w 781"/>
                <a:gd name="T43" fmla="*/ 1542335625 h 666"/>
                <a:gd name="T44" fmla="*/ 1055946688 w 781"/>
                <a:gd name="T45" fmla="*/ 1532255000 h 666"/>
                <a:gd name="T46" fmla="*/ 1101309519 w 781"/>
                <a:gd name="T47" fmla="*/ 1464211575 h 666"/>
                <a:gd name="T48" fmla="*/ 1146672350 w 781"/>
                <a:gd name="T49" fmla="*/ 1383566575 h 666"/>
                <a:gd name="T50" fmla="*/ 1192035181 w 781"/>
                <a:gd name="T51" fmla="*/ 1428929388 h 666"/>
                <a:gd name="T52" fmla="*/ 1247478641 w 781"/>
                <a:gd name="T53" fmla="*/ 1396166563 h 666"/>
                <a:gd name="T54" fmla="*/ 1292841471 w 781"/>
                <a:gd name="T55" fmla="*/ 1350803750 h 666"/>
                <a:gd name="T56" fmla="*/ 1338204302 w 781"/>
                <a:gd name="T57" fmla="*/ 1328123138 h 666"/>
                <a:gd name="T58" fmla="*/ 1383567133 w 781"/>
                <a:gd name="T59" fmla="*/ 1247478138 h 666"/>
                <a:gd name="T60" fmla="*/ 1428929964 w 781"/>
                <a:gd name="T61" fmla="*/ 1202115325 h 666"/>
                <a:gd name="T62" fmla="*/ 1474292795 w 781"/>
                <a:gd name="T63" fmla="*/ 1270158750 h 666"/>
                <a:gd name="T64" fmla="*/ 1517134674 w 781"/>
                <a:gd name="T65" fmla="*/ 1305440938 h 666"/>
                <a:gd name="T66" fmla="*/ 1575099085 w 781"/>
                <a:gd name="T67" fmla="*/ 1292840950 h 666"/>
                <a:gd name="T68" fmla="*/ 1620461916 w 781"/>
                <a:gd name="T69" fmla="*/ 1214715313 h 666"/>
                <a:gd name="T70" fmla="*/ 1663303796 w 781"/>
                <a:gd name="T71" fmla="*/ 1292840950 h 666"/>
                <a:gd name="T72" fmla="*/ 1708666627 w 781"/>
                <a:gd name="T73" fmla="*/ 1418848763 h 666"/>
                <a:gd name="T74" fmla="*/ 1754029457 w 781"/>
                <a:gd name="T75" fmla="*/ 1418848763 h 666"/>
                <a:gd name="T76" fmla="*/ 1799392288 w 781"/>
                <a:gd name="T77" fmla="*/ 1338203763 h 666"/>
                <a:gd name="T78" fmla="*/ 1844755119 w 781"/>
                <a:gd name="T79" fmla="*/ 1328123138 h 666"/>
                <a:gd name="T80" fmla="*/ 1900198579 w 781"/>
                <a:gd name="T81" fmla="*/ 1292840950 h 666"/>
                <a:gd name="T82" fmla="*/ 1945561410 w 781"/>
                <a:gd name="T83" fmla="*/ 1338203763 h 6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66"/>
                <a:gd name="T128" fmla="*/ 781 w 781"/>
                <a:gd name="T129" fmla="*/ 666 h 6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66">
                  <a:moveTo>
                    <a:pt x="0" y="549"/>
                  </a:moveTo>
                  <a:lnTo>
                    <a:pt x="9" y="549"/>
                  </a:lnTo>
                  <a:lnTo>
                    <a:pt x="13" y="545"/>
                  </a:lnTo>
                  <a:lnTo>
                    <a:pt x="18" y="540"/>
                  </a:lnTo>
                  <a:lnTo>
                    <a:pt x="27" y="540"/>
                  </a:lnTo>
                  <a:lnTo>
                    <a:pt x="31" y="540"/>
                  </a:lnTo>
                  <a:lnTo>
                    <a:pt x="36" y="545"/>
                  </a:lnTo>
                  <a:lnTo>
                    <a:pt x="45" y="554"/>
                  </a:lnTo>
                  <a:lnTo>
                    <a:pt x="49" y="567"/>
                  </a:lnTo>
                  <a:lnTo>
                    <a:pt x="58" y="576"/>
                  </a:lnTo>
                  <a:lnTo>
                    <a:pt x="62" y="576"/>
                  </a:lnTo>
                  <a:lnTo>
                    <a:pt x="67" y="567"/>
                  </a:lnTo>
                  <a:lnTo>
                    <a:pt x="76" y="549"/>
                  </a:lnTo>
                  <a:lnTo>
                    <a:pt x="80" y="536"/>
                  </a:lnTo>
                  <a:lnTo>
                    <a:pt x="89" y="527"/>
                  </a:lnTo>
                  <a:lnTo>
                    <a:pt x="94" y="522"/>
                  </a:lnTo>
                  <a:lnTo>
                    <a:pt x="98" y="527"/>
                  </a:lnTo>
                  <a:lnTo>
                    <a:pt x="107" y="513"/>
                  </a:lnTo>
                  <a:lnTo>
                    <a:pt x="111" y="509"/>
                  </a:lnTo>
                  <a:lnTo>
                    <a:pt x="116" y="504"/>
                  </a:lnTo>
                  <a:lnTo>
                    <a:pt x="125" y="500"/>
                  </a:lnTo>
                  <a:lnTo>
                    <a:pt x="129" y="509"/>
                  </a:lnTo>
                  <a:lnTo>
                    <a:pt x="138" y="513"/>
                  </a:lnTo>
                  <a:lnTo>
                    <a:pt x="143" y="513"/>
                  </a:lnTo>
                  <a:lnTo>
                    <a:pt x="147" y="509"/>
                  </a:lnTo>
                  <a:lnTo>
                    <a:pt x="156" y="500"/>
                  </a:lnTo>
                  <a:lnTo>
                    <a:pt x="161" y="486"/>
                  </a:lnTo>
                  <a:lnTo>
                    <a:pt x="165" y="482"/>
                  </a:lnTo>
                  <a:lnTo>
                    <a:pt x="174" y="486"/>
                  </a:lnTo>
                  <a:lnTo>
                    <a:pt x="178" y="495"/>
                  </a:lnTo>
                  <a:lnTo>
                    <a:pt x="187" y="509"/>
                  </a:lnTo>
                  <a:lnTo>
                    <a:pt x="192" y="527"/>
                  </a:lnTo>
                  <a:lnTo>
                    <a:pt x="196" y="477"/>
                  </a:lnTo>
                  <a:lnTo>
                    <a:pt x="205" y="356"/>
                  </a:lnTo>
                  <a:lnTo>
                    <a:pt x="210" y="234"/>
                  </a:lnTo>
                  <a:lnTo>
                    <a:pt x="214" y="126"/>
                  </a:lnTo>
                  <a:lnTo>
                    <a:pt x="223" y="63"/>
                  </a:lnTo>
                  <a:lnTo>
                    <a:pt x="228" y="18"/>
                  </a:lnTo>
                  <a:lnTo>
                    <a:pt x="236" y="0"/>
                  </a:lnTo>
                  <a:lnTo>
                    <a:pt x="241" y="5"/>
                  </a:lnTo>
                  <a:lnTo>
                    <a:pt x="245" y="27"/>
                  </a:lnTo>
                  <a:lnTo>
                    <a:pt x="254" y="68"/>
                  </a:lnTo>
                  <a:lnTo>
                    <a:pt x="259" y="113"/>
                  </a:lnTo>
                  <a:lnTo>
                    <a:pt x="268" y="158"/>
                  </a:lnTo>
                  <a:lnTo>
                    <a:pt x="272" y="189"/>
                  </a:lnTo>
                  <a:lnTo>
                    <a:pt x="277" y="207"/>
                  </a:lnTo>
                  <a:lnTo>
                    <a:pt x="286" y="225"/>
                  </a:lnTo>
                  <a:lnTo>
                    <a:pt x="290" y="257"/>
                  </a:lnTo>
                  <a:lnTo>
                    <a:pt x="294" y="279"/>
                  </a:lnTo>
                  <a:lnTo>
                    <a:pt x="303" y="297"/>
                  </a:lnTo>
                  <a:lnTo>
                    <a:pt x="308" y="365"/>
                  </a:lnTo>
                  <a:lnTo>
                    <a:pt x="317" y="473"/>
                  </a:lnTo>
                  <a:lnTo>
                    <a:pt x="321" y="545"/>
                  </a:lnTo>
                  <a:lnTo>
                    <a:pt x="326" y="590"/>
                  </a:lnTo>
                  <a:lnTo>
                    <a:pt x="335" y="621"/>
                  </a:lnTo>
                  <a:lnTo>
                    <a:pt x="339" y="630"/>
                  </a:lnTo>
                  <a:lnTo>
                    <a:pt x="344" y="635"/>
                  </a:lnTo>
                  <a:lnTo>
                    <a:pt x="352" y="644"/>
                  </a:lnTo>
                  <a:lnTo>
                    <a:pt x="357" y="653"/>
                  </a:lnTo>
                  <a:lnTo>
                    <a:pt x="366" y="657"/>
                  </a:lnTo>
                  <a:lnTo>
                    <a:pt x="370" y="666"/>
                  </a:lnTo>
                  <a:lnTo>
                    <a:pt x="375" y="653"/>
                  </a:lnTo>
                  <a:lnTo>
                    <a:pt x="384" y="635"/>
                  </a:lnTo>
                  <a:lnTo>
                    <a:pt x="388" y="617"/>
                  </a:lnTo>
                  <a:lnTo>
                    <a:pt x="397" y="617"/>
                  </a:lnTo>
                  <a:lnTo>
                    <a:pt x="402" y="612"/>
                  </a:lnTo>
                  <a:lnTo>
                    <a:pt x="406" y="608"/>
                  </a:lnTo>
                  <a:lnTo>
                    <a:pt x="415" y="612"/>
                  </a:lnTo>
                  <a:lnTo>
                    <a:pt x="419" y="608"/>
                  </a:lnTo>
                  <a:lnTo>
                    <a:pt x="424" y="608"/>
                  </a:lnTo>
                  <a:lnTo>
                    <a:pt x="433" y="603"/>
                  </a:lnTo>
                  <a:lnTo>
                    <a:pt x="437" y="581"/>
                  </a:lnTo>
                  <a:lnTo>
                    <a:pt x="446" y="554"/>
                  </a:lnTo>
                  <a:lnTo>
                    <a:pt x="451" y="545"/>
                  </a:lnTo>
                  <a:lnTo>
                    <a:pt x="455" y="549"/>
                  </a:lnTo>
                  <a:lnTo>
                    <a:pt x="464" y="567"/>
                  </a:lnTo>
                  <a:lnTo>
                    <a:pt x="469" y="572"/>
                  </a:lnTo>
                  <a:lnTo>
                    <a:pt x="473" y="567"/>
                  </a:lnTo>
                  <a:lnTo>
                    <a:pt x="482" y="563"/>
                  </a:lnTo>
                  <a:lnTo>
                    <a:pt x="486" y="563"/>
                  </a:lnTo>
                  <a:lnTo>
                    <a:pt x="495" y="554"/>
                  </a:lnTo>
                  <a:lnTo>
                    <a:pt x="500" y="549"/>
                  </a:lnTo>
                  <a:lnTo>
                    <a:pt x="504" y="540"/>
                  </a:lnTo>
                  <a:lnTo>
                    <a:pt x="513" y="536"/>
                  </a:lnTo>
                  <a:lnTo>
                    <a:pt x="518" y="531"/>
                  </a:lnTo>
                  <a:lnTo>
                    <a:pt x="522" y="531"/>
                  </a:lnTo>
                  <a:lnTo>
                    <a:pt x="531" y="527"/>
                  </a:lnTo>
                  <a:lnTo>
                    <a:pt x="535" y="522"/>
                  </a:lnTo>
                  <a:lnTo>
                    <a:pt x="544" y="504"/>
                  </a:lnTo>
                  <a:lnTo>
                    <a:pt x="549" y="495"/>
                  </a:lnTo>
                  <a:lnTo>
                    <a:pt x="553" y="495"/>
                  </a:lnTo>
                  <a:lnTo>
                    <a:pt x="562" y="486"/>
                  </a:lnTo>
                  <a:lnTo>
                    <a:pt x="567" y="477"/>
                  </a:lnTo>
                  <a:lnTo>
                    <a:pt x="576" y="477"/>
                  </a:lnTo>
                  <a:lnTo>
                    <a:pt x="580" y="486"/>
                  </a:lnTo>
                  <a:lnTo>
                    <a:pt x="585" y="504"/>
                  </a:lnTo>
                  <a:lnTo>
                    <a:pt x="593" y="509"/>
                  </a:lnTo>
                  <a:lnTo>
                    <a:pt x="598" y="509"/>
                  </a:lnTo>
                  <a:lnTo>
                    <a:pt x="602" y="518"/>
                  </a:lnTo>
                  <a:lnTo>
                    <a:pt x="611" y="518"/>
                  </a:lnTo>
                  <a:lnTo>
                    <a:pt x="616" y="513"/>
                  </a:lnTo>
                  <a:lnTo>
                    <a:pt x="625" y="513"/>
                  </a:lnTo>
                  <a:lnTo>
                    <a:pt x="629" y="504"/>
                  </a:lnTo>
                  <a:lnTo>
                    <a:pt x="634" y="486"/>
                  </a:lnTo>
                  <a:lnTo>
                    <a:pt x="643" y="482"/>
                  </a:lnTo>
                  <a:lnTo>
                    <a:pt x="647" y="491"/>
                  </a:lnTo>
                  <a:lnTo>
                    <a:pt x="651" y="504"/>
                  </a:lnTo>
                  <a:lnTo>
                    <a:pt x="660" y="513"/>
                  </a:lnTo>
                  <a:lnTo>
                    <a:pt x="665" y="536"/>
                  </a:lnTo>
                  <a:lnTo>
                    <a:pt x="674" y="554"/>
                  </a:lnTo>
                  <a:lnTo>
                    <a:pt x="678" y="563"/>
                  </a:lnTo>
                  <a:lnTo>
                    <a:pt x="683" y="572"/>
                  </a:lnTo>
                  <a:lnTo>
                    <a:pt x="692" y="572"/>
                  </a:lnTo>
                  <a:lnTo>
                    <a:pt x="696" y="563"/>
                  </a:lnTo>
                  <a:lnTo>
                    <a:pt x="705" y="549"/>
                  </a:lnTo>
                  <a:lnTo>
                    <a:pt x="710" y="531"/>
                  </a:lnTo>
                  <a:lnTo>
                    <a:pt x="714" y="531"/>
                  </a:lnTo>
                  <a:lnTo>
                    <a:pt x="723" y="536"/>
                  </a:lnTo>
                  <a:lnTo>
                    <a:pt x="727" y="531"/>
                  </a:lnTo>
                  <a:lnTo>
                    <a:pt x="732" y="527"/>
                  </a:lnTo>
                  <a:lnTo>
                    <a:pt x="741" y="522"/>
                  </a:lnTo>
                  <a:lnTo>
                    <a:pt x="745" y="518"/>
                  </a:lnTo>
                  <a:lnTo>
                    <a:pt x="754" y="513"/>
                  </a:lnTo>
                  <a:lnTo>
                    <a:pt x="759" y="522"/>
                  </a:lnTo>
                  <a:lnTo>
                    <a:pt x="763" y="527"/>
                  </a:lnTo>
                  <a:lnTo>
                    <a:pt x="772" y="531"/>
                  </a:lnTo>
                  <a:lnTo>
                    <a:pt x="776" y="536"/>
                  </a:lnTo>
                  <a:lnTo>
                    <a:pt x="781" y="53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0" name="Freeform 117"/>
            <p:cNvSpPr>
              <a:spLocks/>
            </p:cNvSpPr>
            <p:nvPr/>
          </p:nvSpPr>
          <p:spPr bwMode="auto">
            <a:xfrm>
              <a:off x="7188229" y="1344607"/>
              <a:ext cx="1239838" cy="1035050"/>
            </a:xfrm>
            <a:custGeom>
              <a:avLst/>
              <a:gdLst>
                <a:gd name="T0" fmla="*/ 32762838 w 781"/>
                <a:gd name="T1" fmla="*/ 1348284388 h 652"/>
                <a:gd name="T2" fmla="*/ 78125669 w 781"/>
                <a:gd name="T3" fmla="*/ 1280239375 h 652"/>
                <a:gd name="T4" fmla="*/ 123488500 w 781"/>
                <a:gd name="T5" fmla="*/ 1257558763 h 652"/>
                <a:gd name="T6" fmla="*/ 168851331 w 781"/>
                <a:gd name="T7" fmla="*/ 1302921575 h 652"/>
                <a:gd name="T8" fmla="*/ 224294790 w 781"/>
                <a:gd name="T9" fmla="*/ 1325602188 h 652"/>
                <a:gd name="T10" fmla="*/ 269657621 w 781"/>
                <a:gd name="T11" fmla="*/ 1428929388 h 652"/>
                <a:gd name="T12" fmla="*/ 315020452 w 781"/>
                <a:gd name="T13" fmla="*/ 1406247188 h 652"/>
                <a:gd name="T14" fmla="*/ 360383283 w 781"/>
                <a:gd name="T15" fmla="*/ 1315521563 h 652"/>
                <a:gd name="T16" fmla="*/ 405746114 w 781"/>
                <a:gd name="T17" fmla="*/ 1212195950 h 652"/>
                <a:gd name="T18" fmla="*/ 448587993 w 781"/>
                <a:gd name="T19" fmla="*/ 1257558763 h 652"/>
                <a:gd name="T20" fmla="*/ 493950824 w 781"/>
                <a:gd name="T21" fmla="*/ 1224795938 h 652"/>
                <a:gd name="T22" fmla="*/ 539313655 w 781"/>
                <a:gd name="T23" fmla="*/ 418345938 h 652"/>
                <a:gd name="T24" fmla="*/ 594757115 w 781"/>
                <a:gd name="T25" fmla="*/ 0 h 652"/>
                <a:gd name="T26" fmla="*/ 640119946 w 781"/>
                <a:gd name="T27" fmla="*/ 214214075 h 652"/>
                <a:gd name="T28" fmla="*/ 685482776 w 781"/>
                <a:gd name="T29" fmla="*/ 395665325 h 652"/>
                <a:gd name="T30" fmla="*/ 730845607 w 781"/>
                <a:gd name="T31" fmla="*/ 612398763 h 652"/>
                <a:gd name="T32" fmla="*/ 776208438 w 781"/>
                <a:gd name="T33" fmla="*/ 985381888 h 652"/>
                <a:gd name="T34" fmla="*/ 821571269 w 781"/>
                <a:gd name="T35" fmla="*/ 1552416250 h 652"/>
                <a:gd name="T36" fmla="*/ 866934100 w 781"/>
                <a:gd name="T37" fmla="*/ 1597779063 h 652"/>
                <a:gd name="T38" fmla="*/ 922377559 w 781"/>
                <a:gd name="T39" fmla="*/ 1620461263 h 652"/>
                <a:gd name="T40" fmla="*/ 967740390 w 781"/>
                <a:gd name="T41" fmla="*/ 1620461263 h 652"/>
                <a:gd name="T42" fmla="*/ 1013103221 w 781"/>
                <a:gd name="T43" fmla="*/ 1529735638 h 652"/>
                <a:gd name="T44" fmla="*/ 1055946688 w 781"/>
                <a:gd name="T45" fmla="*/ 1416327813 h 652"/>
                <a:gd name="T46" fmla="*/ 1101309519 w 781"/>
                <a:gd name="T47" fmla="*/ 1451610000 h 652"/>
                <a:gd name="T48" fmla="*/ 1146672350 w 781"/>
                <a:gd name="T49" fmla="*/ 1474292200 h 652"/>
                <a:gd name="T50" fmla="*/ 1192035181 w 781"/>
                <a:gd name="T51" fmla="*/ 1406247188 h 652"/>
                <a:gd name="T52" fmla="*/ 1247478641 w 781"/>
                <a:gd name="T53" fmla="*/ 1338203763 h 652"/>
                <a:gd name="T54" fmla="*/ 1292841471 w 781"/>
                <a:gd name="T55" fmla="*/ 1212195950 h 652"/>
                <a:gd name="T56" fmla="*/ 1338204302 w 781"/>
                <a:gd name="T57" fmla="*/ 1257558763 h 652"/>
                <a:gd name="T58" fmla="*/ 1383567133 w 781"/>
                <a:gd name="T59" fmla="*/ 1234876563 h 652"/>
                <a:gd name="T60" fmla="*/ 1428929964 w 781"/>
                <a:gd name="T61" fmla="*/ 1257558763 h 652"/>
                <a:gd name="T62" fmla="*/ 1474292795 w 781"/>
                <a:gd name="T63" fmla="*/ 1234876563 h 652"/>
                <a:gd name="T64" fmla="*/ 1517134674 w 781"/>
                <a:gd name="T65" fmla="*/ 1348284388 h 652"/>
                <a:gd name="T66" fmla="*/ 1575099085 w 781"/>
                <a:gd name="T67" fmla="*/ 1315521563 h 652"/>
                <a:gd name="T68" fmla="*/ 1620461916 w 781"/>
                <a:gd name="T69" fmla="*/ 1406247188 h 652"/>
                <a:gd name="T70" fmla="*/ 1663303796 w 781"/>
                <a:gd name="T71" fmla="*/ 1416327813 h 652"/>
                <a:gd name="T72" fmla="*/ 1708666627 w 781"/>
                <a:gd name="T73" fmla="*/ 1451610000 h 652"/>
                <a:gd name="T74" fmla="*/ 1754029457 w 781"/>
                <a:gd name="T75" fmla="*/ 1360884375 h 652"/>
                <a:gd name="T76" fmla="*/ 1799392288 w 781"/>
                <a:gd name="T77" fmla="*/ 1383566575 h 652"/>
                <a:gd name="T78" fmla="*/ 1844755119 w 781"/>
                <a:gd name="T79" fmla="*/ 1348284388 h 652"/>
                <a:gd name="T80" fmla="*/ 1900198579 w 781"/>
                <a:gd name="T81" fmla="*/ 1315521563 h 652"/>
                <a:gd name="T82" fmla="*/ 1945561410 w 781"/>
                <a:gd name="T83" fmla="*/ 1360884375 h 6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2"/>
                <a:gd name="T128" fmla="*/ 781 w 781"/>
                <a:gd name="T129" fmla="*/ 652 h 6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2">
                  <a:moveTo>
                    <a:pt x="0" y="517"/>
                  </a:moveTo>
                  <a:lnTo>
                    <a:pt x="9" y="517"/>
                  </a:lnTo>
                  <a:lnTo>
                    <a:pt x="13" y="535"/>
                  </a:lnTo>
                  <a:lnTo>
                    <a:pt x="18" y="544"/>
                  </a:lnTo>
                  <a:lnTo>
                    <a:pt x="27" y="531"/>
                  </a:lnTo>
                  <a:lnTo>
                    <a:pt x="31" y="508"/>
                  </a:lnTo>
                  <a:lnTo>
                    <a:pt x="36" y="499"/>
                  </a:lnTo>
                  <a:lnTo>
                    <a:pt x="45" y="499"/>
                  </a:lnTo>
                  <a:lnTo>
                    <a:pt x="49" y="499"/>
                  </a:lnTo>
                  <a:lnTo>
                    <a:pt x="58" y="508"/>
                  </a:lnTo>
                  <a:lnTo>
                    <a:pt x="62" y="508"/>
                  </a:lnTo>
                  <a:lnTo>
                    <a:pt x="67" y="517"/>
                  </a:lnTo>
                  <a:lnTo>
                    <a:pt x="76" y="522"/>
                  </a:lnTo>
                  <a:lnTo>
                    <a:pt x="80" y="526"/>
                  </a:lnTo>
                  <a:lnTo>
                    <a:pt x="89" y="526"/>
                  </a:lnTo>
                  <a:lnTo>
                    <a:pt x="94" y="553"/>
                  </a:lnTo>
                  <a:lnTo>
                    <a:pt x="98" y="571"/>
                  </a:lnTo>
                  <a:lnTo>
                    <a:pt x="107" y="567"/>
                  </a:lnTo>
                  <a:lnTo>
                    <a:pt x="111" y="553"/>
                  </a:lnTo>
                  <a:lnTo>
                    <a:pt x="116" y="562"/>
                  </a:lnTo>
                  <a:lnTo>
                    <a:pt x="125" y="558"/>
                  </a:lnTo>
                  <a:lnTo>
                    <a:pt x="129" y="540"/>
                  </a:lnTo>
                  <a:lnTo>
                    <a:pt x="138" y="526"/>
                  </a:lnTo>
                  <a:lnTo>
                    <a:pt x="143" y="522"/>
                  </a:lnTo>
                  <a:lnTo>
                    <a:pt x="147" y="495"/>
                  </a:lnTo>
                  <a:lnTo>
                    <a:pt x="156" y="477"/>
                  </a:lnTo>
                  <a:lnTo>
                    <a:pt x="161" y="481"/>
                  </a:lnTo>
                  <a:lnTo>
                    <a:pt x="165" y="490"/>
                  </a:lnTo>
                  <a:lnTo>
                    <a:pt x="174" y="490"/>
                  </a:lnTo>
                  <a:lnTo>
                    <a:pt x="178" y="499"/>
                  </a:lnTo>
                  <a:lnTo>
                    <a:pt x="187" y="508"/>
                  </a:lnTo>
                  <a:lnTo>
                    <a:pt x="192" y="522"/>
                  </a:lnTo>
                  <a:lnTo>
                    <a:pt x="196" y="486"/>
                  </a:lnTo>
                  <a:lnTo>
                    <a:pt x="205" y="369"/>
                  </a:lnTo>
                  <a:lnTo>
                    <a:pt x="210" y="256"/>
                  </a:lnTo>
                  <a:lnTo>
                    <a:pt x="214" y="166"/>
                  </a:lnTo>
                  <a:lnTo>
                    <a:pt x="223" y="90"/>
                  </a:lnTo>
                  <a:lnTo>
                    <a:pt x="228" y="31"/>
                  </a:lnTo>
                  <a:lnTo>
                    <a:pt x="236" y="0"/>
                  </a:lnTo>
                  <a:lnTo>
                    <a:pt x="241" y="4"/>
                  </a:lnTo>
                  <a:lnTo>
                    <a:pt x="245" y="36"/>
                  </a:lnTo>
                  <a:lnTo>
                    <a:pt x="254" y="85"/>
                  </a:lnTo>
                  <a:lnTo>
                    <a:pt x="259" y="117"/>
                  </a:lnTo>
                  <a:lnTo>
                    <a:pt x="268" y="135"/>
                  </a:lnTo>
                  <a:lnTo>
                    <a:pt x="272" y="157"/>
                  </a:lnTo>
                  <a:lnTo>
                    <a:pt x="277" y="180"/>
                  </a:lnTo>
                  <a:lnTo>
                    <a:pt x="286" y="207"/>
                  </a:lnTo>
                  <a:lnTo>
                    <a:pt x="290" y="243"/>
                  </a:lnTo>
                  <a:lnTo>
                    <a:pt x="294" y="288"/>
                  </a:lnTo>
                  <a:lnTo>
                    <a:pt x="303" y="315"/>
                  </a:lnTo>
                  <a:lnTo>
                    <a:pt x="308" y="391"/>
                  </a:lnTo>
                  <a:lnTo>
                    <a:pt x="317" y="504"/>
                  </a:lnTo>
                  <a:lnTo>
                    <a:pt x="321" y="571"/>
                  </a:lnTo>
                  <a:lnTo>
                    <a:pt x="326" y="616"/>
                  </a:lnTo>
                  <a:lnTo>
                    <a:pt x="335" y="639"/>
                  </a:lnTo>
                  <a:lnTo>
                    <a:pt x="339" y="639"/>
                  </a:lnTo>
                  <a:lnTo>
                    <a:pt x="344" y="634"/>
                  </a:lnTo>
                  <a:lnTo>
                    <a:pt x="352" y="648"/>
                  </a:lnTo>
                  <a:lnTo>
                    <a:pt x="357" y="643"/>
                  </a:lnTo>
                  <a:lnTo>
                    <a:pt x="366" y="643"/>
                  </a:lnTo>
                  <a:lnTo>
                    <a:pt x="370" y="652"/>
                  </a:lnTo>
                  <a:lnTo>
                    <a:pt x="375" y="652"/>
                  </a:lnTo>
                  <a:lnTo>
                    <a:pt x="384" y="643"/>
                  </a:lnTo>
                  <a:lnTo>
                    <a:pt x="388" y="625"/>
                  </a:lnTo>
                  <a:lnTo>
                    <a:pt x="397" y="616"/>
                  </a:lnTo>
                  <a:lnTo>
                    <a:pt x="402" y="607"/>
                  </a:lnTo>
                  <a:lnTo>
                    <a:pt x="406" y="585"/>
                  </a:lnTo>
                  <a:lnTo>
                    <a:pt x="415" y="576"/>
                  </a:lnTo>
                  <a:lnTo>
                    <a:pt x="419" y="562"/>
                  </a:lnTo>
                  <a:lnTo>
                    <a:pt x="424" y="562"/>
                  </a:lnTo>
                  <a:lnTo>
                    <a:pt x="433" y="567"/>
                  </a:lnTo>
                  <a:lnTo>
                    <a:pt x="437" y="576"/>
                  </a:lnTo>
                  <a:lnTo>
                    <a:pt x="446" y="585"/>
                  </a:lnTo>
                  <a:lnTo>
                    <a:pt x="451" y="585"/>
                  </a:lnTo>
                  <a:lnTo>
                    <a:pt x="455" y="585"/>
                  </a:lnTo>
                  <a:lnTo>
                    <a:pt x="464" y="580"/>
                  </a:lnTo>
                  <a:lnTo>
                    <a:pt x="469" y="580"/>
                  </a:lnTo>
                  <a:lnTo>
                    <a:pt x="473" y="558"/>
                  </a:lnTo>
                  <a:lnTo>
                    <a:pt x="482" y="540"/>
                  </a:lnTo>
                  <a:lnTo>
                    <a:pt x="486" y="526"/>
                  </a:lnTo>
                  <a:lnTo>
                    <a:pt x="495" y="531"/>
                  </a:lnTo>
                  <a:lnTo>
                    <a:pt x="500" y="513"/>
                  </a:lnTo>
                  <a:lnTo>
                    <a:pt x="504" y="490"/>
                  </a:lnTo>
                  <a:lnTo>
                    <a:pt x="513" y="481"/>
                  </a:lnTo>
                  <a:lnTo>
                    <a:pt x="518" y="481"/>
                  </a:lnTo>
                  <a:lnTo>
                    <a:pt x="522" y="486"/>
                  </a:lnTo>
                  <a:lnTo>
                    <a:pt x="531" y="499"/>
                  </a:lnTo>
                  <a:lnTo>
                    <a:pt x="535" y="504"/>
                  </a:lnTo>
                  <a:lnTo>
                    <a:pt x="544" y="499"/>
                  </a:lnTo>
                  <a:lnTo>
                    <a:pt x="549" y="490"/>
                  </a:lnTo>
                  <a:lnTo>
                    <a:pt x="553" y="490"/>
                  </a:lnTo>
                  <a:lnTo>
                    <a:pt x="562" y="495"/>
                  </a:lnTo>
                  <a:lnTo>
                    <a:pt x="567" y="499"/>
                  </a:lnTo>
                  <a:lnTo>
                    <a:pt x="576" y="490"/>
                  </a:lnTo>
                  <a:lnTo>
                    <a:pt x="580" y="486"/>
                  </a:lnTo>
                  <a:lnTo>
                    <a:pt x="585" y="490"/>
                  </a:lnTo>
                  <a:lnTo>
                    <a:pt x="593" y="513"/>
                  </a:lnTo>
                  <a:lnTo>
                    <a:pt x="598" y="531"/>
                  </a:lnTo>
                  <a:lnTo>
                    <a:pt x="602" y="535"/>
                  </a:lnTo>
                  <a:lnTo>
                    <a:pt x="611" y="531"/>
                  </a:lnTo>
                  <a:lnTo>
                    <a:pt x="616" y="522"/>
                  </a:lnTo>
                  <a:lnTo>
                    <a:pt x="625" y="522"/>
                  </a:lnTo>
                  <a:lnTo>
                    <a:pt x="629" y="531"/>
                  </a:lnTo>
                  <a:lnTo>
                    <a:pt x="634" y="544"/>
                  </a:lnTo>
                  <a:lnTo>
                    <a:pt x="643" y="558"/>
                  </a:lnTo>
                  <a:lnTo>
                    <a:pt x="647" y="567"/>
                  </a:lnTo>
                  <a:lnTo>
                    <a:pt x="651" y="567"/>
                  </a:lnTo>
                  <a:lnTo>
                    <a:pt x="660" y="562"/>
                  </a:lnTo>
                  <a:lnTo>
                    <a:pt x="665" y="558"/>
                  </a:lnTo>
                  <a:lnTo>
                    <a:pt x="674" y="571"/>
                  </a:lnTo>
                  <a:lnTo>
                    <a:pt x="678" y="576"/>
                  </a:lnTo>
                  <a:lnTo>
                    <a:pt x="683" y="562"/>
                  </a:lnTo>
                  <a:lnTo>
                    <a:pt x="692" y="544"/>
                  </a:lnTo>
                  <a:lnTo>
                    <a:pt x="696" y="540"/>
                  </a:lnTo>
                  <a:lnTo>
                    <a:pt x="705" y="535"/>
                  </a:lnTo>
                  <a:lnTo>
                    <a:pt x="710" y="544"/>
                  </a:lnTo>
                  <a:lnTo>
                    <a:pt x="714" y="549"/>
                  </a:lnTo>
                  <a:lnTo>
                    <a:pt x="723" y="553"/>
                  </a:lnTo>
                  <a:lnTo>
                    <a:pt x="727" y="544"/>
                  </a:lnTo>
                  <a:lnTo>
                    <a:pt x="732" y="535"/>
                  </a:lnTo>
                  <a:lnTo>
                    <a:pt x="741" y="522"/>
                  </a:lnTo>
                  <a:lnTo>
                    <a:pt x="745" y="517"/>
                  </a:lnTo>
                  <a:lnTo>
                    <a:pt x="754" y="522"/>
                  </a:lnTo>
                  <a:lnTo>
                    <a:pt x="759" y="531"/>
                  </a:lnTo>
                  <a:lnTo>
                    <a:pt x="763" y="540"/>
                  </a:lnTo>
                  <a:lnTo>
                    <a:pt x="772" y="540"/>
                  </a:lnTo>
                  <a:lnTo>
                    <a:pt x="776" y="540"/>
                  </a:lnTo>
                  <a:lnTo>
                    <a:pt x="781" y="531"/>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1" name="Freeform 118"/>
            <p:cNvSpPr>
              <a:spLocks/>
            </p:cNvSpPr>
            <p:nvPr/>
          </p:nvSpPr>
          <p:spPr bwMode="auto">
            <a:xfrm>
              <a:off x="7188229" y="1373182"/>
              <a:ext cx="1239838" cy="985838"/>
            </a:xfrm>
            <a:custGeom>
              <a:avLst/>
              <a:gdLst>
                <a:gd name="T0" fmla="*/ 32762838 w 781"/>
                <a:gd name="T1" fmla="*/ 1416328531 h 621"/>
                <a:gd name="T2" fmla="*/ 78125669 w 781"/>
                <a:gd name="T3" fmla="*/ 1393647907 h 621"/>
                <a:gd name="T4" fmla="*/ 123488500 w 781"/>
                <a:gd name="T5" fmla="*/ 1439010742 h 621"/>
                <a:gd name="T6" fmla="*/ 168851331 w 781"/>
                <a:gd name="T7" fmla="*/ 1519655783 h 621"/>
                <a:gd name="T8" fmla="*/ 224294790 w 781"/>
                <a:gd name="T9" fmla="*/ 1529736413 h 621"/>
                <a:gd name="T10" fmla="*/ 269657621 w 781"/>
                <a:gd name="T11" fmla="*/ 1519655783 h 621"/>
                <a:gd name="T12" fmla="*/ 315020452 w 781"/>
                <a:gd name="T13" fmla="*/ 1461691366 h 621"/>
                <a:gd name="T14" fmla="*/ 360383283 w 781"/>
                <a:gd name="T15" fmla="*/ 1474292948 h 621"/>
                <a:gd name="T16" fmla="*/ 405746114 w 781"/>
                <a:gd name="T17" fmla="*/ 1370965695 h 621"/>
                <a:gd name="T18" fmla="*/ 448587993 w 781"/>
                <a:gd name="T19" fmla="*/ 1270159394 h 621"/>
                <a:gd name="T20" fmla="*/ 493950824 w 781"/>
                <a:gd name="T21" fmla="*/ 1066027428 h 621"/>
                <a:gd name="T22" fmla="*/ 539313655 w 781"/>
                <a:gd name="T23" fmla="*/ 282257643 h 621"/>
                <a:gd name="T24" fmla="*/ 594757115 w 781"/>
                <a:gd name="T25" fmla="*/ 0 h 621"/>
                <a:gd name="T26" fmla="*/ 640119946 w 781"/>
                <a:gd name="T27" fmla="*/ 214214184 h 621"/>
                <a:gd name="T28" fmla="*/ 685482776 w 781"/>
                <a:gd name="T29" fmla="*/ 486391197 h 621"/>
                <a:gd name="T30" fmla="*/ 730845607 w 781"/>
                <a:gd name="T31" fmla="*/ 657761909 h 621"/>
                <a:gd name="T32" fmla="*/ 776208438 w 781"/>
                <a:gd name="T33" fmla="*/ 985382387 h 621"/>
                <a:gd name="T34" fmla="*/ 821571269 w 781"/>
                <a:gd name="T35" fmla="*/ 1496973572 h 621"/>
                <a:gd name="T36" fmla="*/ 866934100 w 781"/>
                <a:gd name="T37" fmla="*/ 1565018619 h 621"/>
                <a:gd name="T38" fmla="*/ 922377559 w 781"/>
                <a:gd name="T39" fmla="*/ 1565018619 h 621"/>
                <a:gd name="T40" fmla="*/ 967740390 w 781"/>
                <a:gd name="T41" fmla="*/ 1519655783 h 621"/>
                <a:gd name="T42" fmla="*/ 1013103221 w 781"/>
                <a:gd name="T43" fmla="*/ 1519655783 h 621"/>
                <a:gd name="T44" fmla="*/ 1055946688 w 781"/>
                <a:gd name="T45" fmla="*/ 1507054202 h 621"/>
                <a:gd name="T46" fmla="*/ 1101309519 w 781"/>
                <a:gd name="T47" fmla="*/ 1416328531 h 621"/>
                <a:gd name="T48" fmla="*/ 1146672350 w 781"/>
                <a:gd name="T49" fmla="*/ 1370965695 h 621"/>
                <a:gd name="T50" fmla="*/ 1192035181 w 781"/>
                <a:gd name="T51" fmla="*/ 1370965695 h 621"/>
                <a:gd name="T52" fmla="*/ 1247478641 w 781"/>
                <a:gd name="T53" fmla="*/ 1416328531 h 621"/>
                <a:gd name="T54" fmla="*/ 1292841471 w 781"/>
                <a:gd name="T55" fmla="*/ 1348285071 h 621"/>
                <a:gd name="T56" fmla="*/ 1338204302 w 781"/>
                <a:gd name="T57" fmla="*/ 1348285071 h 621"/>
                <a:gd name="T58" fmla="*/ 1383567133 w 781"/>
                <a:gd name="T59" fmla="*/ 1212196565 h 621"/>
                <a:gd name="T60" fmla="*/ 1428929964 w 781"/>
                <a:gd name="T61" fmla="*/ 1234877189 h 621"/>
                <a:gd name="T62" fmla="*/ 1474292795 w 781"/>
                <a:gd name="T63" fmla="*/ 1280240024 h 621"/>
                <a:gd name="T64" fmla="*/ 1517134674 w 781"/>
                <a:gd name="T65" fmla="*/ 1234877189 h 621"/>
                <a:gd name="T66" fmla="*/ 1575099085 w 781"/>
                <a:gd name="T67" fmla="*/ 1224796559 h 621"/>
                <a:gd name="T68" fmla="*/ 1620461916 w 781"/>
                <a:gd name="T69" fmla="*/ 1189514353 h 621"/>
                <a:gd name="T70" fmla="*/ 1663303796 w 781"/>
                <a:gd name="T71" fmla="*/ 1224796559 h 621"/>
                <a:gd name="T72" fmla="*/ 1708666627 w 781"/>
                <a:gd name="T73" fmla="*/ 1270159394 h 621"/>
                <a:gd name="T74" fmla="*/ 1754029457 w 781"/>
                <a:gd name="T75" fmla="*/ 1302922236 h 621"/>
                <a:gd name="T76" fmla="*/ 1799392288 w 781"/>
                <a:gd name="T77" fmla="*/ 1257559400 h 621"/>
                <a:gd name="T78" fmla="*/ 1844755119 w 781"/>
                <a:gd name="T79" fmla="*/ 1247478770 h 621"/>
                <a:gd name="T80" fmla="*/ 1900198579 w 781"/>
                <a:gd name="T81" fmla="*/ 1257559400 h 621"/>
                <a:gd name="T82" fmla="*/ 1945561410 w 781"/>
                <a:gd name="T83" fmla="*/ 1325602860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49"/>
                  </a:moveTo>
                  <a:lnTo>
                    <a:pt x="9" y="549"/>
                  </a:lnTo>
                  <a:lnTo>
                    <a:pt x="13" y="562"/>
                  </a:lnTo>
                  <a:lnTo>
                    <a:pt x="18" y="567"/>
                  </a:lnTo>
                  <a:lnTo>
                    <a:pt x="27" y="562"/>
                  </a:lnTo>
                  <a:lnTo>
                    <a:pt x="31" y="553"/>
                  </a:lnTo>
                  <a:lnTo>
                    <a:pt x="36" y="553"/>
                  </a:lnTo>
                  <a:lnTo>
                    <a:pt x="45" y="562"/>
                  </a:lnTo>
                  <a:lnTo>
                    <a:pt x="49" y="571"/>
                  </a:lnTo>
                  <a:lnTo>
                    <a:pt x="58" y="576"/>
                  </a:lnTo>
                  <a:lnTo>
                    <a:pt x="62" y="589"/>
                  </a:lnTo>
                  <a:lnTo>
                    <a:pt x="67" y="603"/>
                  </a:lnTo>
                  <a:lnTo>
                    <a:pt x="76" y="616"/>
                  </a:lnTo>
                  <a:lnTo>
                    <a:pt x="80" y="607"/>
                  </a:lnTo>
                  <a:lnTo>
                    <a:pt x="89" y="607"/>
                  </a:lnTo>
                  <a:lnTo>
                    <a:pt x="94" y="594"/>
                  </a:lnTo>
                  <a:lnTo>
                    <a:pt x="98" y="598"/>
                  </a:lnTo>
                  <a:lnTo>
                    <a:pt x="107" y="603"/>
                  </a:lnTo>
                  <a:lnTo>
                    <a:pt x="111" y="594"/>
                  </a:lnTo>
                  <a:lnTo>
                    <a:pt x="116" y="589"/>
                  </a:lnTo>
                  <a:lnTo>
                    <a:pt x="125" y="580"/>
                  </a:lnTo>
                  <a:lnTo>
                    <a:pt x="129" y="580"/>
                  </a:lnTo>
                  <a:lnTo>
                    <a:pt x="138" y="580"/>
                  </a:lnTo>
                  <a:lnTo>
                    <a:pt x="143" y="585"/>
                  </a:lnTo>
                  <a:lnTo>
                    <a:pt x="147" y="562"/>
                  </a:lnTo>
                  <a:lnTo>
                    <a:pt x="156" y="544"/>
                  </a:lnTo>
                  <a:lnTo>
                    <a:pt x="161" y="544"/>
                  </a:lnTo>
                  <a:lnTo>
                    <a:pt x="165" y="531"/>
                  </a:lnTo>
                  <a:lnTo>
                    <a:pt x="174" y="517"/>
                  </a:lnTo>
                  <a:lnTo>
                    <a:pt x="178" y="504"/>
                  </a:lnTo>
                  <a:lnTo>
                    <a:pt x="187" y="495"/>
                  </a:lnTo>
                  <a:lnTo>
                    <a:pt x="192" y="495"/>
                  </a:lnTo>
                  <a:lnTo>
                    <a:pt x="196" y="423"/>
                  </a:lnTo>
                  <a:lnTo>
                    <a:pt x="205" y="306"/>
                  </a:lnTo>
                  <a:lnTo>
                    <a:pt x="210" y="202"/>
                  </a:lnTo>
                  <a:lnTo>
                    <a:pt x="214" y="112"/>
                  </a:lnTo>
                  <a:lnTo>
                    <a:pt x="223" y="49"/>
                  </a:lnTo>
                  <a:lnTo>
                    <a:pt x="228" y="13"/>
                  </a:lnTo>
                  <a:lnTo>
                    <a:pt x="236" y="0"/>
                  </a:lnTo>
                  <a:lnTo>
                    <a:pt x="241" y="9"/>
                  </a:lnTo>
                  <a:lnTo>
                    <a:pt x="245" y="45"/>
                  </a:lnTo>
                  <a:lnTo>
                    <a:pt x="254" y="85"/>
                  </a:lnTo>
                  <a:lnTo>
                    <a:pt x="259" y="126"/>
                  </a:lnTo>
                  <a:lnTo>
                    <a:pt x="268" y="166"/>
                  </a:lnTo>
                  <a:lnTo>
                    <a:pt x="272" y="193"/>
                  </a:lnTo>
                  <a:lnTo>
                    <a:pt x="277" y="216"/>
                  </a:lnTo>
                  <a:lnTo>
                    <a:pt x="286" y="234"/>
                  </a:lnTo>
                  <a:lnTo>
                    <a:pt x="290" y="261"/>
                  </a:lnTo>
                  <a:lnTo>
                    <a:pt x="294" y="292"/>
                  </a:lnTo>
                  <a:lnTo>
                    <a:pt x="303" y="315"/>
                  </a:lnTo>
                  <a:lnTo>
                    <a:pt x="308" y="391"/>
                  </a:lnTo>
                  <a:lnTo>
                    <a:pt x="317" y="490"/>
                  </a:lnTo>
                  <a:lnTo>
                    <a:pt x="321" y="562"/>
                  </a:lnTo>
                  <a:lnTo>
                    <a:pt x="326" y="594"/>
                  </a:lnTo>
                  <a:lnTo>
                    <a:pt x="335" y="607"/>
                  </a:lnTo>
                  <a:lnTo>
                    <a:pt x="339" y="621"/>
                  </a:lnTo>
                  <a:lnTo>
                    <a:pt x="344" y="621"/>
                  </a:lnTo>
                  <a:lnTo>
                    <a:pt x="352" y="621"/>
                  </a:lnTo>
                  <a:lnTo>
                    <a:pt x="357" y="621"/>
                  </a:lnTo>
                  <a:lnTo>
                    <a:pt x="366" y="621"/>
                  </a:lnTo>
                  <a:lnTo>
                    <a:pt x="370" y="616"/>
                  </a:lnTo>
                  <a:lnTo>
                    <a:pt x="375" y="603"/>
                  </a:lnTo>
                  <a:lnTo>
                    <a:pt x="384" y="603"/>
                  </a:lnTo>
                  <a:lnTo>
                    <a:pt x="388" y="603"/>
                  </a:lnTo>
                  <a:lnTo>
                    <a:pt x="397" y="598"/>
                  </a:lnTo>
                  <a:lnTo>
                    <a:pt x="402" y="603"/>
                  </a:lnTo>
                  <a:lnTo>
                    <a:pt x="406" y="603"/>
                  </a:lnTo>
                  <a:lnTo>
                    <a:pt x="415" y="607"/>
                  </a:lnTo>
                  <a:lnTo>
                    <a:pt x="419" y="598"/>
                  </a:lnTo>
                  <a:lnTo>
                    <a:pt x="424" y="585"/>
                  </a:lnTo>
                  <a:lnTo>
                    <a:pt x="433" y="580"/>
                  </a:lnTo>
                  <a:lnTo>
                    <a:pt x="437" y="562"/>
                  </a:lnTo>
                  <a:lnTo>
                    <a:pt x="446" y="549"/>
                  </a:lnTo>
                  <a:lnTo>
                    <a:pt x="451" y="544"/>
                  </a:lnTo>
                  <a:lnTo>
                    <a:pt x="455" y="544"/>
                  </a:lnTo>
                  <a:lnTo>
                    <a:pt x="464" y="544"/>
                  </a:lnTo>
                  <a:lnTo>
                    <a:pt x="469" y="540"/>
                  </a:lnTo>
                  <a:lnTo>
                    <a:pt x="473" y="544"/>
                  </a:lnTo>
                  <a:lnTo>
                    <a:pt x="482" y="549"/>
                  </a:lnTo>
                  <a:lnTo>
                    <a:pt x="486" y="558"/>
                  </a:lnTo>
                  <a:lnTo>
                    <a:pt x="495" y="562"/>
                  </a:lnTo>
                  <a:lnTo>
                    <a:pt x="500" y="549"/>
                  </a:lnTo>
                  <a:lnTo>
                    <a:pt x="504" y="540"/>
                  </a:lnTo>
                  <a:lnTo>
                    <a:pt x="513" y="535"/>
                  </a:lnTo>
                  <a:lnTo>
                    <a:pt x="518" y="535"/>
                  </a:lnTo>
                  <a:lnTo>
                    <a:pt x="522" y="535"/>
                  </a:lnTo>
                  <a:lnTo>
                    <a:pt x="531" y="535"/>
                  </a:lnTo>
                  <a:lnTo>
                    <a:pt x="535" y="535"/>
                  </a:lnTo>
                  <a:lnTo>
                    <a:pt x="544" y="508"/>
                  </a:lnTo>
                  <a:lnTo>
                    <a:pt x="549" y="481"/>
                  </a:lnTo>
                  <a:lnTo>
                    <a:pt x="553" y="477"/>
                  </a:lnTo>
                  <a:lnTo>
                    <a:pt x="562" y="486"/>
                  </a:lnTo>
                  <a:lnTo>
                    <a:pt x="567" y="490"/>
                  </a:lnTo>
                  <a:lnTo>
                    <a:pt x="576" y="499"/>
                  </a:lnTo>
                  <a:lnTo>
                    <a:pt x="580" y="508"/>
                  </a:lnTo>
                  <a:lnTo>
                    <a:pt x="585" y="508"/>
                  </a:lnTo>
                  <a:lnTo>
                    <a:pt x="593" y="504"/>
                  </a:lnTo>
                  <a:lnTo>
                    <a:pt x="598" y="499"/>
                  </a:lnTo>
                  <a:lnTo>
                    <a:pt x="602" y="490"/>
                  </a:lnTo>
                  <a:lnTo>
                    <a:pt x="611" y="495"/>
                  </a:lnTo>
                  <a:lnTo>
                    <a:pt x="616" y="486"/>
                  </a:lnTo>
                  <a:lnTo>
                    <a:pt x="625" y="486"/>
                  </a:lnTo>
                  <a:lnTo>
                    <a:pt x="629" y="472"/>
                  </a:lnTo>
                  <a:lnTo>
                    <a:pt x="634" y="468"/>
                  </a:lnTo>
                  <a:lnTo>
                    <a:pt x="643" y="472"/>
                  </a:lnTo>
                  <a:lnTo>
                    <a:pt x="647" y="486"/>
                  </a:lnTo>
                  <a:lnTo>
                    <a:pt x="651" y="486"/>
                  </a:lnTo>
                  <a:lnTo>
                    <a:pt x="660" y="486"/>
                  </a:lnTo>
                  <a:lnTo>
                    <a:pt x="665" y="495"/>
                  </a:lnTo>
                  <a:lnTo>
                    <a:pt x="674" y="495"/>
                  </a:lnTo>
                  <a:lnTo>
                    <a:pt x="678" y="504"/>
                  </a:lnTo>
                  <a:lnTo>
                    <a:pt x="683" y="508"/>
                  </a:lnTo>
                  <a:lnTo>
                    <a:pt x="692" y="513"/>
                  </a:lnTo>
                  <a:lnTo>
                    <a:pt x="696" y="517"/>
                  </a:lnTo>
                  <a:lnTo>
                    <a:pt x="705" y="513"/>
                  </a:lnTo>
                  <a:lnTo>
                    <a:pt x="710" y="504"/>
                  </a:lnTo>
                  <a:lnTo>
                    <a:pt x="714" y="499"/>
                  </a:lnTo>
                  <a:lnTo>
                    <a:pt x="723" y="499"/>
                  </a:lnTo>
                  <a:lnTo>
                    <a:pt x="727" y="495"/>
                  </a:lnTo>
                  <a:lnTo>
                    <a:pt x="732" y="495"/>
                  </a:lnTo>
                  <a:lnTo>
                    <a:pt x="741" y="495"/>
                  </a:lnTo>
                  <a:lnTo>
                    <a:pt x="745" y="495"/>
                  </a:lnTo>
                  <a:lnTo>
                    <a:pt x="754" y="499"/>
                  </a:lnTo>
                  <a:lnTo>
                    <a:pt x="759" y="517"/>
                  </a:lnTo>
                  <a:lnTo>
                    <a:pt x="763" y="526"/>
                  </a:lnTo>
                  <a:lnTo>
                    <a:pt x="772" y="526"/>
                  </a:lnTo>
                  <a:lnTo>
                    <a:pt x="776" y="531"/>
                  </a:lnTo>
                  <a:lnTo>
                    <a:pt x="781" y="540"/>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2" name="Freeform 119"/>
            <p:cNvSpPr>
              <a:spLocks/>
            </p:cNvSpPr>
            <p:nvPr/>
          </p:nvSpPr>
          <p:spPr bwMode="auto">
            <a:xfrm>
              <a:off x="7188229" y="1365245"/>
              <a:ext cx="1239838" cy="1042988"/>
            </a:xfrm>
            <a:custGeom>
              <a:avLst/>
              <a:gdLst>
                <a:gd name="T0" fmla="*/ 32762838 w 781"/>
                <a:gd name="T1" fmla="*/ 1360885027 h 657"/>
                <a:gd name="T2" fmla="*/ 78125669 w 781"/>
                <a:gd name="T3" fmla="*/ 1396167232 h 657"/>
                <a:gd name="T4" fmla="*/ 123488500 w 781"/>
                <a:gd name="T5" fmla="*/ 1428930073 h 657"/>
                <a:gd name="T6" fmla="*/ 168851331 w 781"/>
                <a:gd name="T7" fmla="*/ 1396167232 h 657"/>
                <a:gd name="T8" fmla="*/ 224294790 w 781"/>
                <a:gd name="T9" fmla="*/ 1282760940 h 657"/>
                <a:gd name="T10" fmla="*/ 269657621 w 781"/>
                <a:gd name="T11" fmla="*/ 1305441563 h 657"/>
                <a:gd name="T12" fmla="*/ 315020452 w 781"/>
                <a:gd name="T13" fmla="*/ 1451610696 h 657"/>
                <a:gd name="T14" fmla="*/ 360383283 w 781"/>
                <a:gd name="T15" fmla="*/ 1406247862 h 657"/>
                <a:gd name="T16" fmla="*/ 405746114 w 781"/>
                <a:gd name="T17" fmla="*/ 1350804398 h 657"/>
                <a:gd name="T18" fmla="*/ 448587993 w 781"/>
                <a:gd name="T19" fmla="*/ 1305441563 h 657"/>
                <a:gd name="T20" fmla="*/ 493950824 w 781"/>
                <a:gd name="T21" fmla="*/ 1134070856 h 657"/>
                <a:gd name="T22" fmla="*/ 539313655 w 781"/>
                <a:gd name="T23" fmla="*/ 294859216 h 657"/>
                <a:gd name="T24" fmla="*/ 594757115 w 781"/>
                <a:gd name="T25" fmla="*/ 0 h 657"/>
                <a:gd name="T26" fmla="*/ 640119946 w 781"/>
                <a:gd name="T27" fmla="*/ 136088503 h 657"/>
                <a:gd name="T28" fmla="*/ 685482776 w 781"/>
                <a:gd name="T29" fmla="*/ 398184878 h 657"/>
                <a:gd name="T30" fmla="*/ 730845607 w 781"/>
                <a:gd name="T31" fmla="*/ 544354011 h 657"/>
                <a:gd name="T32" fmla="*/ 776208438 w 781"/>
                <a:gd name="T33" fmla="*/ 884576062 h 657"/>
                <a:gd name="T34" fmla="*/ 821571269 w 781"/>
                <a:gd name="T35" fmla="*/ 1451610696 h 657"/>
                <a:gd name="T36" fmla="*/ 866934100 w 781"/>
                <a:gd name="T37" fmla="*/ 1565018575 h 657"/>
                <a:gd name="T38" fmla="*/ 922377559 w 781"/>
                <a:gd name="T39" fmla="*/ 1622981403 h 657"/>
                <a:gd name="T40" fmla="*/ 967740390 w 781"/>
                <a:gd name="T41" fmla="*/ 1655744244 h 657"/>
                <a:gd name="T42" fmla="*/ 1013103221 w 781"/>
                <a:gd name="T43" fmla="*/ 1633062033 h 657"/>
                <a:gd name="T44" fmla="*/ 1055946688 w 781"/>
                <a:gd name="T45" fmla="*/ 1577618569 h 657"/>
                <a:gd name="T46" fmla="*/ 1101309519 w 781"/>
                <a:gd name="T47" fmla="*/ 1496973530 h 657"/>
                <a:gd name="T48" fmla="*/ 1146672350 w 781"/>
                <a:gd name="T49" fmla="*/ 1428930073 h 657"/>
                <a:gd name="T50" fmla="*/ 1192035181 w 781"/>
                <a:gd name="T51" fmla="*/ 1260078729 h 657"/>
                <a:gd name="T52" fmla="*/ 1247478641 w 781"/>
                <a:gd name="T53" fmla="*/ 1214715895 h 657"/>
                <a:gd name="T54" fmla="*/ 1292841471 w 781"/>
                <a:gd name="T55" fmla="*/ 1214715895 h 657"/>
                <a:gd name="T56" fmla="*/ 1338204302 w 781"/>
                <a:gd name="T57" fmla="*/ 1237398106 h 657"/>
                <a:gd name="T58" fmla="*/ 1383567133 w 781"/>
                <a:gd name="T59" fmla="*/ 1292841570 h 657"/>
                <a:gd name="T60" fmla="*/ 1428929964 w 781"/>
                <a:gd name="T61" fmla="*/ 1305441563 h 657"/>
                <a:gd name="T62" fmla="*/ 1474292795 w 781"/>
                <a:gd name="T63" fmla="*/ 1247478736 h 657"/>
                <a:gd name="T64" fmla="*/ 1517134674 w 781"/>
                <a:gd name="T65" fmla="*/ 1305441563 h 657"/>
                <a:gd name="T66" fmla="*/ 1575099085 w 781"/>
                <a:gd name="T67" fmla="*/ 1305441563 h 657"/>
                <a:gd name="T68" fmla="*/ 1620461916 w 781"/>
                <a:gd name="T69" fmla="*/ 1282760940 h 657"/>
                <a:gd name="T70" fmla="*/ 1663303796 w 781"/>
                <a:gd name="T71" fmla="*/ 1328123774 h 657"/>
                <a:gd name="T72" fmla="*/ 1708666627 w 781"/>
                <a:gd name="T73" fmla="*/ 1350804398 h 657"/>
                <a:gd name="T74" fmla="*/ 1754029457 w 781"/>
                <a:gd name="T75" fmla="*/ 1383567238 h 657"/>
                <a:gd name="T76" fmla="*/ 1799392288 w 781"/>
                <a:gd name="T77" fmla="*/ 1406247862 h 657"/>
                <a:gd name="T78" fmla="*/ 1844755119 w 781"/>
                <a:gd name="T79" fmla="*/ 1350804398 h 657"/>
                <a:gd name="T80" fmla="*/ 1900198579 w 781"/>
                <a:gd name="T81" fmla="*/ 1383567238 h 657"/>
                <a:gd name="T82" fmla="*/ 1945561410 w 781"/>
                <a:gd name="T83" fmla="*/ 1406247862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22"/>
                  </a:moveTo>
                  <a:lnTo>
                    <a:pt x="9" y="536"/>
                  </a:lnTo>
                  <a:lnTo>
                    <a:pt x="13" y="540"/>
                  </a:lnTo>
                  <a:lnTo>
                    <a:pt x="18" y="558"/>
                  </a:lnTo>
                  <a:lnTo>
                    <a:pt x="27" y="563"/>
                  </a:lnTo>
                  <a:lnTo>
                    <a:pt x="31" y="554"/>
                  </a:lnTo>
                  <a:lnTo>
                    <a:pt x="36" y="558"/>
                  </a:lnTo>
                  <a:lnTo>
                    <a:pt x="45" y="563"/>
                  </a:lnTo>
                  <a:lnTo>
                    <a:pt x="49" y="567"/>
                  </a:lnTo>
                  <a:lnTo>
                    <a:pt x="58" y="572"/>
                  </a:lnTo>
                  <a:lnTo>
                    <a:pt x="62" y="567"/>
                  </a:lnTo>
                  <a:lnTo>
                    <a:pt x="67" y="554"/>
                  </a:lnTo>
                  <a:lnTo>
                    <a:pt x="76" y="536"/>
                  </a:lnTo>
                  <a:lnTo>
                    <a:pt x="80" y="518"/>
                  </a:lnTo>
                  <a:lnTo>
                    <a:pt x="89" y="509"/>
                  </a:lnTo>
                  <a:lnTo>
                    <a:pt x="94" y="495"/>
                  </a:lnTo>
                  <a:lnTo>
                    <a:pt x="98" y="500"/>
                  </a:lnTo>
                  <a:lnTo>
                    <a:pt x="107" y="518"/>
                  </a:lnTo>
                  <a:lnTo>
                    <a:pt x="111" y="536"/>
                  </a:lnTo>
                  <a:lnTo>
                    <a:pt x="116" y="558"/>
                  </a:lnTo>
                  <a:lnTo>
                    <a:pt x="125" y="576"/>
                  </a:lnTo>
                  <a:lnTo>
                    <a:pt x="129" y="576"/>
                  </a:lnTo>
                  <a:lnTo>
                    <a:pt x="138" y="567"/>
                  </a:lnTo>
                  <a:lnTo>
                    <a:pt x="143" y="558"/>
                  </a:lnTo>
                  <a:lnTo>
                    <a:pt x="147" y="554"/>
                  </a:lnTo>
                  <a:lnTo>
                    <a:pt x="156" y="545"/>
                  </a:lnTo>
                  <a:lnTo>
                    <a:pt x="161" y="536"/>
                  </a:lnTo>
                  <a:lnTo>
                    <a:pt x="165" y="522"/>
                  </a:lnTo>
                  <a:lnTo>
                    <a:pt x="174" y="522"/>
                  </a:lnTo>
                  <a:lnTo>
                    <a:pt x="178" y="518"/>
                  </a:lnTo>
                  <a:lnTo>
                    <a:pt x="187" y="522"/>
                  </a:lnTo>
                  <a:lnTo>
                    <a:pt x="192" y="522"/>
                  </a:lnTo>
                  <a:lnTo>
                    <a:pt x="196" y="450"/>
                  </a:lnTo>
                  <a:lnTo>
                    <a:pt x="205" y="329"/>
                  </a:lnTo>
                  <a:lnTo>
                    <a:pt x="210" y="212"/>
                  </a:lnTo>
                  <a:lnTo>
                    <a:pt x="214" y="117"/>
                  </a:lnTo>
                  <a:lnTo>
                    <a:pt x="223" y="54"/>
                  </a:lnTo>
                  <a:lnTo>
                    <a:pt x="228" y="23"/>
                  </a:lnTo>
                  <a:lnTo>
                    <a:pt x="236" y="0"/>
                  </a:lnTo>
                  <a:lnTo>
                    <a:pt x="241" y="0"/>
                  </a:lnTo>
                  <a:lnTo>
                    <a:pt x="245" y="18"/>
                  </a:lnTo>
                  <a:lnTo>
                    <a:pt x="254" y="54"/>
                  </a:lnTo>
                  <a:lnTo>
                    <a:pt x="259" y="95"/>
                  </a:lnTo>
                  <a:lnTo>
                    <a:pt x="268" y="126"/>
                  </a:lnTo>
                  <a:lnTo>
                    <a:pt x="272" y="158"/>
                  </a:lnTo>
                  <a:lnTo>
                    <a:pt x="277" y="180"/>
                  </a:lnTo>
                  <a:lnTo>
                    <a:pt x="286" y="194"/>
                  </a:lnTo>
                  <a:lnTo>
                    <a:pt x="290" y="216"/>
                  </a:lnTo>
                  <a:lnTo>
                    <a:pt x="294" y="248"/>
                  </a:lnTo>
                  <a:lnTo>
                    <a:pt x="303" y="279"/>
                  </a:lnTo>
                  <a:lnTo>
                    <a:pt x="308" y="351"/>
                  </a:lnTo>
                  <a:lnTo>
                    <a:pt x="317" y="459"/>
                  </a:lnTo>
                  <a:lnTo>
                    <a:pt x="321" y="531"/>
                  </a:lnTo>
                  <a:lnTo>
                    <a:pt x="326" y="576"/>
                  </a:lnTo>
                  <a:lnTo>
                    <a:pt x="335" y="603"/>
                  </a:lnTo>
                  <a:lnTo>
                    <a:pt x="339" y="617"/>
                  </a:lnTo>
                  <a:lnTo>
                    <a:pt x="344" y="621"/>
                  </a:lnTo>
                  <a:lnTo>
                    <a:pt x="352" y="621"/>
                  </a:lnTo>
                  <a:lnTo>
                    <a:pt x="357" y="635"/>
                  </a:lnTo>
                  <a:lnTo>
                    <a:pt x="366" y="644"/>
                  </a:lnTo>
                  <a:lnTo>
                    <a:pt x="370" y="657"/>
                  </a:lnTo>
                  <a:lnTo>
                    <a:pt x="375" y="653"/>
                  </a:lnTo>
                  <a:lnTo>
                    <a:pt x="384" y="657"/>
                  </a:lnTo>
                  <a:lnTo>
                    <a:pt x="388" y="657"/>
                  </a:lnTo>
                  <a:lnTo>
                    <a:pt x="397" y="657"/>
                  </a:lnTo>
                  <a:lnTo>
                    <a:pt x="402" y="648"/>
                  </a:lnTo>
                  <a:lnTo>
                    <a:pt x="406" y="657"/>
                  </a:lnTo>
                  <a:lnTo>
                    <a:pt x="415" y="648"/>
                  </a:lnTo>
                  <a:lnTo>
                    <a:pt x="419" y="626"/>
                  </a:lnTo>
                  <a:lnTo>
                    <a:pt x="424" y="599"/>
                  </a:lnTo>
                  <a:lnTo>
                    <a:pt x="433" y="594"/>
                  </a:lnTo>
                  <a:lnTo>
                    <a:pt x="437" y="594"/>
                  </a:lnTo>
                  <a:lnTo>
                    <a:pt x="446" y="585"/>
                  </a:lnTo>
                  <a:lnTo>
                    <a:pt x="451" y="576"/>
                  </a:lnTo>
                  <a:lnTo>
                    <a:pt x="455" y="567"/>
                  </a:lnTo>
                  <a:lnTo>
                    <a:pt x="464" y="545"/>
                  </a:lnTo>
                  <a:lnTo>
                    <a:pt x="469" y="527"/>
                  </a:lnTo>
                  <a:lnTo>
                    <a:pt x="473" y="500"/>
                  </a:lnTo>
                  <a:lnTo>
                    <a:pt x="482" y="500"/>
                  </a:lnTo>
                  <a:lnTo>
                    <a:pt x="486" y="491"/>
                  </a:lnTo>
                  <a:lnTo>
                    <a:pt x="495" y="482"/>
                  </a:lnTo>
                  <a:lnTo>
                    <a:pt x="500" y="482"/>
                  </a:lnTo>
                  <a:lnTo>
                    <a:pt x="504" y="482"/>
                  </a:lnTo>
                  <a:lnTo>
                    <a:pt x="513" y="482"/>
                  </a:lnTo>
                  <a:lnTo>
                    <a:pt x="518" y="482"/>
                  </a:lnTo>
                  <a:lnTo>
                    <a:pt x="522" y="482"/>
                  </a:lnTo>
                  <a:lnTo>
                    <a:pt x="531" y="491"/>
                  </a:lnTo>
                  <a:lnTo>
                    <a:pt x="535" y="495"/>
                  </a:lnTo>
                  <a:lnTo>
                    <a:pt x="544" y="500"/>
                  </a:lnTo>
                  <a:lnTo>
                    <a:pt x="549" y="513"/>
                  </a:lnTo>
                  <a:lnTo>
                    <a:pt x="553" y="518"/>
                  </a:lnTo>
                  <a:lnTo>
                    <a:pt x="562" y="513"/>
                  </a:lnTo>
                  <a:lnTo>
                    <a:pt x="567" y="518"/>
                  </a:lnTo>
                  <a:lnTo>
                    <a:pt x="576" y="513"/>
                  </a:lnTo>
                  <a:lnTo>
                    <a:pt x="580" y="500"/>
                  </a:lnTo>
                  <a:lnTo>
                    <a:pt x="585" y="495"/>
                  </a:lnTo>
                  <a:lnTo>
                    <a:pt x="593" y="504"/>
                  </a:lnTo>
                  <a:lnTo>
                    <a:pt x="598" y="513"/>
                  </a:lnTo>
                  <a:lnTo>
                    <a:pt x="602" y="518"/>
                  </a:lnTo>
                  <a:lnTo>
                    <a:pt x="611" y="513"/>
                  </a:lnTo>
                  <a:lnTo>
                    <a:pt x="616" y="518"/>
                  </a:lnTo>
                  <a:lnTo>
                    <a:pt x="625" y="518"/>
                  </a:lnTo>
                  <a:lnTo>
                    <a:pt x="629" y="513"/>
                  </a:lnTo>
                  <a:lnTo>
                    <a:pt x="634" y="513"/>
                  </a:lnTo>
                  <a:lnTo>
                    <a:pt x="643" y="509"/>
                  </a:lnTo>
                  <a:lnTo>
                    <a:pt x="647" y="522"/>
                  </a:lnTo>
                  <a:lnTo>
                    <a:pt x="651" y="527"/>
                  </a:lnTo>
                  <a:lnTo>
                    <a:pt x="660" y="527"/>
                  </a:lnTo>
                  <a:lnTo>
                    <a:pt x="665" y="522"/>
                  </a:lnTo>
                  <a:lnTo>
                    <a:pt x="674" y="522"/>
                  </a:lnTo>
                  <a:lnTo>
                    <a:pt x="678" y="536"/>
                  </a:lnTo>
                  <a:lnTo>
                    <a:pt x="683" y="540"/>
                  </a:lnTo>
                  <a:lnTo>
                    <a:pt x="692" y="540"/>
                  </a:lnTo>
                  <a:lnTo>
                    <a:pt x="696" y="549"/>
                  </a:lnTo>
                  <a:lnTo>
                    <a:pt x="705" y="558"/>
                  </a:lnTo>
                  <a:lnTo>
                    <a:pt x="710" y="572"/>
                  </a:lnTo>
                  <a:lnTo>
                    <a:pt x="714" y="558"/>
                  </a:lnTo>
                  <a:lnTo>
                    <a:pt x="723" y="540"/>
                  </a:lnTo>
                  <a:lnTo>
                    <a:pt x="727" y="531"/>
                  </a:lnTo>
                  <a:lnTo>
                    <a:pt x="732" y="536"/>
                  </a:lnTo>
                  <a:lnTo>
                    <a:pt x="741" y="540"/>
                  </a:lnTo>
                  <a:lnTo>
                    <a:pt x="745" y="549"/>
                  </a:lnTo>
                  <a:lnTo>
                    <a:pt x="754" y="549"/>
                  </a:lnTo>
                  <a:lnTo>
                    <a:pt x="759" y="549"/>
                  </a:lnTo>
                  <a:lnTo>
                    <a:pt x="763" y="554"/>
                  </a:lnTo>
                  <a:lnTo>
                    <a:pt x="772" y="558"/>
                  </a:lnTo>
                  <a:lnTo>
                    <a:pt x="776" y="563"/>
                  </a:lnTo>
                  <a:lnTo>
                    <a:pt x="781" y="56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3" name="Freeform 120"/>
            <p:cNvSpPr>
              <a:spLocks/>
            </p:cNvSpPr>
            <p:nvPr/>
          </p:nvSpPr>
          <p:spPr bwMode="auto">
            <a:xfrm>
              <a:off x="7188229" y="1387470"/>
              <a:ext cx="1239838" cy="992188"/>
            </a:xfrm>
            <a:custGeom>
              <a:avLst/>
              <a:gdLst>
                <a:gd name="T0" fmla="*/ 32762838 w 781"/>
                <a:gd name="T1" fmla="*/ 1280240020 h 625"/>
                <a:gd name="T2" fmla="*/ 78125669 w 781"/>
                <a:gd name="T3" fmla="*/ 1224796555 h 625"/>
                <a:gd name="T4" fmla="*/ 123488500 w 781"/>
                <a:gd name="T5" fmla="*/ 1270159390 h 625"/>
                <a:gd name="T6" fmla="*/ 168851331 w 781"/>
                <a:gd name="T7" fmla="*/ 1247478766 h 625"/>
                <a:gd name="T8" fmla="*/ 224294790 w 781"/>
                <a:gd name="T9" fmla="*/ 1270159390 h 625"/>
                <a:gd name="T10" fmla="*/ 269657621 w 781"/>
                <a:gd name="T11" fmla="*/ 1280240020 h 625"/>
                <a:gd name="T12" fmla="*/ 315020452 w 781"/>
                <a:gd name="T13" fmla="*/ 1370965691 h 625"/>
                <a:gd name="T14" fmla="*/ 360383283 w 781"/>
                <a:gd name="T15" fmla="*/ 1428930108 h 625"/>
                <a:gd name="T16" fmla="*/ 405746114 w 781"/>
                <a:gd name="T17" fmla="*/ 1439010738 h 625"/>
                <a:gd name="T18" fmla="*/ 448587993 w 781"/>
                <a:gd name="T19" fmla="*/ 1383567272 h 625"/>
                <a:gd name="T20" fmla="*/ 493950824 w 781"/>
                <a:gd name="T21" fmla="*/ 1325602856 h 625"/>
                <a:gd name="T22" fmla="*/ 539313655 w 781"/>
                <a:gd name="T23" fmla="*/ 453628354 h 625"/>
                <a:gd name="T24" fmla="*/ 594757115 w 781"/>
                <a:gd name="T25" fmla="*/ 0 h 625"/>
                <a:gd name="T26" fmla="*/ 640119946 w 781"/>
                <a:gd name="T27" fmla="*/ 158770718 h 625"/>
                <a:gd name="T28" fmla="*/ 685482776 w 781"/>
                <a:gd name="T29" fmla="*/ 395665524 h 625"/>
                <a:gd name="T30" fmla="*/ 730845607 w 781"/>
                <a:gd name="T31" fmla="*/ 599797490 h 625"/>
                <a:gd name="T32" fmla="*/ 776208438 w 781"/>
                <a:gd name="T33" fmla="*/ 894656713 h 625"/>
                <a:gd name="T34" fmla="*/ 821571269 w 781"/>
                <a:gd name="T35" fmla="*/ 1451610732 h 625"/>
                <a:gd name="T36" fmla="*/ 866934100 w 781"/>
                <a:gd name="T37" fmla="*/ 1519655778 h 625"/>
                <a:gd name="T38" fmla="*/ 922377559 w 781"/>
                <a:gd name="T39" fmla="*/ 1542336402 h 625"/>
                <a:gd name="T40" fmla="*/ 967740390 w 781"/>
                <a:gd name="T41" fmla="*/ 1552417032 h 625"/>
                <a:gd name="T42" fmla="*/ 1013103221 w 781"/>
                <a:gd name="T43" fmla="*/ 1474292943 h 625"/>
                <a:gd name="T44" fmla="*/ 1055946688 w 781"/>
                <a:gd name="T45" fmla="*/ 1406247896 h 625"/>
                <a:gd name="T46" fmla="*/ 1101309519 w 781"/>
                <a:gd name="T47" fmla="*/ 1325602856 h 625"/>
                <a:gd name="T48" fmla="*/ 1146672350 w 781"/>
                <a:gd name="T49" fmla="*/ 1202115931 h 625"/>
                <a:gd name="T50" fmla="*/ 1192035181 w 781"/>
                <a:gd name="T51" fmla="*/ 1179433719 h 625"/>
                <a:gd name="T52" fmla="*/ 1247478641 w 781"/>
                <a:gd name="T53" fmla="*/ 1189514349 h 625"/>
                <a:gd name="T54" fmla="*/ 1292841471 w 781"/>
                <a:gd name="T55" fmla="*/ 1202115931 h 625"/>
                <a:gd name="T56" fmla="*/ 1338204302 w 781"/>
                <a:gd name="T57" fmla="*/ 1189514349 h 625"/>
                <a:gd name="T58" fmla="*/ 1383567133 w 781"/>
                <a:gd name="T59" fmla="*/ 1156753095 h 625"/>
                <a:gd name="T60" fmla="*/ 1428929964 w 781"/>
                <a:gd name="T61" fmla="*/ 1202115931 h 625"/>
                <a:gd name="T62" fmla="*/ 1474292795 w 781"/>
                <a:gd name="T63" fmla="*/ 1202115931 h 625"/>
                <a:gd name="T64" fmla="*/ 1517134674 w 781"/>
                <a:gd name="T65" fmla="*/ 1280240020 h 625"/>
                <a:gd name="T66" fmla="*/ 1575099085 w 781"/>
                <a:gd name="T67" fmla="*/ 1270159390 h 625"/>
                <a:gd name="T68" fmla="*/ 1620461916 w 781"/>
                <a:gd name="T69" fmla="*/ 1224796555 h 625"/>
                <a:gd name="T70" fmla="*/ 1663303796 w 781"/>
                <a:gd name="T71" fmla="*/ 1179433719 h 625"/>
                <a:gd name="T72" fmla="*/ 1708666627 w 781"/>
                <a:gd name="T73" fmla="*/ 1156753095 h 625"/>
                <a:gd name="T74" fmla="*/ 1754029457 w 781"/>
                <a:gd name="T75" fmla="*/ 1134070884 h 625"/>
                <a:gd name="T76" fmla="*/ 1799392288 w 781"/>
                <a:gd name="T77" fmla="*/ 1189514349 h 625"/>
                <a:gd name="T78" fmla="*/ 1844755119 w 781"/>
                <a:gd name="T79" fmla="*/ 1212196561 h 625"/>
                <a:gd name="T80" fmla="*/ 1900198579 w 781"/>
                <a:gd name="T81" fmla="*/ 1257559396 h 625"/>
                <a:gd name="T82" fmla="*/ 1945561410 w 781"/>
                <a:gd name="T83" fmla="*/ 1202115931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13"/>
                  </a:moveTo>
                  <a:lnTo>
                    <a:pt x="9" y="517"/>
                  </a:lnTo>
                  <a:lnTo>
                    <a:pt x="13" y="508"/>
                  </a:lnTo>
                  <a:lnTo>
                    <a:pt x="18" y="499"/>
                  </a:lnTo>
                  <a:lnTo>
                    <a:pt x="27" y="495"/>
                  </a:lnTo>
                  <a:lnTo>
                    <a:pt x="31" y="486"/>
                  </a:lnTo>
                  <a:lnTo>
                    <a:pt x="36" y="499"/>
                  </a:lnTo>
                  <a:lnTo>
                    <a:pt x="45" y="504"/>
                  </a:lnTo>
                  <a:lnTo>
                    <a:pt x="49" y="504"/>
                  </a:lnTo>
                  <a:lnTo>
                    <a:pt x="58" y="504"/>
                  </a:lnTo>
                  <a:lnTo>
                    <a:pt x="62" y="499"/>
                  </a:lnTo>
                  <a:lnTo>
                    <a:pt x="67" y="495"/>
                  </a:lnTo>
                  <a:lnTo>
                    <a:pt x="76" y="499"/>
                  </a:lnTo>
                  <a:lnTo>
                    <a:pt x="80" y="504"/>
                  </a:lnTo>
                  <a:lnTo>
                    <a:pt x="89" y="504"/>
                  </a:lnTo>
                  <a:lnTo>
                    <a:pt x="94" y="499"/>
                  </a:lnTo>
                  <a:lnTo>
                    <a:pt x="98" y="499"/>
                  </a:lnTo>
                  <a:lnTo>
                    <a:pt x="107" y="508"/>
                  </a:lnTo>
                  <a:lnTo>
                    <a:pt x="111" y="522"/>
                  </a:lnTo>
                  <a:lnTo>
                    <a:pt x="116" y="535"/>
                  </a:lnTo>
                  <a:lnTo>
                    <a:pt x="125" y="544"/>
                  </a:lnTo>
                  <a:lnTo>
                    <a:pt x="129" y="553"/>
                  </a:lnTo>
                  <a:lnTo>
                    <a:pt x="138" y="558"/>
                  </a:lnTo>
                  <a:lnTo>
                    <a:pt x="143" y="567"/>
                  </a:lnTo>
                  <a:lnTo>
                    <a:pt x="147" y="580"/>
                  </a:lnTo>
                  <a:lnTo>
                    <a:pt x="156" y="585"/>
                  </a:lnTo>
                  <a:lnTo>
                    <a:pt x="161" y="571"/>
                  </a:lnTo>
                  <a:lnTo>
                    <a:pt x="165" y="562"/>
                  </a:lnTo>
                  <a:lnTo>
                    <a:pt x="174" y="549"/>
                  </a:lnTo>
                  <a:lnTo>
                    <a:pt x="178" y="549"/>
                  </a:lnTo>
                  <a:lnTo>
                    <a:pt x="187" y="553"/>
                  </a:lnTo>
                  <a:lnTo>
                    <a:pt x="192" y="576"/>
                  </a:lnTo>
                  <a:lnTo>
                    <a:pt x="196" y="526"/>
                  </a:lnTo>
                  <a:lnTo>
                    <a:pt x="205" y="405"/>
                  </a:lnTo>
                  <a:lnTo>
                    <a:pt x="210" y="283"/>
                  </a:lnTo>
                  <a:lnTo>
                    <a:pt x="214" y="180"/>
                  </a:lnTo>
                  <a:lnTo>
                    <a:pt x="223" y="90"/>
                  </a:lnTo>
                  <a:lnTo>
                    <a:pt x="228" y="31"/>
                  </a:lnTo>
                  <a:lnTo>
                    <a:pt x="236" y="0"/>
                  </a:lnTo>
                  <a:lnTo>
                    <a:pt x="241" y="0"/>
                  </a:lnTo>
                  <a:lnTo>
                    <a:pt x="245" y="27"/>
                  </a:lnTo>
                  <a:lnTo>
                    <a:pt x="254" y="63"/>
                  </a:lnTo>
                  <a:lnTo>
                    <a:pt x="259" y="90"/>
                  </a:lnTo>
                  <a:lnTo>
                    <a:pt x="268" y="121"/>
                  </a:lnTo>
                  <a:lnTo>
                    <a:pt x="272" y="157"/>
                  </a:lnTo>
                  <a:lnTo>
                    <a:pt x="277" y="189"/>
                  </a:lnTo>
                  <a:lnTo>
                    <a:pt x="286" y="211"/>
                  </a:lnTo>
                  <a:lnTo>
                    <a:pt x="290" y="238"/>
                  </a:lnTo>
                  <a:lnTo>
                    <a:pt x="294" y="261"/>
                  </a:lnTo>
                  <a:lnTo>
                    <a:pt x="303" y="288"/>
                  </a:lnTo>
                  <a:lnTo>
                    <a:pt x="308" y="355"/>
                  </a:lnTo>
                  <a:lnTo>
                    <a:pt x="317" y="459"/>
                  </a:lnTo>
                  <a:lnTo>
                    <a:pt x="321" y="526"/>
                  </a:lnTo>
                  <a:lnTo>
                    <a:pt x="326" y="576"/>
                  </a:lnTo>
                  <a:lnTo>
                    <a:pt x="335" y="603"/>
                  </a:lnTo>
                  <a:lnTo>
                    <a:pt x="339" y="612"/>
                  </a:lnTo>
                  <a:lnTo>
                    <a:pt x="344" y="603"/>
                  </a:lnTo>
                  <a:lnTo>
                    <a:pt x="352" y="594"/>
                  </a:lnTo>
                  <a:lnTo>
                    <a:pt x="357" y="598"/>
                  </a:lnTo>
                  <a:lnTo>
                    <a:pt x="366" y="612"/>
                  </a:lnTo>
                  <a:lnTo>
                    <a:pt x="370" y="625"/>
                  </a:lnTo>
                  <a:lnTo>
                    <a:pt x="375" y="625"/>
                  </a:lnTo>
                  <a:lnTo>
                    <a:pt x="384" y="616"/>
                  </a:lnTo>
                  <a:lnTo>
                    <a:pt x="388" y="594"/>
                  </a:lnTo>
                  <a:lnTo>
                    <a:pt x="397" y="580"/>
                  </a:lnTo>
                  <a:lnTo>
                    <a:pt x="402" y="585"/>
                  </a:lnTo>
                  <a:lnTo>
                    <a:pt x="406" y="576"/>
                  </a:lnTo>
                  <a:lnTo>
                    <a:pt x="415" y="571"/>
                  </a:lnTo>
                  <a:lnTo>
                    <a:pt x="419" y="558"/>
                  </a:lnTo>
                  <a:lnTo>
                    <a:pt x="424" y="544"/>
                  </a:lnTo>
                  <a:lnTo>
                    <a:pt x="433" y="526"/>
                  </a:lnTo>
                  <a:lnTo>
                    <a:pt x="437" y="526"/>
                  </a:lnTo>
                  <a:lnTo>
                    <a:pt x="446" y="513"/>
                  </a:lnTo>
                  <a:lnTo>
                    <a:pt x="451" y="495"/>
                  </a:lnTo>
                  <a:lnTo>
                    <a:pt x="455" y="477"/>
                  </a:lnTo>
                  <a:lnTo>
                    <a:pt x="464" y="472"/>
                  </a:lnTo>
                  <a:lnTo>
                    <a:pt x="469" y="472"/>
                  </a:lnTo>
                  <a:lnTo>
                    <a:pt x="473" y="468"/>
                  </a:lnTo>
                  <a:lnTo>
                    <a:pt x="482" y="481"/>
                  </a:lnTo>
                  <a:lnTo>
                    <a:pt x="486" y="477"/>
                  </a:lnTo>
                  <a:lnTo>
                    <a:pt x="495" y="472"/>
                  </a:lnTo>
                  <a:lnTo>
                    <a:pt x="500" y="472"/>
                  </a:lnTo>
                  <a:lnTo>
                    <a:pt x="504" y="477"/>
                  </a:lnTo>
                  <a:lnTo>
                    <a:pt x="513" y="477"/>
                  </a:lnTo>
                  <a:lnTo>
                    <a:pt x="518" y="468"/>
                  </a:lnTo>
                  <a:lnTo>
                    <a:pt x="522" y="468"/>
                  </a:lnTo>
                  <a:lnTo>
                    <a:pt x="531" y="472"/>
                  </a:lnTo>
                  <a:lnTo>
                    <a:pt x="535" y="477"/>
                  </a:lnTo>
                  <a:lnTo>
                    <a:pt x="544" y="468"/>
                  </a:lnTo>
                  <a:lnTo>
                    <a:pt x="549" y="459"/>
                  </a:lnTo>
                  <a:lnTo>
                    <a:pt x="553" y="450"/>
                  </a:lnTo>
                  <a:lnTo>
                    <a:pt x="562" y="459"/>
                  </a:lnTo>
                  <a:lnTo>
                    <a:pt x="567" y="477"/>
                  </a:lnTo>
                  <a:lnTo>
                    <a:pt x="576" y="472"/>
                  </a:lnTo>
                  <a:lnTo>
                    <a:pt x="580" y="472"/>
                  </a:lnTo>
                  <a:lnTo>
                    <a:pt x="585" y="477"/>
                  </a:lnTo>
                  <a:lnTo>
                    <a:pt x="593" y="477"/>
                  </a:lnTo>
                  <a:lnTo>
                    <a:pt x="598" y="490"/>
                  </a:lnTo>
                  <a:lnTo>
                    <a:pt x="602" y="508"/>
                  </a:lnTo>
                  <a:lnTo>
                    <a:pt x="611" y="508"/>
                  </a:lnTo>
                  <a:lnTo>
                    <a:pt x="616" y="508"/>
                  </a:lnTo>
                  <a:lnTo>
                    <a:pt x="625" y="504"/>
                  </a:lnTo>
                  <a:lnTo>
                    <a:pt x="629" y="504"/>
                  </a:lnTo>
                  <a:lnTo>
                    <a:pt x="634" y="499"/>
                  </a:lnTo>
                  <a:lnTo>
                    <a:pt x="643" y="486"/>
                  </a:lnTo>
                  <a:lnTo>
                    <a:pt x="647" y="477"/>
                  </a:lnTo>
                  <a:lnTo>
                    <a:pt x="651" y="468"/>
                  </a:lnTo>
                  <a:lnTo>
                    <a:pt x="660" y="468"/>
                  </a:lnTo>
                  <a:lnTo>
                    <a:pt x="665" y="472"/>
                  </a:lnTo>
                  <a:lnTo>
                    <a:pt x="674" y="463"/>
                  </a:lnTo>
                  <a:lnTo>
                    <a:pt x="678" y="459"/>
                  </a:lnTo>
                  <a:lnTo>
                    <a:pt x="683" y="450"/>
                  </a:lnTo>
                  <a:lnTo>
                    <a:pt x="692" y="450"/>
                  </a:lnTo>
                  <a:lnTo>
                    <a:pt x="696" y="450"/>
                  </a:lnTo>
                  <a:lnTo>
                    <a:pt x="705" y="459"/>
                  </a:lnTo>
                  <a:lnTo>
                    <a:pt x="710" y="468"/>
                  </a:lnTo>
                  <a:lnTo>
                    <a:pt x="714" y="472"/>
                  </a:lnTo>
                  <a:lnTo>
                    <a:pt x="723" y="472"/>
                  </a:lnTo>
                  <a:lnTo>
                    <a:pt x="727" y="477"/>
                  </a:lnTo>
                  <a:lnTo>
                    <a:pt x="732" y="481"/>
                  </a:lnTo>
                  <a:lnTo>
                    <a:pt x="741" y="481"/>
                  </a:lnTo>
                  <a:lnTo>
                    <a:pt x="745" y="486"/>
                  </a:lnTo>
                  <a:lnTo>
                    <a:pt x="754" y="499"/>
                  </a:lnTo>
                  <a:lnTo>
                    <a:pt x="759" y="499"/>
                  </a:lnTo>
                  <a:lnTo>
                    <a:pt x="763" y="486"/>
                  </a:lnTo>
                  <a:lnTo>
                    <a:pt x="772" y="477"/>
                  </a:lnTo>
                  <a:lnTo>
                    <a:pt x="776" y="477"/>
                  </a:lnTo>
                  <a:lnTo>
                    <a:pt x="781" y="46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4" name="Freeform 121"/>
            <p:cNvSpPr>
              <a:spLocks/>
            </p:cNvSpPr>
            <p:nvPr/>
          </p:nvSpPr>
          <p:spPr bwMode="auto">
            <a:xfrm>
              <a:off x="7188229" y="1444620"/>
              <a:ext cx="1239838" cy="942975"/>
            </a:xfrm>
            <a:custGeom>
              <a:avLst/>
              <a:gdLst>
                <a:gd name="T0" fmla="*/ 32762838 w 781"/>
                <a:gd name="T1" fmla="*/ 1212195950 h 594"/>
                <a:gd name="T2" fmla="*/ 78125669 w 781"/>
                <a:gd name="T3" fmla="*/ 1257558763 h 594"/>
                <a:gd name="T4" fmla="*/ 123488500 w 781"/>
                <a:gd name="T5" fmla="*/ 1280239375 h 594"/>
                <a:gd name="T6" fmla="*/ 168851331 w 781"/>
                <a:gd name="T7" fmla="*/ 1257558763 h 594"/>
                <a:gd name="T8" fmla="*/ 224294790 w 781"/>
                <a:gd name="T9" fmla="*/ 1257558763 h 594"/>
                <a:gd name="T10" fmla="*/ 269657621 w 781"/>
                <a:gd name="T11" fmla="*/ 1234876563 h 594"/>
                <a:gd name="T12" fmla="*/ 315020452 w 781"/>
                <a:gd name="T13" fmla="*/ 1121470325 h 594"/>
                <a:gd name="T14" fmla="*/ 360383283 w 781"/>
                <a:gd name="T15" fmla="*/ 1111389700 h 594"/>
                <a:gd name="T16" fmla="*/ 405746114 w 781"/>
                <a:gd name="T17" fmla="*/ 1166833138 h 594"/>
                <a:gd name="T18" fmla="*/ 448587993 w 781"/>
                <a:gd name="T19" fmla="*/ 1257558763 h 594"/>
                <a:gd name="T20" fmla="*/ 493950824 w 781"/>
                <a:gd name="T21" fmla="*/ 1202115325 h 594"/>
                <a:gd name="T22" fmla="*/ 539313655 w 781"/>
                <a:gd name="T23" fmla="*/ 418345938 h 594"/>
                <a:gd name="T24" fmla="*/ 594757115 w 781"/>
                <a:gd name="T25" fmla="*/ 22682200 h 594"/>
                <a:gd name="T26" fmla="*/ 640119946 w 781"/>
                <a:gd name="T27" fmla="*/ 136088438 h 594"/>
                <a:gd name="T28" fmla="*/ 685482776 w 781"/>
                <a:gd name="T29" fmla="*/ 327620313 h 594"/>
                <a:gd name="T30" fmla="*/ 730845607 w 781"/>
                <a:gd name="T31" fmla="*/ 521673138 h 594"/>
                <a:gd name="T32" fmla="*/ 776208438 w 781"/>
                <a:gd name="T33" fmla="*/ 803930638 h 594"/>
                <a:gd name="T34" fmla="*/ 821571269 w 781"/>
                <a:gd name="T35" fmla="*/ 1302921575 h 594"/>
                <a:gd name="T36" fmla="*/ 866934100 w 781"/>
                <a:gd name="T37" fmla="*/ 1416327813 h 594"/>
                <a:gd name="T38" fmla="*/ 922377559 w 781"/>
                <a:gd name="T39" fmla="*/ 1416327813 h 594"/>
                <a:gd name="T40" fmla="*/ 967740390 w 781"/>
                <a:gd name="T41" fmla="*/ 1461690625 h 594"/>
                <a:gd name="T42" fmla="*/ 1013103221 w 781"/>
                <a:gd name="T43" fmla="*/ 1428929388 h 594"/>
                <a:gd name="T44" fmla="*/ 1055946688 w 781"/>
                <a:gd name="T45" fmla="*/ 1383566575 h 594"/>
                <a:gd name="T46" fmla="*/ 1101309519 w 781"/>
                <a:gd name="T47" fmla="*/ 1393647200 h 594"/>
                <a:gd name="T48" fmla="*/ 1146672350 w 781"/>
                <a:gd name="T49" fmla="*/ 1383566575 h 594"/>
                <a:gd name="T50" fmla="*/ 1192035181 w 781"/>
                <a:gd name="T51" fmla="*/ 1315521563 h 594"/>
                <a:gd name="T52" fmla="*/ 1247478641 w 781"/>
                <a:gd name="T53" fmla="*/ 1234876563 h 594"/>
                <a:gd name="T54" fmla="*/ 1292841471 w 781"/>
                <a:gd name="T55" fmla="*/ 1224795938 h 594"/>
                <a:gd name="T56" fmla="*/ 1338204302 w 781"/>
                <a:gd name="T57" fmla="*/ 1257558763 h 594"/>
                <a:gd name="T58" fmla="*/ 1383567133 w 781"/>
                <a:gd name="T59" fmla="*/ 1302921575 h 594"/>
                <a:gd name="T60" fmla="*/ 1428929964 w 781"/>
                <a:gd name="T61" fmla="*/ 1280239375 h 594"/>
                <a:gd name="T62" fmla="*/ 1474292795 w 781"/>
                <a:gd name="T63" fmla="*/ 1302921575 h 594"/>
                <a:gd name="T64" fmla="*/ 1517134674 w 781"/>
                <a:gd name="T65" fmla="*/ 1224795938 h 594"/>
                <a:gd name="T66" fmla="*/ 1575099085 w 781"/>
                <a:gd name="T67" fmla="*/ 1144150938 h 594"/>
                <a:gd name="T68" fmla="*/ 1620461916 w 781"/>
                <a:gd name="T69" fmla="*/ 1144150938 h 594"/>
                <a:gd name="T70" fmla="*/ 1663303796 w 781"/>
                <a:gd name="T71" fmla="*/ 1212195950 h 594"/>
                <a:gd name="T72" fmla="*/ 1708666627 w 781"/>
                <a:gd name="T73" fmla="*/ 1280239375 h 594"/>
                <a:gd name="T74" fmla="*/ 1754029457 w 781"/>
                <a:gd name="T75" fmla="*/ 1234876563 h 594"/>
                <a:gd name="T76" fmla="*/ 1799392288 w 781"/>
                <a:gd name="T77" fmla="*/ 1189513750 h 594"/>
                <a:gd name="T78" fmla="*/ 1844755119 w 781"/>
                <a:gd name="T79" fmla="*/ 1144150938 h 594"/>
                <a:gd name="T80" fmla="*/ 1900198579 w 781"/>
                <a:gd name="T81" fmla="*/ 1134070313 h 594"/>
                <a:gd name="T82" fmla="*/ 1945561410 w 781"/>
                <a:gd name="T83" fmla="*/ 1179433125 h 5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4"/>
                <a:gd name="T128" fmla="*/ 781 w 781"/>
                <a:gd name="T129" fmla="*/ 594 h 5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4">
                  <a:moveTo>
                    <a:pt x="0" y="486"/>
                  </a:moveTo>
                  <a:lnTo>
                    <a:pt x="9" y="477"/>
                  </a:lnTo>
                  <a:lnTo>
                    <a:pt x="13" y="481"/>
                  </a:lnTo>
                  <a:lnTo>
                    <a:pt x="18" y="481"/>
                  </a:lnTo>
                  <a:lnTo>
                    <a:pt x="27" y="490"/>
                  </a:lnTo>
                  <a:lnTo>
                    <a:pt x="31" y="499"/>
                  </a:lnTo>
                  <a:lnTo>
                    <a:pt x="36" y="513"/>
                  </a:lnTo>
                  <a:lnTo>
                    <a:pt x="45" y="517"/>
                  </a:lnTo>
                  <a:lnTo>
                    <a:pt x="49" y="508"/>
                  </a:lnTo>
                  <a:lnTo>
                    <a:pt x="58" y="504"/>
                  </a:lnTo>
                  <a:lnTo>
                    <a:pt x="62" y="499"/>
                  </a:lnTo>
                  <a:lnTo>
                    <a:pt x="67" y="499"/>
                  </a:lnTo>
                  <a:lnTo>
                    <a:pt x="76" y="504"/>
                  </a:lnTo>
                  <a:lnTo>
                    <a:pt x="80" y="495"/>
                  </a:lnTo>
                  <a:lnTo>
                    <a:pt x="89" y="499"/>
                  </a:lnTo>
                  <a:lnTo>
                    <a:pt x="94" y="504"/>
                  </a:lnTo>
                  <a:lnTo>
                    <a:pt x="98" y="495"/>
                  </a:lnTo>
                  <a:lnTo>
                    <a:pt x="107" y="490"/>
                  </a:lnTo>
                  <a:lnTo>
                    <a:pt x="111" y="468"/>
                  </a:lnTo>
                  <a:lnTo>
                    <a:pt x="116" y="454"/>
                  </a:lnTo>
                  <a:lnTo>
                    <a:pt x="125" y="445"/>
                  </a:lnTo>
                  <a:lnTo>
                    <a:pt x="129" y="441"/>
                  </a:lnTo>
                  <a:lnTo>
                    <a:pt x="138" y="436"/>
                  </a:lnTo>
                  <a:lnTo>
                    <a:pt x="143" y="441"/>
                  </a:lnTo>
                  <a:lnTo>
                    <a:pt x="147" y="445"/>
                  </a:lnTo>
                  <a:lnTo>
                    <a:pt x="156" y="450"/>
                  </a:lnTo>
                  <a:lnTo>
                    <a:pt x="161" y="463"/>
                  </a:lnTo>
                  <a:lnTo>
                    <a:pt x="165" y="468"/>
                  </a:lnTo>
                  <a:lnTo>
                    <a:pt x="174" y="477"/>
                  </a:lnTo>
                  <a:lnTo>
                    <a:pt x="178" y="499"/>
                  </a:lnTo>
                  <a:lnTo>
                    <a:pt x="187" y="517"/>
                  </a:lnTo>
                  <a:lnTo>
                    <a:pt x="192" y="526"/>
                  </a:lnTo>
                  <a:lnTo>
                    <a:pt x="196" y="477"/>
                  </a:lnTo>
                  <a:lnTo>
                    <a:pt x="205" y="364"/>
                  </a:lnTo>
                  <a:lnTo>
                    <a:pt x="210" y="256"/>
                  </a:lnTo>
                  <a:lnTo>
                    <a:pt x="214" y="166"/>
                  </a:lnTo>
                  <a:lnTo>
                    <a:pt x="223" y="85"/>
                  </a:lnTo>
                  <a:lnTo>
                    <a:pt x="228" y="36"/>
                  </a:lnTo>
                  <a:lnTo>
                    <a:pt x="236" y="9"/>
                  </a:lnTo>
                  <a:lnTo>
                    <a:pt x="241" y="0"/>
                  </a:lnTo>
                  <a:lnTo>
                    <a:pt x="245" y="22"/>
                  </a:lnTo>
                  <a:lnTo>
                    <a:pt x="254" y="54"/>
                  </a:lnTo>
                  <a:lnTo>
                    <a:pt x="259" y="85"/>
                  </a:lnTo>
                  <a:lnTo>
                    <a:pt x="268" y="103"/>
                  </a:lnTo>
                  <a:lnTo>
                    <a:pt x="272" y="130"/>
                  </a:lnTo>
                  <a:lnTo>
                    <a:pt x="277" y="157"/>
                  </a:lnTo>
                  <a:lnTo>
                    <a:pt x="286" y="180"/>
                  </a:lnTo>
                  <a:lnTo>
                    <a:pt x="290" y="207"/>
                  </a:lnTo>
                  <a:lnTo>
                    <a:pt x="294" y="234"/>
                  </a:lnTo>
                  <a:lnTo>
                    <a:pt x="303" y="252"/>
                  </a:lnTo>
                  <a:lnTo>
                    <a:pt x="308" y="319"/>
                  </a:lnTo>
                  <a:lnTo>
                    <a:pt x="317" y="418"/>
                  </a:lnTo>
                  <a:lnTo>
                    <a:pt x="321" y="481"/>
                  </a:lnTo>
                  <a:lnTo>
                    <a:pt x="326" y="517"/>
                  </a:lnTo>
                  <a:lnTo>
                    <a:pt x="335" y="535"/>
                  </a:lnTo>
                  <a:lnTo>
                    <a:pt x="339" y="553"/>
                  </a:lnTo>
                  <a:lnTo>
                    <a:pt x="344" y="562"/>
                  </a:lnTo>
                  <a:lnTo>
                    <a:pt x="352" y="571"/>
                  </a:lnTo>
                  <a:lnTo>
                    <a:pt x="357" y="567"/>
                  </a:lnTo>
                  <a:lnTo>
                    <a:pt x="366" y="562"/>
                  </a:lnTo>
                  <a:lnTo>
                    <a:pt x="370" y="562"/>
                  </a:lnTo>
                  <a:lnTo>
                    <a:pt x="375" y="571"/>
                  </a:lnTo>
                  <a:lnTo>
                    <a:pt x="384" y="580"/>
                  </a:lnTo>
                  <a:lnTo>
                    <a:pt x="388" y="594"/>
                  </a:lnTo>
                  <a:lnTo>
                    <a:pt x="397" y="585"/>
                  </a:lnTo>
                  <a:lnTo>
                    <a:pt x="402" y="567"/>
                  </a:lnTo>
                  <a:lnTo>
                    <a:pt x="406" y="544"/>
                  </a:lnTo>
                  <a:lnTo>
                    <a:pt x="415" y="544"/>
                  </a:lnTo>
                  <a:lnTo>
                    <a:pt x="419" y="549"/>
                  </a:lnTo>
                  <a:lnTo>
                    <a:pt x="424" y="544"/>
                  </a:lnTo>
                  <a:lnTo>
                    <a:pt x="433" y="544"/>
                  </a:lnTo>
                  <a:lnTo>
                    <a:pt x="437" y="553"/>
                  </a:lnTo>
                  <a:lnTo>
                    <a:pt x="446" y="567"/>
                  </a:lnTo>
                  <a:lnTo>
                    <a:pt x="451" y="567"/>
                  </a:lnTo>
                  <a:lnTo>
                    <a:pt x="455" y="549"/>
                  </a:lnTo>
                  <a:lnTo>
                    <a:pt x="464" y="540"/>
                  </a:lnTo>
                  <a:lnTo>
                    <a:pt x="469" y="522"/>
                  </a:lnTo>
                  <a:lnTo>
                    <a:pt x="473" y="522"/>
                  </a:lnTo>
                  <a:lnTo>
                    <a:pt x="482" y="517"/>
                  </a:lnTo>
                  <a:lnTo>
                    <a:pt x="486" y="499"/>
                  </a:lnTo>
                  <a:lnTo>
                    <a:pt x="495" y="490"/>
                  </a:lnTo>
                  <a:lnTo>
                    <a:pt x="500" y="486"/>
                  </a:lnTo>
                  <a:lnTo>
                    <a:pt x="504" y="486"/>
                  </a:lnTo>
                  <a:lnTo>
                    <a:pt x="513" y="486"/>
                  </a:lnTo>
                  <a:lnTo>
                    <a:pt x="518" y="486"/>
                  </a:lnTo>
                  <a:lnTo>
                    <a:pt x="522" y="490"/>
                  </a:lnTo>
                  <a:lnTo>
                    <a:pt x="531" y="499"/>
                  </a:lnTo>
                  <a:lnTo>
                    <a:pt x="535" y="517"/>
                  </a:lnTo>
                  <a:lnTo>
                    <a:pt x="544" y="522"/>
                  </a:lnTo>
                  <a:lnTo>
                    <a:pt x="549" y="517"/>
                  </a:lnTo>
                  <a:lnTo>
                    <a:pt x="553" y="513"/>
                  </a:lnTo>
                  <a:lnTo>
                    <a:pt x="562" y="508"/>
                  </a:lnTo>
                  <a:lnTo>
                    <a:pt x="567" y="508"/>
                  </a:lnTo>
                  <a:lnTo>
                    <a:pt x="576" y="504"/>
                  </a:lnTo>
                  <a:lnTo>
                    <a:pt x="580" y="517"/>
                  </a:lnTo>
                  <a:lnTo>
                    <a:pt x="585" y="517"/>
                  </a:lnTo>
                  <a:lnTo>
                    <a:pt x="593" y="513"/>
                  </a:lnTo>
                  <a:lnTo>
                    <a:pt x="598" y="504"/>
                  </a:lnTo>
                  <a:lnTo>
                    <a:pt x="602" y="486"/>
                  </a:lnTo>
                  <a:lnTo>
                    <a:pt x="611" y="477"/>
                  </a:lnTo>
                  <a:lnTo>
                    <a:pt x="616" y="468"/>
                  </a:lnTo>
                  <a:lnTo>
                    <a:pt x="625" y="454"/>
                  </a:lnTo>
                  <a:lnTo>
                    <a:pt x="629" y="454"/>
                  </a:lnTo>
                  <a:lnTo>
                    <a:pt x="634" y="450"/>
                  </a:lnTo>
                  <a:lnTo>
                    <a:pt x="643" y="454"/>
                  </a:lnTo>
                  <a:lnTo>
                    <a:pt x="647" y="463"/>
                  </a:lnTo>
                  <a:lnTo>
                    <a:pt x="651" y="477"/>
                  </a:lnTo>
                  <a:lnTo>
                    <a:pt x="660" y="481"/>
                  </a:lnTo>
                  <a:lnTo>
                    <a:pt x="665" y="486"/>
                  </a:lnTo>
                  <a:lnTo>
                    <a:pt x="674" y="504"/>
                  </a:lnTo>
                  <a:lnTo>
                    <a:pt x="678" y="508"/>
                  </a:lnTo>
                  <a:lnTo>
                    <a:pt x="683" y="504"/>
                  </a:lnTo>
                  <a:lnTo>
                    <a:pt x="692" y="495"/>
                  </a:lnTo>
                  <a:lnTo>
                    <a:pt x="696" y="490"/>
                  </a:lnTo>
                  <a:lnTo>
                    <a:pt x="705" y="495"/>
                  </a:lnTo>
                  <a:lnTo>
                    <a:pt x="710" y="486"/>
                  </a:lnTo>
                  <a:lnTo>
                    <a:pt x="714" y="472"/>
                  </a:lnTo>
                  <a:lnTo>
                    <a:pt x="723" y="463"/>
                  </a:lnTo>
                  <a:lnTo>
                    <a:pt x="727" y="454"/>
                  </a:lnTo>
                  <a:lnTo>
                    <a:pt x="732" y="454"/>
                  </a:lnTo>
                  <a:lnTo>
                    <a:pt x="741" y="459"/>
                  </a:lnTo>
                  <a:lnTo>
                    <a:pt x="745" y="459"/>
                  </a:lnTo>
                  <a:lnTo>
                    <a:pt x="754" y="450"/>
                  </a:lnTo>
                  <a:lnTo>
                    <a:pt x="759" y="450"/>
                  </a:lnTo>
                  <a:lnTo>
                    <a:pt x="763" y="459"/>
                  </a:lnTo>
                  <a:lnTo>
                    <a:pt x="772" y="468"/>
                  </a:lnTo>
                  <a:lnTo>
                    <a:pt x="776" y="468"/>
                  </a:lnTo>
                  <a:lnTo>
                    <a:pt x="781" y="477"/>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5" name="Freeform 122"/>
            <p:cNvSpPr>
              <a:spLocks/>
            </p:cNvSpPr>
            <p:nvPr/>
          </p:nvSpPr>
          <p:spPr bwMode="auto">
            <a:xfrm>
              <a:off x="7188229" y="1336670"/>
              <a:ext cx="1239838" cy="1036638"/>
            </a:xfrm>
            <a:custGeom>
              <a:avLst/>
              <a:gdLst>
                <a:gd name="T0" fmla="*/ 32762838 w 781"/>
                <a:gd name="T1" fmla="*/ 1577618573 h 653"/>
                <a:gd name="T2" fmla="*/ 78125669 w 781"/>
                <a:gd name="T3" fmla="*/ 1509575116 h 653"/>
                <a:gd name="T4" fmla="*/ 123488500 w 781"/>
                <a:gd name="T5" fmla="*/ 1451610700 h 653"/>
                <a:gd name="T6" fmla="*/ 168851331 w 781"/>
                <a:gd name="T7" fmla="*/ 1418849447 h 653"/>
                <a:gd name="T8" fmla="*/ 224294790 w 781"/>
                <a:gd name="T9" fmla="*/ 1474292911 h 653"/>
                <a:gd name="T10" fmla="*/ 269657621 w 781"/>
                <a:gd name="T11" fmla="*/ 1396167236 h 653"/>
                <a:gd name="T12" fmla="*/ 315020452 w 781"/>
                <a:gd name="T13" fmla="*/ 1373486612 h 653"/>
                <a:gd name="T14" fmla="*/ 360383283 w 781"/>
                <a:gd name="T15" fmla="*/ 1373486612 h 653"/>
                <a:gd name="T16" fmla="*/ 405746114 w 781"/>
                <a:gd name="T17" fmla="*/ 1360885031 h 653"/>
                <a:gd name="T18" fmla="*/ 448587993 w 781"/>
                <a:gd name="T19" fmla="*/ 1360885031 h 653"/>
                <a:gd name="T20" fmla="*/ 493950824 w 781"/>
                <a:gd name="T21" fmla="*/ 1282760944 h 653"/>
                <a:gd name="T22" fmla="*/ 539313655 w 781"/>
                <a:gd name="T23" fmla="*/ 408265509 h 653"/>
                <a:gd name="T24" fmla="*/ 594757115 w 781"/>
                <a:gd name="T25" fmla="*/ 0 h 653"/>
                <a:gd name="T26" fmla="*/ 640119946 w 781"/>
                <a:gd name="T27" fmla="*/ 204133548 h 653"/>
                <a:gd name="T28" fmla="*/ 685482776 w 781"/>
                <a:gd name="T29" fmla="*/ 476310555 h 653"/>
                <a:gd name="T30" fmla="*/ 730845607 w 781"/>
                <a:gd name="T31" fmla="*/ 680442516 h 653"/>
                <a:gd name="T32" fmla="*/ 776208438 w 781"/>
                <a:gd name="T33" fmla="*/ 987901726 h 653"/>
                <a:gd name="T34" fmla="*/ 821571269 w 781"/>
                <a:gd name="T35" fmla="*/ 1519655745 h 653"/>
                <a:gd name="T36" fmla="*/ 866934100 w 781"/>
                <a:gd name="T37" fmla="*/ 1600300784 h 653"/>
                <a:gd name="T38" fmla="*/ 922377559 w 781"/>
                <a:gd name="T39" fmla="*/ 1600300784 h 653"/>
                <a:gd name="T40" fmla="*/ 967740390 w 781"/>
                <a:gd name="T41" fmla="*/ 1486892905 h 653"/>
                <a:gd name="T42" fmla="*/ 1013103221 w 781"/>
                <a:gd name="T43" fmla="*/ 1486892905 h 653"/>
                <a:gd name="T44" fmla="*/ 1055946688 w 781"/>
                <a:gd name="T45" fmla="*/ 1509575116 h 653"/>
                <a:gd name="T46" fmla="*/ 1101309519 w 781"/>
                <a:gd name="T47" fmla="*/ 1565018580 h 653"/>
                <a:gd name="T48" fmla="*/ 1146672350 w 781"/>
                <a:gd name="T49" fmla="*/ 1600300784 h 653"/>
                <a:gd name="T50" fmla="*/ 1192035181 w 781"/>
                <a:gd name="T51" fmla="*/ 1633062038 h 653"/>
                <a:gd name="T52" fmla="*/ 1247478641 w 781"/>
                <a:gd name="T53" fmla="*/ 1542336369 h 653"/>
                <a:gd name="T54" fmla="*/ 1292841471 w 781"/>
                <a:gd name="T55" fmla="*/ 1451610700 h 653"/>
                <a:gd name="T56" fmla="*/ 1338204302 w 781"/>
                <a:gd name="T57" fmla="*/ 1418849447 h 653"/>
                <a:gd name="T58" fmla="*/ 1383567133 w 781"/>
                <a:gd name="T59" fmla="*/ 1328123778 h 653"/>
                <a:gd name="T60" fmla="*/ 1428929964 w 781"/>
                <a:gd name="T61" fmla="*/ 1282760944 h 653"/>
                <a:gd name="T62" fmla="*/ 1474292795 w 781"/>
                <a:gd name="T63" fmla="*/ 1247478739 h 653"/>
                <a:gd name="T64" fmla="*/ 1517134674 w 781"/>
                <a:gd name="T65" fmla="*/ 1396167236 h 653"/>
                <a:gd name="T66" fmla="*/ 1575099085 w 781"/>
                <a:gd name="T67" fmla="*/ 1428930077 h 653"/>
                <a:gd name="T68" fmla="*/ 1620461916 w 781"/>
                <a:gd name="T69" fmla="*/ 1464212281 h 653"/>
                <a:gd name="T70" fmla="*/ 1663303796 w 781"/>
                <a:gd name="T71" fmla="*/ 1406247866 h 653"/>
                <a:gd name="T72" fmla="*/ 1708666627 w 781"/>
                <a:gd name="T73" fmla="*/ 1383567242 h 653"/>
                <a:gd name="T74" fmla="*/ 1754029457 w 781"/>
                <a:gd name="T75" fmla="*/ 1474292911 h 653"/>
                <a:gd name="T76" fmla="*/ 1799392288 w 781"/>
                <a:gd name="T77" fmla="*/ 1519655745 h 653"/>
                <a:gd name="T78" fmla="*/ 1844755119 w 781"/>
                <a:gd name="T79" fmla="*/ 1441530070 h 653"/>
                <a:gd name="T80" fmla="*/ 1900198579 w 781"/>
                <a:gd name="T81" fmla="*/ 1441530070 h 653"/>
                <a:gd name="T82" fmla="*/ 1945561410 w 781"/>
                <a:gd name="T83" fmla="*/ 139616723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612"/>
                  </a:moveTo>
                  <a:lnTo>
                    <a:pt x="9" y="621"/>
                  </a:lnTo>
                  <a:lnTo>
                    <a:pt x="13" y="626"/>
                  </a:lnTo>
                  <a:lnTo>
                    <a:pt x="18" y="617"/>
                  </a:lnTo>
                  <a:lnTo>
                    <a:pt x="27" y="612"/>
                  </a:lnTo>
                  <a:lnTo>
                    <a:pt x="31" y="599"/>
                  </a:lnTo>
                  <a:lnTo>
                    <a:pt x="36" y="585"/>
                  </a:lnTo>
                  <a:lnTo>
                    <a:pt x="45" y="581"/>
                  </a:lnTo>
                  <a:lnTo>
                    <a:pt x="49" y="576"/>
                  </a:lnTo>
                  <a:lnTo>
                    <a:pt x="58" y="572"/>
                  </a:lnTo>
                  <a:lnTo>
                    <a:pt x="62" y="563"/>
                  </a:lnTo>
                  <a:lnTo>
                    <a:pt x="67" y="563"/>
                  </a:lnTo>
                  <a:lnTo>
                    <a:pt x="76" y="576"/>
                  </a:lnTo>
                  <a:lnTo>
                    <a:pt x="80" y="581"/>
                  </a:lnTo>
                  <a:lnTo>
                    <a:pt x="89" y="585"/>
                  </a:lnTo>
                  <a:lnTo>
                    <a:pt x="94" y="576"/>
                  </a:lnTo>
                  <a:lnTo>
                    <a:pt x="98" y="563"/>
                  </a:lnTo>
                  <a:lnTo>
                    <a:pt x="107" y="554"/>
                  </a:lnTo>
                  <a:lnTo>
                    <a:pt x="111" y="554"/>
                  </a:lnTo>
                  <a:lnTo>
                    <a:pt x="116" y="554"/>
                  </a:lnTo>
                  <a:lnTo>
                    <a:pt x="125" y="545"/>
                  </a:lnTo>
                  <a:lnTo>
                    <a:pt x="129" y="545"/>
                  </a:lnTo>
                  <a:lnTo>
                    <a:pt x="138" y="540"/>
                  </a:lnTo>
                  <a:lnTo>
                    <a:pt x="143" y="545"/>
                  </a:lnTo>
                  <a:lnTo>
                    <a:pt x="147" y="540"/>
                  </a:lnTo>
                  <a:lnTo>
                    <a:pt x="156" y="545"/>
                  </a:lnTo>
                  <a:lnTo>
                    <a:pt x="161" y="540"/>
                  </a:lnTo>
                  <a:lnTo>
                    <a:pt x="165" y="536"/>
                  </a:lnTo>
                  <a:lnTo>
                    <a:pt x="174" y="536"/>
                  </a:lnTo>
                  <a:lnTo>
                    <a:pt x="178" y="540"/>
                  </a:lnTo>
                  <a:lnTo>
                    <a:pt x="187" y="549"/>
                  </a:lnTo>
                  <a:lnTo>
                    <a:pt x="192" y="567"/>
                  </a:lnTo>
                  <a:lnTo>
                    <a:pt x="196" y="509"/>
                  </a:lnTo>
                  <a:lnTo>
                    <a:pt x="205" y="387"/>
                  </a:lnTo>
                  <a:lnTo>
                    <a:pt x="210" y="257"/>
                  </a:lnTo>
                  <a:lnTo>
                    <a:pt x="214" y="162"/>
                  </a:lnTo>
                  <a:lnTo>
                    <a:pt x="223" y="86"/>
                  </a:lnTo>
                  <a:lnTo>
                    <a:pt x="228" y="32"/>
                  </a:lnTo>
                  <a:lnTo>
                    <a:pt x="236" y="0"/>
                  </a:lnTo>
                  <a:lnTo>
                    <a:pt x="241" y="0"/>
                  </a:lnTo>
                  <a:lnTo>
                    <a:pt x="245" y="32"/>
                  </a:lnTo>
                  <a:lnTo>
                    <a:pt x="254" y="81"/>
                  </a:lnTo>
                  <a:lnTo>
                    <a:pt x="259" y="126"/>
                  </a:lnTo>
                  <a:lnTo>
                    <a:pt x="268" y="158"/>
                  </a:lnTo>
                  <a:lnTo>
                    <a:pt x="272" y="189"/>
                  </a:lnTo>
                  <a:lnTo>
                    <a:pt x="277" y="212"/>
                  </a:lnTo>
                  <a:lnTo>
                    <a:pt x="286" y="239"/>
                  </a:lnTo>
                  <a:lnTo>
                    <a:pt x="290" y="270"/>
                  </a:lnTo>
                  <a:lnTo>
                    <a:pt x="294" y="297"/>
                  </a:lnTo>
                  <a:lnTo>
                    <a:pt x="303" y="315"/>
                  </a:lnTo>
                  <a:lnTo>
                    <a:pt x="308" y="392"/>
                  </a:lnTo>
                  <a:lnTo>
                    <a:pt x="317" y="495"/>
                  </a:lnTo>
                  <a:lnTo>
                    <a:pt x="321" y="563"/>
                  </a:lnTo>
                  <a:lnTo>
                    <a:pt x="326" y="603"/>
                  </a:lnTo>
                  <a:lnTo>
                    <a:pt x="335" y="635"/>
                  </a:lnTo>
                  <a:lnTo>
                    <a:pt x="339" y="639"/>
                  </a:lnTo>
                  <a:lnTo>
                    <a:pt x="344" y="635"/>
                  </a:lnTo>
                  <a:lnTo>
                    <a:pt x="352" y="635"/>
                  </a:lnTo>
                  <a:lnTo>
                    <a:pt x="357" y="639"/>
                  </a:lnTo>
                  <a:lnTo>
                    <a:pt x="366" y="635"/>
                  </a:lnTo>
                  <a:lnTo>
                    <a:pt x="370" y="617"/>
                  </a:lnTo>
                  <a:lnTo>
                    <a:pt x="375" y="599"/>
                  </a:lnTo>
                  <a:lnTo>
                    <a:pt x="384" y="590"/>
                  </a:lnTo>
                  <a:lnTo>
                    <a:pt x="388" y="581"/>
                  </a:lnTo>
                  <a:lnTo>
                    <a:pt x="397" y="576"/>
                  </a:lnTo>
                  <a:lnTo>
                    <a:pt x="402" y="590"/>
                  </a:lnTo>
                  <a:lnTo>
                    <a:pt x="406" y="599"/>
                  </a:lnTo>
                  <a:lnTo>
                    <a:pt x="415" y="594"/>
                  </a:lnTo>
                  <a:lnTo>
                    <a:pt x="419" y="599"/>
                  </a:lnTo>
                  <a:lnTo>
                    <a:pt x="424" y="612"/>
                  </a:lnTo>
                  <a:lnTo>
                    <a:pt x="433" y="617"/>
                  </a:lnTo>
                  <a:lnTo>
                    <a:pt x="437" y="621"/>
                  </a:lnTo>
                  <a:lnTo>
                    <a:pt x="446" y="626"/>
                  </a:lnTo>
                  <a:lnTo>
                    <a:pt x="451" y="635"/>
                  </a:lnTo>
                  <a:lnTo>
                    <a:pt x="455" y="635"/>
                  </a:lnTo>
                  <a:lnTo>
                    <a:pt x="464" y="644"/>
                  </a:lnTo>
                  <a:lnTo>
                    <a:pt x="469" y="653"/>
                  </a:lnTo>
                  <a:lnTo>
                    <a:pt x="473" y="648"/>
                  </a:lnTo>
                  <a:lnTo>
                    <a:pt x="482" y="635"/>
                  </a:lnTo>
                  <a:lnTo>
                    <a:pt x="486" y="630"/>
                  </a:lnTo>
                  <a:lnTo>
                    <a:pt x="495" y="612"/>
                  </a:lnTo>
                  <a:lnTo>
                    <a:pt x="500" y="599"/>
                  </a:lnTo>
                  <a:lnTo>
                    <a:pt x="504" y="585"/>
                  </a:lnTo>
                  <a:lnTo>
                    <a:pt x="513" y="576"/>
                  </a:lnTo>
                  <a:lnTo>
                    <a:pt x="518" y="567"/>
                  </a:lnTo>
                  <a:lnTo>
                    <a:pt x="522" y="567"/>
                  </a:lnTo>
                  <a:lnTo>
                    <a:pt x="531" y="563"/>
                  </a:lnTo>
                  <a:lnTo>
                    <a:pt x="535" y="549"/>
                  </a:lnTo>
                  <a:lnTo>
                    <a:pt x="544" y="540"/>
                  </a:lnTo>
                  <a:lnTo>
                    <a:pt x="549" y="527"/>
                  </a:lnTo>
                  <a:lnTo>
                    <a:pt x="553" y="518"/>
                  </a:lnTo>
                  <a:lnTo>
                    <a:pt x="562" y="509"/>
                  </a:lnTo>
                  <a:lnTo>
                    <a:pt x="567" y="509"/>
                  </a:lnTo>
                  <a:lnTo>
                    <a:pt x="576" y="504"/>
                  </a:lnTo>
                  <a:lnTo>
                    <a:pt x="580" y="495"/>
                  </a:lnTo>
                  <a:lnTo>
                    <a:pt x="585" y="495"/>
                  </a:lnTo>
                  <a:lnTo>
                    <a:pt x="593" y="509"/>
                  </a:lnTo>
                  <a:lnTo>
                    <a:pt x="598" y="531"/>
                  </a:lnTo>
                  <a:lnTo>
                    <a:pt x="602" y="554"/>
                  </a:lnTo>
                  <a:lnTo>
                    <a:pt x="611" y="563"/>
                  </a:lnTo>
                  <a:lnTo>
                    <a:pt x="616" y="558"/>
                  </a:lnTo>
                  <a:lnTo>
                    <a:pt x="625" y="567"/>
                  </a:lnTo>
                  <a:lnTo>
                    <a:pt x="629" y="567"/>
                  </a:lnTo>
                  <a:lnTo>
                    <a:pt x="634" y="572"/>
                  </a:lnTo>
                  <a:lnTo>
                    <a:pt x="643" y="581"/>
                  </a:lnTo>
                  <a:lnTo>
                    <a:pt x="647" y="567"/>
                  </a:lnTo>
                  <a:lnTo>
                    <a:pt x="651" y="563"/>
                  </a:lnTo>
                  <a:lnTo>
                    <a:pt x="660" y="558"/>
                  </a:lnTo>
                  <a:lnTo>
                    <a:pt x="665" y="549"/>
                  </a:lnTo>
                  <a:lnTo>
                    <a:pt x="674" y="554"/>
                  </a:lnTo>
                  <a:lnTo>
                    <a:pt x="678" y="549"/>
                  </a:lnTo>
                  <a:lnTo>
                    <a:pt x="683" y="558"/>
                  </a:lnTo>
                  <a:lnTo>
                    <a:pt x="692" y="572"/>
                  </a:lnTo>
                  <a:lnTo>
                    <a:pt x="696" y="585"/>
                  </a:lnTo>
                  <a:lnTo>
                    <a:pt x="705" y="590"/>
                  </a:lnTo>
                  <a:lnTo>
                    <a:pt x="710" y="599"/>
                  </a:lnTo>
                  <a:lnTo>
                    <a:pt x="714" y="603"/>
                  </a:lnTo>
                  <a:lnTo>
                    <a:pt x="723" y="590"/>
                  </a:lnTo>
                  <a:lnTo>
                    <a:pt x="727" y="576"/>
                  </a:lnTo>
                  <a:lnTo>
                    <a:pt x="732" y="572"/>
                  </a:lnTo>
                  <a:lnTo>
                    <a:pt x="741" y="581"/>
                  </a:lnTo>
                  <a:lnTo>
                    <a:pt x="745" y="572"/>
                  </a:lnTo>
                  <a:lnTo>
                    <a:pt x="754" y="572"/>
                  </a:lnTo>
                  <a:lnTo>
                    <a:pt x="759" y="572"/>
                  </a:lnTo>
                  <a:lnTo>
                    <a:pt x="763" y="558"/>
                  </a:lnTo>
                  <a:lnTo>
                    <a:pt x="772" y="554"/>
                  </a:lnTo>
                  <a:lnTo>
                    <a:pt x="776" y="558"/>
                  </a:lnTo>
                  <a:lnTo>
                    <a:pt x="781" y="58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6" name="Freeform 123"/>
            <p:cNvSpPr>
              <a:spLocks/>
            </p:cNvSpPr>
            <p:nvPr/>
          </p:nvSpPr>
          <p:spPr bwMode="auto">
            <a:xfrm>
              <a:off x="7188229" y="1330320"/>
              <a:ext cx="1239838" cy="1085850"/>
            </a:xfrm>
            <a:custGeom>
              <a:avLst/>
              <a:gdLst>
                <a:gd name="T0" fmla="*/ 32762838 w 781"/>
                <a:gd name="T1" fmla="*/ 1393647200 h 684"/>
                <a:gd name="T2" fmla="*/ 78125669 w 781"/>
                <a:gd name="T3" fmla="*/ 1315521563 h 684"/>
                <a:gd name="T4" fmla="*/ 123488500 w 781"/>
                <a:gd name="T5" fmla="*/ 1292840950 h 684"/>
                <a:gd name="T6" fmla="*/ 168851331 w 781"/>
                <a:gd name="T7" fmla="*/ 1428929388 h 684"/>
                <a:gd name="T8" fmla="*/ 224294790 w 781"/>
                <a:gd name="T9" fmla="*/ 1529735638 h 684"/>
                <a:gd name="T10" fmla="*/ 269657621 w 781"/>
                <a:gd name="T11" fmla="*/ 1587698438 h 684"/>
                <a:gd name="T12" fmla="*/ 315020452 w 781"/>
                <a:gd name="T13" fmla="*/ 1519655013 h 684"/>
                <a:gd name="T14" fmla="*/ 360383283 w 781"/>
                <a:gd name="T15" fmla="*/ 1474292200 h 684"/>
                <a:gd name="T16" fmla="*/ 405746114 w 781"/>
                <a:gd name="T17" fmla="*/ 1507053438 h 684"/>
                <a:gd name="T18" fmla="*/ 448587993 w 781"/>
                <a:gd name="T19" fmla="*/ 1519655013 h 684"/>
                <a:gd name="T20" fmla="*/ 493950824 w 781"/>
                <a:gd name="T21" fmla="*/ 1292840950 h 684"/>
                <a:gd name="T22" fmla="*/ 539313655 w 781"/>
                <a:gd name="T23" fmla="*/ 327620313 h 684"/>
                <a:gd name="T24" fmla="*/ 594757115 w 781"/>
                <a:gd name="T25" fmla="*/ 0 h 684"/>
                <a:gd name="T26" fmla="*/ 640119946 w 781"/>
                <a:gd name="T27" fmla="*/ 272176875 h 684"/>
                <a:gd name="T28" fmla="*/ 685482776 w 781"/>
                <a:gd name="T29" fmla="*/ 544353750 h 684"/>
                <a:gd name="T30" fmla="*/ 730845607 w 781"/>
                <a:gd name="T31" fmla="*/ 713205013 h 684"/>
                <a:gd name="T32" fmla="*/ 776208438 w 781"/>
                <a:gd name="T33" fmla="*/ 962699688 h 684"/>
                <a:gd name="T34" fmla="*/ 821571269 w 781"/>
                <a:gd name="T35" fmla="*/ 1451610000 h 684"/>
                <a:gd name="T36" fmla="*/ 866934100 w 781"/>
                <a:gd name="T37" fmla="*/ 1620461263 h 684"/>
                <a:gd name="T38" fmla="*/ 922377559 w 781"/>
                <a:gd name="T39" fmla="*/ 1655743450 h 684"/>
                <a:gd name="T40" fmla="*/ 967740390 w 781"/>
                <a:gd name="T41" fmla="*/ 1643141875 h 684"/>
                <a:gd name="T42" fmla="*/ 1013103221 w 781"/>
                <a:gd name="T43" fmla="*/ 1701106263 h 684"/>
                <a:gd name="T44" fmla="*/ 1055946688 w 781"/>
                <a:gd name="T45" fmla="*/ 1565017825 h 684"/>
                <a:gd name="T46" fmla="*/ 1101309519 w 781"/>
                <a:gd name="T47" fmla="*/ 1542335625 h 684"/>
                <a:gd name="T48" fmla="*/ 1146672350 w 781"/>
                <a:gd name="T49" fmla="*/ 1610380638 h 684"/>
                <a:gd name="T50" fmla="*/ 1192035181 w 781"/>
                <a:gd name="T51" fmla="*/ 1655743450 h 684"/>
                <a:gd name="T52" fmla="*/ 1247478641 w 781"/>
                <a:gd name="T53" fmla="*/ 1542335625 h 684"/>
                <a:gd name="T54" fmla="*/ 1292841471 w 781"/>
                <a:gd name="T55" fmla="*/ 1461690625 h 684"/>
                <a:gd name="T56" fmla="*/ 1338204302 w 781"/>
                <a:gd name="T57" fmla="*/ 1496972813 h 684"/>
                <a:gd name="T58" fmla="*/ 1383567133 w 781"/>
                <a:gd name="T59" fmla="*/ 1484372825 h 684"/>
                <a:gd name="T60" fmla="*/ 1428929964 w 781"/>
                <a:gd name="T61" fmla="*/ 1496972813 h 684"/>
                <a:gd name="T62" fmla="*/ 1474292795 w 781"/>
                <a:gd name="T63" fmla="*/ 1529735638 h 684"/>
                <a:gd name="T64" fmla="*/ 1517134674 w 781"/>
                <a:gd name="T65" fmla="*/ 1587698438 h 684"/>
                <a:gd name="T66" fmla="*/ 1575099085 w 781"/>
                <a:gd name="T67" fmla="*/ 1597779063 h 684"/>
                <a:gd name="T68" fmla="*/ 1620461916 w 781"/>
                <a:gd name="T69" fmla="*/ 1519655013 h 684"/>
                <a:gd name="T70" fmla="*/ 1663303796 w 781"/>
                <a:gd name="T71" fmla="*/ 1451610000 h 684"/>
                <a:gd name="T72" fmla="*/ 1708666627 w 781"/>
                <a:gd name="T73" fmla="*/ 1461690625 h 684"/>
                <a:gd name="T74" fmla="*/ 1754029457 w 781"/>
                <a:gd name="T75" fmla="*/ 1461690625 h 684"/>
                <a:gd name="T76" fmla="*/ 1799392288 w 781"/>
                <a:gd name="T77" fmla="*/ 1393647200 h 684"/>
                <a:gd name="T78" fmla="*/ 1844755119 w 781"/>
                <a:gd name="T79" fmla="*/ 1315521563 h 684"/>
                <a:gd name="T80" fmla="*/ 1900198579 w 781"/>
                <a:gd name="T81" fmla="*/ 1280239375 h 684"/>
                <a:gd name="T82" fmla="*/ 1945561410 w 781"/>
                <a:gd name="T83" fmla="*/ 1325602188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4"/>
                  </a:moveTo>
                  <a:lnTo>
                    <a:pt x="9" y="549"/>
                  </a:lnTo>
                  <a:lnTo>
                    <a:pt x="13" y="553"/>
                  </a:lnTo>
                  <a:lnTo>
                    <a:pt x="18" y="540"/>
                  </a:lnTo>
                  <a:lnTo>
                    <a:pt x="27" y="526"/>
                  </a:lnTo>
                  <a:lnTo>
                    <a:pt x="31" y="522"/>
                  </a:lnTo>
                  <a:lnTo>
                    <a:pt x="36" y="513"/>
                  </a:lnTo>
                  <a:lnTo>
                    <a:pt x="45" y="508"/>
                  </a:lnTo>
                  <a:lnTo>
                    <a:pt x="49" y="513"/>
                  </a:lnTo>
                  <a:lnTo>
                    <a:pt x="58" y="526"/>
                  </a:lnTo>
                  <a:lnTo>
                    <a:pt x="62" y="544"/>
                  </a:lnTo>
                  <a:lnTo>
                    <a:pt x="67" y="567"/>
                  </a:lnTo>
                  <a:lnTo>
                    <a:pt x="76" y="580"/>
                  </a:lnTo>
                  <a:lnTo>
                    <a:pt x="80" y="603"/>
                  </a:lnTo>
                  <a:lnTo>
                    <a:pt x="89" y="607"/>
                  </a:lnTo>
                  <a:lnTo>
                    <a:pt x="94" y="603"/>
                  </a:lnTo>
                  <a:lnTo>
                    <a:pt x="98" y="612"/>
                  </a:lnTo>
                  <a:lnTo>
                    <a:pt x="107" y="630"/>
                  </a:lnTo>
                  <a:lnTo>
                    <a:pt x="111" y="630"/>
                  </a:lnTo>
                  <a:lnTo>
                    <a:pt x="116" y="612"/>
                  </a:lnTo>
                  <a:lnTo>
                    <a:pt x="125" y="603"/>
                  </a:lnTo>
                  <a:lnTo>
                    <a:pt x="129" y="598"/>
                  </a:lnTo>
                  <a:lnTo>
                    <a:pt x="138" y="598"/>
                  </a:lnTo>
                  <a:lnTo>
                    <a:pt x="143" y="585"/>
                  </a:lnTo>
                  <a:lnTo>
                    <a:pt x="147" y="580"/>
                  </a:lnTo>
                  <a:lnTo>
                    <a:pt x="156" y="585"/>
                  </a:lnTo>
                  <a:lnTo>
                    <a:pt x="161" y="598"/>
                  </a:lnTo>
                  <a:lnTo>
                    <a:pt x="165" y="598"/>
                  </a:lnTo>
                  <a:lnTo>
                    <a:pt x="174" y="594"/>
                  </a:lnTo>
                  <a:lnTo>
                    <a:pt x="178" y="603"/>
                  </a:lnTo>
                  <a:lnTo>
                    <a:pt x="187" y="612"/>
                  </a:lnTo>
                  <a:lnTo>
                    <a:pt x="192" y="603"/>
                  </a:lnTo>
                  <a:lnTo>
                    <a:pt x="196" y="513"/>
                  </a:lnTo>
                  <a:lnTo>
                    <a:pt x="205" y="378"/>
                  </a:lnTo>
                  <a:lnTo>
                    <a:pt x="210" y="247"/>
                  </a:lnTo>
                  <a:lnTo>
                    <a:pt x="214" y="130"/>
                  </a:lnTo>
                  <a:lnTo>
                    <a:pt x="223" y="54"/>
                  </a:lnTo>
                  <a:lnTo>
                    <a:pt x="228" y="18"/>
                  </a:lnTo>
                  <a:lnTo>
                    <a:pt x="236" y="0"/>
                  </a:lnTo>
                  <a:lnTo>
                    <a:pt x="241" y="13"/>
                  </a:lnTo>
                  <a:lnTo>
                    <a:pt x="245" y="49"/>
                  </a:lnTo>
                  <a:lnTo>
                    <a:pt x="254" y="108"/>
                  </a:lnTo>
                  <a:lnTo>
                    <a:pt x="259" y="153"/>
                  </a:lnTo>
                  <a:lnTo>
                    <a:pt x="268" y="193"/>
                  </a:lnTo>
                  <a:lnTo>
                    <a:pt x="272" y="216"/>
                  </a:lnTo>
                  <a:lnTo>
                    <a:pt x="277" y="238"/>
                  </a:lnTo>
                  <a:lnTo>
                    <a:pt x="286" y="261"/>
                  </a:lnTo>
                  <a:lnTo>
                    <a:pt x="290" y="283"/>
                  </a:lnTo>
                  <a:lnTo>
                    <a:pt x="294" y="306"/>
                  </a:lnTo>
                  <a:lnTo>
                    <a:pt x="303" y="324"/>
                  </a:lnTo>
                  <a:lnTo>
                    <a:pt x="308" y="382"/>
                  </a:lnTo>
                  <a:lnTo>
                    <a:pt x="317" y="486"/>
                  </a:lnTo>
                  <a:lnTo>
                    <a:pt x="321" y="549"/>
                  </a:lnTo>
                  <a:lnTo>
                    <a:pt x="326" y="576"/>
                  </a:lnTo>
                  <a:lnTo>
                    <a:pt x="335" y="598"/>
                  </a:lnTo>
                  <a:lnTo>
                    <a:pt x="339" y="621"/>
                  </a:lnTo>
                  <a:lnTo>
                    <a:pt x="344" y="643"/>
                  </a:lnTo>
                  <a:lnTo>
                    <a:pt x="352" y="657"/>
                  </a:lnTo>
                  <a:lnTo>
                    <a:pt x="357" y="657"/>
                  </a:lnTo>
                  <a:lnTo>
                    <a:pt x="366" y="657"/>
                  </a:lnTo>
                  <a:lnTo>
                    <a:pt x="370" y="652"/>
                  </a:lnTo>
                  <a:lnTo>
                    <a:pt x="375" y="648"/>
                  </a:lnTo>
                  <a:lnTo>
                    <a:pt x="384" y="652"/>
                  </a:lnTo>
                  <a:lnTo>
                    <a:pt x="388" y="679"/>
                  </a:lnTo>
                  <a:lnTo>
                    <a:pt x="397" y="684"/>
                  </a:lnTo>
                  <a:lnTo>
                    <a:pt x="402" y="675"/>
                  </a:lnTo>
                  <a:lnTo>
                    <a:pt x="406" y="661"/>
                  </a:lnTo>
                  <a:lnTo>
                    <a:pt x="415" y="639"/>
                  </a:lnTo>
                  <a:lnTo>
                    <a:pt x="419" y="621"/>
                  </a:lnTo>
                  <a:lnTo>
                    <a:pt x="424" y="607"/>
                  </a:lnTo>
                  <a:lnTo>
                    <a:pt x="433" y="603"/>
                  </a:lnTo>
                  <a:lnTo>
                    <a:pt x="437" y="612"/>
                  </a:lnTo>
                  <a:lnTo>
                    <a:pt x="446" y="607"/>
                  </a:lnTo>
                  <a:lnTo>
                    <a:pt x="451" y="621"/>
                  </a:lnTo>
                  <a:lnTo>
                    <a:pt x="455" y="639"/>
                  </a:lnTo>
                  <a:lnTo>
                    <a:pt x="464" y="643"/>
                  </a:lnTo>
                  <a:lnTo>
                    <a:pt x="469" y="648"/>
                  </a:lnTo>
                  <a:lnTo>
                    <a:pt x="473" y="657"/>
                  </a:lnTo>
                  <a:lnTo>
                    <a:pt x="482" y="652"/>
                  </a:lnTo>
                  <a:lnTo>
                    <a:pt x="486" y="634"/>
                  </a:lnTo>
                  <a:lnTo>
                    <a:pt x="495" y="612"/>
                  </a:lnTo>
                  <a:lnTo>
                    <a:pt x="500" y="589"/>
                  </a:lnTo>
                  <a:lnTo>
                    <a:pt x="504" y="576"/>
                  </a:lnTo>
                  <a:lnTo>
                    <a:pt x="513" y="580"/>
                  </a:lnTo>
                  <a:lnTo>
                    <a:pt x="518" y="589"/>
                  </a:lnTo>
                  <a:lnTo>
                    <a:pt x="522" y="598"/>
                  </a:lnTo>
                  <a:lnTo>
                    <a:pt x="531" y="594"/>
                  </a:lnTo>
                  <a:lnTo>
                    <a:pt x="535" y="589"/>
                  </a:lnTo>
                  <a:lnTo>
                    <a:pt x="544" y="589"/>
                  </a:lnTo>
                  <a:lnTo>
                    <a:pt x="549" y="589"/>
                  </a:lnTo>
                  <a:lnTo>
                    <a:pt x="553" y="589"/>
                  </a:lnTo>
                  <a:lnTo>
                    <a:pt x="562" y="594"/>
                  </a:lnTo>
                  <a:lnTo>
                    <a:pt x="567" y="594"/>
                  </a:lnTo>
                  <a:lnTo>
                    <a:pt x="576" y="598"/>
                  </a:lnTo>
                  <a:lnTo>
                    <a:pt x="580" y="603"/>
                  </a:lnTo>
                  <a:lnTo>
                    <a:pt x="585" y="607"/>
                  </a:lnTo>
                  <a:lnTo>
                    <a:pt x="593" y="612"/>
                  </a:lnTo>
                  <a:lnTo>
                    <a:pt x="598" y="616"/>
                  </a:lnTo>
                  <a:lnTo>
                    <a:pt x="602" y="630"/>
                  </a:lnTo>
                  <a:lnTo>
                    <a:pt x="611" y="639"/>
                  </a:lnTo>
                  <a:lnTo>
                    <a:pt x="616" y="634"/>
                  </a:lnTo>
                  <a:lnTo>
                    <a:pt x="625" y="634"/>
                  </a:lnTo>
                  <a:lnTo>
                    <a:pt x="629" y="634"/>
                  </a:lnTo>
                  <a:lnTo>
                    <a:pt x="634" y="625"/>
                  </a:lnTo>
                  <a:lnTo>
                    <a:pt x="643" y="603"/>
                  </a:lnTo>
                  <a:lnTo>
                    <a:pt x="647" y="585"/>
                  </a:lnTo>
                  <a:lnTo>
                    <a:pt x="651" y="576"/>
                  </a:lnTo>
                  <a:lnTo>
                    <a:pt x="660" y="576"/>
                  </a:lnTo>
                  <a:lnTo>
                    <a:pt x="665" y="589"/>
                  </a:lnTo>
                  <a:lnTo>
                    <a:pt x="674" y="589"/>
                  </a:lnTo>
                  <a:lnTo>
                    <a:pt x="678" y="580"/>
                  </a:lnTo>
                  <a:lnTo>
                    <a:pt x="683" y="576"/>
                  </a:lnTo>
                  <a:lnTo>
                    <a:pt x="692" y="576"/>
                  </a:lnTo>
                  <a:lnTo>
                    <a:pt x="696" y="580"/>
                  </a:lnTo>
                  <a:lnTo>
                    <a:pt x="705" y="585"/>
                  </a:lnTo>
                  <a:lnTo>
                    <a:pt x="710" y="571"/>
                  </a:lnTo>
                  <a:lnTo>
                    <a:pt x="714" y="553"/>
                  </a:lnTo>
                  <a:lnTo>
                    <a:pt x="723" y="544"/>
                  </a:lnTo>
                  <a:lnTo>
                    <a:pt x="727" y="535"/>
                  </a:lnTo>
                  <a:lnTo>
                    <a:pt x="732" y="522"/>
                  </a:lnTo>
                  <a:lnTo>
                    <a:pt x="741" y="513"/>
                  </a:lnTo>
                  <a:lnTo>
                    <a:pt x="745" y="499"/>
                  </a:lnTo>
                  <a:lnTo>
                    <a:pt x="754" y="508"/>
                  </a:lnTo>
                  <a:lnTo>
                    <a:pt x="759" y="517"/>
                  </a:lnTo>
                  <a:lnTo>
                    <a:pt x="763" y="522"/>
                  </a:lnTo>
                  <a:lnTo>
                    <a:pt x="772" y="526"/>
                  </a:lnTo>
                  <a:lnTo>
                    <a:pt x="776" y="531"/>
                  </a:lnTo>
                  <a:lnTo>
                    <a:pt x="781" y="53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7" name="Freeform 124"/>
            <p:cNvSpPr>
              <a:spLocks/>
            </p:cNvSpPr>
            <p:nvPr/>
          </p:nvSpPr>
          <p:spPr bwMode="auto">
            <a:xfrm>
              <a:off x="7188229" y="1365245"/>
              <a:ext cx="1239838" cy="1000125"/>
            </a:xfrm>
            <a:custGeom>
              <a:avLst/>
              <a:gdLst>
                <a:gd name="T0" fmla="*/ 32762838 w 781"/>
                <a:gd name="T1" fmla="*/ 1496972813 h 630"/>
                <a:gd name="T2" fmla="*/ 78125669 w 781"/>
                <a:gd name="T3" fmla="*/ 1451610000 h 630"/>
                <a:gd name="T4" fmla="*/ 123488500 w 781"/>
                <a:gd name="T5" fmla="*/ 1418848763 h 630"/>
                <a:gd name="T6" fmla="*/ 168851331 w 781"/>
                <a:gd name="T7" fmla="*/ 1532255000 h 630"/>
                <a:gd name="T8" fmla="*/ 224294790 w 781"/>
                <a:gd name="T9" fmla="*/ 1542335625 h 630"/>
                <a:gd name="T10" fmla="*/ 269657621 w 781"/>
                <a:gd name="T11" fmla="*/ 1406247188 h 630"/>
                <a:gd name="T12" fmla="*/ 315020452 w 781"/>
                <a:gd name="T13" fmla="*/ 1360884375 h 630"/>
                <a:gd name="T14" fmla="*/ 360383283 w 781"/>
                <a:gd name="T15" fmla="*/ 1338203763 h 630"/>
                <a:gd name="T16" fmla="*/ 405746114 w 781"/>
                <a:gd name="T17" fmla="*/ 1350803750 h 630"/>
                <a:gd name="T18" fmla="*/ 448587993 w 781"/>
                <a:gd name="T19" fmla="*/ 1328123138 h 630"/>
                <a:gd name="T20" fmla="*/ 493950824 w 781"/>
                <a:gd name="T21" fmla="*/ 1192034700 h 630"/>
                <a:gd name="T22" fmla="*/ 539313655 w 781"/>
                <a:gd name="T23" fmla="*/ 385584700 h 630"/>
                <a:gd name="T24" fmla="*/ 594757115 w 781"/>
                <a:gd name="T25" fmla="*/ 12601575 h 630"/>
                <a:gd name="T26" fmla="*/ 640119946 w 781"/>
                <a:gd name="T27" fmla="*/ 181451250 h 630"/>
                <a:gd name="T28" fmla="*/ 685482776 w 781"/>
                <a:gd name="T29" fmla="*/ 453628125 h 630"/>
                <a:gd name="T30" fmla="*/ 730845607 w 781"/>
                <a:gd name="T31" fmla="*/ 602318138 h 630"/>
                <a:gd name="T32" fmla="*/ 776208438 w 781"/>
                <a:gd name="T33" fmla="*/ 929938450 h 630"/>
                <a:gd name="T34" fmla="*/ 821571269 w 781"/>
                <a:gd name="T35" fmla="*/ 1474292200 h 630"/>
                <a:gd name="T36" fmla="*/ 866934100 w 781"/>
                <a:gd name="T37" fmla="*/ 1519655013 h 630"/>
                <a:gd name="T38" fmla="*/ 922377559 w 781"/>
                <a:gd name="T39" fmla="*/ 1542335625 h 630"/>
                <a:gd name="T40" fmla="*/ 967740390 w 781"/>
                <a:gd name="T41" fmla="*/ 1565017825 h 630"/>
                <a:gd name="T42" fmla="*/ 1013103221 w 781"/>
                <a:gd name="T43" fmla="*/ 1464211575 h 630"/>
                <a:gd name="T44" fmla="*/ 1055946688 w 781"/>
                <a:gd name="T45" fmla="*/ 1474292200 h 630"/>
                <a:gd name="T46" fmla="*/ 1101309519 w 781"/>
                <a:gd name="T47" fmla="*/ 1542335625 h 630"/>
                <a:gd name="T48" fmla="*/ 1146672350 w 781"/>
                <a:gd name="T49" fmla="*/ 1587698438 h 630"/>
                <a:gd name="T50" fmla="*/ 1192035181 w 781"/>
                <a:gd name="T51" fmla="*/ 1509574388 h 630"/>
                <a:gd name="T52" fmla="*/ 1247478641 w 781"/>
                <a:gd name="T53" fmla="*/ 1496972813 h 630"/>
                <a:gd name="T54" fmla="*/ 1292841471 w 781"/>
                <a:gd name="T55" fmla="*/ 1509574388 h 630"/>
                <a:gd name="T56" fmla="*/ 1338204302 w 781"/>
                <a:gd name="T57" fmla="*/ 1428929388 h 630"/>
                <a:gd name="T58" fmla="*/ 1383567133 w 781"/>
                <a:gd name="T59" fmla="*/ 1350803750 h 630"/>
                <a:gd name="T60" fmla="*/ 1428929964 w 781"/>
                <a:gd name="T61" fmla="*/ 1305440938 h 630"/>
                <a:gd name="T62" fmla="*/ 1474292795 w 781"/>
                <a:gd name="T63" fmla="*/ 1260078125 h 630"/>
                <a:gd name="T64" fmla="*/ 1517134674 w 781"/>
                <a:gd name="T65" fmla="*/ 1123989688 h 630"/>
                <a:gd name="T66" fmla="*/ 1575099085 w 781"/>
                <a:gd name="T67" fmla="*/ 1146671888 h 630"/>
                <a:gd name="T68" fmla="*/ 1620461916 w 781"/>
                <a:gd name="T69" fmla="*/ 1169352500 h 630"/>
                <a:gd name="T70" fmla="*/ 1663303796 w 781"/>
                <a:gd name="T71" fmla="*/ 1237397513 h 630"/>
                <a:gd name="T72" fmla="*/ 1708666627 w 781"/>
                <a:gd name="T73" fmla="*/ 1202115325 h 630"/>
                <a:gd name="T74" fmla="*/ 1754029457 w 781"/>
                <a:gd name="T75" fmla="*/ 1224795938 h 630"/>
                <a:gd name="T76" fmla="*/ 1799392288 w 781"/>
                <a:gd name="T77" fmla="*/ 1315521563 h 630"/>
                <a:gd name="T78" fmla="*/ 1844755119 w 781"/>
                <a:gd name="T79" fmla="*/ 1406247188 h 630"/>
                <a:gd name="T80" fmla="*/ 1900198579 w 781"/>
                <a:gd name="T81" fmla="*/ 1406247188 h 630"/>
                <a:gd name="T82" fmla="*/ 1945561410 w 781"/>
                <a:gd name="T83" fmla="*/ 1464211575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81"/>
                  </a:moveTo>
                  <a:lnTo>
                    <a:pt x="9" y="590"/>
                  </a:lnTo>
                  <a:lnTo>
                    <a:pt x="13" y="594"/>
                  </a:lnTo>
                  <a:lnTo>
                    <a:pt x="18" y="581"/>
                  </a:lnTo>
                  <a:lnTo>
                    <a:pt x="27" y="572"/>
                  </a:lnTo>
                  <a:lnTo>
                    <a:pt x="31" y="576"/>
                  </a:lnTo>
                  <a:lnTo>
                    <a:pt x="36" y="572"/>
                  </a:lnTo>
                  <a:lnTo>
                    <a:pt x="45" y="567"/>
                  </a:lnTo>
                  <a:lnTo>
                    <a:pt x="49" y="563"/>
                  </a:lnTo>
                  <a:lnTo>
                    <a:pt x="58" y="572"/>
                  </a:lnTo>
                  <a:lnTo>
                    <a:pt x="62" y="590"/>
                  </a:lnTo>
                  <a:lnTo>
                    <a:pt x="67" y="608"/>
                  </a:lnTo>
                  <a:lnTo>
                    <a:pt x="76" y="608"/>
                  </a:lnTo>
                  <a:lnTo>
                    <a:pt x="80" y="612"/>
                  </a:lnTo>
                  <a:lnTo>
                    <a:pt x="89" y="612"/>
                  </a:lnTo>
                  <a:lnTo>
                    <a:pt x="94" y="603"/>
                  </a:lnTo>
                  <a:lnTo>
                    <a:pt x="98" y="581"/>
                  </a:lnTo>
                  <a:lnTo>
                    <a:pt x="107" y="558"/>
                  </a:lnTo>
                  <a:lnTo>
                    <a:pt x="111" y="549"/>
                  </a:lnTo>
                  <a:lnTo>
                    <a:pt x="116" y="540"/>
                  </a:lnTo>
                  <a:lnTo>
                    <a:pt x="125" y="540"/>
                  </a:lnTo>
                  <a:lnTo>
                    <a:pt x="129" y="536"/>
                  </a:lnTo>
                  <a:lnTo>
                    <a:pt x="138" y="536"/>
                  </a:lnTo>
                  <a:lnTo>
                    <a:pt x="143" y="531"/>
                  </a:lnTo>
                  <a:lnTo>
                    <a:pt x="147" y="531"/>
                  </a:lnTo>
                  <a:lnTo>
                    <a:pt x="156" y="531"/>
                  </a:lnTo>
                  <a:lnTo>
                    <a:pt x="161" y="536"/>
                  </a:lnTo>
                  <a:lnTo>
                    <a:pt x="165" y="536"/>
                  </a:lnTo>
                  <a:lnTo>
                    <a:pt x="174" y="536"/>
                  </a:lnTo>
                  <a:lnTo>
                    <a:pt x="178" y="527"/>
                  </a:lnTo>
                  <a:lnTo>
                    <a:pt x="187" y="509"/>
                  </a:lnTo>
                  <a:lnTo>
                    <a:pt x="192" y="513"/>
                  </a:lnTo>
                  <a:lnTo>
                    <a:pt x="196" y="473"/>
                  </a:lnTo>
                  <a:lnTo>
                    <a:pt x="205" y="365"/>
                  </a:lnTo>
                  <a:lnTo>
                    <a:pt x="210" y="261"/>
                  </a:lnTo>
                  <a:lnTo>
                    <a:pt x="214" y="153"/>
                  </a:lnTo>
                  <a:lnTo>
                    <a:pt x="223" y="81"/>
                  </a:lnTo>
                  <a:lnTo>
                    <a:pt x="228" y="36"/>
                  </a:lnTo>
                  <a:lnTo>
                    <a:pt x="236" y="5"/>
                  </a:lnTo>
                  <a:lnTo>
                    <a:pt x="241" y="0"/>
                  </a:lnTo>
                  <a:lnTo>
                    <a:pt x="245" y="27"/>
                  </a:lnTo>
                  <a:lnTo>
                    <a:pt x="254" y="72"/>
                  </a:lnTo>
                  <a:lnTo>
                    <a:pt x="259" y="122"/>
                  </a:lnTo>
                  <a:lnTo>
                    <a:pt x="268" y="153"/>
                  </a:lnTo>
                  <a:lnTo>
                    <a:pt x="272" y="180"/>
                  </a:lnTo>
                  <a:lnTo>
                    <a:pt x="277" y="203"/>
                  </a:lnTo>
                  <a:lnTo>
                    <a:pt x="286" y="221"/>
                  </a:lnTo>
                  <a:lnTo>
                    <a:pt x="290" y="239"/>
                  </a:lnTo>
                  <a:lnTo>
                    <a:pt x="294" y="270"/>
                  </a:lnTo>
                  <a:lnTo>
                    <a:pt x="303" y="297"/>
                  </a:lnTo>
                  <a:lnTo>
                    <a:pt x="308" y="369"/>
                  </a:lnTo>
                  <a:lnTo>
                    <a:pt x="317" y="482"/>
                  </a:lnTo>
                  <a:lnTo>
                    <a:pt x="321" y="540"/>
                  </a:lnTo>
                  <a:lnTo>
                    <a:pt x="326" y="585"/>
                  </a:lnTo>
                  <a:lnTo>
                    <a:pt x="335" y="608"/>
                  </a:lnTo>
                  <a:lnTo>
                    <a:pt x="339" y="608"/>
                  </a:lnTo>
                  <a:lnTo>
                    <a:pt x="344" y="603"/>
                  </a:lnTo>
                  <a:lnTo>
                    <a:pt x="352" y="603"/>
                  </a:lnTo>
                  <a:lnTo>
                    <a:pt x="357" y="612"/>
                  </a:lnTo>
                  <a:lnTo>
                    <a:pt x="366" y="612"/>
                  </a:lnTo>
                  <a:lnTo>
                    <a:pt x="370" y="612"/>
                  </a:lnTo>
                  <a:lnTo>
                    <a:pt x="375" y="621"/>
                  </a:lnTo>
                  <a:lnTo>
                    <a:pt x="384" y="621"/>
                  </a:lnTo>
                  <a:lnTo>
                    <a:pt x="388" y="608"/>
                  </a:lnTo>
                  <a:lnTo>
                    <a:pt x="397" y="590"/>
                  </a:lnTo>
                  <a:lnTo>
                    <a:pt x="402" y="581"/>
                  </a:lnTo>
                  <a:lnTo>
                    <a:pt x="406" y="581"/>
                  </a:lnTo>
                  <a:lnTo>
                    <a:pt x="415" y="590"/>
                  </a:lnTo>
                  <a:lnTo>
                    <a:pt x="419" y="585"/>
                  </a:lnTo>
                  <a:lnTo>
                    <a:pt x="424" y="590"/>
                  </a:lnTo>
                  <a:lnTo>
                    <a:pt x="433" y="603"/>
                  </a:lnTo>
                  <a:lnTo>
                    <a:pt x="437" y="612"/>
                  </a:lnTo>
                  <a:lnTo>
                    <a:pt x="446" y="617"/>
                  </a:lnTo>
                  <a:lnTo>
                    <a:pt x="451" y="626"/>
                  </a:lnTo>
                  <a:lnTo>
                    <a:pt x="455" y="630"/>
                  </a:lnTo>
                  <a:lnTo>
                    <a:pt x="464" y="630"/>
                  </a:lnTo>
                  <a:lnTo>
                    <a:pt x="469" y="612"/>
                  </a:lnTo>
                  <a:lnTo>
                    <a:pt x="473" y="599"/>
                  </a:lnTo>
                  <a:lnTo>
                    <a:pt x="482" y="585"/>
                  </a:lnTo>
                  <a:lnTo>
                    <a:pt x="486" y="590"/>
                  </a:lnTo>
                  <a:lnTo>
                    <a:pt x="495" y="594"/>
                  </a:lnTo>
                  <a:lnTo>
                    <a:pt x="500" y="608"/>
                  </a:lnTo>
                  <a:lnTo>
                    <a:pt x="504" y="608"/>
                  </a:lnTo>
                  <a:lnTo>
                    <a:pt x="513" y="599"/>
                  </a:lnTo>
                  <a:lnTo>
                    <a:pt x="518" y="581"/>
                  </a:lnTo>
                  <a:lnTo>
                    <a:pt x="522" y="572"/>
                  </a:lnTo>
                  <a:lnTo>
                    <a:pt x="531" y="567"/>
                  </a:lnTo>
                  <a:lnTo>
                    <a:pt x="535" y="558"/>
                  </a:lnTo>
                  <a:lnTo>
                    <a:pt x="544" y="545"/>
                  </a:lnTo>
                  <a:lnTo>
                    <a:pt x="549" y="536"/>
                  </a:lnTo>
                  <a:lnTo>
                    <a:pt x="553" y="540"/>
                  </a:lnTo>
                  <a:lnTo>
                    <a:pt x="562" y="536"/>
                  </a:lnTo>
                  <a:lnTo>
                    <a:pt x="567" y="518"/>
                  </a:lnTo>
                  <a:lnTo>
                    <a:pt x="576" y="500"/>
                  </a:lnTo>
                  <a:lnTo>
                    <a:pt x="580" y="500"/>
                  </a:lnTo>
                  <a:lnTo>
                    <a:pt x="585" y="500"/>
                  </a:lnTo>
                  <a:lnTo>
                    <a:pt x="593" y="491"/>
                  </a:lnTo>
                  <a:lnTo>
                    <a:pt x="598" y="468"/>
                  </a:lnTo>
                  <a:lnTo>
                    <a:pt x="602" y="446"/>
                  </a:lnTo>
                  <a:lnTo>
                    <a:pt x="611" y="432"/>
                  </a:lnTo>
                  <a:lnTo>
                    <a:pt x="616" y="437"/>
                  </a:lnTo>
                  <a:lnTo>
                    <a:pt x="625" y="455"/>
                  </a:lnTo>
                  <a:lnTo>
                    <a:pt x="629" y="459"/>
                  </a:lnTo>
                  <a:lnTo>
                    <a:pt x="634" y="464"/>
                  </a:lnTo>
                  <a:lnTo>
                    <a:pt x="643" y="464"/>
                  </a:lnTo>
                  <a:lnTo>
                    <a:pt x="647" y="468"/>
                  </a:lnTo>
                  <a:lnTo>
                    <a:pt x="651" y="482"/>
                  </a:lnTo>
                  <a:lnTo>
                    <a:pt x="660" y="491"/>
                  </a:lnTo>
                  <a:lnTo>
                    <a:pt x="665" y="482"/>
                  </a:lnTo>
                  <a:lnTo>
                    <a:pt x="674" y="477"/>
                  </a:lnTo>
                  <a:lnTo>
                    <a:pt x="678" y="477"/>
                  </a:lnTo>
                  <a:lnTo>
                    <a:pt x="683" y="473"/>
                  </a:lnTo>
                  <a:lnTo>
                    <a:pt x="692" y="473"/>
                  </a:lnTo>
                  <a:lnTo>
                    <a:pt x="696" y="486"/>
                  </a:lnTo>
                  <a:lnTo>
                    <a:pt x="705" y="509"/>
                  </a:lnTo>
                  <a:lnTo>
                    <a:pt x="710" y="522"/>
                  </a:lnTo>
                  <a:lnTo>
                    <a:pt x="714" y="522"/>
                  </a:lnTo>
                  <a:lnTo>
                    <a:pt x="723" y="531"/>
                  </a:lnTo>
                  <a:lnTo>
                    <a:pt x="727" y="545"/>
                  </a:lnTo>
                  <a:lnTo>
                    <a:pt x="732" y="558"/>
                  </a:lnTo>
                  <a:lnTo>
                    <a:pt x="741" y="563"/>
                  </a:lnTo>
                  <a:lnTo>
                    <a:pt x="745" y="567"/>
                  </a:lnTo>
                  <a:lnTo>
                    <a:pt x="754" y="558"/>
                  </a:lnTo>
                  <a:lnTo>
                    <a:pt x="759" y="554"/>
                  </a:lnTo>
                  <a:lnTo>
                    <a:pt x="763" y="567"/>
                  </a:lnTo>
                  <a:lnTo>
                    <a:pt x="772" y="581"/>
                  </a:lnTo>
                  <a:lnTo>
                    <a:pt x="776" y="576"/>
                  </a:lnTo>
                  <a:lnTo>
                    <a:pt x="781" y="563"/>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28" name="Freeform 125"/>
            <p:cNvSpPr>
              <a:spLocks/>
            </p:cNvSpPr>
            <p:nvPr/>
          </p:nvSpPr>
          <p:spPr bwMode="auto">
            <a:xfrm>
              <a:off x="7188229" y="1450970"/>
              <a:ext cx="1239838" cy="957263"/>
            </a:xfrm>
            <a:custGeom>
              <a:avLst/>
              <a:gdLst>
                <a:gd name="T0" fmla="*/ 32762838 w 781"/>
                <a:gd name="T1" fmla="*/ 1123990275 h 603"/>
                <a:gd name="T2" fmla="*/ 78125669 w 781"/>
                <a:gd name="T3" fmla="*/ 1123990275 h 603"/>
                <a:gd name="T4" fmla="*/ 123488500 w 781"/>
                <a:gd name="T5" fmla="*/ 1066027444 h 603"/>
                <a:gd name="T6" fmla="*/ 168851331 w 781"/>
                <a:gd name="T7" fmla="*/ 1123990275 h 603"/>
                <a:gd name="T8" fmla="*/ 224294790 w 781"/>
                <a:gd name="T9" fmla="*/ 1146672486 h 603"/>
                <a:gd name="T10" fmla="*/ 269657621 w 781"/>
                <a:gd name="T11" fmla="*/ 1224796577 h 603"/>
                <a:gd name="T12" fmla="*/ 315020452 w 781"/>
                <a:gd name="T13" fmla="*/ 1305441619 h 603"/>
                <a:gd name="T14" fmla="*/ 360383283 w 781"/>
                <a:gd name="T15" fmla="*/ 1292841625 h 603"/>
                <a:gd name="T16" fmla="*/ 405746114 w 781"/>
                <a:gd name="T17" fmla="*/ 1373486667 h 603"/>
                <a:gd name="T18" fmla="*/ 448587993 w 781"/>
                <a:gd name="T19" fmla="*/ 1305441619 h 603"/>
                <a:gd name="T20" fmla="*/ 493950824 w 781"/>
                <a:gd name="T21" fmla="*/ 1033264602 h 603"/>
                <a:gd name="T22" fmla="*/ 539313655 w 781"/>
                <a:gd name="T23" fmla="*/ 262096387 h 603"/>
                <a:gd name="T24" fmla="*/ 594757115 w 781"/>
                <a:gd name="T25" fmla="*/ 0 h 603"/>
                <a:gd name="T26" fmla="*/ 640119946 w 781"/>
                <a:gd name="T27" fmla="*/ 171370715 h 603"/>
                <a:gd name="T28" fmla="*/ 685482776 w 781"/>
                <a:gd name="T29" fmla="*/ 352822059 h 603"/>
                <a:gd name="T30" fmla="*/ 730845607 w 781"/>
                <a:gd name="T31" fmla="*/ 476310574 h 603"/>
                <a:gd name="T32" fmla="*/ 776208438 w 781"/>
                <a:gd name="T33" fmla="*/ 783769797 h 603"/>
                <a:gd name="T34" fmla="*/ 821571269 w 781"/>
                <a:gd name="T35" fmla="*/ 1315522250 h 603"/>
                <a:gd name="T36" fmla="*/ 866934100 w 781"/>
                <a:gd name="T37" fmla="*/ 1486892964 h 603"/>
                <a:gd name="T38" fmla="*/ 922377559 w 781"/>
                <a:gd name="T39" fmla="*/ 1509575176 h 603"/>
                <a:gd name="T40" fmla="*/ 967740390 w 781"/>
                <a:gd name="T41" fmla="*/ 1486892964 h 603"/>
                <a:gd name="T42" fmla="*/ 1013103221 w 781"/>
                <a:gd name="T43" fmla="*/ 1328123831 h 603"/>
                <a:gd name="T44" fmla="*/ 1055946688 w 781"/>
                <a:gd name="T45" fmla="*/ 1237398159 h 603"/>
                <a:gd name="T46" fmla="*/ 1101309519 w 781"/>
                <a:gd name="T47" fmla="*/ 1260078783 h 603"/>
                <a:gd name="T48" fmla="*/ 1146672350 w 781"/>
                <a:gd name="T49" fmla="*/ 1315522250 h 603"/>
                <a:gd name="T50" fmla="*/ 1192035181 w 781"/>
                <a:gd name="T51" fmla="*/ 1237398159 h 603"/>
                <a:gd name="T52" fmla="*/ 1247478641 w 781"/>
                <a:gd name="T53" fmla="*/ 1292841625 h 603"/>
                <a:gd name="T54" fmla="*/ 1292841471 w 781"/>
                <a:gd name="T55" fmla="*/ 1292841625 h 603"/>
                <a:gd name="T56" fmla="*/ 1338204302 w 781"/>
                <a:gd name="T57" fmla="*/ 1214715947 h 603"/>
                <a:gd name="T58" fmla="*/ 1383567133 w 781"/>
                <a:gd name="T59" fmla="*/ 1237398159 h 603"/>
                <a:gd name="T60" fmla="*/ 1428929964 w 781"/>
                <a:gd name="T61" fmla="*/ 1292841625 h 603"/>
                <a:gd name="T62" fmla="*/ 1474292795 w 781"/>
                <a:gd name="T63" fmla="*/ 1396167292 h 603"/>
                <a:gd name="T64" fmla="*/ 1517134674 w 781"/>
                <a:gd name="T65" fmla="*/ 1396167292 h 603"/>
                <a:gd name="T66" fmla="*/ 1575099085 w 781"/>
                <a:gd name="T67" fmla="*/ 1202115953 h 603"/>
                <a:gd name="T68" fmla="*/ 1620461916 w 781"/>
                <a:gd name="T69" fmla="*/ 1078627438 h 603"/>
                <a:gd name="T70" fmla="*/ 1663303796 w 781"/>
                <a:gd name="T71" fmla="*/ 1088708069 h 603"/>
                <a:gd name="T72" fmla="*/ 1708666627 w 781"/>
                <a:gd name="T73" fmla="*/ 1078627438 h 603"/>
                <a:gd name="T74" fmla="*/ 1754029457 w 781"/>
                <a:gd name="T75" fmla="*/ 1088708069 h 603"/>
                <a:gd name="T76" fmla="*/ 1799392288 w 781"/>
                <a:gd name="T77" fmla="*/ 1169353111 h 603"/>
                <a:gd name="T78" fmla="*/ 1844755119 w 781"/>
                <a:gd name="T79" fmla="*/ 1202115953 h 603"/>
                <a:gd name="T80" fmla="*/ 1900198579 w 781"/>
                <a:gd name="T81" fmla="*/ 1156753117 h 603"/>
                <a:gd name="T82" fmla="*/ 1945561410 w 781"/>
                <a:gd name="T83" fmla="*/ 98790176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28"/>
                  </a:moveTo>
                  <a:lnTo>
                    <a:pt x="9" y="432"/>
                  </a:lnTo>
                  <a:lnTo>
                    <a:pt x="13" y="446"/>
                  </a:lnTo>
                  <a:lnTo>
                    <a:pt x="18" y="455"/>
                  </a:lnTo>
                  <a:lnTo>
                    <a:pt x="27" y="446"/>
                  </a:lnTo>
                  <a:lnTo>
                    <a:pt x="31" y="446"/>
                  </a:lnTo>
                  <a:lnTo>
                    <a:pt x="36" y="437"/>
                  </a:lnTo>
                  <a:lnTo>
                    <a:pt x="45" y="432"/>
                  </a:lnTo>
                  <a:lnTo>
                    <a:pt x="49" y="423"/>
                  </a:lnTo>
                  <a:lnTo>
                    <a:pt x="58" y="437"/>
                  </a:lnTo>
                  <a:lnTo>
                    <a:pt x="62" y="446"/>
                  </a:lnTo>
                  <a:lnTo>
                    <a:pt x="67" y="446"/>
                  </a:lnTo>
                  <a:lnTo>
                    <a:pt x="76" y="446"/>
                  </a:lnTo>
                  <a:lnTo>
                    <a:pt x="80" y="450"/>
                  </a:lnTo>
                  <a:lnTo>
                    <a:pt x="89" y="455"/>
                  </a:lnTo>
                  <a:lnTo>
                    <a:pt x="94" y="468"/>
                  </a:lnTo>
                  <a:lnTo>
                    <a:pt x="98" y="486"/>
                  </a:lnTo>
                  <a:lnTo>
                    <a:pt x="107" y="486"/>
                  </a:lnTo>
                  <a:lnTo>
                    <a:pt x="111" y="491"/>
                  </a:lnTo>
                  <a:lnTo>
                    <a:pt x="116" y="504"/>
                  </a:lnTo>
                  <a:lnTo>
                    <a:pt x="125" y="518"/>
                  </a:lnTo>
                  <a:lnTo>
                    <a:pt x="129" y="518"/>
                  </a:lnTo>
                  <a:lnTo>
                    <a:pt x="138" y="513"/>
                  </a:lnTo>
                  <a:lnTo>
                    <a:pt x="143" y="513"/>
                  </a:lnTo>
                  <a:lnTo>
                    <a:pt x="147" y="527"/>
                  </a:lnTo>
                  <a:lnTo>
                    <a:pt x="156" y="536"/>
                  </a:lnTo>
                  <a:lnTo>
                    <a:pt x="161" y="545"/>
                  </a:lnTo>
                  <a:lnTo>
                    <a:pt x="165" y="545"/>
                  </a:lnTo>
                  <a:lnTo>
                    <a:pt x="174" y="536"/>
                  </a:lnTo>
                  <a:lnTo>
                    <a:pt x="178" y="518"/>
                  </a:lnTo>
                  <a:lnTo>
                    <a:pt x="187" y="509"/>
                  </a:lnTo>
                  <a:lnTo>
                    <a:pt x="192" y="491"/>
                  </a:lnTo>
                  <a:lnTo>
                    <a:pt x="196" y="410"/>
                  </a:lnTo>
                  <a:lnTo>
                    <a:pt x="205" y="302"/>
                  </a:lnTo>
                  <a:lnTo>
                    <a:pt x="210" y="198"/>
                  </a:lnTo>
                  <a:lnTo>
                    <a:pt x="214" y="104"/>
                  </a:lnTo>
                  <a:lnTo>
                    <a:pt x="223" y="59"/>
                  </a:lnTo>
                  <a:lnTo>
                    <a:pt x="228" y="23"/>
                  </a:lnTo>
                  <a:lnTo>
                    <a:pt x="236" y="0"/>
                  </a:lnTo>
                  <a:lnTo>
                    <a:pt x="241" y="5"/>
                  </a:lnTo>
                  <a:lnTo>
                    <a:pt x="245" y="27"/>
                  </a:lnTo>
                  <a:lnTo>
                    <a:pt x="254" y="68"/>
                  </a:lnTo>
                  <a:lnTo>
                    <a:pt x="259" y="104"/>
                  </a:lnTo>
                  <a:lnTo>
                    <a:pt x="268" y="122"/>
                  </a:lnTo>
                  <a:lnTo>
                    <a:pt x="272" y="140"/>
                  </a:lnTo>
                  <a:lnTo>
                    <a:pt x="277" y="158"/>
                  </a:lnTo>
                  <a:lnTo>
                    <a:pt x="286" y="167"/>
                  </a:lnTo>
                  <a:lnTo>
                    <a:pt x="290" y="189"/>
                  </a:lnTo>
                  <a:lnTo>
                    <a:pt x="294" y="212"/>
                  </a:lnTo>
                  <a:lnTo>
                    <a:pt x="303" y="239"/>
                  </a:lnTo>
                  <a:lnTo>
                    <a:pt x="308" y="311"/>
                  </a:lnTo>
                  <a:lnTo>
                    <a:pt x="317" y="419"/>
                  </a:lnTo>
                  <a:lnTo>
                    <a:pt x="321" y="482"/>
                  </a:lnTo>
                  <a:lnTo>
                    <a:pt x="326" y="522"/>
                  </a:lnTo>
                  <a:lnTo>
                    <a:pt x="335" y="549"/>
                  </a:lnTo>
                  <a:lnTo>
                    <a:pt x="339" y="572"/>
                  </a:lnTo>
                  <a:lnTo>
                    <a:pt x="344" y="590"/>
                  </a:lnTo>
                  <a:lnTo>
                    <a:pt x="352" y="599"/>
                  </a:lnTo>
                  <a:lnTo>
                    <a:pt x="357" y="603"/>
                  </a:lnTo>
                  <a:lnTo>
                    <a:pt x="366" y="599"/>
                  </a:lnTo>
                  <a:lnTo>
                    <a:pt x="370" y="590"/>
                  </a:lnTo>
                  <a:lnTo>
                    <a:pt x="375" y="585"/>
                  </a:lnTo>
                  <a:lnTo>
                    <a:pt x="384" y="590"/>
                  </a:lnTo>
                  <a:lnTo>
                    <a:pt x="388" y="581"/>
                  </a:lnTo>
                  <a:lnTo>
                    <a:pt x="397" y="554"/>
                  </a:lnTo>
                  <a:lnTo>
                    <a:pt x="402" y="527"/>
                  </a:lnTo>
                  <a:lnTo>
                    <a:pt x="406" y="504"/>
                  </a:lnTo>
                  <a:lnTo>
                    <a:pt x="415" y="495"/>
                  </a:lnTo>
                  <a:lnTo>
                    <a:pt x="419" y="491"/>
                  </a:lnTo>
                  <a:lnTo>
                    <a:pt x="424" y="495"/>
                  </a:lnTo>
                  <a:lnTo>
                    <a:pt x="433" y="495"/>
                  </a:lnTo>
                  <a:lnTo>
                    <a:pt x="437" y="500"/>
                  </a:lnTo>
                  <a:lnTo>
                    <a:pt x="446" y="504"/>
                  </a:lnTo>
                  <a:lnTo>
                    <a:pt x="451" y="504"/>
                  </a:lnTo>
                  <a:lnTo>
                    <a:pt x="455" y="522"/>
                  </a:lnTo>
                  <a:lnTo>
                    <a:pt x="464" y="513"/>
                  </a:lnTo>
                  <a:lnTo>
                    <a:pt x="469" y="495"/>
                  </a:lnTo>
                  <a:lnTo>
                    <a:pt x="473" y="491"/>
                  </a:lnTo>
                  <a:lnTo>
                    <a:pt x="482" y="491"/>
                  </a:lnTo>
                  <a:lnTo>
                    <a:pt x="486" y="495"/>
                  </a:lnTo>
                  <a:lnTo>
                    <a:pt x="495" y="513"/>
                  </a:lnTo>
                  <a:lnTo>
                    <a:pt x="500" y="518"/>
                  </a:lnTo>
                  <a:lnTo>
                    <a:pt x="504" y="513"/>
                  </a:lnTo>
                  <a:lnTo>
                    <a:pt x="513" y="513"/>
                  </a:lnTo>
                  <a:lnTo>
                    <a:pt x="518" y="504"/>
                  </a:lnTo>
                  <a:lnTo>
                    <a:pt x="522" y="491"/>
                  </a:lnTo>
                  <a:lnTo>
                    <a:pt x="531" y="482"/>
                  </a:lnTo>
                  <a:lnTo>
                    <a:pt x="535" y="473"/>
                  </a:lnTo>
                  <a:lnTo>
                    <a:pt x="544" y="477"/>
                  </a:lnTo>
                  <a:lnTo>
                    <a:pt x="549" y="491"/>
                  </a:lnTo>
                  <a:lnTo>
                    <a:pt x="553" y="495"/>
                  </a:lnTo>
                  <a:lnTo>
                    <a:pt x="562" y="500"/>
                  </a:lnTo>
                  <a:lnTo>
                    <a:pt x="567" y="513"/>
                  </a:lnTo>
                  <a:lnTo>
                    <a:pt x="576" y="536"/>
                  </a:lnTo>
                  <a:lnTo>
                    <a:pt x="580" y="545"/>
                  </a:lnTo>
                  <a:lnTo>
                    <a:pt x="585" y="554"/>
                  </a:lnTo>
                  <a:lnTo>
                    <a:pt x="593" y="563"/>
                  </a:lnTo>
                  <a:lnTo>
                    <a:pt x="598" y="558"/>
                  </a:lnTo>
                  <a:lnTo>
                    <a:pt x="602" y="554"/>
                  </a:lnTo>
                  <a:lnTo>
                    <a:pt x="611" y="540"/>
                  </a:lnTo>
                  <a:lnTo>
                    <a:pt x="616" y="513"/>
                  </a:lnTo>
                  <a:lnTo>
                    <a:pt x="625" y="477"/>
                  </a:lnTo>
                  <a:lnTo>
                    <a:pt x="629" y="450"/>
                  </a:lnTo>
                  <a:lnTo>
                    <a:pt x="634" y="432"/>
                  </a:lnTo>
                  <a:lnTo>
                    <a:pt x="643" y="428"/>
                  </a:lnTo>
                  <a:lnTo>
                    <a:pt x="647" y="423"/>
                  </a:lnTo>
                  <a:lnTo>
                    <a:pt x="651" y="432"/>
                  </a:lnTo>
                  <a:lnTo>
                    <a:pt x="660" y="432"/>
                  </a:lnTo>
                  <a:lnTo>
                    <a:pt x="665" y="432"/>
                  </a:lnTo>
                  <a:lnTo>
                    <a:pt x="674" y="423"/>
                  </a:lnTo>
                  <a:lnTo>
                    <a:pt x="678" y="428"/>
                  </a:lnTo>
                  <a:lnTo>
                    <a:pt x="683" y="419"/>
                  </a:lnTo>
                  <a:lnTo>
                    <a:pt x="692" y="419"/>
                  </a:lnTo>
                  <a:lnTo>
                    <a:pt x="696" y="432"/>
                  </a:lnTo>
                  <a:lnTo>
                    <a:pt x="705" y="446"/>
                  </a:lnTo>
                  <a:lnTo>
                    <a:pt x="710" y="455"/>
                  </a:lnTo>
                  <a:lnTo>
                    <a:pt x="714" y="464"/>
                  </a:lnTo>
                  <a:lnTo>
                    <a:pt x="723" y="477"/>
                  </a:lnTo>
                  <a:lnTo>
                    <a:pt x="727" y="482"/>
                  </a:lnTo>
                  <a:lnTo>
                    <a:pt x="732" y="477"/>
                  </a:lnTo>
                  <a:lnTo>
                    <a:pt x="741" y="477"/>
                  </a:lnTo>
                  <a:lnTo>
                    <a:pt x="745" y="477"/>
                  </a:lnTo>
                  <a:lnTo>
                    <a:pt x="754" y="459"/>
                  </a:lnTo>
                  <a:lnTo>
                    <a:pt x="759" y="437"/>
                  </a:lnTo>
                  <a:lnTo>
                    <a:pt x="763" y="410"/>
                  </a:lnTo>
                  <a:lnTo>
                    <a:pt x="772" y="392"/>
                  </a:lnTo>
                  <a:lnTo>
                    <a:pt x="776" y="378"/>
                  </a:lnTo>
                  <a:lnTo>
                    <a:pt x="781" y="378"/>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grpSp>
      <p:grpSp>
        <p:nvGrpSpPr>
          <p:cNvPr id="299129" name="Group 734"/>
          <p:cNvGrpSpPr>
            <a:grpSpLocks noChangeAspect="1"/>
          </p:cNvGrpSpPr>
          <p:nvPr/>
        </p:nvGrpSpPr>
        <p:grpSpPr bwMode="auto">
          <a:xfrm>
            <a:off x="7404100" y="1220788"/>
            <a:ext cx="1428750" cy="1387475"/>
            <a:chOff x="5254627" y="4670408"/>
            <a:chExt cx="1738366" cy="1686862"/>
          </a:xfrm>
        </p:grpSpPr>
        <p:sp>
          <p:nvSpPr>
            <p:cNvPr id="299130" name="Rectangle 128"/>
            <p:cNvSpPr>
              <a:spLocks noChangeArrowheads="1"/>
            </p:cNvSpPr>
            <p:nvPr/>
          </p:nvSpPr>
          <p:spPr bwMode="auto">
            <a:xfrm>
              <a:off x="5430840" y="4719621"/>
              <a:ext cx="1474788"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cs typeface="Arial" charset="0"/>
              </a:endParaRPr>
            </a:p>
          </p:txBody>
        </p:sp>
        <p:sp>
          <p:nvSpPr>
            <p:cNvPr id="299131" name="Rectangle 129"/>
            <p:cNvSpPr>
              <a:spLocks noChangeArrowheads="1"/>
            </p:cNvSpPr>
            <p:nvPr/>
          </p:nvSpPr>
          <p:spPr bwMode="auto">
            <a:xfrm>
              <a:off x="5430840" y="4719621"/>
              <a:ext cx="1474788" cy="148590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32" name="Line 130"/>
            <p:cNvSpPr>
              <a:spLocks noChangeShapeType="1"/>
            </p:cNvSpPr>
            <p:nvPr/>
          </p:nvSpPr>
          <p:spPr bwMode="auto">
            <a:xfrm>
              <a:off x="5430840" y="4719621"/>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33" name="Freeform 131"/>
            <p:cNvSpPr>
              <a:spLocks/>
            </p:cNvSpPr>
            <p:nvPr/>
          </p:nvSpPr>
          <p:spPr bwMode="auto">
            <a:xfrm>
              <a:off x="5430840" y="4719621"/>
              <a:ext cx="1474788" cy="1485900"/>
            </a:xfrm>
            <a:custGeom>
              <a:avLst/>
              <a:gdLst>
                <a:gd name="T0" fmla="*/ 0 w 208"/>
                <a:gd name="T1" fmla="*/ 2147483647 h 208"/>
                <a:gd name="T2" fmla="*/ 2147483647 w 208"/>
                <a:gd name="T3" fmla="*/ 2147483647 h 208"/>
                <a:gd name="T4" fmla="*/ 2147483647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34" name="Line 132"/>
            <p:cNvSpPr>
              <a:spLocks noChangeShapeType="1"/>
            </p:cNvSpPr>
            <p:nvPr/>
          </p:nvSpPr>
          <p:spPr bwMode="auto">
            <a:xfrm flipV="1">
              <a:off x="5430840" y="4719621"/>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35" name="Line 133"/>
            <p:cNvSpPr>
              <a:spLocks noChangeShapeType="1"/>
            </p:cNvSpPr>
            <p:nvPr/>
          </p:nvSpPr>
          <p:spPr bwMode="auto">
            <a:xfrm>
              <a:off x="5430840" y="6205521"/>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36" name="Line 134"/>
            <p:cNvSpPr>
              <a:spLocks noChangeShapeType="1"/>
            </p:cNvSpPr>
            <p:nvPr/>
          </p:nvSpPr>
          <p:spPr bwMode="auto">
            <a:xfrm flipV="1">
              <a:off x="5430840" y="4719621"/>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37" name="Line 135"/>
            <p:cNvSpPr>
              <a:spLocks noChangeShapeType="1"/>
            </p:cNvSpPr>
            <p:nvPr/>
          </p:nvSpPr>
          <p:spPr bwMode="auto">
            <a:xfrm flipV="1">
              <a:off x="5430840" y="6184883"/>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38" name="Line 136"/>
            <p:cNvSpPr>
              <a:spLocks noChangeShapeType="1"/>
            </p:cNvSpPr>
            <p:nvPr/>
          </p:nvSpPr>
          <p:spPr bwMode="auto">
            <a:xfrm>
              <a:off x="5430840" y="4727558"/>
              <a:ext cx="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39" name="Rectangle 137"/>
            <p:cNvSpPr>
              <a:spLocks noChangeArrowheads="1"/>
            </p:cNvSpPr>
            <p:nvPr/>
          </p:nvSpPr>
          <p:spPr bwMode="auto">
            <a:xfrm>
              <a:off x="5411080" y="6227957"/>
              <a:ext cx="50219" cy="1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0</a:t>
              </a:r>
              <a:endParaRPr lang="en-GB">
                <a:cs typeface="Arial" charset="0"/>
              </a:endParaRPr>
            </a:p>
          </p:txBody>
        </p:sp>
        <p:sp>
          <p:nvSpPr>
            <p:cNvPr id="299140" name="Line 138"/>
            <p:cNvSpPr>
              <a:spLocks noChangeShapeType="1"/>
            </p:cNvSpPr>
            <p:nvPr/>
          </p:nvSpPr>
          <p:spPr bwMode="auto">
            <a:xfrm flipV="1">
              <a:off x="5927727" y="6184883"/>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41" name="Line 139"/>
            <p:cNvSpPr>
              <a:spLocks noChangeShapeType="1"/>
            </p:cNvSpPr>
            <p:nvPr/>
          </p:nvSpPr>
          <p:spPr bwMode="auto">
            <a:xfrm>
              <a:off x="5927727" y="4727558"/>
              <a:ext cx="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42" name="Rectangle 140"/>
            <p:cNvSpPr>
              <a:spLocks noChangeArrowheads="1"/>
            </p:cNvSpPr>
            <p:nvPr/>
          </p:nvSpPr>
          <p:spPr bwMode="auto">
            <a:xfrm>
              <a:off x="5864987" y="6227957"/>
              <a:ext cx="150658" cy="1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100</a:t>
              </a:r>
              <a:endParaRPr lang="en-GB">
                <a:cs typeface="Arial" charset="0"/>
              </a:endParaRPr>
            </a:p>
          </p:txBody>
        </p:sp>
        <p:sp>
          <p:nvSpPr>
            <p:cNvPr id="299143" name="Line 141"/>
            <p:cNvSpPr>
              <a:spLocks noChangeShapeType="1"/>
            </p:cNvSpPr>
            <p:nvPr/>
          </p:nvSpPr>
          <p:spPr bwMode="auto">
            <a:xfrm flipV="1">
              <a:off x="6416677" y="6184883"/>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44" name="Line 142"/>
            <p:cNvSpPr>
              <a:spLocks noChangeShapeType="1"/>
            </p:cNvSpPr>
            <p:nvPr/>
          </p:nvSpPr>
          <p:spPr bwMode="auto">
            <a:xfrm>
              <a:off x="6416677" y="4727558"/>
              <a:ext cx="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45" name="Rectangle 143"/>
            <p:cNvSpPr>
              <a:spLocks noChangeArrowheads="1"/>
            </p:cNvSpPr>
            <p:nvPr/>
          </p:nvSpPr>
          <p:spPr bwMode="auto">
            <a:xfrm>
              <a:off x="6353661" y="6227957"/>
              <a:ext cx="150658" cy="1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200</a:t>
              </a:r>
              <a:endParaRPr lang="en-GB">
                <a:cs typeface="Arial" charset="0"/>
              </a:endParaRPr>
            </a:p>
          </p:txBody>
        </p:sp>
        <p:sp>
          <p:nvSpPr>
            <p:cNvPr id="299146" name="Line 144"/>
            <p:cNvSpPr>
              <a:spLocks noChangeShapeType="1"/>
            </p:cNvSpPr>
            <p:nvPr/>
          </p:nvSpPr>
          <p:spPr bwMode="auto">
            <a:xfrm flipV="1">
              <a:off x="6905627" y="6184883"/>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47" name="Line 145"/>
            <p:cNvSpPr>
              <a:spLocks noChangeShapeType="1"/>
            </p:cNvSpPr>
            <p:nvPr/>
          </p:nvSpPr>
          <p:spPr bwMode="auto">
            <a:xfrm>
              <a:off x="6905627" y="4727558"/>
              <a:ext cx="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48" name="Rectangle 146"/>
            <p:cNvSpPr>
              <a:spLocks noChangeArrowheads="1"/>
            </p:cNvSpPr>
            <p:nvPr/>
          </p:nvSpPr>
          <p:spPr bwMode="auto">
            <a:xfrm>
              <a:off x="6842335" y="6227956"/>
              <a:ext cx="150658" cy="12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300</a:t>
              </a:r>
              <a:endParaRPr lang="en-GB">
                <a:cs typeface="Arial" charset="0"/>
              </a:endParaRPr>
            </a:p>
          </p:txBody>
        </p:sp>
        <p:sp>
          <p:nvSpPr>
            <p:cNvPr id="299149" name="Line 147"/>
            <p:cNvSpPr>
              <a:spLocks noChangeShapeType="1"/>
            </p:cNvSpPr>
            <p:nvPr/>
          </p:nvSpPr>
          <p:spPr bwMode="auto">
            <a:xfrm>
              <a:off x="5430840" y="6205521"/>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50" name="Line 148"/>
            <p:cNvSpPr>
              <a:spLocks noChangeShapeType="1"/>
            </p:cNvSpPr>
            <p:nvPr/>
          </p:nvSpPr>
          <p:spPr bwMode="auto">
            <a:xfrm flipH="1">
              <a:off x="6883402" y="6205521"/>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51" name="Rectangle 149"/>
            <p:cNvSpPr>
              <a:spLocks noChangeArrowheads="1"/>
            </p:cNvSpPr>
            <p:nvPr/>
          </p:nvSpPr>
          <p:spPr bwMode="auto">
            <a:xfrm>
              <a:off x="5254627" y="6148824"/>
              <a:ext cx="179631" cy="12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-100</a:t>
              </a:r>
              <a:endParaRPr lang="en-GB">
                <a:cs typeface="Arial" charset="0"/>
              </a:endParaRPr>
            </a:p>
          </p:txBody>
        </p:sp>
        <p:sp>
          <p:nvSpPr>
            <p:cNvPr id="299152" name="Line 150"/>
            <p:cNvSpPr>
              <a:spLocks noChangeShapeType="1"/>
            </p:cNvSpPr>
            <p:nvPr/>
          </p:nvSpPr>
          <p:spPr bwMode="auto">
            <a:xfrm>
              <a:off x="5430840" y="5905483"/>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53" name="Line 151"/>
            <p:cNvSpPr>
              <a:spLocks noChangeShapeType="1"/>
            </p:cNvSpPr>
            <p:nvPr/>
          </p:nvSpPr>
          <p:spPr bwMode="auto">
            <a:xfrm flipH="1">
              <a:off x="6883402" y="5905483"/>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54" name="Rectangle 152"/>
            <p:cNvSpPr>
              <a:spLocks noChangeArrowheads="1"/>
            </p:cNvSpPr>
            <p:nvPr/>
          </p:nvSpPr>
          <p:spPr bwMode="auto">
            <a:xfrm>
              <a:off x="5297120" y="5847737"/>
              <a:ext cx="129412" cy="1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-80</a:t>
              </a:r>
              <a:endParaRPr lang="en-GB">
                <a:cs typeface="Arial" charset="0"/>
              </a:endParaRPr>
            </a:p>
          </p:txBody>
        </p:sp>
        <p:sp>
          <p:nvSpPr>
            <p:cNvPr id="299155" name="Line 153"/>
            <p:cNvSpPr>
              <a:spLocks noChangeShapeType="1"/>
            </p:cNvSpPr>
            <p:nvPr/>
          </p:nvSpPr>
          <p:spPr bwMode="auto">
            <a:xfrm>
              <a:off x="5430840" y="5613383"/>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56" name="Line 154"/>
            <p:cNvSpPr>
              <a:spLocks noChangeShapeType="1"/>
            </p:cNvSpPr>
            <p:nvPr/>
          </p:nvSpPr>
          <p:spPr bwMode="auto">
            <a:xfrm flipH="1">
              <a:off x="6883402" y="5613383"/>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57" name="Rectangle 155"/>
            <p:cNvSpPr>
              <a:spLocks noChangeArrowheads="1"/>
            </p:cNvSpPr>
            <p:nvPr/>
          </p:nvSpPr>
          <p:spPr bwMode="auto">
            <a:xfrm>
              <a:off x="5297120" y="5556300"/>
              <a:ext cx="129412" cy="1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-60</a:t>
              </a:r>
              <a:endParaRPr lang="en-GB">
                <a:cs typeface="Arial" charset="0"/>
              </a:endParaRPr>
            </a:p>
          </p:txBody>
        </p:sp>
        <p:sp>
          <p:nvSpPr>
            <p:cNvPr id="299158" name="Line 156"/>
            <p:cNvSpPr>
              <a:spLocks noChangeShapeType="1"/>
            </p:cNvSpPr>
            <p:nvPr/>
          </p:nvSpPr>
          <p:spPr bwMode="auto">
            <a:xfrm>
              <a:off x="5430840" y="5313346"/>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59" name="Line 157"/>
            <p:cNvSpPr>
              <a:spLocks noChangeShapeType="1"/>
            </p:cNvSpPr>
            <p:nvPr/>
          </p:nvSpPr>
          <p:spPr bwMode="auto">
            <a:xfrm flipH="1">
              <a:off x="6883402" y="5313346"/>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60" name="Rectangle 158"/>
            <p:cNvSpPr>
              <a:spLocks noChangeArrowheads="1"/>
            </p:cNvSpPr>
            <p:nvPr/>
          </p:nvSpPr>
          <p:spPr bwMode="auto">
            <a:xfrm>
              <a:off x="5297120" y="5257142"/>
              <a:ext cx="129412" cy="12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-40</a:t>
              </a:r>
              <a:endParaRPr lang="en-GB">
                <a:cs typeface="Arial" charset="0"/>
              </a:endParaRPr>
            </a:p>
          </p:txBody>
        </p:sp>
        <p:sp>
          <p:nvSpPr>
            <p:cNvPr id="299161" name="Line 159"/>
            <p:cNvSpPr>
              <a:spLocks noChangeShapeType="1"/>
            </p:cNvSpPr>
            <p:nvPr/>
          </p:nvSpPr>
          <p:spPr bwMode="auto">
            <a:xfrm>
              <a:off x="5430840" y="5019658"/>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62" name="Line 160"/>
            <p:cNvSpPr>
              <a:spLocks noChangeShapeType="1"/>
            </p:cNvSpPr>
            <p:nvPr/>
          </p:nvSpPr>
          <p:spPr bwMode="auto">
            <a:xfrm flipH="1">
              <a:off x="6883402" y="5019658"/>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63" name="Rectangle 161"/>
            <p:cNvSpPr>
              <a:spLocks noChangeArrowheads="1"/>
            </p:cNvSpPr>
            <p:nvPr/>
          </p:nvSpPr>
          <p:spPr bwMode="auto">
            <a:xfrm>
              <a:off x="5297120" y="4961845"/>
              <a:ext cx="129412" cy="1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-20</a:t>
              </a:r>
              <a:endParaRPr lang="en-GB">
                <a:cs typeface="Arial" charset="0"/>
              </a:endParaRPr>
            </a:p>
          </p:txBody>
        </p:sp>
        <p:sp>
          <p:nvSpPr>
            <p:cNvPr id="299164" name="Line 162"/>
            <p:cNvSpPr>
              <a:spLocks noChangeShapeType="1"/>
            </p:cNvSpPr>
            <p:nvPr/>
          </p:nvSpPr>
          <p:spPr bwMode="auto">
            <a:xfrm>
              <a:off x="5430840" y="4727558"/>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65" name="Line 163"/>
            <p:cNvSpPr>
              <a:spLocks noChangeShapeType="1"/>
            </p:cNvSpPr>
            <p:nvPr/>
          </p:nvSpPr>
          <p:spPr bwMode="auto">
            <a:xfrm flipH="1">
              <a:off x="6883402" y="4727558"/>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66" name="Rectangle 164"/>
            <p:cNvSpPr>
              <a:spLocks noChangeArrowheads="1"/>
            </p:cNvSpPr>
            <p:nvPr/>
          </p:nvSpPr>
          <p:spPr bwMode="auto">
            <a:xfrm>
              <a:off x="5366655" y="4670408"/>
              <a:ext cx="50220" cy="1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700">
                  <a:solidFill>
                    <a:srgbClr val="000000"/>
                  </a:solidFill>
                  <a:latin typeface="Arial Narrow" pitchFamily="34" charset="0"/>
                  <a:cs typeface="Arial" charset="0"/>
                </a:rPr>
                <a:t>0</a:t>
              </a:r>
              <a:endParaRPr lang="en-GB">
                <a:cs typeface="Arial" charset="0"/>
              </a:endParaRPr>
            </a:p>
          </p:txBody>
        </p:sp>
        <p:sp>
          <p:nvSpPr>
            <p:cNvPr id="299167" name="Line 165"/>
            <p:cNvSpPr>
              <a:spLocks noChangeShapeType="1"/>
            </p:cNvSpPr>
            <p:nvPr/>
          </p:nvSpPr>
          <p:spPr bwMode="auto">
            <a:xfrm>
              <a:off x="5430840" y="4719621"/>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68" name="Freeform 166"/>
            <p:cNvSpPr>
              <a:spLocks/>
            </p:cNvSpPr>
            <p:nvPr/>
          </p:nvSpPr>
          <p:spPr bwMode="auto">
            <a:xfrm>
              <a:off x="5430840" y="4719621"/>
              <a:ext cx="1474788" cy="1485900"/>
            </a:xfrm>
            <a:custGeom>
              <a:avLst/>
              <a:gdLst>
                <a:gd name="T0" fmla="*/ 0 w 208"/>
                <a:gd name="T1" fmla="*/ 2147483647 h 208"/>
                <a:gd name="T2" fmla="*/ 2147483647 w 208"/>
                <a:gd name="T3" fmla="*/ 2147483647 h 208"/>
                <a:gd name="T4" fmla="*/ 2147483647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69" name="Line 167"/>
            <p:cNvSpPr>
              <a:spLocks noChangeShapeType="1"/>
            </p:cNvSpPr>
            <p:nvPr/>
          </p:nvSpPr>
          <p:spPr bwMode="auto">
            <a:xfrm flipV="1">
              <a:off x="5430840" y="4719621"/>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170" name="Freeform 168"/>
            <p:cNvSpPr>
              <a:spLocks/>
            </p:cNvSpPr>
            <p:nvPr/>
          </p:nvSpPr>
          <p:spPr bwMode="auto">
            <a:xfrm>
              <a:off x="5438777" y="4848208"/>
              <a:ext cx="1239838" cy="1114425"/>
            </a:xfrm>
            <a:custGeom>
              <a:avLst/>
              <a:gdLst>
                <a:gd name="T0" fmla="*/ 68045040 w 781"/>
                <a:gd name="T1" fmla="*/ 1565017825 h 702"/>
                <a:gd name="T2" fmla="*/ 146169121 w 781"/>
                <a:gd name="T3" fmla="*/ 1577617813 h 702"/>
                <a:gd name="T4" fmla="*/ 224294790 w 781"/>
                <a:gd name="T5" fmla="*/ 1600300013 h 702"/>
                <a:gd name="T6" fmla="*/ 292338243 w 781"/>
                <a:gd name="T7" fmla="*/ 1577617813 h 702"/>
                <a:gd name="T8" fmla="*/ 370463912 w 781"/>
                <a:gd name="T9" fmla="*/ 1587698438 h 702"/>
                <a:gd name="T10" fmla="*/ 448587993 w 781"/>
                <a:gd name="T11" fmla="*/ 1587698438 h 702"/>
                <a:gd name="T12" fmla="*/ 529233026 w 781"/>
                <a:gd name="T13" fmla="*/ 839212825 h 702"/>
                <a:gd name="T14" fmla="*/ 607358695 w 781"/>
                <a:gd name="T15" fmla="*/ 226814063 h 702"/>
                <a:gd name="T16" fmla="*/ 685482776 w 781"/>
                <a:gd name="T17" fmla="*/ 624998750 h 702"/>
                <a:gd name="T18" fmla="*/ 763608445 w 781"/>
                <a:gd name="T19" fmla="*/ 919857825 h 702"/>
                <a:gd name="T20" fmla="*/ 844253478 w 781"/>
                <a:gd name="T21" fmla="*/ 1701106263 h 702"/>
                <a:gd name="T22" fmla="*/ 922377559 w 781"/>
                <a:gd name="T23" fmla="*/ 1769149688 h 702"/>
                <a:gd name="T24" fmla="*/ 1000503228 w 781"/>
                <a:gd name="T25" fmla="*/ 1759069063 h 702"/>
                <a:gd name="T26" fmla="*/ 1068546681 w 781"/>
                <a:gd name="T27" fmla="*/ 1691025638 h 702"/>
                <a:gd name="T28" fmla="*/ 1146672350 w 781"/>
                <a:gd name="T29" fmla="*/ 1668343438 h 702"/>
                <a:gd name="T30" fmla="*/ 1224796431 w 781"/>
                <a:gd name="T31" fmla="*/ 1622980625 h 702"/>
                <a:gd name="T32" fmla="*/ 1305441464 w 781"/>
                <a:gd name="T33" fmla="*/ 1622980625 h 702"/>
                <a:gd name="T34" fmla="*/ 1383567133 w 781"/>
                <a:gd name="T35" fmla="*/ 1600300013 h 702"/>
                <a:gd name="T36" fmla="*/ 1461691214 w 781"/>
                <a:gd name="T37" fmla="*/ 1577617813 h 702"/>
                <a:gd name="T38" fmla="*/ 1539816883 w 781"/>
                <a:gd name="T39" fmla="*/ 1610380638 h 702"/>
                <a:gd name="T40" fmla="*/ 1620461916 w 781"/>
                <a:gd name="T41" fmla="*/ 1610380638 h 702"/>
                <a:gd name="T42" fmla="*/ 1698585998 w 781"/>
                <a:gd name="T43" fmla="*/ 1577617813 h 702"/>
                <a:gd name="T44" fmla="*/ 1776711667 w 781"/>
                <a:gd name="T45" fmla="*/ 1587698438 h 702"/>
                <a:gd name="T46" fmla="*/ 1844755119 w 781"/>
                <a:gd name="T47" fmla="*/ 1565017825 h 702"/>
                <a:gd name="T48" fmla="*/ 1922880788 w 781"/>
                <a:gd name="T49" fmla="*/ 1577617813 h 702"/>
                <a:gd name="T50" fmla="*/ 1955642039 w 781"/>
                <a:gd name="T51" fmla="*/ 1282760325 h 702"/>
                <a:gd name="T52" fmla="*/ 1877517957 w 781"/>
                <a:gd name="T53" fmla="*/ 1305440938 h 702"/>
                <a:gd name="T54" fmla="*/ 1799392288 w 781"/>
                <a:gd name="T55" fmla="*/ 1305440938 h 702"/>
                <a:gd name="T56" fmla="*/ 1721268207 w 781"/>
                <a:gd name="T57" fmla="*/ 1292840950 h 702"/>
                <a:gd name="T58" fmla="*/ 1640623174 w 781"/>
                <a:gd name="T59" fmla="*/ 1292840950 h 702"/>
                <a:gd name="T60" fmla="*/ 1575099085 w 781"/>
                <a:gd name="T61" fmla="*/ 1292840950 h 702"/>
                <a:gd name="T62" fmla="*/ 1494454053 w 781"/>
                <a:gd name="T63" fmla="*/ 1292840950 h 702"/>
                <a:gd name="T64" fmla="*/ 1416328384 w 781"/>
                <a:gd name="T65" fmla="*/ 1282760325 h 702"/>
                <a:gd name="T66" fmla="*/ 1338204302 w 781"/>
                <a:gd name="T67" fmla="*/ 1338203763 h 702"/>
                <a:gd name="T68" fmla="*/ 1260078633 w 781"/>
                <a:gd name="T69" fmla="*/ 1338203763 h 702"/>
                <a:gd name="T70" fmla="*/ 1181954552 w 781"/>
                <a:gd name="T71" fmla="*/ 1373485950 h 702"/>
                <a:gd name="T72" fmla="*/ 1101309519 w 781"/>
                <a:gd name="T73" fmla="*/ 1451610000 h 702"/>
                <a:gd name="T74" fmla="*/ 1023183850 w 781"/>
                <a:gd name="T75" fmla="*/ 1486892188 h 702"/>
                <a:gd name="T76" fmla="*/ 945059769 w 781"/>
                <a:gd name="T77" fmla="*/ 1577617813 h 702"/>
                <a:gd name="T78" fmla="*/ 866934100 w 781"/>
                <a:gd name="T79" fmla="*/ 1587698438 h 702"/>
                <a:gd name="T80" fmla="*/ 798890647 w 781"/>
                <a:gd name="T81" fmla="*/ 1247478138 h 702"/>
                <a:gd name="T82" fmla="*/ 720764978 w 781"/>
                <a:gd name="T83" fmla="*/ 602318138 h 702"/>
                <a:gd name="T84" fmla="*/ 640119946 w 781"/>
                <a:gd name="T85" fmla="*/ 158770638 h 702"/>
                <a:gd name="T86" fmla="*/ 561995864 w 781"/>
                <a:gd name="T87" fmla="*/ 194052825 h 702"/>
                <a:gd name="T88" fmla="*/ 483870195 w 781"/>
                <a:gd name="T89" fmla="*/ 1315521563 h 702"/>
                <a:gd name="T90" fmla="*/ 405746114 w 781"/>
                <a:gd name="T91" fmla="*/ 1282760325 h 702"/>
                <a:gd name="T92" fmla="*/ 325101081 w 781"/>
                <a:gd name="T93" fmla="*/ 1260078125 h 702"/>
                <a:gd name="T94" fmla="*/ 246975412 w 781"/>
                <a:gd name="T95" fmla="*/ 1292840950 h 702"/>
                <a:gd name="T96" fmla="*/ 168851331 w 781"/>
                <a:gd name="T97" fmla="*/ 1315521563 h 702"/>
                <a:gd name="T98" fmla="*/ 90725662 w 781"/>
                <a:gd name="T99" fmla="*/ 1292840950 h 702"/>
                <a:gd name="T100" fmla="*/ 22682209 w 781"/>
                <a:gd name="T101" fmla="*/ 1315521563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1"/>
                <a:gd name="T154" fmla="*/ 0 h 702"/>
                <a:gd name="T155" fmla="*/ 781 w 781"/>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1" h="702">
                  <a:moveTo>
                    <a:pt x="0" y="621"/>
                  </a:moveTo>
                  <a:lnTo>
                    <a:pt x="9" y="621"/>
                  </a:lnTo>
                  <a:lnTo>
                    <a:pt x="13" y="626"/>
                  </a:lnTo>
                  <a:lnTo>
                    <a:pt x="18" y="626"/>
                  </a:lnTo>
                  <a:lnTo>
                    <a:pt x="27" y="621"/>
                  </a:lnTo>
                  <a:lnTo>
                    <a:pt x="31" y="621"/>
                  </a:lnTo>
                  <a:lnTo>
                    <a:pt x="36" y="621"/>
                  </a:lnTo>
                  <a:lnTo>
                    <a:pt x="45" y="626"/>
                  </a:lnTo>
                  <a:lnTo>
                    <a:pt x="49" y="626"/>
                  </a:lnTo>
                  <a:lnTo>
                    <a:pt x="58" y="626"/>
                  </a:lnTo>
                  <a:lnTo>
                    <a:pt x="62" y="626"/>
                  </a:lnTo>
                  <a:lnTo>
                    <a:pt x="67" y="626"/>
                  </a:lnTo>
                  <a:lnTo>
                    <a:pt x="76" y="626"/>
                  </a:lnTo>
                  <a:lnTo>
                    <a:pt x="80" y="630"/>
                  </a:lnTo>
                  <a:lnTo>
                    <a:pt x="89" y="635"/>
                  </a:lnTo>
                  <a:lnTo>
                    <a:pt x="94" y="630"/>
                  </a:lnTo>
                  <a:lnTo>
                    <a:pt x="98" y="630"/>
                  </a:lnTo>
                  <a:lnTo>
                    <a:pt x="107" y="630"/>
                  </a:lnTo>
                  <a:lnTo>
                    <a:pt x="111" y="630"/>
                  </a:lnTo>
                  <a:lnTo>
                    <a:pt x="116" y="626"/>
                  </a:lnTo>
                  <a:lnTo>
                    <a:pt x="125" y="626"/>
                  </a:lnTo>
                  <a:lnTo>
                    <a:pt x="129" y="626"/>
                  </a:lnTo>
                  <a:lnTo>
                    <a:pt x="138" y="626"/>
                  </a:lnTo>
                  <a:lnTo>
                    <a:pt x="143" y="626"/>
                  </a:lnTo>
                  <a:lnTo>
                    <a:pt x="147" y="630"/>
                  </a:lnTo>
                  <a:lnTo>
                    <a:pt x="156" y="630"/>
                  </a:lnTo>
                  <a:lnTo>
                    <a:pt x="161" y="630"/>
                  </a:lnTo>
                  <a:lnTo>
                    <a:pt x="165" y="626"/>
                  </a:lnTo>
                  <a:lnTo>
                    <a:pt x="174" y="626"/>
                  </a:lnTo>
                  <a:lnTo>
                    <a:pt x="178" y="630"/>
                  </a:lnTo>
                  <a:lnTo>
                    <a:pt x="187" y="630"/>
                  </a:lnTo>
                  <a:lnTo>
                    <a:pt x="192" y="635"/>
                  </a:lnTo>
                  <a:lnTo>
                    <a:pt x="196" y="576"/>
                  </a:lnTo>
                  <a:lnTo>
                    <a:pt x="205" y="455"/>
                  </a:lnTo>
                  <a:lnTo>
                    <a:pt x="210" y="333"/>
                  </a:lnTo>
                  <a:lnTo>
                    <a:pt x="214" y="234"/>
                  </a:lnTo>
                  <a:lnTo>
                    <a:pt x="223" y="158"/>
                  </a:lnTo>
                  <a:lnTo>
                    <a:pt x="228" y="108"/>
                  </a:lnTo>
                  <a:lnTo>
                    <a:pt x="236" y="81"/>
                  </a:lnTo>
                  <a:lnTo>
                    <a:pt x="241" y="90"/>
                  </a:lnTo>
                  <a:lnTo>
                    <a:pt x="245" y="117"/>
                  </a:lnTo>
                  <a:lnTo>
                    <a:pt x="254" y="158"/>
                  </a:lnTo>
                  <a:lnTo>
                    <a:pt x="259" y="194"/>
                  </a:lnTo>
                  <a:lnTo>
                    <a:pt x="268" y="225"/>
                  </a:lnTo>
                  <a:lnTo>
                    <a:pt x="272" y="248"/>
                  </a:lnTo>
                  <a:lnTo>
                    <a:pt x="277" y="270"/>
                  </a:lnTo>
                  <a:lnTo>
                    <a:pt x="286" y="288"/>
                  </a:lnTo>
                  <a:lnTo>
                    <a:pt x="290" y="315"/>
                  </a:lnTo>
                  <a:lnTo>
                    <a:pt x="294" y="342"/>
                  </a:lnTo>
                  <a:lnTo>
                    <a:pt x="303" y="365"/>
                  </a:lnTo>
                  <a:lnTo>
                    <a:pt x="308" y="437"/>
                  </a:lnTo>
                  <a:lnTo>
                    <a:pt x="317" y="540"/>
                  </a:lnTo>
                  <a:lnTo>
                    <a:pt x="321" y="608"/>
                  </a:lnTo>
                  <a:lnTo>
                    <a:pt x="326" y="648"/>
                  </a:lnTo>
                  <a:lnTo>
                    <a:pt x="335" y="675"/>
                  </a:lnTo>
                  <a:lnTo>
                    <a:pt x="339" y="689"/>
                  </a:lnTo>
                  <a:lnTo>
                    <a:pt x="344" y="698"/>
                  </a:lnTo>
                  <a:lnTo>
                    <a:pt x="352" y="702"/>
                  </a:lnTo>
                  <a:lnTo>
                    <a:pt x="357" y="702"/>
                  </a:lnTo>
                  <a:lnTo>
                    <a:pt x="366" y="702"/>
                  </a:lnTo>
                  <a:lnTo>
                    <a:pt x="370" y="702"/>
                  </a:lnTo>
                  <a:lnTo>
                    <a:pt x="375" y="702"/>
                  </a:lnTo>
                  <a:lnTo>
                    <a:pt x="384" y="698"/>
                  </a:lnTo>
                  <a:lnTo>
                    <a:pt x="388" y="698"/>
                  </a:lnTo>
                  <a:lnTo>
                    <a:pt x="397" y="698"/>
                  </a:lnTo>
                  <a:lnTo>
                    <a:pt x="402" y="693"/>
                  </a:lnTo>
                  <a:lnTo>
                    <a:pt x="406" y="689"/>
                  </a:lnTo>
                  <a:lnTo>
                    <a:pt x="415" y="680"/>
                  </a:lnTo>
                  <a:lnTo>
                    <a:pt x="419" y="675"/>
                  </a:lnTo>
                  <a:lnTo>
                    <a:pt x="424" y="671"/>
                  </a:lnTo>
                  <a:lnTo>
                    <a:pt x="433" y="666"/>
                  </a:lnTo>
                  <a:lnTo>
                    <a:pt x="437" y="662"/>
                  </a:lnTo>
                  <a:lnTo>
                    <a:pt x="446" y="657"/>
                  </a:lnTo>
                  <a:lnTo>
                    <a:pt x="451" y="657"/>
                  </a:lnTo>
                  <a:lnTo>
                    <a:pt x="455" y="662"/>
                  </a:lnTo>
                  <a:lnTo>
                    <a:pt x="464" y="657"/>
                  </a:lnTo>
                  <a:lnTo>
                    <a:pt x="469" y="653"/>
                  </a:lnTo>
                  <a:lnTo>
                    <a:pt x="473" y="653"/>
                  </a:lnTo>
                  <a:lnTo>
                    <a:pt x="482" y="648"/>
                  </a:lnTo>
                  <a:lnTo>
                    <a:pt x="486" y="644"/>
                  </a:lnTo>
                  <a:lnTo>
                    <a:pt x="495" y="639"/>
                  </a:lnTo>
                  <a:lnTo>
                    <a:pt x="500" y="635"/>
                  </a:lnTo>
                  <a:lnTo>
                    <a:pt x="504" y="639"/>
                  </a:lnTo>
                  <a:lnTo>
                    <a:pt x="513" y="644"/>
                  </a:lnTo>
                  <a:lnTo>
                    <a:pt x="518" y="644"/>
                  </a:lnTo>
                  <a:lnTo>
                    <a:pt x="522" y="639"/>
                  </a:lnTo>
                  <a:lnTo>
                    <a:pt x="531" y="635"/>
                  </a:lnTo>
                  <a:lnTo>
                    <a:pt x="535" y="630"/>
                  </a:lnTo>
                  <a:lnTo>
                    <a:pt x="544" y="630"/>
                  </a:lnTo>
                  <a:lnTo>
                    <a:pt x="549" y="635"/>
                  </a:lnTo>
                  <a:lnTo>
                    <a:pt x="553" y="635"/>
                  </a:lnTo>
                  <a:lnTo>
                    <a:pt x="562" y="630"/>
                  </a:lnTo>
                  <a:lnTo>
                    <a:pt x="567" y="626"/>
                  </a:lnTo>
                  <a:lnTo>
                    <a:pt x="576" y="621"/>
                  </a:lnTo>
                  <a:lnTo>
                    <a:pt x="580" y="626"/>
                  </a:lnTo>
                  <a:lnTo>
                    <a:pt x="585" y="626"/>
                  </a:lnTo>
                  <a:lnTo>
                    <a:pt x="593" y="626"/>
                  </a:lnTo>
                  <a:lnTo>
                    <a:pt x="598" y="630"/>
                  </a:lnTo>
                  <a:lnTo>
                    <a:pt x="602" y="635"/>
                  </a:lnTo>
                  <a:lnTo>
                    <a:pt x="611" y="639"/>
                  </a:lnTo>
                  <a:lnTo>
                    <a:pt x="616" y="639"/>
                  </a:lnTo>
                  <a:lnTo>
                    <a:pt x="625" y="639"/>
                  </a:lnTo>
                  <a:lnTo>
                    <a:pt x="629" y="639"/>
                  </a:lnTo>
                  <a:lnTo>
                    <a:pt x="634" y="639"/>
                  </a:lnTo>
                  <a:lnTo>
                    <a:pt x="643" y="639"/>
                  </a:lnTo>
                  <a:lnTo>
                    <a:pt x="647" y="635"/>
                  </a:lnTo>
                  <a:lnTo>
                    <a:pt x="651" y="630"/>
                  </a:lnTo>
                  <a:lnTo>
                    <a:pt x="660" y="626"/>
                  </a:lnTo>
                  <a:lnTo>
                    <a:pt x="665" y="626"/>
                  </a:lnTo>
                  <a:lnTo>
                    <a:pt x="674" y="626"/>
                  </a:lnTo>
                  <a:lnTo>
                    <a:pt x="678" y="626"/>
                  </a:lnTo>
                  <a:lnTo>
                    <a:pt x="683" y="626"/>
                  </a:lnTo>
                  <a:lnTo>
                    <a:pt x="692" y="626"/>
                  </a:lnTo>
                  <a:lnTo>
                    <a:pt x="696" y="626"/>
                  </a:lnTo>
                  <a:lnTo>
                    <a:pt x="705" y="630"/>
                  </a:lnTo>
                  <a:lnTo>
                    <a:pt x="710" y="626"/>
                  </a:lnTo>
                  <a:lnTo>
                    <a:pt x="714" y="617"/>
                  </a:lnTo>
                  <a:lnTo>
                    <a:pt x="723" y="612"/>
                  </a:lnTo>
                  <a:lnTo>
                    <a:pt x="727" y="617"/>
                  </a:lnTo>
                  <a:lnTo>
                    <a:pt x="732" y="621"/>
                  </a:lnTo>
                  <a:lnTo>
                    <a:pt x="741" y="621"/>
                  </a:lnTo>
                  <a:lnTo>
                    <a:pt x="745" y="621"/>
                  </a:lnTo>
                  <a:lnTo>
                    <a:pt x="754" y="621"/>
                  </a:lnTo>
                  <a:lnTo>
                    <a:pt x="759" y="621"/>
                  </a:lnTo>
                  <a:lnTo>
                    <a:pt x="763" y="626"/>
                  </a:lnTo>
                  <a:lnTo>
                    <a:pt x="772" y="621"/>
                  </a:lnTo>
                  <a:lnTo>
                    <a:pt x="776" y="617"/>
                  </a:lnTo>
                  <a:lnTo>
                    <a:pt x="781" y="617"/>
                  </a:lnTo>
                  <a:lnTo>
                    <a:pt x="781" y="513"/>
                  </a:lnTo>
                  <a:lnTo>
                    <a:pt x="776" y="509"/>
                  </a:lnTo>
                  <a:lnTo>
                    <a:pt x="772" y="509"/>
                  </a:lnTo>
                  <a:lnTo>
                    <a:pt x="763" y="504"/>
                  </a:lnTo>
                  <a:lnTo>
                    <a:pt x="759" y="513"/>
                  </a:lnTo>
                  <a:lnTo>
                    <a:pt x="754" y="518"/>
                  </a:lnTo>
                  <a:lnTo>
                    <a:pt x="745" y="518"/>
                  </a:lnTo>
                  <a:lnTo>
                    <a:pt x="741" y="518"/>
                  </a:lnTo>
                  <a:lnTo>
                    <a:pt x="732" y="518"/>
                  </a:lnTo>
                  <a:lnTo>
                    <a:pt x="727" y="522"/>
                  </a:lnTo>
                  <a:lnTo>
                    <a:pt x="723" y="522"/>
                  </a:lnTo>
                  <a:lnTo>
                    <a:pt x="714" y="518"/>
                  </a:lnTo>
                  <a:lnTo>
                    <a:pt x="710" y="509"/>
                  </a:lnTo>
                  <a:lnTo>
                    <a:pt x="705" y="513"/>
                  </a:lnTo>
                  <a:lnTo>
                    <a:pt x="696" y="509"/>
                  </a:lnTo>
                  <a:lnTo>
                    <a:pt x="692" y="509"/>
                  </a:lnTo>
                  <a:lnTo>
                    <a:pt x="683" y="513"/>
                  </a:lnTo>
                  <a:lnTo>
                    <a:pt x="678" y="518"/>
                  </a:lnTo>
                  <a:lnTo>
                    <a:pt x="674" y="518"/>
                  </a:lnTo>
                  <a:lnTo>
                    <a:pt x="665" y="518"/>
                  </a:lnTo>
                  <a:lnTo>
                    <a:pt x="660" y="513"/>
                  </a:lnTo>
                  <a:lnTo>
                    <a:pt x="651" y="513"/>
                  </a:lnTo>
                  <a:lnTo>
                    <a:pt x="647" y="509"/>
                  </a:lnTo>
                  <a:lnTo>
                    <a:pt x="643" y="509"/>
                  </a:lnTo>
                  <a:lnTo>
                    <a:pt x="634" y="509"/>
                  </a:lnTo>
                  <a:lnTo>
                    <a:pt x="629" y="509"/>
                  </a:lnTo>
                  <a:lnTo>
                    <a:pt x="625" y="513"/>
                  </a:lnTo>
                  <a:lnTo>
                    <a:pt x="616" y="513"/>
                  </a:lnTo>
                  <a:lnTo>
                    <a:pt x="611" y="513"/>
                  </a:lnTo>
                  <a:lnTo>
                    <a:pt x="602" y="518"/>
                  </a:lnTo>
                  <a:lnTo>
                    <a:pt x="598" y="518"/>
                  </a:lnTo>
                  <a:lnTo>
                    <a:pt x="593" y="513"/>
                  </a:lnTo>
                  <a:lnTo>
                    <a:pt x="585" y="509"/>
                  </a:lnTo>
                  <a:lnTo>
                    <a:pt x="580" y="504"/>
                  </a:lnTo>
                  <a:lnTo>
                    <a:pt x="576" y="509"/>
                  </a:lnTo>
                  <a:lnTo>
                    <a:pt x="567" y="509"/>
                  </a:lnTo>
                  <a:lnTo>
                    <a:pt x="562" y="509"/>
                  </a:lnTo>
                  <a:lnTo>
                    <a:pt x="553" y="504"/>
                  </a:lnTo>
                  <a:lnTo>
                    <a:pt x="549" y="509"/>
                  </a:lnTo>
                  <a:lnTo>
                    <a:pt x="544" y="518"/>
                  </a:lnTo>
                  <a:lnTo>
                    <a:pt x="535" y="527"/>
                  </a:lnTo>
                  <a:lnTo>
                    <a:pt x="531" y="531"/>
                  </a:lnTo>
                  <a:lnTo>
                    <a:pt x="522" y="527"/>
                  </a:lnTo>
                  <a:lnTo>
                    <a:pt x="518" y="527"/>
                  </a:lnTo>
                  <a:lnTo>
                    <a:pt x="513" y="527"/>
                  </a:lnTo>
                  <a:lnTo>
                    <a:pt x="504" y="527"/>
                  </a:lnTo>
                  <a:lnTo>
                    <a:pt x="500" y="531"/>
                  </a:lnTo>
                  <a:lnTo>
                    <a:pt x="495" y="531"/>
                  </a:lnTo>
                  <a:lnTo>
                    <a:pt x="486" y="536"/>
                  </a:lnTo>
                  <a:lnTo>
                    <a:pt x="482" y="540"/>
                  </a:lnTo>
                  <a:lnTo>
                    <a:pt x="473" y="540"/>
                  </a:lnTo>
                  <a:lnTo>
                    <a:pt x="469" y="545"/>
                  </a:lnTo>
                  <a:lnTo>
                    <a:pt x="464" y="554"/>
                  </a:lnTo>
                  <a:lnTo>
                    <a:pt x="455" y="558"/>
                  </a:lnTo>
                  <a:lnTo>
                    <a:pt x="451" y="567"/>
                  </a:lnTo>
                  <a:lnTo>
                    <a:pt x="446" y="572"/>
                  </a:lnTo>
                  <a:lnTo>
                    <a:pt x="437" y="576"/>
                  </a:lnTo>
                  <a:lnTo>
                    <a:pt x="433" y="581"/>
                  </a:lnTo>
                  <a:lnTo>
                    <a:pt x="424" y="581"/>
                  </a:lnTo>
                  <a:lnTo>
                    <a:pt x="419" y="585"/>
                  </a:lnTo>
                  <a:lnTo>
                    <a:pt x="415" y="590"/>
                  </a:lnTo>
                  <a:lnTo>
                    <a:pt x="406" y="590"/>
                  </a:lnTo>
                  <a:lnTo>
                    <a:pt x="402" y="599"/>
                  </a:lnTo>
                  <a:lnTo>
                    <a:pt x="397" y="603"/>
                  </a:lnTo>
                  <a:lnTo>
                    <a:pt x="388" y="612"/>
                  </a:lnTo>
                  <a:lnTo>
                    <a:pt x="384" y="621"/>
                  </a:lnTo>
                  <a:lnTo>
                    <a:pt x="375" y="626"/>
                  </a:lnTo>
                  <a:lnTo>
                    <a:pt x="370" y="630"/>
                  </a:lnTo>
                  <a:lnTo>
                    <a:pt x="366" y="635"/>
                  </a:lnTo>
                  <a:lnTo>
                    <a:pt x="357" y="635"/>
                  </a:lnTo>
                  <a:lnTo>
                    <a:pt x="352" y="635"/>
                  </a:lnTo>
                  <a:lnTo>
                    <a:pt x="344" y="630"/>
                  </a:lnTo>
                  <a:lnTo>
                    <a:pt x="339" y="630"/>
                  </a:lnTo>
                  <a:lnTo>
                    <a:pt x="335" y="626"/>
                  </a:lnTo>
                  <a:lnTo>
                    <a:pt x="326" y="603"/>
                  </a:lnTo>
                  <a:lnTo>
                    <a:pt x="321" y="563"/>
                  </a:lnTo>
                  <a:lnTo>
                    <a:pt x="317" y="495"/>
                  </a:lnTo>
                  <a:lnTo>
                    <a:pt x="308" y="387"/>
                  </a:lnTo>
                  <a:lnTo>
                    <a:pt x="303" y="315"/>
                  </a:lnTo>
                  <a:lnTo>
                    <a:pt x="294" y="293"/>
                  </a:lnTo>
                  <a:lnTo>
                    <a:pt x="290" y="266"/>
                  </a:lnTo>
                  <a:lnTo>
                    <a:pt x="286" y="239"/>
                  </a:lnTo>
                  <a:lnTo>
                    <a:pt x="277" y="212"/>
                  </a:lnTo>
                  <a:lnTo>
                    <a:pt x="272" y="180"/>
                  </a:lnTo>
                  <a:lnTo>
                    <a:pt x="268" y="144"/>
                  </a:lnTo>
                  <a:lnTo>
                    <a:pt x="259" y="104"/>
                  </a:lnTo>
                  <a:lnTo>
                    <a:pt x="254" y="63"/>
                  </a:lnTo>
                  <a:lnTo>
                    <a:pt x="245" y="27"/>
                  </a:lnTo>
                  <a:lnTo>
                    <a:pt x="241" y="0"/>
                  </a:lnTo>
                  <a:lnTo>
                    <a:pt x="236" y="0"/>
                  </a:lnTo>
                  <a:lnTo>
                    <a:pt x="228" y="32"/>
                  </a:lnTo>
                  <a:lnTo>
                    <a:pt x="223" y="77"/>
                  </a:lnTo>
                  <a:lnTo>
                    <a:pt x="214" y="144"/>
                  </a:lnTo>
                  <a:lnTo>
                    <a:pt x="210" y="239"/>
                  </a:lnTo>
                  <a:lnTo>
                    <a:pt x="205" y="351"/>
                  </a:lnTo>
                  <a:lnTo>
                    <a:pt x="196" y="464"/>
                  </a:lnTo>
                  <a:lnTo>
                    <a:pt x="192" y="522"/>
                  </a:lnTo>
                  <a:lnTo>
                    <a:pt x="187" y="513"/>
                  </a:lnTo>
                  <a:lnTo>
                    <a:pt x="178" y="509"/>
                  </a:lnTo>
                  <a:lnTo>
                    <a:pt x="174" y="509"/>
                  </a:lnTo>
                  <a:lnTo>
                    <a:pt x="165" y="509"/>
                  </a:lnTo>
                  <a:lnTo>
                    <a:pt x="161" y="509"/>
                  </a:lnTo>
                  <a:lnTo>
                    <a:pt x="156" y="504"/>
                  </a:lnTo>
                  <a:lnTo>
                    <a:pt x="147" y="500"/>
                  </a:lnTo>
                  <a:lnTo>
                    <a:pt x="143" y="500"/>
                  </a:lnTo>
                  <a:lnTo>
                    <a:pt x="138" y="495"/>
                  </a:lnTo>
                  <a:lnTo>
                    <a:pt x="129" y="500"/>
                  </a:lnTo>
                  <a:lnTo>
                    <a:pt x="125" y="504"/>
                  </a:lnTo>
                  <a:lnTo>
                    <a:pt x="116" y="509"/>
                  </a:lnTo>
                  <a:lnTo>
                    <a:pt x="111" y="509"/>
                  </a:lnTo>
                  <a:lnTo>
                    <a:pt x="107" y="509"/>
                  </a:lnTo>
                  <a:lnTo>
                    <a:pt x="98" y="513"/>
                  </a:lnTo>
                  <a:lnTo>
                    <a:pt x="94" y="513"/>
                  </a:lnTo>
                  <a:lnTo>
                    <a:pt x="89" y="513"/>
                  </a:lnTo>
                  <a:lnTo>
                    <a:pt x="80" y="518"/>
                  </a:lnTo>
                  <a:lnTo>
                    <a:pt x="76" y="522"/>
                  </a:lnTo>
                  <a:lnTo>
                    <a:pt x="67" y="522"/>
                  </a:lnTo>
                  <a:lnTo>
                    <a:pt x="62" y="513"/>
                  </a:lnTo>
                  <a:lnTo>
                    <a:pt x="58" y="518"/>
                  </a:lnTo>
                  <a:lnTo>
                    <a:pt x="49" y="513"/>
                  </a:lnTo>
                  <a:lnTo>
                    <a:pt x="45" y="513"/>
                  </a:lnTo>
                  <a:lnTo>
                    <a:pt x="36" y="513"/>
                  </a:lnTo>
                  <a:lnTo>
                    <a:pt x="31" y="518"/>
                  </a:lnTo>
                  <a:lnTo>
                    <a:pt x="27" y="518"/>
                  </a:lnTo>
                  <a:lnTo>
                    <a:pt x="18" y="518"/>
                  </a:lnTo>
                  <a:lnTo>
                    <a:pt x="13" y="518"/>
                  </a:lnTo>
                  <a:lnTo>
                    <a:pt x="9" y="522"/>
                  </a:lnTo>
                  <a:lnTo>
                    <a:pt x="0" y="527"/>
                  </a:lnTo>
                  <a:lnTo>
                    <a:pt x="0" y="6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GB">
                <a:cs typeface="Arial" charset="0"/>
              </a:endParaRPr>
            </a:p>
          </p:txBody>
        </p:sp>
        <p:sp>
          <p:nvSpPr>
            <p:cNvPr id="299171" name="Freeform 169"/>
            <p:cNvSpPr>
              <a:spLocks/>
            </p:cNvSpPr>
            <p:nvPr/>
          </p:nvSpPr>
          <p:spPr bwMode="auto">
            <a:xfrm>
              <a:off x="5438777" y="4848208"/>
              <a:ext cx="1239838" cy="1114425"/>
            </a:xfrm>
            <a:custGeom>
              <a:avLst/>
              <a:gdLst>
                <a:gd name="T0" fmla="*/ 68045040 w 781"/>
                <a:gd name="T1" fmla="*/ 1565017825 h 702"/>
                <a:gd name="T2" fmla="*/ 146169121 w 781"/>
                <a:gd name="T3" fmla="*/ 1577617813 h 702"/>
                <a:gd name="T4" fmla="*/ 224294790 w 781"/>
                <a:gd name="T5" fmla="*/ 1600300013 h 702"/>
                <a:gd name="T6" fmla="*/ 292338243 w 781"/>
                <a:gd name="T7" fmla="*/ 1577617813 h 702"/>
                <a:gd name="T8" fmla="*/ 370463912 w 781"/>
                <a:gd name="T9" fmla="*/ 1587698438 h 702"/>
                <a:gd name="T10" fmla="*/ 448587993 w 781"/>
                <a:gd name="T11" fmla="*/ 1587698438 h 702"/>
                <a:gd name="T12" fmla="*/ 529233026 w 781"/>
                <a:gd name="T13" fmla="*/ 839212825 h 702"/>
                <a:gd name="T14" fmla="*/ 607358695 w 781"/>
                <a:gd name="T15" fmla="*/ 226814063 h 702"/>
                <a:gd name="T16" fmla="*/ 685482776 w 781"/>
                <a:gd name="T17" fmla="*/ 624998750 h 702"/>
                <a:gd name="T18" fmla="*/ 763608445 w 781"/>
                <a:gd name="T19" fmla="*/ 919857825 h 702"/>
                <a:gd name="T20" fmla="*/ 844253478 w 781"/>
                <a:gd name="T21" fmla="*/ 1701106263 h 702"/>
                <a:gd name="T22" fmla="*/ 922377559 w 781"/>
                <a:gd name="T23" fmla="*/ 1769149688 h 702"/>
                <a:gd name="T24" fmla="*/ 1000503228 w 781"/>
                <a:gd name="T25" fmla="*/ 1759069063 h 702"/>
                <a:gd name="T26" fmla="*/ 1068546681 w 781"/>
                <a:gd name="T27" fmla="*/ 1691025638 h 702"/>
                <a:gd name="T28" fmla="*/ 1146672350 w 781"/>
                <a:gd name="T29" fmla="*/ 1668343438 h 702"/>
                <a:gd name="T30" fmla="*/ 1224796431 w 781"/>
                <a:gd name="T31" fmla="*/ 1622980625 h 702"/>
                <a:gd name="T32" fmla="*/ 1305441464 w 781"/>
                <a:gd name="T33" fmla="*/ 1622980625 h 702"/>
                <a:gd name="T34" fmla="*/ 1383567133 w 781"/>
                <a:gd name="T35" fmla="*/ 1600300013 h 702"/>
                <a:gd name="T36" fmla="*/ 1461691214 w 781"/>
                <a:gd name="T37" fmla="*/ 1577617813 h 702"/>
                <a:gd name="T38" fmla="*/ 1539816883 w 781"/>
                <a:gd name="T39" fmla="*/ 1610380638 h 702"/>
                <a:gd name="T40" fmla="*/ 1620461916 w 781"/>
                <a:gd name="T41" fmla="*/ 1610380638 h 702"/>
                <a:gd name="T42" fmla="*/ 1698585998 w 781"/>
                <a:gd name="T43" fmla="*/ 1577617813 h 702"/>
                <a:gd name="T44" fmla="*/ 1776711667 w 781"/>
                <a:gd name="T45" fmla="*/ 1587698438 h 702"/>
                <a:gd name="T46" fmla="*/ 1844755119 w 781"/>
                <a:gd name="T47" fmla="*/ 1565017825 h 702"/>
                <a:gd name="T48" fmla="*/ 1922880788 w 781"/>
                <a:gd name="T49" fmla="*/ 1577617813 h 702"/>
                <a:gd name="T50" fmla="*/ 1955642039 w 781"/>
                <a:gd name="T51" fmla="*/ 1282760325 h 702"/>
                <a:gd name="T52" fmla="*/ 1877517957 w 781"/>
                <a:gd name="T53" fmla="*/ 1305440938 h 702"/>
                <a:gd name="T54" fmla="*/ 1799392288 w 781"/>
                <a:gd name="T55" fmla="*/ 1305440938 h 702"/>
                <a:gd name="T56" fmla="*/ 1721268207 w 781"/>
                <a:gd name="T57" fmla="*/ 1292840950 h 702"/>
                <a:gd name="T58" fmla="*/ 1640623174 w 781"/>
                <a:gd name="T59" fmla="*/ 1292840950 h 702"/>
                <a:gd name="T60" fmla="*/ 1575099085 w 781"/>
                <a:gd name="T61" fmla="*/ 1292840950 h 702"/>
                <a:gd name="T62" fmla="*/ 1494454053 w 781"/>
                <a:gd name="T63" fmla="*/ 1292840950 h 702"/>
                <a:gd name="T64" fmla="*/ 1416328384 w 781"/>
                <a:gd name="T65" fmla="*/ 1282760325 h 702"/>
                <a:gd name="T66" fmla="*/ 1338204302 w 781"/>
                <a:gd name="T67" fmla="*/ 1338203763 h 702"/>
                <a:gd name="T68" fmla="*/ 1260078633 w 781"/>
                <a:gd name="T69" fmla="*/ 1338203763 h 702"/>
                <a:gd name="T70" fmla="*/ 1181954552 w 781"/>
                <a:gd name="T71" fmla="*/ 1373485950 h 702"/>
                <a:gd name="T72" fmla="*/ 1101309519 w 781"/>
                <a:gd name="T73" fmla="*/ 1451610000 h 702"/>
                <a:gd name="T74" fmla="*/ 1023183850 w 781"/>
                <a:gd name="T75" fmla="*/ 1486892188 h 702"/>
                <a:gd name="T76" fmla="*/ 945059769 w 781"/>
                <a:gd name="T77" fmla="*/ 1577617813 h 702"/>
                <a:gd name="T78" fmla="*/ 866934100 w 781"/>
                <a:gd name="T79" fmla="*/ 1587698438 h 702"/>
                <a:gd name="T80" fmla="*/ 798890647 w 781"/>
                <a:gd name="T81" fmla="*/ 1247478138 h 702"/>
                <a:gd name="T82" fmla="*/ 720764978 w 781"/>
                <a:gd name="T83" fmla="*/ 602318138 h 702"/>
                <a:gd name="T84" fmla="*/ 640119946 w 781"/>
                <a:gd name="T85" fmla="*/ 158770638 h 702"/>
                <a:gd name="T86" fmla="*/ 561995864 w 781"/>
                <a:gd name="T87" fmla="*/ 194052825 h 702"/>
                <a:gd name="T88" fmla="*/ 483870195 w 781"/>
                <a:gd name="T89" fmla="*/ 1315521563 h 702"/>
                <a:gd name="T90" fmla="*/ 405746114 w 781"/>
                <a:gd name="T91" fmla="*/ 1282760325 h 702"/>
                <a:gd name="T92" fmla="*/ 325101081 w 781"/>
                <a:gd name="T93" fmla="*/ 1260078125 h 702"/>
                <a:gd name="T94" fmla="*/ 246975412 w 781"/>
                <a:gd name="T95" fmla="*/ 1292840950 h 702"/>
                <a:gd name="T96" fmla="*/ 168851331 w 781"/>
                <a:gd name="T97" fmla="*/ 1315521563 h 702"/>
                <a:gd name="T98" fmla="*/ 90725662 w 781"/>
                <a:gd name="T99" fmla="*/ 1292840950 h 702"/>
                <a:gd name="T100" fmla="*/ 22682209 w 781"/>
                <a:gd name="T101" fmla="*/ 1315521563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1"/>
                <a:gd name="T154" fmla="*/ 0 h 702"/>
                <a:gd name="T155" fmla="*/ 781 w 781"/>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1" h="702">
                  <a:moveTo>
                    <a:pt x="0" y="621"/>
                  </a:moveTo>
                  <a:lnTo>
                    <a:pt x="9" y="621"/>
                  </a:lnTo>
                  <a:lnTo>
                    <a:pt x="13" y="626"/>
                  </a:lnTo>
                  <a:lnTo>
                    <a:pt x="18" y="626"/>
                  </a:lnTo>
                  <a:lnTo>
                    <a:pt x="27" y="621"/>
                  </a:lnTo>
                  <a:lnTo>
                    <a:pt x="31" y="621"/>
                  </a:lnTo>
                  <a:lnTo>
                    <a:pt x="36" y="621"/>
                  </a:lnTo>
                  <a:lnTo>
                    <a:pt x="45" y="626"/>
                  </a:lnTo>
                  <a:lnTo>
                    <a:pt x="49" y="626"/>
                  </a:lnTo>
                  <a:lnTo>
                    <a:pt x="58" y="626"/>
                  </a:lnTo>
                  <a:lnTo>
                    <a:pt x="62" y="626"/>
                  </a:lnTo>
                  <a:lnTo>
                    <a:pt x="67" y="626"/>
                  </a:lnTo>
                  <a:lnTo>
                    <a:pt x="76" y="626"/>
                  </a:lnTo>
                  <a:lnTo>
                    <a:pt x="80" y="630"/>
                  </a:lnTo>
                  <a:lnTo>
                    <a:pt x="89" y="635"/>
                  </a:lnTo>
                  <a:lnTo>
                    <a:pt x="94" y="630"/>
                  </a:lnTo>
                  <a:lnTo>
                    <a:pt x="98" y="630"/>
                  </a:lnTo>
                  <a:lnTo>
                    <a:pt x="107" y="630"/>
                  </a:lnTo>
                  <a:lnTo>
                    <a:pt x="111" y="630"/>
                  </a:lnTo>
                  <a:lnTo>
                    <a:pt x="116" y="626"/>
                  </a:lnTo>
                  <a:lnTo>
                    <a:pt x="125" y="626"/>
                  </a:lnTo>
                  <a:lnTo>
                    <a:pt x="129" y="626"/>
                  </a:lnTo>
                  <a:lnTo>
                    <a:pt x="138" y="626"/>
                  </a:lnTo>
                  <a:lnTo>
                    <a:pt x="143" y="626"/>
                  </a:lnTo>
                  <a:lnTo>
                    <a:pt x="147" y="630"/>
                  </a:lnTo>
                  <a:lnTo>
                    <a:pt x="156" y="630"/>
                  </a:lnTo>
                  <a:lnTo>
                    <a:pt x="161" y="630"/>
                  </a:lnTo>
                  <a:lnTo>
                    <a:pt x="165" y="626"/>
                  </a:lnTo>
                  <a:lnTo>
                    <a:pt x="174" y="626"/>
                  </a:lnTo>
                  <a:lnTo>
                    <a:pt x="178" y="630"/>
                  </a:lnTo>
                  <a:lnTo>
                    <a:pt x="187" y="630"/>
                  </a:lnTo>
                  <a:lnTo>
                    <a:pt x="192" y="635"/>
                  </a:lnTo>
                  <a:lnTo>
                    <a:pt x="196" y="576"/>
                  </a:lnTo>
                  <a:lnTo>
                    <a:pt x="205" y="455"/>
                  </a:lnTo>
                  <a:lnTo>
                    <a:pt x="210" y="333"/>
                  </a:lnTo>
                  <a:lnTo>
                    <a:pt x="214" y="234"/>
                  </a:lnTo>
                  <a:lnTo>
                    <a:pt x="223" y="158"/>
                  </a:lnTo>
                  <a:lnTo>
                    <a:pt x="228" y="108"/>
                  </a:lnTo>
                  <a:lnTo>
                    <a:pt x="236" y="81"/>
                  </a:lnTo>
                  <a:lnTo>
                    <a:pt x="241" y="90"/>
                  </a:lnTo>
                  <a:lnTo>
                    <a:pt x="245" y="117"/>
                  </a:lnTo>
                  <a:lnTo>
                    <a:pt x="254" y="158"/>
                  </a:lnTo>
                  <a:lnTo>
                    <a:pt x="259" y="194"/>
                  </a:lnTo>
                  <a:lnTo>
                    <a:pt x="268" y="225"/>
                  </a:lnTo>
                  <a:lnTo>
                    <a:pt x="272" y="248"/>
                  </a:lnTo>
                  <a:lnTo>
                    <a:pt x="277" y="270"/>
                  </a:lnTo>
                  <a:lnTo>
                    <a:pt x="286" y="288"/>
                  </a:lnTo>
                  <a:lnTo>
                    <a:pt x="290" y="315"/>
                  </a:lnTo>
                  <a:lnTo>
                    <a:pt x="294" y="342"/>
                  </a:lnTo>
                  <a:lnTo>
                    <a:pt x="303" y="365"/>
                  </a:lnTo>
                  <a:lnTo>
                    <a:pt x="308" y="437"/>
                  </a:lnTo>
                  <a:lnTo>
                    <a:pt x="317" y="540"/>
                  </a:lnTo>
                  <a:lnTo>
                    <a:pt x="321" y="608"/>
                  </a:lnTo>
                  <a:lnTo>
                    <a:pt x="326" y="648"/>
                  </a:lnTo>
                  <a:lnTo>
                    <a:pt x="335" y="675"/>
                  </a:lnTo>
                  <a:lnTo>
                    <a:pt x="339" y="689"/>
                  </a:lnTo>
                  <a:lnTo>
                    <a:pt x="344" y="698"/>
                  </a:lnTo>
                  <a:lnTo>
                    <a:pt x="352" y="702"/>
                  </a:lnTo>
                  <a:lnTo>
                    <a:pt x="357" y="702"/>
                  </a:lnTo>
                  <a:lnTo>
                    <a:pt x="366" y="702"/>
                  </a:lnTo>
                  <a:lnTo>
                    <a:pt x="370" y="702"/>
                  </a:lnTo>
                  <a:lnTo>
                    <a:pt x="375" y="702"/>
                  </a:lnTo>
                  <a:lnTo>
                    <a:pt x="384" y="698"/>
                  </a:lnTo>
                  <a:lnTo>
                    <a:pt x="388" y="698"/>
                  </a:lnTo>
                  <a:lnTo>
                    <a:pt x="397" y="698"/>
                  </a:lnTo>
                  <a:lnTo>
                    <a:pt x="402" y="693"/>
                  </a:lnTo>
                  <a:lnTo>
                    <a:pt x="406" y="689"/>
                  </a:lnTo>
                  <a:lnTo>
                    <a:pt x="415" y="680"/>
                  </a:lnTo>
                  <a:lnTo>
                    <a:pt x="419" y="675"/>
                  </a:lnTo>
                  <a:lnTo>
                    <a:pt x="424" y="671"/>
                  </a:lnTo>
                  <a:lnTo>
                    <a:pt x="433" y="666"/>
                  </a:lnTo>
                  <a:lnTo>
                    <a:pt x="437" y="662"/>
                  </a:lnTo>
                  <a:lnTo>
                    <a:pt x="446" y="657"/>
                  </a:lnTo>
                  <a:lnTo>
                    <a:pt x="451" y="657"/>
                  </a:lnTo>
                  <a:lnTo>
                    <a:pt x="455" y="662"/>
                  </a:lnTo>
                  <a:lnTo>
                    <a:pt x="464" y="657"/>
                  </a:lnTo>
                  <a:lnTo>
                    <a:pt x="469" y="653"/>
                  </a:lnTo>
                  <a:lnTo>
                    <a:pt x="473" y="653"/>
                  </a:lnTo>
                  <a:lnTo>
                    <a:pt x="482" y="648"/>
                  </a:lnTo>
                  <a:lnTo>
                    <a:pt x="486" y="644"/>
                  </a:lnTo>
                  <a:lnTo>
                    <a:pt x="495" y="639"/>
                  </a:lnTo>
                  <a:lnTo>
                    <a:pt x="500" y="635"/>
                  </a:lnTo>
                  <a:lnTo>
                    <a:pt x="504" y="639"/>
                  </a:lnTo>
                  <a:lnTo>
                    <a:pt x="513" y="644"/>
                  </a:lnTo>
                  <a:lnTo>
                    <a:pt x="518" y="644"/>
                  </a:lnTo>
                  <a:lnTo>
                    <a:pt x="522" y="639"/>
                  </a:lnTo>
                  <a:lnTo>
                    <a:pt x="531" y="635"/>
                  </a:lnTo>
                  <a:lnTo>
                    <a:pt x="535" y="630"/>
                  </a:lnTo>
                  <a:lnTo>
                    <a:pt x="544" y="630"/>
                  </a:lnTo>
                  <a:lnTo>
                    <a:pt x="549" y="635"/>
                  </a:lnTo>
                  <a:lnTo>
                    <a:pt x="553" y="635"/>
                  </a:lnTo>
                  <a:lnTo>
                    <a:pt x="562" y="630"/>
                  </a:lnTo>
                  <a:lnTo>
                    <a:pt x="567" y="626"/>
                  </a:lnTo>
                  <a:lnTo>
                    <a:pt x="576" y="621"/>
                  </a:lnTo>
                  <a:lnTo>
                    <a:pt x="580" y="626"/>
                  </a:lnTo>
                  <a:lnTo>
                    <a:pt x="585" y="626"/>
                  </a:lnTo>
                  <a:lnTo>
                    <a:pt x="593" y="626"/>
                  </a:lnTo>
                  <a:lnTo>
                    <a:pt x="598" y="630"/>
                  </a:lnTo>
                  <a:lnTo>
                    <a:pt x="602" y="635"/>
                  </a:lnTo>
                  <a:lnTo>
                    <a:pt x="611" y="639"/>
                  </a:lnTo>
                  <a:lnTo>
                    <a:pt x="616" y="639"/>
                  </a:lnTo>
                  <a:lnTo>
                    <a:pt x="625" y="639"/>
                  </a:lnTo>
                  <a:lnTo>
                    <a:pt x="629" y="639"/>
                  </a:lnTo>
                  <a:lnTo>
                    <a:pt x="634" y="639"/>
                  </a:lnTo>
                  <a:lnTo>
                    <a:pt x="643" y="639"/>
                  </a:lnTo>
                  <a:lnTo>
                    <a:pt x="647" y="635"/>
                  </a:lnTo>
                  <a:lnTo>
                    <a:pt x="651" y="630"/>
                  </a:lnTo>
                  <a:lnTo>
                    <a:pt x="660" y="626"/>
                  </a:lnTo>
                  <a:lnTo>
                    <a:pt x="665" y="626"/>
                  </a:lnTo>
                  <a:lnTo>
                    <a:pt x="674" y="626"/>
                  </a:lnTo>
                  <a:lnTo>
                    <a:pt x="678" y="626"/>
                  </a:lnTo>
                  <a:lnTo>
                    <a:pt x="683" y="626"/>
                  </a:lnTo>
                  <a:lnTo>
                    <a:pt x="692" y="626"/>
                  </a:lnTo>
                  <a:lnTo>
                    <a:pt x="696" y="626"/>
                  </a:lnTo>
                  <a:lnTo>
                    <a:pt x="705" y="630"/>
                  </a:lnTo>
                  <a:lnTo>
                    <a:pt x="710" y="626"/>
                  </a:lnTo>
                  <a:lnTo>
                    <a:pt x="714" y="617"/>
                  </a:lnTo>
                  <a:lnTo>
                    <a:pt x="723" y="612"/>
                  </a:lnTo>
                  <a:lnTo>
                    <a:pt x="727" y="617"/>
                  </a:lnTo>
                  <a:lnTo>
                    <a:pt x="732" y="621"/>
                  </a:lnTo>
                  <a:lnTo>
                    <a:pt x="741" y="621"/>
                  </a:lnTo>
                  <a:lnTo>
                    <a:pt x="745" y="621"/>
                  </a:lnTo>
                  <a:lnTo>
                    <a:pt x="754" y="621"/>
                  </a:lnTo>
                  <a:lnTo>
                    <a:pt x="759" y="621"/>
                  </a:lnTo>
                  <a:lnTo>
                    <a:pt x="763" y="626"/>
                  </a:lnTo>
                  <a:lnTo>
                    <a:pt x="772" y="621"/>
                  </a:lnTo>
                  <a:lnTo>
                    <a:pt x="776" y="617"/>
                  </a:lnTo>
                  <a:lnTo>
                    <a:pt x="781" y="617"/>
                  </a:lnTo>
                  <a:lnTo>
                    <a:pt x="781" y="513"/>
                  </a:lnTo>
                  <a:lnTo>
                    <a:pt x="776" y="509"/>
                  </a:lnTo>
                  <a:lnTo>
                    <a:pt x="772" y="509"/>
                  </a:lnTo>
                  <a:lnTo>
                    <a:pt x="763" y="504"/>
                  </a:lnTo>
                  <a:lnTo>
                    <a:pt x="759" y="513"/>
                  </a:lnTo>
                  <a:lnTo>
                    <a:pt x="754" y="518"/>
                  </a:lnTo>
                  <a:lnTo>
                    <a:pt x="745" y="518"/>
                  </a:lnTo>
                  <a:lnTo>
                    <a:pt x="741" y="518"/>
                  </a:lnTo>
                  <a:lnTo>
                    <a:pt x="732" y="518"/>
                  </a:lnTo>
                  <a:lnTo>
                    <a:pt x="727" y="522"/>
                  </a:lnTo>
                  <a:lnTo>
                    <a:pt x="723" y="522"/>
                  </a:lnTo>
                  <a:lnTo>
                    <a:pt x="714" y="518"/>
                  </a:lnTo>
                  <a:lnTo>
                    <a:pt x="710" y="509"/>
                  </a:lnTo>
                  <a:lnTo>
                    <a:pt x="705" y="513"/>
                  </a:lnTo>
                  <a:lnTo>
                    <a:pt x="696" y="509"/>
                  </a:lnTo>
                  <a:lnTo>
                    <a:pt x="692" y="509"/>
                  </a:lnTo>
                  <a:lnTo>
                    <a:pt x="683" y="513"/>
                  </a:lnTo>
                  <a:lnTo>
                    <a:pt x="678" y="518"/>
                  </a:lnTo>
                  <a:lnTo>
                    <a:pt x="674" y="518"/>
                  </a:lnTo>
                  <a:lnTo>
                    <a:pt x="665" y="518"/>
                  </a:lnTo>
                  <a:lnTo>
                    <a:pt x="660" y="513"/>
                  </a:lnTo>
                  <a:lnTo>
                    <a:pt x="651" y="513"/>
                  </a:lnTo>
                  <a:lnTo>
                    <a:pt x="647" y="509"/>
                  </a:lnTo>
                  <a:lnTo>
                    <a:pt x="643" y="509"/>
                  </a:lnTo>
                  <a:lnTo>
                    <a:pt x="634" y="509"/>
                  </a:lnTo>
                  <a:lnTo>
                    <a:pt x="629" y="509"/>
                  </a:lnTo>
                  <a:lnTo>
                    <a:pt x="625" y="513"/>
                  </a:lnTo>
                  <a:lnTo>
                    <a:pt x="616" y="513"/>
                  </a:lnTo>
                  <a:lnTo>
                    <a:pt x="611" y="513"/>
                  </a:lnTo>
                  <a:lnTo>
                    <a:pt x="602" y="518"/>
                  </a:lnTo>
                  <a:lnTo>
                    <a:pt x="598" y="518"/>
                  </a:lnTo>
                  <a:lnTo>
                    <a:pt x="593" y="513"/>
                  </a:lnTo>
                  <a:lnTo>
                    <a:pt x="585" y="509"/>
                  </a:lnTo>
                  <a:lnTo>
                    <a:pt x="580" y="504"/>
                  </a:lnTo>
                  <a:lnTo>
                    <a:pt x="576" y="509"/>
                  </a:lnTo>
                  <a:lnTo>
                    <a:pt x="567" y="509"/>
                  </a:lnTo>
                  <a:lnTo>
                    <a:pt x="562" y="509"/>
                  </a:lnTo>
                  <a:lnTo>
                    <a:pt x="553" y="504"/>
                  </a:lnTo>
                  <a:lnTo>
                    <a:pt x="549" y="509"/>
                  </a:lnTo>
                  <a:lnTo>
                    <a:pt x="544" y="518"/>
                  </a:lnTo>
                  <a:lnTo>
                    <a:pt x="535" y="527"/>
                  </a:lnTo>
                  <a:lnTo>
                    <a:pt x="531" y="531"/>
                  </a:lnTo>
                  <a:lnTo>
                    <a:pt x="522" y="527"/>
                  </a:lnTo>
                  <a:lnTo>
                    <a:pt x="518" y="527"/>
                  </a:lnTo>
                  <a:lnTo>
                    <a:pt x="513" y="527"/>
                  </a:lnTo>
                  <a:lnTo>
                    <a:pt x="504" y="527"/>
                  </a:lnTo>
                  <a:lnTo>
                    <a:pt x="500" y="531"/>
                  </a:lnTo>
                  <a:lnTo>
                    <a:pt x="495" y="531"/>
                  </a:lnTo>
                  <a:lnTo>
                    <a:pt x="486" y="536"/>
                  </a:lnTo>
                  <a:lnTo>
                    <a:pt x="482" y="540"/>
                  </a:lnTo>
                  <a:lnTo>
                    <a:pt x="473" y="540"/>
                  </a:lnTo>
                  <a:lnTo>
                    <a:pt x="469" y="545"/>
                  </a:lnTo>
                  <a:lnTo>
                    <a:pt x="464" y="554"/>
                  </a:lnTo>
                  <a:lnTo>
                    <a:pt x="455" y="558"/>
                  </a:lnTo>
                  <a:lnTo>
                    <a:pt x="451" y="567"/>
                  </a:lnTo>
                  <a:lnTo>
                    <a:pt x="446" y="572"/>
                  </a:lnTo>
                  <a:lnTo>
                    <a:pt x="437" y="576"/>
                  </a:lnTo>
                  <a:lnTo>
                    <a:pt x="433" y="581"/>
                  </a:lnTo>
                  <a:lnTo>
                    <a:pt x="424" y="581"/>
                  </a:lnTo>
                  <a:lnTo>
                    <a:pt x="419" y="585"/>
                  </a:lnTo>
                  <a:lnTo>
                    <a:pt x="415" y="590"/>
                  </a:lnTo>
                  <a:lnTo>
                    <a:pt x="406" y="590"/>
                  </a:lnTo>
                  <a:lnTo>
                    <a:pt x="402" y="599"/>
                  </a:lnTo>
                  <a:lnTo>
                    <a:pt x="397" y="603"/>
                  </a:lnTo>
                  <a:lnTo>
                    <a:pt x="388" y="612"/>
                  </a:lnTo>
                  <a:lnTo>
                    <a:pt x="384" y="621"/>
                  </a:lnTo>
                  <a:lnTo>
                    <a:pt x="375" y="626"/>
                  </a:lnTo>
                  <a:lnTo>
                    <a:pt x="370" y="630"/>
                  </a:lnTo>
                  <a:lnTo>
                    <a:pt x="366" y="635"/>
                  </a:lnTo>
                  <a:lnTo>
                    <a:pt x="357" y="635"/>
                  </a:lnTo>
                  <a:lnTo>
                    <a:pt x="352" y="635"/>
                  </a:lnTo>
                  <a:lnTo>
                    <a:pt x="344" y="630"/>
                  </a:lnTo>
                  <a:lnTo>
                    <a:pt x="339" y="630"/>
                  </a:lnTo>
                  <a:lnTo>
                    <a:pt x="335" y="626"/>
                  </a:lnTo>
                  <a:lnTo>
                    <a:pt x="326" y="603"/>
                  </a:lnTo>
                  <a:lnTo>
                    <a:pt x="321" y="563"/>
                  </a:lnTo>
                  <a:lnTo>
                    <a:pt x="317" y="495"/>
                  </a:lnTo>
                  <a:lnTo>
                    <a:pt x="308" y="387"/>
                  </a:lnTo>
                  <a:lnTo>
                    <a:pt x="303" y="315"/>
                  </a:lnTo>
                  <a:lnTo>
                    <a:pt x="294" y="293"/>
                  </a:lnTo>
                  <a:lnTo>
                    <a:pt x="290" y="266"/>
                  </a:lnTo>
                  <a:lnTo>
                    <a:pt x="286" y="239"/>
                  </a:lnTo>
                  <a:lnTo>
                    <a:pt x="277" y="212"/>
                  </a:lnTo>
                  <a:lnTo>
                    <a:pt x="272" y="180"/>
                  </a:lnTo>
                  <a:lnTo>
                    <a:pt x="268" y="144"/>
                  </a:lnTo>
                  <a:lnTo>
                    <a:pt x="259" y="104"/>
                  </a:lnTo>
                  <a:lnTo>
                    <a:pt x="254" y="63"/>
                  </a:lnTo>
                  <a:lnTo>
                    <a:pt x="245" y="27"/>
                  </a:lnTo>
                  <a:lnTo>
                    <a:pt x="241" y="0"/>
                  </a:lnTo>
                  <a:lnTo>
                    <a:pt x="236" y="0"/>
                  </a:lnTo>
                  <a:lnTo>
                    <a:pt x="228" y="32"/>
                  </a:lnTo>
                  <a:lnTo>
                    <a:pt x="223" y="77"/>
                  </a:lnTo>
                  <a:lnTo>
                    <a:pt x="214" y="144"/>
                  </a:lnTo>
                  <a:lnTo>
                    <a:pt x="210" y="239"/>
                  </a:lnTo>
                  <a:lnTo>
                    <a:pt x="205" y="351"/>
                  </a:lnTo>
                  <a:lnTo>
                    <a:pt x="196" y="464"/>
                  </a:lnTo>
                  <a:lnTo>
                    <a:pt x="192" y="522"/>
                  </a:lnTo>
                  <a:lnTo>
                    <a:pt x="187" y="513"/>
                  </a:lnTo>
                  <a:lnTo>
                    <a:pt x="178" y="509"/>
                  </a:lnTo>
                  <a:lnTo>
                    <a:pt x="174" y="509"/>
                  </a:lnTo>
                  <a:lnTo>
                    <a:pt x="165" y="509"/>
                  </a:lnTo>
                  <a:lnTo>
                    <a:pt x="161" y="509"/>
                  </a:lnTo>
                  <a:lnTo>
                    <a:pt x="156" y="504"/>
                  </a:lnTo>
                  <a:lnTo>
                    <a:pt x="147" y="500"/>
                  </a:lnTo>
                  <a:lnTo>
                    <a:pt x="143" y="500"/>
                  </a:lnTo>
                  <a:lnTo>
                    <a:pt x="138" y="495"/>
                  </a:lnTo>
                  <a:lnTo>
                    <a:pt x="129" y="500"/>
                  </a:lnTo>
                  <a:lnTo>
                    <a:pt x="125" y="504"/>
                  </a:lnTo>
                  <a:lnTo>
                    <a:pt x="116" y="509"/>
                  </a:lnTo>
                  <a:lnTo>
                    <a:pt x="111" y="509"/>
                  </a:lnTo>
                  <a:lnTo>
                    <a:pt x="107" y="509"/>
                  </a:lnTo>
                  <a:lnTo>
                    <a:pt x="98" y="513"/>
                  </a:lnTo>
                  <a:lnTo>
                    <a:pt x="94" y="513"/>
                  </a:lnTo>
                  <a:lnTo>
                    <a:pt x="89" y="513"/>
                  </a:lnTo>
                  <a:lnTo>
                    <a:pt x="80" y="518"/>
                  </a:lnTo>
                  <a:lnTo>
                    <a:pt x="76" y="522"/>
                  </a:lnTo>
                  <a:lnTo>
                    <a:pt x="67" y="522"/>
                  </a:lnTo>
                  <a:lnTo>
                    <a:pt x="62" y="513"/>
                  </a:lnTo>
                  <a:lnTo>
                    <a:pt x="58" y="518"/>
                  </a:lnTo>
                  <a:lnTo>
                    <a:pt x="49" y="513"/>
                  </a:lnTo>
                  <a:lnTo>
                    <a:pt x="45" y="513"/>
                  </a:lnTo>
                  <a:lnTo>
                    <a:pt x="36" y="513"/>
                  </a:lnTo>
                  <a:lnTo>
                    <a:pt x="31" y="518"/>
                  </a:lnTo>
                  <a:lnTo>
                    <a:pt x="27" y="518"/>
                  </a:lnTo>
                  <a:lnTo>
                    <a:pt x="18" y="518"/>
                  </a:lnTo>
                  <a:lnTo>
                    <a:pt x="13" y="518"/>
                  </a:lnTo>
                  <a:lnTo>
                    <a:pt x="9" y="522"/>
                  </a:lnTo>
                  <a:lnTo>
                    <a:pt x="0" y="527"/>
                  </a:lnTo>
                  <a:lnTo>
                    <a:pt x="0" y="62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sp>
          <p:nvSpPr>
            <p:cNvPr id="299172" name="Freeform 170"/>
            <p:cNvSpPr>
              <a:spLocks/>
            </p:cNvSpPr>
            <p:nvPr/>
          </p:nvSpPr>
          <p:spPr bwMode="auto">
            <a:xfrm>
              <a:off x="5438777" y="4913296"/>
              <a:ext cx="1239838" cy="1000125"/>
            </a:xfrm>
            <a:custGeom>
              <a:avLst/>
              <a:gdLst>
                <a:gd name="T0" fmla="*/ 32762838 w 781"/>
                <a:gd name="T1" fmla="*/ 1338203763 h 630"/>
                <a:gd name="T2" fmla="*/ 78125669 w 781"/>
                <a:gd name="T3" fmla="*/ 1325602188 h 630"/>
                <a:gd name="T4" fmla="*/ 123488500 w 781"/>
                <a:gd name="T5" fmla="*/ 1325602188 h 630"/>
                <a:gd name="T6" fmla="*/ 168851331 w 781"/>
                <a:gd name="T7" fmla="*/ 1338203763 h 630"/>
                <a:gd name="T8" fmla="*/ 224294790 w 781"/>
                <a:gd name="T9" fmla="*/ 1338203763 h 630"/>
                <a:gd name="T10" fmla="*/ 269657621 w 781"/>
                <a:gd name="T11" fmla="*/ 1338203763 h 630"/>
                <a:gd name="T12" fmla="*/ 315020452 w 781"/>
                <a:gd name="T13" fmla="*/ 1325602188 h 630"/>
                <a:gd name="T14" fmla="*/ 360383283 w 781"/>
                <a:gd name="T15" fmla="*/ 1315521563 h 630"/>
                <a:gd name="T16" fmla="*/ 405746114 w 781"/>
                <a:gd name="T17" fmla="*/ 1325602188 h 630"/>
                <a:gd name="T18" fmla="*/ 448587993 w 781"/>
                <a:gd name="T19" fmla="*/ 1338203763 h 630"/>
                <a:gd name="T20" fmla="*/ 493950824 w 781"/>
                <a:gd name="T21" fmla="*/ 1202115325 h 630"/>
                <a:gd name="T22" fmla="*/ 539313655 w 781"/>
                <a:gd name="T23" fmla="*/ 372983125 h 630"/>
                <a:gd name="T24" fmla="*/ 594757115 w 781"/>
                <a:gd name="T25" fmla="*/ 0 h 630"/>
                <a:gd name="T26" fmla="*/ 640119946 w 781"/>
                <a:gd name="T27" fmla="*/ 181451250 h 630"/>
                <a:gd name="T28" fmla="*/ 685482776 w 781"/>
                <a:gd name="T29" fmla="*/ 441028138 h 630"/>
                <a:gd name="T30" fmla="*/ 730845607 w 781"/>
                <a:gd name="T31" fmla="*/ 622479388 h 630"/>
                <a:gd name="T32" fmla="*/ 776208438 w 781"/>
                <a:gd name="T33" fmla="*/ 929938450 h 630"/>
                <a:gd name="T34" fmla="*/ 821571269 w 781"/>
                <a:gd name="T35" fmla="*/ 1474292200 h 630"/>
                <a:gd name="T36" fmla="*/ 866934100 w 781"/>
                <a:gd name="T37" fmla="*/ 1575098450 h 630"/>
                <a:gd name="T38" fmla="*/ 922377559 w 781"/>
                <a:gd name="T39" fmla="*/ 1587698438 h 630"/>
                <a:gd name="T40" fmla="*/ 967740390 w 781"/>
                <a:gd name="T41" fmla="*/ 1552416250 h 630"/>
                <a:gd name="T42" fmla="*/ 1013103221 w 781"/>
                <a:gd name="T43" fmla="*/ 1519655013 h 630"/>
                <a:gd name="T44" fmla="*/ 1055946688 w 781"/>
                <a:gd name="T45" fmla="*/ 1484372825 h 630"/>
                <a:gd name="T46" fmla="*/ 1101309519 w 781"/>
                <a:gd name="T47" fmla="*/ 1461690625 h 630"/>
                <a:gd name="T48" fmla="*/ 1146672350 w 781"/>
                <a:gd name="T49" fmla="*/ 1428929388 h 630"/>
                <a:gd name="T50" fmla="*/ 1192035181 w 781"/>
                <a:gd name="T51" fmla="*/ 1393647200 h 630"/>
                <a:gd name="T52" fmla="*/ 1247478641 w 781"/>
                <a:gd name="T53" fmla="*/ 1370965000 h 630"/>
                <a:gd name="T54" fmla="*/ 1292841471 w 781"/>
                <a:gd name="T55" fmla="*/ 1370965000 h 630"/>
                <a:gd name="T56" fmla="*/ 1338204302 w 781"/>
                <a:gd name="T57" fmla="*/ 1360884375 h 630"/>
                <a:gd name="T58" fmla="*/ 1383567133 w 781"/>
                <a:gd name="T59" fmla="*/ 1338203763 h 630"/>
                <a:gd name="T60" fmla="*/ 1428929964 w 781"/>
                <a:gd name="T61" fmla="*/ 1325602188 h 630"/>
                <a:gd name="T62" fmla="*/ 1474292795 w 781"/>
                <a:gd name="T63" fmla="*/ 1325602188 h 630"/>
                <a:gd name="T64" fmla="*/ 1517134674 w 781"/>
                <a:gd name="T65" fmla="*/ 1348284388 h 630"/>
                <a:gd name="T66" fmla="*/ 1575099085 w 781"/>
                <a:gd name="T67" fmla="*/ 1348284388 h 630"/>
                <a:gd name="T68" fmla="*/ 1620461916 w 781"/>
                <a:gd name="T69" fmla="*/ 1338203763 h 630"/>
                <a:gd name="T70" fmla="*/ 1663303796 w 781"/>
                <a:gd name="T71" fmla="*/ 1338203763 h 630"/>
                <a:gd name="T72" fmla="*/ 1708666627 w 781"/>
                <a:gd name="T73" fmla="*/ 1338203763 h 630"/>
                <a:gd name="T74" fmla="*/ 1754029457 w 781"/>
                <a:gd name="T75" fmla="*/ 1325602188 h 630"/>
                <a:gd name="T76" fmla="*/ 1799392288 w 781"/>
                <a:gd name="T77" fmla="*/ 1325602188 h 630"/>
                <a:gd name="T78" fmla="*/ 1844755119 w 781"/>
                <a:gd name="T79" fmla="*/ 1325602188 h 630"/>
                <a:gd name="T80" fmla="*/ 1900198579 w 781"/>
                <a:gd name="T81" fmla="*/ 1325602188 h 630"/>
                <a:gd name="T82" fmla="*/ 1945561410 w 781"/>
                <a:gd name="T83" fmla="*/ 1315521563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31"/>
                  </a:moveTo>
                  <a:lnTo>
                    <a:pt x="9" y="531"/>
                  </a:lnTo>
                  <a:lnTo>
                    <a:pt x="13" y="531"/>
                  </a:lnTo>
                  <a:lnTo>
                    <a:pt x="18" y="531"/>
                  </a:lnTo>
                  <a:lnTo>
                    <a:pt x="27" y="531"/>
                  </a:lnTo>
                  <a:lnTo>
                    <a:pt x="31" y="526"/>
                  </a:lnTo>
                  <a:lnTo>
                    <a:pt x="36" y="526"/>
                  </a:lnTo>
                  <a:lnTo>
                    <a:pt x="45" y="526"/>
                  </a:lnTo>
                  <a:lnTo>
                    <a:pt x="49" y="526"/>
                  </a:lnTo>
                  <a:lnTo>
                    <a:pt x="58" y="531"/>
                  </a:lnTo>
                  <a:lnTo>
                    <a:pt x="62" y="531"/>
                  </a:lnTo>
                  <a:lnTo>
                    <a:pt x="67" y="531"/>
                  </a:lnTo>
                  <a:lnTo>
                    <a:pt x="76" y="535"/>
                  </a:lnTo>
                  <a:lnTo>
                    <a:pt x="80" y="535"/>
                  </a:lnTo>
                  <a:lnTo>
                    <a:pt x="89" y="531"/>
                  </a:lnTo>
                  <a:lnTo>
                    <a:pt x="94" y="531"/>
                  </a:lnTo>
                  <a:lnTo>
                    <a:pt x="98" y="531"/>
                  </a:lnTo>
                  <a:lnTo>
                    <a:pt x="107" y="531"/>
                  </a:lnTo>
                  <a:lnTo>
                    <a:pt x="111" y="526"/>
                  </a:lnTo>
                  <a:lnTo>
                    <a:pt x="116" y="526"/>
                  </a:lnTo>
                  <a:lnTo>
                    <a:pt x="125" y="526"/>
                  </a:lnTo>
                  <a:lnTo>
                    <a:pt x="129" y="522"/>
                  </a:lnTo>
                  <a:lnTo>
                    <a:pt x="138" y="522"/>
                  </a:lnTo>
                  <a:lnTo>
                    <a:pt x="143" y="522"/>
                  </a:lnTo>
                  <a:lnTo>
                    <a:pt x="147" y="522"/>
                  </a:lnTo>
                  <a:lnTo>
                    <a:pt x="156" y="526"/>
                  </a:lnTo>
                  <a:lnTo>
                    <a:pt x="161" y="526"/>
                  </a:lnTo>
                  <a:lnTo>
                    <a:pt x="165" y="526"/>
                  </a:lnTo>
                  <a:lnTo>
                    <a:pt x="174" y="526"/>
                  </a:lnTo>
                  <a:lnTo>
                    <a:pt x="178" y="531"/>
                  </a:lnTo>
                  <a:lnTo>
                    <a:pt x="187" y="531"/>
                  </a:lnTo>
                  <a:lnTo>
                    <a:pt x="192" y="535"/>
                  </a:lnTo>
                  <a:lnTo>
                    <a:pt x="196" y="477"/>
                  </a:lnTo>
                  <a:lnTo>
                    <a:pt x="205" y="364"/>
                  </a:lnTo>
                  <a:lnTo>
                    <a:pt x="210" y="247"/>
                  </a:lnTo>
                  <a:lnTo>
                    <a:pt x="214" y="148"/>
                  </a:lnTo>
                  <a:lnTo>
                    <a:pt x="223" y="76"/>
                  </a:lnTo>
                  <a:lnTo>
                    <a:pt x="228" y="31"/>
                  </a:lnTo>
                  <a:lnTo>
                    <a:pt x="236" y="0"/>
                  </a:lnTo>
                  <a:lnTo>
                    <a:pt x="241" y="4"/>
                  </a:lnTo>
                  <a:lnTo>
                    <a:pt x="245" y="31"/>
                  </a:lnTo>
                  <a:lnTo>
                    <a:pt x="254" y="72"/>
                  </a:lnTo>
                  <a:lnTo>
                    <a:pt x="259" y="108"/>
                  </a:lnTo>
                  <a:lnTo>
                    <a:pt x="268" y="144"/>
                  </a:lnTo>
                  <a:lnTo>
                    <a:pt x="272" y="175"/>
                  </a:lnTo>
                  <a:lnTo>
                    <a:pt x="277" y="198"/>
                  </a:lnTo>
                  <a:lnTo>
                    <a:pt x="286" y="220"/>
                  </a:lnTo>
                  <a:lnTo>
                    <a:pt x="290" y="247"/>
                  </a:lnTo>
                  <a:lnTo>
                    <a:pt x="294" y="274"/>
                  </a:lnTo>
                  <a:lnTo>
                    <a:pt x="303" y="301"/>
                  </a:lnTo>
                  <a:lnTo>
                    <a:pt x="308" y="369"/>
                  </a:lnTo>
                  <a:lnTo>
                    <a:pt x="317" y="477"/>
                  </a:lnTo>
                  <a:lnTo>
                    <a:pt x="321" y="544"/>
                  </a:lnTo>
                  <a:lnTo>
                    <a:pt x="326" y="585"/>
                  </a:lnTo>
                  <a:lnTo>
                    <a:pt x="335" y="607"/>
                  </a:lnTo>
                  <a:lnTo>
                    <a:pt x="339" y="621"/>
                  </a:lnTo>
                  <a:lnTo>
                    <a:pt x="344" y="625"/>
                  </a:lnTo>
                  <a:lnTo>
                    <a:pt x="352" y="625"/>
                  </a:lnTo>
                  <a:lnTo>
                    <a:pt x="357" y="625"/>
                  </a:lnTo>
                  <a:lnTo>
                    <a:pt x="366" y="630"/>
                  </a:lnTo>
                  <a:lnTo>
                    <a:pt x="370" y="625"/>
                  </a:lnTo>
                  <a:lnTo>
                    <a:pt x="375" y="621"/>
                  </a:lnTo>
                  <a:lnTo>
                    <a:pt x="384" y="616"/>
                  </a:lnTo>
                  <a:lnTo>
                    <a:pt x="388" y="612"/>
                  </a:lnTo>
                  <a:lnTo>
                    <a:pt x="397" y="607"/>
                  </a:lnTo>
                  <a:lnTo>
                    <a:pt x="402" y="603"/>
                  </a:lnTo>
                  <a:lnTo>
                    <a:pt x="406" y="598"/>
                  </a:lnTo>
                  <a:lnTo>
                    <a:pt x="415" y="594"/>
                  </a:lnTo>
                  <a:lnTo>
                    <a:pt x="419" y="589"/>
                  </a:lnTo>
                  <a:lnTo>
                    <a:pt x="424" y="585"/>
                  </a:lnTo>
                  <a:lnTo>
                    <a:pt x="433" y="585"/>
                  </a:lnTo>
                  <a:lnTo>
                    <a:pt x="437" y="580"/>
                  </a:lnTo>
                  <a:lnTo>
                    <a:pt x="446" y="576"/>
                  </a:lnTo>
                  <a:lnTo>
                    <a:pt x="451" y="571"/>
                  </a:lnTo>
                  <a:lnTo>
                    <a:pt x="455" y="567"/>
                  </a:lnTo>
                  <a:lnTo>
                    <a:pt x="464" y="562"/>
                  </a:lnTo>
                  <a:lnTo>
                    <a:pt x="469" y="558"/>
                  </a:lnTo>
                  <a:lnTo>
                    <a:pt x="473" y="553"/>
                  </a:lnTo>
                  <a:lnTo>
                    <a:pt x="482" y="553"/>
                  </a:lnTo>
                  <a:lnTo>
                    <a:pt x="486" y="549"/>
                  </a:lnTo>
                  <a:lnTo>
                    <a:pt x="495" y="544"/>
                  </a:lnTo>
                  <a:lnTo>
                    <a:pt x="500" y="540"/>
                  </a:lnTo>
                  <a:lnTo>
                    <a:pt x="504" y="544"/>
                  </a:lnTo>
                  <a:lnTo>
                    <a:pt x="513" y="544"/>
                  </a:lnTo>
                  <a:lnTo>
                    <a:pt x="518" y="544"/>
                  </a:lnTo>
                  <a:lnTo>
                    <a:pt x="522" y="544"/>
                  </a:lnTo>
                  <a:lnTo>
                    <a:pt x="531" y="540"/>
                  </a:lnTo>
                  <a:lnTo>
                    <a:pt x="535" y="535"/>
                  </a:lnTo>
                  <a:lnTo>
                    <a:pt x="544" y="531"/>
                  </a:lnTo>
                  <a:lnTo>
                    <a:pt x="549" y="531"/>
                  </a:lnTo>
                  <a:lnTo>
                    <a:pt x="553" y="531"/>
                  </a:lnTo>
                  <a:lnTo>
                    <a:pt x="562" y="526"/>
                  </a:lnTo>
                  <a:lnTo>
                    <a:pt x="567" y="526"/>
                  </a:lnTo>
                  <a:lnTo>
                    <a:pt x="576" y="526"/>
                  </a:lnTo>
                  <a:lnTo>
                    <a:pt x="580" y="522"/>
                  </a:lnTo>
                  <a:lnTo>
                    <a:pt x="585" y="526"/>
                  </a:lnTo>
                  <a:lnTo>
                    <a:pt x="593" y="526"/>
                  </a:lnTo>
                  <a:lnTo>
                    <a:pt x="598" y="531"/>
                  </a:lnTo>
                  <a:lnTo>
                    <a:pt x="602" y="535"/>
                  </a:lnTo>
                  <a:lnTo>
                    <a:pt x="611" y="535"/>
                  </a:lnTo>
                  <a:lnTo>
                    <a:pt x="616" y="535"/>
                  </a:lnTo>
                  <a:lnTo>
                    <a:pt x="625" y="535"/>
                  </a:lnTo>
                  <a:lnTo>
                    <a:pt x="629" y="535"/>
                  </a:lnTo>
                  <a:lnTo>
                    <a:pt x="634" y="535"/>
                  </a:lnTo>
                  <a:lnTo>
                    <a:pt x="643" y="531"/>
                  </a:lnTo>
                  <a:lnTo>
                    <a:pt x="647" y="531"/>
                  </a:lnTo>
                  <a:lnTo>
                    <a:pt x="651" y="531"/>
                  </a:lnTo>
                  <a:lnTo>
                    <a:pt x="660" y="531"/>
                  </a:lnTo>
                  <a:lnTo>
                    <a:pt x="665" y="531"/>
                  </a:lnTo>
                  <a:lnTo>
                    <a:pt x="674" y="531"/>
                  </a:lnTo>
                  <a:lnTo>
                    <a:pt x="678" y="531"/>
                  </a:lnTo>
                  <a:lnTo>
                    <a:pt x="683" y="531"/>
                  </a:lnTo>
                  <a:lnTo>
                    <a:pt x="692" y="526"/>
                  </a:lnTo>
                  <a:lnTo>
                    <a:pt x="696" y="526"/>
                  </a:lnTo>
                  <a:lnTo>
                    <a:pt x="705" y="531"/>
                  </a:lnTo>
                  <a:lnTo>
                    <a:pt x="710" y="526"/>
                  </a:lnTo>
                  <a:lnTo>
                    <a:pt x="714" y="526"/>
                  </a:lnTo>
                  <a:lnTo>
                    <a:pt x="723" y="526"/>
                  </a:lnTo>
                  <a:lnTo>
                    <a:pt x="727" y="526"/>
                  </a:lnTo>
                  <a:lnTo>
                    <a:pt x="732" y="526"/>
                  </a:lnTo>
                  <a:lnTo>
                    <a:pt x="741" y="531"/>
                  </a:lnTo>
                  <a:lnTo>
                    <a:pt x="745" y="531"/>
                  </a:lnTo>
                  <a:lnTo>
                    <a:pt x="754" y="526"/>
                  </a:lnTo>
                  <a:lnTo>
                    <a:pt x="759" y="526"/>
                  </a:lnTo>
                  <a:lnTo>
                    <a:pt x="763" y="526"/>
                  </a:lnTo>
                  <a:lnTo>
                    <a:pt x="772" y="522"/>
                  </a:lnTo>
                  <a:lnTo>
                    <a:pt x="776" y="522"/>
                  </a:lnTo>
                  <a:lnTo>
                    <a:pt x="781" y="526"/>
                  </a:lnTo>
                </a:path>
              </a:pathLst>
            </a:custGeom>
            <a:noFill/>
            <a:ln w="142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a:cs typeface="Arial" charset="0"/>
              </a:endParaRPr>
            </a:p>
          </p:txBody>
        </p:sp>
      </p:grpSp>
      <p:sp>
        <p:nvSpPr>
          <p:cNvPr id="299173" name="Text Box 173"/>
          <p:cNvSpPr txBox="1">
            <a:spLocks noChangeArrowheads="1"/>
          </p:cNvSpPr>
          <p:nvPr/>
        </p:nvSpPr>
        <p:spPr bwMode="auto">
          <a:xfrm>
            <a:off x="4291013" y="2578100"/>
            <a:ext cx="876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sz="1000">
                <a:cs typeface="Arial" charset="0"/>
              </a:rPr>
              <a:t>time (ms)</a:t>
            </a:r>
          </a:p>
        </p:txBody>
      </p:sp>
      <p:sp>
        <p:nvSpPr>
          <p:cNvPr id="299174" name="Text Box 341"/>
          <p:cNvSpPr txBox="1">
            <a:spLocks noChangeArrowheads="1"/>
          </p:cNvSpPr>
          <p:nvPr/>
        </p:nvSpPr>
        <p:spPr bwMode="auto">
          <a:xfrm>
            <a:off x="4389438" y="1006475"/>
            <a:ext cx="539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1000">
                <a:cs typeface="Arial" charset="0"/>
              </a:rPr>
              <a:t>input</a:t>
            </a:r>
          </a:p>
        </p:txBody>
      </p:sp>
      <p:sp>
        <p:nvSpPr>
          <p:cNvPr id="299175" name="Text Box 343"/>
          <p:cNvSpPr txBox="1">
            <a:spLocks noChangeArrowheads="1"/>
          </p:cNvSpPr>
          <p:nvPr/>
        </p:nvSpPr>
        <p:spPr bwMode="auto">
          <a:xfrm>
            <a:off x="5929313" y="1006475"/>
            <a:ext cx="1189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1000">
                <a:cs typeface="Arial" charset="0"/>
              </a:rPr>
              <a:t>depolarization</a:t>
            </a:r>
          </a:p>
        </p:txBody>
      </p:sp>
      <p:sp>
        <p:nvSpPr>
          <p:cNvPr id="299176" name="Text Box 173"/>
          <p:cNvSpPr txBox="1">
            <a:spLocks noChangeArrowheads="1"/>
          </p:cNvSpPr>
          <p:nvPr/>
        </p:nvSpPr>
        <p:spPr bwMode="auto">
          <a:xfrm>
            <a:off x="5989638" y="2578100"/>
            <a:ext cx="876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sz="1000">
                <a:cs typeface="Arial" charset="0"/>
              </a:rPr>
              <a:t>time (ms)</a:t>
            </a:r>
          </a:p>
        </p:txBody>
      </p:sp>
      <p:sp>
        <p:nvSpPr>
          <p:cNvPr id="299177" name="Text Box 173"/>
          <p:cNvSpPr txBox="1">
            <a:spLocks noChangeArrowheads="1"/>
          </p:cNvSpPr>
          <p:nvPr/>
        </p:nvSpPr>
        <p:spPr bwMode="auto">
          <a:xfrm>
            <a:off x="7761288" y="2589213"/>
            <a:ext cx="876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sz="1000">
                <a:cs typeface="Arial" charset="0"/>
              </a:rPr>
              <a:t>time (ms)</a:t>
            </a:r>
          </a:p>
        </p:txBody>
      </p:sp>
      <p:pic>
        <p:nvPicPr>
          <p:cNvPr id="299178" name="Picture 736" descr="cross_spectrum.jpg"/>
          <p:cNvPicPr>
            <a:picLocks noChangeAspect="1"/>
          </p:cNvPicPr>
          <p:nvPr/>
        </p:nvPicPr>
        <p:blipFill>
          <a:blip r:embed="rId3">
            <a:extLst>
              <a:ext uri="{28A0092B-C50C-407E-A947-70E740481C1C}">
                <a14:useLocalDpi xmlns:a14="http://schemas.microsoft.com/office/drawing/2010/main" val="0"/>
              </a:ext>
            </a:extLst>
          </a:blip>
          <a:srcRect r="48923" b="49223"/>
          <a:stretch>
            <a:fillRect/>
          </a:stretch>
        </p:blipFill>
        <p:spPr bwMode="auto">
          <a:xfrm>
            <a:off x="5719763" y="3221038"/>
            <a:ext cx="1566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179" name="Picture 737" descr="cross_spectrum.jpg"/>
          <p:cNvPicPr>
            <a:picLocks noChangeAspect="1"/>
          </p:cNvPicPr>
          <p:nvPr/>
        </p:nvPicPr>
        <p:blipFill>
          <a:blip r:embed="rId3">
            <a:extLst>
              <a:ext uri="{28A0092B-C50C-407E-A947-70E740481C1C}">
                <a14:useLocalDpi xmlns:a14="http://schemas.microsoft.com/office/drawing/2010/main" val="0"/>
              </a:ext>
            </a:extLst>
          </a:blip>
          <a:srcRect l="48219" t="50438"/>
          <a:stretch>
            <a:fillRect/>
          </a:stretch>
        </p:blipFill>
        <p:spPr bwMode="auto">
          <a:xfrm>
            <a:off x="3857625" y="3190875"/>
            <a:ext cx="15875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180" name="Picture 741" descr="cross_spectrum.jpg"/>
          <p:cNvPicPr>
            <a:picLocks noChangeAspect="1"/>
          </p:cNvPicPr>
          <p:nvPr/>
        </p:nvPicPr>
        <p:blipFill>
          <a:blip r:embed="rId3">
            <a:extLst>
              <a:ext uri="{28A0092B-C50C-407E-A947-70E740481C1C}">
                <a14:useLocalDpi xmlns:a14="http://schemas.microsoft.com/office/drawing/2010/main" val="0"/>
              </a:ext>
            </a:extLst>
          </a:blip>
          <a:srcRect l="48438" b="49223"/>
          <a:stretch>
            <a:fillRect/>
          </a:stretch>
        </p:blipFill>
        <p:spPr bwMode="auto">
          <a:xfrm>
            <a:off x="7348538" y="3221038"/>
            <a:ext cx="15811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 name="Rectangle 742"/>
          <p:cNvSpPr/>
          <p:nvPr/>
        </p:nvSpPr>
        <p:spPr>
          <a:xfrm>
            <a:off x="4286250" y="3221038"/>
            <a:ext cx="928688"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44" name="Rectangle 743"/>
          <p:cNvSpPr/>
          <p:nvPr/>
        </p:nvSpPr>
        <p:spPr>
          <a:xfrm>
            <a:off x="6030913" y="3179763"/>
            <a:ext cx="928687"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45" name="Rectangle 744"/>
          <p:cNvSpPr/>
          <p:nvPr/>
        </p:nvSpPr>
        <p:spPr>
          <a:xfrm>
            <a:off x="7786688" y="3221038"/>
            <a:ext cx="928687"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9184" name="Text Box 173"/>
          <p:cNvSpPr txBox="1">
            <a:spLocks noChangeArrowheads="1"/>
          </p:cNvSpPr>
          <p:nvPr/>
        </p:nvSpPr>
        <p:spPr bwMode="auto">
          <a:xfrm>
            <a:off x="3929063" y="3038475"/>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1000">
                <a:cs typeface="Arial" charset="0"/>
              </a:rPr>
              <a:t>auto-spectral density</a:t>
            </a:r>
          </a:p>
          <a:p>
            <a:pPr algn="ctr"/>
            <a:r>
              <a:rPr lang="en-GB" sz="1000">
                <a:cs typeface="Arial" charset="0"/>
              </a:rPr>
              <a:t>LA</a:t>
            </a:r>
          </a:p>
        </p:txBody>
      </p:sp>
      <p:sp>
        <p:nvSpPr>
          <p:cNvPr id="299185" name="Text Box 173"/>
          <p:cNvSpPr txBox="1">
            <a:spLocks noChangeArrowheads="1"/>
          </p:cNvSpPr>
          <p:nvPr/>
        </p:nvSpPr>
        <p:spPr bwMode="auto">
          <a:xfrm>
            <a:off x="5786438" y="3038475"/>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1000">
                <a:cs typeface="Arial" charset="0"/>
              </a:rPr>
              <a:t>auto-spectral density</a:t>
            </a:r>
          </a:p>
          <a:p>
            <a:pPr algn="ctr"/>
            <a:r>
              <a:rPr lang="en-GB" sz="1000">
                <a:cs typeface="Arial" charset="0"/>
              </a:rPr>
              <a:t>CA1</a:t>
            </a:r>
          </a:p>
        </p:txBody>
      </p:sp>
      <p:sp>
        <p:nvSpPr>
          <p:cNvPr id="299186" name="Text Box 173"/>
          <p:cNvSpPr txBox="1">
            <a:spLocks noChangeArrowheads="1"/>
          </p:cNvSpPr>
          <p:nvPr/>
        </p:nvSpPr>
        <p:spPr bwMode="auto">
          <a:xfrm>
            <a:off x="7286625" y="3038475"/>
            <a:ext cx="2071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1000">
                <a:cs typeface="Arial" charset="0"/>
              </a:rPr>
              <a:t>cross-spectral density</a:t>
            </a:r>
          </a:p>
          <a:p>
            <a:pPr algn="ctr"/>
            <a:r>
              <a:rPr lang="en-GB" sz="1000">
                <a:cs typeface="Arial" charset="0"/>
              </a:rPr>
              <a:t>CA1-LA</a:t>
            </a:r>
          </a:p>
        </p:txBody>
      </p:sp>
      <p:sp>
        <p:nvSpPr>
          <p:cNvPr id="747" name="Rectangle 746"/>
          <p:cNvSpPr/>
          <p:nvPr/>
        </p:nvSpPr>
        <p:spPr>
          <a:xfrm>
            <a:off x="4492625" y="4322763"/>
            <a:ext cx="4071938"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9188" name="Text Box 173"/>
          <p:cNvSpPr txBox="1">
            <a:spLocks noChangeArrowheads="1"/>
          </p:cNvSpPr>
          <p:nvPr/>
        </p:nvSpPr>
        <p:spPr bwMode="auto">
          <a:xfrm>
            <a:off x="4071938" y="4292600"/>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sz="1000">
                <a:cs typeface="Arial" charset="0"/>
              </a:rPr>
              <a:t>frequency (Hz)</a:t>
            </a:r>
          </a:p>
        </p:txBody>
      </p:sp>
      <p:sp>
        <p:nvSpPr>
          <p:cNvPr id="299189" name="Text Box 173"/>
          <p:cNvSpPr txBox="1">
            <a:spLocks noChangeArrowheads="1"/>
          </p:cNvSpPr>
          <p:nvPr/>
        </p:nvSpPr>
        <p:spPr bwMode="auto">
          <a:xfrm>
            <a:off x="5857875" y="4292600"/>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sz="1000">
                <a:cs typeface="Arial" charset="0"/>
              </a:rPr>
              <a:t>frequency (Hz)</a:t>
            </a:r>
          </a:p>
        </p:txBody>
      </p:sp>
      <p:sp>
        <p:nvSpPr>
          <p:cNvPr id="299190" name="Text Box 173"/>
          <p:cNvSpPr txBox="1">
            <a:spLocks noChangeArrowheads="1"/>
          </p:cNvSpPr>
          <p:nvPr/>
        </p:nvSpPr>
        <p:spPr bwMode="auto">
          <a:xfrm>
            <a:off x="7572375" y="4292600"/>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sz="1000">
                <a:cs typeface="Arial" charset="0"/>
              </a:rPr>
              <a:t>frequency (Hz)</a:t>
            </a:r>
          </a:p>
        </p:txBody>
      </p:sp>
      <p:sp>
        <p:nvSpPr>
          <p:cNvPr id="750" name="Rectangle 749"/>
          <p:cNvSpPr/>
          <p:nvPr/>
        </p:nvSpPr>
        <p:spPr>
          <a:xfrm>
            <a:off x="3873500" y="3476625"/>
            <a:ext cx="142875" cy="64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51" name="Rectangle 750"/>
          <p:cNvSpPr/>
          <p:nvPr/>
        </p:nvSpPr>
        <p:spPr>
          <a:xfrm>
            <a:off x="5643563" y="3506788"/>
            <a:ext cx="142875" cy="642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52" name="Rectangle 751"/>
          <p:cNvSpPr/>
          <p:nvPr/>
        </p:nvSpPr>
        <p:spPr>
          <a:xfrm>
            <a:off x="7358063" y="3435350"/>
            <a:ext cx="142875" cy="64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b="1" dirty="0"/>
          </a:p>
        </p:txBody>
      </p:sp>
      <p:sp>
        <p:nvSpPr>
          <p:cNvPr id="299194" name="Text Box 343"/>
          <p:cNvSpPr txBox="1">
            <a:spLocks noChangeArrowheads="1"/>
          </p:cNvSpPr>
          <p:nvPr/>
        </p:nvSpPr>
        <p:spPr bwMode="auto">
          <a:xfrm>
            <a:off x="7143750" y="1006475"/>
            <a:ext cx="2046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1000">
                <a:cs typeface="Arial" charset="0"/>
              </a:rPr>
              <a:t>1</a:t>
            </a:r>
            <a:r>
              <a:rPr lang="en-GB" sz="1000" baseline="30000">
                <a:cs typeface="Arial" charset="0"/>
              </a:rPr>
              <a:t>st</a:t>
            </a:r>
            <a:r>
              <a:rPr lang="en-GB" sz="1000">
                <a:cs typeface="Arial" charset="0"/>
              </a:rPr>
              <a:t> and 2d order moments</a:t>
            </a:r>
          </a:p>
        </p:txBody>
      </p:sp>
      <p:pic>
        <p:nvPicPr>
          <p:cNvPr id="299195" name="Picture 180" descr="science?_ob=MiamiCaptionURL&amp;_method=retrieve&amp;_udi=B6WNP-4S575VF-1&amp;_image=B6WNP-4S575VF-1-12&amp;_ba=&amp;_user=125795&amp;_rdoc=1&amp;_fmt=full&amp;_orig=search&amp;_cdi=6968&amp;view=c&amp;_isHiQual=Y&amp;_acct=C000010182&amp;_version=1&amp;_urlVersion=0&amp;_userid=125795&amp;md5=fc19184170ae1ac808d3916cd7268310"/>
          <p:cNvPicPr>
            <a:picLocks noChangeAspect="1" noChangeArrowheads="1"/>
          </p:cNvPicPr>
          <p:nvPr/>
        </p:nvPicPr>
        <p:blipFill>
          <a:blip r:embed="rId4" cstate="print">
            <a:extLst>
              <a:ext uri="{28A0092B-C50C-407E-A947-70E740481C1C}">
                <a14:useLocalDpi xmlns:a14="http://schemas.microsoft.com/office/drawing/2010/main" val="0"/>
              </a:ext>
            </a:extLst>
          </a:blip>
          <a:srcRect l="72168" t="69171" r="7564" b="4044"/>
          <a:stretch>
            <a:fillRect/>
          </a:stretch>
        </p:blipFill>
        <p:spPr bwMode="auto">
          <a:xfrm>
            <a:off x="4214813" y="4967288"/>
            <a:ext cx="17145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19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5046663"/>
            <a:ext cx="25463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97" name="Text Box 3"/>
          <p:cNvSpPr txBox="1">
            <a:spLocks noChangeArrowheads="1"/>
          </p:cNvSpPr>
          <p:nvPr/>
        </p:nvSpPr>
        <p:spPr bwMode="auto">
          <a:xfrm>
            <a:off x="179388" y="808038"/>
            <a:ext cx="3009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a:cs typeface="Arial" charset="0"/>
              </a:rPr>
              <a:t>DCMs for M/EEG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4495800" y="4238625"/>
            <a:ext cx="419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dirty="0" err="1"/>
              <a:t>SPMclassic</a:t>
            </a:r>
            <a:r>
              <a:rPr lang="en-GB" dirty="0"/>
              <a:t>, SPM’94, SPM’96, SPM’99, SPM2, </a:t>
            </a:r>
            <a:r>
              <a:rPr lang="en-GB" dirty="0" smtClean="0"/>
              <a:t>SPM5, SPM8 and SPM12 </a:t>
            </a:r>
            <a:r>
              <a:rPr lang="en-US" dirty="0"/>
              <a:t>represent the ongoing theoretical advances and technical improvements of the original version.</a:t>
            </a:r>
            <a:endParaRPr lang="en-GB" dirty="0"/>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buClr>
                <a:srgbClr val="993366"/>
              </a:buClr>
              <a:buFont typeface="Wingdings" pitchFamily="2" charset="2"/>
              <a:buNone/>
            </a:pPr>
            <a:r>
              <a:rPr lang="en-GB" sz="2000" i="1">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SPM8 / SPM12</a:t>
            </a:r>
            <a:endParaRPr lang="en-US" b="1" dirty="0"/>
          </a:p>
        </p:txBody>
      </p:sp>
      <p:sp>
        <p:nvSpPr>
          <p:cNvPr id="227331" name="Rectangle 3"/>
          <p:cNvSpPr>
            <a:spLocks noGrp="1" noChangeArrowheads="1"/>
          </p:cNvSpPr>
          <p:nvPr>
            <p:ph type="body" idx="1"/>
          </p:nvPr>
        </p:nvSpPr>
        <p:spPr>
          <a:xfrm>
            <a:off x="341313" y="1393825"/>
            <a:ext cx="8574087" cy="5464175"/>
          </a:xfrm>
        </p:spPr>
        <p:txBody>
          <a:bodyPr/>
          <a:lstStyle/>
          <a:p>
            <a:pPr>
              <a:lnSpc>
                <a:spcPct val="90000"/>
              </a:lnSpc>
            </a:pPr>
            <a:r>
              <a:rPr lang="en-GB" dirty="0"/>
              <a:t>Free and Open Source Software (GPL)</a:t>
            </a:r>
            <a:br>
              <a:rPr lang="en-GB" dirty="0"/>
            </a:br>
            <a:endParaRPr lang="en-GB" sz="1000" dirty="0"/>
          </a:p>
          <a:p>
            <a:pPr>
              <a:lnSpc>
                <a:spcPct val="90000"/>
              </a:lnSpc>
            </a:pPr>
            <a:r>
              <a:rPr lang="en-GB" dirty="0"/>
              <a:t>Requirements:</a:t>
            </a:r>
          </a:p>
          <a:p>
            <a:pPr lvl="1">
              <a:lnSpc>
                <a:spcPct val="90000"/>
              </a:lnSpc>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8.1</a:t>
            </a:r>
            <a:r>
              <a:rPr lang="en-GB" dirty="0" smtClean="0"/>
              <a:t> </a:t>
            </a:r>
            <a:r>
              <a:rPr lang="en-GB" dirty="0"/>
              <a:t>(</a:t>
            </a:r>
            <a:r>
              <a:rPr lang="en-GB" dirty="0" smtClean="0"/>
              <a:t>R2013a</a:t>
            </a:r>
            <a:r>
              <a:rPr lang="en-GB" dirty="0"/>
              <a:t>)</a:t>
            </a:r>
            <a:br>
              <a:rPr lang="en-GB" dirty="0"/>
            </a:br>
            <a:r>
              <a:rPr lang="en-GB" dirty="0"/>
              <a:t>no </a:t>
            </a:r>
            <a:r>
              <a:rPr lang="en-GB" dirty="0" err="1"/>
              <a:t>MathWorks</a:t>
            </a:r>
            <a:r>
              <a:rPr lang="en-GB" dirty="0"/>
              <a:t> toolboxes required</a:t>
            </a:r>
          </a:p>
          <a:p>
            <a:pPr lvl="1">
              <a:lnSpc>
                <a:spcPct val="90000"/>
              </a:lnSpc>
            </a:pPr>
            <a:r>
              <a:rPr lang="en-GB" dirty="0"/>
              <a:t>Supported platforms:</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a:p>
            <a:pPr lvl="1">
              <a:lnSpc>
                <a:spcPct val="90000"/>
              </a:lnSpc>
            </a:pPr>
            <a:r>
              <a:rPr lang="en-GB" dirty="0" smtClean="0"/>
              <a:t>Standalone </a:t>
            </a:r>
            <a:r>
              <a:rPr lang="en-GB" dirty="0"/>
              <a:t>version also available.</a:t>
            </a:r>
            <a:br>
              <a:rPr lang="en-GB" dirty="0"/>
            </a:br>
            <a:endParaRPr lang="en-GB" sz="1000" dirty="0"/>
          </a:p>
          <a:p>
            <a:pPr>
              <a:lnSpc>
                <a:spcPct val="90000"/>
              </a:lnSpc>
            </a:pPr>
            <a:r>
              <a:rPr lang="en-GB" dirty="0"/>
              <a:t>File formats:</a:t>
            </a:r>
          </a:p>
          <a:p>
            <a:pPr lvl="1">
              <a:lnSpc>
                <a:spcPct val="90000"/>
              </a:lnSpc>
            </a:pPr>
            <a:r>
              <a:rPr lang="en-GB" dirty="0"/>
              <a:t>Volumetric images: </a:t>
            </a:r>
            <a:r>
              <a:rPr lang="en-GB" dirty="0" err="1"/>
              <a:t>NIfTI</a:t>
            </a:r>
            <a:r>
              <a:rPr lang="en-GB" dirty="0"/>
              <a:t> (DICOM import)</a:t>
            </a:r>
          </a:p>
          <a:p>
            <a:pPr lvl="1">
              <a:lnSpc>
                <a:spcPct val="90000"/>
              </a:lnSpc>
            </a:pPr>
            <a:r>
              <a:rPr lang="en-GB" dirty="0"/>
              <a:t>Geometric images: </a:t>
            </a:r>
            <a:r>
              <a:rPr lang="en-GB" dirty="0" err="1"/>
              <a:t>GIfTI</a:t>
            </a:r>
            <a:endParaRPr lang="en-GB" dirty="0"/>
          </a:p>
          <a:p>
            <a:pPr lvl="1">
              <a:lnSpc>
                <a:spcPct val="90000"/>
              </a:lnSpc>
            </a:pPr>
            <a:r>
              <a:rPr lang="en-GB" dirty="0"/>
              <a:t>M/EEG: most manufacturers (</a:t>
            </a:r>
            <a:r>
              <a:rPr lang="en-GB" dirty="0" err="1"/>
              <a:t>FieldTrip’s</a:t>
            </a:r>
            <a:r>
              <a:rPr lang="en-GB" dirty="0"/>
              <a:t> </a:t>
            </a:r>
            <a:r>
              <a:rPr lang="en-GB" i="1" dirty="0" err="1"/>
              <a:t>fileio</a:t>
            </a:r>
            <a:r>
              <a:rPr lang="en-GB" dirty="0"/>
              <a:t>)</a:t>
            </a:r>
            <a:endParaRPr lang="en-US" dirty="0"/>
          </a:p>
        </p:txBody>
      </p:sp>
      <p:pic>
        <p:nvPicPr>
          <p:cNvPr id="227332" name="Picture 4" descr="lin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525" y="3265488"/>
            <a:ext cx="7556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5" descr="m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088" y="3257550"/>
            <a:ext cx="741362" cy="898525"/>
          </a:xfrm>
          <a:prstGeom prst="rect">
            <a:avLst/>
          </a:prstGeom>
          <a:noFill/>
          <a:extLst>
            <a:ext uri="{909E8E84-426E-40DD-AFC4-6F175D3DCCD1}">
              <a14:hiddenFill xmlns:a14="http://schemas.microsoft.com/office/drawing/2010/main">
                <a:solidFill>
                  <a:srgbClr val="FFFFFF"/>
                </a:solidFill>
              </a14:hiddenFill>
            </a:ext>
          </a:extLst>
        </p:spPr>
      </p:pic>
      <p:pic>
        <p:nvPicPr>
          <p:cNvPr id="227334" name="Picture 6" descr="mat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1430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27335" name="Picture 7" descr="windo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6863" y="3287713"/>
            <a:ext cx="1003300" cy="900112"/>
          </a:xfrm>
          <a:prstGeom prst="rect">
            <a:avLst/>
          </a:prstGeom>
          <a:noFill/>
          <a:extLst>
            <a:ext uri="{909E8E84-426E-40DD-AFC4-6F175D3DCCD1}">
              <a14:hiddenFill xmlns:a14="http://schemas.microsoft.com/office/drawing/2010/main">
                <a:solidFill>
                  <a:srgbClr val="FFFFFF"/>
                </a:solidFill>
              </a14:hiddenFill>
            </a:ext>
          </a:extLst>
        </p:spPr>
      </p:pic>
      <p:sp>
        <p:nvSpPr>
          <p:cNvPr id="227336" name="Text Box 8"/>
          <p:cNvSpPr txBox="1">
            <a:spLocks noChangeArrowheads="1"/>
          </p:cNvSpPr>
          <p:nvPr/>
        </p:nvSpPr>
        <p:spPr bwMode="auto">
          <a:xfrm>
            <a:off x="1295400" y="4235450"/>
            <a:ext cx="1370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i="1" dirty="0"/>
              <a:t>Linux </a:t>
            </a:r>
            <a:r>
              <a:rPr lang="en-GB" sz="1600" i="1" dirty="0" smtClean="0"/>
              <a:t>(64 </a:t>
            </a:r>
            <a:r>
              <a:rPr lang="en-GB" sz="1600" i="1" dirty="0"/>
              <a:t>bit)</a:t>
            </a:r>
            <a:endParaRPr lang="en-US" sz="1600" i="1" dirty="0"/>
          </a:p>
        </p:txBody>
      </p:sp>
      <p:sp>
        <p:nvSpPr>
          <p:cNvPr id="227337" name="Text Box 9"/>
          <p:cNvSpPr txBox="1">
            <a:spLocks noChangeArrowheads="1"/>
          </p:cNvSpPr>
          <p:nvPr/>
        </p:nvSpPr>
        <p:spPr bwMode="auto">
          <a:xfrm>
            <a:off x="3289300" y="4235450"/>
            <a:ext cx="2374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i="1"/>
              <a:t>Windows (32 and 64 bit)</a:t>
            </a:r>
            <a:endParaRPr lang="en-US" sz="1600" i="1"/>
          </a:p>
        </p:txBody>
      </p:sp>
      <p:sp>
        <p:nvSpPr>
          <p:cNvPr id="227338" name="Text Box 10"/>
          <p:cNvSpPr txBox="1">
            <a:spLocks noChangeArrowheads="1"/>
          </p:cNvSpPr>
          <p:nvPr/>
        </p:nvSpPr>
        <p:spPr bwMode="auto">
          <a:xfrm>
            <a:off x="6324600" y="4216400"/>
            <a:ext cx="17155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i="1" dirty="0"/>
              <a:t>Mac Intel </a:t>
            </a:r>
            <a:r>
              <a:rPr lang="en-GB" sz="1600" i="1" dirty="0" smtClean="0"/>
              <a:t>(64 </a:t>
            </a:r>
            <a:r>
              <a:rPr lang="en-GB" sz="1600" i="1" dirty="0"/>
              <a:t>bit)</a:t>
            </a:r>
            <a:endParaRPr lang="en-US" sz="16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dirty="0"/>
              <a:t>SPM Website</a:t>
            </a:r>
            <a:endParaRPr lang="en-US" b="1" dirty="0"/>
          </a:p>
        </p:txBody>
      </p:sp>
      <p:sp>
        <p:nvSpPr>
          <p:cNvPr id="217091" name="Rectangle 3"/>
          <p:cNvSpPr>
            <a:spLocks noChangeArrowheads="1"/>
          </p:cNvSpPr>
          <p:nvPr/>
        </p:nvSpPr>
        <p:spPr bwMode="auto">
          <a:xfrm>
            <a:off x="5410200" y="2971800"/>
            <a:ext cx="3581400" cy="2895600"/>
          </a:xfrm>
          <a:prstGeom prst="rect">
            <a:avLst/>
          </a:prstGeom>
          <a:noFill/>
          <a:ln>
            <a:noFill/>
          </a:ln>
          <a:effectLst/>
          <a:extLst>
            <a:ext uri="{909E8E84-426E-40DD-AFC4-6F175D3DCCD1}">
              <a14:hiddenFill xmlns:a14="http://schemas.microsoft.com/office/drawing/2010/main">
                <a:gradFill rotWithShape="0">
                  <a:gsLst>
                    <a:gs pos="0">
                      <a:srgbClr val="081D58">
                        <a:gamma/>
                        <a:shade val="29804"/>
                        <a:invGamma/>
                      </a:srgbClr>
                    </a:gs>
                    <a:gs pos="50000">
                      <a:srgbClr val="081D58"/>
                    </a:gs>
                    <a:gs pos="100000">
                      <a:srgbClr val="081D58">
                        <a:gamma/>
                        <a:shade val="29804"/>
                        <a:invGamma/>
                      </a:srgbClr>
                    </a:gs>
                  </a:gsLst>
                  <a:lin ang="2700000" scaled="1"/>
                </a:gradFill>
              </a14:hiddenFill>
            </a:ext>
            <a:ext uri="{91240B29-F687-4F45-9708-019B960494DF}">
              <a14:hiddenLine xmlns:a14="http://schemas.microsoft.com/office/drawing/2010/main" w="47625"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8" tIns="44450" rIns="90488" bIns="44450"/>
          <a:lstStyle/>
          <a:p>
            <a:pPr marL="190500" indent="-190500" eaLnBrk="1" hangingPunct="1">
              <a:spcBef>
                <a:spcPct val="20000"/>
              </a:spcBef>
              <a:buClr>
                <a:srgbClr val="993366"/>
              </a:buClr>
              <a:buFont typeface="Wingdings" pitchFamily="2" charset="2"/>
              <a:buChar char="q"/>
            </a:pPr>
            <a:r>
              <a:rPr lang="en-GB" sz="2400" dirty="0" smtClean="0"/>
              <a:t> SPM software:</a:t>
            </a:r>
            <a:r>
              <a:rPr lang="en-GB" sz="2400" dirty="0"/>
              <a:t/>
            </a:r>
            <a:br>
              <a:rPr lang="en-GB" sz="2400" dirty="0"/>
            </a:br>
            <a:r>
              <a:rPr lang="en-GB" sz="2400" dirty="0" smtClean="0"/>
              <a:t>  SPM5</a:t>
            </a:r>
            <a:r>
              <a:rPr lang="en-GB" sz="2400" dirty="0"/>
              <a:t>, </a:t>
            </a:r>
            <a:r>
              <a:rPr lang="en-GB" sz="2400" dirty="0" smtClean="0"/>
              <a:t>SPM8, SPM12</a:t>
            </a:r>
            <a:endParaRPr lang="en-GB" sz="2400" i="1" dirty="0">
              <a:solidFill>
                <a:schemeClr val="accent2"/>
              </a:solidFill>
            </a:endParaRPr>
          </a:p>
          <a:p>
            <a:pPr marL="190500" indent="-190500" eaLnBrk="1" hangingPunct="1">
              <a:spcBef>
                <a:spcPct val="20000"/>
              </a:spcBef>
              <a:buClr>
                <a:srgbClr val="993366"/>
              </a:buClr>
              <a:buFont typeface="Wingdings" pitchFamily="2" charset="2"/>
              <a:buChar char="q"/>
            </a:pPr>
            <a:r>
              <a:rPr lang="en-GB" sz="2400" dirty="0"/>
              <a:t> Documentation &amp; </a:t>
            </a:r>
            <a:br>
              <a:rPr lang="en-GB" sz="2400" dirty="0"/>
            </a:br>
            <a:r>
              <a:rPr lang="en-GB" sz="2400" dirty="0"/>
              <a:t>  Bibliography</a:t>
            </a:r>
          </a:p>
          <a:p>
            <a:pPr marL="190500" indent="-190500" eaLnBrk="1" hangingPunct="1">
              <a:spcBef>
                <a:spcPct val="20000"/>
              </a:spcBef>
              <a:buClr>
                <a:srgbClr val="993366"/>
              </a:buClr>
              <a:buFont typeface="Wingdings" pitchFamily="2" charset="2"/>
              <a:buChar char="q"/>
            </a:pPr>
            <a:r>
              <a:rPr lang="en-GB" sz="2400" dirty="0" smtClean="0"/>
              <a:t> Example </a:t>
            </a:r>
            <a:r>
              <a:rPr lang="en-GB" sz="2400" dirty="0"/>
              <a:t>data sets</a:t>
            </a:r>
          </a:p>
          <a:p>
            <a:pPr marL="190500" indent="-190500" eaLnBrk="1" hangingPunct="1">
              <a:spcBef>
                <a:spcPct val="20000"/>
              </a:spcBef>
              <a:buClr>
                <a:srgbClr val="993366"/>
              </a:buClr>
              <a:buFont typeface="Wingdings" pitchFamily="2" charset="2"/>
              <a:buChar char="q"/>
            </a:pPr>
            <a:r>
              <a:rPr lang="en-GB" sz="2400" dirty="0"/>
              <a:t> SPM extensions</a:t>
            </a:r>
          </a:p>
        </p:txBody>
      </p:sp>
      <p:sp>
        <p:nvSpPr>
          <p:cNvPr id="217092" name="Rectangle 4"/>
          <p:cNvSpPr>
            <a:spLocks noChangeArrowheads="1"/>
          </p:cNvSpPr>
          <p:nvPr/>
        </p:nvSpPr>
        <p:spPr bwMode="auto">
          <a:xfrm>
            <a:off x="1753375" y="1527175"/>
            <a:ext cx="563725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800" b="1" i="1" dirty="0"/>
              <a:t>http://www.fil.ion.ucl.ac.uk/spm/</a:t>
            </a:r>
          </a:p>
        </p:txBody>
      </p:sp>
      <p:pic>
        <p:nvPicPr>
          <p:cNvPr id="21709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09" y="2362200"/>
            <a:ext cx="5153891" cy="397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meeg_hindawi"/>
          <p:cNvPicPr>
            <a:picLocks noChangeAspect="1" noChangeArrowheads="1"/>
          </p:cNvPicPr>
          <p:nvPr/>
        </p:nvPicPr>
        <p:blipFill>
          <a:blip r:embed="rId2">
            <a:extLst>
              <a:ext uri="{28A0092B-C50C-407E-A947-70E740481C1C}">
                <a14:useLocalDpi xmlns:a14="http://schemas.microsoft.com/office/drawing/2010/main" val="0"/>
              </a:ext>
            </a:extLst>
          </a:blip>
          <a:srcRect b="33916"/>
          <a:stretch>
            <a:fillRect/>
          </a:stretch>
        </p:blipFill>
        <p:spPr bwMode="auto">
          <a:xfrm>
            <a:off x="1516063" y="696913"/>
            <a:ext cx="6002337" cy="5216525"/>
          </a:xfrm>
          <a:prstGeom prst="rect">
            <a:avLst/>
          </a:prstGeom>
          <a:noFill/>
          <a:extLst>
            <a:ext uri="{909E8E84-426E-40DD-AFC4-6F175D3DCCD1}">
              <a14:hiddenFill xmlns:a14="http://schemas.microsoft.com/office/drawing/2010/main">
                <a:solidFill>
                  <a:srgbClr val="FFFFFF"/>
                </a:solidFill>
              </a14:hiddenFill>
            </a:ext>
          </a:extLst>
        </p:spPr>
      </p:pic>
      <p:sp>
        <p:nvSpPr>
          <p:cNvPr id="151557" name="Text Box 5"/>
          <p:cNvSpPr txBox="1">
            <a:spLocks noChangeArrowheads="1"/>
          </p:cNvSpPr>
          <p:nvPr/>
        </p:nvSpPr>
        <p:spPr bwMode="auto">
          <a:xfrm>
            <a:off x="635000" y="6040438"/>
            <a:ext cx="8242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rgbClr val="993366"/>
              </a:buClr>
              <a:buFont typeface="Wingdings" pitchFamily="2" charset="2"/>
              <a:buNone/>
            </a:pPr>
            <a:r>
              <a:rPr lang="en-GB" sz="2000"/>
              <a:t>Litvak et al, EEG and MEG Data Analysis in SPM8, Computational Intelligence and Neuroscience, id:852961, 2011.</a:t>
            </a:r>
            <a:endParaRPr lang="en-US" sz="2000"/>
          </a:p>
        </p:txBody>
      </p:sp>
    </p:spTree>
    <p:extLst>
      <p:ext uri="{BB962C8B-B14F-4D97-AF65-F5344CB8AC3E}">
        <p14:creationId xmlns:p14="http://schemas.microsoft.com/office/powerpoint/2010/main" val="2073544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19634</TotalTime>
  <Words>507</Words>
  <Application>Microsoft Office PowerPoint</Application>
  <PresentationFormat>On-screen Show (4:3)</PresentationFormat>
  <Paragraphs>154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SPM for EEG/MEG</vt:lpstr>
      <vt:lpstr>PowerPoint Presentation</vt:lpstr>
      <vt:lpstr>PowerPoint Presentation</vt:lpstr>
      <vt:lpstr>PowerPoint Presentation</vt:lpstr>
      <vt:lpstr>PowerPoint Presentation</vt:lpstr>
      <vt:lpstr>SPM Software</vt:lpstr>
      <vt:lpstr>Software: SPM8 / SPM12</vt:lpstr>
      <vt:lpstr>SPM Website</vt:lpstr>
      <vt:lpstr>PowerPoint Presentation</vt:lpstr>
      <vt:lpstr>SPM Mailing List</vt:lpstr>
      <vt:lpstr>SPM Toolboxes</vt:lpstr>
      <vt:lpstr>References</vt:lpstr>
      <vt:lpstr>The SPM co-authors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GF</cp:lastModifiedBy>
  <cp:revision>109</cp:revision>
  <cp:lastPrinted>1601-01-01T00:00:00Z</cp:lastPrinted>
  <dcterms:created xsi:type="dcterms:W3CDTF">1601-01-01T00:00:00Z</dcterms:created>
  <dcterms:modified xsi:type="dcterms:W3CDTF">2013-05-24T17:29:32Z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