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78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May </a:t>
            </a:r>
            <a:r>
              <a:rPr lang="en-US" sz="1600" b="1" dirty="0" smtClean="0">
                <a:solidFill>
                  <a:schemeClr val="bg1"/>
                </a:solidFill>
              </a:rPr>
              <a:t>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Will Penny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0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1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2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3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8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9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9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0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1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1679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admin</cp:lastModifiedBy>
  <cp:revision>71</cp:revision>
  <dcterms:created xsi:type="dcterms:W3CDTF">2010-04-21T14:36:54Z</dcterms:created>
  <dcterms:modified xsi:type="dcterms:W3CDTF">2015-05-11T17:11:03Z</dcterms:modified>
</cp:coreProperties>
</file>