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81" r:id="rId13"/>
    <p:sldId id="351" r:id="rId14"/>
    <p:sldId id="352" r:id="rId15"/>
    <p:sldId id="354" r:id="rId16"/>
    <p:sldId id="355" r:id="rId17"/>
    <p:sldId id="356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70" d="100"/>
          <a:sy n="70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wmf"/><Relationship Id="rId2" Type="http://schemas.openxmlformats.org/officeDocument/2006/relationships/tags" Target="../tags/tag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6.jpe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e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77.jpeg"/><Relationship Id="rId9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4.jpeg"/><Relationship Id="rId15" Type="http://schemas.openxmlformats.org/officeDocument/2006/relationships/image" Target="../media/image36.jpeg"/><Relationship Id="rId10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October </a:t>
            </a:r>
            <a:r>
              <a:rPr lang="en-GB" sz="1600" b="1" dirty="0" smtClean="0">
                <a:solidFill>
                  <a:schemeClr val="bg1"/>
                </a:solidFill>
              </a:rPr>
              <a:t>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4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4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6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7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8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8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9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93402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6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3831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7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8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9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6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0457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2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3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4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2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7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8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9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0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1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2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3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4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5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6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7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8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0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1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2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3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4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>
                <a:latin typeface="Arial Unicode MS" pitchFamily="34" charset="-128"/>
              </a:rPr>
              <a:t>Design space defined by </a:t>
            </a:r>
            <a:r>
              <a:rPr lang="en-GB" sz="2400" i="1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7" name="Equation" r:id="rId4" imgW="495148" imgH="228753" progId="Equation.3">
                  <p:embed/>
                </p:oleObj>
              </mc:Choice>
              <mc:Fallback>
                <p:oleObj name="Equation" r:id="rId4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8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9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0"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1"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31961</TotalTime>
  <Words>790</Words>
  <Application>Microsoft Office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</cp:lastModifiedBy>
  <cp:revision>161</cp:revision>
  <cp:lastPrinted>1601-01-01T00:00:00Z</cp:lastPrinted>
  <dcterms:created xsi:type="dcterms:W3CDTF">1601-01-01T00:00:00Z</dcterms:created>
  <dcterms:modified xsi:type="dcterms:W3CDTF">2015-10-07T16:41:54Z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