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24" r:id="rId3"/>
    <p:sldId id="325" r:id="rId4"/>
    <p:sldId id="326" r:id="rId5"/>
    <p:sldId id="258" r:id="rId6"/>
    <p:sldId id="259" r:id="rId7"/>
    <p:sldId id="260" r:id="rId8"/>
    <p:sldId id="261" r:id="rId9"/>
    <p:sldId id="268" r:id="rId10"/>
    <p:sldId id="269" r:id="rId11"/>
    <p:sldId id="271" r:id="rId12"/>
    <p:sldId id="310" r:id="rId13"/>
    <p:sldId id="273" r:id="rId14"/>
    <p:sldId id="274" r:id="rId15"/>
    <p:sldId id="275" r:id="rId16"/>
    <p:sldId id="319" r:id="rId17"/>
    <p:sldId id="320" r:id="rId18"/>
    <p:sldId id="321" r:id="rId19"/>
    <p:sldId id="322" r:id="rId20"/>
    <p:sldId id="323" r:id="rId21"/>
    <p:sldId id="279" r:id="rId22"/>
    <p:sldId id="280" r:id="rId23"/>
    <p:sldId id="317" r:id="rId24"/>
    <p:sldId id="282" r:id="rId25"/>
    <p:sldId id="281" r:id="rId26"/>
    <p:sldId id="283" r:id="rId27"/>
    <p:sldId id="312" r:id="rId28"/>
    <p:sldId id="3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3B226-96DE-4FE0-B008-E7D873BDBEC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GB"/>
        </a:p>
      </dgm:t>
    </dgm:pt>
    <dgm:pt modelId="{2C4C9022-7890-4519-A6E3-FC5F8BBF8177}">
      <dgm:prSet/>
      <dgm:spPr/>
      <dgm:t>
        <a:bodyPr/>
        <a:lstStyle/>
        <a:p>
          <a:pPr rtl="0"/>
          <a:r>
            <a:rPr lang="en-GB" dirty="0" smtClean="0"/>
            <a:t>Emergency exit</a:t>
          </a:r>
          <a:endParaRPr lang="en-GB" dirty="0"/>
        </a:p>
      </dgm:t>
    </dgm:pt>
    <dgm:pt modelId="{04B41E6B-A853-40B7-A033-50C90A53E7E5}" type="parTrans" cxnId="{7A97A03A-7C11-4427-B30D-75F80B7726D6}">
      <dgm:prSet/>
      <dgm:spPr/>
      <dgm:t>
        <a:bodyPr/>
        <a:lstStyle/>
        <a:p>
          <a:endParaRPr lang="en-GB"/>
        </a:p>
      </dgm:t>
    </dgm:pt>
    <dgm:pt modelId="{E3FD0CC0-4CB8-468D-88EB-C0F75F538D0D}" type="sibTrans" cxnId="{7A97A03A-7C11-4427-B30D-75F80B7726D6}">
      <dgm:prSet/>
      <dgm:spPr/>
      <dgm:t>
        <a:bodyPr/>
        <a:lstStyle/>
        <a:p>
          <a:endParaRPr lang="en-GB"/>
        </a:p>
      </dgm:t>
    </dgm:pt>
    <dgm:pt modelId="{A0E0E381-5E71-4F22-BA9A-D6FC05DD51E8}">
      <dgm:prSet/>
      <dgm:spPr/>
      <dgm:t>
        <a:bodyPr/>
        <a:lstStyle/>
        <a:p>
          <a:pPr rtl="0"/>
          <a:r>
            <a:rPr lang="en-GB" dirty="0" smtClean="0"/>
            <a:t>Toilets</a:t>
          </a:r>
          <a:endParaRPr lang="en-GB" dirty="0"/>
        </a:p>
      </dgm:t>
    </dgm:pt>
    <dgm:pt modelId="{0B5AF04F-0741-4A5D-A93F-5421253EDA16}" type="parTrans" cxnId="{1480E6BA-E413-4DEE-9AD7-8521EC4753E3}">
      <dgm:prSet/>
      <dgm:spPr/>
      <dgm:t>
        <a:bodyPr/>
        <a:lstStyle/>
        <a:p>
          <a:endParaRPr lang="en-GB"/>
        </a:p>
      </dgm:t>
    </dgm:pt>
    <dgm:pt modelId="{C9066629-4049-48A0-BC90-C83E111B98F0}" type="sibTrans" cxnId="{1480E6BA-E413-4DEE-9AD7-8521EC4753E3}">
      <dgm:prSet/>
      <dgm:spPr/>
      <dgm:t>
        <a:bodyPr/>
        <a:lstStyle/>
        <a:p>
          <a:endParaRPr lang="en-GB"/>
        </a:p>
      </dgm:t>
    </dgm:pt>
    <dgm:pt modelId="{3DA017C4-192E-4131-A99E-90BB98F45741}">
      <dgm:prSet custT="1"/>
      <dgm:spPr/>
      <dgm:t>
        <a:bodyPr/>
        <a:lstStyle/>
        <a:p>
          <a:pPr rtl="0"/>
          <a:r>
            <a:rPr lang="en-GB" sz="3100" dirty="0" err="1" smtClean="0"/>
            <a:t>WiFi</a:t>
          </a:r>
          <a:r>
            <a:rPr lang="en-GB" sz="1800" dirty="0" smtClean="0"/>
            <a:t/>
          </a:r>
          <a:br>
            <a:rPr lang="en-GB" sz="1800" dirty="0" smtClean="0"/>
          </a:br>
          <a:r>
            <a:rPr lang="en-GB" sz="1800" dirty="0" smtClean="0"/>
            <a:t>“</a:t>
          </a:r>
          <a:r>
            <a:rPr lang="en-GB" sz="1800" dirty="0" err="1" smtClean="0"/>
            <a:t>UCLGuest</a:t>
          </a:r>
          <a:r>
            <a:rPr lang="en-GB" sz="1800" dirty="0" smtClean="0"/>
            <a:t>”</a:t>
          </a:r>
          <a:endParaRPr lang="en-GB" sz="1800" dirty="0" smtClean="0"/>
        </a:p>
        <a:p>
          <a:pPr rtl="0"/>
          <a:r>
            <a:rPr lang="en-GB" sz="1800" dirty="0" smtClean="0"/>
            <a:t>Event code: spm2018</a:t>
          </a:r>
          <a:endParaRPr lang="en-GB" sz="1800" dirty="0" smtClean="0"/>
        </a:p>
      </dgm:t>
    </dgm:pt>
    <dgm:pt modelId="{0C23AD1D-A7AA-4B7C-BAF8-E00F5ADC7F61}" type="parTrans" cxnId="{A77CC991-70E2-4785-BC9F-C90A029DE734}">
      <dgm:prSet/>
      <dgm:spPr/>
      <dgm:t>
        <a:bodyPr/>
        <a:lstStyle/>
        <a:p>
          <a:endParaRPr lang="en-GB"/>
        </a:p>
      </dgm:t>
    </dgm:pt>
    <dgm:pt modelId="{FB11CFDB-02D7-4908-88EC-673EC43C7035}" type="sibTrans" cxnId="{A77CC991-70E2-4785-BC9F-C90A029DE734}">
      <dgm:prSet/>
      <dgm:spPr/>
      <dgm:t>
        <a:bodyPr/>
        <a:lstStyle/>
        <a:p>
          <a:endParaRPr lang="en-GB"/>
        </a:p>
      </dgm:t>
    </dgm:pt>
    <dgm:pt modelId="{7CAAD0FE-56DF-4945-8871-A55D57E596AD}">
      <dgm:prSet/>
      <dgm:spPr/>
      <dgm:t>
        <a:bodyPr/>
        <a:lstStyle/>
        <a:p>
          <a:pPr rtl="0"/>
          <a:r>
            <a:rPr lang="en-GB" dirty="0" smtClean="0"/>
            <a:t>Questions</a:t>
          </a:r>
          <a:endParaRPr lang="en-GB" dirty="0"/>
        </a:p>
      </dgm:t>
    </dgm:pt>
    <dgm:pt modelId="{FE9D70F7-C7E2-4B4A-9F31-D0CCA80A28FB}" type="parTrans" cxnId="{FB3FB138-5617-4B43-BC75-1E09D33B3252}">
      <dgm:prSet/>
      <dgm:spPr/>
      <dgm:t>
        <a:bodyPr/>
        <a:lstStyle/>
        <a:p>
          <a:endParaRPr lang="en-GB"/>
        </a:p>
      </dgm:t>
    </dgm:pt>
    <dgm:pt modelId="{97256875-C5FE-40C9-BB09-C2D7E989298B}" type="sibTrans" cxnId="{FB3FB138-5617-4B43-BC75-1E09D33B3252}">
      <dgm:prSet/>
      <dgm:spPr/>
      <dgm:t>
        <a:bodyPr/>
        <a:lstStyle/>
        <a:p>
          <a:endParaRPr lang="en-GB"/>
        </a:p>
      </dgm:t>
    </dgm:pt>
    <dgm:pt modelId="{F5B8053A-7EA7-483B-98FA-526D12921247}">
      <dgm:prSet/>
      <dgm:spPr/>
      <dgm:t>
        <a:bodyPr/>
        <a:lstStyle/>
        <a:p>
          <a:pPr rtl="0"/>
          <a:r>
            <a:rPr lang="en-GB" dirty="0" smtClean="0"/>
            <a:t>Slides</a:t>
          </a:r>
          <a:endParaRPr lang="en-GB" dirty="0"/>
        </a:p>
      </dgm:t>
    </dgm:pt>
    <dgm:pt modelId="{1DC1FE8C-D685-4142-8FC9-EF593D9C1D0C}" type="parTrans" cxnId="{E3024A3E-2346-4826-B69A-55EA34A07774}">
      <dgm:prSet/>
      <dgm:spPr/>
      <dgm:t>
        <a:bodyPr/>
        <a:lstStyle/>
        <a:p>
          <a:endParaRPr lang="en-GB"/>
        </a:p>
      </dgm:t>
    </dgm:pt>
    <dgm:pt modelId="{14DCE170-DEB2-45B2-B894-42133B3623B1}" type="sibTrans" cxnId="{E3024A3E-2346-4826-B69A-55EA34A07774}">
      <dgm:prSet/>
      <dgm:spPr/>
      <dgm:t>
        <a:bodyPr/>
        <a:lstStyle/>
        <a:p>
          <a:endParaRPr lang="en-GB"/>
        </a:p>
      </dgm:t>
    </dgm:pt>
    <dgm:pt modelId="{1BCA93F6-913B-4912-A329-754D4F5CA1D9}">
      <dgm:prSet/>
      <dgm:spPr/>
      <dgm:t>
        <a:bodyPr/>
        <a:lstStyle/>
        <a:p>
          <a:pPr rtl="0"/>
          <a:r>
            <a:rPr lang="en-GB" dirty="0" smtClean="0"/>
            <a:t>Feedback forms</a:t>
          </a:r>
          <a:endParaRPr lang="en-GB" dirty="0"/>
        </a:p>
      </dgm:t>
    </dgm:pt>
    <dgm:pt modelId="{D439F694-E94A-43AC-B555-E9C8063FF4FD}" type="parTrans" cxnId="{22F0D369-68B1-44A5-9AA9-5ADD3D9E6BFF}">
      <dgm:prSet/>
      <dgm:spPr/>
      <dgm:t>
        <a:bodyPr/>
        <a:lstStyle/>
        <a:p>
          <a:endParaRPr lang="en-GB"/>
        </a:p>
      </dgm:t>
    </dgm:pt>
    <dgm:pt modelId="{16B64533-E671-4459-89FA-4E1BAEEF38DE}" type="sibTrans" cxnId="{22F0D369-68B1-44A5-9AA9-5ADD3D9E6BFF}">
      <dgm:prSet/>
      <dgm:spPr/>
      <dgm:t>
        <a:bodyPr/>
        <a:lstStyle/>
        <a:p>
          <a:endParaRPr lang="en-GB"/>
        </a:p>
      </dgm:t>
    </dgm:pt>
    <dgm:pt modelId="{3373EBB6-7FB5-42DE-A400-231068C5F810}" type="pres">
      <dgm:prSet presAssocID="{21E3B226-96DE-4FE0-B008-E7D873BDBEC6}" presName="compositeShape" presStyleCnt="0">
        <dgm:presLayoutVars>
          <dgm:chMax val="7"/>
          <dgm:dir/>
          <dgm:resizeHandles val="exact"/>
        </dgm:presLayoutVars>
      </dgm:prSet>
      <dgm:spPr/>
      <dgm:t>
        <a:bodyPr/>
        <a:lstStyle/>
        <a:p>
          <a:endParaRPr lang="en-GB"/>
        </a:p>
      </dgm:t>
    </dgm:pt>
    <dgm:pt modelId="{C46FE6CD-A0AA-46FC-B9C9-ACCDA98655A4}" type="pres">
      <dgm:prSet presAssocID="{2C4C9022-7890-4519-A6E3-FC5F8BBF8177}" presName="circ1" presStyleLbl="vennNode1" presStyleIdx="0" presStyleCnt="6"/>
      <dgm:spPr/>
      <dgm:t>
        <a:bodyPr/>
        <a:lstStyle/>
        <a:p>
          <a:endParaRPr lang="en-GB"/>
        </a:p>
      </dgm:t>
    </dgm:pt>
    <dgm:pt modelId="{5E64CC8C-06C0-48B2-AA44-27661D1EF546}" type="pres">
      <dgm:prSet presAssocID="{2C4C9022-7890-4519-A6E3-FC5F8BBF8177}" presName="circ1Tx" presStyleLbl="revTx" presStyleIdx="0" presStyleCnt="0" custLinFactNeighborY="0">
        <dgm:presLayoutVars>
          <dgm:chMax val="0"/>
          <dgm:chPref val="0"/>
          <dgm:bulletEnabled val="1"/>
        </dgm:presLayoutVars>
      </dgm:prSet>
      <dgm:spPr/>
      <dgm:t>
        <a:bodyPr/>
        <a:lstStyle/>
        <a:p>
          <a:endParaRPr lang="en-GB"/>
        </a:p>
      </dgm:t>
    </dgm:pt>
    <dgm:pt modelId="{A0BD0EA8-FC31-4D4E-8DF8-463A11D5AE17}" type="pres">
      <dgm:prSet presAssocID="{A0E0E381-5E71-4F22-BA9A-D6FC05DD51E8}" presName="circ2" presStyleLbl="vennNode1" presStyleIdx="1" presStyleCnt="6"/>
      <dgm:spPr/>
      <dgm:t>
        <a:bodyPr/>
        <a:lstStyle/>
        <a:p>
          <a:endParaRPr lang="en-GB"/>
        </a:p>
      </dgm:t>
    </dgm:pt>
    <dgm:pt modelId="{4201E483-0B11-4D70-ADBD-8828DB208C9A}" type="pres">
      <dgm:prSet presAssocID="{A0E0E381-5E71-4F22-BA9A-D6FC05DD51E8}" presName="circ2Tx" presStyleLbl="revTx" presStyleIdx="0" presStyleCnt="0" custLinFactNeighborX="-20084">
        <dgm:presLayoutVars>
          <dgm:chMax val="0"/>
          <dgm:chPref val="0"/>
          <dgm:bulletEnabled val="1"/>
        </dgm:presLayoutVars>
      </dgm:prSet>
      <dgm:spPr/>
      <dgm:t>
        <a:bodyPr/>
        <a:lstStyle/>
        <a:p>
          <a:endParaRPr lang="en-GB"/>
        </a:p>
      </dgm:t>
    </dgm:pt>
    <dgm:pt modelId="{A37A5990-9EF8-4911-AAAD-EB8F8147F3DE}" type="pres">
      <dgm:prSet presAssocID="{3DA017C4-192E-4131-A99E-90BB98F45741}" presName="circ3" presStyleLbl="vennNode1" presStyleIdx="2" presStyleCnt="6"/>
      <dgm:spPr/>
      <dgm:t>
        <a:bodyPr/>
        <a:lstStyle/>
        <a:p>
          <a:endParaRPr lang="en-GB"/>
        </a:p>
      </dgm:t>
    </dgm:pt>
    <dgm:pt modelId="{356EA5AB-A28A-4A40-8BBA-E29834FDAA90}" type="pres">
      <dgm:prSet presAssocID="{3DA017C4-192E-4131-A99E-90BB98F45741}" presName="circ3Tx" presStyleLbl="revTx" presStyleIdx="0" presStyleCnt="0" custScaleX="128072" custLinFactNeighborX="-4881" custLinFactNeighborY="-14099">
        <dgm:presLayoutVars>
          <dgm:chMax val="0"/>
          <dgm:chPref val="0"/>
          <dgm:bulletEnabled val="1"/>
        </dgm:presLayoutVars>
      </dgm:prSet>
      <dgm:spPr/>
      <dgm:t>
        <a:bodyPr/>
        <a:lstStyle/>
        <a:p>
          <a:endParaRPr lang="en-GB"/>
        </a:p>
      </dgm:t>
    </dgm:pt>
    <dgm:pt modelId="{31F2422E-2FAE-40E4-8069-83F00887ADEC}" type="pres">
      <dgm:prSet presAssocID="{7CAAD0FE-56DF-4945-8871-A55D57E596AD}" presName="circ4" presStyleLbl="vennNode1" presStyleIdx="3" presStyleCnt="6"/>
      <dgm:spPr/>
      <dgm:t>
        <a:bodyPr/>
        <a:lstStyle/>
        <a:p>
          <a:endParaRPr lang="en-GB"/>
        </a:p>
      </dgm:t>
    </dgm:pt>
    <dgm:pt modelId="{F1DB3E2E-ED18-4681-B868-5CFD219358C3}" type="pres">
      <dgm:prSet presAssocID="{7CAAD0FE-56DF-4945-8871-A55D57E596AD}" presName="circ4Tx" presStyleLbl="revTx" presStyleIdx="0" presStyleCnt="0" custLinFactNeighborX="534" custLinFactNeighborY="-13302">
        <dgm:presLayoutVars>
          <dgm:chMax val="0"/>
          <dgm:chPref val="0"/>
          <dgm:bulletEnabled val="1"/>
        </dgm:presLayoutVars>
      </dgm:prSet>
      <dgm:spPr/>
      <dgm:t>
        <a:bodyPr/>
        <a:lstStyle/>
        <a:p>
          <a:endParaRPr lang="en-GB"/>
        </a:p>
      </dgm:t>
    </dgm:pt>
    <dgm:pt modelId="{CC192450-C668-4751-B28B-F620B05E538A}" type="pres">
      <dgm:prSet presAssocID="{F5B8053A-7EA7-483B-98FA-526D12921247}" presName="circ5" presStyleLbl="vennNode1" presStyleIdx="4" presStyleCnt="6"/>
      <dgm:spPr/>
      <dgm:t>
        <a:bodyPr/>
        <a:lstStyle/>
        <a:p>
          <a:endParaRPr lang="en-GB"/>
        </a:p>
      </dgm:t>
    </dgm:pt>
    <dgm:pt modelId="{B97983C9-8B38-4A93-BC02-0E2BAE0C6F29}" type="pres">
      <dgm:prSet presAssocID="{F5B8053A-7EA7-483B-98FA-526D12921247}" presName="circ5Tx" presStyleLbl="revTx" presStyleIdx="0" presStyleCnt="0" custLinFactNeighborX="10020" custLinFactNeighborY="-8696">
        <dgm:presLayoutVars>
          <dgm:chMax val="0"/>
          <dgm:chPref val="0"/>
          <dgm:bulletEnabled val="1"/>
        </dgm:presLayoutVars>
      </dgm:prSet>
      <dgm:spPr/>
      <dgm:t>
        <a:bodyPr/>
        <a:lstStyle/>
        <a:p>
          <a:endParaRPr lang="en-GB"/>
        </a:p>
      </dgm:t>
    </dgm:pt>
    <dgm:pt modelId="{4261E99C-87C2-4CDE-9310-CB77C60129D5}" type="pres">
      <dgm:prSet presAssocID="{1BCA93F6-913B-4912-A329-754D4F5CA1D9}" presName="circ6" presStyleLbl="vennNode1" presStyleIdx="5" presStyleCnt="6"/>
      <dgm:spPr/>
      <dgm:t>
        <a:bodyPr/>
        <a:lstStyle/>
        <a:p>
          <a:endParaRPr lang="en-GB"/>
        </a:p>
      </dgm:t>
    </dgm:pt>
    <dgm:pt modelId="{6BBFAB2D-3F31-441F-88B6-9D77332654A7}" type="pres">
      <dgm:prSet presAssocID="{1BCA93F6-913B-4912-A329-754D4F5CA1D9}" presName="circ6Tx" presStyleLbl="revTx" presStyleIdx="0" presStyleCnt="0">
        <dgm:presLayoutVars>
          <dgm:chMax val="0"/>
          <dgm:chPref val="0"/>
          <dgm:bulletEnabled val="1"/>
        </dgm:presLayoutVars>
      </dgm:prSet>
      <dgm:spPr/>
      <dgm:t>
        <a:bodyPr/>
        <a:lstStyle/>
        <a:p>
          <a:endParaRPr lang="en-GB"/>
        </a:p>
      </dgm:t>
    </dgm:pt>
  </dgm:ptLst>
  <dgm:cxnLst>
    <dgm:cxn modelId="{9A2EEE46-3C0D-4CBB-A20B-3414A3FE5E5D}" type="presOf" srcId="{3DA017C4-192E-4131-A99E-90BB98F45741}" destId="{356EA5AB-A28A-4A40-8BBA-E29834FDAA90}" srcOrd="0" destOrd="0" presId="urn:microsoft.com/office/officeart/2005/8/layout/venn1"/>
    <dgm:cxn modelId="{FB3FB138-5617-4B43-BC75-1E09D33B3252}" srcId="{21E3B226-96DE-4FE0-B008-E7D873BDBEC6}" destId="{7CAAD0FE-56DF-4945-8871-A55D57E596AD}" srcOrd="3" destOrd="0" parTransId="{FE9D70F7-C7E2-4B4A-9F31-D0CCA80A28FB}" sibTransId="{97256875-C5FE-40C9-BB09-C2D7E989298B}"/>
    <dgm:cxn modelId="{38C30520-F337-402F-92E2-02F921AD3492}" type="presOf" srcId="{A0E0E381-5E71-4F22-BA9A-D6FC05DD51E8}" destId="{4201E483-0B11-4D70-ADBD-8828DB208C9A}" srcOrd="0" destOrd="0" presId="urn:microsoft.com/office/officeart/2005/8/layout/venn1"/>
    <dgm:cxn modelId="{7A97A03A-7C11-4427-B30D-75F80B7726D6}" srcId="{21E3B226-96DE-4FE0-B008-E7D873BDBEC6}" destId="{2C4C9022-7890-4519-A6E3-FC5F8BBF8177}" srcOrd="0" destOrd="0" parTransId="{04B41E6B-A853-40B7-A033-50C90A53E7E5}" sibTransId="{E3FD0CC0-4CB8-468D-88EB-C0F75F538D0D}"/>
    <dgm:cxn modelId="{5D3B87E7-BA5D-4729-86A8-9838CE6E0EEC}" type="presOf" srcId="{2C4C9022-7890-4519-A6E3-FC5F8BBF8177}" destId="{5E64CC8C-06C0-48B2-AA44-27661D1EF546}" srcOrd="0" destOrd="0" presId="urn:microsoft.com/office/officeart/2005/8/layout/venn1"/>
    <dgm:cxn modelId="{5A7071AA-AA77-41CB-BA74-3265DA4B5E0D}" type="presOf" srcId="{F5B8053A-7EA7-483B-98FA-526D12921247}" destId="{B97983C9-8B38-4A93-BC02-0E2BAE0C6F29}" srcOrd="0" destOrd="0" presId="urn:microsoft.com/office/officeart/2005/8/layout/venn1"/>
    <dgm:cxn modelId="{A77CC991-70E2-4785-BC9F-C90A029DE734}" srcId="{21E3B226-96DE-4FE0-B008-E7D873BDBEC6}" destId="{3DA017C4-192E-4131-A99E-90BB98F45741}" srcOrd="2" destOrd="0" parTransId="{0C23AD1D-A7AA-4B7C-BAF8-E00F5ADC7F61}" sibTransId="{FB11CFDB-02D7-4908-88EC-673EC43C7035}"/>
    <dgm:cxn modelId="{4643B4C8-6B45-4436-9432-65BC6C6CB720}" type="presOf" srcId="{1BCA93F6-913B-4912-A329-754D4F5CA1D9}" destId="{6BBFAB2D-3F31-441F-88B6-9D77332654A7}" srcOrd="0" destOrd="0" presId="urn:microsoft.com/office/officeart/2005/8/layout/venn1"/>
    <dgm:cxn modelId="{2E3D1FD3-5816-487B-B9FD-5C0AF2318594}" type="presOf" srcId="{21E3B226-96DE-4FE0-B008-E7D873BDBEC6}" destId="{3373EBB6-7FB5-42DE-A400-231068C5F810}" srcOrd="0" destOrd="0" presId="urn:microsoft.com/office/officeart/2005/8/layout/venn1"/>
    <dgm:cxn modelId="{22F0D369-68B1-44A5-9AA9-5ADD3D9E6BFF}" srcId="{21E3B226-96DE-4FE0-B008-E7D873BDBEC6}" destId="{1BCA93F6-913B-4912-A329-754D4F5CA1D9}" srcOrd="5" destOrd="0" parTransId="{D439F694-E94A-43AC-B555-E9C8063FF4FD}" sibTransId="{16B64533-E671-4459-89FA-4E1BAEEF38DE}"/>
    <dgm:cxn modelId="{1480E6BA-E413-4DEE-9AD7-8521EC4753E3}" srcId="{21E3B226-96DE-4FE0-B008-E7D873BDBEC6}" destId="{A0E0E381-5E71-4F22-BA9A-D6FC05DD51E8}" srcOrd="1" destOrd="0" parTransId="{0B5AF04F-0741-4A5D-A93F-5421253EDA16}" sibTransId="{C9066629-4049-48A0-BC90-C83E111B98F0}"/>
    <dgm:cxn modelId="{E3024A3E-2346-4826-B69A-55EA34A07774}" srcId="{21E3B226-96DE-4FE0-B008-E7D873BDBEC6}" destId="{F5B8053A-7EA7-483B-98FA-526D12921247}" srcOrd="4" destOrd="0" parTransId="{1DC1FE8C-D685-4142-8FC9-EF593D9C1D0C}" sibTransId="{14DCE170-DEB2-45B2-B894-42133B3623B1}"/>
    <dgm:cxn modelId="{F557474C-0265-442A-9063-800FA07BEB65}" type="presOf" srcId="{7CAAD0FE-56DF-4945-8871-A55D57E596AD}" destId="{F1DB3E2E-ED18-4681-B868-5CFD219358C3}" srcOrd="0" destOrd="0" presId="urn:microsoft.com/office/officeart/2005/8/layout/venn1"/>
    <dgm:cxn modelId="{B14459BD-C556-44BE-AA62-7F607C7540B9}" type="presParOf" srcId="{3373EBB6-7FB5-42DE-A400-231068C5F810}" destId="{C46FE6CD-A0AA-46FC-B9C9-ACCDA98655A4}" srcOrd="0" destOrd="0" presId="urn:microsoft.com/office/officeart/2005/8/layout/venn1"/>
    <dgm:cxn modelId="{CB523719-E373-43B3-91D7-0A53B85591E9}" type="presParOf" srcId="{3373EBB6-7FB5-42DE-A400-231068C5F810}" destId="{5E64CC8C-06C0-48B2-AA44-27661D1EF546}" srcOrd="1" destOrd="0" presId="urn:microsoft.com/office/officeart/2005/8/layout/venn1"/>
    <dgm:cxn modelId="{5478AE39-9E42-42B7-8417-4F443240A721}" type="presParOf" srcId="{3373EBB6-7FB5-42DE-A400-231068C5F810}" destId="{A0BD0EA8-FC31-4D4E-8DF8-463A11D5AE17}" srcOrd="2" destOrd="0" presId="urn:microsoft.com/office/officeart/2005/8/layout/venn1"/>
    <dgm:cxn modelId="{3C030A92-B74D-41A7-80E1-1CA628F6A46C}" type="presParOf" srcId="{3373EBB6-7FB5-42DE-A400-231068C5F810}" destId="{4201E483-0B11-4D70-ADBD-8828DB208C9A}" srcOrd="3" destOrd="0" presId="urn:microsoft.com/office/officeart/2005/8/layout/venn1"/>
    <dgm:cxn modelId="{B011CBCF-33AA-449E-91FD-0DFD8735A61E}" type="presParOf" srcId="{3373EBB6-7FB5-42DE-A400-231068C5F810}" destId="{A37A5990-9EF8-4911-AAAD-EB8F8147F3DE}" srcOrd="4" destOrd="0" presId="urn:microsoft.com/office/officeart/2005/8/layout/venn1"/>
    <dgm:cxn modelId="{65036D07-4EC4-40E9-B23F-F266B3820D71}" type="presParOf" srcId="{3373EBB6-7FB5-42DE-A400-231068C5F810}" destId="{356EA5AB-A28A-4A40-8BBA-E29834FDAA90}" srcOrd="5" destOrd="0" presId="urn:microsoft.com/office/officeart/2005/8/layout/venn1"/>
    <dgm:cxn modelId="{12C2D207-2BC5-484E-B659-C2AF7CD64DB7}" type="presParOf" srcId="{3373EBB6-7FB5-42DE-A400-231068C5F810}" destId="{31F2422E-2FAE-40E4-8069-83F00887ADEC}" srcOrd="6" destOrd="0" presId="urn:microsoft.com/office/officeart/2005/8/layout/venn1"/>
    <dgm:cxn modelId="{B40AA0FF-C2F4-4F5C-9F88-4ED109E1142C}" type="presParOf" srcId="{3373EBB6-7FB5-42DE-A400-231068C5F810}" destId="{F1DB3E2E-ED18-4681-B868-5CFD219358C3}" srcOrd="7" destOrd="0" presId="urn:microsoft.com/office/officeart/2005/8/layout/venn1"/>
    <dgm:cxn modelId="{CAB33DD3-F8DD-4F09-9BA2-5D5D6CCABF2A}" type="presParOf" srcId="{3373EBB6-7FB5-42DE-A400-231068C5F810}" destId="{CC192450-C668-4751-B28B-F620B05E538A}" srcOrd="8" destOrd="0" presId="urn:microsoft.com/office/officeart/2005/8/layout/venn1"/>
    <dgm:cxn modelId="{3C285AFE-915C-47E9-8850-491A8F72C44F}" type="presParOf" srcId="{3373EBB6-7FB5-42DE-A400-231068C5F810}" destId="{B97983C9-8B38-4A93-BC02-0E2BAE0C6F29}" srcOrd="9" destOrd="0" presId="urn:microsoft.com/office/officeart/2005/8/layout/venn1"/>
    <dgm:cxn modelId="{273C297F-BDCB-4F44-8F37-67E1934EE7E2}" type="presParOf" srcId="{3373EBB6-7FB5-42DE-A400-231068C5F810}" destId="{4261E99C-87C2-4CDE-9310-CB77C60129D5}" srcOrd="10" destOrd="0" presId="urn:microsoft.com/office/officeart/2005/8/layout/venn1"/>
    <dgm:cxn modelId="{8EA43EF3-DF3E-4485-9632-8518E721122C}" type="presParOf" srcId="{3373EBB6-7FB5-42DE-A400-231068C5F810}" destId="{6BBFAB2D-3F31-441F-88B6-9D77332654A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E6CD-A0AA-46FC-B9C9-ACCDA98655A4}">
      <dsp:nvSpPr>
        <dsp:cNvPr id="0" name=""/>
        <dsp:cNvSpPr/>
      </dsp:nvSpPr>
      <dsp:spPr>
        <a:xfrm>
          <a:off x="2547181" y="1193682"/>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E64CC8C-06C0-48B2-AA44-27661D1EF546}">
      <dsp:nvSpPr>
        <dsp:cNvPr id="0" name=""/>
        <dsp:cNvSpPr/>
      </dsp:nvSpPr>
      <dsp:spPr>
        <a:xfrm>
          <a:off x="2347283" y="0"/>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Emergency exit</a:t>
          </a:r>
          <a:endParaRPr lang="en-GB" sz="3100" kern="1200" dirty="0"/>
        </a:p>
      </dsp:txBody>
      <dsp:txXfrm>
        <a:off x="2347283" y="0"/>
        <a:ext cx="1998977" cy="1088937"/>
      </dsp:txXfrm>
    </dsp:sp>
    <dsp:sp modelId="{A0BD0EA8-FC31-4D4E-8DF8-463A11D5AE17}">
      <dsp:nvSpPr>
        <dsp:cNvPr id="0" name=""/>
        <dsp:cNvSpPr/>
      </dsp:nvSpPr>
      <dsp:spPr>
        <a:xfrm>
          <a:off x="3066249" y="1493399"/>
          <a:ext cx="1599182" cy="159918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1E483-0B11-4D70-ADBD-8828DB208C9A}">
      <dsp:nvSpPr>
        <dsp:cNvPr id="0" name=""/>
        <dsp:cNvSpPr/>
      </dsp:nvSpPr>
      <dsp:spPr>
        <a:xfrm>
          <a:off x="4403573" y="1037083"/>
          <a:ext cx="1894364" cy="1192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Toilets</a:t>
          </a:r>
          <a:endParaRPr lang="en-GB" sz="3100" kern="1200" dirty="0"/>
        </a:p>
      </dsp:txBody>
      <dsp:txXfrm>
        <a:off x="4403573" y="1037083"/>
        <a:ext cx="1894364" cy="1192645"/>
      </dsp:txXfrm>
    </dsp:sp>
    <dsp:sp modelId="{A37A5990-9EF8-4911-AAAD-EB8F8147F3DE}">
      <dsp:nvSpPr>
        <dsp:cNvPr id="0" name=""/>
        <dsp:cNvSpPr/>
      </dsp:nvSpPr>
      <dsp:spPr>
        <a:xfrm>
          <a:off x="3066249" y="2092833"/>
          <a:ext cx="1599182" cy="15991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56EA5AB-A28A-4A40-8BBA-E29834FDAA90}">
      <dsp:nvSpPr>
        <dsp:cNvPr id="0" name=""/>
        <dsp:cNvSpPr/>
      </dsp:nvSpPr>
      <dsp:spPr>
        <a:xfrm>
          <a:off x="4425680" y="2627790"/>
          <a:ext cx="2426150"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err="1" smtClean="0"/>
            <a:t>WiFi</a:t>
          </a:r>
          <a:r>
            <a:rPr lang="en-GB" sz="1800" kern="1200" dirty="0" smtClean="0"/>
            <a:t/>
          </a:r>
          <a:br>
            <a:rPr lang="en-GB" sz="1800" kern="1200" dirty="0" smtClean="0"/>
          </a:br>
          <a:r>
            <a:rPr lang="en-GB" sz="1800" kern="1200" dirty="0" smtClean="0"/>
            <a:t>“</a:t>
          </a:r>
          <a:r>
            <a:rPr lang="en-GB" sz="1800" kern="1200" dirty="0" err="1" smtClean="0"/>
            <a:t>UCLGuest</a:t>
          </a:r>
          <a:r>
            <a:rPr lang="en-GB" sz="1800" kern="1200" dirty="0" smtClean="0"/>
            <a:t>”</a:t>
          </a:r>
          <a:endParaRPr lang="en-GB" sz="1800" kern="1200" dirty="0" smtClean="0"/>
        </a:p>
        <a:p>
          <a:pPr lvl="0" algn="ctr" defTabSz="1377950" rtl="0">
            <a:lnSpc>
              <a:spcPct val="90000"/>
            </a:lnSpc>
            <a:spcBef>
              <a:spcPct val="0"/>
            </a:spcBef>
            <a:spcAft>
              <a:spcPct val="35000"/>
            </a:spcAft>
          </a:pPr>
          <a:r>
            <a:rPr lang="en-GB" sz="1800" kern="1200" dirty="0" smtClean="0"/>
            <a:t>Event code: spm2018</a:t>
          </a:r>
          <a:endParaRPr lang="en-GB" sz="1800" kern="1200" dirty="0" smtClean="0"/>
        </a:p>
      </dsp:txBody>
      <dsp:txXfrm>
        <a:off x="4425680" y="2627790"/>
        <a:ext cx="2426150" cy="1332651"/>
      </dsp:txXfrm>
    </dsp:sp>
    <dsp:sp modelId="{31F2422E-2FAE-40E4-8069-83F00887ADEC}">
      <dsp:nvSpPr>
        <dsp:cNvPr id="0" name=""/>
        <dsp:cNvSpPr/>
      </dsp:nvSpPr>
      <dsp:spPr>
        <a:xfrm>
          <a:off x="2547181" y="2393069"/>
          <a:ext cx="1599182" cy="159918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1DB3E2E-ED18-4681-B868-5CFD219358C3}">
      <dsp:nvSpPr>
        <dsp:cNvPr id="0" name=""/>
        <dsp:cNvSpPr/>
      </dsp:nvSpPr>
      <dsp:spPr>
        <a:xfrm>
          <a:off x="2357958" y="3951628"/>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Questions</a:t>
          </a:r>
          <a:endParaRPr lang="en-GB" sz="3100" kern="1200" dirty="0"/>
        </a:p>
      </dsp:txBody>
      <dsp:txXfrm>
        <a:off x="2357958" y="3951628"/>
        <a:ext cx="1998977" cy="1088937"/>
      </dsp:txXfrm>
    </dsp:sp>
    <dsp:sp modelId="{CC192450-C668-4751-B28B-F620B05E538A}">
      <dsp:nvSpPr>
        <dsp:cNvPr id="0" name=""/>
        <dsp:cNvSpPr/>
      </dsp:nvSpPr>
      <dsp:spPr>
        <a:xfrm>
          <a:off x="2028113" y="2092833"/>
          <a:ext cx="1599182" cy="1599182"/>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97983C9-8B38-4A93-BC02-0E2BAE0C6F29}">
      <dsp:nvSpPr>
        <dsp:cNvPr id="0" name=""/>
        <dsp:cNvSpPr/>
      </dsp:nvSpPr>
      <dsp:spPr>
        <a:xfrm>
          <a:off x="204958" y="269979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Slides</a:t>
          </a:r>
          <a:endParaRPr lang="en-GB" sz="3100" kern="1200" dirty="0"/>
        </a:p>
      </dsp:txBody>
      <dsp:txXfrm>
        <a:off x="204958" y="2699793"/>
        <a:ext cx="1894364" cy="1332651"/>
      </dsp:txXfrm>
    </dsp:sp>
    <dsp:sp modelId="{4261E99C-87C2-4CDE-9310-CB77C60129D5}">
      <dsp:nvSpPr>
        <dsp:cNvPr id="0" name=""/>
        <dsp:cNvSpPr/>
      </dsp:nvSpPr>
      <dsp:spPr>
        <a:xfrm>
          <a:off x="2028113" y="1493399"/>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BBFAB2D-3F31-441F-88B6-9D77332654A7}">
      <dsp:nvSpPr>
        <dsp:cNvPr id="0" name=""/>
        <dsp:cNvSpPr/>
      </dsp:nvSpPr>
      <dsp:spPr>
        <a:xfrm>
          <a:off x="15142" y="103708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Feedback forms</a:t>
          </a:r>
          <a:endParaRPr lang="en-GB" sz="3100" kern="1200" dirty="0"/>
        </a:p>
      </dsp:txBody>
      <dsp:txXfrm>
        <a:off x="15142" y="1037083"/>
        <a:ext cx="1894364" cy="133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09/05/2018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15</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21</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22</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24</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25</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26</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27</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5</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6</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7</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7</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8</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10</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11</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13</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14</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dx.doi.org/10.1016/j.neuroimage.2012.04.026" TargetMode="External"/><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130.png"/><Relationship Id="rId3" Type="http://schemas.openxmlformats.org/officeDocument/2006/relationships/diagramData" Target="../diagrams/data2.xml"/><Relationship Id="rId21" Type="http://schemas.openxmlformats.org/officeDocument/2006/relationships/image" Target="../media/image29.png"/><Relationship Id="rId7" Type="http://schemas.microsoft.com/office/2007/relationships/diagramDrawing" Target="../diagrams/drawing2.xml"/><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1.png"/><Relationship Id="rId5" Type="http://schemas.openxmlformats.org/officeDocument/2006/relationships/diagramQuickStyle" Target="../diagrams/quickStyle2.xml"/><Relationship Id="rId15" Type="http://schemas.openxmlformats.org/officeDocument/2006/relationships/image" Target="../media/image25.png"/><Relationship Id="rId10" Type="http://schemas.openxmlformats.org/officeDocument/2006/relationships/image" Target="../media/image22.jpeg"/><Relationship Id="rId19" Type="http://schemas.openxmlformats.org/officeDocument/2006/relationships/image" Target="../media/image140.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90.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May 2018</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08"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9.4</a:t>
            </a:r>
            <a:r>
              <a:rPr lang="en-GB" dirty="0" smtClean="0"/>
              <a:t> </a:t>
            </a:r>
            <a:r>
              <a:rPr lang="en-GB" dirty="0"/>
              <a:t>(</a:t>
            </a:r>
            <a:r>
              <a:rPr lang="en-GB" dirty="0" smtClean="0"/>
              <a:t>R2018a)</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07504" y="620688"/>
            <a:ext cx="8229600" cy="706437"/>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sz="4000" b="1" dirty="0" smtClean="0"/>
              <a:t>Foreword</a:t>
            </a:r>
            <a:endParaRPr lang="en-US" sz="4000" b="1" dirty="0"/>
          </a:p>
        </p:txBody>
      </p:sp>
      <p:graphicFrame>
        <p:nvGraphicFramePr>
          <p:cNvPr id="8" name="Diagram 7"/>
          <p:cNvGraphicFramePr/>
          <p:nvPr>
            <p:extLst>
              <p:ext uri="{D42A27DB-BD31-4B8C-83A1-F6EECF244321}">
                <p14:modId xmlns:p14="http://schemas.microsoft.com/office/powerpoint/2010/main" val="1943330252"/>
              </p:ext>
            </p:extLst>
          </p:nvPr>
        </p:nvGraphicFramePr>
        <p:xfrm>
          <a:off x="1187624" y="1051896"/>
          <a:ext cx="6959438" cy="518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6106939"/>
            <a:ext cx="7538667" cy="523220"/>
          </a:xfrm>
          <a:prstGeom prst="rect">
            <a:avLst/>
          </a:prstGeom>
          <a:noFill/>
        </p:spPr>
        <p:txBody>
          <a:bodyPr wrap="none" rtlCol="0">
            <a:spAutoFit/>
          </a:bodyPr>
          <a:lstStyle/>
          <a:p>
            <a:r>
              <a:rPr lang="en-GB" sz="2800" dirty="0" smtClean="0"/>
              <a:t>http://www.fil.ion.ucl.ac.uk/spm/course/london/</a:t>
            </a:r>
            <a:endParaRPr lang="en-GB" sz="2800" dirty="0"/>
          </a:p>
        </p:txBody>
      </p:sp>
    </p:spTree>
    <p:extLst>
      <p:ext uri="{BB962C8B-B14F-4D97-AF65-F5344CB8AC3E}">
        <p14:creationId xmlns:p14="http://schemas.microsoft.com/office/powerpoint/2010/main" val="2763388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8229600" cy="1872208"/>
          </a:xfrm>
        </p:spPr>
        <p:txBody>
          <a:bodyPr/>
          <a:lstStyle/>
          <a:p>
            <a:pPr algn="ctr"/>
            <a:r>
              <a:rPr lang="en-GB" dirty="0" smtClean="0"/>
              <a:t>Thank you for listening</a:t>
            </a:r>
            <a:br>
              <a:rPr lang="en-GB" dirty="0" smtClean="0"/>
            </a:br>
            <a:r>
              <a:rPr lang="en-GB" dirty="0"/>
              <a:t/>
            </a:r>
            <a:br>
              <a:rPr lang="en-GB" dirty="0"/>
            </a:br>
            <a:r>
              <a:rPr lang="en-GB" dirty="0" smtClean="0"/>
              <a:t>I hope you will enjoy the course!</a:t>
            </a:r>
            <a:endParaRPr lang="en-GB" dirty="0"/>
          </a:p>
        </p:txBody>
      </p:sp>
    </p:spTree>
    <p:extLst>
      <p:ext uri="{BB962C8B-B14F-4D97-AF65-F5344CB8AC3E}">
        <p14:creationId xmlns:p14="http://schemas.microsoft.com/office/powerpoint/2010/main" val="200371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5267" y="768761"/>
            <a:ext cx="4392613" cy="6021288"/>
          </a:xfrm>
        </p:spPr>
        <p:txBody>
          <a:bodyPr/>
          <a:lstStyle/>
          <a:p>
            <a:pPr marL="0" indent="0">
              <a:buNone/>
            </a:pPr>
            <a:r>
              <a:rPr lang="en-GB" sz="1000" b="1" dirty="0"/>
              <a:t>Thursday </a:t>
            </a:r>
            <a:r>
              <a:rPr lang="en-GB" sz="1000" b="1" dirty="0" smtClean="0"/>
              <a:t>10</a:t>
            </a:r>
            <a:r>
              <a:rPr lang="en-GB" sz="1000" b="1" baseline="30000" dirty="0" smtClean="0"/>
              <a:t>th</a:t>
            </a:r>
            <a:r>
              <a:rPr lang="en-GB" sz="1000" b="1" dirty="0" smtClean="0"/>
              <a:t> May</a:t>
            </a:r>
            <a:endParaRPr lang="en-GB" sz="1000" dirty="0"/>
          </a:p>
          <a:p>
            <a:pPr marL="0" indent="0">
              <a:buNone/>
            </a:pPr>
            <a:r>
              <a:rPr lang="en-GB" sz="1000" dirty="0"/>
              <a:t> </a:t>
            </a:r>
          </a:p>
          <a:p>
            <a:pPr marL="0" indent="0">
              <a:buNone/>
            </a:pPr>
            <a:r>
              <a:rPr lang="en-GB" sz="1000" dirty="0" smtClean="0"/>
              <a:t>9.30   </a:t>
            </a:r>
            <a:r>
              <a:rPr lang="en-GB" sz="1000" dirty="0"/>
              <a:t>-  </a:t>
            </a:r>
            <a:r>
              <a:rPr lang="en-GB" sz="1000" dirty="0" smtClean="0"/>
              <a:t>10.00</a:t>
            </a:r>
            <a:r>
              <a:rPr lang="en-GB" sz="1000" dirty="0"/>
              <a:t>	</a:t>
            </a:r>
            <a:r>
              <a:rPr lang="en-GB" sz="1000" b="1" dirty="0"/>
              <a:t>Welcome:</a:t>
            </a:r>
            <a:r>
              <a:rPr lang="en-GB" sz="1000" dirty="0"/>
              <a:t> Introduction and Overview	</a:t>
            </a:r>
            <a:r>
              <a:rPr lang="en-GB" sz="1000" dirty="0" smtClean="0"/>
              <a:t>Guillaume </a:t>
            </a:r>
            <a:r>
              <a:rPr lang="en-GB" sz="1000" dirty="0" err="1"/>
              <a:t>Flandin</a:t>
            </a:r>
            <a:endParaRPr lang="en-GB" sz="1000" dirty="0"/>
          </a:p>
          <a:p>
            <a:pPr marL="0" indent="0">
              <a:buNone/>
            </a:pPr>
            <a:r>
              <a:rPr lang="en-GB" sz="1000" i="1" dirty="0"/>
              <a:t> </a:t>
            </a:r>
            <a:endParaRPr lang="en-GB" sz="1000" dirty="0"/>
          </a:p>
          <a:p>
            <a:pPr marL="0" indent="0">
              <a:buNone/>
            </a:pPr>
            <a:r>
              <a:rPr lang="en-GB" sz="1000" dirty="0" smtClean="0"/>
              <a:t>10.00   </a:t>
            </a:r>
            <a:r>
              <a:rPr lang="en-GB" sz="1000" dirty="0"/>
              <a:t>- </a:t>
            </a:r>
            <a:r>
              <a:rPr lang="en-GB" sz="1000" dirty="0" smtClean="0"/>
              <a:t>11.00</a:t>
            </a:r>
            <a:r>
              <a:rPr lang="en-GB" sz="1000" dirty="0"/>
              <a:t>	</a:t>
            </a:r>
            <a:r>
              <a:rPr lang="en-GB" sz="1000" dirty="0" smtClean="0"/>
              <a:t>Spatial </a:t>
            </a:r>
            <a:r>
              <a:rPr lang="en-GB" sz="1000" dirty="0" err="1"/>
              <a:t>Preprocessing</a:t>
            </a:r>
            <a:r>
              <a:rPr lang="en-GB" sz="1000" dirty="0"/>
              <a:t> 		</a:t>
            </a:r>
            <a:r>
              <a:rPr lang="en-GB" sz="1000" dirty="0" smtClean="0"/>
              <a:t>	John </a:t>
            </a:r>
            <a:r>
              <a:rPr lang="en-GB" sz="1000" dirty="0" err="1" smtClean="0"/>
              <a:t>Ashburner</a:t>
            </a:r>
            <a:endParaRPr lang="en-GB" sz="1000" dirty="0"/>
          </a:p>
          <a:p>
            <a:pPr marL="0" indent="0" algn="ctr">
              <a:buNone/>
            </a:pPr>
            <a:r>
              <a:rPr lang="en-US" sz="1000" i="1" dirty="0"/>
              <a:t> </a:t>
            </a:r>
            <a:endParaRPr lang="en-US" sz="1000" i="1" dirty="0" smtClean="0"/>
          </a:p>
          <a:p>
            <a:pPr marL="0" indent="0" algn="ctr">
              <a:buNone/>
            </a:pPr>
            <a:r>
              <a:rPr lang="en-GB" sz="1000" i="1" dirty="0" smtClean="0"/>
              <a:t>Coffee</a:t>
            </a:r>
            <a:endParaRPr lang="en-GB" sz="1000" dirty="0"/>
          </a:p>
          <a:p>
            <a:pPr marL="0" indent="0">
              <a:buNone/>
            </a:pPr>
            <a:r>
              <a:rPr lang="en-GB" sz="1000" dirty="0" smtClean="0"/>
              <a:t>11.30  </a:t>
            </a:r>
            <a:r>
              <a:rPr lang="en-GB" sz="1000" dirty="0"/>
              <a:t>- </a:t>
            </a:r>
            <a:r>
              <a:rPr lang="en-GB" sz="1000" dirty="0" smtClean="0"/>
              <a:t>12.00</a:t>
            </a:r>
            <a:r>
              <a:rPr lang="en-GB" sz="1000" dirty="0"/>
              <a:t>	The General Linear Model			</a:t>
            </a:r>
            <a:r>
              <a:rPr lang="en-GB" sz="1000" dirty="0" err="1" smtClean="0"/>
              <a:t>Nadege</a:t>
            </a:r>
            <a:r>
              <a:rPr lang="en-GB" sz="1000" dirty="0" smtClean="0"/>
              <a:t> Corbin</a:t>
            </a:r>
            <a:br>
              <a:rPr lang="en-GB" sz="1000" dirty="0" smtClean="0"/>
            </a:br>
            <a:endParaRPr lang="en-GB" sz="1000" dirty="0" smtClean="0"/>
          </a:p>
          <a:p>
            <a:pPr marL="0" indent="0">
              <a:buNone/>
            </a:pPr>
            <a:r>
              <a:rPr lang="en-GB" sz="1000" dirty="0" smtClean="0"/>
              <a:t>12.00 -  12.45    Contrasts and Classical Inference		Christophe Phillips</a:t>
            </a:r>
          </a:p>
          <a:p>
            <a:pPr marL="0" indent="0">
              <a:buNone/>
            </a:pPr>
            <a:endParaRPr lang="en-GB" sz="1000" dirty="0" smtClean="0"/>
          </a:p>
          <a:p>
            <a:pPr marL="0" indent="0" algn="ctr">
              <a:buNone/>
            </a:pPr>
            <a:r>
              <a:rPr lang="en-GB" sz="1000" i="1" dirty="0"/>
              <a:t> </a:t>
            </a:r>
            <a:r>
              <a:rPr lang="en-GB" sz="1000" i="1" dirty="0" smtClean="0"/>
              <a:t>Lunch</a:t>
            </a:r>
            <a:endParaRPr lang="en-GB" sz="1000" dirty="0" smtClean="0"/>
          </a:p>
          <a:p>
            <a:pPr marL="0" indent="0">
              <a:buNone/>
            </a:pPr>
            <a:r>
              <a:rPr lang="en-GB" sz="1000" dirty="0" smtClean="0"/>
              <a:t>13.45 </a:t>
            </a:r>
            <a:r>
              <a:rPr lang="en-GB" sz="1000" dirty="0"/>
              <a:t>-  </a:t>
            </a:r>
            <a:r>
              <a:rPr lang="en-GB" sz="1000" dirty="0" smtClean="0"/>
              <a:t>14.15    </a:t>
            </a:r>
            <a:r>
              <a:rPr lang="en-GB" sz="1000" dirty="0"/>
              <a:t>Group Analysis				</a:t>
            </a:r>
            <a:r>
              <a:rPr lang="en-GB" sz="1000" dirty="0" smtClean="0"/>
              <a:t>Will Penny</a:t>
            </a:r>
          </a:p>
          <a:p>
            <a:pPr marL="0" indent="0">
              <a:buNone/>
            </a:pPr>
            <a:endParaRPr lang="en-GB" sz="1000" dirty="0"/>
          </a:p>
          <a:p>
            <a:pPr marL="0" indent="0">
              <a:buNone/>
            </a:pPr>
            <a:r>
              <a:rPr lang="en-GB" sz="1000" dirty="0" smtClean="0"/>
              <a:t>14.15  </a:t>
            </a:r>
            <a:r>
              <a:rPr lang="en-GB" sz="1000" dirty="0"/>
              <a:t>-  </a:t>
            </a:r>
            <a:r>
              <a:rPr lang="en-GB" sz="1000" dirty="0" smtClean="0"/>
              <a:t>15.00</a:t>
            </a:r>
            <a:r>
              <a:rPr lang="en-GB" sz="1000" dirty="0"/>
              <a:t>	Random Field Theory			</a:t>
            </a:r>
            <a:r>
              <a:rPr lang="en-GB" sz="1000" dirty="0" smtClean="0"/>
              <a:t>Guillaume </a:t>
            </a:r>
            <a:r>
              <a:rPr lang="en-GB" sz="1000" dirty="0" err="1" smtClean="0"/>
              <a:t>Flandin</a:t>
            </a:r>
            <a:endParaRPr lang="en-GB" sz="1000" dirty="0" smtClean="0"/>
          </a:p>
          <a:p>
            <a:pPr marL="0" indent="0">
              <a:buNone/>
            </a:pPr>
            <a:endParaRPr lang="en-GB" sz="1000" dirty="0"/>
          </a:p>
          <a:p>
            <a:pPr marL="0" indent="0" algn="ctr">
              <a:buNone/>
            </a:pPr>
            <a:r>
              <a:rPr lang="en-GB" sz="1000" i="1" dirty="0"/>
              <a:t> </a:t>
            </a:r>
            <a:r>
              <a:rPr lang="en-GB" sz="1000" i="1" dirty="0" smtClean="0"/>
              <a:t>Tea</a:t>
            </a:r>
            <a:endParaRPr lang="en-GB" sz="1000" dirty="0"/>
          </a:p>
          <a:p>
            <a:pPr marL="0" indent="0">
              <a:buNone/>
            </a:pPr>
            <a:r>
              <a:rPr lang="en-GB" sz="1000" dirty="0" smtClean="0"/>
              <a:t>15.30  </a:t>
            </a:r>
            <a:r>
              <a:rPr lang="en-GB" sz="1000" dirty="0"/>
              <a:t>-  </a:t>
            </a:r>
            <a:r>
              <a:rPr lang="en-GB" sz="1000" dirty="0" smtClean="0"/>
              <a:t>16.15 </a:t>
            </a:r>
            <a:r>
              <a:rPr lang="en-GB" sz="1000" dirty="0"/>
              <a:t>	 Voxel-Based Morphometry </a:t>
            </a:r>
            <a:endParaRPr lang="en-GB" sz="1000" dirty="0" smtClean="0"/>
          </a:p>
          <a:p>
            <a:pPr marL="0" indent="0">
              <a:buNone/>
            </a:pPr>
            <a:r>
              <a:rPr lang="en-GB" sz="1000" dirty="0" smtClean="0"/>
              <a:t>	Christian Lambert</a:t>
            </a:r>
            <a:endParaRPr lang="en-GB" sz="1000" dirty="0"/>
          </a:p>
          <a:p>
            <a:pPr marL="0" indent="0">
              <a:buNone/>
            </a:pPr>
            <a:r>
              <a:rPr lang="en-GB" sz="1000" i="1" dirty="0"/>
              <a:t>	</a:t>
            </a:r>
            <a:endParaRPr lang="en-GB" sz="1000" i="1" dirty="0" smtClean="0"/>
          </a:p>
          <a:p>
            <a:pPr marL="0" indent="0">
              <a:buNone/>
            </a:pPr>
            <a:r>
              <a:rPr lang="en-GB" sz="1000" dirty="0" smtClean="0"/>
              <a:t>16.15 – 17.00 </a:t>
            </a:r>
            <a:r>
              <a:rPr lang="en-GB" sz="1000" i="1" dirty="0" smtClean="0"/>
              <a:t>	</a:t>
            </a:r>
            <a:r>
              <a:rPr lang="en-GB" sz="1000" b="1" i="1" dirty="0" smtClean="0"/>
              <a:t>Demo:</a:t>
            </a:r>
            <a:r>
              <a:rPr lang="en-GB" sz="1000" i="1" dirty="0" smtClean="0"/>
              <a:t> </a:t>
            </a:r>
            <a:r>
              <a:rPr lang="en-GB" sz="1000" dirty="0" smtClean="0"/>
              <a:t>Voxel-Based Morphometry</a:t>
            </a:r>
          </a:p>
          <a:p>
            <a:pPr marL="0" indent="0">
              <a:buNone/>
            </a:pPr>
            <a:r>
              <a:rPr lang="en-GB" sz="1000" i="1" dirty="0"/>
              <a:t>	</a:t>
            </a:r>
            <a:r>
              <a:rPr lang="en-GB" sz="1000" i="1" dirty="0" smtClean="0"/>
              <a:t>Mikael </a:t>
            </a:r>
            <a:r>
              <a:rPr lang="en-GB" sz="1000" i="1" dirty="0" err="1" smtClean="0"/>
              <a:t>Brudfors</a:t>
            </a:r>
            <a:endParaRPr lang="en-GB" sz="1000" i="1" dirty="0" smtClean="0"/>
          </a:p>
          <a:p>
            <a:pPr marL="0" indent="0">
              <a:buNone/>
            </a:pPr>
            <a:endParaRPr lang="en-GB" sz="1000" dirty="0"/>
          </a:p>
          <a:p>
            <a:pPr marL="0" indent="0">
              <a:buNone/>
            </a:pPr>
            <a:r>
              <a:rPr lang="en-GB" sz="1000" dirty="0" smtClean="0"/>
              <a:t>18.00  </a:t>
            </a:r>
            <a:r>
              <a:rPr lang="en-GB" sz="1000" dirty="0"/>
              <a:t>-  18.00 	“Questions and Answers” Clinic	</a:t>
            </a:r>
            <a:endParaRPr lang="en-GB" sz="1000" dirty="0" smtClean="0"/>
          </a:p>
          <a:p>
            <a:pPr marL="0" indent="0">
              <a:buNone/>
            </a:pPr>
            <a:r>
              <a:rPr lang="en-GB" sz="1000" dirty="0"/>
              <a:t>	</a:t>
            </a:r>
            <a:r>
              <a:rPr lang="en-GB" sz="1000" i="1" dirty="0" smtClean="0"/>
              <a:t>Karl </a:t>
            </a:r>
            <a:r>
              <a:rPr lang="en-GB" sz="1000" i="1" dirty="0" err="1" smtClean="0"/>
              <a:t>Friston</a:t>
            </a:r>
            <a:endParaRPr lang="en-GB" sz="1000" i="1" dirty="0"/>
          </a:p>
        </p:txBody>
      </p:sp>
      <p:sp>
        <p:nvSpPr>
          <p:cNvPr id="5124" name="Text Box 4"/>
          <p:cNvSpPr txBox="1">
            <a:spLocks noChangeArrowheads="1"/>
          </p:cNvSpPr>
          <p:nvPr/>
        </p:nvSpPr>
        <p:spPr bwMode="auto">
          <a:xfrm>
            <a:off x="4825107" y="768761"/>
            <a:ext cx="413938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1" dirty="0" smtClean="0"/>
              <a:t>Friday 11</a:t>
            </a:r>
            <a:r>
              <a:rPr lang="en-GB" sz="1000" b="1" baseline="30000" dirty="0" smtClean="0"/>
              <a:t>th</a:t>
            </a:r>
            <a:r>
              <a:rPr lang="en-GB" sz="1000" b="1" dirty="0" smtClean="0"/>
              <a:t> May</a:t>
            </a:r>
            <a:endParaRPr lang="en-GB" sz="1000" dirty="0"/>
          </a:p>
          <a:p>
            <a:r>
              <a:rPr lang="en-GB" sz="1000" dirty="0"/>
              <a:t> </a:t>
            </a:r>
          </a:p>
          <a:p>
            <a:r>
              <a:rPr lang="en-GB" sz="1000" dirty="0" smtClean="0"/>
              <a:t>09.30 </a:t>
            </a:r>
            <a:r>
              <a:rPr lang="en-GB" sz="1000" dirty="0"/>
              <a:t>-  </a:t>
            </a:r>
            <a:r>
              <a:rPr lang="en-GB" sz="1000" dirty="0" smtClean="0"/>
              <a:t>10.15</a:t>
            </a:r>
            <a:r>
              <a:rPr lang="en-GB" sz="1000" dirty="0"/>
              <a:t>	</a:t>
            </a:r>
            <a:r>
              <a:rPr lang="en-GB" sz="1000" dirty="0" smtClean="0"/>
              <a:t>Experimental </a:t>
            </a:r>
            <a:r>
              <a:rPr lang="en-GB" sz="1000" dirty="0"/>
              <a:t>design</a:t>
            </a:r>
            <a:r>
              <a:rPr lang="en-GB" sz="1000" dirty="0" smtClean="0"/>
              <a:t/>
            </a:r>
            <a:br>
              <a:rPr lang="en-GB" sz="1000" dirty="0" smtClean="0"/>
            </a:br>
            <a:r>
              <a:rPr lang="en-GB" sz="1000" dirty="0"/>
              <a:t>	</a:t>
            </a:r>
            <a:r>
              <a:rPr lang="en-GB" sz="1000" dirty="0" smtClean="0"/>
              <a:t>Mona </a:t>
            </a:r>
            <a:r>
              <a:rPr lang="en-GB" sz="1000" dirty="0" err="1" smtClean="0"/>
              <a:t>Garvert</a:t>
            </a:r>
            <a:endParaRPr lang="en-GB" sz="1000" dirty="0"/>
          </a:p>
          <a:p>
            <a:r>
              <a:rPr lang="en-GB" sz="1000" i="1" dirty="0"/>
              <a:t>		</a:t>
            </a:r>
            <a:endParaRPr lang="en-GB" sz="1000" dirty="0"/>
          </a:p>
          <a:p>
            <a:r>
              <a:rPr lang="en-GB" sz="1000" dirty="0" smtClean="0"/>
              <a:t>10.15  </a:t>
            </a:r>
            <a:r>
              <a:rPr lang="en-GB" sz="1000" dirty="0"/>
              <a:t>-  </a:t>
            </a:r>
            <a:r>
              <a:rPr lang="en-GB" sz="1000" dirty="0" smtClean="0"/>
              <a:t>11.00</a:t>
            </a:r>
            <a:r>
              <a:rPr lang="en-GB" sz="1000" dirty="0"/>
              <a:t>	 </a:t>
            </a:r>
            <a:r>
              <a:rPr lang="en-GB" sz="1000" dirty="0" smtClean="0"/>
              <a:t>Event-related fMRI</a:t>
            </a:r>
            <a:r>
              <a:rPr lang="en-GB" sz="1000" dirty="0"/>
              <a:t>			</a:t>
            </a:r>
            <a:r>
              <a:rPr lang="en-GB" sz="1000" dirty="0" smtClean="0"/>
              <a:t>Christian Ruff</a:t>
            </a:r>
            <a:endParaRPr lang="en-GB" sz="1000" dirty="0"/>
          </a:p>
          <a:p>
            <a:r>
              <a:rPr lang="en-GB" sz="1000" i="1" dirty="0"/>
              <a:t> </a:t>
            </a:r>
            <a:endParaRPr lang="en-GB" sz="1000" dirty="0"/>
          </a:p>
          <a:p>
            <a:pPr algn="ctr"/>
            <a:r>
              <a:rPr lang="en-GB" sz="1000" i="1" dirty="0"/>
              <a:t> </a:t>
            </a:r>
            <a:r>
              <a:rPr lang="en-GB" sz="1000" i="1" dirty="0" smtClean="0"/>
              <a:t>Coffee</a:t>
            </a:r>
          </a:p>
          <a:p>
            <a:pPr algn="ctr"/>
            <a:endParaRPr lang="en-GB" sz="1000" dirty="0"/>
          </a:p>
          <a:p>
            <a:r>
              <a:rPr lang="en-GB" sz="1000" dirty="0" smtClean="0"/>
              <a:t>11.30  </a:t>
            </a:r>
            <a:r>
              <a:rPr lang="en-GB" sz="1000" dirty="0"/>
              <a:t>- </a:t>
            </a:r>
            <a:r>
              <a:rPr lang="en-GB" sz="1000" dirty="0" smtClean="0"/>
              <a:t>12.15 	</a:t>
            </a:r>
            <a:r>
              <a:rPr lang="en-US" sz="1000" b="1" dirty="0" smtClean="0"/>
              <a:t>Demo</a:t>
            </a:r>
            <a:r>
              <a:rPr lang="en-US" sz="1000" b="1" dirty="0"/>
              <a:t>:</a:t>
            </a:r>
            <a:r>
              <a:rPr lang="en-US" sz="1000" dirty="0"/>
              <a:t> Event-related </a:t>
            </a:r>
            <a:r>
              <a:rPr lang="en-GB" sz="1000" dirty="0"/>
              <a:t>fMRI Analysis 	</a:t>
            </a:r>
          </a:p>
          <a:p>
            <a:r>
              <a:rPr lang="en-GB" sz="1000" dirty="0"/>
              <a:t> </a:t>
            </a:r>
            <a:r>
              <a:rPr lang="en-GB" sz="1000" dirty="0" smtClean="0"/>
              <a:t>                   	</a:t>
            </a:r>
            <a:r>
              <a:rPr lang="en-GB" sz="1000" dirty="0" err="1" smtClean="0"/>
              <a:t>Misun</a:t>
            </a:r>
            <a:r>
              <a:rPr lang="en-GB" sz="1000" dirty="0" smtClean="0"/>
              <a:t> Kim</a:t>
            </a:r>
          </a:p>
          <a:p>
            <a:r>
              <a:rPr lang="en-GB" sz="1000" i="1" dirty="0" smtClean="0"/>
              <a:t> </a:t>
            </a:r>
            <a:endParaRPr lang="en-GB" sz="1000" dirty="0" smtClean="0"/>
          </a:p>
          <a:p>
            <a:r>
              <a:rPr lang="en-US" sz="1000" dirty="0" smtClean="0"/>
              <a:t>12.15  </a:t>
            </a:r>
            <a:r>
              <a:rPr lang="en-US" sz="1000" dirty="0"/>
              <a:t>-  </a:t>
            </a:r>
            <a:r>
              <a:rPr lang="en-US" sz="1000" dirty="0" smtClean="0"/>
              <a:t>13.00</a:t>
            </a:r>
            <a:r>
              <a:rPr lang="en-US" sz="1000" dirty="0"/>
              <a:t>	</a:t>
            </a:r>
            <a:r>
              <a:rPr lang="en-GB" sz="1000" dirty="0" smtClean="0"/>
              <a:t>Bayesian Inference</a:t>
            </a:r>
          </a:p>
          <a:p>
            <a:r>
              <a:rPr lang="en-GB" sz="1000" dirty="0"/>
              <a:t>	</a:t>
            </a:r>
            <a:r>
              <a:rPr lang="en-GB" sz="1000" dirty="0" smtClean="0"/>
              <a:t>Chris </a:t>
            </a:r>
            <a:r>
              <a:rPr lang="en-GB" sz="1000" dirty="0" err="1" smtClean="0"/>
              <a:t>Mathys</a:t>
            </a:r>
            <a:endParaRPr lang="en-GB" sz="1000" dirty="0" smtClean="0"/>
          </a:p>
          <a:p>
            <a:endParaRPr lang="en-GB" sz="1000" dirty="0" smtClean="0"/>
          </a:p>
          <a:p>
            <a:pPr algn="ctr"/>
            <a:r>
              <a:rPr lang="en-GB" sz="1000" dirty="0" smtClean="0"/>
              <a:t> </a:t>
            </a:r>
            <a:r>
              <a:rPr lang="en-US" sz="1000" i="1" dirty="0" smtClean="0"/>
              <a:t>Lunch</a:t>
            </a:r>
          </a:p>
          <a:p>
            <a:pPr algn="ctr"/>
            <a:endParaRPr lang="en-GB" sz="1000" dirty="0" smtClean="0"/>
          </a:p>
          <a:p>
            <a:r>
              <a:rPr lang="en-US" sz="1000" dirty="0" smtClean="0"/>
              <a:t>14.00  </a:t>
            </a:r>
            <a:r>
              <a:rPr lang="en-US" sz="1000" dirty="0"/>
              <a:t>-  </a:t>
            </a:r>
            <a:r>
              <a:rPr lang="en-US" sz="1000" dirty="0" smtClean="0"/>
              <a:t>15.00</a:t>
            </a:r>
            <a:r>
              <a:rPr lang="en-US" sz="1000" dirty="0"/>
              <a:t>	</a:t>
            </a:r>
            <a:r>
              <a:rPr lang="en-GB" sz="1000" dirty="0" smtClean="0"/>
              <a:t>Dynamic </a:t>
            </a:r>
            <a:r>
              <a:rPr lang="en-GB" sz="1000" dirty="0"/>
              <a:t>Causal Modelling for fMRI		</a:t>
            </a:r>
            <a:r>
              <a:rPr lang="en-GB" sz="1000" dirty="0" smtClean="0"/>
              <a:t>Peter </a:t>
            </a:r>
            <a:r>
              <a:rPr lang="en-GB" sz="1000" dirty="0" err="1" smtClean="0"/>
              <a:t>Zeidman</a:t>
            </a:r>
            <a:endParaRPr lang="en-GB" sz="1000" dirty="0" smtClean="0"/>
          </a:p>
          <a:p>
            <a:endParaRPr lang="en-GB" sz="1000" dirty="0" smtClean="0"/>
          </a:p>
          <a:p>
            <a:r>
              <a:rPr lang="en-US" sz="1000" dirty="0" smtClean="0"/>
              <a:t>15.00  </a:t>
            </a:r>
            <a:r>
              <a:rPr lang="en-US" sz="1000" dirty="0"/>
              <a:t>-  </a:t>
            </a:r>
            <a:r>
              <a:rPr lang="en-US" sz="1000" dirty="0" smtClean="0"/>
              <a:t>16.00</a:t>
            </a:r>
            <a:r>
              <a:rPr lang="en-US" sz="1000" dirty="0"/>
              <a:t>	</a:t>
            </a:r>
            <a:r>
              <a:rPr lang="en-US" sz="1000" dirty="0" smtClean="0"/>
              <a:t>DCM for fMRI: Applications</a:t>
            </a:r>
            <a:r>
              <a:rPr lang="en-US" sz="1000" dirty="0"/>
              <a:t>		</a:t>
            </a:r>
            <a:r>
              <a:rPr lang="en-US" sz="1000" dirty="0" smtClean="0"/>
              <a:t>	Rosalyn Moran</a:t>
            </a:r>
            <a:endParaRPr lang="en-GB" sz="1000" dirty="0"/>
          </a:p>
          <a:p>
            <a:r>
              <a:rPr lang="en-US" sz="1000" dirty="0"/>
              <a:t>	</a:t>
            </a:r>
            <a:endParaRPr lang="en-GB" sz="1000" dirty="0"/>
          </a:p>
          <a:p>
            <a:pPr algn="ctr"/>
            <a:r>
              <a:rPr lang="en-GB" sz="1000" i="1" dirty="0" smtClean="0"/>
              <a:t>Tea</a:t>
            </a:r>
          </a:p>
          <a:p>
            <a:pPr algn="ctr"/>
            <a:endParaRPr lang="en-GB" sz="1000" dirty="0"/>
          </a:p>
          <a:p>
            <a:r>
              <a:rPr lang="en-US" sz="1000" dirty="0" smtClean="0"/>
              <a:t>16.30 </a:t>
            </a:r>
            <a:r>
              <a:rPr lang="en-US" sz="1000" dirty="0"/>
              <a:t>– </a:t>
            </a:r>
            <a:r>
              <a:rPr lang="en-US" sz="1000" dirty="0" smtClean="0"/>
              <a:t>17.15</a:t>
            </a:r>
            <a:r>
              <a:rPr lang="en-US" sz="1000" dirty="0"/>
              <a:t>	</a:t>
            </a:r>
            <a:r>
              <a:rPr lang="en-US" sz="1000" b="1" dirty="0"/>
              <a:t>Demo:</a:t>
            </a:r>
            <a:r>
              <a:rPr lang="en-US" sz="1000" dirty="0"/>
              <a:t> </a:t>
            </a:r>
            <a:r>
              <a:rPr lang="en-US" sz="1000" dirty="0" smtClean="0"/>
              <a:t> DCM for fMRI</a:t>
            </a:r>
            <a:r>
              <a:rPr lang="en-US" sz="1000" dirty="0"/>
              <a:t>		</a:t>
            </a:r>
            <a:r>
              <a:rPr lang="en-US" sz="1000" dirty="0" smtClean="0"/>
              <a:t>	Amir Hossein </a:t>
            </a:r>
            <a:r>
              <a:rPr lang="en-US" sz="1000" dirty="0" err="1" smtClean="0"/>
              <a:t>Jafarian</a:t>
            </a:r>
            <a:endParaRPr lang="en-GB" sz="1000" dirty="0"/>
          </a:p>
          <a:p>
            <a:r>
              <a:rPr lang="en-US" sz="1000" i="1" dirty="0"/>
              <a:t> </a:t>
            </a:r>
            <a:endParaRPr lang="en-GB" sz="1000" dirty="0"/>
          </a:p>
          <a:p>
            <a:r>
              <a:rPr lang="en-GB" sz="1000" dirty="0"/>
              <a:t>17.15  -  18.00 	“Questions and Answers” Clinic	</a:t>
            </a:r>
            <a:endParaRPr lang="en-GB" sz="1000" dirty="0" smtClean="0"/>
          </a:p>
          <a:p>
            <a:r>
              <a:rPr lang="en-GB" sz="1000" dirty="0" smtClean="0"/>
              <a:t>	Karl </a:t>
            </a:r>
            <a:r>
              <a:rPr lang="en-GB" sz="1000" dirty="0" err="1" smtClean="0"/>
              <a:t>Friston</a:t>
            </a:r>
            <a:endParaRPr lang="en-GB" sz="1000" dirty="0"/>
          </a:p>
          <a:p>
            <a:r>
              <a:rPr lang="en-GB" sz="1000" dirty="0"/>
              <a:t>			</a:t>
            </a:r>
          </a:p>
          <a:p>
            <a:r>
              <a:rPr lang="en-GB" sz="1000" dirty="0" smtClean="0"/>
              <a:t>18.30  </a:t>
            </a:r>
            <a:r>
              <a:rPr lang="en-GB" sz="1000" dirty="0"/>
              <a:t>-               Social event</a:t>
            </a:r>
          </a:p>
          <a:p>
            <a:r>
              <a:rPr lang="en-GB" sz="1000" dirty="0"/>
              <a:t>                            </a:t>
            </a:r>
            <a:r>
              <a:rPr lang="en-GB" sz="1000" dirty="0" smtClean="0"/>
              <a:t>The Marquis Cornwallis</a:t>
            </a:r>
            <a:endParaRPr lang="en-GB" sz="1000" dirty="0"/>
          </a:p>
        </p:txBody>
      </p:sp>
      <p:pic>
        <p:nvPicPr>
          <p:cNvPr id="5125" name="Picture 5" descr="spm_header"/>
          <p:cNvPicPr>
            <a:picLocks noChangeAspect="1" noChangeArrowheads="1"/>
          </p:cNvPicPr>
          <p:nvPr/>
        </p:nvPicPr>
        <p:blipFill>
          <a:blip r:embed="rId2">
            <a:extLst>
              <a:ext uri="{28A0092B-C50C-407E-A947-70E740481C1C}">
                <a14:useLocalDpi xmlns:a14="http://schemas.microsoft.com/office/drawing/2010/main" val="0"/>
              </a:ext>
            </a:extLst>
          </a:blip>
          <a:srcRect t="55988" b="10420"/>
          <a:stretch>
            <a:fillRect/>
          </a:stretch>
        </p:blipFill>
        <p:spPr bwMode="auto">
          <a:xfrm>
            <a:off x="0" y="-27384"/>
            <a:ext cx="9144000" cy="68580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7504" y="-99392"/>
            <a:ext cx="8229600" cy="706437"/>
          </a:xfrm>
        </p:spPr>
        <p:txBody>
          <a:bodyPr/>
          <a:lstStyle/>
          <a:p>
            <a:pPr algn="l"/>
            <a:r>
              <a:rPr lang="en-GB" sz="4000" b="1" dirty="0">
                <a:solidFill>
                  <a:schemeClr val="bg1"/>
                </a:solidFill>
              </a:rPr>
              <a:t>Programme</a:t>
            </a:r>
            <a:endParaRPr lang="en-US" sz="4000" b="1" dirty="0">
              <a:solidFill>
                <a:schemeClr val="bg1"/>
              </a:solidFill>
            </a:endParaRPr>
          </a:p>
        </p:txBody>
      </p:sp>
    </p:spTree>
    <p:extLst>
      <p:ext uri="{BB962C8B-B14F-4D97-AF65-F5344CB8AC3E}">
        <p14:creationId xmlns:p14="http://schemas.microsoft.com/office/powerpoint/2010/main" val="270821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6196"/>
            <a:ext cx="8229600" cy="850900"/>
          </a:xfrm>
        </p:spPr>
        <p:txBody>
          <a:bodyPr/>
          <a:lstStyle/>
          <a:p>
            <a:pPr algn="ctr"/>
            <a:r>
              <a:rPr lang="en-GB" b="1" dirty="0">
                <a:solidFill>
                  <a:schemeClr val="bg1"/>
                </a:solidFill>
              </a:rPr>
              <a:t>Social Event</a:t>
            </a:r>
            <a:endParaRPr lang="en-US" b="1" dirty="0">
              <a:solidFill>
                <a:schemeClr val="bg1"/>
              </a:solidFill>
            </a:endParaRPr>
          </a:p>
        </p:txBody>
      </p:sp>
      <p:sp>
        <p:nvSpPr>
          <p:cNvPr id="3075" name="Rectangle 3"/>
          <p:cNvSpPr>
            <a:spLocks noGrp="1" noChangeArrowheads="1"/>
          </p:cNvSpPr>
          <p:nvPr>
            <p:ph type="body" idx="4294967295"/>
          </p:nvPr>
        </p:nvSpPr>
        <p:spPr>
          <a:xfrm>
            <a:off x="539552" y="692696"/>
            <a:ext cx="8229600" cy="648072"/>
          </a:xfrm>
        </p:spPr>
        <p:txBody>
          <a:bodyPr/>
          <a:lstStyle/>
          <a:p>
            <a:pPr marL="0" indent="0">
              <a:buNone/>
            </a:pPr>
            <a:r>
              <a:rPr lang="en-GB" sz="3200" b="1" dirty="0" smtClean="0"/>
              <a:t>Friday evening: The Marquis Cornwallis</a:t>
            </a:r>
            <a:endParaRPr lang="en-U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46" t="13044" r="15239" b="16864"/>
          <a:stretch/>
        </p:blipFill>
        <p:spPr bwMode="auto">
          <a:xfrm>
            <a:off x="5076055" y="1916832"/>
            <a:ext cx="389090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Party Package Image_400x3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2" y="299695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uffet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9258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themarquiscornwalliswc1.co.uk/content/dam/castle/common/hero/ln17/Castle_1024x350_BeerTaps.jpg.asset/15075606688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2" y="1319801"/>
            <a:ext cx="4696185" cy="16051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themarquiscornwalliswc1.co.uk/content/dam/castle/common/hero/ln17/drinks-page.jpg.asset/15075606688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2" y="5067328"/>
            <a:ext cx="4687088" cy="16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2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a:rPr>
                          </m:ctrlPr>
                        </m:fPr>
                        <m:num>
                          <m:sSup>
                            <m:sSupPr>
                              <m:ctrlPr>
                                <a:rPr lang="en-GB" sz="2000" i="1">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a:rPr>
                          </m:ctrlPr>
                        </m:sSupPr>
                        <m:e>
                          <m:d>
                            <m:dPr>
                              <m:ctrlPr>
                                <a:rPr lang="en-GB" sz="2000" i="1" dirty="0">
                                  <a:solidFill>
                                    <a:srgbClr val="000000"/>
                                  </a:solidFill>
                                  <a:latin typeface="Cambria Math"/>
                                </a:rPr>
                              </m:ctrlPr>
                            </m:dPr>
                            <m:e>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12874</TotalTime>
  <Words>810</Words>
  <Application>Microsoft Office PowerPoint</Application>
  <PresentationFormat>On-screen Show (4:3)</PresentationFormat>
  <Paragraphs>254</Paragraphs>
  <Slides>28</Slides>
  <Notes>16</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Photo Editor Photo</vt:lpstr>
      <vt:lpstr>Statistical Parametric Mapping for fMRI / MRI / VBM</vt:lpstr>
      <vt:lpstr>PowerPoint Presentation</vt:lpstr>
      <vt:lpstr>Programme</vt:lpstr>
      <vt:lpstr>Social Event</vt:lpstr>
      <vt:lpstr>Statistical Parametric Mapping</vt:lpstr>
      <vt:lpstr>From PET analyses using ROIs…</vt:lpstr>
      <vt:lpstr>…to the very first SPM{t}</vt:lpstr>
      <vt:lpstr>PowerPoint Presentation</vt:lpstr>
      <vt:lpstr>PowerPoint Presentation</vt:lpstr>
      <vt:lpstr>PowerPoint Presentation</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Open Science</vt:lpstr>
      <vt:lpstr>SPM Toolboxes</vt:lpstr>
      <vt:lpstr>SPM Mailing List</vt:lpstr>
      <vt:lpstr>References</vt:lpstr>
      <vt:lpstr>The SPM co-authors</vt:lpstr>
      <vt:lpstr>Thank you for listening  I hope you will enjoy the course!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cp:lastModifiedBy>
  <cp:revision>81</cp:revision>
  <dcterms:created xsi:type="dcterms:W3CDTF">2012-10-16T16:46:05Z</dcterms:created>
  <dcterms:modified xsi:type="dcterms:W3CDTF">2018-05-09T20:56:18Z</dcterms:modified>
</cp:coreProperties>
</file>