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14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</a:t>
            </a:r>
            <a:r>
              <a:rPr lang="en-US" sz="1600" b="1" smtClean="0">
                <a:solidFill>
                  <a:schemeClr val="bg1"/>
                </a:solidFill>
              </a:rPr>
              <a:t>, </a:t>
            </a:r>
            <a:r>
              <a:rPr lang="en-US" sz="1600" b="1" smtClean="0">
                <a:solidFill>
                  <a:schemeClr val="bg1"/>
                </a:solidFill>
              </a:rPr>
              <a:t>October </a:t>
            </a:r>
            <a:r>
              <a:rPr lang="en-US" sz="1600" b="1" dirty="0" smtClean="0">
                <a:solidFill>
                  <a:schemeClr val="bg1"/>
                </a:solidFill>
              </a:rPr>
              <a:t>2019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5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6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7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2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3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wrt 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0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1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2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7034</TotalTime>
  <Words>1317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Arial Unicode MS</vt:lpstr>
      <vt:lpstr>Calibri</vt:lpstr>
      <vt:lpstr>Cambria Math</vt:lpstr>
      <vt:lpstr>Courier New</vt:lpstr>
      <vt:lpstr>Symbol</vt:lpstr>
      <vt:lpstr>Times New Roman</vt:lpstr>
      <vt:lpstr>Wingdings</vt:lpstr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Guillaume Flandin</cp:lastModifiedBy>
  <cp:revision>76</cp:revision>
  <dcterms:created xsi:type="dcterms:W3CDTF">2010-04-21T14:36:54Z</dcterms:created>
  <dcterms:modified xsi:type="dcterms:W3CDTF">2019-10-30T17:30:28Z</dcterms:modified>
</cp:coreProperties>
</file>