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</p:sldMasterIdLst>
  <p:notesMasterIdLst>
    <p:notesMasterId r:id="rId40"/>
  </p:notesMasterIdLst>
  <p:handoutMasterIdLst>
    <p:handoutMasterId r:id="rId41"/>
  </p:handoutMasterIdLst>
  <p:sldIdLst>
    <p:sldId id="256" r:id="rId2"/>
    <p:sldId id="324" r:id="rId3"/>
    <p:sldId id="299" r:id="rId4"/>
    <p:sldId id="329" r:id="rId5"/>
    <p:sldId id="330" r:id="rId6"/>
    <p:sldId id="331" r:id="rId7"/>
    <p:sldId id="332" r:id="rId8"/>
    <p:sldId id="333" r:id="rId9"/>
    <p:sldId id="358" r:id="rId10"/>
    <p:sldId id="297" r:id="rId11"/>
    <p:sldId id="364" r:id="rId12"/>
    <p:sldId id="370" r:id="rId13"/>
    <p:sldId id="361" r:id="rId14"/>
    <p:sldId id="369" r:id="rId15"/>
    <p:sldId id="367" r:id="rId16"/>
    <p:sldId id="365" r:id="rId17"/>
    <p:sldId id="298" r:id="rId18"/>
    <p:sldId id="286" r:id="rId19"/>
    <p:sldId id="335" r:id="rId20"/>
    <p:sldId id="340" r:id="rId21"/>
    <p:sldId id="372" r:id="rId22"/>
    <p:sldId id="305" r:id="rId23"/>
    <p:sldId id="306" r:id="rId24"/>
    <p:sldId id="307" r:id="rId25"/>
    <p:sldId id="308" r:id="rId26"/>
    <p:sldId id="309" r:id="rId27"/>
    <p:sldId id="334" r:id="rId28"/>
    <p:sldId id="311" r:id="rId29"/>
    <p:sldId id="312" r:id="rId30"/>
    <p:sldId id="313" r:id="rId31"/>
    <p:sldId id="336" r:id="rId32"/>
    <p:sldId id="371" r:id="rId33"/>
    <p:sldId id="315" r:id="rId34"/>
    <p:sldId id="318" r:id="rId35"/>
    <p:sldId id="319" r:id="rId36"/>
    <p:sldId id="320" r:id="rId37"/>
    <p:sldId id="283" r:id="rId38"/>
    <p:sldId id="373" r:id="rId39"/>
  </p:sldIdLst>
  <p:sldSz cx="11704638" cy="65833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843A4968-9E41-A24E-84C7-74BB8F260597}">
          <p14:sldIdLst>
            <p14:sldId id="256"/>
          </p14:sldIdLst>
        </p14:section>
        <p14:section name="Background" id="{6632C009-606C-664C-8521-D002C3D6E120}">
          <p14:sldIdLst>
            <p14:sldId id="324"/>
            <p14:sldId id="299"/>
            <p14:sldId id="329"/>
            <p14:sldId id="330"/>
            <p14:sldId id="331"/>
            <p14:sldId id="332"/>
            <p14:sldId id="333"/>
            <p14:sldId id="358"/>
            <p14:sldId id="297"/>
            <p14:sldId id="364"/>
            <p14:sldId id="370"/>
            <p14:sldId id="361"/>
            <p14:sldId id="369"/>
            <p14:sldId id="367"/>
            <p14:sldId id="365"/>
            <p14:sldId id="298"/>
          </p14:sldIdLst>
        </p14:section>
        <p14:section name="Untitled Section" id="{91EC41C7-5276-4BB3-AE17-440E261B28B4}">
          <p14:sldIdLst>
            <p14:sldId id="286"/>
          </p14:sldIdLst>
        </p14:section>
        <p14:section name="Model specification" id="{88689B88-CE6A-42BC-97C7-BD2A51EFDF4D}">
          <p14:sldIdLst>
            <p14:sldId id="335"/>
            <p14:sldId id="340"/>
            <p14:sldId id="372"/>
            <p14:sldId id="305"/>
            <p14:sldId id="306"/>
            <p14:sldId id="307"/>
            <p14:sldId id="308"/>
            <p14:sldId id="309"/>
          </p14:sldIdLst>
        </p14:section>
        <p14:section name="Model inversion" id="{5D6980C2-A51F-40CB-A2F2-8F6C09741442}">
          <p14:sldIdLst>
            <p14:sldId id="334"/>
            <p14:sldId id="311"/>
            <p14:sldId id="312"/>
            <p14:sldId id="313"/>
          </p14:sldIdLst>
        </p14:section>
        <p14:section name="Model comparison" id="{99E36F0A-EA8A-4F5D-9ADB-B0622134E145}">
          <p14:sldIdLst>
            <p14:sldId id="336"/>
            <p14:sldId id="371"/>
            <p14:sldId id="315"/>
            <p14:sldId id="318"/>
            <p14:sldId id="319"/>
            <p14:sldId id="320"/>
            <p14:sldId id="283"/>
            <p14:sldId id="373"/>
          </p14:sldIdLst>
        </p14:section>
        <p14:section name="Examples" id="{D5C1C1C5-5BE1-024B-98D0-1368B94FF345}">
          <p14:sldIdLst/>
        </p14:section>
        <p14:section name="End cover" id="{02669FD8-B449-334D-B56C-FBD69678BDAB}">
          <p14:sldIdLst/>
        </p14:section>
        <p14:section name="Extras" id="{EA9BA9FD-7B68-4710-93F9-E6859FE6F9A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802">
          <p15:clr>
            <a:srgbClr val="A4A3A4"/>
          </p15:clr>
        </p15:guide>
        <p15:guide id="2" orient="horz" pos="354">
          <p15:clr>
            <a:srgbClr val="A4A3A4"/>
          </p15:clr>
        </p15:guide>
        <p15:guide id="3" orient="horz" pos="2170">
          <p15:clr>
            <a:srgbClr val="A4A3A4"/>
          </p15:clr>
        </p15:guide>
        <p15:guide id="4" orient="horz" pos="954">
          <p15:clr>
            <a:srgbClr val="A4A3A4"/>
          </p15:clr>
        </p15:guide>
        <p15:guide id="5" orient="horz" pos="1706">
          <p15:clr>
            <a:srgbClr val="A4A3A4"/>
          </p15:clr>
        </p15:guide>
        <p15:guide id="6" orient="horz" pos="986">
          <p15:clr>
            <a:srgbClr val="A4A3A4"/>
          </p15:clr>
        </p15:guide>
        <p15:guide id="7" orient="horz" pos="2074">
          <p15:clr>
            <a:srgbClr val="A4A3A4"/>
          </p15:clr>
        </p15:guide>
        <p15:guide id="8" pos="391">
          <p15:clr>
            <a:srgbClr val="A4A3A4"/>
          </p15:clr>
        </p15:guide>
        <p15:guide id="9" pos="6975">
          <p15:clr>
            <a:srgbClr val="A4A3A4"/>
          </p15:clr>
        </p15:guide>
        <p15:guide id="10" pos="37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026"/>
    <a:srgbClr val="C3D69B"/>
    <a:srgbClr val="0000FF"/>
    <a:srgbClr val="FF0000"/>
    <a:srgbClr val="E94680"/>
    <a:srgbClr val="F07E0A"/>
    <a:srgbClr val="FEC200"/>
    <a:srgbClr val="002E45"/>
    <a:srgbClr val="2A512C"/>
    <a:srgbClr val="F8B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9157" autoAdjust="0"/>
  </p:normalViewPr>
  <p:slideViewPr>
    <p:cSldViewPr snapToGrid="0" snapToObjects="1">
      <p:cViewPr varScale="1">
        <p:scale>
          <a:sx n="99" d="100"/>
          <a:sy n="99" d="100"/>
        </p:scale>
        <p:origin x="1044" y="90"/>
      </p:cViewPr>
      <p:guideLst>
        <p:guide orient="horz" pos="3802"/>
        <p:guide orient="horz" pos="354"/>
        <p:guide orient="horz" pos="2170"/>
        <p:guide orient="horz" pos="954"/>
        <p:guide orient="horz" pos="1706"/>
        <p:guide orient="horz" pos="986"/>
        <p:guide orient="horz" pos="2074"/>
        <p:guide pos="391"/>
        <p:guide pos="6975"/>
        <p:guide pos="37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7" d="100"/>
        <a:sy n="37" d="100"/>
      </p:scale>
      <p:origin x="0" y="10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1CF24-3E30-6F45-8508-063136DBEC17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5ABA9-268C-904D-BA5F-A75B4C00F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525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CDAD1-720D-1246-90C4-930A0009B70D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9F813-9AFC-964D-A8FB-CF21BEE11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000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C3C870-6B4F-4A5E-B2D0-48662C7CC358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274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89D517-24A1-455B-9781-BBBE39EB8ED3}" type="slidenum">
              <a:rPr lang="en-GB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591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GB" dirty="0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389D517-24A1-455B-9781-BBBE39EB8ED3}" type="slidenum">
              <a:rPr lang="en-GB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9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96C1035-BF44-4B8F-86DC-10EF80B36DE9}" type="slidenum">
              <a:rPr lang="en-GB" alt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ct val="0"/>
              </a:spcBef>
              <a:buFontTx/>
              <a:buAutoNum type="arabicParenR"/>
            </a:pPr>
            <a:r>
              <a:rPr lang="en-GB" altLang="en-US" dirty="0">
                <a:ea typeface="ＭＳ Ｐゴシック" pitchFamily="34" charset="-128"/>
              </a:rPr>
              <a:t>Analyse fMRI in two ways: Localising function to a specific brain region OR Identifying ways in which specialised regions form a network</a:t>
            </a:r>
          </a:p>
          <a:p>
            <a:pPr marL="228600" indent="-228600">
              <a:spcBef>
                <a:spcPct val="0"/>
              </a:spcBef>
              <a:buFontTx/>
              <a:buAutoNum type="arabicParenR"/>
            </a:pPr>
            <a:r>
              <a:rPr lang="en-GB" altLang="en-US" dirty="0">
                <a:ea typeface="ＭＳ Ｐゴシック" pitchFamily="34" charset="-128"/>
              </a:rPr>
              <a:t>Functional Connectivity – Descriptive – spatially distinct – temporally correlated regions – not mechanistic or directed – </a:t>
            </a:r>
            <a:r>
              <a:rPr lang="en-GB" altLang="en-US" dirty="0" smtClean="0">
                <a:ea typeface="ＭＳ Ｐゴシック" pitchFamily="34" charset="-128"/>
              </a:rPr>
              <a:t>SYMMETRIC</a:t>
            </a:r>
            <a:endParaRPr lang="en-GB" altLang="en-US" dirty="0">
              <a:ea typeface="ＭＳ Ｐゴシック" pitchFamily="34" charset="-128"/>
            </a:endParaRPr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A48066F-5DFD-4BA8-9D7B-5DC425032935}" type="slidenum">
              <a:rPr lang="en-GB" altLang="en-US" sz="12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4</a:t>
            </a:fld>
            <a:endParaRPr lang="en-GB" altLang="en-US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41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996C1035-BF44-4B8F-86DC-10EF80B36DE9}" type="slidenum">
              <a:rPr lang="en-GB" alt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GB" altLang="en-US" sz="1200" dirty="0">
              <a:solidFill>
                <a:prstClr val="black"/>
              </a:solidFill>
            </a:endParaRPr>
          </a:p>
        </p:txBody>
      </p:sp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ct val="0"/>
              </a:spcBef>
              <a:buFontTx/>
              <a:buAutoNum type="arabicParenR"/>
            </a:pPr>
            <a:r>
              <a:rPr lang="en-GB" altLang="en-US" dirty="0">
                <a:ea typeface="ＭＳ Ｐゴシック" pitchFamily="34" charset="-128"/>
              </a:rPr>
              <a:t>Analyse fMRI in two ways: Localising function to a specific brain region OR Identifying ways in which specialised regions form a network</a:t>
            </a:r>
          </a:p>
          <a:p>
            <a:pPr marL="228600" indent="-228600">
              <a:spcBef>
                <a:spcPct val="0"/>
              </a:spcBef>
              <a:buFontTx/>
              <a:buAutoNum type="arabicParenR"/>
            </a:pPr>
            <a:r>
              <a:rPr lang="en-GB" altLang="en-US" dirty="0">
                <a:ea typeface="ＭＳ Ｐゴシック" pitchFamily="34" charset="-128"/>
              </a:rPr>
              <a:t>Functional Connectivity – Descriptive – spatially distinct – temporally correlated regions – not mechanistic or directed – SYMMETRIC</a:t>
            </a:r>
          </a:p>
          <a:p>
            <a:pPr marL="228600" indent="-228600">
              <a:spcBef>
                <a:spcPct val="0"/>
              </a:spcBef>
              <a:buFontTx/>
              <a:buAutoNum type="arabicParenR"/>
            </a:pPr>
            <a:r>
              <a:rPr lang="en-GB" altLang="en-US" dirty="0">
                <a:ea typeface="ＭＳ Ｐゴシック" pitchFamily="34" charset="-128"/>
              </a:rPr>
              <a:t> Effective Connectivity – mechanistic – looks at effect of one neuronal system on another – ASYMMETRIC = what we use in </a:t>
            </a:r>
            <a:r>
              <a:rPr lang="en-GB" altLang="en-US" dirty="0" err="1">
                <a:ea typeface="ＭＳ Ｐゴシック" pitchFamily="34" charset="-128"/>
              </a:rPr>
              <a:t>TrackOn</a:t>
            </a:r>
            <a:endParaRPr lang="en-GB" altLang="en-US">
              <a:ea typeface="ＭＳ Ｐゴシック" pitchFamily="34" charset="-128"/>
            </a:endParaRPr>
          </a:p>
          <a:p>
            <a:pPr marL="742950" lvl="1" indent="-285750">
              <a:spcBef>
                <a:spcPct val="0"/>
              </a:spcBef>
              <a:buFontTx/>
              <a:buAutoNum type="alphaLcParenR"/>
            </a:pPr>
            <a:endParaRPr lang="en-GB" altLang="en-US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9A48066F-5DFD-4BA8-9D7B-5DC425032935}" type="slidenum">
              <a:rPr lang="en-GB" altLang="en-US" sz="1200">
                <a:solidFill>
                  <a:prstClr val="black"/>
                </a:solidFill>
                <a:latin typeface="Calibri" pitchFamily="34" charset="0"/>
              </a:rPr>
              <a:pPr algn="r" eaLnBrk="1" hangingPunct="1"/>
              <a:t>7</a:t>
            </a:fld>
            <a:endParaRPr lang="en-GB" alt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44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F813-9AFC-964D-A8FB-CF21BEE11B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70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426B7-6D40-4216-859B-87F93585606D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ct val="0"/>
              </a:spcBef>
              <a:buFontTx/>
              <a:buAutoNum type="arabicParenR"/>
            </a:pPr>
            <a:r>
              <a:rPr lang="en-GB" altLang="en-US" dirty="0"/>
              <a:t>DCM – effective connectivity </a:t>
            </a:r>
          </a:p>
          <a:p>
            <a:pPr marL="228600" indent="-228600">
              <a:spcBef>
                <a:spcPct val="0"/>
              </a:spcBef>
              <a:buFontTx/>
              <a:buAutoNum type="arabicParenR"/>
            </a:pPr>
            <a:r>
              <a:rPr lang="en-GB" altLang="en-US" dirty="0"/>
              <a:t>Developed for ‘deterministic systems’  - the effects of external stimuli on the connections within a specified network – where do exogenous inputs modulate connectivity</a:t>
            </a:r>
          </a:p>
          <a:p>
            <a:pPr marL="228600" indent="-228600">
              <a:spcBef>
                <a:spcPct val="0"/>
              </a:spcBef>
              <a:buFontTx/>
              <a:buAutoNum type="arabicParenR"/>
            </a:pPr>
            <a:r>
              <a:rPr lang="en-GB" altLang="en-US" dirty="0"/>
              <a:t>Way in which this done – Series of models, hypotheses – choose regions. Each modelled with a neural model and a haemodynamic model.</a:t>
            </a:r>
          </a:p>
          <a:p>
            <a:pPr marL="228600" indent="-228600">
              <a:spcBef>
                <a:spcPct val="0"/>
              </a:spcBef>
            </a:pPr>
            <a:r>
              <a:rPr lang="en-GB" altLang="en-US" dirty="0"/>
              <a:t>4) Explain neuronal state equation – a) intrinsic b) </a:t>
            </a:r>
            <a:r>
              <a:rPr lang="en-GB" altLang="en-US" dirty="0" err="1"/>
              <a:t>modualtory</a:t>
            </a:r>
            <a:r>
              <a:rPr lang="en-GB" altLang="en-US" dirty="0"/>
              <a:t> c) external</a:t>
            </a:r>
          </a:p>
          <a:p>
            <a:pPr marL="228600" indent="-228600">
              <a:spcBef>
                <a:spcPct val="0"/>
              </a:spcBef>
            </a:pPr>
            <a:r>
              <a:rPr lang="en-GB" altLang="en-US" dirty="0"/>
              <a:t>5) Convolve with HD model so that it can be used to understand BOLD data</a:t>
            </a:r>
          </a:p>
          <a:p>
            <a:pPr marL="228600" indent="-228600">
              <a:spcBef>
                <a:spcPct val="0"/>
              </a:spcBef>
            </a:pPr>
            <a:r>
              <a:rPr lang="en-GB" altLang="en-US" dirty="0"/>
              <a:t>6) For each model – Predicted BOLD signal for each model  - estimated to see how closely it matches the observed BOLD signal</a:t>
            </a:r>
          </a:p>
          <a:p>
            <a:pPr marL="228600" indent="-228600">
              <a:spcBef>
                <a:spcPct val="0"/>
              </a:spcBef>
            </a:pPr>
            <a:r>
              <a:rPr lang="en-GB" altLang="en-US" dirty="0"/>
              <a:t>7) Each model is then ‘scored’ using Bayesian framework -  model evidence  = winning model  - best explains data</a:t>
            </a:r>
          </a:p>
          <a:p>
            <a:pPr marL="228600" indent="-228600">
              <a:spcBef>
                <a:spcPct val="0"/>
              </a:spcBef>
            </a:pPr>
            <a:r>
              <a:rPr lang="en-GB" altLang="en-US" dirty="0"/>
              <a:t>8) HOWEVER  - RS contains spontaneous activity which is unaccounted for in </a:t>
            </a:r>
            <a:r>
              <a:rPr lang="en-GB" altLang="en-US" dirty="0" err="1"/>
              <a:t>dDCM</a:t>
            </a:r>
            <a:r>
              <a:rPr lang="en-GB" altLang="en-US" dirty="0"/>
              <a:t> – therefore we use stochastic DCM which accounts for this random activity  - just adds an ‘unknown’ to our equation</a:t>
            </a:r>
          </a:p>
          <a:p>
            <a:pPr marL="228600" indent="-228600">
              <a:spcBef>
                <a:spcPct val="0"/>
              </a:spcBef>
            </a:pPr>
            <a:r>
              <a:rPr lang="en-GB" altLang="en-US" dirty="0"/>
              <a:t>9)  Follow similar model to </a:t>
            </a:r>
            <a:r>
              <a:rPr lang="en-GB" altLang="en-US" dirty="0" err="1"/>
              <a:t>dDCM</a:t>
            </a:r>
            <a:r>
              <a:rPr lang="en-GB" altLang="en-US" dirty="0"/>
              <a:t> BUT no external inputs and in the case of a single </a:t>
            </a:r>
            <a:r>
              <a:rPr lang="en-GB" altLang="en-US" dirty="0" err="1"/>
              <a:t>timepoint</a:t>
            </a:r>
            <a:r>
              <a:rPr lang="en-GB" altLang="en-US" dirty="0"/>
              <a:t>, no modulatory effects – just look at intrinsic connections – unexplained by external inputs</a:t>
            </a:r>
          </a:p>
          <a:p>
            <a:pPr marL="228600" indent="-228600">
              <a:spcBef>
                <a:spcPct val="0"/>
              </a:spcBef>
            </a:pPr>
            <a:r>
              <a:rPr lang="en-GB" altLang="en-US" dirty="0"/>
              <a:t>10) For </a:t>
            </a:r>
            <a:r>
              <a:rPr lang="en-GB" altLang="en-US" dirty="0" err="1"/>
              <a:t>TrackON</a:t>
            </a:r>
            <a:r>
              <a:rPr lang="en-GB" altLang="en-US" dirty="0"/>
              <a:t> – use </a:t>
            </a:r>
            <a:r>
              <a:rPr lang="en-GB" altLang="en-US" dirty="0" err="1"/>
              <a:t>sDCM</a:t>
            </a:r>
            <a:r>
              <a:rPr lang="en-GB" altLang="en-US" dirty="0"/>
              <a:t> and an exploratory method BND to try and tease out changes in patterns of </a:t>
            </a:r>
            <a:r>
              <a:rPr lang="en-GB" altLang="en-US" dirty="0" err="1"/>
              <a:t>netowrk</a:t>
            </a:r>
            <a:r>
              <a:rPr lang="en-GB" altLang="en-US" dirty="0"/>
              <a:t> connectivity between controls and patients – or between patient groups. </a:t>
            </a:r>
          </a:p>
          <a:p>
            <a:pPr marL="228600" indent="-228600">
              <a:spcBef>
                <a:spcPct val="0"/>
              </a:spcBef>
            </a:pPr>
            <a:endParaRPr lang="en-GB" altLang="en-US" dirty="0"/>
          </a:p>
          <a:p>
            <a:pPr marL="228600" indent="-228600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0CD05F7-E602-462D-ACAB-50006877ED5F}" type="slidenum">
              <a:rPr lang="en-GB" altLang="en-US" sz="1200">
                <a:latin typeface="Calibri" panose="020F0502020204030204" pitchFamily="34" charset="0"/>
              </a:rPr>
              <a:pPr algn="r"/>
              <a:t>11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24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F813-9AFC-964D-A8FB-CF21BEE11BA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3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426B7-6D40-4216-859B-87F93585606D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ct val="0"/>
              </a:spcBef>
              <a:buFontTx/>
              <a:buAutoNum type="arabicParenR"/>
            </a:pPr>
            <a:r>
              <a:rPr lang="en-GB" altLang="en-US" dirty="0"/>
              <a:t>DCM – effective connectivity </a:t>
            </a:r>
          </a:p>
          <a:p>
            <a:pPr marL="228600" indent="-228600">
              <a:spcBef>
                <a:spcPct val="0"/>
              </a:spcBef>
              <a:buFontTx/>
              <a:buAutoNum type="arabicParenR"/>
            </a:pPr>
            <a:r>
              <a:rPr lang="en-GB" altLang="en-US" dirty="0"/>
              <a:t>Developed for ‘deterministic systems’  - the effects of external stimuli on the connections within a specified network – where do exogenous inputs modulate connectivity</a:t>
            </a:r>
          </a:p>
          <a:p>
            <a:pPr marL="228600" indent="-228600">
              <a:spcBef>
                <a:spcPct val="0"/>
              </a:spcBef>
              <a:buFontTx/>
              <a:buAutoNum type="arabicParenR"/>
            </a:pPr>
            <a:r>
              <a:rPr lang="en-GB" altLang="en-US" dirty="0"/>
              <a:t>Way in which this done – Series of models, hypotheses – choose regions. Each modelled with a neural model and a haemodynamic model.</a:t>
            </a:r>
          </a:p>
          <a:p>
            <a:pPr marL="228600" indent="-228600">
              <a:spcBef>
                <a:spcPct val="0"/>
              </a:spcBef>
            </a:pPr>
            <a:r>
              <a:rPr lang="en-GB" altLang="en-US" dirty="0"/>
              <a:t>4) Explain neuronal state equation – a) intrinsic b) </a:t>
            </a:r>
            <a:r>
              <a:rPr lang="en-GB" altLang="en-US" dirty="0" err="1"/>
              <a:t>modualtory</a:t>
            </a:r>
            <a:r>
              <a:rPr lang="en-GB" altLang="en-US" dirty="0"/>
              <a:t> c) external</a:t>
            </a:r>
          </a:p>
          <a:p>
            <a:pPr marL="228600" indent="-228600">
              <a:spcBef>
                <a:spcPct val="0"/>
              </a:spcBef>
            </a:pPr>
            <a:r>
              <a:rPr lang="en-GB" altLang="en-US" dirty="0"/>
              <a:t>5) Convolve with HD model so that it can be used to understand BOLD data</a:t>
            </a:r>
          </a:p>
          <a:p>
            <a:pPr marL="228600" indent="-228600">
              <a:spcBef>
                <a:spcPct val="0"/>
              </a:spcBef>
            </a:pPr>
            <a:r>
              <a:rPr lang="en-GB" altLang="en-US" dirty="0"/>
              <a:t>6) For each model – Predicted BOLD signal for each model  - estimated to see how closely it matches the observed BOLD signal</a:t>
            </a:r>
          </a:p>
          <a:p>
            <a:pPr marL="228600" indent="-228600">
              <a:spcBef>
                <a:spcPct val="0"/>
              </a:spcBef>
            </a:pPr>
            <a:r>
              <a:rPr lang="en-GB" altLang="en-US" dirty="0"/>
              <a:t>7) Each model is then ‘scored’ using Bayesian framework -  model evidence  = winning model  - best explains data</a:t>
            </a:r>
          </a:p>
          <a:p>
            <a:pPr marL="228600" indent="-228600">
              <a:spcBef>
                <a:spcPct val="0"/>
              </a:spcBef>
            </a:pPr>
            <a:r>
              <a:rPr lang="en-GB" altLang="en-US" dirty="0"/>
              <a:t>8) HOWEVER  - RS contains spontaneous activity which is unaccounted for in </a:t>
            </a:r>
            <a:r>
              <a:rPr lang="en-GB" altLang="en-US" dirty="0" err="1"/>
              <a:t>dDCM</a:t>
            </a:r>
            <a:r>
              <a:rPr lang="en-GB" altLang="en-US" dirty="0"/>
              <a:t> – therefore we use stochastic DCM which accounts for this random activity  - just adds an ‘unknown’ to our equation</a:t>
            </a:r>
          </a:p>
          <a:p>
            <a:pPr marL="228600" indent="-228600">
              <a:spcBef>
                <a:spcPct val="0"/>
              </a:spcBef>
            </a:pPr>
            <a:r>
              <a:rPr lang="en-GB" altLang="en-US" dirty="0"/>
              <a:t>9)  Follow similar model to </a:t>
            </a:r>
            <a:r>
              <a:rPr lang="en-GB" altLang="en-US" dirty="0" err="1"/>
              <a:t>dDCM</a:t>
            </a:r>
            <a:r>
              <a:rPr lang="en-GB" altLang="en-US" dirty="0"/>
              <a:t> BUT no external inputs and in the case of a single </a:t>
            </a:r>
            <a:r>
              <a:rPr lang="en-GB" altLang="en-US" dirty="0" err="1"/>
              <a:t>timepoint</a:t>
            </a:r>
            <a:r>
              <a:rPr lang="en-GB" altLang="en-US" dirty="0"/>
              <a:t>, no modulatory effects – just look at intrinsic connections – unexplained by external inputs</a:t>
            </a:r>
          </a:p>
          <a:p>
            <a:pPr marL="228600" indent="-228600">
              <a:spcBef>
                <a:spcPct val="0"/>
              </a:spcBef>
            </a:pPr>
            <a:r>
              <a:rPr lang="en-GB" altLang="en-US" dirty="0"/>
              <a:t>10) For </a:t>
            </a:r>
            <a:r>
              <a:rPr lang="en-GB" altLang="en-US" dirty="0" err="1"/>
              <a:t>TrackON</a:t>
            </a:r>
            <a:r>
              <a:rPr lang="en-GB" altLang="en-US" dirty="0"/>
              <a:t> – use </a:t>
            </a:r>
            <a:r>
              <a:rPr lang="en-GB" altLang="en-US" dirty="0" err="1"/>
              <a:t>sDCM</a:t>
            </a:r>
            <a:r>
              <a:rPr lang="en-GB" altLang="en-US" dirty="0"/>
              <a:t> and an exploratory method BND to try and tease out changes in patterns of </a:t>
            </a:r>
            <a:r>
              <a:rPr lang="en-GB" altLang="en-US" dirty="0" err="1"/>
              <a:t>netowrk</a:t>
            </a:r>
            <a:r>
              <a:rPr lang="en-GB" altLang="en-US" dirty="0"/>
              <a:t> connectivity between controls and patients – or between patient groups. </a:t>
            </a:r>
          </a:p>
          <a:p>
            <a:pPr marL="228600" indent="-228600">
              <a:spcBef>
                <a:spcPct val="0"/>
              </a:spcBef>
            </a:pPr>
            <a:endParaRPr lang="en-GB" altLang="en-US" dirty="0"/>
          </a:p>
          <a:p>
            <a:pPr marL="228600" indent="-228600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0CD05F7-E602-462D-ACAB-50006877ED5F}" type="slidenum">
              <a:rPr lang="en-GB" altLang="en-US" sz="1200">
                <a:latin typeface="Calibri" panose="020F0502020204030204" pitchFamily="34" charset="0"/>
              </a:rPr>
              <a:pPr algn="r"/>
              <a:t>13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69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426B7-6D40-4216-859B-87F93585606D}" type="slidenum">
              <a:rPr lang="en-GB" altLang="en-US"/>
              <a:pPr/>
              <a:t>14</a:t>
            </a:fld>
            <a:endParaRPr lang="en-GB" altLang="en-US" dirty="0"/>
          </a:p>
        </p:txBody>
      </p:sp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ct val="0"/>
              </a:spcBef>
              <a:buFontTx/>
              <a:buAutoNum type="arabicParenR"/>
            </a:pPr>
            <a:r>
              <a:rPr lang="en-GB" altLang="en-US" dirty="0"/>
              <a:t>DCM – effective connectivity </a:t>
            </a:r>
          </a:p>
          <a:p>
            <a:pPr marL="228600" indent="-228600">
              <a:spcBef>
                <a:spcPct val="0"/>
              </a:spcBef>
              <a:buFontTx/>
              <a:buAutoNum type="arabicParenR"/>
            </a:pPr>
            <a:r>
              <a:rPr lang="en-GB" altLang="en-US" dirty="0"/>
              <a:t>Developed for ‘deterministic systems’  - the effects of external stimuli on the connections within a specified network – where do exogenous inputs modulate connectivity</a:t>
            </a:r>
          </a:p>
          <a:p>
            <a:pPr marL="228600" indent="-228600">
              <a:spcBef>
                <a:spcPct val="0"/>
              </a:spcBef>
              <a:buFontTx/>
              <a:buAutoNum type="arabicParenR"/>
            </a:pPr>
            <a:r>
              <a:rPr lang="en-GB" altLang="en-US" dirty="0"/>
              <a:t>Way in which this done – Series of models, hypotheses – choose regions. Each modelled with a neural model and a haemodynamic model.</a:t>
            </a:r>
          </a:p>
          <a:p>
            <a:pPr marL="228600" indent="-228600">
              <a:spcBef>
                <a:spcPct val="0"/>
              </a:spcBef>
            </a:pPr>
            <a:r>
              <a:rPr lang="en-GB" altLang="en-US" dirty="0"/>
              <a:t>4) Explain neuronal state equation – a) intrinsic b) </a:t>
            </a:r>
            <a:r>
              <a:rPr lang="en-GB" altLang="en-US" dirty="0" err="1"/>
              <a:t>modualtory</a:t>
            </a:r>
            <a:r>
              <a:rPr lang="en-GB" altLang="en-US" dirty="0"/>
              <a:t> c) external</a:t>
            </a:r>
          </a:p>
          <a:p>
            <a:pPr marL="228600" indent="-228600">
              <a:spcBef>
                <a:spcPct val="0"/>
              </a:spcBef>
            </a:pPr>
            <a:r>
              <a:rPr lang="en-GB" altLang="en-US" dirty="0"/>
              <a:t>5) Convolve with HD model so that it can be used to understand BOLD data</a:t>
            </a:r>
          </a:p>
          <a:p>
            <a:pPr marL="228600" indent="-228600">
              <a:spcBef>
                <a:spcPct val="0"/>
              </a:spcBef>
            </a:pPr>
            <a:r>
              <a:rPr lang="en-GB" altLang="en-US" dirty="0"/>
              <a:t>6) For each model – Predicted BOLD signal for each model  - estimated to see how closely it matches the observed BOLD signal</a:t>
            </a:r>
          </a:p>
          <a:p>
            <a:pPr marL="228600" indent="-228600">
              <a:spcBef>
                <a:spcPct val="0"/>
              </a:spcBef>
            </a:pPr>
            <a:r>
              <a:rPr lang="en-GB" altLang="en-US" dirty="0"/>
              <a:t>7) Each model is then ‘scored’ using Bayesian framework -  model evidence  = winning model  - best explains data</a:t>
            </a:r>
          </a:p>
          <a:p>
            <a:pPr marL="228600" indent="-228600">
              <a:spcBef>
                <a:spcPct val="0"/>
              </a:spcBef>
            </a:pPr>
            <a:r>
              <a:rPr lang="en-GB" altLang="en-US" dirty="0"/>
              <a:t>8) HOWEVER  - RS contains spontaneous activity which is unaccounted for in </a:t>
            </a:r>
            <a:r>
              <a:rPr lang="en-GB" altLang="en-US" dirty="0" err="1"/>
              <a:t>dDCM</a:t>
            </a:r>
            <a:r>
              <a:rPr lang="en-GB" altLang="en-US" dirty="0"/>
              <a:t> – therefore we use stochastic DCM which accounts for this random activity  - just adds an ‘unknown’ to our equation</a:t>
            </a:r>
          </a:p>
          <a:p>
            <a:pPr marL="228600" indent="-228600">
              <a:spcBef>
                <a:spcPct val="0"/>
              </a:spcBef>
            </a:pPr>
            <a:r>
              <a:rPr lang="en-GB" altLang="en-US" dirty="0"/>
              <a:t>9)  Follow similar model to </a:t>
            </a:r>
            <a:r>
              <a:rPr lang="en-GB" altLang="en-US" dirty="0" err="1"/>
              <a:t>dDCM</a:t>
            </a:r>
            <a:r>
              <a:rPr lang="en-GB" altLang="en-US" dirty="0"/>
              <a:t> BUT no external inputs and in the case of a single </a:t>
            </a:r>
            <a:r>
              <a:rPr lang="en-GB" altLang="en-US" dirty="0" err="1"/>
              <a:t>timepoint</a:t>
            </a:r>
            <a:r>
              <a:rPr lang="en-GB" altLang="en-US" dirty="0"/>
              <a:t>, no modulatory effects – just look at intrinsic connections – unexplained by external inputs</a:t>
            </a:r>
          </a:p>
          <a:p>
            <a:pPr marL="228600" indent="-228600">
              <a:spcBef>
                <a:spcPct val="0"/>
              </a:spcBef>
            </a:pPr>
            <a:r>
              <a:rPr lang="en-GB" altLang="en-US" dirty="0"/>
              <a:t>10) For </a:t>
            </a:r>
            <a:r>
              <a:rPr lang="en-GB" altLang="en-US" dirty="0" err="1"/>
              <a:t>TrackON</a:t>
            </a:r>
            <a:r>
              <a:rPr lang="en-GB" altLang="en-US" dirty="0"/>
              <a:t> – use </a:t>
            </a:r>
            <a:r>
              <a:rPr lang="en-GB" altLang="en-US" dirty="0" err="1"/>
              <a:t>sDCM</a:t>
            </a:r>
            <a:r>
              <a:rPr lang="en-GB" altLang="en-US" dirty="0"/>
              <a:t> and an exploratory method BND to try and tease out changes in patterns of </a:t>
            </a:r>
            <a:r>
              <a:rPr lang="en-GB" altLang="en-US" dirty="0" err="1"/>
              <a:t>netowrk</a:t>
            </a:r>
            <a:r>
              <a:rPr lang="en-GB" altLang="en-US" dirty="0"/>
              <a:t> connectivity between controls and patients – or between patient groups. </a:t>
            </a:r>
          </a:p>
          <a:p>
            <a:pPr marL="228600" indent="-228600">
              <a:spcBef>
                <a:spcPct val="0"/>
              </a:spcBef>
            </a:pPr>
            <a:endParaRPr lang="en-GB" altLang="en-US" dirty="0"/>
          </a:p>
          <a:p>
            <a:pPr marL="228600" indent="-228600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33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20CD05F7-E602-462D-ACAB-50006877ED5F}" type="slidenum">
              <a:rPr lang="en-GB" altLang="en-US" sz="1200">
                <a:latin typeface="Calibri" panose="020F0502020204030204" pitchFamily="34" charset="0"/>
              </a:rPr>
              <a:pPr algn="r"/>
              <a:t>14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907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9F813-9AFC-964D-A8FB-CF21BEE11B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32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AN NEUROIMAGING 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77" y="561975"/>
            <a:ext cx="2612136" cy="877824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20713" y="5192713"/>
            <a:ext cx="10452100" cy="927100"/>
          </a:xfrm>
        </p:spPr>
        <p:txBody>
          <a:bodyPr>
            <a:normAutofit/>
          </a:bodyPr>
          <a:lstStyle>
            <a:lvl1pPr>
              <a:defRPr sz="3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Joe </a:t>
            </a:r>
            <a:r>
              <a:rPr lang="en-GB" dirty="0" err="1"/>
              <a:t>Bloggs</a:t>
            </a:r>
            <a:r>
              <a:rPr lang="en-GB" dirty="0"/>
              <a:t>, June 27</a:t>
            </a:r>
            <a:endParaRPr lang="en-US" dirty="0"/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620713" y="1881319"/>
            <a:ext cx="10457657" cy="1293681"/>
          </a:xfr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Headline here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3543300"/>
            <a:ext cx="10452100" cy="6858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 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58493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Full bleed image">
    <p:bg>
      <p:bgPr>
        <a:solidFill>
          <a:srgbClr val="60BF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1704638" cy="6583363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Drag and drop/click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955612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hart+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hart Placeholder 2"/>
          <p:cNvSpPr>
            <a:spLocks noGrp="1"/>
          </p:cNvSpPr>
          <p:nvPr>
            <p:ph type="chart" sz="quarter" idx="20"/>
          </p:nvPr>
        </p:nvSpPr>
        <p:spPr>
          <a:xfrm>
            <a:off x="627063" y="2477134"/>
            <a:ext cx="6261469" cy="3550604"/>
          </a:xfrm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FF0F2D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226300" y="2477135"/>
            <a:ext cx="3852070" cy="3558542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2400">
                <a:solidFill>
                  <a:srgbClr val="464749"/>
                </a:solidFill>
                <a:latin typeface="Arial"/>
                <a:cs typeface="Arial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24pt Body text here</a:t>
            </a:r>
          </a:p>
        </p:txBody>
      </p:sp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626269" y="662759"/>
            <a:ext cx="10452101" cy="11386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3AE1879-E7C0-CA48-BB1D-37914B185EA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5475" y="1801407"/>
            <a:ext cx="10453688" cy="543144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464749"/>
                </a:solidFill>
              </a:defRPr>
            </a:lvl1pPr>
          </a:lstStyle>
          <a:p>
            <a:pPr lvl="0"/>
            <a:r>
              <a:rPr lang="en-GB" dirty="0"/>
              <a:t>Subheading here</a:t>
            </a:r>
          </a:p>
        </p:txBody>
      </p:sp>
    </p:spTree>
    <p:extLst>
      <p:ext uri="{BB962C8B-B14F-4D97-AF65-F5344CB8AC3E}">
        <p14:creationId xmlns:p14="http://schemas.microsoft.com/office/powerpoint/2010/main" val="30403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harts: 2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hart Placeholder 2"/>
          <p:cNvSpPr>
            <a:spLocks noGrp="1"/>
          </p:cNvSpPr>
          <p:nvPr>
            <p:ph type="chart" sz="quarter" idx="20"/>
          </p:nvPr>
        </p:nvSpPr>
        <p:spPr>
          <a:xfrm>
            <a:off x="627064" y="2477134"/>
            <a:ext cx="5081239" cy="3558541"/>
          </a:xfrm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8" name="Chart Placeholder 2"/>
          <p:cNvSpPr>
            <a:spLocks noGrp="1"/>
          </p:cNvSpPr>
          <p:nvPr>
            <p:ph type="chart" sz="quarter" idx="22"/>
          </p:nvPr>
        </p:nvSpPr>
        <p:spPr>
          <a:xfrm>
            <a:off x="5997131" y="2477134"/>
            <a:ext cx="5081239" cy="3558541"/>
          </a:xfrm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10" name="Title 8"/>
          <p:cNvSpPr>
            <a:spLocks noGrp="1"/>
          </p:cNvSpPr>
          <p:nvPr>
            <p:ph type="title" hasCustomPrompt="1"/>
          </p:nvPr>
        </p:nvSpPr>
        <p:spPr>
          <a:xfrm>
            <a:off x="626269" y="662759"/>
            <a:ext cx="10452101" cy="11386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3AE1879-E7C0-CA48-BB1D-37914B185EA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5475" y="1801407"/>
            <a:ext cx="5082828" cy="543144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464749"/>
                </a:solidFill>
              </a:defRPr>
            </a:lvl1pPr>
          </a:lstStyle>
          <a:p>
            <a:pPr lvl="0"/>
            <a:r>
              <a:rPr lang="en-GB" dirty="0"/>
              <a:t>Subheading here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997131" y="1801407"/>
            <a:ext cx="5082828" cy="543144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464749"/>
                </a:solidFill>
              </a:defRPr>
            </a:lvl1pPr>
          </a:lstStyle>
          <a:p>
            <a:pPr lvl="0"/>
            <a:r>
              <a:rPr lang="en-GB" dirty="0"/>
              <a:t>Subheading here</a:t>
            </a:r>
          </a:p>
        </p:txBody>
      </p:sp>
    </p:spTree>
    <p:extLst>
      <p:ext uri="{BB962C8B-B14F-4D97-AF65-F5344CB8AC3E}">
        <p14:creationId xmlns:p14="http://schemas.microsoft.com/office/powerpoint/2010/main" val="754893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d slide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1704638" cy="6583363"/>
          </a:xfrm>
          <a:noFill/>
        </p:spPr>
        <p:txBody>
          <a:bodyPr lIns="720000" tIns="0" rIns="720000"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Drag and drop/click icon to add image. Then send to back to see 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269" y="1236228"/>
            <a:ext cx="10452101" cy="1890581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20713" y="4673600"/>
            <a:ext cx="10452100" cy="1362075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twittername</a:t>
            </a:r>
            <a:endParaRPr lang="en-GB" dirty="0"/>
          </a:p>
          <a:p>
            <a:pPr lvl="0"/>
            <a:r>
              <a:rPr lang="en-GB" dirty="0" err="1"/>
              <a:t>linkedin.com</a:t>
            </a:r>
            <a:r>
              <a:rPr lang="en-GB" dirty="0"/>
              <a:t>/</a:t>
            </a:r>
            <a:r>
              <a:rPr lang="en-GB" dirty="0" err="1"/>
              <a:t>yourname</a:t>
            </a:r>
            <a:endParaRPr lang="en-GB" dirty="0"/>
          </a:p>
          <a:p>
            <a:pPr lvl="0"/>
            <a:r>
              <a:rPr lang="en-GB" dirty="0" err="1"/>
              <a:t>email@wellcome.ac.uk</a:t>
            </a:r>
            <a:endParaRPr lang="en-US" dirty="0"/>
          </a:p>
        </p:txBody>
      </p:sp>
      <p:pic>
        <p:nvPicPr>
          <p:cNvPr id="5" name="Picture 4" descr="HUMAN NEUROIMAGING 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77" y="5171218"/>
            <a:ext cx="2612136" cy="8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219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End slide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1704638" cy="6583363"/>
          </a:xfrm>
          <a:noFill/>
        </p:spPr>
        <p:txBody>
          <a:bodyPr lIns="720000" tIns="0" rIns="720000"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Drag and drop/click icon to add image. Then send to back to see titles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6269" y="1236228"/>
            <a:ext cx="10452101" cy="1890581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4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20713" y="4673600"/>
            <a:ext cx="10452100" cy="1362075"/>
          </a:xfrm>
        </p:spPr>
        <p:txBody>
          <a:bodyPr anchor="b">
            <a:normAutofit/>
          </a:bodyPr>
          <a:lstStyle>
            <a:lvl1pPr algn="l">
              <a:defRPr sz="240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twittername</a:t>
            </a:r>
            <a:endParaRPr lang="en-GB" dirty="0"/>
          </a:p>
          <a:p>
            <a:pPr lvl="0"/>
            <a:r>
              <a:rPr lang="en-GB" dirty="0" err="1"/>
              <a:t>linkedin.com</a:t>
            </a:r>
            <a:r>
              <a:rPr lang="en-GB" dirty="0"/>
              <a:t>/</a:t>
            </a:r>
            <a:r>
              <a:rPr lang="en-GB" dirty="0" err="1"/>
              <a:t>yourname</a:t>
            </a:r>
            <a:endParaRPr lang="en-GB" dirty="0"/>
          </a:p>
          <a:p>
            <a:pPr lvl="0"/>
            <a:r>
              <a:rPr lang="en-GB" dirty="0" err="1"/>
              <a:t>email@wellcome.ac.uk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77" y="5171218"/>
            <a:ext cx="2612136" cy="8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827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668" y="734080"/>
            <a:ext cx="10867431" cy="12450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668" y="2116569"/>
            <a:ext cx="10867431" cy="38023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D37A50-F04C-4D30-A0D9-19C69B63C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9281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FD08CE-9BCE-40E6-A8EF-7E73B78C4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028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BD36E84-ECD4-4628-ACE2-30C34DDC65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67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620713" y="5192713"/>
            <a:ext cx="10452100" cy="927100"/>
          </a:xfrm>
        </p:spPr>
        <p:txBody>
          <a:bodyPr>
            <a:norm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Joe </a:t>
            </a:r>
            <a:r>
              <a:rPr lang="en-GB" dirty="0" err="1"/>
              <a:t>Bloggs</a:t>
            </a:r>
            <a:r>
              <a:rPr lang="en-GB" dirty="0"/>
              <a:t>, June 27</a:t>
            </a:r>
            <a:endParaRPr lang="en-US" dirty="0"/>
          </a:p>
        </p:txBody>
      </p:sp>
      <p:sp>
        <p:nvSpPr>
          <p:cNvPr id="11" name="Title 8"/>
          <p:cNvSpPr>
            <a:spLocks noGrp="1"/>
          </p:cNvSpPr>
          <p:nvPr>
            <p:ph type="title" hasCustomPrompt="1"/>
          </p:nvPr>
        </p:nvSpPr>
        <p:spPr>
          <a:xfrm>
            <a:off x="620713" y="1881319"/>
            <a:ext cx="10457657" cy="1293681"/>
          </a:xfrm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Headline here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627063" y="3543300"/>
            <a:ext cx="10452100" cy="685800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 heading goes here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677" y="561975"/>
            <a:ext cx="2612136" cy="8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338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E1879-E7C0-CA48-BB1D-37914B185EA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001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+Subhead+Text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626269" y="662759"/>
            <a:ext cx="10452101" cy="11386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626267" y="2377472"/>
            <a:ext cx="10452103" cy="3658204"/>
          </a:xfrm>
        </p:spPr>
        <p:txBody>
          <a:bodyPr anchor="t" anchorCtr="0">
            <a:noAutofit/>
          </a:bodyPr>
          <a:lstStyle>
            <a:lvl1pPr marL="0" indent="0">
              <a:spcBef>
                <a:spcPts val="800"/>
              </a:spcBef>
              <a:buFont typeface="Arial"/>
              <a:buNone/>
              <a:defRPr sz="2400">
                <a:solidFill>
                  <a:srgbClr val="464749"/>
                </a:solidFill>
              </a:defRPr>
            </a:lvl1pPr>
            <a:lvl2pPr marL="742950" indent="-285750">
              <a:spcBef>
                <a:spcPts val="800"/>
              </a:spcBef>
              <a:buFont typeface="Arial"/>
              <a:buChar char="•"/>
              <a:defRPr sz="2400">
                <a:solidFill>
                  <a:srgbClr val="464749"/>
                </a:solidFill>
              </a:defRPr>
            </a:lvl2pPr>
            <a:lvl3pPr marL="1143000" indent="-228600">
              <a:spcBef>
                <a:spcPts val="800"/>
              </a:spcBef>
              <a:buFont typeface="Arial"/>
              <a:buChar char="•"/>
              <a:defRPr sz="2400">
                <a:solidFill>
                  <a:srgbClr val="464749"/>
                </a:solidFill>
              </a:defRPr>
            </a:lvl3pPr>
            <a:lvl4pPr marL="1600200" indent="-228600">
              <a:spcBef>
                <a:spcPts val="800"/>
              </a:spcBef>
              <a:buFont typeface="Arial"/>
              <a:buChar char="•"/>
              <a:defRPr sz="2400">
                <a:solidFill>
                  <a:srgbClr val="464749"/>
                </a:solidFill>
              </a:defRPr>
            </a:lvl4pPr>
            <a:lvl5pPr marL="2057400" indent="-228600">
              <a:spcBef>
                <a:spcPts val="800"/>
              </a:spcBef>
              <a:buFont typeface="Arial"/>
              <a:buChar char="•"/>
              <a:defRPr sz="2400">
                <a:solidFill>
                  <a:srgbClr val="4647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5475" y="1801407"/>
            <a:ext cx="10453688" cy="543144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464749"/>
                </a:solidFill>
              </a:defRPr>
            </a:lvl1pPr>
          </a:lstStyle>
          <a:p>
            <a:pPr lvl="0"/>
            <a:r>
              <a:rPr lang="en-GB" dirty="0"/>
              <a:t>Subheading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3AE1879-E7C0-CA48-BB1D-37914B185EA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9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+Subhead+Textx2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8"/>
          <p:cNvSpPr>
            <a:spLocks noGrp="1"/>
          </p:cNvSpPr>
          <p:nvPr>
            <p:ph type="title" hasCustomPrompt="1"/>
          </p:nvPr>
        </p:nvSpPr>
        <p:spPr>
          <a:xfrm>
            <a:off x="626269" y="662759"/>
            <a:ext cx="10452101" cy="11386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3"/>
          </p:nvPr>
        </p:nvSpPr>
        <p:spPr>
          <a:xfrm>
            <a:off x="626268" y="2377472"/>
            <a:ext cx="5045144" cy="3658204"/>
          </a:xfrm>
        </p:spPr>
        <p:txBody>
          <a:bodyPr anchor="t" anchorCtr="0">
            <a:noAutofit/>
          </a:bodyPr>
          <a:lstStyle>
            <a:lvl1pPr marL="0" indent="0">
              <a:spcBef>
                <a:spcPts val="800"/>
              </a:spcBef>
              <a:buFont typeface="Arial"/>
              <a:buNone/>
              <a:defRPr sz="2400">
                <a:solidFill>
                  <a:srgbClr val="464749"/>
                </a:solidFill>
              </a:defRPr>
            </a:lvl1pPr>
            <a:lvl2pPr marL="742950" indent="-285750">
              <a:spcBef>
                <a:spcPts val="800"/>
              </a:spcBef>
              <a:buFont typeface="Arial"/>
              <a:buChar char="•"/>
              <a:defRPr sz="2400">
                <a:solidFill>
                  <a:srgbClr val="464749"/>
                </a:solidFill>
              </a:defRPr>
            </a:lvl2pPr>
            <a:lvl3pPr marL="1143000" indent="-228600">
              <a:spcBef>
                <a:spcPts val="800"/>
              </a:spcBef>
              <a:buFont typeface="Arial"/>
              <a:buChar char="•"/>
              <a:defRPr sz="2400">
                <a:solidFill>
                  <a:srgbClr val="464749"/>
                </a:solidFill>
              </a:defRPr>
            </a:lvl3pPr>
            <a:lvl4pPr marL="1600200" indent="-228600">
              <a:spcBef>
                <a:spcPts val="800"/>
              </a:spcBef>
              <a:buFont typeface="Arial"/>
              <a:buChar char="•"/>
              <a:defRPr sz="2400">
                <a:solidFill>
                  <a:srgbClr val="464749"/>
                </a:solidFill>
              </a:defRPr>
            </a:lvl4pPr>
            <a:lvl5pPr marL="2057400" indent="-228600">
              <a:spcBef>
                <a:spcPts val="800"/>
              </a:spcBef>
              <a:buFont typeface="Arial"/>
              <a:buChar char="•"/>
              <a:defRPr sz="2400">
                <a:solidFill>
                  <a:srgbClr val="4647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8"/>
          </p:nvPr>
        </p:nvSpPr>
        <p:spPr>
          <a:xfrm>
            <a:off x="6033226" y="2377472"/>
            <a:ext cx="5045144" cy="3658204"/>
          </a:xfrm>
        </p:spPr>
        <p:txBody>
          <a:bodyPr anchor="t" anchorCtr="0">
            <a:noAutofit/>
          </a:bodyPr>
          <a:lstStyle>
            <a:lvl1pPr marL="0" indent="0">
              <a:spcBef>
                <a:spcPts val="800"/>
              </a:spcBef>
              <a:buFont typeface="Arial"/>
              <a:buNone/>
              <a:defRPr sz="2400">
                <a:solidFill>
                  <a:srgbClr val="464749"/>
                </a:solidFill>
              </a:defRPr>
            </a:lvl1pPr>
            <a:lvl2pPr marL="742950" indent="-285750">
              <a:spcBef>
                <a:spcPts val="800"/>
              </a:spcBef>
              <a:buFont typeface="Arial"/>
              <a:buChar char="•"/>
              <a:defRPr sz="2400">
                <a:solidFill>
                  <a:srgbClr val="464749"/>
                </a:solidFill>
              </a:defRPr>
            </a:lvl2pPr>
            <a:lvl3pPr marL="1143000" indent="-228600">
              <a:spcBef>
                <a:spcPts val="800"/>
              </a:spcBef>
              <a:buFont typeface="Arial"/>
              <a:buChar char="•"/>
              <a:defRPr sz="2400">
                <a:solidFill>
                  <a:srgbClr val="464749"/>
                </a:solidFill>
              </a:defRPr>
            </a:lvl3pPr>
            <a:lvl4pPr marL="1600200" indent="-228600">
              <a:spcBef>
                <a:spcPts val="800"/>
              </a:spcBef>
              <a:buFont typeface="Arial"/>
              <a:buChar char="•"/>
              <a:defRPr sz="2400">
                <a:solidFill>
                  <a:srgbClr val="464749"/>
                </a:solidFill>
              </a:defRPr>
            </a:lvl4pPr>
            <a:lvl5pPr marL="2057400" indent="-228600">
              <a:spcBef>
                <a:spcPts val="800"/>
              </a:spcBef>
              <a:buFont typeface="Arial"/>
              <a:buChar char="•"/>
              <a:defRPr sz="2400">
                <a:solidFill>
                  <a:srgbClr val="46474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AE1879-E7C0-CA48-BB1D-37914B185EA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5475" y="1801407"/>
            <a:ext cx="10453688" cy="543144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464749"/>
                </a:solidFill>
              </a:defRPr>
            </a:lvl1pPr>
          </a:lstStyle>
          <a:p>
            <a:pPr lvl="0"/>
            <a:r>
              <a:rPr lang="en-GB" dirty="0"/>
              <a:t>Subheading here</a:t>
            </a:r>
          </a:p>
        </p:txBody>
      </p:sp>
    </p:spTree>
    <p:extLst>
      <p:ext uri="{BB962C8B-B14F-4D97-AF65-F5344CB8AC3E}">
        <p14:creationId xmlns:p14="http://schemas.microsoft.com/office/powerpoint/2010/main" val="3708213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5570538" y="787401"/>
            <a:ext cx="563562" cy="3962398"/>
            <a:chOff x="5464969" y="850901"/>
            <a:chExt cx="774700" cy="4373862"/>
          </a:xfrm>
        </p:grpSpPr>
        <p:sp>
          <p:nvSpPr>
            <p:cNvPr id="2" name="Rectangle 1"/>
            <p:cNvSpPr/>
            <p:nvPr userDrawn="1"/>
          </p:nvSpPr>
          <p:spPr>
            <a:xfrm>
              <a:off x="5464969" y="850901"/>
              <a:ext cx="774700" cy="15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464969" y="5066013"/>
              <a:ext cx="774700" cy="158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itle Placeholder 9"/>
          <p:cNvSpPr>
            <a:spLocks noGrp="1"/>
          </p:cNvSpPr>
          <p:nvPr>
            <p:ph type="title" hasCustomPrompt="1"/>
          </p:nvPr>
        </p:nvSpPr>
        <p:spPr>
          <a:xfrm>
            <a:off x="626269" y="1308100"/>
            <a:ext cx="10452101" cy="28663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lang="en-US" sz="4000" b="1" u="none" baseline="0" smtClean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“This is where a nice bold quote goes”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7063" y="5253038"/>
            <a:ext cx="10452100" cy="673672"/>
          </a:xfrm>
        </p:spPr>
        <p:txBody>
          <a:bodyPr>
            <a:normAutofit/>
          </a:bodyPr>
          <a:lstStyle>
            <a:lvl1pPr algn="ctr">
              <a:defRPr sz="240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Attributed to…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10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+2 Images-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7454900" y="2561867"/>
            <a:ext cx="3623470" cy="1629133"/>
          </a:xfrm>
          <a:noFill/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rgbClr val="FF0F2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Drag and drop/click icon to add image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31825" y="2499593"/>
            <a:ext cx="6365876" cy="3536083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2400">
                <a:solidFill>
                  <a:schemeClr val="accent1"/>
                </a:solidFill>
                <a:latin typeface="Arial"/>
                <a:cs typeface="Arial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24pt Body text here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26269" y="662759"/>
            <a:ext cx="10452101" cy="11386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7454900" y="4406542"/>
            <a:ext cx="3623470" cy="1629133"/>
          </a:xfrm>
          <a:noFill/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rgbClr val="FF0F2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Drag and drop/click icon to add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3AE1879-E7C0-CA48-BB1D-37914B185EA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5475" y="1801407"/>
            <a:ext cx="10453688" cy="543144"/>
          </a:xfrm>
        </p:spPr>
        <p:txBody>
          <a:bodyPr>
            <a:normAutofit/>
          </a:bodyPr>
          <a:lstStyle>
            <a:lvl1pPr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Subheading here</a:t>
            </a:r>
          </a:p>
        </p:txBody>
      </p:sp>
    </p:spTree>
    <p:extLst>
      <p:ext uri="{BB962C8B-B14F-4D97-AF65-F5344CB8AC3E}">
        <p14:creationId xmlns:p14="http://schemas.microsoft.com/office/powerpoint/2010/main" val="263752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+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25475" y="2561867"/>
            <a:ext cx="5393529" cy="3473808"/>
          </a:xfrm>
          <a:noFill/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rgbClr val="FF0F2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Drag and drop/click icon to add image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6388101" y="2499593"/>
            <a:ext cx="4691062" cy="3536083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2400">
                <a:solidFill>
                  <a:srgbClr val="464749"/>
                </a:solidFill>
                <a:latin typeface="Arial"/>
                <a:cs typeface="Arial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24pt Body text here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26269" y="662759"/>
            <a:ext cx="10452101" cy="11386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D3AE1879-E7C0-CA48-BB1D-37914B185EA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5475" y="1801407"/>
            <a:ext cx="10453688" cy="543144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464749"/>
                </a:solidFill>
              </a:defRPr>
            </a:lvl1pPr>
          </a:lstStyle>
          <a:p>
            <a:pPr lvl="0"/>
            <a:r>
              <a:rPr lang="en-GB" dirty="0"/>
              <a:t>Subheading here</a:t>
            </a:r>
          </a:p>
        </p:txBody>
      </p:sp>
    </p:spTree>
    <p:extLst>
      <p:ext uri="{BB962C8B-B14F-4D97-AF65-F5344CB8AC3E}">
        <p14:creationId xmlns:p14="http://schemas.microsoft.com/office/powerpoint/2010/main" val="211584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+2 Images-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5684841" y="2561867"/>
            <a:ext cx="2526849" cy="3473808"/>
          </a:xfrm>
          <a:noFill/>
        </p:spPr>
        <p:txBody>
          <a:bodyPr anchor="ctr">
            <a:normAutofit/>
          </a:bodyPr>
          <a:lstStyle>
            <a:lvl1pPr algn="ctr">
              <a:defRPr sz="2000" baseline="0">
                <a:solidFill>
                  <a:srgbClr val="FF0F2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Drag and drop/click icon to add image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551521" y="2561867"/>
            <a:ext cx="2526849" cy="3473808"/>
          </a:xfrm>
          <a:noFill/>
        </p:spPr>
        <p:txBody>
          <a:bodyPr anchor="ctr">
            <a:normAutofit/>
          </a:bodyPr>
          <a:lstStyle>
            <a:lvl1pPr algn="ctr">
              <a:defRPr sz="2000">
                <a:solidFill>
                  <a:srgbClr val="FF0F2D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Drag and drop/click icon to add image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26269" y="662759"/>
            <a:ext cx="10452101" cy="11386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here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3AE1879-E7C0-CA48-BB1D-37914B185EA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25475" y="1801407"/>
            <a:ext cx="10453688" cy="543144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464749"/>
                </a:solidFill>
              </a:defRPr>
            </a:lvl1pPr>
          </a:lstStyle>
          <a:p>
            <a:pPr lvl="0"/>
            <a:r>
              <a:rPr lang="en-GB" dirty="0"/>
              <a:t>Subheading here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631825" y="2499593"/>
            <a:ext cx="4691062" cy="3536083"/>
          </a:xfrm>
        </p:spPr>
        <p:txBody>
          <a:bodyPr anchor="t">
            <a:noAutofit/>
          </a:bodyPr>
          <a:lstStyle>
            <a:lvl1pPr>
              <a:spcBef>
                <a:spcPts val="1000"/>
              </a:spcBef>
              <a:defRPr sz="2400">
                <a:solidFill>
                  <a:srgbClr val="464749"/>
                </a:solidFill>
                <a:latin typeface="Arial"/>
                <a:cs typeface="Arial"/>
              </a:defRPr>
            </a:lvl1pPr>
            <a:lvl2pPr>
              <a:defRPr sz="1800">
                <a:latin typeface="Helvetica"/>
                <a:cs typeface="Helvetica"/>
              </a:defRPr>
            </a:lvl2pPr>
            <a:lvl3pPr>
              <a:defRPr sz="1600">
                <a:latin typeface="Helvetica"/>
                <a:cs typeface="Helvetica"/>
              </a:defRPr>
            </a:lvl3pPr>
            <a:lvl4pPr>
              <a:defRPr sz="1400">
                <a:latin typeface="Helvetica"/>
                <a:cs typeface="Helvetica"/>
              </a:defRPr>
            </a:lvl4pPr>
            <a:lvl5pPr>
              <a:defRPr sz="1400">
                <a:latin typeface="Helvetica"/>
                <a:cs typeface="Helvetica"/>
              </a:defRPr>
            </a:lvl5pPr>
          </a:lstStyle>
          <a:p>
            <a:pPr lvl="0"/>
            <a:r>
              <a:rPr lang="en-GB" dirty="0"/>
              <a:t>24pt Body text here</a:t>
            </a:r>
          </a:p>
        </p:txBody>
      </p:sp>
    </p:spTree>
    <p:extLst>
      <p:ext uri="{BB962C8B-B14F-4D97-AF65-F5344CB8AC3E}">
        <p14:creationId xmlns:p14="http://schemas.microsoft.com/office/powerpoint/2010/main" val="2852239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993438" y="6140450"/>
            <a:ext cx="7112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D3AE1879-E7C0-CA48-BB1D-37914B185EA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626269" y="1741619"/>
            <a:ext cx="10452101" cy="10969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GB" dirty="0"/>
              <a:t>Short, active title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6269" y="2838582"/>
            <a:ext cx="10452100" cy="68249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pPr lvl="0"/>
            <a:r>
              <a:rPr lang="en-GB" dirty="0"/>
              <a:t>Slightly more detailed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0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5" r:id="rId2"/>
    <p:sldLayoutId id="2147483728" r:id="rId3"/>
    <p:sldLayoutId id="2147483729" r:id="rId4"/>
    <p:sldLayoutId id="2147483782" r:id="rId5"/>
    <p:sldLayoutId id="2147483772" r:id="rId6"/>
    <p:sldLayoutId id="2147483783" r:id="rId7"/>
    <p:sldLayoutId id="2147483784" r:id="rId8"/>
    <p:sldLayoutId id="2147483738" r:id="rId9"/>
    <p:sldLayoutId id="2147483744" r:id="rId10"/>
    <p:sldLayoutId id="2147483747" r:id="rId11"/>
    <p:sldLayoutId id="2147483751" r:id="rId12"/>
    <p:sldLayoutId id="2147483761" r:id="rId13"/>
    <p:sldLayoutId id="2147483786" r:id="rId14"/>
    <p:sldLayoutId id="2147483787" r:id="rId15"/>
    <p:sldLayoutId id="2147483788" r:id="rId16"/>
    <p:sldLayoutId id="2147483789" r:id="rId17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lang="en-GB" sz="4000" b="1" kern="1200" spc="-50" baseline="0" dirty="0" smtClean="0">
          <a:solidFill>
            <a:schemeClr val="tx1"/>
          </a:solidFill>
          <a:latin typeface="+mn-lt"/>
          <a:ea typeface="+mj-ea"/>
          <a:cs typeface="Wellcome Bold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 baseline="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0.png"/><Relationship Id="rId4" Type="http://schemas.openxmlformats.org/officeDocument/2006/relationships/image" Target="../media/image2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41.png"/><Relationship Id="rId7" Type="http://schemas.openxmlformats.org/officeDocument/2006/relationships/image" Target="../media/image39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10" Type="http://schemas.openxmlformats.org/officeDocument/2006/relationships/image" Target="../media/image42.png"/><Relationship Id="rId4" Type="http://schemas.openxmlformats.org/officeDocument/2006/relationships/image" Target="../media/image360.png"/><Relationship Id="rId9" Type="http://schemas.openxmlformats.org/officeDocument/2006/relationships/image" Target="../media/image4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Introduction to DCM for fMRI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27063" y="3543300"/>
            <a:ext cx="10452100" cy="1152072"/>
          </a:xfrm>
        </p:spPr>
        <p:txBody>
          <a:bodyPr>
            <a:noAutofit/>
          </a:bodyPr>
          <a:lstStyle/>
          <a:p>
            <a:r>
              <a:rPr lang="en-US" sz="3000" dirty="0" smtClean="0"/>
              <a:t>Sarah Gregory</a:t>
            </a:r>
            <a:endParaRPr lang="en-US" sz="3000" dirty="0"/>
          </a:p>
          <a:p>
            <a:r>
              <a:rPr lang="en-US" sz="2400" dirty="0" smtClean="0"/>
              <a:t>Huntington’s Research Centre, UCL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November </a:t>
            </a:r>
            <a:r>
              <a:rPr lang="en-US" sz="2400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2053009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358070" y="1685401"/>
            <a:ext cx="4123738" cy="3508869"/>
            <a:chOff x="7505230" y="2700174"/>
            <a:chExt cx="2241113" cy="1874400"/>
          </a:xfrm>
        </p:grpSpPr>
        <p:sp>
          <p:nvSpPr>
            <p:cNvPr id="6" name="TextBox 5"/>
            <p:cNvSpPr txBox="1"/>
            <p:nvPr/>
          </p:nvSpPr>
          <p:spPr>
            <a:xfrm>
              <a:off x="7563169" y="2705672"/>
              <a:ext cx="2081375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1"/>
                  </a:solidFill>
                </a:rPr>
                <a:t>Timeseries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11143" y="2700174"/>
              <a:ext cx="2235200" cy="18434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7505230" y="3213183"/>
              <a:ext cx="2172376" cy="1361391"/>
              <a:chOff x="6264432" y="4736028"/>
              <a:chExt cx="2172376" cy="1361391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>
                <a:off x="6595080" y="5808310"/>
                <a:ext cx="1728956" cy="0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7913908" y="5789642"/>
                <a:ext cx="5229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1"/>
                    </a:solidFill>
                  </a:rPr>
                  <a:t>time</a:t>
                </a:r>
              </a:p>
            </p:txBody>
          </p:sp>
          <p:pic>
            <p:nvPicPr>
              <p:cNvPr id="11" name="Picture 10" descr="D:\Documents\teaching\spm course\timeseries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3092"/>
              <a:stretch/>
            </p:blipFill>
            <p:spPr bwMode="auto">
              <a:xfrm>
                <a:off x="6602700" y="4736028"/>
                <a:ext cx="1678755" cy="1047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" name="Straight Arrow Connector 11"/>
              <p:cNvCxnSpPr/>
              <p:nvPr/>
            </p:nvCxnSpPr>
            <p:spPr>
              <a:xfrm flipV="1">
                <a:off x="6595080" y="4821927"/>
                <a:ext cx="0" cy="996722"/>
              </a:xfrm>
              <a:prstGeom prst="straightConnector1">
                <a:avLst/>
              </a:prstGeom>
              <a:ln w="12700">
                <a:solidFill>
                  <a:schemeClr val="accent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 rot="16200000">
                <a:off x="6091949" y="5030577"/>
                <a:ext cx="6527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1"/>
                    </a:solidFill>
                  </a:rPr>
                  <a:t>signal</a:t>
                </a: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4642564" y="2141774"/>
            <a:ext cx="2005677" cy="782410"/>
            <a:chOff x="2836450" y="3422113"/>
            <a:chExt cx="2005677" cy="782410"/>
          </a:xfrm>
        </p:grpSpPr>
        <p:sp>
          <p:nvSpPr>
            <p:cNvPr id="46" name="Rectangle 45"/>
            <p:cNvSpPr/>
            <p:nvPr/>
          </p:nvSpPr>
          <p:spPr>
            <a:xfrm>
              <a:off x="2836450" y="3422113"/>
              <a:ext cx="2005677" cy="7824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3299507" y="3597602"/>
              <a:ext cx="79208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836450" y="3835191"/>
              <a:ext cx="20056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chemeClr val="accent1"/>
                  </a:solidFill>
                </a:rPr>
                <a:t>Generative </a:t>
              </a:r>
              <a:r>
                <a:rPr lang="en-GB" dirty="0">
                  <a:solidFill>
                    <a:schemeClr val="accent1"/>
                  </a:solidFill>
                </a:rPr>
                <a:t>model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642564" y="3524640"/>
            <a:ext cx="2083154" cy="782411"/>
            <a:chOff x="2836450" y="3422112"/>
            <a:chExt cx="1800493" cy="782411"/>
          </a:xfrm>
        </p:grpSpPr>
        <p:sp>
          <p:nvSpPr>
            <p:cNvPr id="50" name="Rectangle 49"/>
            <p:cNvSpPr/>
            <p:nvPr/>
          </p:nvSpPr>
          <p:spPr>
            <a:xfrm>
              <a:off x="2836450" y="3422112"/>
              <a:ext cx="1723549" cy="7824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1" name="Straight Arrow Connector 50"/>
            <p:cNvCxnSpPr/>
            <p:nvPr/>
          </p:nvCxnSpPr>
          <p:spPr>
            <a:xfrm flipH="1">
              <a:off x="3299507" y="3597602"/>
              <a:ext cx="792088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2836450" y="3835191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1"/>
                  </a:solidFill>
                </a:rPr>
                <a:t>Model inversion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91849" y="1531774"/>
            <a:ext cx="2835090" cy="3375025"/>
            <a:chOff x="-307785" y="1810482"/>
            <a:chExt cx="2835090" cy="3375025"/>
          </a:xfrm>
        </p:grpSpPr>
        <p:pic>
          <p:nvPicPr>
            <p:cNvPr id="40" name="Picture 31" descr="slide1_larg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307785" y="1810482"/>
              <a:ext cx="2835090" cy="3375025"/>
            </a:xfrm>
            <a:prstGeom prst="rect">
              <a:avLst/>
            </a:prstGeom>
            <a:noFill/>
            <a:effectLst/>
          </p:spPr>
        </p:pic>
        <p:sp>
          <p:nvSpPr>
            <p:cNvPr id="41" name="Line 32"/>
            <p:cNvSpPr>
              <a:spLocks noChangeShapeType="1"/>
            </p:cNvSpPr>
            <p:nvPr/>
          </p:nvSpPr>
          <p:spPr bwMode="auto">
            <a:xfrm>
              <a:off x="400616" y="3780405"/>
              <a:ext cx="555154" cy="303833"/>
            </a:xfrm>
            <a:prstGeom prst="line">
              <a:avLst/>
            </a:prstGeom>
            <a:noFill/>
            <a:ln w="38100">
              <a:solidFill>
                <a:srgbClr val="0099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Line 33"/>
            <p:cNvSpPr>
              <a:spLocks noChangeShapeType="1"/>
            </p:cNvSpPr>
            <p:nvPr/>
          </p:nvSpPr>
          <p:spPr bwMode="auto">
            <a:xfrm flipH="1">
              <a:off x="1622135" y="3526338"/>
              <a:ext cx="261938" cy="5810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891796" y="973022"/>
            <a:ext cx="330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FORWARD PROBLEM: </a:t>
            </a:r>
          </a:p>
          <a:p>
            <a:pPr algn="ctr"/>
            <a:r>
              <a:rPr lang="en-US" b="1" dirty="0" smtClean="0"/>
              <a:t>PREDICT MEASURED DATA </a:t>
            </a:r>
          </a:p>
          <a:p>
            <a:pPr algn="ctr"/>
            <a:r>
              <a:rPr lang="en-US" b="1" dirty="0" smtClean="0"/>
              <a:t>GIVEN THE MODEL </a:t>
            </a:r>
            <a:endParaRPr lang="en-US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3605310" y="4732605"/>
            <a:ext cx="38823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INVERSE PROBLEM:</a:t>
            </a:r>
          </a:p>
          <a:p>
            <a:pPr algn="ctr"/>
            <a:r>
              <a:rPr lang="en-US" b="1" dirty="0" smtClean="0"/>
              <a:t>GIVEN MEASURED DATA </a:t>
            </a:r>
          </a:p>
          <a:p>
            <a:pPr algn="ctr"/>
            <a:r>
              <a:rPr lang="en-US" b="1" dirty="0" smtClean="0"/>
              <a:t>ESTIMATE THE MODEL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MODEL ESTIMATION/INVERSION </a:t>
            </a:r>
            <a:endParaRPr lang="en-US" b="1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/>
          <a:srcRect l="87654" b="63019"/>
          <a:stretch/>
        </p:blipFill>
        <p:spPr>
          <a:xfrm>
            <a:off x="10237303" y="859101"/>
            <a:ext cx="1184725" cy="165259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5"/>
          <a:srcRect l="16930" r="67227" b="68149"/>
          <a:stretch/>
        </p:blipFill>
        <p:spPr>
          <a:xfrm>
            <a:off x="190714" y="892581"/>
            <a:ext cx="1520328" cy="142332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5"/>
          <a:srcRect l="34247" r="27981" b="69916"/>
          <a:stretch/>
        </p:blipFill>
        <p:spPr>
          <a:xfrm>
            <a:off x="3664417" y="3341973"/>
            <a:ext cx="3624550" cy="134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07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59" grpId="2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ChangeAspect="1"/>
          </p:cNvSpPr>
          <p:nvPr>
            <p:ph idx="4294967295"/>
          </p:nvPr>
        </p:nvSpPr>
        <p:spPr>
          <a:xfrm>
            <a:off x="1463411" y="1563549"/>
            <a:ext cx="8224632" cy="6918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ct val="80000"/>
              </a:spcBef>
            </a:pPr>
            <a:endParaRPr lang="en-GB" altLang="en-US" sz="1056"/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GB" altLang="en-US" sz="768"/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GB" altLang="en-US" sz="768"/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768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768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768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768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768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1728"/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1728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1728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768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en-US" sz="768">
                <a:latin typeface="Arial Unicode MS" pitchFamily="34" charset="-128"/>
              </a:rPr>
              <a:t>. 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768">
              <a:latin typeface="Arial Unicode MS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00055" y="1808528"/>
            <a:ext cx="7387988" cy="2062103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solidFill>
                  <a:schemeClr val="accent2"/>
                </a:solidFill>
              </a:rPr>
              <a:t>The aim of DCM is to estimate</a:t>
            </a:r>
          </a:p>
          <a:p>
            <a:pPr algn="ctr"/>
            <a:r>
              <a:rPr lang="en-GB" sz="3200" dirty="0">
                <a:solidFill>
                  <a:schemeClr val="accent2"/>
                </a:solidFill>
              </a:rPr>
              <a:t>parameters at the neuronal level such</a:t>
            </a:r>
          </a:p>
          <a:p>
            <a:pPr algn="ctr"/>
            <a:r>
              <a:rPr lang="en-GB" sz="3200" dirty="0">
                <a:solidFill>
                  <a:schemeClr val="accent2"/>
                </a:solidFill>
              </a:rPr>
              <a:t>that the modelled and measured</a:t>
            </a:r>
          </a:p>
          <a:p>
            <a:pPr algn="ctr"/>
            <a:r>
              <a:rPr lang="en-GB" sz="3200" dirty="0">
                <a:solidFill>
                  <a:schemeClr val="accent2"/>
                </a:solidFill>
              </a:rPr>
              <a:t>BOLD signals are optimally similar.</a:t>
            </a:r>
            <a:endParaRPr lang="en-US" sz="3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48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69" y="262731"/>
            <a:ext cx="10325100" cy="6057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27269"/>
          <a:stretch/>
        </p:blipFill>
        <p:spPr>
          <a:xfrm>
            <a:off x="3018001" y="3915884"/>
            <a:ext cx="5448300" cy="1912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7507" y="262731"/>
            <a:ext cx="1749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+ </a:t>
            </a:r>
            <a:r>
              <a:rPr lang="en-GB" dirty="0" err="1" smtClean="0">
                <a:solidFill>
                  <a:schemeClr val="accent2"/>
                </a:solidFill>
              </a:rPr>
              <a:t>Hd</a:t>
            </a:r>
            <a:r>
              <a:rPr lang="en-GB" dirty="0" smtClean="0">
                <a:solidFill>
                  <a:schemeClr val="accent2"/>
                </a:solidFill>
              </a:rPr>
              <a:t> Model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5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ChangeAspect="1"/>
          </p:cNvSpPr>
          <p:nvPr>
            <p:ph idx="4294967295"/>
          </p:nvPr>
        </p:nvSpPr>
        <p:spPr>
          <a:xfrm>
            <a:off x="1463411" y="1563549"/>
            <a:ext cx="8224632" cy="6918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ct val="80000"/>
              </a:spcBef>
            </a:pPr>
            <a:endParaRPr lang="en-GB" altLang="en-US" sz="1056"/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GB" altLang="en-US" sz="768"/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GB" altLang="en-US" sz="768"/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768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768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768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768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768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1728"/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1728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1728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768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en-US" sz="768">
                <a:latin typeface="Arial Unicode MS" pitchFamily="34" charset="-128"/>
              </a:rPr>
              <a:t>. 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768">
              <a:latin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72347" y="378890"/>
            <a:ext cx="5851525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4C4C4C"/>
                </a:solidFill>
              </a:rPr>
              <a:t>State changes of the</a:t>
            </a:r>
          </a:p>
          <a:p>
            <a:r>
              <a:rPr lang="en-US" dirty="0">
                <a:solidFill>
                  <a:srgbClr val="4C4C4C"/>
                </a:solidFill>
              </a:rPr>
              <a:t>system states are</a:t>
            </a:r>
          </a:p>
          <a:p>
            <a:r>
              <a:rPr lang="en-US" dirty="0">
                <a:solidFill>
                  <a:srgbClr val="4C4C4C"/>
                </a:solidFill>
              </a:rPr>
              <a:t>dependent on:</a:t>
            </a:r>
          </a:p>
          <a:p>
            <a:r>
              <a:rPr lang="en-US" dirty="0">
                <a:solidFill>
                  <a:srgbClr val="4C4C4C"/>
                </a:solidFill>
              </a:rPr>
              <a:t>– the current state z</a:t>
            </a:r>
          </a:p>
          <a:p>
            <a:r>
              <a:rPr lang="en-US" dirty="0">
                <a:solidFill>
                  <a:srgbClr val="4C4C4C"/>
                </a:solidFill>
              </a:rPr>
              <a:t>– external inputs u</a:t>
            </a:r>
          </a:p>
          <a:p>
            <a:r>
              <a:rPr lang="en-US" dirty="0">
                <a:solidFill>
                  <a:srgbClr val="4C4C4C"/>
                </a:solidFill>
              </a:rPr>
              <a:t>– its connectivity </a:t>
            </a:r>
            <a:r>
              <a:rPr lang="el-GR" dirty="0">
                <a:solidFill>
                  <a:srgbClr val="4C4C4C"/>
                </a:solidFill>
              </a:rPr>
              <a:t>θ</a:t>
            </a:r>
          </a:p>
          <a:p>
            <a:r>
              <a:rPr lang="en-US" dirty="0">
                <a:solidFill>
                  <a:srgbClr val="4C4C4C"/>
                </a:solidFill>
              </a:rPr>
              <a:t>– time constants &amp; delays</a:t>
            </a:r>
          </a:p>
          <a:p>
            <a:r>
              <a:rPr lang="en-US" dirty="0">
                <a:solidFill>
                  <a:srgbClr val="000000"/>
                </a:solidFill>
              </a:rPr>
              <a:t>Input u(t)</a:t>
            </a:r>
          </a:p>
          <a:p>
            <a:r>
              <a:rPr lang="en-US" sz="1600" dirty="0">
                <a:solidFill>
                  <a:srgbClr val="000000"/>
                </a:solidFill>
              </a:rPr>
              <a:t>connectivity parameters </a:t>
            </a:r>
            <a:r>
              <a:rPr lang="el-GR" sz="1600" dirty="0">
                <a:solidFill>
                  <a:srgbClr val="000000"/>
                </a:solidFill>
              </a:rPr>
              <a:t>θ</a:t>
            </a:r>
          </a:p>
          <a:p>
            <a:r>
              <a:rPr lang="en-US" dirty="0">
                <a:solidFill>
                  <a:srgbClr val="000000"/>
                </a:solidFill>
              </a:rPr>
              <a:t>system</a:t>
            </a:r>
          </a:p>
          <a:p>
            <a:r>
              <a:rPr lang="en-US" dirty="0">
                <a:solidFill>
                  <a:srgbClr val="000000"/>
                </a:solidFill>
              </a:rPr>
              <a:t>z(t) state</a:t>
            </a:r>
            <a:endParaRPr lang="en-US" dirty="0"/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807" y="67326"/>
            <a:ext cx="10867431" cy="38389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-50" baseline="0" dirty="0" smtClean="0">
                <a:solidFill>
                  <a:schemeClr val="tx1"/>
                </a:solidFill>
                <a:latin typeface="+mn-lt"/>
                <a:ea typeface="+mj-ea"/>
                <a:cs typeface="Wellcome Bold"/>
              </a:defRPr>
            </a:lvl1pPr>
          </a:lstStyle>
          <a:p>
            <a:r>
              <a:rPr lang="en-GB" sz="3200" dirty="0" smtClean="0"/>
              <a:t>Neuronal Model</a:t>
            </a:r>
            <a:endParaRPr lang="en-GB" sz="3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t="9740"/>
          <a:stretch/>
        </p:blipFill>
        <p:spPr>
          <a:xfrm>
            <a:off x="569928" y="378890"/>
            <a:ext cx="10486029" cy="59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 noChangeAspect="1"/>
          </p:cNvSpPr>
          <p:nvPr>
            <p:ph idx="4294967295"/>
          </p:nvPr>
        </p:nvSpPr>
        <p:spPr>
          <a:xfrm>
            <a:off x="1463411" y="1563549"/>
            <a:ext cx="8224632" cy="6918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ct val="80000"/>
              </a:spcBef>
            </a:pPr>
            <a:endParaRPr lang="en-GB" altLang="en-US" sz="1056" dirty="0"/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GB" altLang="en-US" sz="768" dirty="0"/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GB" altLang="en-US" sz="768" dirty="0"/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768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768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768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768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768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1728" dirty="0"/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1728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1728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768" dirty="0">
              <a:latin typeface="Arial Unicode MS" pitchFamily="34" charset="-128"/>
            </a:endParaRPr>
          </a:p>
          <a:p>
            <a:pPr>
              <a:lnSpc>
                <a:spcPct val="90000"/>
              </a:lnSpc>
              <a:spcBef>
                <a:spcPct val="80000"/>
              </a:spcBef>
            </a:pPr>
            <a:r>
              <a:rPr lang="en-US" altLang="en-US" sz="768" dirty="0">
                <a:latin typeface="Arial Unicode MS" pitchFamily="34" charset="-128"/>
              </a:rPr>
              <a:t>. </a:t>
            </a:r>
          </a:p>
          <a:p>
            <a:pPr>
              <a:lnSpc>
                <a:spcPct val="90000"/>
              </a:lnSpc>
              <a:spcBef>
                <a:spcPct val="80000"/>
              </a:spcBef>
            </a:pPr>
            <a:endParaRPr lang="en-US" altLang="en-US" sz="768" dirty="0">
              <a:latin typeface="Arial Unicode MS" pitchFamily="34" charset="-128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" t="1392" r="1033" b="83616"/>
          <a:stretch/>
        </p:blipFill>
        <p:spPr bwMode="auto">
          <a:xfrm>
            <a:off x="1145753" y="947451"/>
            <a:ext cx="9342305" cy="73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9807" y="67326"/>
            <a:ext cx="10867431" cy="38389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-50" baseline="0" dirty="0" smtClean="0">
                <a:solidFill>
                  <a:schemeClr val="tx1"/>
                </a:solidFill>
                <a:latin typeface="+mn-lt"/>
                <a:ea typeface="+mj-ea"/>
                <a:cs typeface="Wellcome Bold"/>
              </a:defRPr>
            </a:lvl1pPr>
          </a:lstStyle>
          <a:p>
            <a:r>
              <a:rPr lang="en-GB" sz="3200" dirty="0" smtClean="0"/>
              <a:t>Neuronal Model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08" t="224" r="1123" b="2491"/>
          <a:stretch/>
        </p:blipFill>
        <p:spPr>
          <a:xfrm>
            <a:off x="1090670" y="947451"/>
            <a:ext cx="9397388" cy="4792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353" t="1902" r="893" b="67235"/>
          <a:stretch/>
        </p:blipFill>
        <p:spPr>
          <a:xfrm>
            <a:off x="1101687" y="947451"/>
            <a:ext cx="9386371" cy="152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055" r="11251"/>
          <a:stretch/>
        </p:blipFill>
        <p:spPr>
          <a:xfrm>
            <a:off x="5158409" y="67326"/>
            <a:ext cx="6460436" cy="6048375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807" y="67326"/>
            <a:ext cx="10867431" cy="383896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-50" baseline="0" dirty="0" smtClean="0">
                <a:solidFill>
                  <a:schemeClr val="tx1"/>
                </a:solidFill>
                <a:latin typeface="+mn-lt"/>
                <a:ea typeface="+mj-ea"/>
                <a:cs typeface="Wellcome Bold"/>
              </a:defRPr>
            </a:lvl1pPr>
          </a:lstStyle>
          <a:p>
            <a:r>
              <a:rPr lang="en-GB" sz="3200" dirty="0" smtClean="0"/>
              <a:t>Haemodynamic Model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39" y="892697"/>
            <a:ext cx="4581939" cy="3013381"/>
          </a:xfrm>
          <a:prstGeom prst="rect">
            <a:avLst/>
          </a:prstGeom>
        </p:spPr>
      </p:pic>
      <p:sp>
        <p:nvSpPr>
          <p:cNvPr id="5" name="Plus 4"/>
          <p:cNvSpPr/>
          <p:nvPr/>
        </p:nvSpPr>
        <p:spPr>
          <a:xfrm>
            <a:off x="4559544" y="1971496"/>
            <a:ext cx="914400" cy="914400"/>
          </a:xfrm>
          <a:prstGeom prst="mathPlus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54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2862"/>
          <a:stretch/>
        </p:blipFill>
        <p:spPr>
          <a:xfrm>
            <a:off x="668338" y="648321"/>
            <a:ext cx="10325100" cy="527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1"/>
            <a:ext cx="10867431" cy="524765"/>
          </a:xfrm>
        </p:spPr>
        <p:txBody>
          <a:bodyPr/>
          <a:lstStyle/>
          <a:p>
            <a:r>
              <a:rPr lang="en-GB" sz="3200" dirty="0"/>
              <a:t>Where DCM sits in the pipeline</a:t>
            </a:r>
          </a:p>
        </p:txBody>
      </p:sp>
      <p:pic>
        <p:nvPicPr>
          <p:cNvPr id="5" name="Picture 5" descr="http://www.carl-olsson.com/wp-content/uploads/2012/08/siemens-magnetom-trio-a-tim-system-3-t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r="7326"/>
          <a:stretch/>
        </p:blipFill>
        <p:spPr bwMode="auto">
          <a:xfrm>
            <a:off x="2214524" y="1649705"/>
            <a:ext cx="1360794" cy="1309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92618" y="3337039"/>
            <a:ext cx="2004606" cy="797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36" dirty="0">
                <a:solidFill>
                  <a:schemeClr val="accent2"/>
                </a:solidFill>
              </a:rPr>
              <a:t>Functional MRI acquisition and image reconstruction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804384" y="2304586"/>
            <a:ext cx="69124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62459" y="3288024"/>
            <a:ext cx="2626725" cy="797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36" dirty="0">
                <a:solidFill>
                  <a:schemeClr val="accent2"/>
                </a:solidFill>
              </a:rPr>
              <a:t>Image </a:t>
            </a:r>
            <a:r>
              <a:rPr lang="en-GB" sz="1536" dirty="0" err="1">
                <a:solidFill>
                  <a:schemeClr val="accent2"/>
                </a:solidFill>
              </a:rPr>
              <a:t>preprocessing</a:t>
            </a:r>
            <a:r>
              <a:rPr lang="en-GB" sz="1536" dirty="0">
                <a:solidFill>
                  <a:schemeClr val="accent2"/>
                </a:solidFill>
              </a:rPr>
              <a:t> (realignment, </a:t>
            </a:r>
            <a:r>
              <a:rPr lang="en-GB" sz="1536" dirty="0" err="1">
                <a:solidFill>
                  <a:schemeClr val="accent2"/>
                </a:solidFill>
              </a:rPr>
              <a:t>coregistration</a:t>
            </a:r>
            <a:r>
              <a:rPr lang="en-GB" sz="1536" dirty="0">
                <a:solidFill>
                  <a:schemeClr val="accent2"/>
                </a:solidFill>
              </a:rPr>
              <a:t>, normalisation, smoothing)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913239" y="1708273"/>
            <a:ext cx="1350201" cy="1394393"/>
            <a:chOff x="8167688" y="4429125"/>
            <a:chExt cx="1408112" cy="1452563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82000" y="4429125"/>
              <a:ext cx="1193800" cy="1238250"/>
            </a:xfrm>
            <a:prstGeom prst="rect">
              <a:avLst/>
            </a:prstGeom>
            <a:noFill/>
            <a:ln w="28575">
              <a:solidFill>
                <a:schemeClr val="accent3">
                  <a:lumMod val="9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310563" y="4500563"/>
              <a:ext cx="1193800" cy="1238250"/>
            </a:xfrm>
            <a:prstGeom prst="rect">
              <a:avLst/>
            </a:prstGeom>
            <a:noFill/>
            <a:ln w="28575">
              <a:solidFill>
                <a:schemeClr val="accent3">
                  <a:lumMod val="9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239125" y="4572000"/>
              <a:ext cx="1193800" cy="1238250"/>
            </a:xfrm>
            <a:prstGeom prst="rect">
              <a:avLst/>
            </a:prstGeom>
            <a:noFill/>
            <a:ln w="28575">
              <a:solidFill>
                <a:schemeClr val="accent3">
                  <a:lumMod val="9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96" t="78490" r="27371" b="6976"/>
            <a:stretch>
              <a:fillRect/>
            </a:stretch>
          </p:blipFill>
          <p:spPr bwMode="auto">
            <a:xfrm>
              <a:off x="8167688" y="4643438"/>
              <a:ext cx="1193800" cy="1238250"/>
            </a:xfrm>
            <a:prstGeom prst="rect">
              <a:avLst/>
            </a:prstGeom>
            <a:noFill/>
            <a:ln w="28575">
              <a:solidFill>
                <a:schemeClr val="accent3">
                  <a:lumMod val="9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5" name="Straight Arrow Connector 14"/>
          <p:cNvCxnSpPr/>
          <p:nvPr/>
        </p:nvCxnSpPr>
        <p:spPr>
          <a:xfrm>
            <a:off x="6638482" y="2302604"/>
            <a:ext cx="69124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rrowheads="1"/>
          </p:cNvPicPr>
          <p:nvPr/>
        </p:nvPicPr>
        <p:blipFill rotWithShape="1">
          <a:blip r:embed="rId4"/>
          <a:srcRect t="49044" r="50158" b="1"/>
          <a:stretch/>
        </p:blipFill>
        <p:spPr bwMode="auto">
          <a:xfrm>
            <a:off x="7649553" y="1770946"/>
            <a:ext cx="1348941" cy="118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7321719" y="3291118"/>
            <a:ext cx="2004606" cy="1037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36" dirty="0">
                <a:solidFill>
                  <a:schemeClr val="accent2"/>
                </a:solidFill>
              </a:rPr>
              <a:t>Statistical Parameter Mapping (SPM) / General Linear Model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6635759" y="5443921"/>
            <a:ext cx="596324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djusted"/>
          <p:cNvPicPr>
            <a:picLocks noChangeAspect="1" noChangeArrowheads="1"/>
          </p:cNvPicPr>
          <p:nvPr/>
        </p:nvPicPr>
        <p:blipFill>
          <a:blip r:embed="rId5"/>
          <a:srcRect l="4410" t="53058" r="7166" b="5435"/>
          <a:stretch>
            <a:fillRect/>
          </a:stretch>
        </p:blipFill>
        <p:spPr bwMode="auto">
          <a:xfrm>
            <a:off x="7421754" y="4570481"/>
            <a:ext cx="1838083" cy="126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>
            <a:off x="8340795" y="4397670"/>
            <a:ext cx="0" cy="345622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84103" y="5857022"/>
            <a:ext cx="2764974" cy="56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36" dirty="0">
                <a:solidFill>
                  <a:schemeClr val="accent2"/>
                </a:solidFill>
              </a:rPr>
              <a:t>Timeseries extraction from Regions of Interest (ROIs)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913239" y="4575584"/>
            <a:ext cx="1373229" cy="1284582"/>
            <a:chOff x="5446489" y="3966765"/>
            <a:chExt cx="2705100" cy="2530475"/>
          </a:xfrm>
        </p:grpSpPr>
        <p:pic>
          <p:nvPicPr>
            <p:cNvPr id="25" name="Picture 2" descr="latera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25877" y="3966765"/>
              <a:ext cx="2525712" cy="253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6356127" y="4396978"/>
              <a:ext cx="217487" cy="2159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28">
                <a:solidFill>
                  <a:srgbClr val="000000"/>
                </a:solidFill>
              </a:endParaRPr>
            </a:p>
          </p:txBody>
        </p:sp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5889402" y="5051028"/>
              <a:ext cx="217487" cy="2159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28">
                <a:solidFill>
                  <a:srgbClr val="000000"/>
                </a:solidFill>
              </a:endParaRPr>
            </a:p>
          </p:txBody>
        </p:sp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6546627" y="5278040"/>
              <a:ext cx="219075" cy="2159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28">
                <a:solidFill>
                  <a:srgbClr val="000000"/>
                </a:solidFill>
              </a:endParaRPr>
            </a:p>
          </p:txBody>
        </p:sp>
        <p:sp>
          <p:nvSpPr>
            <p:cNvPr id="29" name="Oval 6"/>
            <p:cNvSpPr>
              <a:spLocks noChangeArrowheads="1"/>
            </p:cNvSpPr>
            <p:nvPr/>
          </p:nvSpPr>
          <p:spPr bwMode="auto">
            <a:xfrm>
              <a:off x="7354664" y="4697015"/>
              <a:ext cx="215900" cy="2159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28">
                <a:solidFill>
                  <a:srgbClr val="000000"/>
                </a:solidFill>
              </a:endParaRPr>
            </a:p>
          </p:txBody>
        </p:sp>
        <p:cxnSp>
          <p:nvCxnSpPr>
            <p:cNvPr id="30" name="AutoShape 7"/>
            <p:cNvCxnSpPr>
              <a:cxnSpLocks noChangeShapeType="1"/>
              <a:stCxn id="27" idx="5"/>
              <a:endCxn id="28" idx="2"/>
            </p:cNvCxnSpPr>
            <p:nvPr/>
          </p:nvCxnSpPr>
          <p:spPr bwMode="auto">
            <a:xfrm>
              <a:off x="6075139" y="5235178"/>
              <a:ext cx="471488" cy="150812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31" name="AutoShape 8"/>
            <p:cNvCxnSpPr>
              <a:cxnSpLocks noChangeShapeType="1"/>
              <a:stCxn id="27" idx="0"/>
              <a:endCxn id="26" idx="3"/>
            </p:cNvCxnSpPr>
            <p:nvPr/>
          </p:nvCxnSpPr>
          <p:spPr bwMode="auto">
            <a:xfrm flipV="1">
              <a:off x="5998939" y="4581128"/>
              <a:ext cx="388938" cy="469900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32" name="AutoShape 9"/>
            <p:cNvCxnSpPr>
              <a:cxnSpLocks noChangeShapeType="1"/>
              <a:stCxn id="26" idx="5"/>
              <a:endCxn id="29" idx="2"/>
            </p:cNvCxnSpPr>
            <p:nvPr/>
          </p:nvCxnSpPr>
          <p:spPr bwMode="auto">
            <a:xfrm>
              <a:off x="6541864" y="4581128"/>
              <a:ext cx="812800" cy="223837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33" name="AutoShape 10"/>
            <p:cNvCxnSpPr>
              <a:cxnSpLocks noChangeShapeType="1"/>
              <a:stCxn id="29" idx="3"/>
              <a:endCxn id="28" idx="7"/>
            </p:cNvCxnSpPr>
            <p:nvPr/>
          </p:nvCxnSpPr>
          <p:spPr bwMode="auto">
            <a:xfrm flipH="1">
              <a:off x="6733952" y="4881165"/>
              <a:ext cx="652462" cy="428625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34" name="AutoShape 15"/>
            <p:cNvCxnSpPr>
              <a:cxnSpLocks noChangeShapeType="1"/>
              <a:stCxn id="27" idx="1"/>
            </p:cNvCxnSpPr>
            <p:nvPr/>
          </p:nvCxnSpPr>
          <p:spPr bwMode="auto">
            <a:xfrm flipH="1" flipV="1">
              <a:off x="5446489" y="4846240"/>
              <a:ext cx="474663" cy="236538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sp>
          <p:nvSpPr>
            <p:cNvPr id="35" name="Oval 17"/>
            <p:cNvSpPr>
              <a:spLocks noChangeArrowheads="1"/>
            </p:cNvSpPr>
            <p:nvPr/>
          </p:nvSpPr>
          <p:spPr bwMode="auto">
            <a:xfrm>
              <a:off x="6240237" y="4893000"/>
              <a:ext cx="149225" cy="992334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1728">
                <a:solidFill>
                  <a:srgbClr val="000000"/>
                </a:solidFill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262899" y="5818029"/>
            <a:ext cx="2764974" cy="561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36" dirty="0">
                <a:solidFill>
                  <a:schemeClr val="accent2"/>
                </a:solidFill>
              </a:rPr>
              <a:t>Dynamic Causal Modelling (DCM)</a:t>
            </a:r>
          </a:p>
        </p:txBody>
      </p:sp>
    </p:spTree>
    <p:extLst>
      <p:ext uri="{BB962C8B-B14F-4D97-AF65-F5344CB8AC3E}">
        <p14:creationId xmlns:p14="http://schemas.microsoft.com/office/powerpoint/2010/main" val="157734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/>
          <p:cNvSpPr/>
          <p:nvPr/>
        </p:nvSpPr>
        <p:spPr>
          <a:xfrm>
            <a:off x="1146628" y="4337615"/>
            <a:ext cx="9144000" cy="10222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Rectangle 40"/>
          <p:cNvSpPr/>
          <p:nvPr/>
        </p:nvSpPr>
        <p:spPr>
          <a:xfrm>
            <a:off x="1146628" y="2269925"/>
            <a:ext cx="9144000" cy="10282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4" name="Group 43"/>
          <p:cNvGrpSpPr/>
          <p:nvPr/>
        </p:nvGrpSpPr>
        <p:grpSpPr>
          <a:xfrm>
            <a:off x="8065361" y="2345317"/>
            <a:ext cx="1877102" cy="891944"/>
            <a:chOff x="6768643" y="2090423"/>
            <a:chExt cx="2151542" cy="1022350"/>
          </a:xfrm>
        </p:grpSpPr>
        <p:sp>
          <p:nvSpPr>
            <p:cNvPr id="45" name="TextBox 44"/>
            <p:cNvSpPr txBox="1"/>
            <p:nvPr/>
          </p:nvSpPr>
          <p:spPr>
            <a:xfrm>
              <a:off x="8149960" y="2690764"/>
              <a:ext cx="770225" cy="352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F07E0A"/>
                  </a:solidFill>
                </a:rPr>
                <a:t>Model</a:t>
              </a:r>
            </a:p>
          </p:txBody>
        </p:sp>
        <p:sp>
          <p:nvSpPr>
            <p:cNvPr id="46" name="Freeform 119"/>
            <p:cNvSpPr>
              <a:spLocks/>
            </p:cNvSpPr>
            <p:nvPr/>
          </p:nvSpPr>
          <p:spPr bwMode="auto">
            <a:xfrm>
              <a:off x="6768643" y="2090423"/>
              <a:ext cx="1225550" cy="1022350"/>
            </a:xfrm>
            <a:custGeom>
              <a:avLst/>
              <a:gdLst/>
              <a:ahLst/>
              <a:cxnLst>
                <a:cxn ang="0">
                  <a:pos x="11" y="563"/>
                </a:cxn>
                <a:cxn ang="0">
                  <a:pos x="29" y="434"/>
                </a:cxn>
                <a:cxn ang="0">
                  <a:pos x="47" y="467"/>
                </a:cxn>
                <a:cxn ang="0">
                  <a:pos x="66" y="309"/>
                </a:cxn>
                <a:cxn ang="0">
                  <a:pos x="84" y="30"/>
                </a:cxn>
                <a:cxn ang="0">
                  <a:pos x="103" y="121"/>
                </a:cxn>
                <a:cxn ang="0">
                  <a:pos x="121" y="52"/>
                </a:cxn>
                <a:cxn ang="0">
                  <a:pos x="139" y="537"/>
                </a:cxn>
                <a:cxn ang="0">
                  <a:pos x="158" y="588"/>
                </a:cxn>
                <a:cxn ang="0">
                  <a:pos x="172" y="493"/>
                </a:cxn>
                <a:cxn ang="0">
                  <a:pos x="191" y="44"/>
                </a:cxn>
                <a:cxn ang="0">
                  <a:pos x="209" y="70"/>
                </a:cxn>
                <a:cxn ang="0">
                  <a:pos x="228" y="110"/>
                </a:cxn>
                <a:cxn ang="0">
                  <a:pos x="246" y="276"/>
                </a:cxn>
                <a:cxn ang="0">
                  <a:pos x="264" y="515"/>
                </a:cxn>
                <a:cxn ang="0">
                  <a:pos x="283" y="603"/>
                </a:cxn>
                <a:cxn ang="0">
                  <a:pos x="301" y="394"/>
                </a:cxn>
                <a:cxn ang="0">
                  <a:pos x="320" y="140"/>
                </a:cxn>
                <a:cxn ang="0">
                  <a:pos x="338" y="118"/>
                </a:cxn>
                <a:cxn ang="0">
                  <a:pos x="356" y="155"/>
                </a:cxn>
                <a:cxn ang="0">
                  <a:pos x="375" y="504"/>
                </a:cxn>
                <a:cxn ang="0">
                  <a:pos x="393" y="614"/>
                </a:cxn>
                <a:cxn ang="0">
                  <a:pos x="411" y="482"/>
                </a:cxn>
                <a:cxn ang="0">
                  <a:pos x="430" y="177"/>
                </a:cxn>
                <a:cxn ang="0">
                  <a:pos x="448" y="92"/>
                </a:cxn>
                <a:cxn ang="0">
                  <a:pos x="467" y="276"/>
                </a:cxn>
                <a:cxn ang="0">
                  <a:pos x="485" y="125"/>
                </a:cxn>
                <a:cxn ang="0">
                  <a:pos x="503" y="570"/>
                </a:cxn>
                <a:cxn ang="0">
                  <a:pos x="522" y="430"/>
                </a:cxn>
                <a:cxn ang="0">
                  <a:pos x="540" y="548"/>
                </a:cxn>
                <a:cxn ang="0">
                  <a:pos x="558" y="441"/>
                </a:cxn>
                <a:cxn ang="0">
                  <a:pos x="577" y="394"/>
                </a:cxn>
                <a:cxn ang="0">
                  <a:pos x="595" y="522"/>
                </a:cxn>
                <a:cxn ang="0">
                  <a:pos x="614" y="269"/>
                </a:cxn>
                <a:cxn ang="0">
                  <a:pos x="632" y="132"/>
                </a:cxn>
                <a:cxn ang="0">
                  <a:pos x="650" y="232"/>
                </a:cxn>
                <a:cxn ang="0">
                  <a:pos x="669" y="103"/>
                </a:cxn>
                <a:cxn ang="0">
                  <a:pos x="683" y="585"/>
                </a:cxn>
                <a:cxn ang="0">
                  <a:pos x="702" y="570"/>
                </a:cxn>
                <a:cxn ang="0">
                  <a:pos x="720" y="544"/>
                </a:cxn>
                <a:cxn ang="0">
                  <a:pos x="739" y="22"/>
                </a:cxn>
                <a:cxn ang="0">
                  <a:pos x="757" y="191"/>
                </a:cxn>
              </a:cxnLst>
              <a:rect l="0" t="0" r="r" b="b"/>
              <a:pathLst>
                <a:path w="772" h="644">
                  <a:moveTo>
                    <a:pt x="0" y="599"/>
                  </a:moveTo>
                  <a:lnTo>
                    <a:pt x="3" y="504"/>
                  </a:lnTo>
                  <a:lnTo>
                    <a:pt x="11" y="563"/>
                  </a:lnTo>
                  <a:lnTo>
                    <a:pt x="14" y="463"/>
                  </a:lnTo>
                  <a:lnTo>
                    <a:pt x="22" y="467"/>
                  </a:lnTo>
                  <a:lnTo>
                    <a:pt x="29" y="434"/>
                  </a:lnTo>
                  <a:lnTo>
                    <a:pt x="33" y="585"/>
                  </a:lnTo>
                  <a:lnTo>
                    <a:pt x="40" y="416"/>
                  </a:lnTo>
                  <a:lnTo>
                    <a:pt x="47" y="467"/>
                  </a:lnTo>
                  <a:lnTo>
                    <a:pt x="51" y="467"/>
                  </a:lnTo>
                  <a:lnTo>
                    <a:pt x="58" y="449"/>
                  </a:lnTo>
                  <a:lnTo>
                    <a:pt x="66" y="309"/>
                  </a:lnTo>
                  <a:lnTo>
                    <a:pt x="70" y="74"/>
                  </a:lnTo>
                  <a:lnTo>
                    <a:pt x="77" y="99"/>
                  </a:lnTo>
                  <a:lnTo>
                    <a:pt x="84" y="30"/>
                  </a:lnTo>
                  <a:lnTo>
                    <a:pt x="88" y="55"/>
                  </a:lnTo>
                  <a:lnTo>
                    <a:pt x="95" y="66"/>
                  </a:lnTo>
                  <a:lnTo>
                    <a:pt x="103" y="121"/>
                  </a:lnTo>
                  <a:lnTo>
                    <a:pt x="106" y="191"/>
                  </a:lnTo>
                  <a:lnTo>
                    <a:pt x="114" y="169"/>
                  </a:lnTo>
                  <a:lnTo>
                    <a:pt x="121" y="52"/>
                  </a:lnTo>
                  <a:lnTo>
                    <a:pt x="125" y="250"/>
                  </a:lnTo>
                  <a:lnTo>
                    <a:pt x="132" y="519"/>
                  </a:lnTo>
                  <a:lnTo>
                    <a:pt x="139" y="537"/>
                  </a:lnTo>
                  <a:lnTo>
                    <a:pt x="143" y="599"/>
                  </a:lnTo>
                  <a:lnTo>
                    <a:pt x="150" y="599"/>
                  </a:lnTo>
                  <a:lnTo>
                    <a:pt x="158" y="588"/>
                  </a:lnTo>
                  <a:lnTo>
                    <a:pt x="161" y="500"/>
                  </a:lnTo>
                  <a:lnTo>
                    <a:pt x="169" y="541"/>
                  </a:lnTo>
                  <a:lnTo>
                    <a:pt x="172" y="493"/>
                  </a:lnTo>
                  <a:lnTo>
                    <a:pt x="180" y="394"/>
                  </a:lnTo>
                  <a:lnTo>
                    <a:pt x="187" y="305"/>
                  </a:lnTo>
                  <a:lnTo>
                    <a:pt x="191" y="44"/>
                  </a:lnTo>
                  <a:lnTo>
                    <a:pt x="198" y="144"/>
                  </a:lnTo>
                  <a:lnTo>
                    <a:pt x="206" y="155"/>
                  </a:lnTo>
                  <a:lnTo>
                    <a:pt x="209" y="70"/>
                  </a:lnTo>
                  <a:lnTo>
                    <a:pt x="217" y="132"/>
                  </a:lnTo>
                  <a:lnTo>
                    <a:pt x="224" y="243"/>
                  </a:lnTo>
                  <a:lnTo>
                    <a:pt x="228" y="110"/>
                  </a:lnTo>
                  <a:lnTo>
                    <a:pt x="235" y="0"/>
                  </a:lnTo>
                  <a:lnTo>
                    <a:pt x="242" y="254"/>
                  </a:lnTo>
                  <a:lnTo>
                    <a:pt x="246" y="276"/>
                  </a:lnTo>
                  <a:lnTo>
                    <a:pt x="253" y="471"/>
                  </a:lnTo>
                  <a:lnTo>
                    <a:pt x="261" y="493"/>
                  </a:lnTo>
                  <a:lnTo>
                    <a:pt x="264" y="515"/>
                  </a:lnTo>
                  <a:lnTo>
                    <a:pt x="272" y="544"/>
                  </a:lnTo>
                  <a:lnTo>
                    <a:pt x="279" y="449"/>
                  </a:lnTo>
                  <a:lnTo>
                    <a:pt x="283" y="603"/>
                  </a:lnTo>
                  <a:lnTo>
                    <a:pt x="290" y="555"/>
                  </a:lnTo>
                  <a:lnTo>
                    <a:pt x="297" y="548"/>
                  </a:lnTo>
                  <a:lnTo>
                    <a:pt x="301" y="394"/>
                  </a:lnTo>
                  <a:lnTo>
                    <a:pt x="308" y="188"/>
                  </a:lnTo>
                  <a:lnTo>
                    <a:pt x="316" y="169"/>
                  </a:lnTo>
                  <a:lnTo>
                    <a:pt x="320" y="140"/>
                  </a:lnTo>
                  <a:lnTo>
                    <a:pt x="327" y="81"/>
                  </a:lnTo>
                  <a:lnTo>
                    <a:pt x="334" y="147"/>
                  </a:lnTo>
                  <a:lnTo>
                    <a:pt x="338" y="118"/>
                  </a:lnTo>
                  <a:lnTo>
                    <a:pt x="345" y="70"/>
                  </a:lnTo>
                  <a:lnTo>
                    <a:pt x="349" y="136"/>
                  </a:lnTo>
                  <a:lnTo>
                    <a:pt x="356" y="155"/>
                  </a:lnTo>
                  <a:lnTo>
                    <a:pt x="364" y="118"/>
                  </a:lnTo>
                  <a:lnTo>
                    <a:pt x="367" y="287"/>
                  </a:lnTo>
                  <a:lnTo>
                    <a:pt x="375" y="504"/>
                  </a:lnTo>
                  <a:lnTo>
                    <a:pt x="382" y="463"/>
                  </a:lnTo>
                  <a:lnTo>
                    <a:pt x="386" y="511"/>
                  </a:lnTo>
                  <a:lnTo>
                    <a:pt x="393" y="614"/>
                  </a:lnTo>
                  <a:lnTo>
                    <a:pt x="400" y="559"/>
                  </a:lnTo>
                  <a:lnTo>
                    <a:pt x="404" y="644"/>
                  </a:lnTo>
                  <a:lnTo>
                    <a:pt x="411" y="482"/>
                  </a:lnTo>
                  <a:lnTo>
                    <a:pt x="419" y="438"/>
                  </a:lnTo>
                  <a:lnTo>
                    <a:pt x="422" y="467"/>
                  </a:lnTo>
                  <a:lnTo>
                    <a:pt x="430" y="177"/>
                  </a:lnTo>
                  <a:lnTo>
                    <a:pt x="437" y="48"/>
                  </a:lnTo>
                  <a:lnTo>
                    <a:pt x="441" y="77"/>
                  </a:lnTo>
                  <a:lnTo>
                    <a:pt x="448" y="92"/>
                  </a:lnTo>
                  <a:lnTo>
                    <a:pt x="456" y="70"/>
                  </a:lnTo>
                  <a:lnTo>
                    <a:pt x="459" y="66"/>
                  </a:lnTo>
                  <a:lnTo>
                    <a:pt x="467" y="276"/>
                  </a:lnTo>
                  <a:lnTo>
                    <a:pt x="474" y="158"/>
                  </a:lnTo>
                  <a:lnTo>
                    <a:pt x="478" y="70"/>
                  </a:lnTo>
                  <a:lnTo>
                    <a:pt x="485" y="125"/>
                  </a:lnTo>
                  <a:lnTo>
                    <a:pt x="492" y="66"/>
                  </a:lnTo>
                  <a:lnTo>
                    <a:pt x="496" y="629"/>
                  </a:lnTo>
                  <a:lnTo>
                    <a:pt x="503" y="570"/>
                  </a:lnTo>
                  <a:lnTo>
                    <a:pt x="507" y="463"/>
                  </a:lnTo>
                  <a:lnTo>
                    <a:pt x="514" y="327"/>
                  </a:lnTo>
                  <a:lnTo>
                    <a:pt x="522" y="430"/>
                  </a:lnTo>
                  <a:lnTo>
                    <a:pt x="525" y="383"/>
                  </a:lnTo>
                  <a:lnTo>
                    <a:pt x="533" y="368"/>
                  </a:lnTo>
                  <a:lnTo>
                    <a:pt x="540" y="548"/>
                  </a:lnTo>
                  <a:lnTo>
                    <a:pt x="544" y="452"/>
                  </a:lnTo>
                  <a:lnTo>
                    <a:pt x="551" y="471"/>
                  </a:lnTo>
                  <a:lnTo>
                    <a:pt x="558" y="441"/>
                  </a:lnTo>
                  <a:lnTo>
                    <a:pt x="562" y="496"/>
                  </a:lnTo>
                  <a:lnTo>
                    <a:pt x="570" y="552"/>
                  </a:lnTo>
                  <a:lnTo>
                    <a:pt x="577" y="394"/>
                  </a:lnTo>
                  <a:lnTo>
                    <a:pt x="581" y="438"/>
                  </a:lnTo>
                  <a:lnTo>
                    <a:pt x="588" y="427"/>
                  </a:lnTo>
                  <a:lnTo>
                    <a:pt x="595" y="522"/>
                  </a:lnTo>
                  <a:lnTo>
                    <a:pt x="599" y="548"/>
                  </a:lnTo>
                  <a:lnTo>
                    <a:pt x="606" y="338"/>
                  </a:lnTo>
                  <a:lnTo>
                    <a:pt x="614" y="269"/>
                  </a:lnTo>
                  <a:lnTo>
                    <a:pt x="617" y="110"/>
                  </a:lnTo>
                  <a:lnTo>
                    <a:pt x="625" y="0"/>
                  </a:lnTo>
                  <a:lnTo>
                    <a:pt x="632" y="132"/>
                  </a:lnTo>
                  <a:lnTo>
                    <a:pt x="636" y="118"/>
                  </a:lnTo>
                  <a:lnTo>
                    <a:pt x="643" y="254"/>
                  </a:lnTo>
                  <a:lnTo>
                    <a:pt x="650" y="232"/>
                  </a:lnTo>
                  <a:lnTo>
                    <a:pt x="654" y="52"/>
                  </a:lnTo>
                  <a:lnTo>
                    <a:pt x="661" y="184"/>
                  </a:lnTo>
                  <a:lnTo>
                    <a:pt x="669" y="103"/>
                  </a:lnTo>
                  <a:lnTo>
                    <a:pt x="672" y="280"/>
                  </a:lnTo>
                  <a:lnTo>
                    <a:pt x="680" y="519"/>
                  </a:lnTo>
                  <a:lnTo>
                    <a:pt x="683" y="585"/>
                  </a:lnTo>
                  <a:lnTo>
                    <a:pt x="691" y="541"/>
                  </a:lnTo>
                  <a:lnTo>
                    <a:pt x="698" y="629"/>
                  </a:lnTo>
                  <a:lnTo>
                    <a:pt x="702" y="570"/>
                  </a:lnTo>
                  <a:lnTo>
                    <a:pt x="709" y="526"/>
                  </a:lnTo>
                  <a:lnTo>
                    <a:pt x="717" y="544"/>
                  </a:lnTo>
                  <a:lnTo>
                    <a:pt x="720" y="544"/>
                  </a:lnTo>
                  <a:lnTo>
                    <a:pt x="728" y="342"/>
                  </a:lnTo>
                  <a:lnTo>
                    <a:pt x="735" y="191"/>
                  </a:lnTo>
                  <a:lnTo>
                    <a:pt x="739" y="22"/>
                  </a:lnTo>
                  <a:lnTo>
                    <a:pt x="746" y="92"/>
                  </a:lnTo>
                  <a:lnTo>
                    <a:pt x="753" y="129"/>
                  </a:lnTo>
                  <a:lnTo>
                    <a:pt x="757" y="191"/>
                  </a:lnTo>
                  <a:lnTo>
                    <a:pt x="764" y="114"/>
                  </a:lnTo>
                  <a:lnTo>
                    <a:pt x="772" y="184"/>
                  </a:lnTo>
                </a:path>
              </a:pathLst>
            </a:custGeom>
            <a:noFill/>
            <a:ln w="6350">
              <a:solidFill>
                <a:schemeClr val="accent1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32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47" name="Freeform 110"/>
            <p:cNvSpPr>
              <a:spLocks/>
            </p:cNvSpPr>
            <p:nvPr/>
          </p:nvSpPr>
          <p:spPr bwMode="auto">
            <a:xfrm>
              <a:off x="6775933" y="2265262"/>
              <a:ext cx="1225550" cy="676275"/>
            </a:xfrm>
            <a:custGeom>
              <a:avLst/>
              <a:gdLst/>
              <a:ahLst/>
              <a:cxnLst>
                <a:cxn ang="0">
                  <a:pos x="11" y="412"/>
                </a:cxn>
                <a:cxn ang="0">
                  <a:pos x="29" y="408"/>
                </a:cxn>
                <a:cxn ang="0">
                  <a:pos x="47" y="408"/>
                </a:cxn>
                <a:cxn ang="0">
                  <a:pos x="66" y="125"/>
                </a:cxn>
                <a:cxn ang="0">
                  <a:pos x="84" y="18"/>
                </a:cxn>
                <a:cxn ang="0">
                  <a:pos x="103" y="14"/>
                </a:cxn>
                <a:cxn ang="0">
                  <a:pos x="121" y="7"/>
                </a:cxn>
                <a:cxn ang="0">
                  <a:pos x="139" y="426"/>
                </a:cxn>
                <a:cxn ang="0">
                  <a:pos x="158" y="408"/>
                </a:cxn>
                <a:cxn ang="0">
                  <a:pos x="172" y="408"/>
                </a:cxn>
                <a:cxn ang="0">
                  <a:pos x="191" y="0"/>
                </a:cxn>
                <a:cxn ang="0">
                  <a:pos x="209" y="14"/>
                </a:cxn>
                <a:cxn ang="0">
                  <a:pos x="228" y="11"/>
                </a:cxn>
                <a:cxn ang="0">
                  <a:pos x="246" y="257"/>
                </a:cxn>
                <a:cxn ang="0">
                  <a:pos x="264" y="404"/>
                </a:cxn>
                <a:cxn ang="0">
                  <a:pos x="283" y="408"/>
                </a:cxn>
                <a:cxn ang="0">
                  <a:pos x="301" y="360"/>
                </a:cxn>
                <a:cxn ang="0">
                  <a:pos x="320" y="7"/>
                </a:cxn>
                <a:cxn ang="0">
                  <a:pos x="338" y="14"/>
                </a:cxn>
                <a:cxn ang="0">
                  <a:pos x="356" y="14"/>
                </a:cxn>
                <a:cxn ang="0">
                  <a:pos x="375" y="408"/>
                </a:cxn>
                <a:cxn ang="0">
                  <a:pos x="393" y="404"/>
                </a:cxn>
                <a:cxn ang="0">
                  <a:pos x="411" y="408"/>
                </a:cxn>
                <a:cxn ang="0">
                  <a:pos x="430" y="139"/>
                </a:cxn>
                <a:cxn ang="0">
                  <a:pos x="448" y="14"/>
                </a:cxn>
                <a:cxn ang="0">
                  <a:pos x="467" y="11"/>
                </a:cxn>
                <a:cxn ang="0">
                  <a:pos x="485" y="22"/>
                </a:cxn>
                <a:cxn ang="0">
                  <a:pos x="503" y="301"/>
                </a:cxn>
                <a:cxn ang="0">
                  <a:pos x="522" y="290"/>
                </a:cxn>
                <a:cxn ang="0">
                  <a:pos x="540" y="290"/>
                </a:cxn>
                <a:cxn ang="0">
                  <a:pos x="558" y="412"/>
                </a:cxn>
                <a:cxn ang="0">
                  <a:pos x="577" y="408"/>
                </a:cxn>
                <a:cxn ang="0">
                  <a:pos x="595" y="408"/>
                </a:cxn>
                <a:cxn ang="0">
                  <a:pos x="614" y="125"/>
                </a:cxn>
                <a:cxn ang="0">
                  <a:pos x="632" y="18"/>
                </a:cxn>
                <a:cxn ang="0">
                  <a:pos x="650" y="14"/>
                </a:cxn>
                <a:cxn ang="0">
                  <a:pos x="669" y="7"/>
                </a:cxn>
                <a:cxn ang="0">
                  <a:pos x="683" y="426"/>
                </a:cxn>
                <a:cxn ang="0">
                  <a:pos x="702" y="408"/>
                </a:cxn>
                <a:cxn ang="0">
                  <a:pos x="720" y="408"/>
                </a:cxn>
                <a:cxn ang="0">
                  <a:pos x="739" y="0"/>
                </a:cxn>
                <a:cxn ang="0">
                  <a:pos x="757" y="14"/>
                </a:cxn>
              </a:cxnLst>
              <a:rect l="0" t="0" r="r" b="b"/>
              <a:pathLst>
                <a:path w="772" h="426">
                  <a:moveTo>
                    <a:pt x="0" y="239"/>
                  </a:moveTo>
                  <a:lnTo>
                    <a:pt x="3" y="342"/>
                  </a:lnTo>
                  <a:lnTo>
                    <a:pt x="11" y="412"/>
                  </a:lnTo>
                  <a:lnTo>
                    <a:pt x="14" y="415"/>
                  </a:lnTo>
                  <a:lnTo>
                    <a:pt x="22" y="408"/>
                  </a:lnTo>
                  <a:lnTo>
                    <a:pt x="29" y="408"/>
                  </a:lnTo>
                  <a:lnTo>
                    <a:pt x="33" y="408"/>
                  </a:lnTo>
                  <a:lnTo>
                    <a:pt x="40" y="408"/>
                  </a:lnTo>
                  <a:lnTo>
                    <a:pt x="47" y="408"/>
                  </a:lnTo>
                  <a:lnTo>
                    <a:pt x="51" y="408"/>
                  </a:lnTo>
                  <a:lnTo>
                    <a:pt x="58" y="360"/>
                  </a:lnTo>
                  <a:lnTo>
                    <a:pt x="66" y="125"/>
                  </a:lnTo>
                  <a:lnTo>
                    <a:pt x="70" y="3"/>
                  </a:lnTo>
                  <a:lnTo>
                    <a:pt x="77" y="7"/>
                  </a:lnTo>
                  <a:lnTo>
                    <a:pt x="84" y="18"/>
                  </a:lnTo>
                  <a:lnTo>
                    <a:pt x="88" y="14"/>
                  </a:lnTo>
                  <a:lnTo>
                    <a:pt x="95" y="14"/>
                  </a:lnTo>
                  <a:lnTo>
                    <a:pt x="103" y="14"/>
                  </a:lnTo>
                  <a:lnTo>
                    <a:pt x="106" y="14"/>
                  </a:lnTo>
                  <a:lnTo>
                    <a:pt x="114" y="14"/>
                  </a:lnTo>
                  <a:lnTo>
                    <a:pt x="121" y="7"/>
                  </a:lnTo>
                  <a:lnTo>
                    <a:pt x="125" y="217"/>
                  </a:lnTo>
                  <a:lnTo>
                    <a:pt x="132" y="408"/>
                  </a:lnTo>
                  <a:lnTo>
                    <a:pt x="139" y="426"/>
                  </a:lnTo>
                  <a:lnTo>
                    <a:pt x="143" y="404"/>
                  </a:lnTo>
                  <a:lnTo>
                    <a:pt x="150" y="404"/>
                  </a:lnTo>
                  <a:lnTo>
                    <a:pt x="158" y="408"/>
                  </a:lnTo>
                  <a:lnTo>
                    <a:pt x="161" y="408"/>
                  </a:lnTo>
                  <a:lnTo>
                    <a:pt x="169" y="408"/>
                  </a:lnTo>
                  <a:lnTo>
                    <a:pt x="172" y="408"/>
                  </a:lnTo>
                  <a:lnTo>
                    <a:pt x="180" y="375"/>
                  </a:lnTo>
                  <a:lnTo>
                    <a:pt x="187" y="139"/>
                  </a:lnTo>
                  <a:lnTo>
                    <a:pt x="191" y="0"/>
                  </a:lnTo>
                  <a:lnTo>
                    <a:pt x="198" y="0"/>
                  </a:lnTo>
                  <a:lnTo>
                    <a:pt x="206" y="14"/>
                  </a:lnTo>
                  <a:lnTo>
                    <a:pt x="209" y="14"/>
                  </a:lnTo>
                  <a:lnTo>
                    <a:pt x="217" y="11"/>
                  </a:lnTo>
                  <a:lnTo>
                    <a:pt x="224" y="11"/>
                  </a:lnTo>
                  <a:lnTo>
                    <a:pt x="228" y="11"/>
                  </a:lnTo>
                  <a:lnTo>
                    <a:pt x="235" y="11"/>
                  </a:lnTo>
                  <a:lnTo>
                    <a:pt x="242" y="33"/>
                  </a:lnTo>
                  <a:lnTo>
                    <a:pt x="246" y="257"/>
                  </a:lnTo>
                  <a:lnTo>
                    <a:pt x="253" y="415"/>
                  </a:lnTo>
                  <a:lnTo>
                    <a:pt x="261" y="419"/>
                  </a:lnTo>
                  <a:lnTo>
                    <a:pt x="264" y="404"/>
                  </a:lnTo>
                  <a:lnTo>
                    <a:pt x="272" y="404"/>
                  </a:lnTo>
                  <a:lnTo>
                    <a:pt x="279" y="408"/>
                  </a:lnTo>
                  <a:lnTo>
                    <a:pt x="283" y="408"/>
                  </a:lnTo>
                  <a:lnTo>
                    <a:pt x="290" y="408"/>
                  </a:lnTo>
                  <a:lnTo>
                    <a:pt x="297" y="408"/>
                  </a:lnTo>
                  <a:lnTo>
                    <a:pt x="301" y="360"/>
                  </a:lnTo>
                  <a:lnTo>
                    <a:pt x="308" y="125"/>
                  </a:lnTo>
                  <a:lnTo>
                    <a:pt x="316" y="3"/>
                  </a:lnTo>
                  <a:lnTo>
                    <a:pt x="320" y="7"/>
                  </a:lnTo>
                  <a:lnTo>
                    <a:pt x="327" y="18"/>
                  </a:lnTo>
                  <a:lnTo>
                    <a:pt x="334" y="14"/>
                  </a:lnTo>
                  <a:lnTo>
                    <a:pt x="338" y="14"/>
                  </a:lnTo>
                  <a:lnTo>
                    <a:pt x="345" y="14"/>
                  </a:lnTo>
                  <a:lnTo>
                    <a:pt x="349" y="14"/>
                  </a:lnTo>
                  <a:lnTo>
                    <a:pt x="356" y="14"/>
                  </a:lnTo>
                  <a:lnTo>
                    <a:pt x="364" y="7"/>
                  </a:lnTo>
                  <a:lnTo>
                    <a:pt x="367" y="217"/>
                  </a:lnTo>
                  <a:lnTo>
                    <a:pt x="375" y="408"/>
                  </a:lnTo>
                  <a:lnTo>
                    <a:pt x="382" y="426"/>
                  </a:lnTo>
                  <a:lnTo>
                    <a:pt x="386" y="404"/>
                  </a:lnTo>
                  <a:lnTo>
                    <a:pt x="393" y="404"/>
                  </a:lnTo>
                  <a:lnTo>
                    <a:pt x="400" y="408"/>
                  </a:lnTo>
                  <a:lnTo>
                    <a:pt x="404" y="408"/>
                  </a:lnTo>
                  <a:lnTo>
                    <a:pt x="411" y="408"/>
                  </a:lnTo>
                  <a:lnTo>
                    <a:pt x="419" y="408"/>
                  </a:lnTo>
                  <a:lnTo>
                    <a:pt x="422" y="375"/>
                  </a:lnTo>
                  <a:lnTo>
                    <a:pt x="430" y="139"/>
                  </a:lnTo>
                  <a:lnTo>
                    <a:pt x="437" y="0"/>
                  </a:lnTo>
                  <a:lnTo>
                    <a:pt x="441" y="0"/>
                  </a:lnTo>
                  <a:lnTo>
                    <a:pt x="448" y="14"/>
                  </a:lnTo>
                  <a:lnTo>
                    <a:pt x="456" y="14"/>
                  </a:lnTo>
                  <a:lnTo>
                    <a:pt x="459" y="11"/>
                  </a:lnTo>
                  <a:lnTo>
                    <a:pt x="467" y="11"/>
                  </a:lnTo>
                  <a:lnTo>
                    <a:pt x="474" y="11"/>
                  </a:lnTo>
                  <a:lnTo>
                    <a:pt x="478" y="11"/>
                  </a:lnTo>
                  <a:lnTo>
                    <a:pt x="485" y="22"/>
                  </a:lnTo>
                  <a:lnTo>
                    <a:pt x="492" y="176"/>
                  </a:lnTo>
                  <a:lnTo>
                    <a:pt x="496" y="294"/>
                  </a:lnTo>
                  <a:lnTo>
                    <a:pt x="503" y="301"/>
                  </a:lnTo>
                  <a:lnTo>
                    <a:pt x="507" y="290"/>
                  </a:lnTo>
                  <a:lnTo>
                    <a:pt x="514" y="290"/>
                  </a:lnTo>
                  <a:lnTo>
                    <a:pt x="522" y="290"/>
                  </a:lnTo>
                  <a:lnTo>
                    <a:pt x="525" y="294"/>
                  </a:lnTo>
                  <a:lnTo>
                    <a:pt x="533" y="290"/>
                  </a:lnTo>
                  <a:lnTo>
                    <a:pt x="540" y="290"/>
                  </a:lnTo>
                  <a:lnTo>
                    <a:pt x="544" y="301"/>
                  </a:lnTo>
                  <a:lnTo>
                    <a:pt x="551" y="371"/>
                  </a:lnTo>
                  <a:lnTo>
                    <a:pt x="558" y="412"/>
                  </a:lnTo>
                  <a:lnTo>
                    <a:pt x="562" y="412"/>
                  </a:lnTo>
                  <a:lnTo>
                    <a:pt x="570" y="408"/>
                  </a:lnTo>
                  <a:lnTo>
                    <a:pt x="577" y="408"/>
                  </a:lnTo>
                  <a:lnTo>
                    <a:pt x="581" y="408"/>
                  </a:lnTo>
                  <a:lnTo>
                    <a:pt x="588" y="408"/>
                  </a:lnTo>
                  <a:lnTo>
                    <a:pt x="595" y="408"/>
                  </a:lnTo>
                  <a:lnTo>
                    <a:pt x="599" y="408"/>
                  </a:lnTo>
                  <a:lnTo>
                    <a:pt x="606" y="360"/>
                  </a:lnTo>
                  <a:lnTo>
                    <a:pt x="614" y="125"/>
                  </a:lnTo>
                  <a:lnTo>
                    <a:pt x="617" y="3"/>
                  </a:lnTo>
                  <a:lnTo>
                    <a:pt x="625" y="7"/>
                  </a:lnTo>
                  <a:lnTo>
                    <a:pt x="632" y="18"/>
                  </a:lnTo>
                  <a:lnTo>
                    <a:pt x="636" y="14"/>
                  </a:lnTo>
                  <a:lnTo>
                    <a:pt x="643" y="14"/>
                  </a:lnTo>
                  <a:lnTo>
                    <a:pt x="650" y="14"/>
                  </a:lnTo>
                  <a:lnTo>
                    <a:pt x="654" y="14"/>
                  </a:lnTo>
                  <a:lnTo>
                    <a:pt x="661" y="14"/>
                  </a:lnTo>
                  <a:lnTo>
                    <a:pt x="669" y="7"/>
                  </a:lnTo>
                  <a:lnTo>
                    <a:pt x="672" y="217"/>
                  </a:lnTo>
                  <a:lnTo>
                    <a:pt x="680" y="408"/>
                  </a:lnTo>
                  <a:lnTo>
                    <a:pt x="683" y="426"/>
                  </a:lnTo>
                  <a:lnTo>
                    <a:pt x="691" y="404"/>
                  </a:lnTo>
                  <a:lnTo>
                    <a:pt x="698" y="404"/>
                  </a:lnTo>
                  <a:lnTo>
                    <a:pt x="702" y="408"/>
                  </a:lnTo>
                  <a:lnTo>
                    <a:pt x="709" y="408"/>
                  </a:lnTo>
                  <a:lnTo>
                    <a:pt x="717" y="408"/>
                  </a:lnTo>
                  <a:lnTo>
                    <a:pt x="720" y="408"/>
                  </a:lnTo>
                  <a:lnTo>
                    <a:pt x="728" y="375"/>
                  </a:lnTo>
                  <a:lnTo>
                    <a:pt x="735" y="139"/>
                  </a:lnTo>
                  <a:lnTo>
                    <a:pt x="739" y="0"/>
                  </a:lnTo>
                  <a:lnTo>
                    <a:pt x="746" y="0"/>
                  </a:lnTo>
                  <a:lnTo>
                    <a:pt x="753" y="14"/>
                  </a:lnTo>
                  <a:lnTo>
                    <a:pt x="757" y="14"/>
                  </a:lnTo>
                  <a:lnTo>
                    <a:pt x="764" y="11"/>
                  </a:lnTo>
                  <a:lnTo>
                    <a:pt x="772" y="11"/>
                  </a:lnTo>
                </a:path>
              </a:pathLst>
            </a:custGeom>
            <a:noFill/>
            <a:ln w="19050">
              <a:solidFill>
                <a:srgbClr val="F07E0A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3200">
                <a:solidFill>
                  <a:prstClr val="black"/>
                </a:solidFill>
                <a:latin typeface="Arial"/>
              </a:endParaRP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8269558" y="2582721"/>
              <a:ext cx="576064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sysDot"/>
              <a:round/>
              <a:headEnd/>
              <a:tailEnd/>
            </a:ln>
          </p:spPr>
        </p:cxnSp>
        <p:sp>
          <p:nvSpPr>
            <p:cNvPr id="49" name="TextBox 48"/>
            <p:cNvSpPr txBox="1"/>
            <p:nvPr/>
          </p:nvSpPr>
          <p:spPr>
            <a:xfrm>
              <a:off x="8171597" y="2222255"/>
              <a:ext cx="645284" cy="352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</a:rPr>
                <a:t>Data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8269558" y="3029318"/>
              <a:ext cx="576064" cy="0"/>
            </a:xfrm>
            <a:prstGeom prst="line">
              <a:avLst/>
            </a:prstGeom>
            <a:noFill/>
            <a:ln w="19050">
              <a:solidFill>
                <a:srgbClr val="F07E0A"/>
              </a:solidFill>
              <a:prstDash val="solid"/>
              <a:round/>
              <a:headEnd/>
              <a:tailEnd/>
            </a:ln>
          </p:spPr>
        </p:cxnSp>
      </p:grpSp>
      <p:grpSp>
        <p:nvGrpSpPr>
          <p:cNvPr id="7" name="Group 6"/>
          <p:cNvGrpSpPr/>
          <p:nvPr/>
        </p:nvGrpSpPr>
        <p:grpSpPr>
          <a:xfrm>
            <a:off x="1264176" y="1062608"/>
            <a:ext cx="8558392" cy="1024793"/>
            <a:chOff x="1264176" y="1062608"/>
            <a:chExt cx="8558392" cy="1024793"/>
          </a:xfrm>
        </p:grpSpPr>
        <p:sp>
          <p:nvSpPr>
            <p:cNvPr id="43" name="Content Placeholder 4"/>
            <p:cNvSpPr txBox="1">
              <a:spLocks/>
            </p:cNvSpPr>
            <p:nvPr/>
          </p:nvSpPr>
          <p:spPr>
            <a:xfrm>
              <a:off x="1264176" y="1157760"/>
              <a:ext cx="6385619" cy="713279"/>
            </a:xfrm>
            <a:prstGeom prst="rect">
              <a:avLst/>
            </a:prstGeom>
          </p:spPr>
          <p:txBody>
            <a:bodyPr/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 baseline="0">
                  <a:solidFill>
                    <a:srgbClr val="464749"/>
                  </a:solidFill>
                  <a:latin typeface="Arial"/>
                  <a:ea typeface="+mn-ea"/>
                  <a:cs typeface="Arial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dirty="0"/>
                <a:t>1.  Specify a forward model for each subject</a:t>
              </a:r>
              <a:br>
                <a:rPr lang="en-GB" sz="2400" dirty="0"/>
              </a:br>
              <a:endParaRPr lang="en-GB" sz="2400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8057678" y="1062608"/>
              <a:ext cx="1764890" cy="1024793"/>
              <a:chOff x="6802834" y="689374"/>
              <a:chExt cx="2233662" cy="1296988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802834" y="689374"/>
                <a:ext cx="475514" cy="1296988"/>
                <a:chOff x="6804245" y="2530865"/>
                <a:chExt cx="1161612" cy="3168352"/>
              </a:xfrm>
            </p:grpSpPr>
            <p:sp>
              <p:nvSpPr>
                <p:cNvPr id="55" name="Arc 54"/>
                <p:cNvSpPr/>
                <p:nvPr/>
              </p:nvSpPr>
              <p:spPr>
                <a:xfrm rot="2499746">
                  <a:off x="7323939" y="2536943"/>
                  <a:ext cx="601548" cy="614033"/>
                </a:xfrm>
                <a:prstGeom prst="arc">
                  <a:avLst>
                    <a:gd name="adj1" fmla="val 11619363"/>
                    <a:gd name="adj2" fmla="val 2099655"/>
                  </a:avLst>
                </a:prstGeom>
                <a:ln w="19050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6" name="Arc 55"/>
                <p:cNvSpPr/>
                <p:nvPr/>
              </p:nvSpPr>
              <p:spPr>
                <a:xfrm rot="2499746">
                  <a:off x="7364309" y="4343374"/>
                  <a:ext cx="601548" cy="614033"/>
                </a:xfrm>
                <a:prstGeom prst="arc">
                  <a:avLst>
                    <a:gd name="adj1" fmla="val 11619363"/>
                    <a:gd name="adj2" fmla="val 2879836"/>
                  </a:avLst>
                </a:prstGeom>
                <a:ln w="19050">
                  <a:solidFill>
                    <a:schemeClr val="accent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57" name="Straight Arrow Connector 56"/>
                <p:cNvCxnSpPr/>
                <p:nvPr/>
              </p:nvCxnSpPr>
              <p:spPr>
                <a:xfrm flipV="1">
                  <a:off x="7020272" y="3385326"/>
                  <a:ext cx="0" cy="1161763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8" name="Oval 57"/>
                <p:cNvSpPr/>
                <p:nvPr/>
              </p:nvSpPr>
              <p:spPr>
                <a:xfrm>
                  <a:off x="6804245" y="2530865"/>
                  <a:ext cx="854461" cy="854461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dirty="0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6804247" y="4259057"/>
                  <a:ext cx="854461" cy="854461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600" dirty="0"/>
                </a:p>
              </p:txBody>
            </p:sp>
            <p:cxnSp>
              <p:nvCxnSpPr>
                <p:cNvPr id="60" name="Straight Arrow Connector 59"/>
                <p:cNvCxnSpPr/>
                <p:nvPr/>
              </p:nvCxnSpPr>
              <p:spPr>
                <a:xfrm flipV="1">
                  <a:off x="7231475" y="5195161"/>
                  <a:ext cx="0" cy="504056"/>
                </a:xfrm>
                <a:prstGeom prst="straightConnector1">
                  <a:avLst/>
                </a:prstGeom>
                <a:ln w="28575">
                  <a:solidFill>
                    <a:schemeClr val="accent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Freeform 110"/>
              <p:cNvSpPr>
                <a:spLocks/>
              </p:cNvSpPr>
              <p:nvPr/>
            </p:nvSpPr>
            <p:spPr bwMode="auto">
              <a:xfrm>
                <a:off x="7810946" y="1181103"/>
                <a:ext cx="1225550" cy="248229"/>
              </a:xfrm>
              <a:custGeom>
                <a:avLst/>
                <a:gdLst/>
                <a:ahLst/>
                <a:cxnLst>
                  <a:cxn ang="0">
                    <a:pos x="11" y="412"/>
                  </a:cxn>
                  <a:cxn ang="0">
                    <a:pos x="29" y="408"/>
                  </a:cxn>
                  <a:cxn ang="0">
                    <a:pos x="47" y="408"/>
                  </a:cxn>
                  <a:cxn ang="0">
                    <a:pos x="66" y="125"/>
                  </a:cxn>
                  <a:cxn ang="0">
                    <a:pos x="84" y="18"/>
                  </a:cxn>
                  <a:cxn ang="0">
                    <a:pos x="103" y="14"/>
                  </a:cxn>
                  <a:cxn ang="0">
                    <a:pos x="121" y="7"/>
                  </a:cxn>
                  <a:cxn ang="0">
                    <a:pos x="139" y="426"/>
                  </a:cxn>
                  <a:cxn ang="0">
                    <a:pos x="158" y="408"/>
                  </a:cxn>
                  <a:cxn ang="0">
                    <a:pos x="172" y="408"/>
                  </a:cxn>
                  <a:cxn ang="0">
                    <a:pos x="191" y="0"/>
                  </a:cxn>
                  <a:cxn ang="0">
                    <a:pos x="209" y="14"/>
                  </a:cxn>
                  <a:cxn ang="0">
                    <a:pos x="228" y="11"/>
                  </a:cxn>
                  <a:cxn ang="0">
                    <a:pos x="246" y="257"/>
                  </a:cxn>
                  <a:cxn ang="0">
                    <a:pos x="264" y="404"/>
                  </a:cxn>
                  <a:cxn ang="0">
                    <a:pos x="283" y="408"/>
                  </a:cxn>
                  <a:cxn ang="0">
                    <a:pos x="301" y="360"/>
                  </a:cxn>
                  <a:cxn ang="0">
                    <a:pos x="320" y="7"/>
                  </a:cxn>
                  <a:cxn ang="0">
                    <a:pos x="338" y="14"/>
                  </a:cxn>
                  <a:cxn ang="0">
                    <a:pos x="356" y="14"/>
                  </a:cxn>
                  <a:cxn ang="0">
                    <a:pos x="375" y="408"/>
                  </a:cxn>
                  <a:cxn ang="0">
                    <a:pos x="393" y="404"/>
                  </a:cxn>
                  <a:cxn ang="0">
                    <a:pos x="411" y="408"/>
                  </a:cxn>
                  <a:cxn ang="0">
                    <a:pos x="430" y="139"/>
                  </a:cxn>
                  <a:cxn ang="0">
                    <a:pos x="448" y="14"/>
                  </a:cxn>
                  <a:cxn ang="0">
                    <a:pos x="467" y="11"/>
                  </a:cxn>
                  <a:cxn ang="0">
                    <a:pos x="485" y="22"/>
                  </a:cxn>
                  <a:cxn ang="0">
                    <a:pos x="503" y="301"/>
                  </a:cxn>
                  <a:cxn ang="0">
                    <a:pos x="522" y="290"/>
                  </a:cxn>
                  <a:cxn ang="0">
                    <a:pos x="540" y="290"/>
                  </a:cxn>
                  <a:cxn ang="0">
                    <a:pos x="558" y="412"/>
                  </a:cxn>
                  <a:cxn ang="0">
                    <a:pos x="577" y="408"/>
                  </a:cxn>
                  <a:cxn ang="0">
                    <a:pos x="595" y="408"/>
                  </a:cxn>
                  <a:cxn ang="0">
                    <a:pos x="614" y="125"/>
                  </a:cxn>
                  <a:cxn ang="0">
                    <a:pos x="632" y="18"/>
                  </a:cxn>
                  <a:cxn ang="0">
                    <a:pos x="650" y="14"/>
                  </a:cxn>
                  <a:cxn ang="0">
                    <a:pos x="669" y="7"/>
                  </a:cxn>
                  <a:cxn ang="0">
                    <a:pos x="683" y="426"/>
                  </a:cxn>
                  <a:cxn ang="0">
                    <a:pos x="702" y="408"/>
                  </a:cxn>
                  <a:cxn ang="0">
                    <a:pos x="720" y="408"/>
                  </a:cxn>
                  <a:cxn ang="0">
                    <a:pos x="739" y="0"/>
                  </a:cxn>
                  <a:cxn ang="0">
                    <a:pos x="757" y="14"/>
                  </a:cxn>
                </a:cxnLst>
                <a:rect l="0" t="0" r="r" b="b"/>
                <a:pathLst>
                  <a:path w="772" h="426">
                    <a:moveTo>
                      <a:pt x="0" y="239"/>
                    </a:moveTo>
                    <a:lnTo>
                      <a:pt x="3" y="342"/>
                    </a:lnTo>
                    <a:lnTo>
                      <a:pt x="11" y="412"/>
                    </a:lnTo>
                    <a:lnTo>
                      <a:pt x="14" y="415"/>
                    </a:lnTo>
                    <a:lnTo>
                      <a:pt x="22" y="408"/>
                    </a:lnTo>
                    <a:lnTo>
                      <a:pt x="29" y="408"/>
                    </a:lnTo>
                    <a:lnTo>
                      <a:pt x="33" y="408"/>
                    </a:lnTo>
                    <a:lnTo>
                      <a:pt x="40" y="408"/>
                    </a:lnTo>
                    <a:lnTo>
                      <a:pt x="47" y="408"/>
                    </a:lnTo>
                    <a:lnTo>
                      <a:pt x="51" y="408"/>
                    </a:lnTo>
                    <a:lnTo>
                      <a:pt x="58" y="360"/>
                    </a:lnTo>
                    <a:lnTo>
                      <a:pt x="66" y="125"/>
                    </a:lnTo>
                    <a:lnTo>
                      <a:pt x="70" y="3"/>
                    </a:lnTo>
                    <a:lnTo>
                      <a:pt x="77" y="7"/>
                    </a:lnTo>
                    <a:lnTo>
                      <a:pt x="84" y="18"/>
                    </a:lnTo>
                    <a:lnTo>
                      <a:pt x="88" y="14"/>
                    </a:lnTo>
                    <a:lnTo>
                      <a:pt x="95" y="14"/>
                    </a:lnTo>
                    <a:lnTo>
                      <a:pt x="103" y="14"/>
                    </a:lnTo>
                    <a:lnTo>
                      <a:pt x="106" y="14"/>
                    </a:lnTo>
                    <a:lnTo>
                      <a:pt x="114" y="14"/>
                    </a:lnTo>
                    <a:lnTo>
                      <a:pt x="121" y="7"/>
                    </a:lnTo>
                    <a:lnTo>
                      <a:pt x="125" y="217"/>
                    </a:lnTo>
                    <a:lnTo>
                      <a:pt x="132" y="408"/>
                    </a:lnTo>
                    <a:lnTo>
                      <a:pt x="139" y="426"/>
                    </a:lnTo>
                    <a:lnTo>
                      <a:pt x="143" y="404"/>
                    </a:lnTo>
                    <a:lnTo>
                      <a:pt x="150" y="404"/>
                    </a:lnTo>
                    <a:lnTo>
                      <a:pt x="158" y="408"/>
                    </a:lnTo>
                    <a:lnTo>
                      <a:pt x="161" y="408"/>
                    </a:lnTo>
                    <a:lnTo>
                      <a:pt x="169" y="408"/>
                    </a:lnTo>
                    <a:lnTo>
                      <a:pt x="172" y="408"/>
                    </a:lnTo>
                    <a:lnTo>
                      <a:pt x="180" y="375"/>
                    </a:lnTo>
                    <a:lnTo>
                      <a:pt x="187" y="139"/>
                    </a:lnTo>
                    <a:lnTo>
                      <a:pt x="191" y="0"/>
                    </a:lnTo>
                    <a:lnTo>
                      <a:pt x="198" y="0"/>
                    </a:lnTo>
                    <a:lnTo>
                      <a:pt x="206" y="14"/>
                    </a:lnTo>
                    <a:lnTo>
                      <a:pt x="209" y="14"/>
                    </a:lnTo>
                    <a:lnTo>
                      <a:pt x="217" y="11"/>
                    </a:lnTo>
                    <a:lnTo>
                      <a:pt x="224" y="11"/>
                    </a:lnTo>
                    <a:lnTo>
                      <a:pt x="228" y="11"/>
                    </a:lnTo>
                    <a:lnTo>
                      <a:pt x="235" y="11"/>
                    </a:lnTo>
                    <a:lnTo>
                      <a:pt x="242" y="33"/>
                    </a:lnTo>
                    <a:lnTo>
                      <a:pt x="246" y="257"/>
                    </a:lnTo>
                    <a:lnTo>
                      <a:pt x="253" y="415"/>
                    </a:lnTo>
                    <a:lnTo>
                      <a:pt x="261" y="419"/>
                    </a:lnTo>
                    <a:lnTo>
                      <a:pt x="264" y="404"/>
                    </a:lnTo>
                    <a:lnTo>
                      <a:pt x="272" y="404"/>
                    </a:lnTo>
                    <a:lnTo>
                      <a:pt x="279" y="408"/>
                    </a:lnTo>
                    <a:lnTo>
                      <a:pt x="283" y="408"/>
                    </a:lnTo>
                    <a:lnTo>
                      <a:pt x="290" y="408"/>
                    </a:lnTo>
                    <a:lnTo>
                      <a:pt x="297" y="408"/>
                    </a:lnTo>
                    <a:lnTo>
                      <a:pt x="301" y="360"/>
                    </a:lnTo>
                    <a:lnTo>
                      <a:pt x="308" y="125"/>
                    </a:lnTo>
                    <a:lnTo>
                      <a:pt x="316" y="3"/>
                    </a:lnTo>
                    <a:lnTo>
                      <a:pt x="320" y="7"/>
                    </a:lnTo>
                    <a:lnTo>
                      <a:pt x="327" y="18"/>
                    </a:lnTo>
                    <a:lnTo>
                      <a:pt x="334" y="14"/>
                    </a:lnTo>
                    <a:lnTo>
                      <a:pt x="338" y="14"/>
                    </a:lnTo>
                    <a:lnTo>
                      <a:pt x="345" y="14"/>
                    </a:lnTo>
                    <a:lnTo>
                      <a:pt x="349" y="14"/>
                    </a:lnTo>
                    <a:lnTo>
                      <a:pt x="356" y="14"/>
                    </a:lnTo>
                    <a:lnTo>
                      <a:pt x="364" y="7"/>
                    </a:lnTo>
                    <a:lnTo>
                      <a:pt x="367" y="217"/>
                    </a:lnTo>
                    <a:lnTo>
                      <a:pt x="375" y="408"/>
                    </a:lnTo>
                    <a:lnTo>
                      <a:pt x="382" y="426"/>
                    </a:lnTo>
                    <a:lnTo>
                      <a:pt x="386" y="404"/>
                    </a:lnTo>
                    <a:lnTo>
                      <a:pt x="393" y="404"/>
                    </a:lnTo>
                    <a:lnTo>
                      <a:pt x="400" y="408"/>
                    </a:lnTo>
                    <a:lnTo>
                      <a:pt x="404" y="408"/>
                    </a:lnTo>
                    <a:lnTo>
                      <a:pt x="411" y="408"/>
                    </a:lnTo>
                    <a:lnTo>
                      <a:pt x="419" y="408"/>
                    </a:lnTo>
                    <a:lnTo>
                      <a:pt x="422" y="375"/>
                    </a:lnTo>
                    <a:lnTo>
                      <a:pt x="430" y="139"/>
                    </a:lnTo>
                    <a:lnTo>
                      <a:pt x="437" y="0"/>
                    </a:lnTo>
                    <a:lnTo>
                      <a:pt x="441" y="0"/>
                    </a:lnTo>
                    <a:lnTo>
                      <a:pt x="448" y="14"/>
                    </a:lnTo>
                    <a:lnTo>
                      <a:pt x="456" y="14"/>
                    </a:lnTo>
                    <a:lnTo>
                      <a:pt x="459" y="11"/>
                    </a:lnTo>
                    <a:lnTo>
                      <a:pt x="467" y="11"/>
                    </a:lnTo>
                    <a:lnTo>
                      <a:pt x="474" y="11"/>
                    </a:lnTo>
                    <a:lnTo>
                      <a:pt x="478" y="11"/>
                    </a:lnTo>
                    <a:lnTo>
                      <a:pt x="485" y="22"/>
                    </a:lnTo>
                    <a:lnTo>
                      <a:pt x="492" y="176"/>
                    </a:lnTo>
                    <a:lnTo>
                      <a:pt x="496" y="294"/>
                    </a:lnTo>
                    <a:lnTo>
                      <a:pt x="503" y="301"/>
                    </a:lnTo>
                    <a:lnTo>
                      <a:pt x="507" y="290"/>
                    </a:lnTo>
                    <a:lnTo>
                      <a:pt x="514" y="290"/>
                    </a:lnTo>
                    <a:lnTo>
                      <a:pt x="522" y="290"/>
                    </a:lnTo>
                    <a:lnTo>
                      <a:pt x="525" y="294"/>
                    </a:lnTo>
                    <a:lnTo>
                      <a:pt x="533" y="290"/>
                    </a:lnTo>
                    <a:lnTo>
                      <a:pt x="540" y="290"/>
                    </a:lnTo>
                    <a:lnTo>
                      <a:pt x="544" y="301"/>
                    </a:lnTo>
                    <a:lnTo>
                      <a:pt x="551" y="371"/>
                    </a:lnTo>
                    <a:lnTo>
                      <a:pt x="558" y="412"/>
                    </a:lnTo>
                    <a:lnTo>
                      <a:pt x="562" y="412"/>
                    </a:lnTo>
                    <a:lnTo>
                      <a:pt x="570" y="408"/>
                    </a:lnTo>
                    <a:lnTo>
                      <a:pt x="577" y="408"/>
                    </a:lnTo>
                    <a:lnTo>
                      <a:pt x="581" y="408"/>
                    </a:lnTo>
                    <a:lnTo>
                      <a:pt x="588" y="408"/>
                    </a:lnTo>
                    <a:lnTo>
                      <a:pt x="595" y="408"/>
                    </a:lnTo>
                    <a:lnTo>
                      <a:pt x="599" y="408"/>
                    </a:lnTo>
                    <a:lnTo>
                      <a:pt x="606" y="360"/>
                    </a:lnTo>
                    <a:lnTo>
                      <a:pt x="614" y="125"/>
                    </a:lnTo>
                    <a:lnTo>
                      <a:pt x="617" y="3"/>
                    </a:lnTo>
                    <a:lnTo>
                      <a:pt x="625" y="7"/>
                    </a:lnTo>
                    <a:lnTo>
                      <a:pt x="632" y="18"/>
                    </a:lnTo>
                    <a:lnTo>
                      <a:pt x="636" y="14"/>
                    </a:lnTo>
                    <a:lnTo>
                      <a:pt x="643" y="14"/>
                    </a:lnTo>
                    <a:lnTo>
                      <a:pt x="650" y="14"/>
                    </a:lnTo>
                    <a:lnTo>
                      <a:pt x="654" y="14"/>
                    </a:lnTo>
                    <a:lnTo>
                      <a:pt x="661" y="14"/>
                    </a:lnTo>
                    <a:lnTo>
                      <a:pt x="669" y="7"/>
                    </a:lnTo>
                    <a:lnTo>
                      <a:pt x="672" y="217"/>
                    </a:lnTo>
                    <a:lnTo>
                      <a:pt x="680" y="408"/>
                    </a:lnTo>
                    <a:lnTo>
                      <a:pt x="683" y="426"/>
                    </a:lnTo>
                    <a:lnTo>
                      <a:pt x="691" y="404"/>
                    </a:lnTo>
                    <a:lnTo>
                      <a:pt x="698" y="404"/>
                    </a:lnTo>
                    <a:lnTo>
                      <a:pt x="702" y="408"/>
                    </a:lnTo>
                    <a:lnTo>
                      <a:pt x="709" y="408"/>
                    </a:lnTo>
                    <a:lnTo>
                      <a:pt x="717" y="408"/>
                    </a:lnTo>
                    <a:lnTo>
                      <a:pt x="720" y="408"/>
                    </a:lnTo>
                    <a:lnTo>
                      <a:pt x="728" y="375"/>
                    </a:lnTo>
                    <a:lnTo>
                      <a:pt x="735" y="139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3" y="14"/>
                    </a:lnTo>
                    <a:lnTo>
                      <a:pt x="757" y="14"/>
                    </a:lnTo>
                    <a:lnTo>
                      <a:pt x="764" y="11"/>
                    </a:lnTo>
                    <a:lnTo>
                      <a:pt x="772" y="11"/>
                    </a:lnTo>
                  </a:path>
                </a:pathLst>
              </a:custGeom>
              <a:noFill/>
              <a:ln w="12700">
                <a:solidFill>
                  <a:schemeClr val="accent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320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54" name="Right Arrow 53"/>
              <p:cNvSpPr/>
              <p:nvPr/>
            </p:nvSpPr>
            <p:spPr>
              <a:xfrm>
                <a:off x="7373567" y="1193361"/>
                <a:ext cx="293363" cy="223715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9" name="Rectangle 68"/>
          <p:cNvSpPr/>
          <p:nvPr/>
        </p:nvSpPr>
        <p:spPr>
          <a:xfrm>
            <a:off x="1264176" y="2389782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464749"/>
                </a:solidFill>
                <a:latin typeface="Arial"/>
                <a:cs typeface="Arial"/>
              </a:rPr>
              <a:t>2.  Fit the models to the data</a:t>
            </a:r>
          </a:p>
        </p:txBody>
      </p:sp>
      <p:sp>
        <p:nvSpPr>
          <p:cNvPr id="77" name="Content Placeholder 4"/>
          <p:cNvSpPr txBox="1">
            <a:spLocks/>
          </p:cNvSpPr>
          <p:nvPr/>
        </p:nvSpPr>
        <p:spPr>
          <a:xfrm>
            <a:off x="1264175" y="4539940"/>
            <a:ext cx="5709939" cy="71327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rgbClr val="46474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4. Bayesian model comparison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8291303" y="4461559"/>
            <a:ext cx="1318540" cy="928324"/>
            <a:chOff x="8225563" y="5524500"/>
            <a:chExt cx="1318540" cy="918213"/>
          </a:xfrm>
        </p:grpSpPr>
        <p:grpSp>
          <p:nvGrpSpPr>
            <p:cNvPr id="78" name="Group 77"/>
            <p:cNvGrpSpPr/>
            <p:nvPr/>
          </p:nvGrpSpPr>
          <p:grpSpPr>
            <a:xfrm>
              <a:off x="8225563" y="5524500"/>
              <a:ext cx="1318540" cy="918213"/>
              <a:chOff x="7030774" y="2591476"/>
              <a:chExt cx="1178636" cy="2335487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7671779" y="4222413"/>
                <a:ext cx="537631" cy="704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accent1"/>
                    </a:solidFill>
                  </a:rPr>
                  <a:t>Model</a:t>
                </a: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 flipV="1">
                <a:off x="7037738" y="2591476"/>
                <a:ext cx="0" cy="1612967"/>
              </a:xfrm>
              <a:prstGeom prst="straightConnector1">
                <a:avLst/>
              </a:prstGeom>
              <a:ln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Line 5"/>
              <p:cNvSpPr>
                <a:spLocks noChangeShapeType="1"/>
              </p:cNvSpPr>
              <p:nvPr/>
            </p:nvSpPr>
            <p:spPr bwMode="auto">
              <a:xfrm>
                <a:off x="7030774" y="4207862"/>
                <a:ext cx="1147763" cy="0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none" w="med" len="med"/>
                <a:tailEnd type="none" w="med" len="med"/>
              </a:ln>
              <a:ex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8411161" y="5608263"/>
              <a:ext cx="843637" cy="546894"/>
              <a:chOff x="8411161" y="5837193"/>
              <a:chExt cx="843637" cy="287483"/>
            </a:xfrm>
          </p:grpSpPr>
          <p:sp>
            <p:nvSpPr>
              <p:cNvPr id="86" name="Rectangle 85"/>
              <p:cNvSpPr/>
              <p:nvPr/>
            </p:nvSpPr>
            <p:spPr>
              <a:xfrm>
                <a:off x="8411161" y="6032700"/>
                <a:ext cx="106571" cy="9197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8556060" y="5983410"/>
                <a:ext cx="106571" cy="14126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8711773" y="5837193"/>
                <a:ext cx="106571" cy="28748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8847615" y="6065722"/>
                <a:ext cx="106571" cy="5895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8992514" y="6014045"/>
                <a:ext cx="106571" cy="11063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9148227" y="6065722"/>
                <a:ext cx="106571" cy="58953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62" name="Content Placeholder 4"/>
          <p:cNvSpPr txBox="1">
            <a:spLocks/>
          </p:cNvSpPr>
          <p:nvPr/>
        </p:nvSpPr>
        <p:spPr>
          <a:xfrm>
            <a:off x="1264176" y="5552754"/>
            <a:ext cx="5709939" cy="71327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rgbClr val="46474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5. Inspect parameters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7981309" y="5546419"/>
            <a:ext cx="1393300" cy="897851"/>
            <a:chOff x="6552130" y="3220119"/>
            <a:chExt cx="2061755" cy="1328607"/>
          </a:xfrm>
        </p:grpSpPr>
        <p:sp>
          <p:nvSpPr>
            <p:cNvPr id="66" name="TextBox 65"/>
            <p:cNvSpPr txBox="1"/>
            <p:nvPr/>
          </p:nvSpPr>
          <p:spPr>
            <a:xfrm>
              <a:off x="6922113" y="4247720"/>
              <a:ext cx="1691772" cy="301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1"/>
                  </a:solidFill>
                </a:rPr>
                <a:t>Connection strength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6240828" y="3713997"/>
              <a:ext cx="8996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schemeClr val="accent1"/>
                  </a:solidFill>
                </a:rPr>
                <a:t>Probability</a:t>
              </a:r>
            </a:p>
          </p:txBody>
        </p:sp>
        <p:cxnSp>
          <p:nvCxnSpPr>
            <p:cNvPr id="68" name="Straight Arrow Connector 67"/>
            <p:cNvCxnSpPr/>
            <p:nvPr/>
          </p:nvCxnSpPr>
          <p:spPr>
            <a:xfrm flipV="1">
              <a:off x="7037738" y="3220119"/>
              <a:ext cx="0" cy="991464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Line 5"/>
            <p:cNvSpPr>
              <a:spLocks noChangeShapeType="1"/>
            </p:cNvSpPr>
            <p:nvPr/>
          </p:nvSpPr>
          <p:spPr bwMode="auto">
            <a:xfrm>
              <a:off x="7038560" y="4213917"/>
              <a:ext cx="1575325" cy="0"/>
            </a:xfrm>
            <a:prstGeom prst="line">
              <a:avLst/>
            </a:prstGeom>
            <a:noFill/>
            <a:ln w="1588" cap="flat">
              <a:solidFill>
                <a:srgbClr val="26262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6"/>
            <p:cNvSpPr>
              <a:spLocks/>
            </p:cNvSpPr>
            <p:nvPr/>
          </p:nvSpPr>
          <p:spPr bwMode="auto">
            <a:xfrm>
              <a:off x="7038559" y="3309042"/>
              <a:ext cx="1147763" cy="904875"/>
            </a:xfrm>
            <a:custGeom>
              <a:avLst/>
              <a:gdLst>
                <a:gd name="T0" fmla="*/ 23 w 723"/>
                <a:gd name="T1" fmla="*/ 570 h 570"/>
                <a:gd name="T2" fmla="*/ 46 w 723"/>
                <a:gd name="T3" fmla="*/ 569 h 570"/>
                <a:gd name="T4" fmla="*/ 68 w 723"/>
                <a:gd name="T5" fmla="*/ 567 h 570"/>
                <a:gd name="T6" fmla="*/ 91 w 723"/>
                <a:gd name="T7" fmla="*/ 564 h 570"/>
                <a:gd name="T8" fmla="*/ 114 w 723"/>
                <a:gd name="T9" fmla="*/ 557 h 570"/>
                <a:gd name="T10" fmla="*/ 136 w 723"/>
                <a:gd name="T11" fmla="*/ 545 h 570"/>
                <a:gd name="T12" fmla="*/ 159 w 723"/>
                <a:gd name="T13" fmla="*/ 524 h 570"/>
                <a:gd name="T14" fmla="*/ 182 w 723"/>
                <a:gd name="T15" fmla="*/ 492 h 570"/>
                <a:gd name="T16" fmla="*/ 204 w 723"/>
                <a:gd name="T17" fmla="*/ 445 h 570"/>
                <a:gd name="T18" fmla="*/ 227 w 723"/>
                <a:gd name="T19" fmla="*/ 383 h 570"/>
                <a:gd name="T20" fmla="*/ 250 w 723"/>
                <a:gd name="T21" fmla="*/ 306 h 570"/>
                <a:gd name="T22" fmla="*/ 272 w 723"/>
                <a:gd name="T23" fmla="*/ 221 h 570"/>
                <a:gd name="T24" fmla="*/ 295 w 723"/>
                <a:gd name="T25" fmla="*/ 136 h 570"/>
                <a:gd name="T26" fmla="*/ 318 w 723"/>
                <a:gd name="T27" fmla="*/ 64 h 570"/>
                <a:gd name="T28" fmla="*/ 340 w 723"/>
                <a:gd name="T29" fmla="*/ 16 h 570"/>
                <a:gd name="T30" fmla="*/ 363 w 723"/>
                <a:gd name="T31" fmla="*/ 0 h 570"/>
                <a:gd name="T32" fmla="*/ 386 w 723"/>
                <a:gd name="T33" fmla="*/ 20 h 570"/>
                <a:gd name="T34" fmla="*/ 408 w 723"/>
                <a:gd name="T35" fmla="*/ 72 h 570"/>
                <a:gd name="T36" fmla="*/ 431 w 723"/>
                <a:gd name="T37" fmla="*/ 146 h 570"/>
                <a:gd name="T38" fmla="*/ 454 w 723"/>
                <a:gd name="T39" fmla="*/ 231 h 570"/>
                <a:gd name="T40" fmla="*/ 476 w 723"/>
                <a:gd name="T41" fmla="*/ 316 h 570"/>
                <a:gd name="T42" fmla="*/ 499 w 723"/>
                <a:gd name="T43" fmla="*/ 391 h 570"/>
                <a:gd name="T44" fmla="*/ 522 w 723"/>
                <a:gd name="T45" fmla="*/ 452 h 570"/>
                <a:gd name="T46" fmla="*/ 544 w 723"/>
                <a:gd name="T47" fmla="*/ 496 h 570"/>
                <a:gd name="T48" fmla="*/ 567 w 723"/>
                <a:gd name="T49" fmla="*/ 527 h 570"/>
                <a:gd name="T50" fmla="*/ 589 w 723"/>
                <a:gd name="T51" fmla="*/ 547 h 570"/>
                <a:gd name="T52" fmla="*/ 612 w 723"/>
                <a:gd name="T53" fmla="*/ 558 h 570"/>
                <a:gd name="T54" fmla="*/ 635 w 723"/>
                <a:gd name="T55" fmla="*/ 564 h 570"/>
                <a:gd name="T56" fmla="*/ 657 w 723"/>
                <a:gd name="T57" fmla="*/ 567 h 570"/>
                <a:gd name="T58" fmla="*/ 680 w 723"/>
                <a:gd name="T59" fmla="*/ 569 h 570"/>
                <a:gd name="T60" fmla="*/ 703 w 723"/>
                <a:gd name="T61" fmla="*/ 570 h 570"/>
                <a:gd name="T62" fmla="*/ 720 w 723"/>
                <a:gd name="T63" fmla="*/ 570 h 570"/>
                <a:gd name="T64" fmla="*/ 697 w 723"/>
                <a:gd name="T65" fmla="*/ 570 h 570"/>
                <a:gd name="T66" fmla="*/ 675 w 723"/>
                <a:gd name="T67" fmla="*/ 570 h 570"/>
                <a:gd name="T68" fmla="*/ 652 w 723"/>
                <a:gd name="T69" fmla="*/ 570 h 570"/>
                <a:gd name="T70" fmla="*/ 629 w 723"/>
                <a:gd name="T71" fmla="*/ 570 h 570"/>
                <a:gd name="T72" fmla="*/ 607 w 723"/>
                <a:gd name="T73" fmla="*/ 570 h 570"/>
                <a:gd name="T74" fmla="*/ 584 w 723"/>
                <a:gd name="T75" fmla="*/ 570 h 570"/>
                <a:gd name="T76" fmla="*/ 561 w 723"/>
                <a:gd name="T77" fmla="*/ 570 h 570"/>
                <a:gd name="T78" fmla="*/ 539 w 723"/>
                <a:gd name="T79" fmla="*/ 570 h 570"/>
                <a:gd name="T80" fmla="*/ 516 w 723"/>
                <a:gd name="T81" fmla="*/ 570 h 570"/>
                <a:gd name="T82" fmla="*/ 493 w 723"/>
                <a:gd name="T83" fmla="*/ 570 h 570"/>
                <a:gd name="T84" fmla="*/ 471 w 723"/>
                <a:gd name="T85" fmla="*/ 570 h 570"/>
                <a:gd name="T86" fmla="*/ 448 w 723"/>
                <a:gd name="T87" fmla="*/ 570 h 570"/>
                <a:gd name="T88" fmla="*/ 425 w 723"/>
                <a:gd name="T89" fmla="*/ 570 h 570"/>
                <a:gd name="T90" fmla="*/ 403 w 723"/>
                <a:gd name="T91" fmla="*/ 570 h 570"/>
                <a:gd name="T92" fmla="*/ 380 w 723"/>
                <a:gd name="T93" fmla="*/ 570 h 570"/>
                <a:gd name="T94" fmla="*/ 357 w 723"/>
                <a:gd name="T95" fmla="*/ 570 h 570"/>
                <a:gd name="T96" fmla="*/ 335 w 723"/>
                <a:gd name="T97" fmla="*/ 570 h 570"/>
                <a:gd name="T98" fmla="*/ 312 w 723"/>
                <a:gd name="T99" fmla="*/ 570 h 570"/>
                <a:gd name="T100" fmla="*/ 289 w 723"/>
                <a:gd name="T101" fmla="*/ 570 h 570"/>
                <a:gd name="T102" fmla="*/ 267 w 723"/>
                <a:gd name="T103" fmla="*/ 570 h 570"/>
                <a:gd name="T104" fmla="*/ 244 w 723"/>
                <a:gd name="T105" fmla="*/ 570 h 570"/>
                <a:gd name="T106" fmla="*/ 221 w 723"/>
                <a:gd name="T107" fmla="*/ 570 h 570"/>
                <a:gd name="T108" fmla="*/ 199 w 723"/>
                <a:gd name="T109" fmla="*/ 570 h 570"/>
                <a:gd name="T110" fmla="*/ 176 w 723"/>
                <a:gd name="T111" fmla="*/ 570 h 570"/>
                <a:gd name="T112" fmla="*/ 154 w 723"/>
                <a:gd name="T113" fmla="*/ 570 h 570"/>
                <a:gd name="T114" fmla="*/ 131 w 723"/>
                <a:gd name="T115" fmla="*/ 570 h 570"/>
                <a:gd name="T116" fmla="*/ 108 w 723"/>
                <a:gd name="T117" fmla="*/ 570 h 570"/>
                <a:gd name="T118" fmla="*/ 86 w 723"/>
                <a:gd name="T119" fmla="*/ 570 h 570"/>
                <a:gd name="T120" fmla="*/ 63 w 723"/>
                <a:gd name="T121" fmla="*/ 570 h 570"/>
                <a:gd name="T122" fmla="*/ 40 w 723"/>
                <a:gd name="T123" fmla="*/ 570 h 570"/>
                <a:gd name="T124" fmla="*/ 18 w 723"/>
                <a:gd name="T125" fmla="*/ 57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23" h="570">
                  <a:moveTo>
                    <a:pt x="0" y="570"/>
                  </a:moveTo>
                  <a:lnTo>
                    <a:pt x="1" y="570"/>
                  </a:lnTo>
                  <a:lnTo>
                    <a:pt x="1" y="570"/>
                  </a:lnTo>
                  <a:lnTo>
                    <a:pt x="1" y="570"/>
                  </a:lnTo>
                  <a:lnTo>
                    <a:pt x="1" y="570"/>
                  </a:lnTo>
                  <a:lnTo>
                    <a:pt x="1" y="570"/>
                  </a:lnTo>
                  <a:lnTo>
                    <a:pt x="1" y="570"/>
                  </a:lnTo>
                  <a:lnTo>
                    <a:pt x="1" y="570"/>
                  </a:lnTo>
                  <a:lnTo>
                    <a:pt x="1" y="570"/>
                  </a:lnTo>
                  <a:lnTo>
                    <a:pt x="1" y="570"/>
                  </a:lnTo>
                  <a:lnTo>
                    <a:pt x="1" y="570"/>
                  </a:lnTo>
                  <a:lnTo>
                    <a:pt x="1" y="57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6" y="570"/>
                  </a:lnTo>
                  <a:lnTo>
                    <a:pt x="6" y="570"/>
                  </a:lnTo>
                  <a:lnTo>
                    <a:pt x="6" y="570"/>
                  </a:lnTo>
                  <a:lnTo>
                    <a:pt x="6" y="570"/>
                  </a:lnTo>
                  <a:lnTo>
                    <a:pt x="6" y="570"/>
                  </a:lnTo>
                  <a:lnTo>
                    <a:pt x="6" y="570"/>
                  </a:lnTo>
                  <a:lnTo>
                    <a:pt x="6" y="570"/>
                  </a:lnTo>
                  <a:lnTo>
                    <a:pt x="6" y="570"/>
                  </a:lnTo>
                  <a:lnTo>
                    <a:pt x="6" y="570"/>
                  </a:lnTo>
                  <a:lnTo>
                    <a:pt x="6" y="570"/>
                  </a:lnTo>
                  <a:lnTo>
                    <a:pt x="6" y="570"/>
                  </a:lnTo>
                  <a:lnTo>
                    <a:pt x="7" y="570"/>
                  </a:lnTo>
                  <a:lnTo>
                    <a:pt x="7" y="570"/>
                  </a:lnTo>
                  <a:lnTo>
                    <a:pt x="7" y="570"/>
                  </a:lnTo>
                  <a:lnTo>
                    <a:pt x="7" y="570"/>
                  </a:lnTo>
                  <a:lnTo>
                    <a:pt x="7" y="570"/>
                  </a:lnTo>
                  <a:lnTo>
                    <a:pt x="7" y="570"/>
                  </a:lnTo>
                  <a:lnTo>
                    <a:pt x="7" y="570"/>
                  </a:lnTo>
                  <a:lnTo>
                    <a:pt x="7" y="570"/>
                  </a:lnTo>
                  <a:lnTo>
                    <a:pt x="7" y="570"/>
                  </a:lnTo>
                  <a:lnTo>
                    <a:pt x="7" y="570"/>
                  </a:lnTo>
                  <a:lnTo>
                    <a:pt x="7" y="570"/>
                  </a:lnTo>
                  <a:lnTo>
                    <a:pt x="8" y="570"/>
                  </a:lnTo>
                  <a:lnTo>
                    <a:pt x="8" y="570"/>
                  </a:lnTo>
                  <a:lnTo>
                    <a:pt x="8" y="570"/>
                  </a:lnTo>
                  <a:lnTo>
                    <a:pt x="8" y="570"/>
                  </a:lnTo>
                  <a:lnTo>
                    <a:pt x="8" y="570"/>
                  </a:lnTo>
                  <a:lnTo>
                    <a:pt x="8" y="570"/>
                  </a:lnTo>
                  <a:lnTo>
                    <a:pt x="8" y="570"/>
                  </a:lnTo>
                  <a:lnTo>
                    <a:pt x="8" y="570"/>
                  </a:lnTo>
                  <a:lnTo>
                    <a:pt x="8" y="570"/>
                  </a:lnTo>
                  <a:lnTo>
                    <a:pt x="8" y="570"/>
                  </a:lnTo>
                  <a:lnTo>
                    <a:pt x="8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15" y="570"/>
                  </a:lnTo>
                  <a:lnTo>
                    <a:pt x="15" y="570"/>
                  </a:lnTo>
                  <a:lnTo>
                    <a:pt x="15" y="570"/>
                  </a:lnTo>
                  <a:lnTo>
                    <a:pt x="15" y="570"/>
                  </a:lnTo>
                  <a:lnTo>
                    <a:pt x="15" y="570"/>
                  </a:lnTo>
                  <a:lnTo>
                    <a:pt x="15" y="570"/>
                  </a:lnTo>
                  <a:lnTo>
                    <a:pt x="15" y="570"/>
                  </a:lnTo>
                  <a:lnTo>
                    <a:pt x="15" y="570"/>
                  </a:lnTo>
                  <a:lnTo>
                    <a:pt x="15" y="570"/>
                  </a:lnTo>
                  <a:lnTo>
                    <a:pt x="15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7" y="570"/>
                  </a:lnTo>
                  <a:lnTo>
                    <a:pt x="17" y="570"/>
                  </a:lnTo>
                  <a:lnTo>
                    <a:pt x="17" y="570"/>
                  </a:lnTo>
                  <a:lnTo>
                    <a:pt x="17" y="570"/>
                  </a:lnTo>
                  <a:lnTo>
                    <a:pt x="17" y="570"/>
                  </a:lnTo>
                  <a:lnTo>
                    <a:pt x="17" y="570"/>
                  </a:lnTo>
                  <a:lnTo>
                    <a:pt x="17" y="570"/>
                  </a:lnTo>
                  <a:lnTo>
                    <a:pt x="17" y="570"/>
                  </a:lnTo>
                  <a:lnTo>
                    <a:pt x="17" y="570"/>
                  </a:lnTo>
                  <a:lnTo>
                    <a:pt x="17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20" y="570"/>
                  </a:lnTo>
                  <a:lnTo>
                    <a:pt x="20" y="570"/>
                  </a:lnTo>
                  <a:lnTo>
                    <a:pt x="20" y="570"/>
                  </a:lnTo>
                  <a:lnTo>
                    <a:pt x="20" y="570"/>
                  </a:lnTo>
                  <a:lnTo>
                    <a:pt x="20" y="570"/>
                  </a:lnTo>
                  <a:lnTo>
                    <a:pt x="20" y="570"/>
                  </a:lnTo>
                  <a:lnTo>
                    <a:pt x="20" y="570"/>
                  </a:lnTo>
                  <a:lnTo>
                    <a:pt x="20" y="570"/>
                  </a:lnTo>
                  <a:lnTo>
                    <a:pt x="20" y="570"/>
                  </a:lnTo>
                  <a:lnTo>
                    <a:pt x="20" y="570"/>
                  </a:lnTo>
                  <a:lnTo>
                    <a:pt x="20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5" y="570"/>
                  </a:lnTo>
                  <a:lnTo>
                    <a:pt x="25" y="570"/>
                  </a:lnTo>
                  <a:lnTo>
                    <a:pt x="25" y="570"/>
                  </a:lnTo>
                  <a:lnTo>
                    <a:pt x="25" y="570"/>
                  </a:lnTo>
                  <a:lnTo>
                    <a:pt x="25" y="570"/>
                  </a:lnTo>
                  <a:lnTo>
                    <a:pt x="25" y="570"/>
                  </a:lnTo>
                  <a:lnTo>
                    <a:pt x="25" y="570"/>
                  </a:lnTo>
                  <a:lnTo>
                    <a:pt x="25" y="570"/>
                  </a:lnTo>
                  <a:lnTo>
                    <a:pt x="25" y="570"/>
                  </a:lnTo>
                  <a:lnTo>
                    <a:pt x="25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7" y="570"/>
                  </a:lnTo>
                  <a:lnTo>
                    <a:pt x="27" y="570"/>
                  </a:lnTo>
                  <a:lnTo>
                    <a:pt x="27" y="570"/>
                  </a:lnTo>
                  <a:lnTo>
                    <a:pt x="27" y="570"/>
                  </a:lnTo>
                  <a:lnTo>
                    <a:pt x="27" y="570"/>
                  </a:lnTo>
                  <a:lnTo>
                    <a:pt x="27" y="570"/>
                  </a:lnTo>
                  <a:lnTo>
                    <a:pt x="27" y="570"/>
                  </a:lnTo>
                  <a:lnTo>
                    <a:pt x="27" y="570"/>
                  </a:lnTo>
                  <a:lnTo>
                    <a:pt x="27" y="570"/>
                  </a:lnTo>
                  <a:lnTo>
                    <a:pt x="27" y="570"/>
                  </a:lnTo>
                  <a:lnTo>
                    <a:pt x="27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69"/>
                  </a:lnTo>
                  <a:lnTo>
                    <a:pt x="28" y="569"/>
                  </a:lnTo>
                  <a:lnTo>
                    <a:pt x="28" y="569"/>
                  </a:lnTo>
                  <a:lnTo>
                    <a:pt x="29" y="569"/>
                  </a:lnTo>
                  <a:lnTo>
                    <a:pt x="29" y="569"/>
                  </a:lnTo>
                  <a:lnTo>
                    <a:pt x="29" y="569"/>
                  </a:lnTo>
                  <a:lnTo>
                    <a:pt x="29" y="569"/>
                  </a:lnTo>
                  <a:lnTo>
                    <a:pt x="29" y="569"/>
                  </a:lnTo>
                  <a:lnTo>
                    <a:pt x="29" y="569"/>
                  </a:lnTo>
                  <a:lnTo>
                    <a:pt x="29" y="569"/>
                  </a:lnTo>
                  <a:lnTo>
                    <a:pt x="29" y="569"/>
                  </a:lnTo>
                  <a:lnTo>
                    <a:pt x="29" y="569"/>
                  </a:lnTo>
                  <a:lnTo>
                    <a:pt x="29" y="569"/>
                  </a:lnTo>
                  <a:lnTo>
                    <a:pt x="29" y="569"/>
                  </a:lnTo>
                  <a:lnTo>
                    <a:pt x="29" y="569"/>
                  </a:lnTo>
                  <a:lnTo>
                    <a:pt x="30" y="569"/>
                  </a:lnTo>
                  <a:lnTo>
                    <a:pt x="30" y="569"/>
                  </a:lnTo>
                  <a:lnTo>
                    <a:pt x="30" y="569"/>
                  </a:lnTo>
                  <a:lnTo>
                    <a:pt x="30" y="569"/>
                  </a:lnTo>
                  <a:lnTo>
                    <a:pt x="30" y="569"/>
                  </a:lnTo>
                  <a:lnTo>
                    <a:pt x="30" y="569"/>
                  </a:lnTo>
                  <a:lnTo>
                    <a:pt x="30" y="569"/>
                  </a:lnTo>
                  <a:lnTo>
                    <a:pt x="30" y="569"/>
                  </a:lnTo>
                  <a:lnTo>
                    <a:pt x="30" y="569"/>
                  </a:lnTo>
                  <a:lnTo>
                    <a:pt x="30" y="569"/>
                  </a:lnTo>
                  <a:lnTo>
                    <a:pt x="31" y="569"/>
                  </a:lnTo>
                  <a:lnTo>
                    <a:pt x="31" y="569"/>
                  </a:lnTo>
                  <a:lnTo>
                    <a:pt x="31" y="569"/>
                  </a:lnTo>
                  <a:lnTo>
                    <a:pt x="31" y="569"/>
                  </a:lnTo>
                  <a:lnTo>
                    <a:pt x="31" y="569"/>
                  </a:lnTo>
                  <a:lnTo>
                    <a:pt x="31" y="569"/>
                  </a:lnTo>
                  <a:lnTo>
                    <a:pt x="31" y="569"/>
                  </a:lnTo>
                  <a:lnTo>
                    <a:pt x="31" y="569"/>
                  </a:lnTo>
                  <a:lnTo>
                    <a:pt x="31" y="569"/>
                  </a:lnTo>
                  <a:lnTo>
                    <a:pt x="31" y="569"/>
                  </a:lnTo>
                  <a:lnTo>
                    <a:pt x="31" y="569"/>
                  </a:lnTo>
                  <a:lnTo>
                    <a:pt x="31" y="569"/>
                  </a:lnTo>
                  <a:lnTo>
                    <a:pt x="32" y="569"/>
                  </a:lnTo>
                  <a:lnTo>
                    <a:pt x="32" y="569"/>
                  </a:lnTo>
                  <a:lnTo>
                    <a:pt x="32" y="569"/>
                  </a:lnTo>
                  <a:lnTo>
                    <a:pt x="32" y="569"/>
                  </a:lnTo>
                  <a:lnTo>
                    <a:pt x="32" y="569"/>
                  </a:lnTo>
                  <a:lnTo>
                    <a:pt x="32" y="569"/>
                  </a:lnTo>
                  <a:lnTo>
                    <a:pt x="32" y="569"/>
                  </a:lnTo>
                  <a:lnTo>
                    <a:pt x="32" y="569"/>
                  </a:lnTo>
                  <a:lnTo>
                    <a:pt x="32" y="569"/>
                  </a:lnTo>
                  <a:lnTo>
                    <a:pt x="32" y="569"/>
                  </a:lnTo>
                  <a:lnTo>
                    <a:pt x="32" y="569"/>
                  </a:lnTo>
                  <a:lnTo>
                    <a:pt x="33" y="569"/>
                  </a:lnTo>
                  <a:lnTo>
                    <a:pt x="33" y="569"/>
                  </a:lnTo>
                  <a:lnTo>
                    <a:pt x="33" y="569"/>
                  </a:lnTo>
                  <a:lnTo>
                    <a:pt x="33" y="569"/>
                  </a:lnTo>
                  <a:lnTo>
                    <a:pt x="33" y="569"/>
                  </a:lnTo>
                  <a:lnTo>
                    <a:pt x="33" y="569"/>
                  </a:lnTo>
                  <a:lnTo>
                    <a:pt x="33" y="569"/>
                  </a:lnTo>
                  <a:lnTo>
                    <a:pt x="33" y="569"/>
                  </a:lnTo>
                  <a:lnTo>
                    <a:pt x="33" y="569"/>
                  </a:lnTo>
                  <a:lnTo>
                    <a:pt x="33" y="569"/>
                  </a:lnTo>
                  <a:lnTo>
                    <a:pt x="33" y="569"/>
                  </a:lnTo>
                  <a:lnTo>
                    <a:pt x="34" y="569"/>
                  </a:lnTo>
                  <a:lnTo>
                    <a:pt x="34" y="569"/>
                  </a:lnTo>
                  <a:lnTo>
                    <a:pt x="34" y="569"/>
                  </a:lnTo>
                  <a:lnTo>
                    <a:pt x="34" y="569"/>
                  </a:lnTo>
                  <a:lnTo>
                    <a:pt x="34" y="569"/>
                  </a:lnTo>
                  <a:lnTo>
                    <a:pt x="34" y="569"/>
                  </a:lnTo>
                  <a:lnTo>
                    <a:pt x="34" y="569"/>
                  </a:lnTo>
                  <a:lnTo>
                    <a:pt x="34" y="569"/>
                  </a:lnTo>
                  <a:lnTo>
                    <a:pt x="34" y="569"/>
                  </a:lnTo>
                  <a:lnTo>
                    <a:pt x="34" y="569"/>
                  </a:lnTo>
                  <a:lnTo>
                    <a:pt x="34" y="569"/>
                  </a:lnTo>
                  <a:lnTo>
                    <a:pt x="35" y="569"/>
                  </a:lnTo>
                  <a:lnTo>
                    <a:pt x="35" y="569"/>
                  </a:lnTo>
                  <a:lnTo>
                    <a:pt x="35" y="569"/>
                  </a:lnTo>
                  <a:lnTo>
                    <a:pt x="35" y="569"/>
                  </a:lnTo>
                  <a:lnTo>
                    <a:pt x="35" y="569"/>
                  </a:lnTo>
                  <a:lnTo>
                    <a:pt x="35" y="569"/>
                  </a:lnTo>
                  <a:lnTo>
                    <a:pt x="35" y="569"/>
                  </a:lnTo>
                  <a:lnTo>
                    <a:pt x="35" y="569"/>
                  </a:lnTo>
                  <a:lnTo>
                    <a:pt x="35" y="569"/>
                  </a:lnTo>
                  <a:lnTo>
                    <a:pt x="35" y="569"/>
                  </a:lnTo>
                  <a:lnTo>
                    <a:pt x="35" y="569"/>
                  </a:lnTo>
                  <a:lnTo>
                    <a:pt x="35" y="569"/>
                  </a:lnTo>
                  <a:lnTo>
                    <a:pt x="36" y="569"/>
                  </a:lnTo>
                  <a:lnTo>
                    <a:pt x="36" y="569"/>
                  </a:lnTo>
                  <a:lnTo>
                    <a:pt x="36" y="569"/>
                  </a:lnTo>
                  <a:lnTo>
                    <a:pt x="36" y="569"/>
                  </a:lnTo>
                  <a:lnTo>
                    <a:pt x="36" y="569"/>
                  </a:lnTo>
                  <a:lnTo>
                    <a:pt x="36" y="569"/>
                  </a:lnTo>
                  <a:lnTo>
                    <a:pt x="36" y="569"/>
                  </a:lnTo>
                  <a:lnTo>
                    <a:pt x="36" y="569"/>
                  </a:lnTo>
                  <a:lnTo>
                    <a:pt x="36" y="569"/>
                  </a:lnTo>
                  <a:lnTo>
                    <a:pt x="36" y="569"/>
                  </a:lnTo>
                  <a:lnTo>
                    <a:pt x="37" y="569"/>
                  </a:lnTo>
                  <a:lnTo>
                    <a:pt x="37" y="569"/>
                  </a:lnTo>
                  <a:lnTo>
                    <a:pt x="37" y="569"/>
                  </a:lnTo>
                  <a:lnTo>
                    <a:pt x="37" y="569"/>
                  </a:lnTo>
                  <a:lnTo>
                    <a:pt x="37" y="569"/>
                  </a:lnTo>
                  <a:lnTo>
                    <a:pt x="37" y="569"/>
                  </a:lnTo>
                  <a:lnTo>
                    <a:pt x="37" y="569"/>
                  </a:lnTo>
                  <a:lnTo>
                    <a:pt x="37" y="569"/>
                  </a:lnTo>
                  <a:lnTo>
                    <a:pt x="37" y="569"/>
                  </a:lnTo>
                  <a:lnTo>
                    <a:pt x="37" y="569"/>
                  </a:lnTo>
                  <a:lnTo>
                    <a:pt x="37" y="569"/>
                  </a:lnTo>
                  <a:lnTo>
                    <a:pt x="37" y="569"/>
                  </a:lnTo>
                  <a:lnTo>
                    <a:pt x="38" y="569"/>
                  </a:lnTo>
                  <a:lnTo>
                    <a:pt x="38" y="569"/>
                  </a:lnTo>
                  <a:lnTo>
                    <a:pt x="38" y="569"/>
                  </a:lnTo>
                  <a:lnTo>
                    <a:pt x="38" y="569"/>
                  </a:lnTo>
                  <a:lnTo>
                    <a:pt x="38" y="569"/>
                  </a:lnTo>
                  <a:lnTo>
                    <a:pt x="38" y="569"/>
                  </a:lnTo>
                  <a:lnTo>
                    <a:pt x="38" y="569"/>
                  </a:lnTo>
                  <a:lnTo>
                    <a:pt x="38" y="569"/>
                  </a:lnTo>
                  <a:lnTo>
                    <a:pt x="38" y="569"/>
                  </a:lnTo>
                  <a:lnTo>
                    <a:pt x="38" y="569"/>
                  </a:lnTo>
                  <a:lnTo>
                    <a:pt x="39" y="569"/>
                  </a:lnTo>
                  <a:lnTo>
                    <a:pt x="39" y="569"/>
                  </a:lnTo>
                  <a:lnTo>
                    <a:pt x="39" y="569"/>
                  </a:lnTo>
                  <a:lnTo>
                    <a:pt x="39" y="569"/>
                  </a:lnTo>
                  <a:lnTo>
                    <a:pt x="39" y="569"/>
                  </a:lnTo>
                  <a:lnTo>
                    <a:pt x="39" y="569"/>
                  </a:lnTo>
                  <a:lnTo>
                    <a:pt x="39" y="569"/>
                  </a:lnTo>
                  <a:lnTo>
                    <a:pt x="39" y="569"/>
                  </a:lnTo>
                  <a:lnTo>
                    <a:pt x="39" y="569"/>
                  </a:lnTo>
                  <a:lnTo>
                    <a:pt x="39" y="569"/>
                  </a:lnTo>
                  <a:lnTo>
                    <a:pt x="39" y="569"/>
                  </a:lnTo>
                  <a:lnTo>
                    <a:pt x="39" y="569"/>
                  </a:lnTo>
                  <a:lnTo>
                    <a:pt x="40" y="569"/>
                  </a:lnTo>
                  <a:lnTo>
                    <a:pt x="40" y="569"/>
                  </a:lnTo>
                  <a:lnTo>
                    <a:pt x="40" y="569"/>
                  </a:lnTo>
                  <a:lnTo>
                    <a:pt x="40" y="569"/>
                  </a:lnTo>
                  <a:lnTo>
                    <a:pt x="40" y="569"/>
                  </a:lnTo>
                  <a:lnTo>
                    <a:pt x="40" y="569"/>
                  </a:lnTo>
                  <a:lnTo>
                    <a:pt x="40" y="569"/>
                  </a:lnTo>
                  <a:lnTo>
                    <a:pt x="40" y="569"/>
                  </a:lnTo>
                  <a:lnTo>
                    <a:pt x="40" y="569"/>
                  </a:lnTo>
                  <a:lnTo>
                    <a:pt x="40" y="569"/>
                  </a:lnTo>
                  <a:lnTo>
                    <a:pt x="40" y="569"/>
                  </a:lnTo>
                  <a:lnTo>
                    <a:pt x="41" y="569"/>
                  </a:lnTo>
                  <a:lnTo>
                    <a:pt x="41" y="569"/>
                  </a:lnTo>
                  <a:lnTo>
                    <a:pt x="41" y="569"/>
                  </a:lnTo>
                  <a:lnTo>
                    <a:pt x="41" y="569"/>
                  </a:lnTo>
                  <a:lnTo>
                    <a:pt x="41" y="569"/>
                  </a:lnTo>
                  <a:lnTo>
                    <a:pt x="41" y="569"/>
                  </a:lnTo>
                  <a:lnTo>
                    <a:pt x="41" y="569"/>
                  </a:lnTo>
                  <a:lnTo>
                    <a:pt x="41" y="569"/>
                  </a:lnTo>
                  <a:lnTo>
                    <a:pt x="41" y="569"/>
                  </a:lnTo>
                  <a:lnTo>
                    <a:pt x="41" y="569"/>
                  </a:lnTo>
                  <a:lnTo>
                    <a:pt x="42" y="569"/>
                  </a:lnTo>
                  <a:lnTo>
                    <a:pt x="42" y="569"/>
                  </a:lnTo>
                  <a:lnTo>
                    <a:pt x="42" y="569"/>
                  </a:lnTo>
                  <a:lnTo>
                    <a:pt x="42" y="569"/>
                  </a:lnTo>
                  <a:lnTo>
                    <a:pt x="42" y="569"/>
                  </a:lnTo>
                  <a:lnTo>
                    <a:pt x="42" y="569"/>
                  </a:lnTo>
                  <a:lnTo>
                    <a:pt x="42" y="569"/>
                  </a:lnTo>
                  <a:lnTo>
                    <a:pt x="42" y="569"/>
                  </a:lnTo>
                  <a:lnTo>
                    <a:pt x="42" y="569"/>
                  </a:lnTo>
                  <a:lnTo>
                    <a:pt x="42" y="569"/>
                  </a:lnTo>
                  <a:lnTo>
                    <a:pt x="42" y="569"/>
                  </a:lnTo>
                  <a:lnTo>
                    <a:pt x="42" y="569"/>
                  </a:lnTo>
                  <a:lnTo>
                    <a:pt x="43" y="569"/>
                  </a:lnTo>
                  <a:lnTo>
                    <a:pt x="43" y="569"/>
                  </a:lnTo>
                  <a:lnTo>
                    <a:pt x="43" y="569"/>
                  </a:lnTo>
                  <a:lnTo>
                    <a:pt x="43" y="569"/>
                  </a:lnTo>
                  <a:lnTo>
                    <a:pt x="43" y="569"/>
                  </a:lnTo>
                  <a:lnTo>
                    <a:pt x="43" y="569"/>
                  </a:lnTo>
                  <a:lnTo>
                    <a:pt x="43" y="569"/>
                  </a:lnTo>
                  <a:lnTo>
                    <a:pt x="43" y="569"/>
                  </a:lnTo>
                  <a:lnTo>
                    <a:pt x="43" y="569"/>
                  </a:lnTo>
                  <a:lnTo>
                    <a:pt x="43" y="569"/>
                  </a:lnTo>
                  <a:lnTo>
                    <a:pt x="44" y="569"/>
                  </a:lnTo>
                  <a:lnTo>
                    <a:pt x="44" y="569"/>
                  </a:lnTo>
                  <a:lnTo>
                    <a:pt x="44" y="569"/>
                  </a:lnTo>
                  <a:lnTo>
                    <a:pt x="44" y="569"/>
                  </a:lnTo>
                  <a:lnTo>
                    <a:pt x="44" y="569"/>
                  </a:lnTo>
                  <a:lnTo>
                    <a:pt x="44" y="569"/>
                  </a:lnTo>
                  <a:lnTo>
                    <a:pt x="44" y="569"/>
                  </a:lnTo>
                  <a:lnTo>
                    <a:pt x="44" y="569"/>
                  </a:lnTo>
                  <a:lnTo>
                    <a:pt x="44" y="569"/>
                  </a:lnTo>
                  <a:lnTo>
                    <a:pt x="44" y="569"/>
                  </a:lnTo>
                  <a:lnTo>
                    <a:pt x="44" y="569"/>
                  </a:lnTo>
                  <a:lnTo>
                    <a:pt x="44" y="569"/>
                  </a:lnTo>
                  <a:lnTo>
                    <a:pt x="45" y="569"/>
                  </a:lnTo>
                  <a:lnTo>
                    <a:pt x="45" y="569"/>
                  </a:lnTo>
                  <a:lnTo>
                    <a:pt x="45" y="569"/>
                  </a:lnTo>
                  <a:lnTo>
                    <a:pt x="45" y="569"/>
                  </a:lnTo>
                  <a:lnTo>
                    <a:pt x="45" y="569"/>
                  </a:lnTo>
                  <a:lnTo>
                    <a:pt x="45" y="569"/>
                  </a:lnTo>
                  <a:lnTo>
                    <a:pt x="45" y="569"/>
                  </a:lnTo>
                  <a:lnTo>
                    <a:pt x="45" y="569"/>
                  </a:lnTo>
                  <a:lnTo>
                    <a:pt x="45" y="569"/>
                  </a:lnTo>
                  <a:lnTo>
                    <a:pt x="45" y="569"/>
                  </a:lnTo>
                  <a:lnTo>
                    <a:pt x="45" y="569"/>
                  </a:lnTo>
                  <a:lnTo>
                    <a:pt x="46" y="569"/>
                  </a:lnTo>
                  <a:lnTo>
                    <a:pt x="46" y="569"/>
                  </a:lnTo>
                  <a:lnTo>
                    <a:pt x="46" y="569"/>
                  </a:lnTo>
                  <a:lnTo>
                    <a:pt x="46" y="569"/>
                  </a:lnTo>
                  <a:lnTo>
                    <a:pt x="46" y="569"/>
                  </a:lnTo>
                  <a:lnTo>
                    <a:pt x="46" y="569"/>
                  </a:lnTo>
                  <a:lnTo>
                    <a:pt x="46" y="569"/>
                  </a:lnTo>
                  <a:lnTo>
                    <a:pt x="46" y="569"/>
                  </a:lnTo>
                  <a:lnTo>
                    <a:pt x="46" y="569"/>
                  </a:lnTo>
                  <a:lnTo>
                    <a:pt x="46" y="569"/>
                  </a:lnTo>
                  <a:lnTo>
                    <a:pt x="46" y="569"/>
                  </a:lnTo>
                  <a:lnTo>
                    <a:pt x="47" y="569"/>
                  </a:lnTo>
                  <a:lnTo>
                    <a:pt x="47" y="569"/>
                  </a:lnTo>
                  <a:lnTo>
                    <a:pt x="47" y="569"/>
                  </a:lnTo>
                  <a:lnTo>
                    <a:pt x="47" y="569"/>
                  </a:lnTo>
                  <a:lnTo>
                    <a:pt x="47" y="569"/>
                  </a:lnTo>
                  <a:lnTo>
                    <a:pt x="47" y="569"/>
                  </a:lnTo>
                  <a:lnTo>
                    <a:pt x="47" y="569"/>
                  </a:lnTo>
                  <a:lnTo>
                    <a:pt x="47" y="569"/>
                  </a:lnTo>
                  <a:lnTo>
                    <a:pt x="47" y="569"/>
                  </a:lnTo>
                  <a:lnTo>
                    <a:pt x="47" y="569"/>
                  </a:lnTo>
                  <a:lnTo>
                    <a:pt x="47" y="569"/>
                  </a:lnTo>
                  <a:lnTo>
                    <a:pt x="48" y="569"/>
                  </a:lnTo>
                  <a:lnTo>
                    <a:pt x="48" y="569"/>
                  </a:lnTo>
                  <a:lnTo>
                    <a:pt x="48" y="569"/>
                  </a:lnTo>
                  <a:lnTo>
                    <a:pt x="48" y="569"/>
                  </a:lnTo>
                  <a:lnTo>
                    <a:pt x="48" y="569"/>
                  </a:lnTo>
                  <a:lnTo>
                    <a:pt x="48" y="569"/>
                  </a:lnTo>
                  <a:lnTo>
                    <a:pt x="48" y="569"/>
                  </a:lnTo>
                  <a:lnTo>
                    <a:pt x="48" y="569"/>
                  </a:lnTo>
                  <a:lnTo>
                    <a:pt x="48" y="569"/>
                  </a:lnTo>
                  <a:lnTo>
                    <a:pt x="48" y="569"/>
                  </a:lnTo>
                  <a:lnTo>
                    <a:pt x="48" y="569"/>
                  </a:lnTo>
                  <a:lnTo>
                    <a:pt x="48" y="569"/>
                  </a:lnTo>
                  <a:lnTo>
                    <a:pt x="49" y="569"/>
                  </a:lnTo>
                  <a:lnTo>
                    <a:pt x="49" y="569"/>
                  </a:lnTo>
                  <a:lnTo>
                    <a:pt x="49" y="569"/>
                  </a:lnTo>
                  <a:lnTo>
                    <a:pt x="49" y="569"/>
                  </a:lnTo>
                  <a:lnTo>
                    <a:pt x="49" y="569"/>
                  </a:lnTo>
                  <a:lnTo>
                    <a:pt x="49" y="569"/>
                  </a:lnTo>
                  <a:lnTo>
                    <a:pt x="49" y="569"/>
                  </a:lnTo>
                  <a:lnTo>
                    <a:pt x="49" y="569"/>
                  </a:lnTo>
                  <a:lnTo>
                    <a:pt x="49" y="569"/>
                  </a:lnTo>
                  <a:lnTo>
                    <a:pt x="49" y="569"/>
                  </a:lnTo>
                  <a:lnTo>
                    <a:pt x="50" y="569"/>
                  </a:lnTo>
                  <a:lnTo>
                    <a:pt x="50" y="569"/>
                  </a:lnTo>
                  <a:lnTo>
                    <a:pt x="50" y="569"/>
                  </a:lnTo>
                  <a:lnTo>
                    <a:pt x="50" y="569"/>
                  </a:lnTo>
                  <a:lnTo>
                    <a:pt x="50" y="569"/>
                  </a:lnTo>
                  <a:lnTo>
                    <a:pt x="50" y="569"/>
                  </a:lnTo>
                  <a:lnTo>
                    <a:pt x="50" y="569"/>
                  </a:lnTo>
                  <a:lnTo>
                    <a:pt x="50" y="569"/>
                  </a:lnTo>
                  <a:lnTo>
                    <a:pt x="50" y="569"/>
                  </a:lnTo>
                  <a:lnTo>
                    <a:pt x="50" y="569"/>
                  </a:lnTo>
                  <a:lnTo>
                    <a:pt x="50" y="569"/>
                  </a:lnTo>
                  <a:lnTo>
                    <a:pt x="50" y="569"/>
                  </a:lnTo>
                  <a:lnTo>
                    <a:pt x="51" y="569"/>
                  </a:lnTo>
                  <a:lnTo>
                    <a:pt x="51" y="569"/>
                  </a:lnTo>
                  <a:lnTo>
                    <a:pt x="51" y="569"/>
                  </a:lnTo>
                  <a:lnTo>
                    <a:pt x="51" y="569"/>
                  </a:lnTo>
                  <a:lnTo>
                    <a:pt x="51" y="569"/>
                  </a:lnTo>
                  <a:lnTo>
                    <a:pt x="51" y="569"/>
                  </a:lnTo>
                  <a:lnTo>
                    <a:pt x="51" y="569"/>
                  </a:lnTo>
                  <a:lnTo>
                    <a:pt x="51" y="569"/>
                  </a:lnTo>
                  <a:lnTo>
                    <a:pt x="51" y="569"/>
                  </a:lnTo>
                  <a:lnTo>
                    <a:pt x="51" y="569"/>
                  </a:lnTo>
                  <a:lnTo>
                    <a:pt x="52" y="568"/>
                  </a:lnTo>
                  <a:lnTo>
                    <a:pt x="52" y="568"/>
                  </a:lnTo>
                  <a:lnTo>
                    <a:pt x="52" y="568"/>
                  </a:lnTo>
                  <a:lnTo>
                    <a:pt x="52" y="568"/>
                  </a:lnTo>
                  <a:lnTo>
                    <a:pt x="52" y="568"/>
                  </a:lnTo>
                  <a:lnTo>
                    <a:pt x="52" y="568"/>
                  </a:lnTo>
                  <a:lnTo>
                    <a:pt x="52" y="568"/>
                  </a:lnTo>
                  <a:lnTo>
                    <a:pt x="52" y="568"/>
                  </a:lnTo>
                  <a:lnTo>
                    <a:pt x="52" y="568"/>
                  </a:lnTo>
                  <a:lnTo>
                    <a:pt x="52" y="568"/>
                  </a:lnTo>
                  <a:lnTo>
                    <a:pt x="52" y="568"/>
                  </a:lnTo>
                  <a:lnTo>
                    <a:pt x="52" y="568"/>
                  </a:lnTo>
                  <a:lnTo>
                    <a:pt x="53" y="568"/>
                  </a:lnTo>
                  <a:lnTo>
                    <a:pt x="53" y="568"/>
                  </a:lnTo>
                  <a:lnTo>
                    <a:pt x="53" y="568"/>
                  </a:lnTo>
                  <a:lnTo>
                    <a:pt x="53" y="568"/>
                  </a:lnTo>
                  <a:lnTo>
                    <a:pt x="53" y="568"/>
                  </a:lnTo>
                  <a:lnTo>
                    <a:pt x="53" y="568"/>
                  </a:lnTo>
                  <a:lnTo>
                    <a:pt x="53" y="568"/>
                  </a:lnTo>
                  <a:lnTo>
                    <a:pt x="53" y="568"/>
                  </a:lnTo>
                  <a:lnTo>
                    <a:pt x="53" y="568"/>
                  </a:lnTo>
                  <a:lnTo>
                    <a:pt x="53" y="568"/>
                  </a:lnTo>
                  <a:lnTo>
                    <a:pt x="53" y="568"/>
                  </a:lnTo>
                  <a:lnTo>
                    <a:pt x="54" y="568"/>
                  </a:lnTo>
                  <a:lnTo>
                    <a:pt x="54" y="568"/>
                  </a:lnTo>
                  <a:lnTo>
                    <a:pt x="54" y="568"/>
                  </a:lnTo>
                  <a:lnTo>
                    <a:pt x="54" y="568"/>
                  </a:lnTo>
                  <a:lnTo>
                    <a:pt x="54" y="568"/>
                  </a:lnTo>
                  <a:lnTo>
                    <a:pt x="54" y="568"/>
                  </a:lnTo>
                  <a:lnTo>
                    <a:pt x="54" y="568"/>
                  </a:lnTo>
                  <a:lnTo>
                    <a:pt x="54" y="568"/>
                  </a:lnTo>
                  <a:lnTo>
                    <a:pt x="54" y="568"/>
                  </a:lnTo>
                  <a:lnTo>
                    <a:pt x="54" y="568"/>
                  </a:lnTo>
                  <a:lnTo>
                    <a:pt x="55" y="568"/>
                  </a:lnTo>
                  <a:lnTo>
                    <a:pt x="55" y="568"/>
                  </a:lnTo>
                  <a:lnTo>
                    <a:pt x="55" y="568"/>
                  </a:lnTo>
                  <a:lnTo>
                    <a:pt x="55" y="568"/>
                  </a:lnTo>
                  <a:lnTo>
                    <a:pt x="55" y="568"/>
                  </a:lnTo>
                  <a:lnTo>
                    <a:pt x="55" y="568"/>
                  </a:lnTo>
                  <a:lnTo>
                    <a:pt x="55" y="568"/>
                  </a:lnTo>
                  <a:lnTo>
                    <a:pt x="55" y="568"/>
                  </a:lnTo>
                  <a:lnTo>
                    <a:pt x="55" y="568"/>
                  </a:lnTo>
                  <a:lnTo>
                    <a:pt x="55" y="568"/>
                  </a:lnTo>
                  <a:lnTo>
                    <a:pt x="55" y="568"/>
                  </a:lnTo>
                  <a:lnTo>
                    <a:pt x="55" y="568"/>
                  </a:lnTo>
                  <a:lnTo>
                    <a:pt x="56" y="568"/>
                  </a:lnTo>
                  <a:lnTo>
                    <a:pt x="56" y="568"/>
                  </a:lnTo>
                  <a:lnTo>
                    <a:pt x="56" y="568"/>
                  </a:lnTo>
                  <a:lnTo>
                    <a:pt x="56" y="568"/>
                  </a:lnTo>
                  <a:lnTo>
                    <a:pt x="56" y="568"/>
                  </a:lnTo>
                  <a:lnTo>
                    <a:pt x="56" y="568"/>
                  </a:lnTo>
                  <a:lnTo>
                    <a:pt x="56" y="568"/>
                  </a:lnTo>
                  <a:lnTo>
                    <a:pt x="56" y="568"/>
                  </a:lnTo>
                  <a:lnTo>
                    <a:pt x="56" y="568"/>
                  </a:lnTo>
                  <a:lnTo>
                    <a:pt x="56" y="568"/>
                  </a:lnTo>
                  <a:lnTo>
                    <a:pt x="56" y="568"/>
                  </a:lnTo>
                  <a:lnTo>
                    <a:pt x="56" y="568"/>
                  </a:lnTo>
                  <a:lnTo>
                    <a:pt x="57" y="568"/>
                  </a:lnTo>
                  <a:lnTo>
                    <a:pt x="57" y="568"/>
                  </a:lnTo>
                  <a:lnTo>
                    <a:pt x="57" y="568"/>
                  </a:lnTo>
                  <a:lnTo>
                    <a:pt x="57" y="568"/>
                  </a:lnTo>
                  <a:lnTo>
                    <a:pt x="57" y="568"/>
                  </a:lnTo>
                  <a:lnTo>
                    <a:pt x="57" y="568"/>
                  </a:lnTo>
                  <a:lnTo>
                    <a:pt x="57" y="568"/>
                  </a:lnTo>
                  <a:lnTo>
                    <a:pt x="57" y="568"/>
                  </a:lnTo>
                  <a:lnTo>
                    <a:pt x="57" y="568"/>
                  </a:lnTo>
                  <a:lnTo>
                    <a:pt x="57" y="568"/>
                  </a:lnTo>
                  <a:lnTo>
                    <a:pt x="58" y="568"/>
                  </a:lnTo>
                  <a:lnTo>
                    <a:pt x="58" y="568"/>
                  </a:lnTo>
                  <a:lnTo>
                    <a:pt x="58" y="568"/>
                  </a:lnTo>
                  <a:lnTo>
                    <a:pt x="58" y="568"/>
                  </a:lnTo>
                  <a:lnTo>
                    <a:pt x="58" y="568"/>
                  </a:lnTo>
                  <a:lnTo>
                    <a:pt x="58" y="568"/>
                  </a:lnTo>
                  <a:lnTo>
                    <a:pt x="58" y="568"/>
                  </a:lnTo>
                  <a:lnTo>
                    <a:pt x="58" y="568"/>
                  </a:lnTo>
                  <a:lnTo>
                    <a:pt x="58" y="568"/>
                  </a:lnTo>
                  <a:lnTo>
                    <a:pt x="58" y="568"/>
                  </a:lnTo>
                  <a:lnTo>
                    <a:pt x="58" y="568"/>
                  </a:lnTo>
                  <a:lnTo>
                    <a:pt x="59" y="568"/>
                  </a:lnTo>
                  <a:lnTo>
                    <a:pt x="59" y="568"/>
                  </a:lnTo>
                  <a:lnTo>
                    <a:pt x="59" y="568"/>
                  </a:lnTo>
                  <a:lnTo>
                    <a:pt x="59" y="568"/>
                  </a:lnTo>
                  <a:lnTo>
                    <a:pt x="59" y="568"/>
                  </a:lnTo>
                  <a:lnTo>
                    <a:pt x="59" y="568"/>
                  </a:lnTo>
                  <a:lnTo>
                    <a:pt x="59" y="568"/>
                  </a:lnTo>
                  <a:lnTo>
                    <a:pt x="59" y="568"/>
                  </a:lnTo>
                  <a:lnTo>
                    <a:pt x="59" y="568"/>
                  </a:lnTo>
                  <a:lnTo>
                    <a:pt x="59" y="568"/>
                  </a:lnTo>
                  <a:lnTo>
                    <a:pt x="59" y="568"/>
                  </a:lnTo>
                  <a:lnTo>
                    <a:pt x="60" y="568"/>
                  </a:lnTo>
                  <a:lnTo>
                    <a:pt x="60" y="568"/>
                  </a:lnTo>
                  <a:lnTo>
                    <a:pt x="60" y="568"/>
                  </a:lnTo>
                  <a:lnTo>
                    <a:pt x="60" y="568"/>
                  </a:lnTo>
                  <a:lnTo>
                    <a:pt x="60" y="568"/>
                  </a:lnTo>
                  <a:lnTo>
                    <a:pt x="60" y="568"/>
                  </a:lnTo>
                  <a:lnTo>
                    <a:pt x="60" y="568"/>
                  </a:lnTo>
                  <a:lnTo>
                    <a:pt x="60" y="568"/>
                  </a:lnTo>
                  <a:lnTo>
                    <a:pt x="60" y="568"/>
                  </a:lnTo>
                  <a:lnTo>
                    <a:pt x="60" y="568"/>
                  </a:lnTo>
                  <a:lnTo>
                    <a:pt x="60" y="568"/>
                  </a:lnTo>
                  <a:lnTo>
                    <a:pt x="61" y="568"/>
                  </a:lnTo>
                  <a:lnTo>
                    <a:pt x="61" y="568"/>
                  </a:lnTo>
                  <a:lnTo>
                    <a:pt x="61" y="568"/>
                  </a:lnTo>
                  <a:lnTo>
                    <a:pt x="61" y="568"/>
                  </a:lnTo>
                  <a:lnTo>
                    <a:pt x="61" y="568"/>
                  </a:lnTo>
                  <a:lnTo>
                    <a:pt x="61" y="568"/>
                  </a:lnTo>
                  <a:lnTo>
                    <a:pt x="61" y="568"/>
                  </a:lnTo>
                  <a:lnTo>
                    <a:pt x="61" y="568"/>
                  </a:lnTo>
                  <a:lnTo>
                    <a:pt x="61" y="568"/>
                  </a:lnTo>
                  <a:lnTo>
                    <a:pt x="61" y="568"/>
                  </a:lnTo>
                  <a:lnTo>
                    <a:pt x="61" y="568"/>
                  </a:lnTo>
                  <a:lnTo>
                    <a:pt x="61" y="568"/>
                  </a:lnTo>
                  <a:lnTo>
                    <a:pt x="62" y="568"/>
                  </a:lnTo>
                  <a:lnTo>
                    <a:pt x="62" y="568"/>
                  </a:lnTo>
                  <a:lnTo>
                    <a:pt x="62" y="568"/>
                  </a:lnTo>
                  <a:lnTo>
                    <a:pt x="62" y="568"/>
                  </a:lnTo>
                  <a:lnTo>
                    <a:pt x="62" y="568"/>
                  </a:lnTo>
                  <a:lnTo>
                    <a:pt x="62" y="568"/>
                  </a:lnTo>
                  <a:lnTo>
                    <a:pt x="62" y="568"/>
                  </a:lnTo>
                  <a:lnTo>
                    <a:pt x="62" y="568"/>
                  </a:lnTo>
                  <a:lnTo>
                    <a:pt x="62" y="568"/>
                  </a:lnTo>
                  <a:lnTo>
                    <a:pt x="62" y="568"/>
                  </a:lnTo>
                  <a:lnTo>
                    <a:pt x="63" y="568"/>
                  </a:lnTo>
                  <a:lnTo>
                    <a:pt x="63" y="568"/>
                  </a:lnTo>
                  <a:lnTo>
                    <a:pt x="63" y="568"/>
                  </a:lnTo>
                  <a:lnTo>
                    <a:pt x="63" y="568"/>
                  </a:lnTo>
                  <a:lnTo>
                    <a:pt x="63" y="568"/>
                  </a:lnTo>
                  <a:lnTo>
                    <a:pt x="63" y="568"/>
                  </a:lnTo>
                  <a:lnTo>
                    <a:pt x="63" y="568"/>
                  </a:lnTo>
                  <a:lnTo>
                    <a:pt x="63" y="568"/>
                  </a:lnTo>
                  <a:lnTo>
                    <a:pt x="63" y="568"/>
                  </a:lnTo>
                  <a:lnTo>
                    <a:pt x="63" y="568"/>
                  </a:lnTo>
                  <a:lnTo>
                    <a:pt x="63" y="568"/>
                  </a:lnTo>
                  <a:lnTo>
                    <a:pt x="63" y="56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64" y="568"/>
                  </a:lnTo>
                  <a:lnTo>
                    <a:pt x="65" y="568"/>
                  </a:lnTo>
                  <a:lnTo>
                    <a:pt x="65" y="568"/>
                  </a:lnTo>
                  <a:lnTo>
                    <a:pt x="65" y="568"/>
                  </a:lnTo>
                  <a:lnTo>
                    <a:pt x="65" y="568"/>
                  </a:lnTo>
                  <a:lnTo>
                    <a:pt x="65" y="568"/>
                  </a:lnTo>
                  <a:lnTo>
                    <a:pt x="65" y="568"/>
                  </a:lnTo>
                  <a:lnTo>
                    <a:pt x="65" y="568"/>
                  </a:lnTo>
                  <a:lnTo>
                    <a:pt x="65" y="568"/>
                  </a:lnTo>
                  <a:lnTo>
                    <a:pt x="65" y="567"/>
                  </a:lnTo>
                  <a:lnTo>
                    <a:pt x="65" y="567"/>
                  </a:lnTo>
                  <a:lnTo>
                    <a:pt x="65" y="567"/>
                  </a:lnTo>
                  <a:lnTo>
                    <a:pt x="65" y="567"/>
                  </a:lnTo>
                  <a:lnTo>
                    <a:pt x="66" y="567"/>
                  </a:lnTo>
                  <a:lnTo>
                    <a:pt x="66" y="567"/>
                  </a:lnTo>
                  <a:lnTo>
                    <a:pt x="66" y="567"/>
                  </a:lnTo>
                  <a:lnTo>
                    <a:pt x="66" y="567"/>
                  </a:lnTo>
                  <a:lnTo>
                    <a:pt x="66" y="567"/>
                  </a:lnTo>
                  <a:lnTo>
                    <a:pt x="66" y="567"/>
                  </a:lnTo>
                  <a:lnTo>
                    <a:pt x="66" y="567"/>
                  </a:lnTo>
                  <a:lnTo>
                    <a:pt x="66" y="567"/>
                  </a:lnTo>
                  <a:lnTo>
                    <a:pt x="66" y="567"/>
                  </a:lnTo>
                  <a:lnTo>
                    <a:pt x="66" y="567"/>
                  </a:lnTo>
                  <a:lnTo>
                    <a:pt x="66" y="567"/>
                  </a:lnTo>
                  <a:lnTo>
                    <a:pt x="67" y="567"/>
                  </a:lnTo>
                  <a:lnTo>
                    <a:pt x="67" y="567"/>
                  </a:lnTo>
                  <a:lnTo>
                    <a:pt x="67" y="567"/>
                  </a:lnTo>
                  <a:lnTo>
                    <a:pt x="67" y="567"/>
                  </a:lnTo>
                  <a:lnTo>
                    <a:pt x="67" y="567"/>
                  </a:lnTo>
                  <a:lnTo>
                    <a:pt x="67" y="567"/>
                  </a:lnTo>
                  <a:lnTo>
                    <a:pt x="67" y="567"/>
                  </a:lnTo>
                  <a:lnTo>
                    <a:pt x="67" y="567"/>
                  </a:lnTo>
                  <a:lnTo>
                    <a:pt x="67" y="567"/>
                  </a:lnTo>
                  <a:lnTo>
                    <a:pt x="67" y="567"/>
                  </a:lnTo>
                  <a:lnTo>
                    <a:pt x="68" y="567"/>
                  </a:lnTo>
                  <a:lnTo>
                    <a:pt x="68" y="567"/>
                  </a:lnTo>
                  <a:lnTo>
                    <a:pt x="68" y="567"/>
                  </a:lnTo>
                  <a:lnTo>
                    <a:pt x="68" y="567"/>
                  </a:lnTo>
                  <a:lnTo>
                    <a:pt x="68" y="567"/>
                  </a:lnTo>
                  <a:lnTo>
                    <a:pt x="68" y="567"/>
                  </a:lnTo>
                  <a:lnTo>
                    <a:pt x="68" y="567"/>
                  </a:lnTo>
                  <a:lnTo>
                    <a:pt x="68" y="567"/>
                  </a:lnTo>
                  <a:lnTo>
                    <a:pt x="68" y="567"/>
                  </a:lnTo>
                  <a:lnTo>
                    <a:pt x="68" y="567"/>
                  </a:lnTo>
                  <a:lnTo>
                    <a:pt x="68" y="567"/>
                  </a:lnTo>
                  <a:lnTo>
                    <a:pt x="68" y="567"/>
                  </a:lnTo>
                  <a:lnTo>
                    <a:pt x="69" y="567"/>
                  </a:lnTo>
                  <a:lnTo>
                    <a:pt x="69" y="567"/>
                  </a:lnTo>
                  <a:lnTo>
                    <a:pt x="69" y="567"/>
                  </a:lnTo>
                  <a:lnTo>
                    <a:pt x="69" y="567"/>
                  </a:lnTo>
                  <a:lnTo>
                    <a:pt x="69" y="567"/>
                  </a:lnTo>
                  <a:lnTo>
                    <a:pt x="69" y="567"/>
                  </a:lnTo>
                  <a:lnTo>
                    <a:pt x="69" y="567"/>
                  </a:lnTo>
                  <a:lnTo>
                    <a:pt x="69" y="567"/>
                  </a:lnTo>
                  <a:lnTo>
                    <a:pt x="69" y="567"/>
                  </a:lnTo>
                  <a:lnTo>
                    <a:pt x="69" y="567"/>
                  </a:lnTo>
                  <a:lnTo>
                    <a:pt x="69" y="567"/>
                  </a:lnTo>
                  <a:lnTo>
                    <a:pt x="69" y="567"/>
                  </a:lnTo>
                  <a:lnTo>
                    <a:pt x="70" y="567"/>
                  </a:lnTo>
                  <a:lnTo>
                    <a:pt x="70" y="567"/>
                  </a:lnTo>
                  <a:lnTo>
                    <a:pt x="70" y="567"/>
                  </a:lnTo>
                  <a:lnTo>
                    <a:pt x="70" y="567"/>
                  </a:lnTo>
                  <a:lnTo>
                    <a:pt x="70" y="567"/>
                  </a:lnTo>
                  <a:lnTo>
                    <a:pt x="70" y="567"/>
                  </a:lnTo>
                  <a:lnTo>
                    <a:pt x="70" y="567"/>
                  </a:lnTo>
                  <a:lnTo>
                    <a:pt x="70" y="567"/>
                  </a:lnTo>
                  <a:lnTo>
                    <a:pt x="70" y="567"/>
                  </a:lnTo>
                  <a:lnTo>
                    <a:pt x="70" y="567"/>
                  </a:lnTo>
                  <a:lnTo>
                    <a:pt x="71" y="567"/>
                  </a:lnTo>
                  <a:lnTo>
                    <a:pt x="71" y="567"/>
                  </a:lnTo>
                  <a:lnTo>
                    <a:pt x="71" y="567"/>
                  </a:lnTo>
                  <a:lnTo>
                    <a:pt x="71" y="567"/>
                  </a:lnTo>
                  <a:lnTo>
                    <a:pt x="71" y="567"/>
                  </a:lnTo>
                  <a:lnTo>
                    <a:pt x="71" y="567"/>
                  </a:lnTo>
                  <a:lnTo>
                    <a:pt x="71" y="567"/>
                  </a:lnTo>
                  <a:lnTo>
                    <a:pt x="71" y="567"/>
                  </a:lnTo>
                  <a:lnTo>
                    <a:pt x="71" y="567"/>
                  </a:lnTo>
                  <a:lnTo>
                    <a:pt x="71" y="567"/>
                  </a:lnTo>
                  <a:lnTo>
                    <a:pt x="71" y="567"/>
                  </a:lnTo>
                  <a:lnTo>
                    <a:pt x="72" y="567"/>
                  </a:lnTo>
                  <a:lnTo>
                    <a:pt x="72" y="567"/>
                  </a:lnTo>
                  <a:lnTo>
                    <a:pt x="72" y="567"/>
                  </a:lnTo>
                  <a:lnTo>
                    <a:pt x="72" y="567"/>
                  </a:lnTo>
                  <a:lnTo>
                    <a:pt x="72" y="567"/>
                  </a:lnTo>
                  <a:lnTo>
                    <a:pt x="72" y="567"/>
                  </a:lnTo>
                  <a:lnTo>
                    <a:pt x="72" y="567"/>
                  </a:lnTo>
                  <a:lnTo>
                    <a:pt x="72" y="567"/>
                  </a:lnTo>
                  <a:lnTo>
                    <a:pt x="72" y="567"/>
                  </a:lnTo>
                  <a:lnTo>
                    <a:pt x="72" y="567"/>
                  </a:lnTo>
                  <a:lnTo>
                    <a:pt x="72" y="567"/>
                  </a:lnTo>
                  <a:lnTo>
                    <a:pt x="73" y="567"/>
                  </a:lnTo>
                  <a:lnTo>
                    <a:pt x="73" y="567"/>
                  </a:lnTo>
                  <a:lnTo>
                    <a:pt x="73" y="567"/>
                  </a:lnTo>
                  <a:lnTo>
                    <a:pt x="73" y="567"/>
                  </a:lnTo>
                  <a:lnTo>
                    <a:pt x="73" y="567"/>
                  </a:lnTo>
                  <a:lnTo>
                    <a:pt x="73" y="567"/>
                  </a:lnTo>
                  <a:lnTo>
                    <a:pt x="73" y="567"/>
                  </a:lnTo>
                  <a:lnTo>
                    <a:pt x="73" y="567"/>
                  </a:lnTo>
                  <a:lnTo>
                    <a:pt x="73" y="567"/>
                  </a:lnTo>
                  <a:lnTo>
                    <a:pt x="73" y="567"/>
                  </a:lnTo>
                  <a:lnTo>
                    <a:pt x="73" y="567"/>
                  </a:lnTo>
                  <a:lnTo>
                    <a:pt x="74" y="567"/>
                  </a:lnTo>
                  <a:lnTo>
                    <a:pt x="74" y="567"/>
                  </a:lnTo>
                  <a:lnTo>
                    <a:pt x="74" y="567"/>
                  </a:lnTo>
                  <a:lnTo>
                    <a:pt x="74" y="566"/>
                  </a:lnTo>
                  <a:lnTo>
                    <a:pt x="74" y="566"/>
                  </a:lnTo>
                  <a:lnTo>
                    <a:pt x="74" y="566"/>
                  </a:lnTo>
                  <a:lnTo>
                    <a:pt x="74" y="566"/>
                  </a:lnTo>
                  <a:lnTo>
                    <a:pt x="74" y="566"/>
                  </a:lnTo>
                  <a:lnTo>
                    <a:pt x="74" y="566"/>
                  </a:lnTo>
                  <a:lnTo>
                    <a:pt x="74" y="566"/>
                  </a:lnTo>
                  <a:lnTo>
                    <a:pt x="74" y="566"/>
                  </a:lnTo>
                  <a:lnTo>
                    <a:pt x="74" y="566"/>
                  </a:lnTo>
                  <a:lnTo>
                    <a:pt x="75" y="566"/>
                  </a:lnTo>
                  <a:lnTo>
                    <a:pt x="75" y="566"/>
                  </a:lnTo>
                  <a:lnTo>
                    <a:pt x="75" y="566"/>
                  </a:lnTo>
                  <a:lnTo>
                    <a:pt x="75" y="566"/>
                  </a:lnTo>
                  <a:lnTo>
                    <a:pt x="75" y="566"/>
                  </a:lnTo>
                  <a:lnTo>
                    <a:pt x="75" y="566"/>
                  </a:lnTo>
                  <a:lnTo>
                    <a:pt x="75" y="566"/>
                  </a:lnTo>
                  <a:lnTo>
                    <a:pt x="75" y="566"/>
                  </a:lnTo>
                  <a:lnTo>
                    <a:pt x="75" y="566"/>
                  </a:lnTo>
                  <a:lnTo>
                    <a:pt x="75" y="566"/>
                  </a:lnTo>
                  <a:lnTo>
                    <a:pt x="76" y="566"/>
                  </a:lnTo>
                  <a:lnTo>
                    <a:pt x="76" y="566"/>
                  </a:lnTo>
                  <a:lnTo>
                    <a:pt x="76" y="566"/>
                  </a:lnTo>
                  <a:lnTo>
                    <a:pt x="76" y="566"/>
                  </a:lnTo>
                  <a:lnTo>
                    <a:pt x="76" y="566"/>
                  </a:lnTo>
                  <a:lnTo>
                    <a:pt x="76" y="566"/>
                  </a:lnTo>
                  <a:lnTo>
                    <a:pt x="76" y="566"/>
                  </a:lnTo>
                  <a:lnTo>
                    <a:pt x="76" y="566"/>
                  </a:lnTo>
                  <a:lnTo>
                    <a:pt x="76" y="566"/>
                  </a:lnTo>
                  <a:lnTo>
                    <a:pt x="76" y="566"/>
                  </a:lnTo>
                  <a:lnTo>
                    <a:pt x="76" y="566"/>
                  </a:lnTo>
                  <a:lnTo>
                    <a:pt x="76" y="566"/>
                  </a:lnTo>
                  <a:lnTo>
                    <a:pt x="77" y="566"/>
                  </a:lnTo>
                  <a:lnTo>
                    <a:pt x="77" y="566"/>
                  </a:lnTo>
                  <a:lnTo>
                    <a:pt x="77" y="566"/>
                  </a:lnTo>
                  <a:lnTo>
                    <a:pt x="77" y="566"/>
                  </a:lnTo>
                  <a:lnTo>
                    <a:pt x="77" y="566"/>
                  </a:lnTo>
                  <a:lnTo>
                    <a:pt x="77" y="566"/>
                  </a:lnTo>
                  <a:lnTo>
                    <a:pt x="77" y="566"/>
                  </a:lnTo>
                  <a:lnTo>
                    <a:pt x="77" y="566"/>
                  </a:lnTo>
                  <a:lnTo>
                    <a:pt x="77" y="566"/>
                  </a:lnTo>
                  <a:lnTo>
                    <a:pt x="77" y="566"/>
                  </a:lnTo>
                  <a:lnTo>
                    <a:pt x="78" y="566"/>
                  </a:lnTo>
                  <a:lnTo>
                    <a:pt x="78" y="566"/>
                  </a:lnTo>
                  <a:lnTo>
                    <a:pt x="78" y="566"/>
                  </a:lnTo>
                  <a:lnTo>
                    <a:pt x="78" y="566"/>
                  </a:lnTo>
                  <a:lnTo>
                    <a:pt x="78" y="566"/>
                  </a:lnTo>
                  <a:lnTo>
                    <a:pt x="78" y="566"/>
                  </a:lnTo>
                  <a:lnTo>
                    <a:pt x="78" y="566"/>
                  </a:lnTo>
                  <a:lnTo>
                    <a:pt x="78" y="566"/>
                  </a:lnTo>
                  <a:lnTo>
                    <a:pt x="78" y="566"/>
                  </a:lnTo>
                  <a:lnTo>
                    <a:pt x="78" y="566"/>
                  </a:lnTo>
                  <a:lnTo>
                    <a:pt x="78" y="566"/>
                  </a:lnTo>
                  <a:lnTo>
                    <a:pt x="78" y="566"/>
                  </a:lnTo>
                  <a:lnTo>
                    <a:pt x="79" y="566"/>
                  </a:lnTo>
                  <a:lnTo>
                    <a:pt x="79" y="566"/>
                  </a:lnTo>
                  <a:lnTo>
                    <a:pt x="79" y="566"/>
                  </a:lnTo>
                  <a:lnTo>
                    <a:pt x="79" y="566"/>
                  </a:lnTo>
                  <a:lnTo>
                    <a:pt x="79" y="566"/>
                  </a:lnTo>
                  <a:lnTo>
                    <a:pt x="79" y="566"/>
                  </a:lnTo>
                  <a:lnTo>
                    <a:pt x="79" y="566"/>
                  </a:lnTo>
                  <a:lnTo>
                    <a:pt x="79" y="566"/>
                  </a:lnTo>
                  <a:lnTo>
                    <a:pt x="79" y="566"/>
                  </a:lnTo>
                  <a:lnTo>
                    <a:pt x="79" y="566"/>
                  </a:lnTo>
                  <a:lnTo>
                    <a:pt x="79" y="566"/>
                  </a:lnTo>
                  <a:lnTo>
                    <a:pt x="80" y="566"/>
                  </a:lnTo>
                  <a:lnTo>
                    <a:pt x="80" y="566"/>
                  </a:lnTo>
                  <a:lnTo>
                    <a:pt x="80" y="566"/>
                  </a:lnTo>
                  <a:lnTo>
                    <a:pt x="80" y="566"/>
                  </a:lnTo>
                  <a:lnTo>
                    <a:pt x="80" y="566"/>
                  </a:lnTo>
                  <a:lnTo>
                    <a:pt x="80" y="566"/>
                  </a:lnTo>
                  <a:lnTo>
                    <a:pt x="80" y="566"/>
                  </a:lnTo>
                  <a:lnTo>
                    <a:pt x="80" y="566"/>
                  </a:lnTo>
                  <a:lnTo>
                    <a:pt x="80" y="566"/>
                  </a:lnTo>
                  <a:lnTo>
                    <a:pt x="80" y="566"/>
                  </a:lnTo>
                  <a:lnTo>
                    <a:pt x="81" y="566"/>
                  </a:lnTo>
                  <a:lnTo>
                    <a:pt x="81" y="566"/>
                  </a:lnTo>
                  <a:lnTo>
                    <a:pt x="81" y="566"/>
                  </a:lnTo>
                  <a:lnTo>
                    <a:pt x="81" y="566"/>
                  </a:lnTo>
                  <a:lnTo>
                    <a:pt x="81" y="566"/>
                  </a:lnTo>
                  <a:lnTo>
                    <a:pt x="81" y="566"/>
                  </a:lnTo>
                  <a:lnTo>
                    <a:pt x="81" y="566"/>
                  </a:lnTo>
                  <a:lnTo>
                    <a:pt x="81" y="566"/>
                  </a:lnTo>
                  <a:lnTo>
                    <a:pt x="81" y="565"/>
                  </a:lnTo>
                  <a:lnTo>
                    <a:pt x="81" y="565"/>
                  </a:lnTo>
                  <a:lnTo>
                    <a:pt x="81" y="565"/>
                  </a:lnTo>
                  <a:lnTo>
                    <a:pt x="81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2" y="565"/>
                  </a:lnTo>
                  <a:lnTo>
                    <a:pt x="83" y="565"/>
                  </a:lnTo>
                  <a:lnTo>
                    <a:pt x="83" y="565"/>
                  </a:lnTo>
                  <a:lnTo>
                    <a:pt x="83" y="565"/>
                  </a:lnTo>
                  <a:lnTo>
                    <a:pt x="83" y="565"/>
                  </a:lnTo>
                  <a:lnTo>
                    <a:pt x="83" y="565"/>
                  </a:lnTo>
                  <a:lnTo>
                    <a:pt x="83" y="565"/>
                  </a:lnTo>
                  <a:lnTo>
                    <a:pt x="83" y="565"/>
                  </a:lnTo>
                  <a:lnTo>
                    <a:pt x="83" y="565"/>
                  </a:lnTo>
                  <a:lnTo>
                    <a:pt x="83" y="565"/>
                  </a:lnTo>
                  <a:lnTo>
                    <a:pt x="83" y="565"/>
                  </a:lnTo>
                  <a:lnTo>
                    <a:pt x="84" y="565"/>
                  </a:lnTo>
                  <a:lnTo>
                    <a:pt x="84" y="565"/>
                  </a:lnTo>
                  <a:lnTo>
                    <a:pt x="84" y="565"/>
                  </a:lnTo>
                  <a:lnTo>
                    <a:pt x="84" y="565"/>
                  </a:lnTo>
                  <a:lnTo>
                    <a:pt x="84" y="565"/>
                  </a:lnTo>
                  <a:lnTo>
                    <a:pt x="84" y="565"/>
                  </a:lnTo>
                  <a:lnTo>
                    <a:pt x="84" y="565"/>
                  </a:lnTo>
                  <a:lnTo>
                    <a:pt x="84" y="565"/>
                  </a:lnTo>
                  <a:lnTo>
                    <a:pt x="84" y="565"/>
                  </a:lnTo>
                  <a:lnTo>
                    <a:pt x="84" y="565"/>
                  </a:lnTo>
                  <a:lnTo>
                    <a:pt x="84" y="565"/>
                  </a:lnTo>
                  <a:lnTo>
                    <a:pt x="85" y="565"/>
                  </a:lnTo>
                  <a:lnTo>
                    <a:pt x="85" y="565"/>
                  </a:lnTo>
                  <a:lnTo>
                    <a:pt x="85" y="565"/>
                  </a:lnTo>
                  <a:lnTo>
                    <a:pt x="85" y="565"/>
                  </a:lnTo>
                  <a:lnTo>
                    <a:pt x="85" y="565"/>
                  </a:lnTo>
                  <a:lnTo>
                    <a:pt x="85" y="565"/>
                  </a:lnTo>
                  <a:lnTo>
                    <a:pt x="85" y="565"/>
                  </a:lnTo>
                  <a:lnTo>
                    <a:pt x="85" y="565"/>
                  </a:lnTo>
                  <a:lnTo>
                    <a:pt x="85" y="565"/>
                  </a:lnTo>
                  <a:lnTo>
                    <a:pt x="85" y="565"/>
                  </a:lnTo>
                  <a:lnTo>
                    <a:pt x="85" y="565"/>
                  </a:lnTo>
                  <a:lnTo>
                    <a:pt x="86" y="565"/>
                  </a:lnTo>
                  <a:lnTo>
                    <a:pt x="86" y="565"/>
                  </a:lnTo>
                  <a:lnTo>
                    <a:pt x="86" y="565"/>
                  </a:lnTo>
                  <a:lnTo>
                    <a:pt x="86" y="565"/>
                  </a:lnTo>
                  <a:lnTo>
                    <a:pt x="86" y="565"/>
                  </a:lnTo>
                  <a:lnTo>
                    <a:pt x="86" y="565"/>
                  </a:lnTo>
                  <a:lnTo>
                    <a:pt x="86" y="565"/>
                  </a:lnTo>
                  <a:lnTo>
                    <a:pt x="86" y="565"/>
                  </a:lnTo>
                  <a:lnTo>
                    <a:pt x="86" y="565"/>
                  </a:lnTo>
                  <a:lnTo>
                    <a:pt x="86" y="565"/>
                  </a:lnTo>
                  <a:lnTo>
                    <a:pt x="86" y="565"/>
                  </a:lnTo>
                  <a:lnTo>
                    <a:pt x="87" y="565"/>
                  </a:lnTo>
                  <a:lnTo>
                    <a:pt x="87" y="565"/>
                  </a:lnTo>
                  <a:lnTo>
                    <a:pt x="87" y="565"/>
                  </a:lnTo>
                  <a:lnTo>
                    <a:pt x="87" y="565"/>
                  </a:lnTo>
                  <a:lnTo>
                    <a:pt x="87" y="565"/>
                  </a:lnTo>
                  <a:lnTo>
                    <a:pt x="87" y="565"/>
                  </a:lnTo>
                  <a:lnTo>
                    <a:pt x="87" y="565"/>
                  </a:lnTo>
                  <a:lnTo>
                    <a:pt x="87" y="565"/>
                  </a:lnTo>
                  <a:lnTo>
                    <a:pt x="87" y="564"/>
                  </a:lnTo>
                  <a:lnTo>
                    <a:pt x="87" y="564"/>
                  </a:lnTo>
                  <a:lnTo>
                    <a:pt x="87" y="564"/>
                  </a:lnTo>
                  <a:lnTo>
                    <a:pt x="87" y="564"/>
                  </a:lnTo>
                  <a:lnTo>
                    <a:pt x="88" y="564"/>
                  </a:lnTo>
                  <a:lnTo>
                    <a:pt x="88" y="564"/>
                  </a:lnTo>
                  <a:lnTo>
                    <a:pt x="88" y="564"/>
                  </a:lnTo>
                  <a:lnTo>
                    <a:pt x="88" y="564"/>
                  </a:lnTo>
                  <a:lnTo>
                    <a:pt x="88" y="564"/>
                  </a:lnTo>
                  <a:lnTo>
                    <a:pt x="88" y="564"/>
                  </a:lnTo>
                  <a:lnTo>
                    <a:pt x="88" y="564"/>
                  </a:lnTo>
                  <a:lnTo>
                    <a:pt x="88" y="564"/>
                  </a:lnTo>
                  <a:lnTo>
                    <a:pt x="88" y="564"/>
                  </a:lnTo>
                  <a:lnTo>
                    <a:pt x="88" y="564"/>
                  </a:lnTo>
                  <a:lnTo>
                    <a:pt x="89" y="564"/>
                  </a:lnTo>
                  <a:lnTo>
                    <a:pt x="89" y="564"/>
                  </a:lnTo>
                  <a:lnTo>
                    <a:pt x="89" y="564"/>
                  </a:lnTo>
                  <a:lnTo>
                    <a:pt x="89" y="564"/>
                  </a:lnTo>
                  <a:lnTo>
                    <a:pt x="89" y="564"/>
                  </a:lnTo>
                  <a:lnTo>
                    <a:pt x="89" y="564"/>
                  </a:lnTo>
                  <a:lnTo>
                    <a:pt x="89" y="564"/>
                  </a:lnTo>
                  <a:lnTo>
                    <a:pt x="89" y="564"/>
                  </a:lnTo>
                  <a:lnTo>
                    <a:pt x="89" y="564"/>
                  </a:lnTo>
                  <a:lnTo>
                    <a:pt x="89" y="564"/>
                  </a:lnTo>
                  <a:lnTo>
                    <a:pt x="89" y="564"/>
                  </a:lnTo>
                  <a:lnTo>
                    <a:pt x="89" y="564"/>
                  </a:lnTo>
                  <a:lnTo>
                    <a:pt x="90" y="564"/>
                  </a:lnTo>
                  <a:lnTo>
                    <a:pt x="90" y="564"/>
                  </a:lnTo>
                  <a:lnTo>
                    <a:pt x="90" y="564"/>
                  </a:lnTo>
                  <a:lnTo>
                    <a:pt x="90" y="564"/>
                  </a:lnTo>
                  <a:lnTo>
                    <a:pt x="90" y="564"/>
                  </a:lnTo>
                  <a:lnTo>
                    <a:pt x="90" y="564"/>
                  </a:lnTo>
                  <a:lnTo>
                    <a:pt x="90" y="564"/>
                  </a:lnTo>
                  <a:lnTo>
                    <a:pt x="90" y="564"/>
                  </a:lnTo>
                  <a:lnTo>
                    <a:pt x="90" y="564"/>
                  </a:lnTo>
                  <a:lnTo>
                    <a:pt x="90" y="564"/>
                  </a:lnTo>
                  <a:lnTo>
                    <a:pt x="91" y="564"/>
                  </a:lnTo>
                  <a:lnTo>
                    <a:pt x="91" y="564"/>
                  </a:lnTo>
                  <a:lnTo>
                    <a:pt x="91" y="564"/>
                  </a:lnTo>
                  <a:lnTo>
                    <a:pt x="91" y="564"/>
                  </a:lnTo>
                  <a:lnTo>
                    <a:pt x="91" y="564"/>
                  </a:lnTo>
                  <a:lnTo>
                    <a:pt x="91" y="564"/>
                  </a:lnTo>
                  <a:lnTo>
                    <a:pt x="91" y="564"/>
                  </a:lnTo>
                  <a:lnTo>
                    <a:pt x="91" y="564"/>
                  </a:lnTo>
                  <a:lnTo>
                    <a:pt x="91" y="564"/>
                  </a:lnTo>
                  <a:lnTo>
                    <a:pt x="91" y="564"/>
                  </a:lnTo>
                  <a:lnTo>
                    <a:pt x="91" y="564"/>
                  </a:lnTo>
                  <a:lnTo>
                    <a:pt x="91" y="564"/>
                  </a:lnTo>
                  <a:lnTo>
                    <a:pt x="92" y="564"/>
                  </a:lnTo>
                  <a:lnTo>
                    <a:pt x="92" y="564"/>
                  </a:lnTo>
                  <a:lnTo>
                    <a:pt x="92" y="564"/>
                  </a:lnTo>
                  <a:lnTo>
                    <a:pt x="92" y="563"/>
                  </a:lnTo>
                  <a:lnTo>
                    <a:pt x="92" y="563"/>
                  </a:lnTo>
                  <a:lnTo>
                    <a:pt x="92" y="563"/>
                  </a:lnTo>
                  <a:lnTo>
                    <a:pt x="92" y="563"/>
                  </a:lnTo>
                  <a:lnTo>
                    <a:pt x="92" y="563"/>
                  </a:lnTo>
                  <a:lnTo>
                    <a:pt x="92" y="563"/>
                  </a:lnTo>
                  <a:lnTo>
                    <a:pt x="92" y="563"/>
                  </a:lnTo>
                  <a:lnTo>
                    <a:pt x="92" y="563"/>
                  </a:lnTo>
                  <a:lnTo>
                    <a:pt x="93" y="563"/>
                  </a:lnTo>
                  <a:lnTo>
                    <a:pt x="93" y="563"/>
                  </a:lnTo>
                  <a:lnTo>
                    <a:pt x="93" y="563"/>
                  </a:lnTo>
                  <a:lnTo>
                    <a:pt x="93" y="563"/>
                  </a:lnTo>
                  <a:lnTo>
                    <a:pt x="93" y="563"/>
                  </a:lnTo>
                  <a:lnTo>
                    <a:pt x="93" y="563"/>
                  </a:lnTo>
                  <a:lnTo>
                    <a:pt x="93" y="563"/>
                  </a:lnTo>
                  <a:lnTo>
                    <a:pt x="93" y="563"/>
                  </a:lnTo>
                  <a:lnTo>
                    <a:pt x="93" y="563"/>
                  </a:lnTo>
                  <a:lnTo>
                    <a:pt x="93" y="563"/>
                  </a:lnTo>
                  <a:lnTo>
                    <a:pt x="94" y="563"/>
                  </a:lnTo>
                  <a:lnTo>
                    <a:pt x="94" y="563"/>
                  </a:lnTo>
                  <a:lnTo>
                    <a:pt x="94" y="563"/>
                  </a:lnTo>
                  <a:lnTo>
                    <a:pt x="94" y="563"/>
                  </a:lnTo>
                  <a:lnTo>
                    <a:pt x="94" y="563"/>
                  </a:lnTo>
                  <a:lnTo>
                    <a:pt x="94" y="563"/>
                  </a:lnTo>
                  <a:lnTo>
                    <a:pt x="94" y="563"/>
                  </a:lnTo>
                  <a:lnTo>
                    <a:pt x="94" y="563"/>
                  </a:lnTo>
                  <a:lnTo>
                    <a:pt x="94" y="563"/>
                  </a:lnTo>
                  <a:lnTo>
                    <a:pt x="94" y="563"/>
                  </a:lnTo>
                  <a:lnTo>
                    <a:pt x="94" y="563"/>
                  </a:lnTo>
                  <a:lnTo>
                    <a:pt x="94" y="563"/>
                  </a:lnTo>
                  <a:lnTo>
                    <a:pt x="95" y="563"/>
                  </a:lnTo>
                  <a:lnTo>
                    <a:pt x="95" y="563"/>
                  </a:lnTo>
                  <a:lnTo>
                    <a:pt x="95" y="563"/>
                  </a:lnTo>
                  <a:lnTo>
                    <a:pt x="95" y="563"/>
                  </a:lnTo>
                  <a:lnTo>
                    <a:pt x="95" y="563"/>
                  </a:lnTo>
                  <a:lnTo>
                    <a:pt x="95" y="563"/>
                  </a:lnTo>
                  <a:lnTo>
                    <a:pt x="95" y="563"/>
                  </a:lnTo>
                  <a:lnTo>
                    <a:pt x="95" y="563"/>
                  </a:lnTo>
                  <a:lnTo>
                    <a:pt x="95" y="563"/>
                  </a:lnTo>
                  <a:lnTo>
                    <a:pt x="95" y="563"/>
                  </a:lnTo>
                  <a:lnTo>
                    <a:pt x="95" y="563"/>
                  </a:lnTo>
                  <a:lnTo>
                    <a:pt x="95" y="563"/>
                  </a:lnTo>
                  <a:lnTo>
                    <a:pt x="96" y="563"/>
                  </a:lnTo>
                  <a:lnTo>
                    <a:pt x="96" y="563"/>
                  </a:lnTo>
                  <a:lnTo>
                    <a:pt x="96" y="563"/>
                  </a:lnTo>
                  <a:lnTo>
                    <a:pt x="96" y="563"/>
                  </a:lnTo>
                  <a:lnTo>
                    <a:pt x="96" y="563"/>
                  </a:lnTo>
                  <a:lnTo>
                    <a:pt x="96" y="563"/>
                  </a:lnTo>
                  <a:lnTo>
                    <a:pt x="96" y="563"/>
                  </a:lnTo>
                  <a:lnTo>
                    <a:pt x="96" y="563"/>
                  </a:lnTo>
                  <a:lnTo>
                    <a:pt x="96" y="562"/>
                  </a:lnTo>
                  <a:lnTo>
                    <a:pt x="96" y="562"/>
                  </a:lnTo>
                  <a:lnTo>
                    <a:pt x="97" y="562"/>
                  </a:lnTo>
                  <a:lnTo>
                    <a:pt x="97" y="562"/>
                  </a:lnTo>
                  <a:lnTo>
                    <a:pt x="97" y="562"/>
                  </a:lnTo>
                  <a:lnTo>
                    <a:pt x="97" y="562"/>
                  </a:lnTo>
                  <a:lnTo>
                    <a:pt x="97" y="562"/>
                  </a:lnTo>
                  <a:lnTo>
                    <a:pt x="97" y="562"/>
                  </a:lnTo>
                  <a:lnTo>
                    <a:pt x="97" y="562"/>
                  </a:lnTo>
                  <a:lnTo>
                    <a:pt x="97" y="562"/>
                  </a:lnTo>
                  <a:lnTo>
                    <a:pt x="97" y="562"/>
                  </a:lnTo>
                  <a:lnTo>
                    <a:pt x="97" y="562"/>
                  </a:lnTo>
                  <a:lnTo>
                    <a:pt x="97" y="562"/>
                  </a:lnTo>
                  <a:lnTo>
                    <a:pt x="98" y="562"/>
                  </a:lnTo>
                  <a:lnTo>
                    <a:pt x="98" y="562"/>
                  </a:lnTo>
                  <a:lnTo>
                    <a:pt x="98" y="562"/>
                  </a:lnTo>
                  <a:lnTo>
                    <a:pt x="98" y="562"/>
                  </a:lnTo>
                  <a:lnTo>
                    <a:pt x="98" y="562"/>
                  </a:lnTo>
                  <a:lnTo>
                    <a:pt x="98" y="562"/>
                  </a:lnTo>
                  <a:lnTo>
                    <a:pt x="98" y="562"/>
                  </a:lnTo>
                  <a:lnTo>
                    <a:pt x="98" y="562"/>
                  </a:lnTo>
                  <a:lnTo>
                    <a:pt x="98" y="562"/>
                  </a:lnTo>
                  <a:lnTo>
                    <a:pt x="98" y="562"/>
                  </a:lnTo>
                  <a:lnTo>
                    <a:pt x="98" y="562"/>
                  </a:lnTo>
                  <a:lnTo>
                    <a:pt x="99" y="562"/>
                  </a:lnTo>
                  <a:lnTo>
                    <a:pt x="99" y="562"/>
                  </a:lnTo>
                  <a:lnTo>
                    <a:pt x="99" y="562"/>
                  </a:lnTo>
                  <a:lnTo>
                    <a:pt x="99" y="562"/>
                  </a:lnTo>
                  <a:lnTo>
                    <a:pt x="99" y="562"/>
                  </a:lnTo>
                  <a:lnTo>
                    <a:pt x="99" y="562"/>
                  </a:lnTo>
                  <a:lnTo>
                    <a:pt x="99" y="562"/>
                  </a:lnTo>
                  <a:lnTo>
                    <a:pt x="99" y="562"/>
                  </a:lnTo>
                  <a:lnTo>
                    <a:pt x="99" y="562"/>
                  </a:lnTo>
                  <a:lnTo>
                    <a:pt x="99" y="562"/>
                  </a:lnTo>
                  <a:lnTo>
                    <a:pt x="99" y="562"/>
                  </a:lnTo>
                  <a:lnTo>
                    <a:pt x="100" y="562"/>
                  </a:lnTo>
                  <a:lnTo>
                    <a:pt x="100" y="562"/>
                  </a:lnTo>
                  <a:lnTo>
                    <a:pt x="100" y="562"/>
                  </a:lnTo>
                  <a:lnTo>
                    <a:pt x="100" y="562"/>
                  </a:lnTo>
                  <a:lnTo>
                    <a:pt x="100" y="562"/>
                  </a:lnTo>
                  <a:lnTo>
                    <a:pt x="100" y="561"/>
                  </a:lnTo>
                  <a:lnTo>
                    <a:pt x="100" y="561"/>
                  </a:lnTo>
                  <a:lnTo>
                    <a:pt x="100" y="561"/>
                  </a:lnTo>
                  <a:lnTo>
                    <a:pt x="100" y="561"/>
                  </a:lnTo>
                  <a:lnTo>
                    <a:pt x="100" y="561"/>
                  </a:lnTo>
                  <a:lnTo>
                    <a:pt x="100" y="561"/>
                  </a:lnTo>
                  <a:lnTo>
                    <a:pt x="100" y="561"/>
                  </a:lnTo>
                  <a:lnTo>
                    <a:pt x="101" y="561"/>
                  </a:lnTo>
                  <a:lnTo>
                    <a:pt x="101" y="561"/>
                  </a:lnTo>
                  <a:lnTo>
                    <a:pt x="101" y="561"/>
                  </a:lnTo>
                  <a:lnTo>
                    <a:pt x="101" y="561"/>
                  </a:lnTo>
                  <a:lnTo>
                    <a:pt x="101" y="561"/>
                  </a:lnTo>
                  <a:lnTo>
                    <a:pt x="101" y="561"/>
                  </a:lnTo>
                  <a:lnTo>
                    <a:pt x="101" y="561"/>
                  </a:lnTo>
                  <a:lnTo>
                    <a:pt x="101" y="561"/>
                  </a:lnTo>
                  <a:lnTo>
                    <a:pt x="101" y="561"/>
                  </a:lnTo>
                  <a:lnTo>
                    <a:pt x="101" y="561"/>
                  </a:lnTo>
                  <a:lnTo>
                    <a:pt x="102" y="561"/>
                  </a:lnTo>
                  <a:lnTo>
                    <a:pt x="102" y="561"/>
                  </a:lnTo>
                  <a:lnTo>
                    <a:pt x="102" y="561"/>
                  </a:lnTo>
                  <a:lnTo>
                    <a:pt x="102" y="561"/>
                  </a:lnTo>
                  <a:lnTo>
                    <a:pt x="102" y="561"/>
                  </a:lnTo>
                  <a:lnTo>
                    <a:pt x="102" y="561"/>
                  </a:lnTo>
                  <a:lnTo>
                    <a:pt x="102" y="561"/>
                  </a:lnTo>
                  <a:lnTo>
                    <a:pt x="102" y="561"/>
                  </a:lnTo>
                  <a:lnTo>
                    <a:pt x="102" y="561"/>
                  </a:lnTo>
                  <a:lnTo>
                    <a:pt x="102" y="561"/>
                  </a:lnTo>
                  <a:lnTo>
                    <a:pt x="102" y="561"/>
                  </a:lnTo>
                  <a:lnTo>
                    <a:pt x="102" y="561"/>
                  </a:lnTo>
                  <a:lnTo>
                    <a:pt x="103" y="561"/>
                  </a:lnTo>
                  <a:lnTo>
                    <a:pt x="103" y="561"/>
                  </a:lnTo>
                  <a:lnTo>
                    <a:pt x="103" y="561"/>
                  </a:lnTo>
                  <a:lnTo>
                    <a:pt x="103" y="561"/>
                  </a:lnTo>
                  <a:lnTo>
                    <a:pt x="103" y="561"/>
                  </a:lnTo>
                  <a:lnTo>
                    <a:pt x="103" y="561"/>
                  </a:lnTo>
                  <a:lnTo>
                    <a:pt x="103" y="561"/>
                  </a:lnTo>
                  <a:lnTo>
                    <a:pt x="103" y="561"/>
                  </a:lnTo>
                  <a:lnTo>
                    <a:pt x="103" y="561"/>
                  </a:lnTo>
                  <a:lnTo>
                    <a:pt x="103" y="561"/>
                  </a:lnTo>
                  <a:lnTo>
                    <a:pt x="103" y="561"/>
                  </a:lnTo>
                  <a:lnTo>
                    <a:pt x="104" y="560"/>
                  </a:lnTo>
                  <a:lnTo>
                    <a:pt x="104" y="560"/>
                  </a:lnTo>
                  <a:lnTo>
                    <a:pt x="104" y="560"/>
                  </a:lnTo>
                  <a:lnTo>
                    <a:pt x="104" y="560"/>
                  </a:lnTo>
                  <a:lnTo>
                    <a:pt x="104" y="560"/>
                  </a:lnTo>
                  <a:lnTo>
                    <a:pt x="104" y="560"/>
                  </a:lnTo>
                  <a:lnTo>
                    <a:pt x="104" y="560"/>
                  </a:lnTo>
                  <a:lnTo>
                    <a:pt x="104" y="560"/>
                  </a:lnTo>
                  <a:lnTo>
                    <a:pt x="104" y="560"/>
                  </a:lnTo>
                  <a:lnTo>
                    <a:pt x="104" y="560"/>
                  </a:lnTo>
                  <a:lnTo>
                    <a:pt x="104" y="560"/>
                  </a:lnTo>
                  <a:lnTo>
                    <a:pt x="105" y="560"/>
                  </a:lnTo>
                  <a:lnTo>
                    <a:pt x="105" y="560"/>
                  </a:lnTo>
                  <a:lnTo>
                    <a:pt x="105" y="560"/>
                  </a:lnTo>
                  <a:lnTo>
                    <a:pt x="105" y="560"/>
                  </a:lnTo>
                  <a:lnTo>
                    <a:pt x="105" y="560"/>
                  </a:lnTo>
                  <a:lnTo>
                    <a:pt x="105" y="560"/>
                  </a:lnTo>
                  <a:lnTo>
                    <a:pt x="105" y="560"/>
                  </a:lnTo>
                  <a:lnTo>
                    <a:pt x="105" y="560"/>
                  </a:lnTo>
                  <a:lnTo>
                    <a:pt x="105" y="560"/>
                  </a:lnTo>
                  <a:lnTo>
                    <a:pt x="105" y="560"/>
                  </a:lnTo>
                  <a:lnTo>
                    <a:pt x="105" y="560"/>
                  </a:lnTo>
                  <a:lnTo>
                    <a:pt x="106" y="560"/>
                  </a:lnTo>
                  <a:lnTo>
                    <a:pt x="106" y="560"/>
                  </a:lnTo>
                  <a:lnTo>
                    <a:pt x="106" y="560"/>
                  </a:lnTo>
                  <a:lnTo>
                    <a:pt x="106" y="560"/>
                  </a:lnTo>
                  <a:lnTo>
                    <a:pt x="106" y="560"/>
                  </a:lnTo>
                  <a:lnTo>
                    <a:pt x="106" y="560"/>
                  </a:lnTo>
                  <a:lnTo>
                    <a:pt x="106" y="560"/>
                  </a:lnTo>
                  <a:lnTo>
                    <a:pt x="106" y="560"/>
                  </a:lnTo>
                  <a:lnTo>
                    <a:pt x="106" y="560"/>
                  </a:lnTo>
                  <a:lnTo>
                    <a:pt x="106" y="560"/>
                  </a:lnTo>
                  <a:lnTo>
                    <a:pt x="107" y="560"/>
                  </a:lnTo>
                  <a:lnTo>
                    <a:pt x="107" y="560"/>
                  </a:lnTo>
                  <a:lnTo>
                    <a:pt x="107" y="560"/>
                  </a:lnTo>
                  <a:lnTo>
                    <a:pt x="107" y="560"/>
                  </a:lnTo>
                  <a:lnTo>
                    <a:pt x="107" y="559"/>
                  </a:lnTo>
                  <a:lnTo>
                    <a:pt x="107" y="559"/>
                  </a:lnTo>
                  <a:lnTo>
                    <a:pt x="107" y="559"/>
                  </a:lnTo>
                  <a:lnTo>
                    <a:pt x="107" y="559"/>
                  </a:lnTo>
                  <a:lnTo>
                    <a:pt x="107" y="559"/>
                  </a:lnTo>
                  <a:lnTo>
                    <a:pt x="107" y="559"/>
                  </a:lnTo>
                  <a:lnTo>
                    <a:pt x="107" y="559"/>
                  </a:lnTo>
                  <a:lnTo>
                    <a:pt x="107" y="559"/>
                  </a:lnTo>
                  <a:lnTo>
                    <a:pt x="108" y="559"/>
                  </a:lnTo>
                  <a:lnTo>
                    <a:pt x="108" y="559"/>
                  </a:lnTo>
                  <a:lnTo>
                    <a:pt x="108" y="559"/>
                  </a:lnTo>
                  <a:lnTo>
                    <a:pt x="108" y="559"/>
                  </a:lnTo>
                  <a:lnTo>
                    <a:pt x="108" y="559"/>
                  </a:lnTo>
                  <a:lnTo>
                    <a:pt x="108" y="559"/>
                  </a:lnTo>
                  <a:lnTo>
                    <a:pt x="108" y="559"/>
                  </a:lnTo>
                  <a:lnTo>
                    <a:pt x="108" y="559"/>
                  </a:lnTo>
                  <a:lnTo>
                    <a:pt x="108" y="559"/>
                  </a:lnTo>
                  <a:lnTo>
                    <a:pt x="108" y="559"/>
                  </a:lnTo>
                  <a:lnTo>
                    <a:pt x="108" y="559"/>
                  </a:lnTo>
                  <a:lnTo>
                    <a:pt x="108" y="559"/>
                  </a:lnTo>
                  <a:lnTo>
                    <a:pt x="109" y="559"/>
                  </a:lnTo>
                  <a:lnTo>
                    <a:pt x="109" y="559"/>
                  </a:lnTo>
                  <a:lnTo>
                    <a:pt x="109" y="559"/>
                  </a:lnTo>
                  <a:lnTo>
                    <a:pt x="109" y="559"/>
                  </a:lnTo>
                  <a:lnTo>
                    <a:pt x="109" y="559"/>
                  </a:lnTo>
                  <a:lnTo>
                    <a:pt x="109" y="559"/>
                  </a:lnTo>
                  <a:lnTo>
                    <a:pt x="109" y="559"/>
                  </a:lnTo>
                  <a:lnTo>
                    <a:pt x="109" y="559"/>
                  </a:lnTo>
                  <a:lnTo>
                    <a:pt x="109" y="559"/>
                  </a:lnTo>
                  <a:lnTo>
                    <a:pt x="109" y="559"/>
                  </a:lnTo>
                  <a:lnTo>
                    <a:pt x="110" y="558"/>
                  </a:lnTo>
                  <a:lnTo>
                    <a:pt x="110" y="558"/>
                  </a:lnTo>
                  <a:lnTo>
                    <a:pt x="110" y="558"/>
                  </a:lnTo>
                  <a:lnTo>
                    <a:pt x="110" y="558"/>
                  </a:lnTo>
                  <a:lnTo>
                    <a:pt x="110" y="558"/>
                  </a:lnTo>
                  <a:lnTo>
                    <a:pt x="110" y="558"/>
                  </a:lnTo>
                  <a:lnTo>
                    <a:pt x="110" y="558"/>
                  </a:lnTo>
                  <a:lnTo>
                    <a:pt x="110" y="558"/>
                  </a:lnTo>
                  <a:lnTo>
                    <a:pt x="110" y="558"/>
                  </a:lnTo>
                  <a:lnTo>
                    <a:pt x="110" y="558"/>
                  </a:lnTo>
                  <a:lnTo>
                    <a:pt x="110" y="558"/>
                  </a:lnTo>
                  <a:lnTo>
                    <a:pt x="111" y="558"/>
                  </a:lnTo>
                  <a:lnTo>
                    <a:pt x="111" y="558"/>
                  </a:lnTo>
                  <a:lnTo>
                    <a:pt x="111" y="558"/>
                  </a:lnTo>
                  <a:lnTo>
                    <a:pt x="111" y="558"/>
                  </a:lnTo>
                  <a:lnTo>
                    <a:pt x="111" y="558"/>
                  </a:lnTo>
                  <a:lnTo>
                    <a:pt x="111" y="558"/>
                  </a:lnTo>
                  <a:lnTo>
                    <a:pt x="111" y="558"/>
                  </a:lnTo>
                  <a:lnTo>
                    <a:pt x="111" y="558"/>
                  </a:lnTo>
                  <a:lnTo>
                    <a:pt x="111" y="558"/>
                  </a:lnTo>
                  <a:lnTo>
                    <a:pt x="111" y="558"/>
                  </a:lnTo>
                  <a:lnTo>
                    <a:pt x="111" y="558"/>
                  </a:lnTo>
                  <a:lnTo>
                    <a:pt x="112" y="558"/>
                  </a:lnTo>
                  <a:lnTo>
                    <a:pt x="112" y="558"/>
                  </a:lnTo>
                  <a:lnTo>
                    <a:pt x="112" y="558"/>
                  </a:lnTo>
                  <a:lnTo>
                    <a:pt x="112" y="558"/>
                  </a:lnTo>
                  <a:lnTo>
                    <a:pt x="112" y="558"/>
                  </a:lnTo>
                  <a:lnTo>
                    <a:pt x="112" y="558"/>
                  </a:lnTo>
                  <a:lnTo>
                    <a:pt x="112" y="558"/>
                  </a:lnTo>
                  <a:lnTo>
                    <a:pt x="112" y="558"/>
                  </a:lnTo>
                  <a:lnTo>
                    <a:pt x="112" y="558"/>
                  </a:lnTo>
                  <a:lnTo>
                    <a:pt x="112" y="557"/>
                  </a:lnTo>
                  <a:lnTo>
                    <a:pt x="112" y="557"/>
                  </a:lnTo>
                  <a:lnTo>
                    <a:pt x="113" y="557"/>
                  </a:lnTo>
                  <a:lnTo>
                    <a:pt x="113" y="557"/>
                  </a:lnTo>
                  <a:lnTo>
                    <a:pt x="113" y="557"/>
                  </a:lnTo>
                  <a:lnTo>
                    <a:pt x="113" y="557"/>
                  </a:lnTo>
                  <a:lnTo>
                    <a:pt x="113" y="557"/>
                  </a:lnTo>
                  <a:lnTo>
                    <a:pt x="113" y="557"/>
                  </a:lnTo>
                  <a:lnTo>
                    <a:pt x="113" y="557"/>
                  </a:lnTo>
                  <a:lnTo>
                    <a:pt x="113" y="557"/>
                  </a:lnTo>
                  <a:lnTo>
                    <a:pt x="113" y="557"/>
                  </a:lnTo>
                  <a:lnTo>
                    <a:pt x="113" y="557"/>
                  </a:lnTo>
                  <a:lnTo>
                    <a:pt x="113" y="557"/>
                  </a:lnTo>
                  <a:lnTo>
                    <a:pt x="113" y="557"/>
                  </a:lnTo>
                  <a:lnTo>
                    <a:pt x="114" y="557"/>
                  </a:lnTo>
                  <a:lnTo>
                    <a:pt x="114" y="557"/>
                  </a:lnTo>
                  <a:lnTo>
                    <a:pt x="114" y="557"/>
                  </a:lnTo>
                  <a:lnTo>
                    <a:pt x="114" y="557"/>
                  </a:lnTo>
                  <a:lnTo>
                    <a:pt x="114" y="557"/>
                  </a:lnTo>
                  <a:lnTo>
                    <a:pt x="114" y="557"/>
                  </a:lnTo>
                  <a:lnTo>
                    <a:pt x="114" y="557"/>
                  </a:lnTo>
                  <a:lnTo>
                    <a:pt x="114" y="557"/>
                  </a:lnTo>
                  <a:lnTo>
                    <a:pt x="114" y="557"/>
                  </a:lnTo>
                  <a:lnTo>
                    <a:pt x="114" y="557"/>
                  </a:lnTo>
                  <a:lnTo>
                    <a:pt x="115" y="557"/>
                  </a:lnTo>
                  <a:lnTo>
                    <a:pt x="115" y="557"/>
                  </a:lnTo>
                  <a:lnTo>
                    <a:pt x="115" y="557"/>
                  </a:lnTo>
                  <a:lnTo>
                    <a:pt x="115" y="557"/>
                  </a:lnTo>
                  <a:lnTo>
                    <a:pt x="115" y="557"/>
                  </a:lnTo>
                  <a:lnTo>
                    <a:pt x="115" y="556"/>
                  </a:lnTo>
                  <a:lnTo>
                    <a:pt x="115" y="556"/>
                  </a:lnTo>
                  <a:lnTo>
                    <a:pt x="115" y="556"/>
                  </a:lnTo>
                  <a:lnTo>
                    <a:pt x="115" y="556"/>
                  </a:lnTo>
                  <a:lnTo>
                    <a:pt x="115" y="556"/>
                  </a:lnTo>
                  <a:lnTo>
                    <a:pt x="115" y="556"/>
                  </a:lnTo>
                  <a:lnTo>
                    <a:pt x="115" y="556"/>
                  </a:lnTo>
                  <a:lnTo>
                    <a:pt x="116" y="556"/>
                  </a:lnTo>
                  <a:lnTo>
                    <a:pt x="116" y="556"/>
                  </a:lnTo>
                  <a:lnTo>
                    <a:pt x="116" y="556"/>
                  </a:lnTo>
                  <a:lnTo>
                    <a:pt x="116" y="556"/>
                  </a:lnTo>
                  <a:lnTo>
                    <a:pt x="116" y="556"/>
                  </a:lnTo>
                  <a:lnTo>
                    <a:pt x="116" y="556"/>
                  </a:lnTo>
                  <a:lnTo>
                    <a:pt x="116" y="556"/>
                  </a:lnTo>
                  <a:lnTo>
                    <a:pt x="116" y="556"/>
                  </a:lnTo>
                  <a:lnTo>
                    <a:pt x="116" y="556"/>
                  </a:lnTo>
                  <a:lnTo>
                    <a:pt x="116" y="556"/>
                  </a:lnTo>
                  <a:lnTo>
                    <a:pt x="116" y="556"/>
                  </a:lnTo>
                  <a:lnTo>
                    <a:pt x="117" y="556"/>
                  </a:lnTo>
                  <a:lnTo>
                    <a:pt x="117" y="556"/>
                  </a:lnTo>
                  <a:lnTo>
                    <a:pt x="117" y="556"/>
                  </a:lnTo>
                  <a:lnTo>
                    <a:pt x="117" y="556"/>
                  </a:lnTo>
                  <a:lnTo>
                    <a:pt x="117" y="556"/>
                  </a:lnTo>
                  <a:lnTo>
                    <a:pt x="117" y="556"/>
                  </a:lnTo>
                  <a:lnTo>
                    <a:pt x="117" y="556"/>
                  </a:lnTo>
                  <a:lnTo>
                    <a:pt x="117" y="555"/>
                  </a:lnTo>
                  <a:lnTo>
                    <a:pt x="117" y="555"/>
                  </a:lnTo>
                  <a:lnTo>
                    <a:pt x="117" y="555"/>
                  </a:lnTo>
                  <a:lnTo>
                    <a:pt x="117" y="555"/>
                  </a:lnTo>
                  <a:lnTo>
                    <a:pt x="118" y="555"/>
                  </a:lnTo>
                  <a:lnTo>
                    <a:pt x="118" y="555"/>
                  </a:lnTo>
                  <a:lnTo>
                    <a:pt x="118" y="555"/>
                  </a:lnTo>
                  <a:lnTo>
                    <a:pt x="118" y="555"/>
                  </a:lnTo>
                  <a:lnTo>
                    <a:pt x="118" y="555"/>
                  </a:lnTo>
                  <a:lnTo>
                    <a:pt x="118" y="555"/>
                  </a:lnTo>
                  <a:lnTo>
                    <a:pt x="118" y="555"/>
                  </a:lnTo>
                  <a:lnTo>
                    <a:pt x="118" y="555"/>
                  </a:lnTo>
                  <a:lnTo>
                    <a:pt x="118" y="555"/>
                  </a:lnTo>
                  <a:lnTo>
                    <a:pt x="118" y="555"/>
                  </a:lnTo>
                  <a:lnTo>
                    <a:pt x="118" y="555"/>
                  </a:lnTo>
                  <a:lnTo>
                    <a:pt x="119" y="555"/>
                  </a:lnTo>
                  <a:lnTo>
                    <a:pt x="119" y="555"/>
                  </a:lnTo>
                  <a:lnTo>
                    <a:pt x="119" y="555"/>
                  </a:lnTo>
                  <a:lnTo>
                    <a:pt x="119" y="555"/>
                  </a:lnTo>
                  <a:lnTo>
                    <a:pt x="119" y="555"/>
                  </a:lnTo>
                  <a:lnTo>
                    <a:pt x="119" y="555"/>
                  </a:lnTo>
                  <a:lnTo>
                    <a:pt x="119" y="555"/>
                  </a:lnTo>
                  <a:lnTo>
                    <a:pt x="119" y="555"/>
                  </a:lnTo>
                  <a:lnTo>
                    <a:pt x="119" y="555"/>
                  </a:lnTo>
                  <a:lnTo>
                    <a:pt x="119" y="555"/>
                  </a:lnTo>
                  <a:lnTo>
                    <a:pt x="119" y="554"/>
                  </a:lnTo>
                  <a:lnTo>
                    <a:pt x="120" y="554"/>
                  </a:lnTo>
                  <a:lnTo>
                    <a:pt x="120" y="554"/>
                  </a:lnTo>
                  <a:lnTo>
                    <a:pt x="120" y="554"/>
                  </a:lnTo>
                  <a:lnTo>
                    <a:pt x="120" y="554"/>
                  </a:lnTo>
                  <a:lnTo>
                    <a:pt x="120" y="554"/>
                  </a:lnTo>
                  <a:lnTo>
                    <a:pt x="120" y="554"/>
                  </a:lnTo>
                  <a:lnTo>
                    <a:pt x="120" y="554"/>
                  </a:lnTo>
                  <a:lnTo>
                    <a:pt x="120" y="554"/>
                  </a:lnTo>
                  <a:lnTo>
                    <a:pt x="120" y="554"/>
                  </a:lnTo>
                  <a:lnTo>
                    <a:pt x="120" y="554"/>
                  </a:lnTo>
                  <a:lnTo>
                    <a:pt x="120" y="554"/>
                  </a:lnTo>
                  <a:lnTo>
                    <a:pt x="121" y="554"/>
                  </a:lnTo>
                  <a:lnTo>
                    <a:pt x="121" y="554"/>
                  </a:lnTo>
                  <a:lnTo>
                    <a:pt x="121" y="554"/>
                  </a:lnTo>
                  <a:lnTo>
                    <a:pt x="121" y="554"/>
                  </a:lnTo>
                  <a:lnTo>
                    <a:pt x="121" y="554"/>
                  </a:lnTo>
                  <a:lnTo>
                    <a:pt x="121" y="554"/>
                  </a:lnTo>
                  <a:lnTo>
                    <a:pt x="121" y="554"/>
                  </a:lnTo>
                  <a:lnTo>
                    <a:pt x="121" y="554"/>
                  </a:lnTo>
                  <a:lnTo>
                    <a:pt x="121" y="554"/>
                  </a:lnTo>
                  <a:lnTo>
                    <a:pt x="121" y="554"/>
                  </a:lnTo>
                  <a:lnTo>
                    <a:pt x="121" y="553"/>
                  </a:lnTo>
                  <a:lnTo>
                    <a:pt x="121" y="553"/>
                  </a:lnTo>
                  <a:lnTo>
                    <a:pt x="122" y="553"/>
                  </a:lnTo>
                  <a:lnTo>
                    <a:pt x="122" y="553"/>
                  </a:lnTo>
                  <a:lnTo>
                    <a:pt x="122" y="553"/>
                  </a:lnTo>
                  <a:lnTo>
                    <a:pt x="122" y="553"/>
                  </a:lnTo>
                  <a:lnTo>
                    <a:pt x="122" y="553"/>
                  </a:lnTo>
                  <a:lnTo>
                    <a:pt x="122" y="553"/>
                  </a:lnTo>
                  <a:lnTo>
                    <a:pt x="122" y="553"/>
                  </a:lnTo>
                  <a:lnTo>
                    <a:pt x="122" y="553"/>
                  </a:lnTo>
                  <a:lnTo>
                    <a:pt x="122" y="553"/>
                  </a:lnTo>
                  <a:lnTo>
                    <a:pt x="122" y="553"/>
                  </a:lnTo>
                  <a:lnTo>
                    <a:pt x="123" y="553"/>
                  </a:lnTo>
                  <a:lnTo>
                    <a:pt x="123" y="553"/>
                  </a:lnTo>
                  <a:lnTo>
                    <a:pt x="123" y="553"/>
                  </a:lnTo>
                  <a:lnTo>
                    <a:pt x="123" y="553"/>
                  </a:lnTo>
                  <a:lnTo>
                    <a:pt x="123" y="553"/>
                  </a:lnTo>
                  <a:lnTo>
                    <a:pt x="123" y="553"/>
                  </a:lnTo>
                  <a:lnTo>
                    <a:pt x="123" y="553"/>
                  </a:lnTo>
                  <a:lnTo>
                    <a:pt x="123" y="553"/>
                  </a:lnTo>
                  <a:lnTo>
                    <a:pt x="123" y="553"/>
                  </a:lnTo>
                  <a:lnTo>
                    <a:pt x="123" y="553"/>
                  </a:lnTo>
                  <a:lnTo>
                    <a:pt x="123" y="553"/>
                  </a:lnTo>
                  <a:lnTo>
                    <a:pt x="124" y="552"/>
                  </a:lnTo>
                  <a:lnTo>
                    <a:pt x="124" y="552"/>
                  </a:lnTo>
                  <a:lnTo>
                    <a:pt x="124" y="552"/>
                  </a:lnTo>
                  <a:lnTo>
                    <a:pt x="124" y="552"/>
                  </a:lnTo>
                  <a:lnTo>
                    <a:pt x="124" y="552"/>
                  </a:lnTo>
                  <a:lnTo>
                    <a:pt x="124" y="552"/>
                  </a:lnTo>
                  <a:lnTo>
                    <a:pt x="124" y="552"/>
                  </a:lnTo>
                  <a:lnTo>
                    <a:pt x="124" y="552"/>
                  </a:lnTo>
                  <a:lnTo>
                    <a:pt x="124" y="552"/>
                  </a:lnTo>
                  <a:lnTo>
                    <a:pt x="124" y="552"/>
                  </a:lnTo>
                  <a:lnTo>
                    <a:pt x="124" y="552"/>
                  </a:lnTo>
                  <a:lnTo>
                    <a:pt x="125" y="552"/>
                  </a:lnTo>
                  <a:lnTo>
                    <a:pt x="125" y="552"/>
                  </a:lnTo>
                  <a:lnTo>
                    <a:pt x="125" y="552"/>
                  </a:lnTo>
                  <a:lnTo>
                    <a:pt x="125" y="552"/>
                  </a:lnTo>
                  <a:lnTo>
                    <a:pt x="125" y="552"/>
                  </a:lnTo>
                  <a:lnTo>
                    <a:pt x="125" y="552"/>
                  </a:lnTo>
                  <a:lnTo>
                    <a:pt x="125" y="552"/>
                  </a:lnTo>
                  <a:lnTo>
                    <a:pt x="125" y="552"/>
                  </a:lnTo>
                  <a:lnTo>
                    <a:pt x="125" y="552"/>
                  </a:lnTo>
                  <a:lnTo>
                    <a:pt x="125" y="552"/>
                  </a:lnTo>
                  <a:lnTo>
                    <a:pt x="125" y="552"/>
                  </a:lnTo>
                  <a:lnTo>
                    <a:pt x="126" y="551"/>
                  </a:lnTo>
                  <a:lnTo>
                    <a:pt x="126" y="551"/>
                  </a:lnTo>
                  <a:lnTo>
                    <a:pt x="126" y="551"/>
                  </a:lnTo>
                  <a:lnTo>
                    <a:pt x="126" y="551"/>
                  </a:lnTo>
                  <a:lnTo>
                    <a:pt x="126" y="551"/>
                  </a:lnTo>
                  <a:lnTo>
                    <a:pt x="126" y="551"/>
                  </a:lnTo>
                  <a:lnTo>
                    <a:pt x="126" y="551"/>
                  </a:lnTo>
                  <a:lnTo>
                    <a:pt x="126" y="551"/>
                  </a:lnTo>
                  <a:lnTo>
                    <a:pt x="126" y="551"/>
                  </a:lnTo>
                  <a:lnTo>
                    <a:pt x="126" y="551"/>
                  </a:lnTo>
                  <a:lnTo>
                    <a:pt x="126" y="551"/>
                  </a:lnTo>
                  <a:lnTo>
                    <a:pt x="126" y="551"/>
                  </a:lnTo>
                  <a:lnTo>
                    <a:pt x="127" y="551"/>
                  </a:lnTo>
                  <a:lnTo>
                    <a:pt x="127" y="551"/>
                  </a:lnTo>
                  <a:lnTo>
                    <a:pt x="127" y="551"/>
                  </a:lnTo>
                  <a:lnTo>
                    <a:pt x="127" y="551"/>
                  </a:lnTo>
                  <a:lnTo>
                    <a:pt x="127" y="551"/>
                  </a:lnTo>
                  <a:lnTo>
                    <a:pt x="127" y="551"/>
                  </a:lnTo>
                  <a:lnTo>
                    <a:pt x="127" y="551"/>
                  </a:lnTo>
                  <a:lnTo>
                    <a:pt x="127" y="550"/>
                  </a:lnTo>
                  <a:lnTo>
                    <a:pt x="127" y="550"/>
                  </a:lnTo>
                  <a:lnTo>
                    <a:pt x="127" y="550"/>
                  </a:lnTo>
                  <a:lnTo>
                    <a:pt x="128" y="550"/>
                  </a:lnTo>
                  <a:lnTo>
                    <a:pt x="128" y="550"/>
                  </a:lnTo>
                  <a:lnTo>
                    <a:pt x="128" y="550"/>
                  </a:lnTo>
                  <a:lnTo>
                    <a:pt x="128" y="550"/>
                  </a:lnTo>
                  <a:lnTo>
                    <a:pt x="128" y="550"/>
                  </a:lnTo>
                  <a:lnTo>
                    <a:pt x="128" y="550"/>
                  </a:lnTo>
                  <a:lnTo>
                    <a:pt x="128" y="550"/>
                  </a:lnTo>
                  <a:lnTo>
                    <a:pt x="128" y="550"/>
                  </a:lnTo>
                  <a:lnTo>
                    <a:pt x="128" y="550"/>
                  </a:lnTo>
                  <a:lnTo>
                    <a:pt x="128" y="550"/>
                  </a:lnTo>
                  <a:lnTo>
                    <a:pt x="128" y="550"/>
                  </a:lnTo>
                  <a:lnTo>
                    <a:pt x="128" y="550"/>
                  </a:lnTo>
                  <a:lnTo>
                    <a:pt x="129" y="550"/>
                  </a:lnTo>
                  <a:lnTo>
                    <a:pt x="129" y="550"/>
                  </a:lnTo>
                  <a:lnTo>
                    <a:pt x="129" y="550"/>
                  </a:lnTo>
                  <a:lnTo>
                    <a:pt x="129" y="550"/>
                  </a:lnTo>
                  <a:lnTo>
                    <a:pt x="129" y="550"/>
                  </a:lnTo>
                  <a:lnTo>
                    <a:pt x="129" y="549"/>
                  </a:lnTo>
                  <a:lnTo>
                    <a:pt x="129" y="549"/>
                  </a:lnTo>
                  <a:lnTo>
                    <a:pt x="129" y="549"/>
                  </a:lnTo>
                  <a:lnTo>
                    <a:pt x="129" y="549"/>
                  </a:lnTo>
                  <a:lnTo>
                    <a:pt x="129" y="549"/>
                  </a:lnTo>
                  <a:lnTo>
                    <a:pt x="129" y="549"/>
                  </a:lnTo>
                  <a:lnTo>
                    <a:pt x="130" y="549"/>
                  </a:lnTo>
                  <a:lnTo>
                    <a:pt x="130" y="549"/>
                  </a:lnTo>
                  <a:lnTo>
                    <a:pt x="130" y="549"/>
                  </a:lnTo>
                  <a:lnTo>
                    <a:pt x="130" y="549"/>
                  </a:lnTo>
                  <a:lnTo>
                    <a:pt x="130" y="549"/>
                  </a:lnTo>
                  <a:lnTo>
                    <a:pt x="130" y="549"/>
                  </a:lnTo>
                  <a:lnTo>
                    <a:pt x="130" y="549"/>
                  </a:lnTo>
                  <a:lnTo>
                    <a:pt x="130" y="549"/>
                  </a:lnTo>
                  <a:lnTo>
                    <a:pt x="130" y="549"/>
                  </a:lnTo>
                  <a:lnTo>
                    <a:pt x="130" y="549"/>
                  </a:lnTo>
                  <a:lnTo>
                    <a:pt x="130" y="549"/>
                  </a:lnTo>
                  <a:lnTo>
                    <a:pt x="131" y="548"/>
                  </a:lnTo>
                  <a:lnTo>
                    <a:pt x="131" y="548"/>
                  </a:lnTo>
                  <a:lnTo>
                    <a:pt x="131" y="548"/>
                  </a:lnTo>
                  <a:lnTo>
                    <a:pt x="131" y="548"/>
                  </a:lnTo>
                  <a:lnTo>
                    <a:pt x="131" y="548"/>
                  </a:lnTo>
                  <a:lnTo>
                    <a:pt x="131" y="548"/>
                  </a:lnTo>
                  <a:lnTo>
                    <a:pt x="131" y="548"/>
                  </a:lnTo>
                  <a:lnTo>
                    <a:pt x="131" y="548"/>
                  </a:lnTo>
                  <a:lnTo>
                    <a:pt x="131" y="548"/>
                  </a:lnTo>
                  <a:lnTo>
                    <a:pt x="131" y="548"/>
                  </a:lnTo>
                  <a:lnTo>
                    <a:pt x="131" y="548"/>
                  </a:lnTo>
                  <a:lnTo>
                    <a:pt x="132" y="548"/>
                  </a:lnTo>
                  <a:lnTo>
                    <a:pt x="132" y="548"/>
                  </a:lnTo>
                  <a:lnTo>
                    <a:pt x="132" y="548"/>
                  </a:lnTo>
                  <a:lnTo>
                    <a:pt x="132" y="548"/>
                  </a:lnTo>
                  <a:lnTo>
                    <a:pt x="132" y="548"/>
                  </a:lnTo>
                  <a:lnTo>
                    <a:pt x="132" y="548"/>
                  </a:lnTo>
                  <a:lnTo>
                    <a:pt x="132" y="548"/>
                  </a:lnTo>
                  <a:lnTo>
                    <a:pt x="132" y="548"/>
                  </a:lnTo>
                  <a:lnTo>
                    <a:pt x="132" y="547"/>
                  </a:lnTo>
                  <a:lnTo>
                    <a:pt x="132" y="547"/>
                  </a:lnTo>
                  <a:lnTo>
                    <a:pt x="132" y="547"/>
                  </a:lnTo>
                  <a:lnTo>
                    <a:pt x="133" y="547"/>
                  </a:lnTo>
                  <a:lnTo>
                    <a:pt x="133" y="547"/>
                  </a:lnTo>
                  <a:lnTo>
                    <a:pt x="133" y="547"/>
                  </a:lnTo>
                  <a:lnTo>
                    <a:pt x="133" y="547"/>
                  </a:lnTo>
                  <a:lnTo>
                    <a:pt x="133" y="547"/>
                  </a:lnTo>
                  <a:lnTo>
                    <a:pt x="133" y="547"/>
                  </a:lnTo>
                  <a:lnTo>
                    <a:pt x="133" y="547"/>
                  </a:lnTo>
                  <a:lnTo>
                    <a:pt x="133" y="547"/>
                  </a:lnTo>
                  <a:lnTo>
                    <a:pt x="133" y="547"/>
                  </a:lnTo>
                  <a:lnTo>
                    <a:pt x="133" y="547"/>
                  </a:lnTo>
                  <a:lnTo>
                    <a:pt x="133" y="547"/>
                  </a:lnTo>
                  <a:lnTo>
                    <a:pt x="134" y="547"/>
                  </a:lnTo>
                  <a:lnTo>
                    <a:pt x="134" y="547"/>
                  </a:lnTo>
                  <a:lnTo>
                    <a:pt x="134" y="547"/>
                  </a:lnTo>
                  <a:lnTo>
                    <a:pt x="134" y="546"/>
                  </a:lnTo>
                  <a:lnTo>
                    <a:pt x="134" y="546"/>
                  </a:lnTo>
                  <a:lnTo>
                    <a:pt x="134" y="546"/>
                  </a:lnTo>
                  <a:lnTo>
                    <a:pt x="134" y="546"/>
                  </a:lnTo>
                  <a:lnTo>
                    <a:pt x="134" y="546"/>
                  </a:lnTo>
                  <a:lnTo>
                    <a:pt x="134" y="546"/>
                  </a:lnTo>
                  <a:lnTo>
                    <a:pt x="134" y="546"/>
                  </a:lnTo>
                  <a:lnTo>
                    <a:pt x="134" y="546"/>
                  </a:lnTo>
                  <a:lnTo>
                    <a:pt x="134" y="546"/>
                  </a:lnTo>
                  <a:lnTo>
                    <a:pt x="135" y="546"/>
                  </a:lnTo>
                  <a:lnTo>
                    <a:pt x="135" y="546"/>
                  </a:lnTo>
                  <a:lnTo>
                    <a:pt x="135" y="546"/>
                  </a:lnTo>
                  <a:lnTo>
                    <a:pt x="135" y="546"/>
                  </a:lnTo>
                  <a:lnTo>
                    <a:pt x="135" y="546"/>
                  </a:lnTo>
                  <a:lnTo>
                    <a:pt x="135" y="546"/>
                  </a:lnTo>
                  <a:lnTo>
                    <a:pt x="135" y="546"/>
                  </a:lnTo>
                  <a:lnTo>
                    <a:pt x="135" y="545"/>
                  </a:lnTo>
                  <a:lnTo>
                    <a:pt x="135" y="545"/>
                  </a:lnTo>
                  <a:lnTo>
                    <a:pt x="135" y="545"/>
                  </a:lnTo>
                  <a:lnTo>
                    <a:pt x="136" y="545"/>
                  </a:lnTo>
                  <a:lnTo>
                    <a:pt x="136" y="545"/>
                  </a:lnTo>
                  <a:lnTo>
                    <a:pt x="136" y="545"/>
                  </a:lnTo>
                  <a:lnTo>
                    <a:pt x="136" y="545"/>
                  </a:lnTo>
                  <a:lnTo>
                    <a:pt x="136" y="545"/>
                  </a:lnTo>
                  <a:lnTo>
                    <a:pt x="136" y="545"/>
                  </a:lnTo>
                  <a:lnTo>
                    <a:pt x="136" y="545"/>
                  </a:lnTo>
                  <a:lnTo>
                    <a:pt x="136" y="545"/>
                  </a:lnTo>
                  <a:lnTo>
                    <a:pt x="136" y="545"/>
                  </a:lnTo>
                  <a:lnTo>
                    <a:pt x="136" y="545"/>
                  </a:lnTo>
                  <a:lnTo>
                    <a:pt x="136" y="545"/>
                  </a:lnTo>
                  <a:lnTo>
                    <a:pt x="137" y="545"/>
                  </a:lnTo>
                  <a:lnTo>
                    <a:pt x="137" y="545"/>
                  </a:lnTo>
                  <a:lnTo>
                    <a:pt x="137" y="545"/>
                  </a:lnTo>
                  <a:lnTo>
                    <a:pt x="137" y="544"/>
                  </a:lnTo>
                  <a:lnTo>
                    <a:pt x="137" y="544"/>
                  </a:lnTo>
                  <a:lnTo>
                    <a:pt x="137" y="544"/>
                  </a:lnTo>
                  <a:lnTo>
                    <a:pt x="137" y="544"/>
                  </a:lnTo>
                  <a:lnTo>
                    <a:pt x="137" y="544"/>
                  </a:lnTo>
                  <a:lnTo>
                    <a:pt x="137" y="544"/>
                  </a:lnTo>
                  <a:lnTo>
                    <a:pt x="137" y="544"/>
                  </a:lnTo>
                  <a:lnTo>
                    <a:pt x="137" y="544"/>
                  </a:lnTo>
                  <a:lnTo>
                    <a:pt x="138" y="544"/>
                  </a:lnTo>
                  <a:lnTo>
                    <a:pt x="138" y="544"/>
                  </a:lnTo>
                  <a:lnTo>
                    <a:pt x="138" y="544"/>
                  </a:lnTo>
                  <a:lnTo>
                    <a:pt x="138" y="544"/>
                  </a:lnTo>
                  <a:lnTo>
                    <a:pt x="138" y="544"/>
                  </a:lnTo>
                  <a:lnTo>
                    <a:pt x="138" y="544"/>
                  </a:lnTo>
                  <a:lnTo>
                    <a:pt x="138" y="543"/>
                  </a:lnTo>
                  <a:lnTo>
                    <a:pt x="138" y="543"/>
                  </a:lnTo>
                  <a:lnTo>
                    <a:pt x="138" y="543"/>
                  </a:lnTo>
                  <a:lnTo>
                    <a:pt x="138" y="543"/>
                  </a:lnTo>
                  <a:lnTo>
                    <a:pt x="138" y="543"/>
                  </a:lnTo>
                  <a:lnTo>
                    <a:pt x="139" y="543"/>
                  </a:lnTo>
                  <a:lnTo>
                    <a:pt x="139" y="543"/>
                  </a:lnTo>
                  <a:lnTo>
                    <a:pt x="139" y="543"/>
                  </a:lnTo>
                  <a:lnTo>
                    <a:pt x="139" y="543"/>
                  </a:lnTo>
                  <a:lnTo>
                    <a:pt x="139" y="543"/>
                  </a:lnTo>
                  <a:lnTo>
                    <a:pt x="139" y="543"/>
                  </a:lnTo>
                  <a:lnTo>
                    <a:pt x="139" y="543"/>
                  </a:lnTo>
                  <a:lnTo>
                    <a:pt x="139" y="543"/>
                  </a:lnTo>
                  <a:lnTo>
                    <a:pt x="139" y="543"/>
                  </a:lnTo>
                  <a:lnTo>
                    <a:pt x="139" y="543"/>
                  </a:lnTo>
                  <a:lnTo>
                    <a:pt x="139" y="543"/>
                  </a:lnTo>
                  <a:lnTo>
                    <a:pt x="139" y="542"/>
                  </a:lnTo>
                  <a:lnTo>
                    <a:pt x="140" y="542"/>
                  </a:lnTo>
                  <a:lnTo>
                    <a:pt x="140" y="542"/>
                  </a:lnTo>
                  <a:lnTo>
                    <a:pt x="140" y="542"/>
                  </a:lnTo>
                  <a:lnTo>
                    <a:pt x="140" y="542"/>
                  </a:lnTo>
                  <a:lnTo>
                    <a:pt x="140" y="542"/>
                  </a:lnTo>
                  <a:lnTo>
                    <a:pt x="140" y="542"/>
                  </a:lnTo>
                  <a:lnTo>
                    <a:pt x="140" y="542"/>
                  </a:lnTo>
                  <a:lnTo>
                    <a:pt x="140" y="542"/>
                  </a:lnTo>
                  <a:lnTo>
                    <a:pt x="140" y="542"/>
                  </a:lnTo>
                  <a:lnTo>
                    <a:pt x="140" y="542"/>
                  </a:lnTo>
                  <a:lnTo>
                    <a:pt x="141" y="542"/>
                  </a:lnTo>
                  <a:lnTo>
                    <a:pt x="141" y="542"/>
                  </a:lnTo>
                  <a:lnTo>
                    <a:pt x="141" y="542"/>
                  </a:lnTo>
                  <a:lnTo>
                    <a:pt x="141" y="542"/>
                  </a:lnTo>
                  <a:lnTo>
                    <a:pt x="141" y="541"/>
                  </a:lnTo>
                  <a:lnTo>
                    <a:pt x="141" y="541"/>
                  </a:lnTo>
                  <a:lnTo>
                    <a:pt x="141" y="541"/>
                  </a:lnTo>
                  <a:lnTo>
                    <a:pt x="141" y="541"/>
                  </a:lnTo>
                  <a:lnTo>
                    <a:pt x="141" y="541"/>
                  </a:lnTo>
                  <a:lnTo>
                    <a:pt x="141" y="541"/>
                  </a:lnTo>
                  <a:lnTo>
                    <a:pt x="141" y="541"/>
                  </a:lnTo>
                  <a:lnTo>
                    <a:pt x="141" y="541"/>
                  </a:lnTo>
                  <a:lnTo>
                    <a:pt x="142" y="541"/>
                  </a:lnTo>
                  <a:lnTo>
                    <a:pt x="142" y="541"/>
                  </a:lnTo>
                  <a:lnTo>
                    <a:pt x="142" y="541"/>
                  </a:lnTo>
                  <a:lnTo>
                    <a:pt x="142" y="541"/>
                  </a:lnTo>
                  <a:lnTo>
                    <a:pt x="142" y="541"/>
                  </a:lnTo>
                  <a:lnTo>
                    <a:pt x="142" y="540"/>
                  </a:lnTo>
                  <a:lnTo>
                    <a:pt x="142" y="540"/>
                  </a:lnTo>
                  <a:lnTo>
                    <a:pt x="142" y="540"/>
                  </a:lnTo>
                  <a:lnTo>
                    <a:pt x="142" y="540"/>
                  </a:lnTo>
                  <a:lnTo>
                    <a:pt x="142" y="540"/>
                  </a:lnTo>
                  <a:lnTo>
                    <a:pt x="142" y="540"/>
                  </a:lnTo>
                  <a:lnTo>
                    <a:pt x="143" y="540"/>
                  </a:lnTo>
                  <a:lnTo>
                    <a:pt x="143" y="540"/>
                  </a:lnTo>
                  <a:lnTo>
                    <a:pt x="143" y="540"/>
                  </a:lnTo>
                  <a:lnTo>
                    <a:pt x="143" y="540"/>
                  </a:lnTo>
                  <a:lnTo>
                    <a:pt x="143" y="540"/>
                  </a:lnTo>
                  <a:lnTo>
                    <a:pt x="143" y="540"/>
                  </a:lnTo>
                  <a:lnTo>
                    <a:pt x="143" y="540"/>
                  </a:lnTo>
                  <a:lnTo>
                    <a:pt x="143" y="540"/>
                  </a:lnTo>
                  <a:lnTo>
                    <a:pt x="143" y="539"/>
                  </a:lnTo>
                  <a:lnTo>
                    <a:pt x="143" y="539"/>
                  </a:lnTo>
                  <a:lnTo>
                    <a:pt x="143" y="539"/>
                  </a:lnTo>
                  <a:lnTo>
                    <a:pt x="144" y="539"/>
                  </a:lnTo>
                  <a:lnTo>
                    <a:pt x="144" y="539"/>
                  </a:lnTo>
                  <a:lnTo>
                    <a:pt x="144" y="539"/>
                  </a:lnTo>
                  <a:lnTo>
                    <a:pt x="144" y="539"/>
                  </a:lnTo>
                  <a:lnTo>
                    <a:pt x="144" y="539"/>
                  </a:lnTo>
                  <a:lnTo>
                    <a:pt x="144" y="539"/>
                  </a:lnTo>
                  <a:lnTo>
                    <a:pt x="144" y="539"/>
                  </a:lnTo>
                  <a:lnTo>
                    <a:pt x="144" y="539"/>
                  </a:lnTo>
                  <a:lnTo>
                    <a:pt x="144" y="539"/>
                  </a:lnTo>
                  <a:lnTo>
                    <a:pt x="144" y="539"/>
                  </a:lnTo>
                  <a:lnTo>
                    <a:pt x="144" y="538"/>
                  </a:lnTo>
                  <a:lnTo>
                    <a:pt x="145" y="538"/>
                  </a:lnTo>
                  <a:lnTo>
                    <a:pt x="145" y="538"/>
                  </a:lnTo>
                  <a:lnTo>
                    <a:pt x="145" y="538"/>
                  </a:lnTo>
                  <a:lnTo>
                    <a:pt x="145" y="538"/>
                  </a:lnTo>
                  <a:lnTo>
                    <a:pt x="145" y="538"/>
                  </a:lnTo>
                  <a:lnTo>
                    <a:pt x="145" y="538"/>
                  </a:lnTo>
                  <a:lnTo>
                    <a:pt x="145" y="538"/>
                  </a:lnTo>
                  <a:lnTo>
                    <a:pt x="145" y="538"/>
                  </a:lnTo>
                  <a:lnTo>
                    <a:pt x="145" y="538"/>
                  </a:lnTo>
                  <a:lnTo>
                    <a:pt x="145" y="538"/>
                  </a:lnTo>
                  <a:lnTo>
                    <a:pt x="145" y="538"/>
                  </a:lnTo>
                  <a:lnTo>
                    <a:pt x="146" y="538"/>
                  </a:lnTo>
                  <a:lnTo>
                    <a:pt x="146" y="537"/>
                  </a:lnTo>
                  <a:lnTo>
                    <a:pt x="146" y="537"/>
                  </a:lnTo>
                  <a:lnTo>
                    <a:pt x="146" y="537"/>
                  </a:lnTo>
                  <a:lnTo>
                    <a:pt x="146" y="537"/>
                  </a:lnTo>
                  <a:lnTo>
                    <a:pt x="146" y="537"/>
                  </a:lnTo>
                  <a:lnTo>
                    <a:pt x="146" y="537"/>
                  </a:lnTo>
                  <a:lnTo>
                    <a:pt x="146" y="537"/>
                  </a:lnTo>
                  <a:lnTo>
                    <a:pt x="146" y="537"/>
                  </a:lnTo>
                  <a:lnTo>
                    <a:pt x="146" y="537"/>
                  </a:lnTo>
                  <a:lnTo>
                    <a:pt x="146" y="537"/>
                  </a:lnTo>
                  <a:lnTo>
                    <a:pt x="147" y="537"/>
                  </a:lnTo>
                  <a:lnTo>
                    <a:pt x="147" y="537"/>
                  </a:lnTo>
                  <a:lnTo>
                    <a:pt x="147" y="537"/>
                  </a:lnTo>
                  <a:lnTo>
                    <a:pt x="147" y="536"/>
                  </a:lnTo>
                  <a:lnTo>
                    <a:pt x="147" y="536"/>
                  </a:lnTo>
                  <a:lnTo>
                    <a:pt x="147" y="536"/>
                  </a:lnTo>
                  <a:lnTo>
                    <a:pt x="147" y="536"/>
                  </a:lnTo>
                  <a:lnTo>
                    <a:pt x="147" y="536"/>
                  </a:lnTo>
                  <a:lnTo>
                    <a:pt x="147" y="536"/>
                  </a:lnTo>
                  <a:lnTo>
                    <a:pt x="147" y="536"/>
                  </a:lnTo>
                  <a:lnTo>
                    <a:pt x="147" y="536"/>
                  </a:lnTo>
                  <a:lnTo>
                    <a:pt x="147" y="536"/>
                  </a:lnTo>
                  <a:lnTo>
                    <a:pt x="148" y="536"/>
                  </a:lnTo>
                  <a:lnTo>
                    <a:pt x="148" y="536"/>
                  </a:lnTo>
                  <a:lnTo>
                    <a:pt x="148" y="536"/>
                  </a:lnTo>
                  <a:lnTo>
                    <a:pt x="148" y="535"/>
                  </a:lnTo>
                  <a:lnTo>
                    <a:pt x="148" y="535"/>
                  </a:lnTo>
                  <a:lnTo>
                    <a:pt x="148" y="535"/>
                  </a:lnTo>
                  <a:lnTo>
                    <a:pt x="148" y="535"/>
                  </a:lnTo>
                  <a:lnTo>
                    <a:pt x="148" y="535"/>
                  </a:lnTo>
                  <a:lnTo>
                    <a:pt x="148" y="535"/>
                  </a:lnTo>
                  <a:lnTo>
                    <a:pt x="148" y="535"/>
                  </a:lnTo>
                  <a:lnTo>
                    <a:pt x="149" y="535"/>
                  </a:lnTo>
                  <a:lnTo>
                    <a:pt x="149" y="535"/>
                  </a:lnTo>
                  <a:lnTo>
                    <a:pt x="149" y="535"/>
                  </a:lnTo>
                  <a:lnTo>
                    <a:pt x="149" y="535"/>
                  </a:lnTo>
                  <a:lnTo>
                    <a:pt x="149" y="535"/>
                  </a:lnTo>
                  <a:lnTo>
                    <a:pt x="149" y="535"/>
                  </a:lnTo>
                  <a:lnTo>
                    <a:pt x="149" y="534"/>
                  </a:lnTo>
                  <a:lnTo>
                    <a:pt x="149" y="534"/>
                  </a:lnTo>
                  <a:lnTo>
                    <a:pt x="149" y="534"/>
                  </a:lnTo>
                  <a:lnTo>
                    <a:pt x="149" y="534"/>
                  </a:lnTo>
                  <a:lnTo>
                    <a:pt x="149" y="534"/>
                  </a:lnTo>
                  <a:lnTo>
                    <a:pt x="150" y="534"/>
                  </a:lnTo>
                  <a:lnTo>
                    <a:pt x="150" y="534"/>
                  </a:lnTo>
                  <a:lnTo>
                    <a:pt x="150" y="534"/>
                  </a:lnTo>
                  <a:lnTo>
                    <a:pt x="150" y="534"/>
                  </a:lnTo>
                  <a:lnTo>
                    <a:pt x="150" y="534"/>
                  </a:lnTo>
                  <a:lnTo>
                    <a:pt x="150" y="534"/>
                  </a:lnTo>
                  <a:lnTo>
                    <a:pt x="150" y="533"/>
                  </a:lnTo>
                  <a:lnTo>
                    <a:pt x="150" y="533"/>
                  </a:lnTo>
                  <a:lnTo>
                    <a:pt x="150" y="533"/>
                  </a:lnTo>
                  <a:lnTo>
                    <a:pt x="150" y="533"/>
                  </a:lnTo>
                  <a:lnTo>
                    <a:pt x="150" y="533"/>
                  </a:lnTo>
                  <a:lnTo>
                    <a:pt x="150" y="533"/>
                  </a:lnTo>
                  <a:lnTo>
                    <a:pt x="151" y="533"/>
                  </a:lnTo>
                  <a:lnTo>
                    <a:pt x="151" y="533"/>
                  </a:lnTo>
                  <a:lnTo>
                    <a:pt x="151" y="533"/>
                  </a:lnTo>
                  <a:lnTo>
                    <a:pt x="151" y="533"/>
                  </a:lnTo>
                  <a:lnTo>
                    <a:pt x="151" y="533"/>
                  </a:lnTo>
                  <a:lnTo>
                    <a:pt x="151" y="533"/>
                  </a:lnTo>
                  <a:lnTo>
                    <a:pt x="151" y="532"/>
                  </a:lnTo>
                  <a:lnTo>
                    <a:pt x="151" y="532"/>
                  </a:lnTo>
                  <a:lnTo>
                    <a:pt x="151" y="532"/>
                  </a:lnTo>
                  <a:lnTo>
                    <a:pt x="151" y="532"/>
                  </a:lnTo>
                  <a:lnTo>
                    <a:pt x="152" y="532"/>
                  </a:lnTo>
                  <a:lnTo>
                    <a:pt x="152" y="532"/>
                  </a:lnTo>
                  <a:lnTo>
                    <a:pt x="152" y="532"/>
                  </a:lnTo>
                  <a:lnTo>
                    <a:pt x="152" y="532"/>
                  </a:lnTo>
                  <a:lnTo>
                    <a:pt x="152" y="532"/>
                  </a:lnTo>
                  <a:lnTo>
                    <a:pt x="152" y="532"/>
                  </a:lnTo>
                  <a:lnTo>
                    <a:pt x="152" y="532"/>
                  </a:lnTo>
                  <a:lnTo>
                    <a:pt x="152" y="531"/>
                  </a:lnTo>
                  <a:lnTo>
                    <a:pt x="152" y="531"/>
                  </a:lnTo>
                  <a:lnTo>
                    <a:pt x="152" y="531"/>
                  </a:lnTo>
                  <a:lnTo>
                    <a:pt x="152" y="531"/>
                  </a:lnTo>
                  <a:lnTo>
                    <a:pt x="152" y="531"/>
                  </a:lnTo>
                  <a:lnTo>
                    <a:pt x="153" y="531"/>
                  </a:lnTo>
                  <a:lnTo>
                    <a:pt x="153" y="531"/>
                  </a:lnTo>
                  <a:lnTo>
                    <a:pt x="153" y="531"/>
                  </a:lnTo>
                  <a:lnTo>
                    <a:pt x="153" y="531"/>
                  </a:lnTo>
                  <a:lnTo>
                    <a:pt x="153" y="531"/>
                  </a:lnTo>
                  <a:lnTo>
                    <a:pt x="153" y="531"/>
                  </a:lnTo>
                  <a:lnTo>
                    <a:pt x="153" y="530"/>
                  </a:lnTo>
                  <a:lnTo>
                    <a:pt x="153" y="530"/>
                  </a:lnTo>
                  <a:lnTo>
                    <a:pt x="153" y="530"/>
                  </a:lnTo>
                  <a:lnTo>
                    <a:pt x="153" y="530"/>
                  </a:lnTo>
                  <a:lnTo>
                    <a:pt x="154" y="530"/>
                  </a:lnTo>
                  <a:lnTo>
                    <a:pt x="154" y="530"/>
                  </a:lnTo>
                  <a:lnTo>
                    <a:pt x="154" y="530"/>
                  </a:lnTo>
                  <a:lnTo>
                    <a:pt x="154" y="530"/>
                  </a:lnTo>
                  <a:lnTo>
                    <a:pt x="154" y="530"/>
                  </a:lnTo>
                  <a:lnTo>
                    <a:pt x="154" y="530"/>
                  </a:lnTo>
                  <a:lnTo>
                    <a:pt x="154" y="530"/>
                  </a:lnTo>
                  <a:lnTo>
                    <a:pt x="154" y="529"/>
                  </a:lnTo>
                  <a:lnTo>
                    <a:pt x="154" y="529"/>
                  </a:lnTo>
                  <a:lnTo>
                    <a:pt x="154" y="529"/>
                  </a:lnTo>
                  <a:lnTo>
                    <a:pt x="154" y="529"/>
                  </a:lnTo>
                  <a:lnTo>
                    <a:pt x="154" y="529"/>
                  </a:lnTo>
                  <a:lnTo>
                    <a:pt x="155" y="529"/>
                  </a:lnTo>
                  <a:lnTo>
                    <a:pt x="155" y="529"/>
                  </a:lnTo>
                  <a:lnTo>
                    <a:pt x="155" y="529"/>
                  </a:lnTo>
                  <a:lnTo>
                    <a:pt x="155" y="529"/>
                  </a:lnTo>
                  <a:lnTo>
                    <a:pt x="155" y="529"/>
                  </a:lnTo>
                  <a:lnTo>
                    <a:pt x="155" y="528"/>
                  </a:lnTo>
                  <a:lnTo>
                    <a:pt x="155" y="528"/>
                  </a:lnTo>
                  <a:lnTo>
                    <a:pt x="155" y="528"/>
                  </a:lnTo>
                  <a:lnTo>
                    <a:pt x="155" y="528"/>
                  </a:lnTo>
                  <a:lnTo>
                    <a:pt x="155" y="528"/>
                  </a:lnTo>
                  <a:lnTo>
                    <a:pt x="155" y="528"/>
                  </a:lnTo>
                  <a:lnTo>
                    <a:pt x="156" y="528"/>
                  </a:lnTo>
                  <a:lnTo>
                    <a:pt x="156" y="528"/>
                  </a:lnTo>
                  <a:lnTo>
                    <a:pt x="156" y="528"/>
                  </a:lnTo>
                  <a:lnTo>
                    <a:pt x="156" y="528"/>
                  </a:lnTo>
                  <a:lnTo>
                    <a:pt x="156" y="528"/>
                  </a:lnTo>
                  <a:lnTo>
                    <a:pt x="156" y="527"/>
                  </a:lnTo>
                  <a:lnTo>
                    <a:pt x="156" y="527"/>
                  </a:lnTo>
                  <a:lnTo>
                    <a:pt x="156" y="527"/>
                  </a:lnTo>
                  <a:lnTo>
                    <a:pt x="156" y="527"/>
                  </a:lnTo>
                  <a:lnTo>
                    <a:pt x="156" y="527"/>
                  </a:lnTo>
                  <a:lnTo>
                    <a:pt x="156" y="527"/>
                  </a:lnTo>
                  <a:lnTo>
                    <a:pt x="157" y="527"/>
                  </a:lnTo>
                  <a:lnTo>
                    <a:pt x="157" y="527"/>
                  </a:lnTo>
                  <a:lnTo>
                    <a:pt x="157" y="527"/>
                  </a:lnTo>
                  <a:lnTo>
                    <a:pt x="157" y="527"/>
                  </a:lnTo>
                  <a:lnTo>
                    <a:pt x="157" y="526"/>
                  </a:lnTo>
                  <a:lnTo>
                    <a:pt x="157" y="526"/>
                  </a:lnTo>
                  <a:lnTo>
                    <a:pt x="157" y="526"/>
                  </a:lnTo>
                  <a:lnTo>
                    <a:pt x="157" y="526"/>
                  </a:lnTo>
                  <a:lnTo>
                    <a:pt x="157" y="526"/>
                  </a:lnTo>
                  <a:lnTo>
                    <a:pt x="157" y="526"/>
                  </a:lnTo>
                  <a:lnTo>
                    <a:pt x="157" y="526"/>
                  </a:lnTo>
                  <a:lnTo>
                    <a:pt x="158" y="526"/>
                  </a:lnTo>
                  <a:lnTo>
                    <a:pt x="158" y="526"/>
                  </a:lnTo>
                  <a:lnTo>
                    <a:pt x="158" y="526"/>
                  </a:lnTo>
                  <a:lnTo>
                    <a:pt x="158" y="525"/>
                  </a:lnTo>
                  <a:lnTo>
                    <a:pt x="158" y="525"/>
                  </a:lnTo>
                  <a:lnTo>
                    <a:pt x="158" y="525"/>
                  </a:lnTo>
                  <a:lnTo>
                    <a:pt x="158" y="525"/>
                  </a:lnTo>
                  <a:lnTo>
                    <a:pt x="158" y="525"/>
                  </a:lnTo>
                  <a:lnTo>
                    <a:pt x="158" y="525"/>
                  </a:lnTo>
                  <a:lnTo>
                    <a:pt x="158" y="525"/>
                  </a:lnTo>
                  <a:lnTo>
                    <a:pt x="158" y="525"/>
                  </a:lnTo>
                  <a:lnTo>
                    <a:pt x="159" y="525"/>
                  </a:lnTo>
                  <a:lnTo>
                    <a:pt x="159" y="525"/>
                  </a:lnTo>
                  <a:lnTo>
                    <a:pt x="159" y="524"/>
                  </a:lnTo>
                  <a:lnTo>
                    <a:pt x="159" y="524"/>
                  </a:lnTo>
                  <a:lnTo>
                    <a:pt x="159" y="524"/>
                  </a:lnTo>
                  <a:lnTo>
                    <a:pt x="159" y="524"/>
                  </a:lnTo>
                  <a:lnTo>
                    <a:pt x="159" y="524"/>
                  </a:lnTo>
                  <a:lnTo>
                    <a:pt x="159" y="524"/>
                  </a:lnTo>
                  <a:lnTo>
                    <a:pt x="159" y="524"/>
                  </a:lnTo>
                  <a:lnTo>
                    <a:pt x="159" y="524"/>
                  </a:lnTo>
                  <a:lnTo>
                    <a:pt x="159" y="524"/>
                  </a:lnTo>
                  <a:lnTo>
                    <a:pt x="160" y="523"/>
                  </a:lnTo>
                  <a:lnTo>
                    <a:pt x="160" y="523"/>
                  </a:lnTo>
                  <a:lnTo>
                    <a:pt x="160" y="523"/>
                  </a:lnTo>
                  <a:lnTo>
                    <a:pt x="160" y="523"/>
                  </a:lnTo>
                  <a:lnTo>
                    <a:pt x="160" y="523"/>
                  </a:lnTo>
                  <a:lnTo>
                    <a:pt x="160" y="523"/>
                  </a:lnTo>
                  <a:lnTo>
                    <a:pt x="160" y="523"/>
                  </a:lnTo>
                  <a:lnTo>
                    <a:pt x="160" y="523"/>
                  </a:lnTo>
                  <a:lnTo>
                    <a:pt x="160" y="523"/>
                  </a:lnTo>
                  <a:lnTo>
                    <a:pt x="160" y="523"/>
                  </a:lnTo>
                  <a:lnTo>
                    <a:pt x="160" y="522"/>
                  </a:lnTo>
                  <a:lnTo>
                    <a:pt x="160" y="522"/>
                  </a:lnTo>
                  <a:lnTo>
                    <a:pt x="161" y="522"/>
                  </a:lnTo>
                  <a:lnTo>
                    <a:pt x="161" y="522"/>
                  </a:lnTo>
                  <a:lnTo>
                    <a:pt x="161" y="522"/>
                  </a:lnTo>
                  <a:lnTo>
                    <a:pt x="161" y="522"/>
                  </a:lnTo>
                  <a:lnTo>
                    <a:pt x="161" y="522"/>
                  </a:lnTo>
                  <a:lnTo>
                    <a:pt x="161" y="522"/>
                  </a:lnTo>
                  <a:lnTo>
                    <a:pt x="161" y="522"/>
                  </a:lnTo>
                  <a:lnTo>
                    <a:pt x="161" y="522"/>
                  </a:lnTo>
                  <a:lnTo>
                    <a:pt x="161" y="521"/>
                  </a:lnTo>
                  <a:lnTo>
                    <a:pt x="161" y="521"/>
                  </a:lnTo>
                  <a:lnTo>
                    <a:pt x="162" y="521"/>
                  </a:lnTo>
                  <a:lnTo>
                    <a:pt x="162" y="521"/>
                  </a:lnTo>
                  <a:lnTo>
                    <a:pt x="162" y="521"/>
                  </a:lnTo>
                  <a:lnTo>
                    <a:pt x="162" y="521"/>
                  </a:lnTo>
                  <a:lnTo>
                    <a:pt x="162" y="521"/>
                  </a:lnTo>
                  <a:lnTo>
                    <a:pt x="162" y="521"/>
                  </a:lnTo>
                  <a:lnTo>
                    <a:pt x="162" y="520"/>
                  </a:lnTo>
                  <a:lnTo>
                    <a:pt x="162" y="520"/>
                  </a:lnTo>
                  <a:lnTo>
                    <a:pt x="162" y="520"/>
                  </a:lnTo>
                  <a:lnTo>
                    <a:pt x="162" y="520"/>
                  </a:lnTo>
                  <a:lnTo>
                    <a:pt x="162" y="520"/>
                  </a:lnTo>
                  <a:lnTo>
                    <a:pt x="163" y="520"/>
                  </a:lnTo>
                  <a:lnTo>
                    <a:pt x="163" y="520"/>
                  </a:lnTo>
                  <a:lnTo>
                    <a:pt x="163" y="520"/>
                  </a:lnTo>
                  <a:lnTo>
                    <a:pt x="163" y="520"/>
                  </a:lnTo>
                  <a:lnTo>
                    <a:pt x="163" y="520"/>
                  </a:lnTo>
                  <a:lnTo>
                    <a:pt x="163" y="519"/>
                  </a:lnTo>
                  <a:lnTo>
                    <a:pt x="163" y="519"/>
                  </a:lnTo>
                  <a:lnTo>
                    <a:pt x="163" y="519"/>
                  </a:lnTo>
                  <a:lnTo>
                    <a:pt x="163" y="519"/>
                  </a:lnTo>
                  <a:lnTo>
                    <a:pt x="163" y="519"/>
                  </a:lnTo>
                  <a:lnTo>
                    <a:pt x="163" y="519"/>
                  </a:lnTo>
                  <a:lnTo>
                    <a:pt x="163" y="519"/>
                  </a:lnTo>
                  <a:lnTo>
                    <a:pt x="164" y="519"/>
                  </a:lnTo>
                  <a:lnTo>
                    <a:pt x="164" y="518"/>
                  </a:lnTo>
                  <a:lnTo>
                    <a:pt x="164" y="518"/>
                  </a:lnTo>
                  <a:lnTo>
                    <a:pt x="164" y="518"/>
                  </a:lnTo>
                  <a:lnTo>
                    <a:pt x="164" y="518"/>
                  </a:lnTo>
                  <a:lnTo>
                    <a:pt x="164" y="518"/>
                  </a:lnTo>
                  <a:lnTo>
                    <a:pt x="164" y="518"/>
                  </a:lnTo>
                  <a:lnTo>
                    <a:pt x="164" y="518"/>
                  </a:lnTo>
                  <a:lnTo>
                    <a:pt x="164" y="518"/>
                  </a:lnTo>
                  <a:lnTo>
                    <a:pt x="164" y="518"/>
                  </a:lnTo>
                  <a:lnTo>
                    <a:pt x="165" y="517"/>
                  </a:lnTo>
                  <a:lnTo>
                    <a:pt x="165" y="517"/>
                  </a:lnTo>
                  <a:lnTo>
                    <a:pt x="165" y="517"/>
                  </a:lnTo>
                  <a:lnTo>
                    <a:pt x="165" y="517"/>
                  </a:lnTo>
                  <a:lnTo>
                    <a:pt x="165" y="517"/>
                  </a:lnTo>
                  <a:lnTo>
                    <a:pt x="165" y="517"/>
                  </a:lnTo>
                  <a:lnTo>
                    <a:pt x="165" y="517"/>
                  </a:lnTo>
                  <a:lnTo>
                    <a:pt x="165" y="517"/>
                  </a:lnTo>
                  <a:lnTo>
                    <a:pt x="165" y="517"/>
                  </a:lnTo>
                  <a:lnTo>
                    <a:pt x="165" y="516"/>
                  </a:lnTo>
                  <a:lnTo>
                    <a:pt x="165" y="516"/>
                  </a:lnTo>
                  <a:lnTo>
                    <a:pt x="165" y="516"/>
                  </a:lnTo>
                  <a:lnTo>
                    <a:pt x="166" y="516"/>
                  </a:lnTo>
                  <a:lnTo>
                    <a:pt x="166" y="516"/>
                  </a:lnTo>
                  <a:lnTo>
                    <a:pt x="166" y="516"/>
                  </a:lnTo>
                  <a:lnTo>
                    <a:pt x="166" y="516"/>
                  </a:lnTo>
                  <a:lnTo>
                    <a:pt x="166" y="516"/>
                  </a:lnTo>
                  <a:lnTo>
                    <a:pt x="166" y="515"/>
                  </a:lnTo>
                  <a:lnTo>
                    <a:pt x="166" y="515"/>
                  </a:lnTo>
                  <a:lnTo>
                    <a:pt x="166" y="515"/>
                  </a:lnTo>
                  <a:lnTo>
                    <a:pt x="166" y="515"/>
                  </a:lnTo>
                  <a:lnTo>
                    <a:pt x="166" y="515"/>
                  </a:lnTo>
                  <a:lnTo>
                    <a:pt x="167" y="515"/>
                  </a:lnTo>
                  <a:lnTo>
                    <a:pt x="167" y="515"/>
                  </a:lnTo>
                  <a:lnTo>
                    <a:pt x="167" y="515"/>
                  </a:lnTo>
                  <a:lnTo>
                    <a:pt x="167" y="515"/>
                  </a:lnTo>
                  <a:lnTo>
                    <a:pt x="167" y="514"/>
                  </a:lnTo>
                  <a:lnTo>
                    <a:pt x="167" y="514"/>
                  </a:lnTo>
                  <a:lnTo>
                    <a:pt x="167" y="514"/>
                  </a:lnTo>
                  <a:lnTo>
                    <a:pt x="167" y="514"/>
                  </a:lnTo>
                  <a:lnTo>
                    <a:pt x="167" y="514"/>
                  </a:lnTo>
                  <a:lnTo>
                    <a:pt x="167" y="514"/>
                  </a:lnTo>
                  <a:lnTo>
                    <a:pt x="167" y="514"/>
                  </a:lnTo>
                  <a:lnTo>
                    <a:pt x="167" y="514"/>
                  </a:lnTo>
                  <a:lnTo>
                    <a:pt x="168" y="514"/>
                  </a:lnTo>
                  <a:lnTo>
                    <a:pt x="168" y="513"/>
                  </a:lnTo>
                  <a:lnTo>
                    <a:pt x="168" y="513"/>
                  </a:lnTo>
                  <a:lnTo>
                    <a:pt x="168" y="513"/>
                  </a:lnTo>
                  <a:lnTo>
                    <a:pt x="168" y="513"/>
                  </a:lnTo>
                  <a:lnTo>
                    <a:pt x="168" y="513"/>
                  </a:lnTo>
                  <a:lnTo>
                    <a:pt x="168" y="513"/>
                  </a:lnTo>
                  <a:lnTo>
                    <a:pt x="168" y="513"/>
                  </a:lnTo>
                  <a:lnTo>
                    <a:pt x="168" y="512"/>
                  </a:lnTo>
                  <a:lnTo>
                    <a:pt x="168" y="512"/>
                  </a:lnTo>
                  <a:lnTo>
                    <a:pt x="168" y="512"/>
                  </a:lnTo>
                  <a:lnTo>
                    <a:pt x="169" y="512"/>
                  </a:lnTo>
                  <a:lnTo>
                    <a:pt x="169" y="512"/>
                  </a:lnTo>
                  <a:lnTo>
                    <a:pt x="169" y="512"/>
                  </a:lnTo>
                  <a:lnTo>
                    <a:pt x="169" y="512"/>
                  </a:lnTo>
                  <a:lnTo>
                    <a:pt x="169" y="512"/>
                  </a:lnTo>
                  <a:lnTo>
                    <a:pt x="169" y="512"/>
                  </a:lnTo>
                  <a:lnTo>
                    <a:pt x="169" y="511"/>
                  </a:lnTo>
                  <a:lnTo>
                    <a:pt x="169" y="511"/>
                  </a:lnTo>
                  <a:lnTo>
                    <a:pt x="169" y="511"/>
                  </a:lnTo>
                  <a:lnTo>
                    <a:pt x="169" y="511"/>
                  </a:lnTo>
                  <a:lnTo>
                    <a:pt x="169" y="511"/>
                  </a:lnTo>
                  <a:lnTo>
                    <a:pt x="170" y="511"/>
                  </a:lnTo>
                  <a:lnTo>
                    <a:pt x="170" y="511"/>
                  </a:lnTo>
                  <a:lnTo>
                    <a:pt x="170" y="510"/>
                  </a:lnTo>
                  <a:lnTo>
                    <a:pt x="170" y="510"/>
                  </a:lnTo>
                  <a:lnTo>
                    <a:pt x="170" y="510"/>
                  </a:lnTo>
                  <a:lnTo>
                    <a:pt x="170" y="510"/>
                  </a:lnTo>
                  <a:lnTo>
                    <a:pt x="170" y="510"/>
                  </a:lnTo>
                  <a:lnTo>
                    <a:pt x="170" y="510"/>
                  </a:lnTo>
                  <a:lnTo>
                    <a:pt x="170" y="510"/>
                  </a:lnTo>
                  <a:lnTo>
                    <a:pt x="170" y="510"/>
                  </a:lnTo>
                  <a:lnTo>
                    <a:pt x="170" y="509"/>
                  </a:lnTo>
                  <a:lnTo>
                    <a:pt x="171" y="509"/>
                  </a:lnTo>
                  <a:lnTo>
                    <a:pt x="171" y="509"/>
                  </a:lnTo>
                  <a:lnTo>
                    <a:pt x="171" y="509"/>
                  </a:lnTo>
                  <a:lnTo>
                    <a:pt x="171" y="509"/>
                  </a:lnTo>
                  <a:lnTo>
                    <a:pt x="171" y="509"/>
                  </a:lnTo>
                  <a:lnTo>
                    <a:pt x="171" y="509"/>
                  </a:lnTo>
                  <a:lnTo>
                    <a:pt x="171" y="509"/>
                  </a:lnTo>
                  <a:lnTo>
                    <a:pt x="171" y="508"/>
                  </a:lnTo>
                  <a:lnTo>
                    <a:pt x="171" y="508"/>
                  </a:lnTo>
                  <a:lnTo>
                    <a:pt x="171" y="508"/>
                  </a:lnTo>
                  <a:lnTo>
                    <a:pt x="171" y="508"/>
                  </a:lnTo>
                  <a:lnTo>
                    <a:pt x="172" y="508"/>
                  </a:lnTo>
                  <a:lnTo>
                    <a:pt x="172" y="508"/>
                  </a:lnTo>
                  <a:lnTo>
                    <a:pt x="172" y="508"/>
                  </a:lnTo>
                  <a:lnTo>
                    <a:pt x="172" y="508"/>
                  </a:lnTo>
                  <a:lnTo>
                    <a:pt x="172" y="507"/>
                  </a:lnTo>
                  <a:lnTo>
                    <a:pt x="172" y="507"/>
                  </a:lnTo>
                  <a:lnTo>
                    <a:pt x="172" y="507"/>
                  </a:lnTo>
                  <a:lnTo>
                    <a:pt x="172" y="507"/>
                  </a:lnTo>
                  <a:lnTo>
                    <a:pt x="172" y="507"/>
                  </a:lnTo>
                  <a:lnTo>
                    <a:pt x="172" y="507"/>
                  </a:lnTo>
                  <a:lnTo>
                    <a:pt x="172" y="507"/>
                  </a:lnTo>
                  <a:lnTo>
                    <a:pt x="173" y="506"/>
                  </a:lnTo>
                  <a:lnTo>
                    <a:pt x="173" y="506"/>
                  </a:lnTo>
                  <a:lnTo>
                    <a:pt x="173" y="506"/>
                  </a:lnTo>
                  <a:lnTo>
                    <a:pt x="173" y="506"/>
                  </a:lnTo>
                  <a:lnTo>
                    <a:pt x="173" y="506"/>
                  </a:lnTo>
                  <a:lnTo>
                    <a:pt x="173" y="506"/>
                  </a:lnTo>
                  <a:lnTo>
                    <a:pt x="173" y="506"/>
                  </a:lnTo>
                  <a:lnTo>
                    <a:pt x="173" y="505"/>
                  </a:lnTo>
                  <a:lnTo>
                    <a:pt x="173" y="505"/>
                  </a:lnTo>
                  <a:lnTo>
                    <a:pt x="173" y="505"/>
                  </a:lnTo>
                  <a:lnTo>
                    <a:pt x="173" y="505"/>
                  </a:lnTo>
                  <a:lnTo>
                    <a:pt x="173" y="505"/>
                  </a:lnTo>
                  <a:lnTo>
                    <a:pt x="174" y="505"/>
                  </a:lnTo>
                  <a:lnTo>
                    <a:pt x="174" y="505"/>
                  </a:lnTo>
                  <a:lnTo>
                    <a:pt x="174" y="505"/>
                  </a:lnTo>
                  <a:lnTo>
                    <a:pt x="174" y="504"/>
                  </a:lnTo>
                  <a:lnTo>
                    <a:pt x="174" y="504"/>
                  </a:lnTo>
                  <a:lnTo>
                    <a:pt x="174" y="504"/>
                  </a:lnTo>
                  <a:lnTo>
                    <a:pt x="174" y="504"/>
                  </a:lnTo>
                  <a:lnTo>
                    <a:pt x="174" y="504"/>
                  </a:lnTo>
                  <a:lnTo>
                    <a:pt x="174" y="504"/>
                  </a:lnTo>
                  <a:lnTo>
                    <a:pt x="174" y="504"/>
                  </a:lnTo>
                  <a:lnTo>
                    <a:pt x="175" y="504"/>
                  </a:lnTo>
                  <a:lnTo>
                    <a:pt x="175" y="503"/>
                  </a:lnTo>
                  <a:lnTo>
                    <a:pt x="175" y="503"/>
                  </a:lnTo>
                  <a:lnTo>
                    <a:pt x="175" y="503"/>
                  </a:lnTo>
                  <a:lnTo>
                    <a:pt x="175" y="503"/>
                  </a:lnTo>
                  <a:lnTo>
                    <a:pt x="175" y="503"/>
                  </a:lnTo>
                  <a:lnTo>
                    <a:pt x="175" y="503"/>
                  </a:lnTo>
                  <a:lnTo>
                    <a:pt x="175" y="502"/>
                  </a:lnTo>
                  <a:lnTo>
                    <a:pt x="175" y="502"/>
                  </a:lnTo>
                  <a:lnTo>
                    <a:pt x="175" y="502"/>
                  </a:lnTo>
                  <a:lnTo>
                    <a:pt x="175" y="502"/>
                  </a:lnTo>
                  <a:lnTo>
                    <a:pt x="176" y="502"/>
                  </a:lnTo>
                  <a:lnTo>
                    <a:pt x="176" y="502"/>
                  </a:lnTo>
                  <a:lnTo>
                    <a:pt x="176" y="502"/>
                  </a:lnTo>
                  <a:lnTo>
                    <a:pt x="176" y="502"/>
                  </a:lnTo>
                  <a:lnTo>
                    <a:pt x="176" y="501"/>
                  </a:lnTo>
                  <a:lnTo>
                    <a:pt x="176" y="501"/>
                  </a:lnTo>
                  <a:lnTo>
                    <a:pt x="176" y="501"/>
                  </a:lnTo>
                  <a:lnTo>
                    <a:pt x="176" y="501"/>
                  </a:lnTo>
                  <a:lnTo>
                    <a:pt x="176" y="501"/>
                  </a:lnTo>
                  <a:lnTo>
                    <a:pt x="176" y="501"/>
                  </a:lnTo>
                  <a:lnTo>
                    <a:pt x="176" y="500"/>
                  </a:lnTo>
                  <a:lnTo>
                    <a:pt x="176" y="500"/>
                  </a:lnTo>
                  <a:lnTo>
                    <a:pt x="177" y="500"/>
                  </a:lnTo>
                  <a:lnTo>
                    <a:pt x="177" y="500"/>
                  </a:lnTo>
                  <a:lnTo>
                    <a:pt x="177" y="500"/>
                  </a:lnTo>
                  <a:lnTo>
                    <a:pt x="177" y="500"/>
                  </a:lnTo>
                  <a:lnTo>
                    <a:pt x="177" y="500"/>
                  </a:lnTo>
                  <a:lnTo>
                    <a:pt x="177" y="500"/>
                  </a:lnTo>
                  <a:lnTo>
                    <a:pt x="177" y="499"/>
                  </a:lnTo>
                  <a:lnTo>
                    <a:pt x="177" y="499"/>
                  </a:lnTo>
                  <a:lnTo>
                    <a:pt x="177" y="499"/>
                  </a:lnTo>
                  <a:lnTo>
                    <a:pt x="177" y="499"/>
                  </a:lnTo>
                  <a:lnTo>
                    <a:pt x="178" y="499"/>
                  </a:lnTo>
                  <a:lnTo>
                    <a:pt x="178" y="499"/>
                  </a:lnTo>
                  <a:lnTo>
                    <a:pt x="178" y="499"/>
                  </a:lnTo>
                  <a:lnTo>
                    <a:pt x="178" y="498"/>
                  </a:lnTo>
                  <a:lnTo>
                    <a:pt x="178" y="498"/>
                  </a:lnTo>
                  <a:lnTo>
                    <a:pt x="178" y="498"/>
                  </a:lnTo>
                  <a:lnTo>
                    <a:pt x="178" y="498"/>
                  </a:lnTo>
                  <a:lnTo>
                    <a:pt x="178" y="498"/>
                  </a:lnTo>
                  <a:lnTo>
                    <a:pt x="178" y="498"/>
                  </a:lnTo>
                  <a:lnTo>
                    <a:pt x="178" y="497"/>
                  </a:lnTo>
                  <a:lnTo>
                    <a:pt x="178" y="497"/>
                  </a:lnTo>
                  <a:lnTo>
                    <a:pt x="178" y="497"/>
                  </a:lnTo>
                  <a:lnTo>
                    <a:pt x="179" y="497"/>
                  </a:lnTo>
                  <a:lnTo>
                    <a:pt x="179" y="497"/>
                  </a:lnTo>
                  <a:lnTo>
                    <a:pt x="179" y="497"/>
                  </a:lnTo>
                  <a:lnTo>
                    <a:pt x="179" y="497"/>
                  </a:lnTo>
                  <a:lnTo>
                    <a:pt x="179" y="496"/>
                  </a:lnTo>
                  <a:lnTo>
                    <a:pt x="179" y="496"/>
                  </a:lnTo>
                  <a:lnTo>
                    <a:pt x="179" y="496"/>
                  </a:lnTo>
                  <a:lnTo>
                    <a:pt x="179" y="496"/>
                  </a:lnTo>
                  <a:lnTo>
                    <a:pt x="179" y="496"/>
                  </a:lnTo>
                  <a:lnTo>
                    <a:pt x="179" y="496"/>
                  </a:lnTo>
                  <a:lnTo>
                    <a:pt x="180" y="496"/>
                  </a:lnTo>
                  <a:lnTo>
                    <a:pt x="180" y="495"/>
                  </a:lnTo>
                  <a:lnTo>
                    <a:pt x="180" y="495"/>
                  </a:lnTo>
                  <a:lnTo>
                    <a:pt x="180" y="495"/>
                  </a:lnTo>
                  <a:lnTo>
                    <a:pt x="180" y="495"/>
                  </a:lnTo>
                  <a:lnTo>
                    <a:pt x="180" y="495"/>
                  </a:lnTo>
                  <a:lnTo>
                    <a:pt x="180" y="495"/>
                  </a:lnTo>
                  <a:lnTo>
                    <a:pt x="180" y="494"/>
                  </a:lnTo>
                  <a:lnTo>
                    <a:pt x="180" y="494"/>
                  </a:lnTo>
                  <a:lnTo>
                    <a:pt x="180" y="494"/>
                  </a:lnTo>
                  <a:lnTo>
                    <a:pt x="180" y="494"/>
                  </a:lnTo>
                  <a:lnTo>
                    <a:pt x="180" y="494"/>
                  </a:lnTo>
                  <a:lnTo>
                    <a:pt x="181" y="494"/>
                  </a:lnTo>
                  <a:lnTo>
                    <a:pt x="181" y="494"/>
                  </a:lnTo>
                  <a:lnTo>
                    <a:pt x="181" y="493"/>
                  </a:lnTo>
                  <a:lnTo>
                    <a:pt x="181" y="493"/>
                  </a:lnTo>
                  <a:lnTo>
                    <a:pt x="181" y="493"/>
                  </a:lnTo>
                  <a:lnTo>
                    <a:pt x="181" y="493"/>
                  </a:lnTo>
                  <a:lnTo>
                    <a:pt x="181" y="493"/>
                  </a:lnTo>
                  <a:lnTo>
                    <a:pt x="181" y="493"/>
                  </a:lnTo>
                  <a:lnTo>
                    <a:pt x="181" y="492"/>
                  </a:lnTo>
                  <a:lnTo>
                    <a:pt x="181" y="492"/>
                  </a:lnTo>
                  <a:lnTo>
                    <a:pt x="181" y="492"/>
                  </a:lnTo>
                  <a:lnTo>
                    <a:pt x="182" y="492"/>
                  </a:lnTo>
                  <a:lnTo>
                    <a:pt x="182" y="492"/>
                  </a:lnTo>
                  <a:lnTo>
                    <a:pt x="182" y="492"/>
                  </a:lnTo>
                  <a:lnTo>
                    <a:pt x="182" y="492"/>
                  </a:lnTo>
                  <a:lnTo>
                    <a:pt x="182" y="491"/>
                  </a:lnTo>
                  <a:lnTo>
                    <a:pt x="182" y="491"/>
                  </a:lnTo>
                  <a:lnTo>
                    <a:pt x="182" y="491"/>
                  </a:lnTo>
                  <a:lnTo>
                    <a:pt x="182" y="491"/>
                  </a:lnTo>
                  <a:lnTo>
                    <a:pt x="182" y="491"/>
                  </a:lnTo>
                  <a:lnTo>
                    <a:pt x="182" y="491"/>
                  </a:lnTo>
                  <a:lnTo>
                    <a:pt x="182" y="490"/>
                  </a:lnTo>
                  <a:lnTo>
                    <a:pt x="183" y="490"/>
                  </a:lnTo>
                  <a:lnTo>
                    <a:pt x="183" y="490"/>
                  </a:lnTo>
                  <a:lnTo>
                    <a:pt x="183" y="490"/>
                  </a:lnTo>
                  <a:lnTo>
                    <a:pt x="183" y="490"/>
                  </a:lnTo>
                  <a:lnTo>
                    <a:pt x="183" y="490"/>
                  </a:lnTo>
                  <a:lnTo>
                    <a:pt x="183" y="490"/>
                  </a:lnTo>
                  <a:lnTo>
                    <a:pt x="183" y="489"/>
                  </a:lnTo>
                  <a:lnTo>
                    <a:pt x="183" y="489"/>
                  </a:lnTo>
                  <a:lnTo>
                    <a:pt x="183" y="489"/>
                  </a:lnTo>
                  <a:lnTo>
                    <a:pt x="183" y="489"/>
                  </a:lnTo>
                  <a:lnTo>
                    <a:pt x="183" y="489"/>
                  </a:lnTo>
                  <a:lnTo>
                    <a:pt x="184" y="489"/>
                  </a:lnTo>
                  <a:lnTo>
                    <a:pt x="184" y="488"/>
                  </a:lnTo>
                  <a:lnTo>
                    <a:pt x="184" y="488"/>
                  </a:lnTo>
                  <a:lnTo>
                    <a:pt x="184" y="488"/>
                  </a:lnTo>
                  <a:lnTo>
                    <a:pt x="184" y="488"/>
                  </a:lnTo>
                  <a:lnTo>
                    <a:pt x="184" y="488"/>
                  </a:lnTo>
                  <a:lnTo>
                    <a:pt x="184" y="488"/>
                  </a:lnTo>
                  <a:lnTo>
                    <a:pt x="184" y="487"/>
                  </a:lnTo>
                  <a:lnTo>
                    <a:pt x="184" y="487"/>
                  </a:lnTo>
                  <a:lnTo>
                    <a:pt x="184" y="487"/>
                  </a:lnTo>
                  <a:lnTo>
                    <a:pt x="184" y="487"/>
                  </a:lnTo>
                  <a:lnTo>
                    <a:pt x="185" y="487"/>
                  </a:lnTo>
                  <a:lnTo>
                    <a:pt x="185" y="487"/>
                  </a:lnTo>
                  <a:lnTo>
                    <a:pt x="185" y="486"/>
                  </a:lnTo>
                  <a:lnTo>
                    <a:pt x="185" y="486"/>
                  </a:lnTo>
                  <a:lnTo>
                    <a:pt x="185" y="486"/>
                  </a:lnTo>
                  <a:lnTo>
                    <a:pt x="185" y="486"/>
                  </a:lnTo>
                  <a:lnTo>
                    <a:pt x="185" y="486"/>
                  </a:lnTo>
                  <a:lnTo>
                    <a:pt x="185" y="486"/>
                  </a:lnTo>
                  <a:lnTo>
                    <a:pt x="185" y="485"/>
                  </a:lnTo>
                  <a:lnTo>
                    <a:pt x="185" y="485"/>
                  </a:lnTo>
                  <a:lnTo>
                    <a:pt x="185" y="485"/>
                  </a:lnTo>
                  <a:lnTo>
                    <a:pt x="186" y="485"/>
                  </a:lnTo>
                  <a:lnTo>
                    <a:pt x="186" y="485"/>
                  </a:lnTo>
                  <a:lnTo>
                    <a:pt x="186" y="485"/>
                  </a:lnTo>
                  <a:lnTo>
                    <a:pt x="186" y="484"/>
                  </a:lnTo>
                  <a:lnTo>
                    <a:pt x="186" y="484"/>
                  </a:lnTo>
                  <a:lnTo>
                    <a:pt x="186" y="484"/>
                  </a:lnTo>
                  <a:lnTo>
                    <a:pt x="186" y="484"/>
                  </a:lnTo>
                  <a:lnTo>
                    <a:pt x="186" y="484"/>
                  </a:lnTo>
                  <a:lnTo>
                    <a:pt x="186" y="484"/>
                  </a:lnTo>
                  <a:lnTo>
                    <a:pt x="186" y="483"/>
                  </a:lnTo>
                  <a:lnTo>
                    <a:pt x="186" y="483"/>
                  </a:lnTo>
                  <a:lnTo>
                    <a:pt x="186" y="483"/>
                  </a:lnTo>
                  <a:lnTo>
                    <a:pt x="187" y="483"/>
                  </a:lnTo>
                  <a:lnTo>
                    <a:pt x="187" y="483"/>
                  </a:lnTo>
                  <a:lnTo>
                    <a:pt x="187" y="483"/>
                  </a:lnTo>
                  <a:lnTo>
                    <a:pt x="187" y="482"/>
                  </a:lnTo>
                  <a:lnTo>
                    <a:pt x="187" y="482"/>
                  </a:lnTo>
                  <a:lnTo>
                    <a:pt x="187" y="482"/>
                  </a:lnTo>
                  <a:lnTo>
                    <a:pt x="187" y="482"/>
                  </a:lnTo>
                  <a:lnTo>
                    <a:pt x="187" y="482"/>
                  </a:lnTo>
                  <a:lnTo>
                    <a:pt x="187" y="482"/>
                  </a:lnTo>
                  <a:lnTo>
                    <a:pt x="187" y="481"/>
                  </a:lnTo>
                  <a:lnTo>
                    <a:pt x="188" y="481"/>
                  </a:lnTo>
                  <a:lnTo>
                    <a:pt x="188" y="481"/>
                  </a:lnTo>
                  <a:lnTo>
                    <a:pt x="188" y="481"/>
                  </a:lnTo>
                  <a:lnTo>
                    <a:pt x="188" y="481"/>
                  </a:lnTo>
                  <a:lnTo>
                    <a:pt x="188" y="481"/>
                  </a:lnTo>
                  <a:lnTo>
                    <a:pt x="188" y="480"/>
                  </a:lnTo>
                  <a:lnTo>
                    <a:pt x="188" y="480"/>
                  </a:lnTo>
                  <a:lnTo>
                    <a:pt x="188" y="480"/>
                  </a:lnTo>
                  <a:lnTo>
                    <a:pt x="188" y="480"/>
                  </a:lnTo>
                  <a:lnTo>
                    <a:pt x="188" y="480"/>
                  </a:lnTo>
                  <a:lnTo>
                    <a:pt x="188" y="480"/>
                  </a:lnTo>
                  <a:lnTo>
                    <a:pt x="189" y="479"/>
                  </a:lnTo>
                  <a:lnTo>
                    <a:pt x="189" y="479"/>
                  </a:lnTo>
                  <a:lnTo>
                    <a:pt x="189" y="479"/>
                  </a:lnTo>
                  <a:lnTo>
                    <a:pt x="189" y="479"/>
                  </a:lnTo>
                  <a:lnTo>
                    <a:pt x="189" y="479"/>
                  </a:lnTo>
                  <a:lnTo>
                    <a:pt x="189" y="479"/>
                  </a:lnTo>
                  <a:lnTo>
                    <a:pt x="189" y="478"/>
                  </a:lnTo>
                  <a:lnTo>
                    <a:pt x="189" y="478"/>
                  </a:lnTo>
                  <a:lnTo>
                    <a:pt x="189" y="478"/>
                  </a:lnTo>
                  <a:lnTo>
                    <a:pt x="189" y="478"/>
                  </a:lnTo>
                  <a:lnTo>
                    <a:pt x="189" y="478"/>
                  </a:lnTo>
                  <a:lnTo>
                    <a:pt x="189" y="477"/>
                  </a:lnTo>
                  <a:lnTo>
                    <a:pt x="190" y="477"/>
                  </a:lnTo>
                  <a:lnTo>
                    <a:pt x="190" y="477"/>
                  </a:lnTo>
                  <a:lnTo>
                    <a:pt x="190" y="477"/>
                  </a:lnTo>
                  <a:lnTo>
                    <a:pt x="190" y="477"/>
                  </a:lnTo>
                  <a:lnTo>
                    <a:pt x="190" y="477"/>
                  </a:lnTo>
                  <a:lnTo>
                    <a:pt x="190" y="476"/>
                  </a:lnTo>
                  <a:lnTo>
                    <a:pt x="190" y="476"/>
                  </a:lnTo>
                  <a:lnTo>
                    <a:pt x="190" y="476"/>
                  </a:lnTo>
                  <a:lnTo>
                    <a:pt x="190" y="476"/>
                  </a:lnTo>
                  <a:lnTo>
                    <a:pt x="190" y="476"/>
                  </a:lnTo>
                  <a:lnTo>
                    <a:pt x="191" y="475"/>
                  </a:lnTo>
                  <a:lnTo>
                    <a:pt x="191" y="475"/>
                  </a:lnTo>
                  <a:lnTo>
                    <a:pt x="191" y="475"/>
                  </a:lnTo>
                  <a:lnTo>
                    <a:pt x="191" y="475"/>
                  </a:lnTo>
                  <a:lnTo>
                    <a:pt x="191" y="475"/>
                  </a:lnTo>
                  <a:lnTo>
                    <a:pt x="191" y="475"/>
                  </a:lnTo>
                  <a:lnTo>
                    <a:pt x="191" y="474"/>
                  </a:lnTo>
                  <a:lnTo>
                    <a:pt x="191" y="474"/>
                  </a:lnTo>
                  <a:lnTo>
                    <a:pt x="191" y="474"/>
                  </a:lnTo>
                  <a:lnTo>
                    <a:pt x="191" y="474"/>
                  </a:lnTo>
                  <a:lnTo>
                    <a:pt x="191" y="474"/>
                  </a:lnTo>
                  <a:lnTo>
                    <a:pt x="191" y="474"/>
                  </a:lnTo>
                  <a:lnTo>
                    <a:pt x="192" y="473"/>
                  </a:lnTo>
                  <a:lnTo>
                    <a:pt x="192" y="473"/>
                  </a:lnTo>
                  <a:lnTo>
                    <a:pt x="192" y="473"/>
                  </a:lnTo>
                  <a:lnTo>
                    <a:pt x="192" y="473"/>
                  </a:lnTo>
                  <a:lnTo>
                    <a:pt x="192" y="473"/>
                  </a:lnTo>
                  <a:lnTo>
                    <a:pt x="192" y="472"/>
                  </a:lnTo>
                  <a:lnTo>
                    <a:pt x="192" y="472"/>
                  </a:lnTo>
                  <a:lnTo>
                    <a:pt x="192" y="472"/>
                  </a:lnTo>
                  <a:lnTo>
                    <a:pt x="192" y="472"/>
                  </a:lnTo>
                  <a:lnTo>
                    <a:pt x="192" y="472"/>
                  </a:lnTo>
                  <a:lnTo>
                    <a:pt x="193" y="471"/>
                  </a:lnTo>
                  <a:lnTo>
                    <a:pt x="193" y="471"/>
                  </a:lnTo>
                  <a:lnTo>
                    <a:pt x="193" y="471"/>
                  </a:lnTo>
                  <a:lnTo>
                    <a:pt x="193" y="471"/>
                  </a:lnTo>
                  <a:lnTo>
                    <a:pt x="193" y="471"/>
                  </a:lnTo>
                  <a:lnTo>
                    <a:pt x="193" y="471"/>
                  </a:lnTo>
                  <a:lnTo>
                    <a:pt x="193" y="470"/>
                  </a:lnTo>
                  <a:lnTo>
                    <a:pt x="193" y="470"/>
                  </a:lnTo>
                  <a:lnTo>
                    <a:pt x="193" y="470"/>
                  </a:lnTo>
                  <a:lnTo>
                    <a:pt x="193" y="470"/>
                  </a:lnTo>
                  <a:lnTo>
                    <a:pt x="193" y="470"/>
                  </a:lnTo>
                  <a:lnTo>
                    <a:pt x="193" y="469"/>
                  </a:lnTo>
                  <a:lnTo>
                    <a:pt x="194" y="469"/>
                  </a:lnTo>
                  <a:lnTo>
                    <a:pt x="194" y="469"/>
                  </a:lnTo>
                  <a:lnTo>
                    <a:pt x="194" y="469"/>
                  </a:lnTo>
                  <a:lnTo>
                    <a:pt x="194" y="469"/>
                  </a:lnTo>
                  <a:lnTo>
                    <a:pt x="194" y="468"/>
                  </a:lnTo>
                  <a:lnTo>
                    <a:pt x="194" y="468"/>
                  </a:lnTo>
                  <a:lnTo>
                    <a:pt x="194" y="468"/>
                  </a:lnTo>
                  <a:lnTo>
                    <a:pt x="194" y="468"/>
                  </a:lnTo>
                  <a:lnTo>
                    <a:pt x="194" y="468"/>
                  </a:lnTo>
                  <a:lnTo>
                    <a:pt x="194" y="467"/>
                  </a:lnTo>
                  <a:lnTo>
                    <a:pt x="194" y="467"/>
                  </a:lnTo>
                  <a:lnTo>
                    <a:pt x="195" y="467"/>
                  </a:lnTo>
                  <a:lnTo>
                    <a:pt x="195" y="467"/>
                  </a:lnTo>
                  <a:lnTo>
                    <a:pt x="195" y="467"/>
                  </a:lnTo>
                  <a:lnTo>
                    <a:pt x="195" y="467"/>
                  </a:lnTo>
                  <a:lnTo>
                    <a:pt x="195" y="466"/>
                  </a:lnTo>
                  <a:lnTo>
                    <a:pt x="195" y="466"/>
                  </a:lnTo>
                  <a:lnTo>
                    <a:pt x="195" y="466"/>
                  </a:lnTo>
                  <a:lnTo>
                    <a:pt x="195" y="466"/>
                  </a:lnTo>
                  <a:lnTo>
                    <a:pt x="195" y="466"/>
                  </a:lnTo>
                  <a:lnTo>
                    <a:pt x="195" y="465"/>
                  </a:lnTo>
                  <a:lnTo>
                    <a:pt x="195" y="465"/>
                  </a:lnTo>
                  <a:lnTo>
                    <a:pt x="196" y="465"/>
                  </a:lnTo>
                  <a:lnTo>
                    <a:pt x="196" y="465"/>
                  </a:lnTo>
                  <a:lnTo>
                    <a:pt x="196" y="465"/>
                  </a:lnTo>
                  <a:lnTo>
                    <a:pt x="196" y="464"/>
                  </a:lnTo>
                  <a:lnTo>
                    <a:pt x="196" y="464"/>
                  </a:lnTo>
                  <a:lnTo>
                    <a:pt x="196" y="464"/>
                  </a:lnTo>
                  <a:lnTo>
                    <a:pt x="196" y="464"/>
                  </a:lnTo>
                  <a:lnTo>
                    <a:pt x="196" y="464"/>
                  </a:lnTo>
                  <a:lnTo>
                    <a:pt x="196" y="464"/>
                  </a:lnTo>
                  <a:lnTo>
                    <a:pt x="196" y="463"/>
                  </a:lnTo>
                  <a:lnTo>
                    <a:pt x="196" y="463"/>
                  </a:lnTo>
                  <a:lnTo>
                    <a:pt x="197" y="463"/>
                  </a:lnTo>
                  <a:lnTo>
                    <a:pt x="197" y="463"/>
                  </a:lnTo>
                  <a:lnTo>
                    <a:pt x="197" y="462"/>
                  </a:lnTo>
                  <a:lnTo>
                    <a:pt x="197" y="462"/>
                  </a:lnTo>
                  <a:lnTo>
                    <a:pt x="197" y="462"/>
                  </a:lnTo>
                  <a:lnTo>
                    <a:pt x="197" y="462"/>
                  </a:lnTo>
                  <a:lnTo>
                    <a:pt x="197" y="462"/>
                  </a:lnTo>
                  <a:lnTo>
                    <a:pt x="197" y="462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7" y="461"/>
                  </a:lnTo>
                  <a:lnTo>
                    <a:pt x="198" y="461"/>
                  </a:lnTo>
                  <a:lnTo>
                    <a:pt x="198" y="460"/>
                  </a:lnTo>
                  <a:lnTo>
                    <a:pt x="198" y="460"/>
                  </a:lnTo>
                  <a:lnTo>
                    <a:pt x="198" y="460"/>
                  </a:lnTo>
                  <a:lnTo>
                    <a:pt x="198" y="460"/>
                  </a:lnTo>
                  <a:lnTo>
                    <a:pt x="198" y="460"/>
                  </a:lnTo>
                  <a:lnTo>
                    <a:pt x="198" y="459"/>
                  </a:lnTo>
                  <a:lnTo>
                    <a:pt x="198" y="459"/>
                  </a:lnTo>
                  <a:lnTo>
                    <a:pt x="198" y="459"/>
                  </a:lnTo>
                  <a:lnTo>
                    <a:pt x="198" y="459"/>
                  </a:lnTo>
                  <a:lnTo>
                    <a:pt x="199" y="459"/>
                  </a:lnTo>
                  <a:lnTo>
                    <a:pt x="199" y="458"/>
                  </a:lnTo>
                  <a:lnTo>
                    <a:pt x="199" y="458"/>
                  </a:lnTo>
                  <a:lnTo>
                    <a:pt x="199" y="458"/>
                  </a:lnTo>
                  <a:lnTo>
                    <a:pt x="199" y="458"/>
                  </a:lnTo>
                  <a:lnTo>
                    <a:pt x="199" y="457"/>
                  </a:lnTo>
                  <a:lnTo>
                    <a:pt x="199" y="457"/>
                  </a:lnTo>
                  <a:lnTo>
                    <a:pt x="199" y="457"/>
                  </a:lnTo>
                  <a:lnTo>
                    <a:pt x="199" y="457"/>
                  </a:lnTo>
                  <a:lnTo>
                    <a:pt x="199" y="457"/>
                  </a:lnTo>
                  <a:lnTo>
                    <a:pt x="199" y="456"/>
                  </a:lnTo>
                  <a:lnTo>
                    <a:pt x="199" y="456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00" y="456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200" y="455"/>
                  </a:lnTo>
                  <a:lnTo>
                    <a:pt x="200" y="454"/>
                  </a:lnTo>
                  <a:lnTo>
                    <a:pt x="200" y="454"/>
                  </a:lnTo>
                  <a:lnTo>
                    <a:pt x="201" y="454"/>
                  </a:lnTo>
                  <a:lnTo>
                    <a:pt x="201" y="454"/>
                  </a:lnTo>
                  <a:lnTo>
                    <a:pt x="201" y="454"/>
                  </a:lnTo>
                  <a:lnTo>
                    <a:pt x="201" y="453"/>
                  </a:lnTo>
                  <a:lnTo>
                    <a:pt x="201" y="453"/>
                  </a:lnTo>
                  <a:lnTo>
                    <a:pt x="201" y="453"/>
                  </a:lnTo>
                  <a:lnTo>
                    <a:pt x="201" y="453"/>
                  </a:lnTo>
                  <a:lnTo>
                    <a:pt x="201" y="453"/>
                  </a:lnTo>
                  <a:lnTo>
                    <a:pt x="201" y="452"/>
                  </a:lnTo>
                  <a:lnTo>
                    <a:pt x="201" y="452"/>
                  </a:lnTo>
                  <a:lnTo>
                    <a:pt x="201" y="452"/>
                  </a:lnTo>
                  <a:lnTo>
                    <a:pt x="202" y="452"/>
                  </a:lnTo>
                  <a:lnTo>
                    <a:pt x="202" y="452"/>
                  </a:lnTo>
                  <a:lnTo>
                    <a:pt x="202" y="451"/>
                  </a:lnTo>
                  <a:lnTo>
                    <a:pt x="202" y="451"/>
                  </a:lnTo>
                  <a:lnTo>
                    <a:pt x="202" y="451"/>
                  </a:lnTo>
                  <a:lnTo>
                    <a:pt x="202" y="451"/>
                  </a:lnTo>
                  <a:lnTo>
                    <a:pt x="202" y="451"/>
                  </a:lnTo>
                  <a:lnTo>
                    <a:pt x="202" y="450"/>
                  </a:lnTo>
                  <a:lnTo>
                    <a:pt x="202" y="450"/>
                  </a:lnTo>
                  <a:lnTo>
                    <a:pt x="202" y="450"/>
                  </a:lnTo>
                  <a:lnTo>
                    <a:pt x="202" y="450"/>
                  </a:lnTo>
                  <a:lnTo>
                    <a:pt x="202" y="449"/>
                  </a:lnTo>
                  <a:lnTo>
                    <a:pt x="203" y="449"/>
                  </a:lnTo>
                  <a:lnTo>
                    <a:pt x="203" y="449"/>
                  </a:lnTo>
                  <a:lnTo>
                    <a:pt x="203" y="449"/>
                  </a:lnTo>
                  <a:lnTo>
                    <a:pt x="203" y="449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03" y="448"/>
                  </a:lnTo>
                  <a:lnTo>
                    <a:pt x="203" y="447"/>
                  </a:lnTo>
                  <a:lnTo>
                    <a:pt x="203" y="447"/>
                  </a:lnTo>
                  <a:lnTo>
                    <a:pt x="204" y="447"/>
                  </a:lnTo>
                  <a:lnTo>
                    <a:pt x="204" y="447"/>
                  </a:lnTo>
                  <a:lnTo>
                    <a:pt x="204" y="447"/>
                  </a:lnTo>
                  <a:lnTo>
                    <a:pt x="204" y="446"/>
                  </a:lnTo>
                  <a:lnTo>
                    <a:pt x="204" y="446"/>
                  </a:lnTo>
                  <a:lnTo>
                    <a:pt x="204" y="446"/>
                  </a:lnTo>
                  <a:lnTo>
                    <a:pt x="204" y="446"/>
                  </a:lnTo>
                  <a:lnTo>
                    <a:pt x="204" y="446"/>
                  </a:lnTo>
                  <a:lnTo>
                    <a:pt x="204" y="445"/>
                  </a:lnTo>
                  <a:lnTo>
                    <a:pt x="204" y="445"/>
                  </a:lnTo>
                  <a:lnTo>
                    <a:pt x="204" y="445"/>
                  </a:lnTo>
                  <a:lnTo>
                    <a:pt x="204" y="445"/>
                  </a:lnTo>
                  <a:lnTo>
                    <a:pt x="205" y="444"/>
                  </a:lnTo>
                  <a:lnTo>
                    <a:pt x="205" y="444"/>
                  </a:lnTo>
                  <a:lnTo>
                    <a:pt x="205" y="444"/>
                  </a:lnTo>
                  <a:lnTo>
                    <a:pt x="205" y="444"/>
                  </a:lnTo>
                  <a:lnTo>
                    <a:pt x="205" y="444"/>
                  </a:lnTo>
                  <a:lnTo>
                    <a:pt x="205" y="443"/>
                  </a:lnTo>
                  <a:lnTo>
                    <a:pt x="205" y="443"/>
                  </a:lnTo>
                  <a:lnTo>
                    <a:pt x="205" y="443"/>
                  </a:lnTo>
                  <a:lnTo>
                    <a:pt x="205" y="443"/>
                  </a:lnTo>
                  <a:lnTo>
                    <a:pt x="205" y="442"/>
                  </a:lnTo>
                  <a:lnTo>
                    <a:pt x="206" y="442"/>
                  </a:lnTo>
                  <a:lnTo>
                    <a:pt x="206" y="442"/>
                  </a:lnTo>
                  <a:lnTo>
                    <a:pt x="206" y="442"/>
                  </a:lnTo>
                  <a:lnTo>
                    <a:pt x="206" y="442"/>
                  </a:lnTo>
                  <a:lnTo>
                    <a:pt x="206" y="441"/>
                  </a:lnTo>
                  <a:lnTo>
                    <a:pt x="206" y="441"/>
                  </a:lnTo>
                  <a:lnTo>
                    <a:pt x="206" y="441"/>
                  </a:lnTo>
                  <a:lnTo>
                    <a:pt x="206" y="441"/>
                  </a:lnTo>
                  <a:lnTo>
                    <a:pt x="206" y="441"/>
                  </a:lnTo>
                  <a:lnTo>
                    <a:pt x="206" y="440"/>
                  </a:lnTo>
                  <a:lnTo>
                    <a:pt x="206" y="440"/>
                  </a:lnTo>
                  <a:lnTo>
                    <a:pt x="206" y="440"/>
                  </a:lnTo>
                  <a:lnTo>
                    <a:pt x="207" y="440"/>
                  </a:lnTo>
                  <a:lnTo>
                    <a:pt x="207" y="439"/>
                  </a:lnTo>
                  <a:lnTo>
                    <a:pt x="207" y="439"/>
                  </a:lnTo>
                  <a:lnTo>
                    <a:pt x="207" y="439"/>
                  </a:lnTo>
                  <a:lnTo>
                    <a:pt x="207" y="439"/>
                  </a:lnTo>
                  <a:lnTo>
                    <a:pt x="207" y="438"/>
                  </a:lnTo>
                  <a:lnTo>
                    <a:pt x="207" y="438"/>
                  </a:lnTo>
                  <a:lnTo>
                    <a:pt x="207" y="438"/>
                  </a:lnTo>
                  <a:lnTo>
                    <a:pt x="207" y="438"/>
                  </a:lnTo>
                  <a:lnTo>
                    <a:pt x="207" y="438"/>
                  </a:lnTo>
                  <a:lnTo>
                    <a:pt x="207" y="437"/>
                  </a:lnTo>
                  <a:lnTo>
                    <a:pt x="208" y="437"/>
                  </a:lnTo>
                  <a:lnTo>
                    <a:pt x="208" y="437"/>
                  </a:lnTo>
                  <a:lnTo>
                    <a:pt x="208" y="437"/>
                  </a:lnTo>
                  <a:lnTo>
                    <a:pt x="208" y="436"/>
                  </a:lnTo>
                  <a:lnTo>
                    <a:pt x="208" y="436"/>
                  </a:lnTo>
                  <a:lnTo>
                    <a:pt x="208" y="436"/>
                  </a:lnTo>
                  <a:lnTo>
                    <a:pt x="208" y="436"/>
                  </a:lnTo>
                  <a:lnTo>
                    <a:pt x="208" y="436"/>
                  </a:lnTo>
                  <a:lnTo>
                    <a:pt x="208" y="435"/>
                  </a:lnTo>
                  <a:lnTo>
                    <a:pt x="208" y="435"/>
                  </a:lnTo>
                  <a:lnTo>
                    <a:pt x="208" y="435"/>
                  </a:lnTo>
                  <a:lnTo>
                    <a:pt x="209" y="435"/>
                  </a:lnTo>
                  <a:lnTo>
                    <a:pt x="209" y="434"/>
                  </a:lnTo>
                  <a:lnTo>
                    <a:pt x="209" y="434"/>
                  </a:lnTo>
                  <a:lnTo>
                    <a:pt x="209" y="434"/>
                  </a:lnTo>
                  <a:lnTo>
                    <a:pt x="209" y="434"/>
                  </a:lnTo>
                  <a:lnTo>
                    <a:pt x="209" y="433"/>
                  </a:lnTo>
                  <a:lnTo>
                    <a:pt x="209" y="433"/>
                  </a:lnTo>
                  <a:lnTo>
                    <a:pt x="209" y="433"/>
                  </a:lnTo>
                  <a:lnTo>
                    <a:pt x="209" y="433"/>
                  </a:lnTo>
                  <a:lnTo>
                    <a:pt x="209" y="432"/>
                  </a:lnTo>
                  <a:lnTo>
                    <a:pt x="209" y="432"/>
                  </a:lnTo>
                  <a:lnTo>
                    <a:pt x="210" y="432"/>
                  </a:lnTo>
                  <a:lnTo>
                    <a:pt x="210" y="432"/>
                  </a:lnTo>
                  <a:lnTo>
                    <a:pt x="210" y="432"/>
                  </a:lnTo>
                  <a:lnTo>
                    <a:pt x="210" y="431"/>
                  </a:lnTo>
                  <a:lnTo>
                    <a:pt x="210" y="431"/>
                  </a:lnTo>
                  <a:lnTo>
                    <a:pt x="210" y="431"/>
                  </a:lnTo>
                  <a:lnTo>
                    <a:pt x="210" y="431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10" y="430"/>
                  </a:lnTo>
                  <a:lnTo>
                    <a:pt x="210" y="429"/>
                  </a:lnTo>
                  <a:lnTo>
                    <a:pt x="211" y="429"/>
                  </a:lnTo>
                  <a:lnTo>
                    <a:pt x="211" y="429"/>
                  </a:lnTo>
                  <a:lnTo>
                    <a:pt x="211" y="429"/>
                  </a:lnTo>
                  <a:lnTo>
                    <a:pt x="211" y="429"/>
                  </a:lnTo>
                  <a:lnTo>
                    <a:pt x="211" y="428"/>
                  </a:lnTo>
                  <a:lnTo>
                    <a:pt x="211" y="428"/>
                  </a:lnTo>
                  <a:lnTo>
                    <a:pt x="211" y="428"/>
                  </a:lnTo>
                  <a:lnTo>
                    <a:pt x="211" y="428"/>
                  </a:lnTo>
                  <a:lnTo>
                    <a:pt x="211" y="427"/>
                  </a:lnTo>
                  <a:lnTo>
                    <a:pt x="211" y="427"/>
                  </a:lnTo>
                  <a:lnTo>
                    <a:pt x="212" y="427"/>
                  </a:lnTo>
                  <a:lnTo>
                    <a:pt x="212" y="427"/>
                  </a:lnTo>
                  <a:lnTo>
                    <a:pt x="212" y="426"/>
                  </a:lnTo>
                  <a:lnTo>
                    <a:pt x="212" y="426"/>
                  </a:lnTo>
                  <a:lnTo>
                    <a:pt x="212" y="426"/>
                  </a:lnTo>
                  <a:lnTo>
                    <a:pt x="212" y="426"/>
                  </a:lnTo>
                  <a:lnTo>
                    <a:pt x="212" y="425"/>
                  </a:lnTo>
                  <a:lnTo>
                    <a:pt x="212" y="425"/>
                  </a:lnTo>
                  <a:lnTo>
                    <a:pt x="212" y="425"/>
                  </a:lnTo>
                  <a:lnTo>
                    <a:pt x="212" y="425"/>
                  </a:lnTo>
                  <a:lnTo>
                    <a:pt x="212" y="424"/>
                  </a:lnTo>
                  <a:lnTo>
                    <a:pt x="212" y="424"/>
                  </a:lnTo>
                  <a:lnTo>
                    <a:pt x="213" y="424"/>
                  </a:lnTo>
                  <a:lnTo>
                    <a:pt x="213" y="424"/>
                  </a:lnTo>
                  <a:lnTo>
                    <a:pt x="213" y="424"/>
                  </a:lnTo>
                  <a:lnTo>
                    <a:pt x="213" y="423"/>
                  </a:lnTo>
                  <a:lnTo>
                    <a:pt x="213" y="423"/>
                  </a:lnTo>
                  <a:lnTo>
                    <a:pt x="213" y="423"/>
                  </a:lnTo>
                  <a:lnTo>
                    <a:pt x="213" y="423"/>
                  </a:lnTo>
                  <a:lnTo>
                    <a:pt x="213" y="422"/>
                  </a:lnTo>
                  <a:lnTo>
                    <a:pt x="213" y="422"/>
                  </a:lnTo>
                  <a:lnTo>
                    <a:pt x="213" y="422"/>
                  </a:lnTo>
                  <a:lnTo>
                    <a:pt x="214" y="422"/>
                  </a:lnTo>
                  <a:lnTo>
                    <a:pt x="214" y="421"/>
                  </a:lnTo>
                  <a:lnTo>
                    <a:pt x="214" y="421"/>
                  </a:lnTo>
                  <a:lnTo>
                    <a:pt x="214" y="421"/>
                  </a:lnTo>
                  <a:lnTo>
                    <a:pt x="214" y="421"/>
                  </a:lnTo>
                  <a:lnTo>
                    <a:pt x="214" y="420"/>
                  </a:lnTo>
                  <a:lnTo>
                    <a:pt x="214" y="420"/>
                  </a:lnTo>
                  <a:lnTo>
                    <a:pt x="214" y="420"/>
                  </a:lnTo>
                  <a:lnTo>
                    <a:pt x="214" y="420"/>
                  </a:lnTo>
                  <a:lnTo>
                    <a:pt x="214" y="419"/>
                  </a:lnTo>
                  <a:lnTo>
                    <a:pt x="214" y="419"/>
                  </a:lnTo>
                  <a:lnTo>
                    <a:pt x="214" y="419"/>
                  </a:lnTo>
                  <a:lnTo>
                    <a:pt x="215" y="419"/>
                  </a:lnTo>
                  <a:lnTo>
                    <a:pt x="215" y="418"/>
                  </a:lnTo>
                  <a:lnTo>
                    <a:pt x="215" y="418"/>
                  </a:lnTo>
                  <a:lnTo>
                    <a:pt x="215" y="418"/>
                  </a:lnTo>
                  <a:lnTo>
                    <a:pt x="215" y="418"/>
                  </a:lnTo>
                  <a:lnTo>
                    <a:pt x="215" y="417"/>
                  </a:lnTo>
                  <a:lnTo>
                    <a:pt x="215" y="417"/>
                  </a:lnTo>
                  <a:lnTo>
                    <a:pt x="215" y="417"/>
                  </a:lnTo>
                  <a:lnTo>
                    <a:pt x="215" y="417"/>
                  </a:lnTo>
                  <a:lnTo>
                    <a:pt x="215" y="416"/>
                  </a:lnTo>
                  <a:lnTo>
                    <a:pt x="215" y="416"/>
                  </a:lnTo>
                  <a:lnTo>
                    <a:pt x="216" y="416"/>
                  </a:lnTo>
                  <a:lnTo>
                    <a:pt x="216" y="416"/>
                  </a:lnTo>
                  <a:lnTo>
                    <a:pt x="216" y="415"/>
                  </a:lnTo>
                  <a:lnTo>
                    <a:pt x="216" y="415"/>
                  </a:lnTo>
                  <a:lnTo>
                    <a:pt x="216" y="415"/>
                  </a:lnTo>
                  <a:lnTo>
                    <a:pt x="216" y="415"/>
                  </a:lnTo>
                  <a:lnTo>
                    <a:pt x="216" y="414"/>
                  </a:lnTo>
                  <a:lnTo>
                    <a:pt x="216" y="414"/>
                  </a:lnTo>
                  <a:lnTo>
                    <a:pt x="216" y="414"/>
                  </a:lnTo>
                  <a:lnTo>
                    <a:pt x="216" y="414"/>
                  </a:lnTo>
                  <a:lnTo>
                    <a:pt x="217" y="413"/>
                  </a:lnTo>
                  <a:lnTo>
                    <a:pt x="217" y="413"/>
                  </a:lnTo>
                  <a:lnTo>
                    <a:pt x="217" y="413"/>
                  </a:lnTo>
                  <a:lnTo>
                    <a:pt x="217" y="413"/>
                  </a:lnTo>
                  <a:lnTo>
                    <a:pt x="217" y="412"/>
                  </a:lnTo>
                  <a:lnTo>
                    <a:pt x="217" y="412"/>
                  </a:lnTo>
                  <a:lnTo>
                    <a:pt x="217" y="412"/>
                  </a:lnTo>
                  <a:lnTo>
                    <a:pt x="217" y="412"/>
                  </a:lnTo>
                  <a:lnTo>
                    <a:pt x="217" y="411"/>
                  </a:lnTo>
                  <a:lnTo>
                    <a:pt x="217" y="411"/>
                  </a:lnTo>
                  <a:lnTo>
                    <a:pt x="217" y="411"/>
                  </a:lnTo>
                  <a:lnTo>
                    <a:pt x="217" y="411"/>
                  </a:lnTo>
                  <a:lnTo>
                    <a:pt x="218" y="410"/>
                  </a:lnTo>
                  <a:lnTo>
                    <a:pt x="218" y="410"/>
                  </a:lnTo>
                  <a:lnTo>
                    <a:pt x="218" y="410"/>
                  </a:lnTo>
                  <a:lnTo>
                    <a:pt x="218" y="410"/>
                  </a:lnTo>
                  <a:lnTo>
                    <a:pt x="218" y="409"/>
                  </a:lnTo>
                  <a:lnTo>
                    <a:pt x="218" y="409"/>
                  </a:lnTo>
                  <a:lnTo>
                    <a:pt x="218" y="409"/>
                  </a:lnTo>
                  <a:lnTo>
                    <a:pt x="218" y="409"/>
                  </a:lnTo>
                  <a:lnTo>
                    <a:pt x="218" y="408"/>
                  </a:lnTo>
                  <a:lnTo>
                    <a:pt x="218" y="408"/>
                  </a:lnTo>
                  <a:lnTo>
                    <a:pt x="219" y="408"/>
                  </a:lnTo>
                  <a:lnTo>
                    <a:pt x="219" y="408"/>
                  </a:lnTo>
                  <a:lnTo>
                    <a:pt x="219" y="407"/>
                  </a:lnTo>
                  <a:lnTo>
                    <a:pt x="219" y="407"/>
                  </a:lnTo>
                  <a:lnTo>
                    <a:pt x="219" y="407"/>
                  </a:lnTo>
                  <a:lnTo>
                    <a:pt x="219" y="406"/>
                  </a:lnTo>
                  <a:lnTo>
                    <a:pt x="219" y="406"/>
                  </a:lnTo>
                  <a:lnTo>
                    <a:pt x="219" y="406"/>
                  </a:lnTo>
                  <a:lnTo>
                    <a:pt x="219" y="406"/>
                  </a:lnTo>
                  <a:lnTo>
                    <a:pt x="219" y="406"/>
                  </a:lnTo>
                  <a:lnTo>
                    <a:pt x="219" y="405"/>
                  </a:lnTo>
                  <a:lnTo>
                    <a:pt x="219" y="405"/>
                  </a:lnTo>
                  <a:lnTo>
                    <a:pt x="220" y="405"/>
                  </a:lnTo>
                  <a:lnTo>
                    <a:pt x="220" y="404"/>
                  </a:lnTo>
                  <a:lnTo>
                    <a:pt x="220" y="404"/>
                  </a:lnTo>
                  <a:lnTo>
                    <a:pt x="220" y="404"/>
                  </a:lnTo>
                  <a:lnTo>
                    <a:pt x="220" y="404"/>
                  </a:lnTo>
                  <a:lnTo>
                    <a:pt x="220" y="403"/>
                  </a:lnTo>
                  <a:lnTo>
                    <a:pt x="220" y="403"/>
                  </a:lnTo>
                  <a:lnTo>
                    <a:pt x="220" y="403"/>
                  </a:lnTo>
                  <a:lnTo>
                    <a:pt x="220" y="403"/>
                  </a:lnTo>
                  <a:lnTo>
                    <a:pt x="220" y="402"/>
                  </a:lnTo>
                  <a:lnTo>
                    <a:pt x="220" y="402"/>
                  </a:lnTo>
                  <a:lnTo>
                    <a:pt x="221" y="402"/>
                  </a:lnTo>
                  <a:lnTo>
                    <a:pt x="221" y="402"/>
                  </a:lnTo>
                  <a:lnTo>
                    <a:pt x="221" y="401"/>
                  </a:lnTo>
                  <a:lnTo>
                    <a:pt x="221" y="401"/>
                  </a:lnTo>
                  <a:lnTo>
                    <a:pt x="221" y="401"/>
                  </a:lnTo>
                  <a:lnTo>
                    <a:pt x="221" y="401"/>
                  </a:lnTo>
                  <a:lnTo>
                    <a:pt x="221" y="400"/>
                  </a:lnTo>
                  <a:lnTo>
                    <a:pt x="221" y="400"/>
                  </a:lnTo>
                  <a:lnTo>
                    <a:pt x="221" y="400"/>
                  </a:lnTo>
                  <a:lnTo>
                    <a:pt x="221" y="399"/>
                  </a:lnTo>
                  <a:lnTo>
                    <a:pt x="221" y="399"/>
                  </a:lnTo>
                  <a:lnTo>
                    <a:pt x="222" y="399"/>
                  </a:lnTo>
                  <a:lnTo>
                    <a:pt x="222" y="399"/>
                  </a:lnTo>
                  <a:lnTo>
                    <a:pt x="222" y="398"/>
                  </a:lnTo>
                  <a:lnTo>
                    <a:pt x="222" y="398"/>
                  </a:lnTo>
                  <a:lnTo>
                    <a:pt x="222" y="398"/>
                  </a:lnTo>
                  <a:lnTo>
                    <a:pt x="222" y="398"/>
                  </a:lnTo>
                  <a:lnTo>
                    <a:pt x="222" y="397"/>
                  </a:lnTo>
                  <a:lnTo>
                    <a:pt x="222" y="397"/>
                  </a:lnTo>
                  <a:lnTo>
                    <a:pt x="222" y="397"/>
                  </a:lnTo>
                  <a:lnTo>
                    <a:pt x="222" y="396"/>
                  </a:lnTo>
                  <a:lnTo>
                    <a:pt x="222" y="396"/>
                  </a:lnTo>
                  <a:lnTo>
                    <a:pt x="223" y="396"/>
                  </a:lnTo>
                  <a:lnTo>
                    <a:pt x="223" y="396"/>
                  </a:lnTo>
                  <a:lnTo>
                    <a:pt x="223" y="395"/>
                  </a:lnTo>
                  <a:lnTo>
                    <a:pt x="223" y="395"/>
                  </a:lnTo>
                  <a:lnTo>
                    <a:pt x="223" y="395"/>
                  </a:lnTo>
                  <a:lnTo>
                    <a:pt x="223" y="395"/>
                  </a:lnTo>
                  <a:lnTo>
                    <a:pt x="223" y="394"/>
                  </a:lnTo>
                  <a:lnTo>
                    <a:pt x="223" y="394"/>
                  </a:lnTo>
                  <a:lnTo>
                    <a:pt x="223" y="394"/>
                  </a:lnTo>
                  <a:lnTo>
                    <a:pt x="223" y="394"/>
                  </a:lnTo>
                  <a:lnTo>
                    <a:pt x="223" y="393"/>
                  </a:lnTo>
                  <a:lnTo>
                    <a:pt x="223" y="393"/>
                  </a:lnTo>
                  <a:lnTo>
                    <a:pt x="224" y="393"/>
                  </a:lnTo>
                  <a:lnTo>
                    <a:pt x="224" y="393"/>
                  </a:lnTo>
                  <a:lnTo>
                    <a:pt x="224" y="392"/>
                  </a:lnTo>
                  <a:lnTo>
                    <a:pt x="224" y="392"/>
                  </a:lnTo>
                  <a:lnTo>
                    <a:pt x="224" y="392"/>
                  </a:lnTo>
                  <a:lnTo>
                    <a:pt x="224" y="391"/>
                  </a:lnTo>
                  <a:lnTo>
                    <a:pt x="224" y="391"/>
                  </a:lnTo>
                  <a:lnTo>
                    <a:pt x="224" y="391"/>
                  </a:lnTo>
                  <a:lnTo>
                    <a:pt x="224" y="391"/>
                  </a:lnTo>
                  <a:lnTo>
                    <a:pt x="224" y="390"/>
                  </a:lnTo>
                  <a:lnTo>
                    <a:pt x="225" y="390"/>
                  </a:lnTo>
                  <a:lnTo>
                    <a:pt x="225" y="390"/>
                  </a:lnTo>
                  <a:lnTo>
                    <a:pt x="225" y="389"/>
                  </a:lnTo>
                  <a:lnTo>
                    <a:pt x="225" y="389"/>
                  </a:lnTo>
                  <a:lnTo>
                    <a:pt x="225" y="389"/>
                  </a:lnTo>
                  <a:lnTo>
                    <a:pt x="225" y="389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8"/>
                  </a:lnTo>
                  <a:lnTo>
                    <a:pt x="225" y="387"/>
                  </a:lnTo>
                  <a:lnTo>
                    <a:pt x="225" y="387"/>
                  </a:lnTo>
                  <a:lnTo>
                    <a:pt x="226" y="387"/>
                  </a:lnTo>
                  <a:lnTo>
                    <a:pt x="226" y="386"/>
                  </a:lnTo>
                  <a:lnTo>
                    <a:pt x="226" y="386"/>
                  </a:lnTo>
                  <a:lnTo>
                    <a:pt x="226" y="386"/>
                  </a:lnTo>
                  <a:lnTo>
                    <a:pt x="226" y="386"/>
                  </a:lnTo>
                  <a:lnTo>
                    <a:pt x="226" y="385"/>
                  </a:lnTo>
                  <a:lnTo>
                    <a:pt x="226" y="385"/>
                  </a:lnTo>
                  <a:lnTo>
                    <a:pt x="226" y="385"/>
                  </a:lnTo>
                  <a:lnTo>
                    <a:pt x="226" y="384"/>
                  </a:lnTo>
                  <a:lnTo>
                    <a:pt x="226" y="384"/>
                  </a:lnTo>
                  <a:lnTo>
                    <a:pt x="227" y="384"/>
                  </a:lnTo>
                  <a:lnTo>
                    <a:pt x="227" y="384"/>
                  </a:lnTo>
                  <a:lnTo>
                    <a:pt x="227" y="383"/>
                  </a:lnTo>
                  <a:lnTo>
                    <a:pt x="227" y="383"/>
                  </a:lnTo>
                  <a:lnTo>
                    <a:pt x="227" y="383"/>
                  </a:lnTo>
                  <a:lnTo>
                    <a:pt x="227" y="383"/>
                  </a:lnTo>
                  <a:lnTo>
                    <a:pt x="227" y="382"/>
                  </a:lnTo>
                  <a:lnTo>
                    <a:pt x="227" y="382"/>
                  </a:lnTo>
                  <a:lnTo>
                    <a:pt x="227" y="382"/>
                  </a:lnTo>
                  <a:lnTo>
                    <a:pt x="227" y="381"/>
                  </a:lnTo>
                  <a:lnTo>
                    <a:pt x="227" y="381"/>
                  </a:lnTo>
                  <a:lnTo>
                    <a:pt x="227" y="381"/>
                  </a:lnTo>
                  <a:lnTo>
                    <a:pt x="228" y="381"/>
                  </a:lnTo>
                  <a:lnTo>
                    <a:pt x="228" y="380"/>
                  </a:lnTo>
                  <a:lnTo>
                    <a:pt x="228" y="380"/>
                  </a:lnTo>
                  <a:lnTo>
                    <a:pt x="228" y="380"/>
                  </a:lnTo>
                  <a:lnTo>
                    <a:pt x="228" y="380"/>
                  </a:lnTo>
                  <a:lnTo>
                    <a:pt x="228" y="379"/>
                  </a:lnTo>
                  <a:lnTo>
                    <a:pt x="228" y="379"/>
                  </a:lnTo>
                  <a:lnTo>
                    <a:pt x="228" y="379"/>
                  </a:lnTo>
                  <a:lnTo>
                    <a:pt x="228" y="378"/>
                  </a:lnTo>
                  <a:lnTo>
                    <a:pt x="228" y="378"/>
                  </a:lnTo>
                  <a:lnTo>
                    <a:pt x="228" y="378"/>
                  </a:lnTo>
                  <a:lnTo>
                    <a:pt x="229" y="378"/>
                  </a:lnTo>
                  <a:lnTo>
                    <a:pt x="229" y="377"/>
                  </a:lnTo>
                  <a:lnTo>
                    <a:pt x="229" y="377"/>
                  </a:lnTo>
                  <a:lnTo>
                    <a:pt x="229" y="377"/>
                  </a:lnTo>
                  <a:lnTo>
                    <a:pt x="229" y="376"/>
                  </a:lnTo>
                  <a:lnTo>
                    <a:pt x="229" y="376"/>
                  </a:lnTo>
                  <a:lnTo>
                    <a:pt x="229" y="376"/>
                  </a:lnTo>
                  <a:lnTo>
                    <a:pt x="229" y="376"/>
                  </a:lnTo>
                  <a:lnTo>
                    <a:pt x="229" y="375"/>
                  </a:lnTo>
                  <a:lnTo>
                    <a:pt x="229" y="375"/>
                  </a:lnTo>
                  <a:lnTo>
                    <a:pt x="230" y="375"/>
                  </a:lnTo>
                  <a:lnTo>
                    <a:pt x="230" y="374"/>
                  </a:lnTo>
                  <a:lnTo>
                    <a:pt x="230" y="374"/>
                  </a:lnTo>
                  <a:lnTo>
                    <a:pt x="230" y="374"/>
                  </a:lnTo>
                  <a:lnTo>
                    <a:pt x="230" y="373"/>
                  </a:lnTo>
                  <a:lnTo>
                    <a:pt x="230" y="373"/>
                  </a:lnTo>
                  <a:lnTo>
                    <a:pt x="230" y="373"/>
                  </a:lnTo>
                  <a:lnTo>
                    <a:pt x="230" y="373"/>
                  </a:lnTo>
                  <a:lnTo>
                    <a:pt x="230" y="372"/>
                  </a:lnTo>
                  <a:lnTo>
                    <a:pt x="230" y="372"/>
                  </a:lnTo>
                  <a:lnTo>
                    <a:pt x="230" y="372"/>
                  </a:lnTo>
                  <a:lnTo>
                    <a:pt x="230" y="371"/>
                  </a:lnTo>
                  <a:lnTo>
                    <a:pt x="231" y="371"/>
                  </a:lnTo>
                  <a:lnTo>
                    <a:pt x="231" y="371"/>
                  </a:lnTo>
                  <a:lnTo>
                    <a:pt x="231" y="371"/>
                  </a:lnTo>
                  <a:lnTo>
                    <a:pt x="231" y="370"/>
                  </a:lnTo>
                  <a:lnTo>
                    <a:pt x="231" y="370"/>
                  </a:lnTo>
                  <a:lnTo>
                    <a:pt x="231" y="370"/>
                  </a:lnTo>
                  <a:lnTo>
                    <a:pt x="231" y="370"/>
                  </a:lnTo>
                  <a:lnTo>
                    <a:pt x="231" y="369"/>
                  </a:lnTo>
                  <a:lnTo>
                    <a:pt x="231" y="369"/>
                  </a:lnTo>
                  <a:lnTo>
                    <a:pt x="231" y="369"/>
                  </a:lnTo>
                  <a:lnTo>
                    <a:pt x="232" y="368"/>
                  </a:lnTo>
                  <a:lnTo>
                    <a:pt x="232" y="368"/>
                  </a:lnTo>
                  <a:lnTo>
                    <a:pt x="232" y="368"/>
                  </a:lnTo>
                  <a:lnTo>
                    <a:pt x="232" y="367"/>
                  </a:lnTo>
                  <a:lnTo>
                    <a:pt x="232" y="367"/>
                  </a:lnTo>
                  <a:lnTo>
                    <a:pt x="232" y="367"/>
                  </a:lnTo>
                  <a:lnTo>
                    <a:pt x="232" y="367"/>
                  </a:lnTo>
                  <a:lnTo>
                    <a:pt x="232" y="366"/>
                  </a:lnTo>
                  <a:lnTo>
                    <a:pt x="232" y="366"/>
                  </a:lnTo>
                  <a:lnTo>
                    <a:pt x="232" y="366"/>
                  </a:lnTo>
                  <a:lnTo>
                    <a:pt x="232" y="365"/>
                  </a:lnTo>
                  <a:lnTo>
                    <a:pt x="232" y="365"/>
                  </a:lnTo>
                  <a:lnTo>
                    <a:pt x="233" y="365"/>
                  </a:lnTo>
                  <a:lnTo>
                    <a:pt x="233" y="365"/>
                  </a:lnTo>
                  <a:lnTo>
                    <a:pt x="233" y="364"/>
                  </a:lnTo>
                  <a:lnTo>
                    <a:pt x="233" y="364"/>
                  </a:lnTo>
                  <a:lnTo>
                    <a:pt x="233" y="364"/>
                  </a:lnTo>
                  <a:lnTo>
                    <a:pt x="233" y="363"/>
                  </a:lnTo>
                  <a:lnTo>
                    <a:pt x="233" y="363"/>
                  </a:lnTo>
                  <a:lnTo>
                    <a:pt x="233" y="363"/>
                  </a:lnTo>
                  <a:lnTo>
                    <a:pt x="233" y="362"/>
                  </a:lnTo>
                  <a:lnTo>
                    <a:pt x="233" y="362"/>
                  </a:lnTo>
                  <a:lnTo>
                    <a:pt x="233" y="362"/>
                  </a:lnTo>
                  <a:lnTo>
                    <a:pt x="234" y="362"/>
                  </a:lnTo>
                  <a:lnTo>
                    <a:pt x="234" y="361"/>
                  </a:lnTo>
                  <a:lnTo>
                    <a:pt x="234" y="361"/>
                  </a:lnTo>
                  <a:lnTo>
                    <a:pt x="234" y="361"/>
                  </a:lnTo>
                  <a:lnTo>
                    <a:pt x="234" y="360"/>
                  </a:lnTo>
                  <a:lnTo>
                    <a:pt x="234" y="360"/>
                  </a:lnTo>
                  <a:lnTo>
                    <a:pt x="234" y="360"/>
                  </a:lnTo>
                  <a:lnTo>
                    <a:pt x="234" y="360"/>
                  </a:lnTo>
                  <a:lnTo>
                    <a:pt x="234" y="359"/>
                  </a:lnTo>
                  <a:lnTo>
                    <a:pt x="234" y="359"/>
                  </a:lnTo>
                  <a:lnTo>
                    <a:pt x="234" y="359"/>
                  </a:lnTo>
                  <a:lnTo>
                    <a:pt x="235" y="358"/>
                  </a:lnTo>
                  <a:lnTo>
                    <a:pt x="235" y="358"/>
                  </a:lnTo>
                  <a:lnTo>
                    <a:pt x="235" y="358"/>
                  </a:lnTo>
                  <a:lnTo>
                    <a:pt x="235" y="357"/>
                  </a:lnTo>
                  <a:lnTo>
                    <a:pt x="235" y="357"/>
                  </a:lnTo>
                  <a:lnTo>
                    <a:pt x="235" y="357"/>
                  </a:lnTo>
                  <a:lnTo>
                    <a:pt x="235" y="356"/>
                  </a:lnTo>
                  <a:lnTo>
                    <a:pt x="235" y="356"/>
                  </a:lnTo>
                  <a:lnTo>
                    <a:pt x="235" y="356"/>
                  </a:lnTo>
                  <a:lnTo>
                    <a:pt x="235" y="356"/>
                  </a:lnTo>
                  <a:lnTo>
                    <a:pt x="235" y="355"/>
                  </a:lnTo>
                  <a:lnTo>
                    <a:pt x="236" y="355"/>
                  </a:lnTo>
                  <a:lnTo>
                    <a:pt x="236" y="355"/>
                  </a:lnTo>
                  <a:lnTo>
                    <a:pt x="236" y="354"/>
                  </a:lnTo>
                  <a:lnTo>
                    <a:pt x="236" y="354"/>
                  </a:lnTo>
                  <a:lnTo>
                    <a:pt x="236" y="354"/>
                  </a:lnTo>
                  <a:lnTo>
                    <a:pt x="236" y="353"/>
                  </a:lnTo>
                  <a:lnTo>
                    <a:pt x="236" y="353"/>
                  </a:lnTo>
                  <a:lnTo>
                    <a:pt x="236" y="353"/>
                  </a:lnTo>
                  <a:lnTo>
                    <a:pt x="236" y="353"/>
                  </a:lnTo>
                  <a:lnTo>
                    <a:pt x="236" y="352"/>
                  </a:lnTo>
                  <a:lnTo>
                    <a:pt x="236" y="352"/>
                  </a:lnTo>
                  <a:lnTo>
                    <a:pt x="236" y="352"/>
                  </a:lnTo>
                  <a:lnTo>
                    <a:pt x="237" y="351"/>
                  </a:lnTo>
                  <a:lnTo>
                    <a:pt x="237" y="351"/>
                  </a:lnTo>
                  <a:lnTo>
                    <a:pt x="237" y="351"/>
                  </a:lnTo>
                  <a:lnTo>
                    <a:pt x="237" y="350"/>
                  </a:lnTo>
                  <a:lnTo>
                    <a:pt x="237" y="350"/>
                  </a:lnTo>
                  <a:lnTo>
                    <a:pt x="237" y="350"/>
                  </a:lnTo>
                  <a:lnTo>
                    <a:pt x="237" y="350"/>
                  </a:lnTo>
                  <a:lnTo>
                    <a:pt x="237" y="349"/>
                  </a:lnTo>
                  <a:lnTo>
                    <a:pt x="237" y="349"/>
                  </a:lnTo>
                  <a:lnTo>
                    <a:pt x="237" y="349"/>
                  </a:lnTo>
                  <a:lnTo>
                    <a:pt x="238" y="348"/>
                  </a:lnTo>
                  <a:lnTo>
                    <a:pt x="238" y="348"/>
                  </a:lnTo>
                  <a:lnTo>
                    <a:pt x="238" y="348"/>
                  </a:lnTo>
                  <a:lnTo>
                    <a:pt x="238" y="347"/>
                  </a:lnTo>
                  <a:lnTo>
                    <a:pt x="238" y="347"/>
                  </a:lnTo>
                  <a:lnTo>
                    <a:pt x="238" y="347"/>
                  </a:lnTo>
                  <a:lnTo>
                    <a:pt x="238" y="346"/>
                  </a:lnTo>
                  <a:lnTo>
                    <a:pt x="238" y="346"/>
                  </a:lnTo>
                  <a:lnTo>
                    <a:pt x="238" y="346"/>
                  </a:lnTo>
                  <a:lnTo>
                    <a:pt x="238" y="346"/>
                  </a:lnTo>
                  <a:lnTo>
                    <a:pt x="238" y="345"/>
                  </a:lnTo>
                  <a:lnTo>
                    <a:pt x="238" y="345"/>
                  </a:lnTo>
                  <a:lnTo>
                    <a:pt x="239" y="345"/>
                  </a:lnTo>
                  <a:lnTo>
                    <a:pt x="239" y="344"/>
                  </a:lnTo>
                  <a:lnTo>
                    <a:pt x="239" y="344"/>
                  </a:lnTo>
                  <a:lnTo>
                    <a:pt x="239" y="344"/>
                  </a:lnTo>
                  <a:lnTo>
                    <a:pt x="239" y="343"/>
                  </a:lnTo>
                  <a:lnTo>
                    <a:pt x="239" y="343"/>
                  </a:lnTo>
                  <a:lnTo>
                    <a:pt x="239" y="343"/>
                  </a:lnTo>
                  <a:lnTo>
                    <a:pt x="239" y="343"/>
                  </a:lnTo>
                  <a:lnTo>
                    <a:pt x="239" y="342"/>
                  </a:lnTo>
                  <a:lnTo>
                    <a:pt x="239" y="342"/>
                  </a:lnTo>
                  <a:lnTo>
                    <a:pt x="240" y="342"/>
                  </a:lnTo>
                  <a:lnTo>
                    <a:pt x="240" y="341"/>
                  </a:lnTo>
                  <a:lnTo>
                    <a:pt x="240" y="341"/>
                  </a:lnTo>
                  <a:lnTo>
                    <a:pt x="240" y="341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40" y="340"/>
                  </a:lnTo>
                  <a:lnTo>
                    <a:pt x="240" y="339"/>
                  </a:lnTo>
                  <a:lnTo>
                    <a:pt x="240" y="339"/>
                  </a:lnTo>
                  <a:lnTo>
                    <a:pt x="240" y="339"/>
                  </a:lnTo>
                  <a:lnTo>
                    <a:pt x="240" y="338"/>
                  </a:lnTo>
                  <a:lnTo>
                    <a:pt x="240" y="338"/>
                  </a:lnTo>
                  <a:lnTo>
                    <a:pt x="241" y="338"/>
                  </a:lnTo>
                  <a:lnTo>
                    <a:pt x="241" y="338"/>
                  </a:lnTo>
                  <a:lnTo>
                    <a:pt x="241" y="337"/>
                  </a:lnTo>
                  <a:lnTo>
                    <a:pt x="241" y="337"/>
                  </a:lnTo>
                  <a:lnTo>
                    <a:pt x="241" y="337"/>
                  </a:lnTo>
                  <a:lnTo>
                    <a:pt x="241" y="336"/>
                  </a:lnTo>
                  <a:lnTo>
                    <a:pt x="241" y="336"/>
                  </a:lnTo>
                  <a:lnTo>
                    <a:pt x="241" y="336"/>
                  </a:lnTo>
                  <a:lnTo>
                    <a:pt x="241" y="335"/>
                  </a:lnTo>
                  <a:lnTo>
                    <a:pt x="241" y="335"/>
                  </a:lnTo>
                  <a:lnTo>
                    <a:pt x="241" y="335"/>
                  </a:lnTo>
                  <a:lnTo>
                    <a:pt x="242" y="334"/>
                  </a:lnTo>
                  <a:lnTo>
                    <a:pt x="242" y="334"/>
                  </a:lnTo>
                  <a:lnTo>
                    <a:pt x="242" y="334"/>
                  </a:lnTo>
                  <a:lnTo>
                    <a:pt x="242" y="333"/>
                  </a:lnTo>
                  <a:lnTo>
                    <a:pt x="242" y="333"/>
                  </a:lnTo>
                  <a:lnTo>
                    <a:pt x="242" y="333"/>
                  </a:lnTo>
                  <a:lnTo>
                    <a:pt x="242" y="333"/>
                  </a:lnTo>
                  <a:lnTo>
                    <a:pt x="242" y="332"/>
                  </a:lnTo>
                  <a:lnTo>
                    <a:pt x="242" y="332"/>
                  </a:lnTo>
                  <a:lnTo>
                    <a:pt x="242" y="332"/>
                  </a:lnTo>
                  <a:lnTo>
                    <a:pt x="243" y="331"/>
                  </a:lnTo>
                  <a:lnTo>
                    <a:pt x="243" y="331"/>
                  </a:lnTo>
                  <a:lnTo>
                    <a:pt x="243" y="331"/>
                  </a:lnTo>
                  <a:lnTo>
                    <a:pt x="243" y="330"/>
                  </a:lnTo>
                  <a:lnTo>
                    <a:pt x="243" y="330"/>
                  </a:lnTo>
                  <a:lnTo>
                    <a:pt x="243" y="330"/>
                  </a:lnTo>
                  <a:lnTo>
                    <a:pt x="243" y="329"/>
                  </a:lnTo>
                  <a:lnTo>
                    <a:pt x="243" y="329"/>
                  </a:lnTo>
                  <a:lnTo>
                    <a:pt x="243" y="329"/>
                  </a:lnTo>
                  <a:lnTo>
                    <a:pt x="243" y="328"/>
                  </a:lnTo>
                  <a:lnTo>
                    <a:pt x="243" y="328"/>
                  </a:lnTo>
                  <a:lnTo>
                    <a:pt x="243" y="328"/>
                  </a:lnTo>
                  <a:lnTo>
                    <a:pt x="244" y="328"/>
                  </a:lnTo>
                  <a:lnTo>
                    <a:pt x="244" y="327"/>
                  </a:lnTo>
                  <a:lnTo>
                    <a:pt x="244" y="327"/>
                  </a:lnTo>
                  <a:lnTo>
                    <a:pt x="244" y="327"/>
                  </a:lnTo>
                  <a:lnTo>
                    <a:pt x="244" y="326"/>
                  </a:lnTo>
                  <a:lnTo>
                    <a:pt x="244" y="326"/>
                  </a:lnTo>
                  <a:lnTo>
                    <a:pt x="244" y="326"/>
                  </a:lnTo>
                  <a:lnTo>
                    <a:pt x="244" y="325"/>
                  </a:lnTo>
                  <a:lnTo>
                    <a:pt x="244" y="325"/>
                  </a:lnTo>
                  <a:lnTo>
                    <a:pt x="244" y="325"/>
                  </a:lnTo>
                  <a:lnTo>
                    <a:pt x="244" y="324"/>
                  </a:lnTo>
                  <a:lnTo>
                    <a:pt x="245" y="324"/>
                  </a:lnTo>
                  <a:lnTo>
                    <a:pt x="245" y="324"/>
                  </a:lnTo>
                  <a:lnTo>
                    <a:pt x="245" y="323"/>
                  </a:lnTo>
                  <a:lnTo>
                    <a:pt x="245" y="323"/>
                  </a:lnTo>
                  <a:lnTo>
                    <a:pt x="245" y="323"/>
                  </a:lnTo>
                  <a:lnTo>
                    <a:pt x="245" y="322"/>
                  </a:lnTo>
                  <a:lnTo>
                    <a:pt x="245" y="322"/>
                  </a:lnTo>
                  <a:lnTo>
                    <a:pt x="245" y="322"/>
                  </a:lnTo>
                  <a:lnTo>
                    <a:pt x="245" y="321"/>
                  </a:lnTo>
                  <a:lnTo>
                    <a:pt x="245" y="321"/>
                  </a:lnTo>
                  <a:lnTo>
                    <a:pt x="245" y="321"/>
                  </a:lnTo>
                  <a:lnTo>
                    <a:pt x="246" y="320"/>
                  </a:lnTo>
                  <a:lnTo>
                    <a:pt x="246" y="320"/>
                  </a:lnTo>
                  <a:lnTo>
                    <a:pt x="246" y="320"/>
                  </a:lnTo>
                  <a:lnTo>
                    <a:pt x="246" y="320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9"/>
                  </a:lnTo>
                  <a:lnTo>
                    <a:pt x="246" y="318"/>
                  </a:lnTo>
                  <a:lnTo>
                    <a:pt x="246" y="318"/>
                  </a:lnTo>
                  <a:lnTo>
                    <a:pt x="246" y="318"/>
                  </a:lnTo>
                  <a:lnTo>
                    <a:pt x="246" y="317"/>
                  </a:lnTo>
                  <a:lnTo>
                    <a:pt x="247" y="317"/>
                  </a:lnTo>
                  <a:lnTo>
                    <a:pt x="247" y="317"/>
                  </a:lnTo>
                  <a:lnTo>
                    <a:pt x="247" y="316"/>
                  </a:lnTo>
                  <a:lnTo>
                    <a:pt x="247" y="316"/>
                  </a:lnTo>
                  <a:lnTo>
                    <a:pt x="247" y="316"/>
                  </a:lnTo>
                  <a:lnTo>
                    <a:pt x="247" y="315"/>
                  </a:lnTo>
                  <a:lnTo>
                    <a:pt x="247" y="315"/>
                  </a:lnTo>
                  <a:lnTo>
                    <a:pt x="247" y="315"/>
                  </a:lnTo>
                  <a:lnTo>
                    <a:pt x="247" y="314"/>
                  </a:lnTo>
                  <a:lnTo>
                    <a:pt x="247" y="314"/>
                  </a:lnTo>
                  <a:lnTo>
                    <a:pt x="247" y="314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48" y="313"/>
                  </a:lnTo>
                  <a:lnTo>
                    <a:pt x="248" y="312"/>
                  </a:lnTo>
                  <a:lnTo>
                    <a:pt x="248" y="312"/>
                  </a:lnTo>
                  <a:lnTo>
                    <a:pt x="248" y="312"/>
                  </a:lnTo>
                  <a:lnTo>
                    <a:pt x="248" y="311"/>
                  </a:lnTo>
                  <a:lnTo>
                    <a:pt x="248" y="311"/>
                  </a:lnTo>
                  <a:lnTo>
                    <a:pt x="248" y="311"/>
                  </a:lnTo>
                  <a:lnTo>
                    <a:pt x="248" y="310"/>
                  </a:lnTo>
                  <a:lnTo>
                    <a:pt x="248" y="310"/>
                  </a:lnTo>
                  <a:lnTo>
                    <a:pt x="249" y="310"/>
                  </a:lnTo>
                  <a:lnTo>
                    <a:pt x="249" y="310"/>
                  </a:lnTo>
                  <a:lnTo>
                    <a:pt x="249" y="309"/>
                  </a:lnTo>
                  <a:lnTo>
                    <a:pt x="249" y="309"/>
                  </a:lnTo>
                  <a:lnTo>
                    <a:pt x="249" y="308"/>
                  </a:lnTo>
                  <a:lnTo>
                    <a:pt x="249" y="308"/>
                  </a:lnTo>
                  <a:lnTo>
                    <a:pt x="249" y="308"/>
                  </a:lnTo>
                  <a:lnTo>
                    <a:pt x="249" y="308"/>
                  </a:lnTo>
                  <a:lnTo>
                    <a:pt x="249" y="307"/>
                  </a:lnTo>
                  <a:lnTo>
                    <a:pt x="249" y="307"/>
                  </a:lnTo>
                  <a:lnTo>
                    <a:pt x="249" y="307"/>
                  </a:lnTo>
                  <a:lnTo>
                    <a:pt x="249" y="306"/>
                  </a:lnTo>
                  <a:lnTo>
                    <a:pt x="250" y="306"/>
                  </a:lnTo>
                  <a:lnTo>
                    <a:pt x="250" y="306"/>
                  </a:lnTo>
                  <a:lnTo>
                    <a:pt x="250" y="305"/>
                  </a:lnTo>
                  <a:lnTo>
                    <a:pt x="250" y="305"/>
                  </a:lnTo>
                  <a:lnTo>
                    <a:pt x="250" y="305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4"/>
                  </a:lnTo>
                  <a:lnTo>
                    <a:pt x="250" y="303"/>
                  </a:lnTo>
                  <a:lnTo>
                    <a:pt x="250" y="303"/>
                  </a:lnTo>
                  <a:lnTo>
                    <a:pt x="251" y="303"/>
                  </a:lnTo>
                  <a:lnTo>
                    <a:pt x="251" y="302"/>
                  </a:lnTo>
                  <a:lnTo>
                    <a:pt x="251" y="302"/>
                  </a:lnTo>
                  <a:lnTo>
                    <a:pt x="251" y="302"/>
                  </a:lnTo>
                  <a:lnTo>
                    <a:pt x="251" y="301"/>
                  </a:lnTo>
                  <a:lnTo>
                    <a:pt x="251" y="301"/>
                  </a:lnTo>
                  <a:lnTo>
                    <a:pt x="251" y="301"/>
                  </a:lnTo>
                  <a:lnTo>
                    <a:pt x="251" y="300"/>
                  </a:lnTo>
                  <a:lnTo>
                    <a:pt x="251" y="300"/>
                  </a:lnTo>
                  <a:lnTo>
                    <a:pt x="251" y="300"/>
                  </a:lnTo>
                  <a:lnTo>
                    <a:pt x="251" y="299"/>
                  </a:lnTo>
                  <a:lnTo>
                    <a:pt x="251" y="299"/>
                  </a:lnTo>
                  <a:lnTo>
                    <a:pt x="252" y="299"/>
                  </a:lnTo>
                  <a:lnTo>
                    <a:pt x="252" y="298"/>
                  </a:lnTo>
                  <a:lnTo>
                    <a:pt x="252" y="298"/>
                  </a:lnTo>
                  <a:lnTo>
                    <a:pt x="252" y="298"/>
                  </a:lnTo>
                  <a:lnTo>
                    <a:pt x="252" y="297"/>
                  </a:lnTo>
                  <a:lnTo>
                    <a:pt x="252" y="297"/>
                  </a:lnTo>
                  <a:lnTo>
                    <a:pt x="252" y="297"/>
                  </a:lnTo>
                  <a:lnTo>
                    <a:pt x="252" y="296"/>
                  </a:lnTo>
                  <a:lnTo>
                    <a:pt x="252" y="296"/>
                  </a:lnTo>
                  <a:lnTo>
                    <a:pt x="252" y="296"/>
                  </a:lnTo>
                  <a:lnTo>
                    <a:pt x="253" y="295"/>
                  </a:lnTo>
                  <a:lnTo>
                    <a:pt x="253" y="295"/>
                  </a:lnTo>
                  <a:lnTo>
                    <a:pt x="253" y="295"/>
                  </a:lnTo>
                  <a:lnTo>
                    <a:pt x="253" y="294"/>
                  </a:lnTo>
                  <a:lnTo>
                    <a:pt x="253" y="294"/>
                  </a:lnTo>
                  <a:lnTo>
                    <a:pt x="253" y="294"/>
                  </a:lnTo>
                  <a:lnTo>
                    <a:pt x="253" y="293"/>
                  </a:lnTo>
                  <a:lnTo>
                    <a:pt x="253" y="293"/>
                  </a:lnTo>
                  <a:lnTo>
                    <a:pt x="253" y="293"/>
                  </a:lnTo>
                  <a:lnTo>
                    <a:pt x="253" y="292"/>
                  </a:lnTo>
                  <a:lnTo>
                    <a:pt x="253" y="292"/>
                  </a:lnTo>
                  <a:lnTo>
                    <a:pt x="253" y="292"/>
                  </a:lnTo>
                  <a:lnTo>
                    <a:pt x="254" y="291"/>
                  </a:lnTo>
                  <a:lnTo>
                    <a:pt x="254" y="291"/>
                  </a:lnTo>
                  <a:lnTo>
                    <a:pt x="254" y="291"/>
                  </a:lnTo>
                  <a:lnTo>
                    <a:pt x="254" y="290"/>
                  </a:lnTo>
                  <a:lnTo>
                    <a:pt x="254" y="290"/>
                  </a:lnTo>
                  <a:lnTo>
                    <a:pt x="254" y="290"/>
                  </a:lnTo>
                  <a:lnTo>
                    <a:pt x="254" y="289"/>
                  </a:lnTo>
                  <a:lnTo>
                    <a:pt x="254" y="289"/>
                  </a:lnTo>
                  <a:lnTo>
                    <a:pt x="254" y="289"/>
                  </a:lnTo>
                  <a:lnTo>
                    <a:pt x="254" y="288"/>
                  </a:lnTo>
                  <a:lnTo>
                    <a:pt x="254" y="288"/>
                  </a:lnTo>
                  <a:lnTo>
                    <a:pt x="255" y="288"/>
                  </a:lnTo>
                  <a:lnTo>
                    <a:pt x="255" y="287"/>
                  </a:lnTo>
                  <a:lnTo>
                    <a:pt x="255" y="287"/>
                  </a:lnTo>
                  <a:lnTo>
                    <a:pt x="255" y="287"/>
                  </a:lnTo>
                  <a:lnTo>
                    <a:pt x="255" y="286"/>
                  </a:lnTo>
                  <a:lnTo>
                    <a:pt x="255" y="286"/>
                  </a:lnTo>
                  <a:lnTo>
                    <a:pt x="255" y="286"/>
                  </a:lnTo>
                  <a:lnTo>
                    <a:pt x="255" y="285"/>
                  </a:lnTo>
                  <a:lnTo>
                    <a:pt x="255" y="285"/>
                  </a:lnTo>
                  <a:lnTo>
                    <a:pt x="255" y="285"/>
                  </a:lnTo>
                  <a:lnTo>
                    <a:pt x="256" y="284"/>
                  </a:lnTo>
                  <a:lnTo>
                    <a:pt x="256" y="284"/>
                  </a:lnTo>
                  <a:lnTo>
                    <a:pt x="256" y="284"/>
                  </a:lnTo>
                  <a:lnTo>
                    <a:pt x="256" y="283"/>
                  </a:lnTo>
                  <a:lnTo>
                    <a:pt x="256" y="283"/>
                  </a:lnTo>
                  <a:lnTo>
                    <a:pt x="256" y="283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82"/>
                  </a:lnTo>
                  <a:lnTo>
                    <a:pt x="256" y="281"/>
                  </a:lnTo>
                  <a:lnTo>
                    <a:pt x="256" y="281"/>
                  </a:lnTo>
                  <a:lnTo>
                    <a:pt x="256" y="281"/>
                  </a:lnTo>
                  <a:lnTo>
                    <a:pt x="257" y="280"/>
                  </a:lnTo>
                  <a:lnTo>
                    <a:pt x="257" y="280"/>
                  </a:lnTo>
                  <a:lnTo>
                    <a:pt x="257" y="280"/>
                  </a:lnTo>
                  <a:lnTo>
                    <a:pt x="257" y="279"/>
                  </a:lnTo>
                  <a:lnTo>
                    <a:pt x="257" y="279"/>
                  </a:lnTo>
                  <a:lnTo>
                    <a:pt x="257" y="279"/>
                  </a:lnTo>
                  <a:lnTo>
                    <a:pt x="257" y="278"/>
                  </a:lnTo>
                  <a:lnTo>
                    <a:pt x="257" y="278"/>
                  </a:lnTo>
                  <a:lnTo>
                    <a:pt x="257" y="278"/>
                  </a:lnTo>
                  <a:lnTo>
                    <a:pt x="257" y="277"/>
                  </a:lnTo>
                  <a:lnTo>
                    <a:pt x="257" y="277"/>
                  </a:lnTo>
                  <a:lnTo>
                    <a:pt x="258" y="277"/>
                  </a:lnTo>
                  <a:lnTo>
                    <a:pt x="258" y="276"/>
                  </a:lnTo>
                  <a:lnTo>
                    <a:pt x="258" y="276"/>
                  </a:lnTo>
                  <a:lnTo>
                    <a:pt x="258" y="276"/>
                  </a:lnTo>
                  <a:lnTo>
                    <a:pt x="258" y="275"/>
                  </a:lnTo>
                  <a:lnTo>
                    <a:pt x="258" y="275"/>
                  </a:lnTo>
                  <a:lnTo>
                    <a:pt x="258" y="275"/>
                  </a:lnTo>
                  <a:lnTo>
                    <a:pt x="258" y="274"/>
                  </a:lnTo>
                  <a:lnTo>
                    <a:pt x="258" y="274"/>
                  </a:lnTo>
                  <a:lnTo>
                    <a:pt x="258" y="274"/>
                  </a:lnTo>
                  <a:lnTo>
                    <a:pt x="258" y="273"/>
                  </a:lnTo>
                  <a:lnTo>
                    <a:pt x="259" y="273"/>
                  </a:lnTo>
                  <a:lnTo>
                    <a:pt x="259" y="272"/>
                  </a:lnTo>
                  <a:lnTo>
                    <a:pt x="259" y="272"/>
                  </a:lnTo>
                  <a:lnTo>
                    <a:pt x="259" y="272"/>
                  </a:lnTo>
                  <a:lnTo>
                    <a:pt x="259" y="272"/>
                  </a:lnTo>
                  <a:lnTo>
                    <a:pt x="259" y="271"/>
                  </a:lnTo>
                  <a:lnTo>
                    <a:pt x="259" y="271"/>
                  </a:lnTo>
                  <a:lnTo>
                    <a:pt x="259" y="270"/>
                  </a:lnTo>
                  <a:lnTo>
                    <a:pt x="259" y="270"/>
                  </a:lnTo>
                  <a:lnTo>
                    <a:pt x="259" y="270"/>
                  </a:lnTo>
                  <a:lnTo>
                    <a:pt x="259" y="269"/>
                  </a:lnTo>
                  <a:lnTo>
                    <a:pt x="260" y="269"/>
                  </a:lnTo>
                  <a:lnTo>
                    <a:pt x="260" y="269"/>
                  </a:lnTo>
                  <a:lnTo>
                    <a:pt x="260" y="268"/>
                  </a:lnTo>
                  <a:lnTo>
                    <a:pt x="260" y="268"/>
                  </a:lnTo>
                  <a:lnTo>
                    <a:pt x="260" y="268"/>
                  </a:lnTo>
                  <a:lnTo>
                    <a:pt x="260" y="267"/>
                  </a:lnTo>
                  <a:lnTo>
                    <a:pt x="260" y="267"/>
                  </a:lnTo>
                  <a:lnTo>
                    <a:pt x="260" y="267"/>
                  </a:lnTo>
                  <a:lnTo>
                    <a:pt x="260" y="266"/>
                  </a:lnTo>
                  <a:lnTo>
                    <a:pt x="260" y="266"/>
                  </a:lnTo>
                  <a:lnTo>
                    <a:pt x="260" y="266"/>
                  </a:lnTo>
                  <a:lnTo>
                    <a:pt x="261" y="265"/>
                  </a:lnTo>
                  <a:lnTo>
                    <a:pt x="261" y="265"/>
                  </a:lnTo>
                  <a:lnTo>
                    <a:pt x="261" y="265"/>
                  </a:lnTo>
                  <a:lnTo>
                    <a:pt x="261" y="264"/>
                  </a:lnTo>
                  <a:lnTo>
                    <a:pt x="261" y="264"/>
                  </a:lnTo>
                  <a:lnTo>
                    <a:pt x="261" y="264"/>
                  </a:lnTo>
                  <a:lnTo>
                    <a:pt x="261" y="263"/>
                  </a:lnTo>
                  <a:lnTo>
                    <a:pt x="261" y="263"/>
                  </a:lnTo>
                  <a:lnTo>
                    <a:pt x="261" y="263"/>
                  </a:lnTo>
                  <a:lnTo>
                    <a:pt x="261" y="262"/>
                  </a:lnTo>
                  <a:lnTo>
                    <a:pt x="261" y="262"/>
                  </a:lnTo>
                  <a:lnTo>
                    <a:pt x="262" y="262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1"/>
                  </a:lnTo>
                  <a:lnTo>
                    <a:pt x="262" y="260"/>
                  </a:lnTo>
                  <a:lnTo>
                    <a:pt x="262" y="260"/>
                  </a:lnTo>
                  <a:lnTo>
                    <a:pt x="262" y="260"/>
                  </a:lnTo>
                  <a:lnTo>
                    <a:pt x="262" y="259"/>
                  </a:lnTo>
                  <a:lnTo>
                    <a:pt x="262" y="259"/>
                  </a:lnTo>
                  <a:lnTo>
                    <a:pt x="262" y="259"/>
                  </a:lnTo>
                  <a:lnTo>
                    <a:pt x="262" y="258"/>
                  </a:lnTo>
                  <a:lnTo>
                    <a:pt x="262" y="258"/>
                  </a:lnTo>
                  <a:lnTo>
                    <a:pt x="263" y="257"/>
                  </a:lnTo>
                  <a:lnTo>
                    <a:pt x="263" y="257"/>
                  </a:lnTo>
                  <a:lnTo>
                    <a:pt x="263" y="257"/>
                  </a:lnTo>
                  <a:lnTo>
                    <a:pt x="263" y="257"/>
                  </a:lnTo>
                  <a:lnTo>
                    <a:pt x="263" y="256"/>
                  </a:lnTo>
                  <a:lnTo>
                    <a:pt x="263" y="256"/>
                  </a:lnTo>
                  <a:lnTo>
                    <a:pt x="263" y="255"/>
                  </a:lnTo>
                  <a:lnTo>
                    <a:pt x="263" y="255"/>
                  </a:lnTo>
                  <a:lnTo>
                    <a:pt x="263" y="255"/>
                  </a:lnTo>
                  <a:lnTo>
                    <a:pt x="263" y="254"/>
                  </a:lnTo>
                  <a:lnTo>
                    <a:pt x="264" y="254"/>
                  </a:lnTo>
                  <a:lnTo>
                    <a:pt x="264" y="254"/>
                  </a:lnTo>
                  <a:lnTo>
                    <a:pt x="264" y="253"/>
                  </a:lnTo>
                  <a:lnTo>
                    <a:pt x="264" y="253"/>
                  </a:lnTo>
                  <a:lnTo>
                    <a:pt x="264" y="253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4" y="252"/>
                  </a:lnTo>
                  <a:lnTo>
                    <a:pt x="264" y="251"/>
                  </a:lnTo>
                  <a:lnTo>
                    <a:pt x="264" y="251"/>
                  </a:lnTo>
                  <a:lnTo>
                    <a:pt x="264" y="251"/>
                  </a:lnTo>
                  <a:lnTo>
                    <a:pt x="264" y="250"/>
                  </a:lnTo>
                  <a:lnTo>
                    <a:pt x="265" y="250"/>
                  </a:lnTo>
                  <a:lnTo>
                    <a:pt x="265" y="250"/>
                  </a:lnTo>
                  <a:lnTo>
                    <a:pt x="265" y="249"/>
                  </a:lnTo>
                  <a:lnTo>
                    <a:pt x="265" y="249"/>
                  </a:lnTo>
                  <a:lnTo>
                    <a:pt x="265" y="249"/>
                  </a:lnTo>
                  <a:lnTo>
                    <a:pt x="265" y="248"/>
                  </a:lnTo>
                  <a:lnTo>
                    <a:pt x="265" y="248"/>
                  </a:lnTo>
                  <a:lnTo>
                    <a:pt x="265" y="248"/>
                  </a:lnTo>
                  <a:lnTo>
                    <a:pt x="265" y="247"/>
                  </a:lnTo>
                  <a:lnTo>
                    <a:pt x="265" y="247"/>
                  </a:lnTo>
                  <a:lnTo>
                    <a:pt x="266" y="247"/>
                  </a:lnTo>
                  <a:lnTo>
                    <a:pt x="266" y="246"/>
                  </a:lnTo>
                  <a:lnTo>
                    <a:pt x="266" y="246"/>
                  </a:lnTo>
                  <a:lnTo>
                    <a:pt x="266" y="246"/>
                  </a:lnTo>
                  <a:lnTo>
                    <a:pt x="266" y="245"/>
                  </a:lnTo>
                  <a:lnTo>
                    <a:pt x="266" y="245"/>
                  </a:lnTo>
                  <a:lnTo>
                    <a:pt x="266" y="244"/>
                  </a:lnTo>
                  <a:lnTo>
                    <a:pt x="266" y="244"/>
                  </a:lnTo>
                  <a:lnTo>
                    <a:pt x="266" y="244"/>
                  </a:lnTo>
                  <a:lnTo>
                    <a:pt x="266" y="243"/>
                  </a:lnTo>
                  <a:lnTo>
                    <a:pt x="266" y="243"/>
                  </a:lnTo>
                  <a:lnTo>
                    <a:pt x="266" y="243"/>
                  </a:lnTo>
                  <a:lnTo>
                    <a:pt x="267" y="242"/>
                  </a:lnTo>
                  <a:lnTo>
                    <a:pt x="267" y="242"/>
                  </a:lnTo>
                  <a:lnTo>
                    <a:pt x="267" y="242"/>
                  </a:lnTo>
                  <a:lnTo>
                    <a:pt x="267" y="241"/>
                  </a:lnTo>
                  <a:lnTo>
                    <a:pt x="267" y="241"/>
                  </a:lnTo>
                  <a:lnTo>
                    <a:pt x="267" y="241"/>
                  </a:lnTo>
                  <a:lnTo>
                    <a:pt x="267" y="240"/>
                  </a:lnTo>
                  <a:lnTo>
                    <a:pt x="267" y="240"/>
                  </a:lnTo>
                  <a:lnTo>
                    <a:pt x="267" y="240"/>
                  </a:lnTo>
                  <a:lnTo>
                    <a:pt x="267" y="239"/>
                  </a:lnTo>
                  <a:lnTo>
                    <a:pt x="267" y="239"/>
                  </a:lnTo>
                  <a:lnTo>
                    <a:pt x="268" y="239"/>
                  </a:lnTo>
                  <a:lnTo>
                    <a:pt x="268" y="238"/>
                  </a:lnTo>
                  <a:lnTo>
                    <a:pt x="268" y="238"/>
                  </a:lnTo>
                  <a:lnTo>
                    <a:pt x="268" y="238"/>
                  </a:lnTo>
                  <a:lnTo>
                    <a:pt x="268" y="237"/>
                  </a:lnTo>
                  <a:lnTo>
                    <a:pt x="268" y="237"/>
                  </a:lnTo>
                  <a:lnTo>
                    <a:pt x="268" y="237"/>
                  </a:lnTo>
                  <a:lnTo>
                    <a:pt x="268" y="236"/>
                  </a:lnTo>
                  <a:lnTo>
                    <a:pt x="268" y="236"/>
                  </a:lnTo>
                  <a:lnTo>
                    <a:pt x="268" y="236"/>
                  </a:lnTo>
                  <a:lnTo>
                    <a:pt x="269" y="235"/>
                  </a:lnTo>
                  <a:lnTo>
                    <a:pt x="269" y="235"/>
                  </a:lnTo>
                  <a:lnTo>
                    <a:pt x="269" y="234"/>
                  </a:lnTo>
                  <a:lnTo>
                    <a:pt x="269" y="234"/>
                  </a:lnTo>
                  <a:lnTo>
                    <a:pt x="269" y="234"/>
                  </a:lnTo>
                  <a:lnTo>
                    <a:pt x="269" y="233"/>
                  </a:lnTo>
                  <a:lnTo>
                    <a:pt x="269" y="233"/>
                  </a:lnTo>
                  <a:lnTo>
                    <a:pt x="269" y="233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2"/>
                  </a:lnTo>
                  <a:lnTo>
                    <a:pt x="269" y="231"/>
                  </a:lnTo>
                  <a:lnTo>
                    <a:pt x="270" y="231"/>
                  </a:lnTo>
                  <a:lnTo>
                    <a:pt x="270" y="231"/>
                  </a:lnTo>
                  <a:lnTo>
                    <a:pt x="270" y="230"/>
                  </a:lnTo>
                  <a:lnTo>
                    <a:pt x="270" y="230"/>
                  </a:lnTo>
                  <a:lnTo>
                    <a:pt x="270" y="230"/>
                  </a:lnTo>
                  <a:lnTo>
                    <a:pt x="270" y="229"/>
                  </a:lnTo>
                  <a:lnTo>
                    <a:pt x="270" y="229"/>
                  </a:lnTo>
                  <a:lnTo>
                    <a:pt x="270" y="229"/>
                  </a:lnTo>
                  <a:lnTo>
                    <a:pt x="270" y="228"/>
                  </a:lnTo>
                  <a:lnTo>
                    <a:pt x="270" y="228"/>
                  </a:lnTo>
                  <a:lnTo>
                    <a:pt x="270" y="228"/>
                  </a:lnTo>
                  <a:lnTo>
                    <a:pt x="271" y="227"/>
                  </a:lnTo>
                  <a:lnTo>
                    <a:pt x="271" y="227"/>
                  </a:lnTo>
                  <a:lnTo>
                    <a:pt x="271" y="227"/>
                  </a:lnTo>
                  <a:lnTo>
                    <a:pt x="271" y="226"/>
                  </a:lnTo>
                  <a:lnTo>
                    <a:pt x="271" y="226"/>
                  </a:lnTo>
                  <a:lnTo>
                    <a:pt x="271" y="226"/>
                  </a:lnTo>
                  <a:lnTo>
                    <a:pt x="271" y="225"/>
                  </a:lnTo>
                  <a:lnTo>
                    <a:pt x="271" y="225"/>
                  </a:lnTo>
                  <a:lnTo>
                    <a:pt x="271" y="224"/>
                  </a:lnTo>
                  <a:lnTo>
                    <a:pt x="271" y="224"/>
                  </a:lnTo>
                  <a:lnTo>
                    <a:pt x="271" y="224"/>
                  </a:lnTo>
                  <a:lnTo>
                    <a:pt x="272" y="223"/>
                  </a:lnTo>
                  <a:lnTo>
                    <a:pt x="272" y="223"/>
                  </a:lnTo>
                  <a:lnTo>
                    <a:pt x="272" y="223"/>
                  </a:lnTo>
                  <a:lnTo>
                    <a:pt x="272" y="222"/>
                  </a:lnTo>
                  <a:lnTo>
                    <a:pt x="272" y="222"/>
                  </a:lnTo>
                  <a:lnTo>
                    <a:pt x="272" y="222"/>
                  </a:lnTo>
                  <a:lnTo>
                    <a:pt x="272" y="221"/>
                  </a:lnTo>
                  <a:lnTo>
                    <a:pt x="272" y="221"/>
                  </a:lnTo>
                  <a:lnTo>
                    <a:pt x="272" y="221"/>
                  </a:lnTo>
                  <a:lnTo>
                    <a:pt x="272" y="220"/>
                  </a:lnTo>
                  <a:lnTo>
                    <a:pt x="272" y="220"/>
                  </a:lnTo>
                  <a:lnTo>
                    <a:pt x="273" y="220"/>
                  </a:lnTo>
                  <a:lnTo>
                    <a:pt x="273" y="219"/>
                  </a:lnTo>
                  <a:lnTo>
                    <a:pt x="273" y="219"/>
                  </a:lnTo>
                  <a:lnTo>
                    <a:pt x="273" y="219"/>
                  </a:lnTo>
                  <a:lnTo>
                    <a:pt x="273" y="218"/>
                  </a:lnTo>
                  <a:lnTo>
                    <a:pt x="273" y="218"/>
                  </a:lnTo>
                  <a:lnTo>
                    <a:pt x="273" y="217"/>
                  </a:lnTo>
                  <a:lnTo>
                    <a:pt x="273" y="217"/>
                  </a:lnTo>
                  <a:lnTo>
                    <a:pt x="273" y="217"/>
                  </a:lnTo>
                  <a:lnTo>
                    <a:pt x="273" y="216"/>
                  </a:lnTo>
                  <a:lnTo>
                    <a:pt x="273" y="216"/>
                  </a:lnTo>
                  <a:lnTo>
                    <a:pt x="274" y="216"/>
                  </a:lnTo>
                  <a:lnTo>
                    <a:pt x="274" y="215"/>
                  </a:lnTo>
                  <a:lnTo>
                    <a:pt x="274" y="215"/>
                  </a:lnTo>
                  <a:lnTo>
                    <a:pt x="274" y="215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74" y="214"/>
                  </a:lnTo>
                  <a:lnTo>
                    <a:pt x="274" y="213"/>
                  </a:lnTo>
                  <a:lnTo>
                    <a:pt x="274" y="213"/>
                  </a:lnTo>
                  <a:lnTo>
                    <a:pt x="274" y="213"/>
                  </a:lnTo>
                  <a:lnTo>
                    <a:pt x="274" y="212"/>
                  </a:lnTo>
                  <a:lnTo>
                    <a:pt x="275" y="212"/>
                  </a:lnTo>
                  <a:lnTo>
                    <a:pt x="275" y="212"/>
                  </a:lnTo>
                  <a:lnTo>
                    <a:pt x="275" y="211"/>
                  </a:lnTo>
                  <a:lnTo>
                    <a:pt x="275" y="211"/>
                  </a:lnTo>
                  <a:lnTo>
                    <a:pt x="275" y="211"/>
                  </a:lnTo>
                  <a:lnTo>
                    <a:pt x="275" y="210"/>
                  </a:lnTo>
                  <a:lnTo>
                    <a:pt x="275" y="210"/>
                  </a:lnTo>
                  <a:lnTo>
                    <a:pt x="275" y="210"/>
                  </a:lnTo>
                  <a:lnTo>
                    <a:pt x="275" y="209"/>
                  </a:lnTo>
                  <a:lnTo>
                    <a:pt x="275" y="209"/>
                  </a:lnTo>
                  <a:lnTo>
                    <a:pt x="275" y="209"/>
                  </a:lnTo>
                  <a:lnTo>
                    <a:pt x="275" y="208"/>
                  </a:lnTo>
                  <a:lnTo>
                    <a:pt x="276" y="208"/>
                  </a:lnTo>
                  <a:lnTo>
                    <a:pt x="276" y="208"/>
                  </a:lnTo>
                  <a:lnTo>
                    <a:pt x="276" y="207"/>
                  </a:lnTo>
                  <a:lnTo>
                    <a:pt x="276" y="207"/>
                  </a:lnTo>
                  <a:lnTo>
                    <a:pt x="276" y="206"/>
                  </a:lnTo>
                  <a:lnTo>
                    <a:pt x="276" y="206"/>
                  </a:lnTo>
                  <a:lnTo>
                    <a:pt x="276" y="206"/>
                  </a:lnTo>
                  <a:lnTo>
                    <a:pt x="276" y="205"/>
                  </a:lnTo>
                  <a:lnTo>
                    <a:pt x="276" y="205"/>
                  </a:lnTo>
                  <a:lnTo>
                    <a:pt x="276" y="205"/>
                  </a:lnTo>
                  <a:lnTo>
                    <a:pt x="277" y="204"/>
                  </a:lnTo>
                  <a:lnTo>
                    <a:pt x="277" y="204"/>
                  </a:lnTo>
                  <a:lnTo>
                    <a:pt x="277" y="204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3"/>
                  </a:lnTo>
                  <a:lnTo>
                    <a:pt x="277" y="202"/>
                  </a:lnTo>
                  <a:lnTo>
                    <a:pt x="277" y="202"/>
                  </a:lnTo>
                  <a:lnTo>
                    <a:pt x="277" y="202"/>
                  </a:lnTo>
                  <a:lnTo>
                    <a:pt x="277" y="201"/>
                  </a:lnTo>
                  <a:lnTo>
                    <a:pt x="277" y="201"/>
                  </a:lnTo>
                  <a:lnTo>
                    <a:pt x="277" y="201"/>
                  </a:lnTo>
                  <a:lnTo>
                    <a:pt x="278" y="200"/>
                  </a:lnTo>
                  <a:lnTo>
                    <a:pt x="278" y="200"/>
                  </a:lnTo>
                  <a:lnTo>
                    <a:pt x="278" y="200"/>
                  </a:lnTo>
                  <a:lnTo>
                    <a:pt x="278" y="199"/>
                  </a:lnTo>
                  <a:lnTo>
                    <a:pt x="278" y="199"/>
                  </a:lnTo>
                  <a:lnTo>
                    <a:pt x="278" y="199"/>
                  </a:lnTo>
                  <a:lnTo>
                    <a:pt x="278" y="198"/>
                  </a:lnTo>
                  <a:lnTo>
                    <a:pt x="278" y="198"/>
                  </a:lnTo>
                  <a:lnTo>
                    <a:pt x="278" y="198"/>
                  </a:lnTo>
                  <a:lnTo>
                    <a:pt x="278" y="197"/>
                  </a:lnTo>
                  <a:lnTo>
                    <a:pt x="279" y="197"/>
                  </a:lnTo>
                  <a:lnTo>
                    <a:pt x="279" y="196"/>
                  </a:lnTo>
                  <a:lnTo>
                    <a:pt x="279" y="196"/>
                  </a:lnTo>
                  <a:lnTo>
                    <a:pt x="279" y="196"/>
                  </a:lnTo>
                  <a:lnTo>
                    <a:pt x="279" y="195"/>
                  </a:lnTo>
                  <a:lnTo>
                    <a:pt x="279" y="195"/>
                  </a:lnTo>
                  <a:lnTo>
                    <a:pt x="279" y="195"/>
                  </a:lnTo>
                  <a:lnTo>
                    <a:pt x="279" y="194"/>
                  </a:lnTo>
                  <a:lnTo>
                    <a:pt x="279" y="194"/>
                  </a:lnTo>
                  <a:lnTo>
                    <a:pt x="279" y="194"/>
                  </a:lnTo>
                  <a:lnTo>
                    <a:pt x="279" y="193"/>
                  </a:lnTo>
                  <a:lnTo>
                    <a:pt x="279" y="193"/>
                  </a:lnTo>
                  <a:lnTo>
                    <a:pt x="280" y="193"/>
                  </a:lnTo>
                  <a:lnTo>
                    <a:pt x="280" y="192"/>
                  </a:lnTo>
                  <a:lnTo>
                    <a:pt x="280" y="192"/>
                  </a:lnTo>
                  <a:lnTo>
                    <a:pt x="280" y="192"/>
                  </a:lnTo>
                  <a:lnTo>
                    <a:pt x="280" y="191"/>
                  </a:lnTo>
                  <a:lnTo>
                    <a:pt x="280" y="191"/>
                  </a:lnTo>
                  <a:lnTo>
                    <a:pt x="280" y="191"/>
                  </a:lnTo>
                  <a:lnTo>
                    <a:pt x="280" y="190"/>
                  </a:lnTo>
                  <a:lnTo>
                    <a:pt x="280" y="190"/>
                  </a:lnTo>
                  <a:lnTo>
                    <a:pt x="280" y="190"/>
                  </a:lnTo>
                  <a:lnTo>
                    <a:pt x="280" y="189"/>
                  </a:lnTo>
                  <a:lnTo>
                    <a:pt x="281" y="189"/>
                  </a:lnTo>
                  <a:lnTo>
                    <a:pt x="281" y="189"/>
                  </a:lnTo>
                  <a:lnTo>
                    <a:pt x="281" y="188"/>
                  </a:lnTo>
                  <a:lnTo>
                    <a:pt x="281" y="188"/>
                  </a:lnTo>
                  <a:lnTo>
                    <a:pt x="281" y="188"/>
                  </a:lnTo>
                  <a:lnTo>
                    <a:pt x="281" y="187"/>
                  </a:lnTo>
                  <a:lnTo>
                    <a:pt x="281" y="187"/>
                  </a:lnTo>
                  <a:lnTo>
                    <a:pt x="281" y="187"/>
                  </a:lnTo>
                  <a:lnTo>
                    <a:pt x="281" y="186"/>
                  </a:lnTo>
                  <a:lnTo>
                    <a:pt x="281" y="186"/>
                  </a:lnTo>
                  <a:lnTo>
                    <a:pt x="282" y="186"/>
                  </a:lnTo>
                  <a:lnTo>
                    <a:pt x="282" y="185"/>
                  </a:lnTo>
                  <a:lnTo>
                    <a:pt x="282" y="185"/>
                  </a:lnTo>
                  <a:lnTo>
                    <a:pt x="282" y="184"/>
                  </a:lnTo>
                  <a:lnTo>
                    <a:pt x="282" y="184"/>
                  </a:lnTo>
                  <a:lnTo>
                    <a:pt x="282" y="184"/>
                  </a:lnTo>
                  <a:lnTo>
                    <a:pt x="282" y="183"/>
                  </a:lnTo>
                  <a:lnTo>
                    <a:pt x="282" y="183"/>
                  </a:lnTo>
                  <a:lnTo>
                    <a:pt x="282" y="183"/>
                  </a:lnTo>
                  <a:lnTo>
                    <a:pt x="282" y="183"/>
                  </a:lnTo>
                  <a:lnTo>
                    <a:pt x="282" y="182"/>
                  </a:lnTo>
                  <a:lnTo>
                    <a:pt x="282" y="182"/>
                  </a:lnTo>
                  <a:lnTo>
                    <a:pt x="283" y="181"/>
                  </a:lnTo>
                  <a:lnTo>
                    <a:pt x="283" y="181"/>
                  </a:lnTo>
                  <a:lnTo>
                    <a:pt x="283" y="181"/>
                  </a:lnTo>
                  <a:lnTo>
                    <a:pt x="283" y="180"/>
                  </a:lnTo>
                  <a:lnTo>
                    <a:pt x="283" y="180"/>
                  </a:lnTo>
                  <a:lnTo>
                    <a:pt x="283" y="180"/>
                  </a:lnTo>
                  <a:lnTo>
                    <a:pt x="283" y="179"/>
                  </a:lnTo>
                  <a:lnTo>
                    <a:pt x="283" y="179"/>
                  </a:lnTo>
                  <a:lnTo>
                    <a:pt x="283" y="179"/>
                  </a:lnTo>
                  <a:lnTo>
                    <a:pt x="283" y="178"/>
                  </a:lnTo>
                  <a:lnTo>
                    <a:pt x="283" y="178"/>
                  </a:lnTo>
                  <a:lnTo>
                    <a:pt x="284" y="178"/>
                  </a:lnTo>
                  <a:lnTo>
                    <a:pt x="284" y="177"/>
                  </a:lnTo>
                  <a:lnTo>
                    <a:pt x="284" y="177"/>
                  </a:lnTo>
                  <a:lnTo>
                    <a:pt x="284" y="177"/>
                  </a:lnTo>
                  <a:lnTo>
                    <a:pt x="284" y="176"/>
                  </a:lnTo>
                  <a:lnTo>
                    <a:pt x="284" y="176"/>
                  </a:lnTo>
                  <a:lnTo>
                    <a:pt x="284" y="176"/>
                  </a:lnTo>
                  <a:lnTo>
                    <a:pt x="284" y="175"/>
                  </a:lnTo>
                  <a:lnTo>
                    <a:pt x="284" y="175"/>
                  </a:lnTo>
                  <a:lnTo>
                    <a:pt x="284" y="175"/>
                  </a:lnTo>
                  <a:lnTo>
                    <a:pt x="284" y="174"/>
                  </a:lnTo>
                  <a:lnTo>
                    <a:pt x="285" y="174"/>
                  </a:lnTo>
                  <a:lnTo>
                    <a:pt x="285" y="174"/>
                  </a:lnTo>
                  <a:lnTo>
                    <a:pt x="285" y="173"/>
                  </a:lnTo>
                  <a:lnTo>
                    <a:pt x="285" y="173"/>
                  </a:lnTo>
                  <a:lnTo>
                    <a:pt x="285" y="173"/>
                  </a:lnTo>
                  <a:lnTo>
                    <a:pt x="285" y="172"/>
                  </a:lnTo>
                  <a:lnTo>
                    <a:pt x="285" y="172"/>
                  </a:lnTo>
                  <a:lnTo>
                    <a:pt x="285" y="172"/>
                  </a:lnTo>
                  <a:lnTo>
                    <a:pt x="285" y="171"/>
                  </a:lnTo>
                  <a:lnTo>
                    <a:pt x="285" y="171"/>
                  </a:lnTo>
                  <a:lnTo>
                    <a:pt x="285" y="171"/>
                  </a:lnTo>
                  <a:lnTo>
                    <a:pt x="286" y="170"/>
                  </a:lnTo>
                  <a:lnTo>
                    <a:pt x="286" y="170"/>
                  </a:lnTo>
                  <a:lnTo>
                    <a:pt x="286" y="170"/>
                  </a:lnTo>
                  <a:lnTo>
                    <a:pt x="286" y="169"/>
                  </a:lnTo>
                  <a:lnTo>
                    <a:pt x="286" y="169"/>
                  </a:lnTo>
                  <a:lnTo>
                    <a:pt x="286" y="169"/>
                  </a:lnTo>
                  <a:lnTo>
                    <a:pt x="286" y="168"/>
                  </a:lnTo>
                  <a:lnTo>
                    <a:pt x="286" y="168"/>
                  </a:lnTo>
                  <a:lnTo>
                    <a:pt x="286" y="168"/>
                  </a:lnTo>
                  <a:lnTo>
                    <a:pt x="286" y="167"/>
                  </a:lnTo>
                  <a:lnTo>
                    <a:pt x="286" y="167"/>
                  </a:lnTo>
                  <a:lnTo>
                    <a:pt x="287" y="167"/>
                  </a:lnTo>
                  <a:lnTo>
                    <a:pt x="287" y="166"/>
                  </a:lnTo>
                  <a:lnTo>
                    <a:pt x="287" y="166"/>
                  </a:lnTo>
                  <a:lnTo>
                    <a:pt x="287" y="166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87" y="165"/>
                  </a:lnTo>
                  <a:lnTo>
                    <a:pt x="287" y="164"/>
                  </a:lnTo>
                  <a:lnTo>
                    <a:pt x="287" y="164"/>
                  </a:lnTo>
                  <a:lnTo>
                    <a:pt x="287" y="164"/>
                  </a:lnTo>
                  <a:lnTo>
                    <a:pt x="287" y="163"/>
                  </a:lnTo>
                  <a:lnTo>
                    <a:pt x="288" y="163"/>
                  </a:lnTo>
                  <a:lnTo>
                    <a:pt x="288" y="163"/>
                  </a:lnTo>
                  <a:lnTo>
                    <a:pt x="288" y="162"/>
                  </a:lnTo>
                  <a:lnTo>
                    <a:pt x="288" y="162"/>
                  </a:lnTo>
                  <a:lnTo>
                    <a:pt x="288" y="162"/>
                  </a:lnTo>
                  <a:lnTo>
                    <a:pt x="288" y="161"/>
                  </a:lnTo>
                  <a:lnTo>
                    <a:pt x="288" y="161"/>
                  </a:lnTo>
                  <a:lnTo>
                    <a:pt x="288" y="161"/>
                  </a:lnTo>
                  <a:lnTo>
                    <a:pt x="288" y="160"/>
                  </a:lnTo>
                  <a:lnTo>
                    <a:pt x="288" y="160"/>
                  </a:lnTo>
                  <a:lnTo>
                    <a:pt x="288" y="160"/>
                  </a:lnTo>
                  <a:lnTo>
                    <a:pt x="288" y="159"/>
                  </a:lnTo>
                  <a:lnTo>
                    <a:pt x="289" y="159"/>
                  </a:lnTo>
                  <a:lnTo>
                    <a:pt x="289" y="159"/>
                  </a:lnTo>
                  <a:lnTo>
                    <a:pt x="289" y="158"/>
                  </a:lnTo>
                  <a:lnTo>
                    <a:pt x="289" y="158"/>
                  </a:lnTo>
                  <a:lnTo>
                    <a:pt x="289" y="158"/>
                  </a:lnTo>
                  <a:lnTo>
                    <a:pt x="289" y="157"/>
                  </a:lnTo>
                  <a:lnTo>
                    <a:pt x="289" y="157"/>
                  </a:lnTo>
                  <a:lnTo>
                    <a:pt x="289" y="157"/>
                  </a:lnTo>
                  <a:lnTo>
                    <a:pt x="289" y="156"/>
                  </a:lnTo>
                  <a:lnTo>
                    <a:pt x="289" y="156"/>
                  </a:lnTo>
                  <a:lnTo>
                    <a:pt x="290" y="156"/>
                  </a:lnTo>
                  <a:lnTo>
                    <a:pt x="290" y="155"/>
                  </a:lnTo>
                  <a:lnTo>
                    <a:pt x="290" y="155"/>
                  </a:lnTo>
                  <a:lnTo>
                    <a:pt x="290" y="155"/>
                  </a:lnTo>
                  <a:lnTo>
                    <a:pt x="290" y="154"/>
                  </a:lnTo>
                  <a:lnTo>
                    <a:pt x="290" y="154"/>
                  </a:lnTo>
                  <a:lnTo>
                    <a:pt x="290" y="154"/>
                  </a:lnTo>
                  <a:lnTo>
                    <a:pt x="290" y="153"/>
                  </a:lnTo>
                  <a:lnTo>
                    <a:pt x="290" y="153"/>
                  </a:lnTo>
                  <a:lnTo>
                    <a:pt x="290" y="153"/>
                  </a:lnTo>
                  <a:lnTo>
                    <a:pt x="290" y="152"/>
                  </a:lnTo>
                  <a:lnTo>
                    <a:pt x="290" y="152"/>
                  </a:lnTo>
                  <a:lnTo>
                    <a:pt x="291" y="152"/>
                  </a:lnTo>
                  <a:lnTo>
                    <a:pt x="291" y="151"/>
                  </a:lnTo>
                  <a:lnTo>
                    <a:pt x="291" y="151"/>
                  </a:lnTo>
                  <a:lnTo>
                    <a:pt x="291" y="151"/>
                  </a:lnTo>
                  <a:lnTo>
                    <a:pt x="291" y="150"/>
                  </a:lnTo>
                  <a:lnTo>
                    <a:pt x="291" y="150"/>
                  </a:lnTo>
                  <a:lnTo>
                    <a:pt x="291" y="150"/>
                  </a:lnTo>
                  <a:lnTo>
                    <a:pt x="291" y="149"/>
                  </a:lnTo>
                  <a:lnTo>
                    <a:pt x="291" y="149"/>
                  </a:lnTo>
                  <a:lnTo>
                    <a:pt x="291" y="149"/>
                  </a:lnTo>
                  <a:lnTo>
                    <a:pt x="291" y="148"/>
                  </a:lnTo>
                  <a:lnTo>
                    <a:pt x="292" y="148"/>
                  </a:lnTo>
                  <a:lnTo>
                    <a:pt x="292" y="148"/>
                  </a:lnTo>
                  <a:lnTo>
                    <a:pt x="292" y="147"/>
                  </a:lnTo>
                  <a:lnTo>
                    <a:pt x="292" y="147"/>
                  </a:lnTo>
                  <a:lnTo>
                    <a:pt x="292" y="147"/>
                  </a:lnTo>
                  <a:lnTo>
                    <a:pt x="292" y="146"/>
                  </a:lnTo>
                  <a:lnTo>
                    <a:pt x="292" y="146"/>
                  </a:lnTo>
                  <a:lnTo>
                    <a:pt x="292" y="146"/>
                  </a:lnTo>
                  <a:lnTo>
                    <a:pt x="292" y="145"/>
                  </a:lnTo>
                  <a:lnTo>
                    <a:pt x="292" y="145"/>
                  </a:lnTo>
                  <a:lnTo>
                    <a:pt x="292" y="145"/>
                  </a:lnTo>
                  <a:lnTo>
                    <a:pt x="293" y="144"/>
                  </a:lnTo>
                  <a:lnTo>
                    <a:pt x="293" y="144"/>
                  </a:lnTo>
                  <a:lnTo>
                    <a:pt x="293" y="144"/>
                  </a:lnTo>
                  <a:lnTo>
                    <a:pt x="293" y="143"/>
                  </a:lnTo>
                  <a:lnTo>
                    <a:pt x="293" y="143"/>
                  </a:lnTo>
                  <a:lnTo>
                    <a:pt x="293" y="143"/>
                  </a:lnTo>
                  <a:lnTo>
                    <a:pt x="293" y="143"/>
                  </a:lnTo>
                  <a:lnTo>
                    <a:pt x="293" y="142"/>
                  </a:lnTo>
                  <a:lnTo>
                    <a:pt x="293" y="142"/>
                  </a:lnTo>
                  <a:lnTo>
                    <a:pt x="293" y="141"/>
                  </a:lnTo>
                  <a:lnTo>
                    <a:pt x="293" y="141"/>
                  </a:lnTo>
                  <a:lnTo>
                    <a:pt x="294" y="141"/>
                  </a:lnTo>
                  <a:lnTo>
                    <a:pt x="294" y="141"/>
                  </a:lnTo>
                  <a:lnTo>
                    <a:pt x="294" y="140"/>
                  </a:lnTo>
                  <a:lnTo>
                    <a:pt x="294" y="140"/>
                  </a:lnTo>
                  <a:lnTo>
                    <a:pt x="294" y="140"/>
                  </a:lnTo>
                  <a:lnTo>
                    <a:pt x="294" y="139"/>
                  </a:lnTo>
                  <a:lnTo>
                    <a:pt x="294" y="139"/>
                  </a:lnTo>
                  <a:lnTo>
                    <a:pt x="294" y="139"/>
                  </a:lnTo>
                  <a:lnTo>
                    <a:pt x="294" y="138"/>
                  </a:lnTo>
                  <a:lnTo>
                    <a:pt x="294" y="138"/>
                  </a:lnTo>
                  <a:lnTo>
                    <a:pt x="295" y="138"/>
                  </a:lnTo>
                  <a:lnTo>
                    <a:pt x="295" y="137"/>
                  </a:lnTo>
                  <a:lnTo>
                    <a:pt x="295" y="137"/>
                  </a:lnTo>
                  <a:lnTo>
                    <a:pt x="295" y="137"/>
                  </a:lnTo>
                  <a:lnTo>
                    <a:pt x="295" y="136"/>
                  </a:lnTo>
                  <a:lnTo>
                    <a:pt x="295" y="136"/>
                  </a:lnTo>
                  <a:lnTo>
                    <a:pt x="295" y="136"/>
                  </a:lnTo>
                  <a:lnTo>
                    <a:pt x="295" y="135"/>
                  </a:lnTo>
                  <a:lnTo>
                    <a:pt x="295" y="135"/>
                  </a:lnTo>
                  <a:lnTo>
                    <a:pt x="295" y="135"/>
                  </a:lnTo>
                  <a:lnTo>
                    <a:pt x="295" y="134"/>
                  </a:lnTo>
                  <a:lnTo>
                    <a:pt x="295" y="134"/>
                  </a:lnTo>
                  <a:lnTo>
                    <a:pt x="296" y="134"/>
                  </a:lnTo>
                  <a:lnTo>
                    <a:pt x="296" y="133"/>
                  </a:lnTo>
                  <a:lnTo>
                    <a:pt x="296" y="133"/>
                  </a:lnTo>
                  <a:lnTo>
                    <a:pt x="296" y="133"/>
                  </a:lnTo>
                  <a:lnTo>
                    <a:pt x="296" y="133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2"/>
                  </a:lnTo>
                  <a:lnTo>
                    <a:pt x="296" y="131"/>
                  </a:lnTo>
                  <a:lnTo>
                    <a:pt x="296" y="131"/>
                  </a:lnTo>
                  <a:lnTo>
                    <a:pt x="296" y="131"/>
                  </a:lnTo>
                  <a:lnTo>
                    <a:pt x="297" y="130"/>
                  </a:lnTo>
                  <a:lnTo>
                    <a:pt x="297" y="130"/>
                  </a:lnTo>
                  <a:lnTo>
                    <a:pt x="297" y="130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9"/>
                  </a:lnTo>
                  <a:lnTo>
                    <a:pt x="297" y="128"/>
                  </a:lnTo>
                  <a:lnTo>
                    <a:pt x="297" y="128"/>
                  </a:lnTo>
                  <a:lnTo>
                    <a:pt x="297" y="128"/>
                  </a:lnTo>
                  <a:lnTo>
                    <a:pt x="297" y="127"/>
                  </a:lnTo>
                  <a:lnTo>
                    <a:pt x="297" y="127"/>
                  </a:lnTo>
                  <a:lnTo>
                    <a:pt x="298" y="127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8" y="126"/>
                  </a:lnTo>
                  <a:lnTo>
                    <a:pt x="298" y="125"/>
                  </a:lnTo>
                  <a:lnTo>
                    <a:pt x="298" y="125"/>
                  </a:lnTo>
                  <a:lnTo>
                    <a:pt x="298" y="125"/>
                  </a:lnTo>
                  <a:lnTo>
                    <a:pt x="298" y="124"/>
                  </a:lnTo>
                  <a:lnTo>
                    <a:pt x="298" y="124"/>
                  </a:lnTo>
                  <a:lnTo>
                    <a:pt x="298" y="124"/>
                  </a:lnTo>
                  <a:lnTo>
                    <a:pt x="299" y="123"/>
                  </a:lnTo>
                  <a:lnTo>
                    <a:pt x="299" y="123"/>
                  </a:lnTo>
                  <a:lnTo>
                    <a:pt x="299" y="123"/>
                  </a:lnTo>
                  <a:lnTo>
                    <a:pt x="299" y="122"/>
                  </a:lnTo>
                  <a:lnTo>
                    <a:pt x="299" y="122"/>
                  </a:lnTo>
                  <a:lnTo>
                    <a:pt x="299" y="122"/>
                  </a:lnTo>
                  <a:lnTo>
                    <a:pt x="299" y="122"/>
                  </a:lnTo>
                  <a:lnTo>
                    <a:pt x="299" y="121"/>
                  </a:lnTo>
                  <a:lnTo>
                    <a:pt x="299" y="121"/>
                  </a:lnTo>
                  <a:lnTo>
                    <a:pt x="299" y="121"/>
                  </a:lnTo>
                  <a:lnTo>
                    <a:pt x="299" y="120"/>
                  </a:lnTo>
                  <a:lnTo>
                    <a:pt x="300" y="120"/>
                  </a:lnTo>
                  <a:lnTo>
                    <a:pt x="300" y="120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0" y="119"/>
                  </a:lnTo>
                  <a:lnTo>
                    <a:pt x="300" y="118"/>
                  </a:lnTo>
                  <a:lnTo>
                    <a:pt x="300" y="118"/>
                  </a:lnTo>
                  <a:lnTo>
                    <a:pt x="300" y="118"/>
                  </a:lnTo>
                  <a:lnTo>
                    <a:pt x="300" y="118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301" y="117"/>
                  </a:lnTo>
                  <a:lnTo>
                    <a:pt x="301" y="116"/>
                  </a:lnTo>
                  <a:lnTo>
                    <a:pt x="301" y="116"/>
                  </a:lnTo>
                  <a:lnTo>
                    <a:pt x="301" y="116"/>
                  </a:lnTo>
                  <a:lnTo>
                    <a:pt x="301" y="115"/>
                  </a:lnTo>
                  <a:lnTo>
                    <a:pt x="301" y="115"/>
                  </a:lnTo>
                  <a:lnTo>
                    <a:pt x="301" y="115"/>
                  </a:lnTo>
                  <a:lnTo>
                    <a:pt x="301" y="114"/>
                  </a:lnTo>
                  <a:lnTo>
                    <a:pt x="301" y="114"/>
                  </a:lnTo>
                  <a:lnTo>
                    <a:pt x="301" y="114"/>
                  </a:lnTo>
                  <a:lnTo>
                    <a:pt x="301" y="114"/>
                  </a:lnTo>
                  <a:lnTo>
                    <a:pt x="301" y="113"/>
                  </a:lnTo>
                  <a:lnTo>
                    <a:pt x="302" y="113"/>
                  </a:lnTo>
                  <a:lnTo>
                    <a:pt x="302" y="113"/>
                  </a:lnTo>
                  <a:lnTo>
                    <a:pt x="302" y="112"/>
                  </a:lnTo>
                  <a:lnTo>
                    <a:pt x="302" y="112"/>
                  </a:lnTo>
                  <a:lnTo>
                    <a:pt x="302" y="112"/>
                  </a:lnTo>
                  <a:lnTo>
                    <a:pt x="302" y="111"/>
                  </a:lnTo>
                  <a:lnTo>
                    <a:pt x="302" y="111"/>
                  </a:lnTo>
                  <a:lnTo>
                    <a:pt x="302" y="111"/>
                  </a:lnTo>
                  <a:lnTo>
                    <a:pt x="302" y="111"/>
                  </a:lnTo>
                  <a:lnTo>
                    <a:pt x="302" y="110"/>
                  </a:lnTo>
                  <a:lnTo>
                    <a:pt x="303" y="110"/>
                  </a:lnTo>
                  <a:lnTo>
                    <a:pt x="303" y="110"/>
                  </a:lnTo>
                  <a:lnTo>
                    <a:pt x="303" y="109"/>
                  </a:lnTo>
                  <a:lnTo>
                    <a:pt x="303" y="109"/>
                  </a:lnTo>
                  <a:lnTo>
                    <a:pt x="303" y="109"/>
                  </a:lnTo>
                  <a:lnTo>
                    <a:pt x="303" y="108"/>
                  </a:lnTo>
                  <a:lnTo>
                    <a:pt x="303" y="108"/>
                  </a:lnTo>
                  <a:lnTo>
                    <a:pt x="303" y="108"/>
                  </a:lnTo>
                  <a:lnTo>
                    <a:pt x="303" y="108"/>
                  </a:lnTo>
                  <a:lnTo>
                    <a:pt x="303" y="107"/>
                  </a:lnTo>
                  <a:lnTo>
                    <a:pt x="303" y="107"/>
                  </a:lnTo>
                  <a:lnTo>
                    <a:pt x="303" y="107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6"/>
                  </a:lnTo>
                  <a:lnTo>
                    <a:pt x="304" y="105"/>
                  </a:lnTo>
                  <a:lnTo>
                    <a:pt x="304" y="105"/>
                  </a:lnTo>
                  <a:lnTo>
                    <a:pt x="304" y="105"/>
                  </a:lnTo>
                  <a:lnTo>
                    <a:pt x="304" y="105"/>
                  </a:lnTo>
                  <a:lnTo>
                    <a:pt x="304" y="104"/>
                  </a:lnTo>
                  <a:lnTo>
                    <a:pt x="304" y="104"/>
                  </a:lnTo>
                  <a:lnTo>
                    <a:pt x="304" y="104"/>
                  </a:lnTo>
                  <a:lnTo>
                    <a:pt x="304" y="103"/>
                  </a:lnTo>
                  <a:lnTo>
                    <a:pt x="305" y="103"/>
                  </a:lnTo>
                  <a:lnTo>
                    <a:pt x="305" y="103"/>
                  </a:lnTo>
                  <a:lnTo>
                    <a:pt x="305" y="102"/>
                  </a:lnTo>
                  <a:lnTo>
                    <a:pt x="305" y="102"/>
                  </a:lnTo>
                  <a:lnTo>
                    <a:pt x="305" y="102"/>
                  </a:lnTo>
                  <a:lnTo>
                    <a:pt x="305" y="102"/>
                  </a:lnTo>
                  <a:lnTo>
                    <a:pt x="305" y="101"/>
                  </a:lnTo>
                  <a:lnTo>
                    <a:pt x="305" y="101"/>
                  </a:lnTo>
                  <a:lnTo>
                    <a:pt x="305" y="101"/>
                  </a:lnTo>
                  <a:lnTo>
                    <a:pt x="305" y="100"/>
                  </a:lnTo>
                  <a:lnTo>
                    <a:pt x="305" y="100"/>
                  </a:lnTo>
                  <a:lnTo>
                    <a:pt x="306" y="100"/>
                  </a:lnTo>
                  <a:lnTo>
                    <a:pt x="306" y="100"/>
                  </a:lnTo>
                  <a:lnTo>
                    <a:pt x="306" y="99"/>
                  </a:lnTo>
                  <a:lnTo>
                    <a:pt x="306" y="99"/>
                  </a:lnTo>
                  <a:lnTo>
                    <a:pt x="306" y="99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06" y="98"/>
                  </a:lnTo>
                  <a:lnTo>
                    <a:pt x="306" y="97"/>
                  </a:lnTo>
                  <a:lnTo>
                    <a:pt x="306" y="97"/>
                  </a:lnTo>
                  <a:lnTo>
                    <a:pt x="307" y="97"/>
                  </a:lnTo>
                  <a:lnTo>
                    <a:pt x="307" y="96"/>
                  </a:lnTo>
                  <a:lnTo>
                    <a:pt x="307" y="96"/>
                  </a:lnTo>
                  <a:lnTo>
                    <a:pt x="307" y="96"/>
                  </a:lnTo>
                  <a:lnTo>
                    <a:pt x="307" y="95"/>
                  </a:lnTo>
                  <a:lnTo>
                    <a:pt x="307" y="95"/>
                  </a:lnTo>
                  <a:lnTo>
                    <a:pt x="307" y="95"/>
                  </a:lnTo>
                  <a:lnTo>
                    <a:pt x="307" y="95"/>
                  </a:lnTo>
                  <a:lnTo>
                    <a:pt x="307" y="94"/>
                  </a:lnTo>
                  <a:lnTo>
                    <a:pt x="307" y="94"/>
                  </a:lnTo>
                  <a:lnTo>
                    <a:pt x="308" y="94"/>
                  </a:lnTo>
                  <a:lnTo>
                    <a:pt x="308" y="93"/>
                  </a:lnTo>
                  <a:lnTo>
                    <a:pt x="308" y="93"/>
                  </a:lnTo>
                  <a:lnTo>
                    <a:pt x="308" y="93"/>
                  </a:lnTo>
                  <a:lnTo>
                    <a:pt x="308" y="93"/>
                  </a:lnTo>
                  <a:lnTo>
                    <a:pt x="308" y="92"/>
                  </a:lnTo>
                  <a:lnTo>
                    <a:pt x="308" y="92"/>
                  </a:lnTo>
                  <a:lnTo>
                    <a:pt x="308" y="92"/>
                  </a:lnTo>
                  <a:lnTo>
                    <a:pt x="308" y="92"/>
                  </a:lnTo>
                  <a:lnTo>
                    <a:pt x="308" y="91"/>
                  </a:lnTo>
                  <a:lnTo>
                    <a:pt x="308" y="91"/>
                  </a:lnTo>
                  <a:lnTo>
                    <a:pt x="308" y="91"/>
                  </a:lnTo>
                  <a:lnTo>
                    <a:pt x="309" y="90"/>
                  </a:lnTo>
                  <a:lnTo>
                    <a:pt x="309" y="90"/>
                  </a:lnTo>
                  <a:lnTo>
                    <a:pt x="309" y="90"/>
                  </a:lnTo>
                  <a:lnTo>
                    <a:pt x="309" y="90"/>
                  </a:lnTo>
                  <a:lnTo>
                    <a:pt x="309" y="89"/>
                  </a:lnTo>
                  <a:lnTo>
                    <a:pt x="309" y="89"/>
                  </a:lnTo>
                  <a:lnTo>
                    <a:pt x="309" y="89"/>
                  </a:lnTo>
                  <a:lnTo>
                    <a:pt x="309" y="88"/>
                  </a:lnTo>
                  <a:lnTo>
                    <a:pt x="309" y="88"/>
                  </a:lnTo>
                  <a:lnTo>
                    <a:pt x="309" y="88"/>
                  </a:lnTo>
                  <a:lnTo>
                    <a:pt x="309" y="88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7"/>
                  </a:lnTo>
                  <a:lnTo>
                    <a:pt x="310" y="86"/>
                  </a:lnTo>
                  <a:lnTo>
                    <a:pt x="310" y="86"/>
                  </a:lnTo>
                  <a:lnTo>
                    <a:pt x="310" y="86"/>
                  </a:lnTo>
                  <a:lnTo>
                    <a:pt x="310" y="85"/>
                  </a:lnTo>
                  <a:lnTo>
                    <a:pt x="310" y="85"/>
                  </a:lnTo>
                  <a:lnTo>
                    <a:pt x="310" y="85"/>
                  </a:lnTo>
                  <a:lnTo>
                    <a:pt x="310" y="85"/>
                  </a:lnTo>
                  <a:lnTo>
                    <a:pt x="311" y="84"/>
                  </a:lnTo>
                  <a:lnTo>
                    <a:pt x="311" y="84"/>
                  </a:lnTo>
                  <a:lnTo>
                    <a:pt x="311" y="84"/>
                  </a:lnTo>
                  <a:lnTo>
                    <a:pt x="311" y="83"/>
                  </a:lnTo>
                  <a:lnTo>
                    <a:pt x="311" y="83"/>
                  </a:lnTo>
                  <a:lnTo>
                    <a:pt x="311" y="83"/>
                  </a:lnTo>
                  <a:lnTo>
                    <a:pt x="311" y="83"/>
                  </a:lnTo>
                  <a:lnTo>
                    <a:pt x="311" y="82"/>
                  </a:lnTo>
                  <a:lnTo>
                    <a:pt x="311" y="82"/>
                  </a:lnTo>
                  <a:lnTo>
                    <a:pt x="311" y="82"/>
                  </a:lnTo>
                  <a:lnTo>
                    <a:pt x="311" y="82"/>
                  </a:lnTo>
                  <a:lnTo>
                    <a:pt x="312" y="81"/>
                  </a:lnTo>
                  <a:lnTo>
                    <a:pt x="312" y="81"/>
                  </a:lnTo>
                  <a:lnTo>
                    <a:pt x="312" y="81"/>
                  </a:lnTo>
                  <a:lnTo>
                    <a:pt x="312" y="80"/>
                  </a:lnTo>
                  <a:lnTo>
                    <a:pt x="312" y="80"/>
                  </a:lnTo>
                  <a:lnTo>
                    <a:pt x="312" y="80"/>
                  </a:lnTo>
                  <a:lnTo>
                    <a:pt x="312" y="80"/>
                  </a:lnTo>
                  <a:lnTo>
                    <a:pt x="312" y="79"/>
                  </a:lnTo>
                  <a:lnTo>
                    <a:pt x="312" y="79"/>
                  </a:lnTo>
                  <a:lnTo>
                    <a:pt x="312" y="79"/>
                  </a:lnTo>
                  <a:lnTo>
                    <a:pt x="312" y="79"/>
                  </a:lnTo>
                  <a:lnTo>
                    <a:pt x="313" y="78"/>
                  </a:lnTo>
                  <a:lnTo>
                    <a:pt x="313" y="78"/>
                  </a:lnTo>
                  <a:lnTo>
                    <a:pt x="313" y="78"/>
                  </a:lnTo>
                  <a:lnTo>
                    <a:pt x="313" y="78"/>
                  </a:lnTo>
                  <a:lnTo>
                    <a:pt x="313" y="77"/>
                  </a:lnTo>
                  <a:lnTo>
                    <a:pt x="313" y="77"/>
                  </a:lnTo>
                  <a:lnTo>
                    <a:pt x="313" y="77"/>
                  </a:lnTo>
                  <a:lnTo>
                    <a:pt x="313" y="76"/>
                  </a:lnTo>
                  <a:lnTo>
                    <a:pt x="313" y="76"/>
                  </a:lnTo>
                  <a:lnTo>
                    <a:pt x="313" y="76"/>
                  </a:lnTo>
                  <a:lnTo>
                    <a:pt x="313" y="76"/>
                  </a:lnTo>
                  <a:lnTo>
                    <a:pt x="314" y="75"/>
                  </a:lnTo>
                  <a:lnTo>
                    <a:pt x="314" y="75"/>
                  </a:lnTo>
                  <a:lnTo>
                    <a:pt x="314" y="75"/>
                  </a:lnTo>
                  <a:lnTo>
                    <a:pt x="314" y="75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73"/>
                  </a:lnTo>
                  <a:lnTo>
                    <a:pt x="314" y="73"/>
                  </a:lnTo>
                  <a:lnTo>
                    <a:pt x="314" y="73"/>
                  </a:lnTo>
                  <a:lnTo>
                    <a:pt x="314" y="73"/>
                  </a:lnTo>
                  <a:lnTo>
                    <a:pt x="315" y="72"/>
                  </a:lnTo>
                  <a:lnTo>
                    <a:pt x="315" y="72"/>
                  </a:lnTo>
                  <a:lnTo>
                    <a:pt x="315" y="72"/>
                  </a:lnTo>
                  <a:lnTo>
                    <a:pt x="315" y="72"/>
                  </a:lnTo>
                  <a:lnTo>
                    <a:pt x="315" y="71"/>
                  </a:lnTo>
                  <a:lnTo>
                    <a:pt x="315" y="71"/>
                  </a:lnTo>
                  <a:lnTo>
                    <a:pt x="315" y="71"/>
                  </a:lnTo>
                  <a:lnTo>
                    <a:pt x="315" y="70"/>
                  </a:lnTo>
                  <a:lnTo>
                    <a:pt x="315" y="70"/>
                  </a:lnTo>
                  <a:lnTo>
                    <a:pt x="315" y="70"/>
                  </a:lnTo>
                  <a:lnTo>
                    <a:pt x="316" y="70"/>
                  </a:lnTo>
                  <a:lnTo>
                    <a:pt x="316" y="69"/>
                  </a:lnTo>
                  <a:lnTo>
                    <a:pt x="316" y="69"/>
                  </a:lnTo>
                  <a:lnTo>
                    <a:pt x="316" y="69"/>
                  </a:lnTo>
                  <a:lnTo>
                    <a:pt x="316" y="69"/>
                  </a:lnTo>
                  <a:lnTo>
                    <a:pt x="316" y="68"/>
                  </a:lnTo>
                  <a:lnTo>
                    <a:pt x="316" y="68"/>
                  </a:lnTo>
                  <a:lnTo>
                    <a:pt x="316" y="68"/>
                  </a:lnTo>
                  <a:lnTo>
                    <a:pt x="316" y="68"/>
                  </a:lnTo>
                  <a:lnTo>
                    <a:pt x="316" y="67"/>
                  </a:lnTo>
                  <a:lnTo>
                    <a:pt x="316" y="67"/>
                  </a:lnTo>
                  <a:lnTo>
                    <a:pt x="316" y="67"/>
                  </a:lnTo>
                  <a:lnTo>
                    <a:pt x="317" y="67"/>
                  </a:lnTo>
                  <a:lnTo>
                    <a:pt x="317" y="66"/>
                  </a:lnTo>
                  <a:lnTo>
                    <a:pt x="317" y="66"/>
                  </a:lnTo>
                  <a:lnTo>
                    <a:pt x="317" y="66"/>
                  </a:lnTo>
                  <a:lnTo>
                    <a:pt x="317" y="66"/>
                  </a:lnTo>
                  <a:lnTo>
                    <a:pt x="317" y="65"/>
                  </a:lnTo>
                  <a:lnTo>
                    <a:pt x="317" y="65"/>
                  </a:lnTo>
                  <a:lnTo>
                    <a:pt x="317" y="65"/>
                  </a:lnTo>
                  <a:lnTo>
                    <a:pt x="317" y="65"/>
                  </a:lnTo>
                  <a:lnTo>
                    <a:pt x="317" y="64"/>
                  </a:lnTo>
                  <a:lnTo>
                    <a:pt x="317" y="64"/>
                  </a:lnTo>
                  <a:lnTo>
                    <a:pt x="318" y="64"/>
                  </a:lnTo>
                  <a:lnTo>
                    <a:pt x="318" y="64"/>
                  </a:lnTo>
                  <a:lnTo>
                    <a:pt x="318" y="63"/>
                  </a:lnTo>
                  <a:lnTo>
                    <a:pt x="318" y="63"/>
                  </a:lnTo>
                  <a:lnTo>
                    <a:pt x="318" y="63"/>
                  </a:lnTo>
                  <a:lnTo>
                    <a:pt x="318" y="63"/>
                  </a:lnTo>
                  <a:lnTo>
                    <a:pt x="318" y="62"/>
                  </a:lnTo>
                  <a:lnTo>
                    <a:pt x="318" y="62"/>
                  </a:lnTo>
                  <a:lnTo>
                    <a:pt x="318" y="62"/>
                  </a:lnTo>
                  <a:lnTo>
                    <a:pt x="318" y="62"/>
                  </a:lnTo>
                  <a:lnTo>
                    <a:pt x="318" y="62"/>
                  </a:lnTo>
                  <a:lnTo>
                    <a:pt x="319" y="61"/>
                  </a:lnTo>
                  <a:lnTo>
                    <a:pt x="319" y="61"/>
                  </a:lnTo>
                  <a:lnTo>
                    <a:pt x="319" y="61"/>
                  </a:lnTo>
                  <a:lnTo>
                    <a:pt x="319" y="60"/>
                  </a:lnTo>
                  <a:lnTo>
                    <a:pt x="319" y="60"/>
                  </a:lnTo>
                  <a:lnTo>
                    <a:pt x="319" y="60"/>
                  </a:lnTo>
                  <a:lnTo>
                    <a:pt x="319" y="60"/>
                  </a:lnTo>
                  <a:lnTo>
                    <a:pt x="319" y="60"/>
                  </a:lnTo>
                  <a:lnTo>
                    <a:pt x="319" y="59"/>
                  </a:lnTo>
                  <a:lnTo>
                    <a:pt x="319" y="59"/>
                  </a:lnTo>
                  <a:lnTo>
                    <a:pt x="319" y="59"/>
                  </a:lnTo>
                  <a:lnTo>
                    <a:pt x="320" y="59"/>
                  </a:lnTo>
                  <a:lnTo>
                    <a:pt x="320" y="58"/>
                  </a:lnTo>
                  <a:lnTo>
                    <a:pt x="320" y="58"/>
                  </a:lnTo>
                  <a:lnTo>
                    <a:pt x="320" y="58"/>
                  </a:lnTo>
                  <a:lnTo>
                    <a:pt x="320" y="58"/>
                  </a:lnTo>
                  <a:lnTo>
                    <a:pt x="320" y="57"/>
                  </a:lnTo>
                  <a:lnTo>
                    <a:pt x="320" y="57"/>
                  </a:lnTo>
                  <a:lnTo>
                    <a:pt x="320" y="57"/>
                  </a:lnTo>
                  <a:lnTo>
                    <a:pt x="320" y="57"/>
                  </a:lnTo>
                  <a:lnTo>
                    <a:pt x="320" y="56"/>
                  </a:lnTo>
                  <a:lnTo>
                    <a:pt x="321" y="56"/>
                  </a:lnTo>
                  <a:lnTo>
                    <a:pt x="321" y="56"/>
                  </a:lnTo>
                  <a:lnTo>
                    <a:pt x="321" y="56"/>
                  </a:lnTo>
                  <a:lnTo>
                    <a:pt x="321" y="55"/>
                  </a:lnTo>
                  <a:lnTo>
                    <a:pt x="321" y="55"/>
                  </a:lnTo>
                  <a:lnTo>
                    <a:pt x="321" y="55"/>
                  </a:lnTo>
                  <a:lnTo>
                    <a:pt x="321" y="55"/>
                  </a:lnTo>
                  <a:lnTo>
                    <a:pt x="321" y="55"/>
                  </a:lnTo>
                  <a:lnTo>
                    <a:pt x="321" y="54"/>
                  </a:lnTo>
                  <a:lnTo>
                    <a:pt x="321" y="54"/>
                  </a:lnTo>
                  <a:lnTo>
                    <a:pt x="321" y="54"/>
                  </a:lnTo>
                  <a:lnTo>
                    <a:pt x="321" y="54"/>
                  </a:lnTo>
                  <a:lnTo>
                    <a:pt x="322" y="54"/>
                  </a:lnTo>
                  <a:lnTo>
                    <a:pt x="322" y="53"/>
                  </a:lnTo>
                  <a:lnTo>
                    <a:pt x="322" y="53"/>
                  </a:lnTo>
                  <a:lnTo>
                    <a:pt x="322" y="53"/>
                  </a:lnTo>
                  <a:lnTo>
                    <a:pt x="322" y="53"/>
                  </a:lnTo>
                  <a:lnTo>
                    <a:pt x="322" y="52"/>
                  </a:lnTo>
                  <a:lnTo>
                    <a:pt x="322" y="52"/>
                  </a:lnTo>
                  <a:lnTo>
                    <a:pt x="322" y="52"/>
                  </a:lnTo>
                  <a:lnTo>
                    <a:pt x="322" y="52"/>
                  </a:lnTo>
                  <a:lnTo>
                    <a:pt x="322" y="51"/>
                  </a:lnTo>
                  <a:lnTo>
                    <a:pt x="322" y="51"/>
                  </a:lnTo>
                  <a:lnTo>
                    <a:pt x="322" y="51"/>
                  </a:lnTo>
                  <a:lnTo>
                    <a:pt x="323" y="51"/>
                  </a:lnTo>
                  <a:lnTo>
                    <a:pt x="323" y="50"/>
                  </a:lnTo>
                  <a:lnTo>
                    <a:pt x="323" y="50"/>
                  </a:lnTo>
                  <a:lnTo>
                    <a:pt x="323" y="50"/>
                  </a:lnTo>
                  <a:lnTo>
                    <a:pt x="323" y="50"/>
                  </a:lnTo>
                  <a:lnTo>
                    <a:pt x="323" y="50"/>
                  </a:lnTo>
                  <a:lnTo>
                    <a:pt x="323" y="49"/>
                  </a:lnTo>
                  <a:lnTo>
                    <a:pt x="323" y="49"/>
                  </a:lnTo>
                  <a:lnTo>
                    <a:pt x="323" y="49"/>
                  </a:lnTo>
                  <a:lnTo>
                    <a:pt x="323" y="49"/>
                  </a:lnTo>
                  <a:lnTo>
                    <a:pt x="324" y="49"/>
                  </a:lnTo>
                  <a:lnTo>
                    <a:pt x="324" y="48"/>
                  </a:lnTo>
                  <a:lnTo>
                    <a:pt x="324" y="48"/>
                  </a:lnTo>
                  <a:lnTo>
                    <a:pt x="324" y="48"/>
                  </a:lnTo>
                  <a:lnTo>
                    <a:pt x="324" y="48"/>
                  </a:lnTo>
                  <a:lnTo>
                    <a:pt x="324" y="47"/>
                  </a:lnTo>
                  <a:lnTo>
                    <a:pt x="324" y="47"/>
                  </a:lnTo>
                  <a:lnTo>
                    <a:pt x="324" y="47"/>
                  </a:lnTo>
                  <a:lnTo>
                    <a:pt x="324" y="47"/>
                  </a:lnTo>
                  <a:lnTo>
                    <a:pt x="324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6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5" y="45"/>
                  </a:lnTo>
                  <a:lnTo>
                    <a:pt x="325" y="44"/>
                  </a:lnTo>
                  <a:lnTo>
                    <a:pt x="325" y="44"/>
                  </a:lnTo>
                  <a:lnTo>
                    <a:pt x="325" y="44"/>
                  </a:lnTo>
                  <a:lnTo>
                    <a:pt x="326" y="44"/>
                  </a:lnTo>
                  <a:lnTo>
                    <a:pt x="326" y="44"/>
                  </a:lnTo>
                  <a:lnTo>
                    <a:pt x="326" y="43"/>
                  </a:lnTo>
                  <a:lnTo>
                    <a:pt x="326" y="43"/>
                  </a:lnTo>
                  <a:lnTo>
                    <a:pt x="326" y="43"/>
                  </a:lnTo>
                  <a:lnTo>
                    <a:pt x="326" y="43"/>
                  </a:lnTo>
                  <a:lnTo>
                    <a:pt x="326" y="43"/>
                  </a:lnTo>
                  <a:lnTo>
                    <a:pt x="326" y="42"/>
                  </a:lnTo>
                  <a:lnTo>
                    <a:pt x="326" y="42"/>
                  </a:lnTo>
                  <a:lnTo>
                    <a:pt x="326" y="42"/>
                  </a:lnTo>
                  <a:lnTo>
                    <a:pt x="326" y="42"/>
                  </a:lnTo>
                  <a:lnTo>
                    <a:pt x="327" y="42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7" y="40"/>
                  </a:lnTo>
                  <a:lnTo>
                    <a:pt x="327" y="40"/>
                  </a:lnTo>
                  <a:lnTo>
                    <a:pt x="327" y="40"/>
                  </a:lnTo>
                  <a:lnTo>
                    <a:pt x="327" y="40"/>
                  </a:lnTo>
                  <a:lnTo>
                    <a:pt x="327" y="40"/>
                  </a:lnTo>
                  <a:lnTo>
                    <a:pt x="327" y="39"/>
                  </a:lnTo>
                  <a:lnTo>
                    <a:pt x="327" y="39"/>
                  </a:lnTo>
                  <a:lnTo>
                    <a:pt x="328" y="39"/>
                  </a:lnTo>
                  <a:lnTo>
                    <a:pt x="328" y="39"/>
                  </a:lnTo>
                  <a:lnTo>
                    <a:pt x="328" y="39"/>
                  </a:lnTo>
                  <a:lnTo>
                    <a:pt x="328" y="39"/>
                  </a:lnTo>
                  <a:lnTo>
                    <a:pt x="328" y="38"/>
                  </a:lnTo>
                  <a:lnTo>
                    <a:pt x="328" y="38"/>
                  </a:lnTo>
                  <a:lnTo>
                    <a:pt x="328" y="38"/>
                  </a:lnTo>
                  <a:lnTo>
                    <a:pt x="328" y="38"/>
                  </a:lnTo>
                  <a:lnTo>
                    <a:pt x="328" y="37"/>
                  </a:lnTo>
                  <a:lnTo>
                    <a:pt x="328" y="37"/>
                  </a:lnTo>
                  <a:lnTo>
                    <a:pt x="329" y="37"/>
                  </a:lnTo>
                  <a:lnTo>
                    <a:pt x="329" y="37"/>
                  </a:lnTo>
                  <a:lnTo>
                    <a:pt x="329" y="37"/>
                  </a:lnTo>
                  <a:lnTo>
                    <a:pt x="329" y="37"/>
                  </a:lnTo>
                  <a:lnTo>
                    <a:pt x="329" y="36"/>
                  </a:lnTo>
                  <a:lnTo>
                    <a:pt x="329" y="36"/>
                  </a:lnTo>
                  <a:lnTo>
                    <a:pt x="329" y="36"/>
                  </a:lnTo>
                  <a:lnTo>
                    <a:pt x="329" y="36"/>
                  </a:lnTo>
                  <a:lnTo>
                    <a:pt x="329" y="36"/>
                  </a:lnTo>
                  <a:lnTo>
                    <a:pt x="329" y="35"/>
                  </a:lnTo>
                  <a:lnTo>
                    <a:pt x="329" y="35"/>
                  </a:lnTo>
                  <a:lnTo>
                    <a:pt x="329" y="35"/>
                  </a:lnTo>
                  <a:lnTo>
                    <a:pt x="330" y="35"/>
                  </a:lnTo>
                  <a:lnTo>
                    <a:pt x="330" y="35"/>
                  </a:lnTo>
                  <a:lnTo>
                    <a:pt x="330" y="34"/>
                  </a:lnTo>
                  <a:lnTo>
                    <a:pt x="330" y="34"/>
                  </a:lnTo>
                  <a:lnTo>
                    <a:pt x="330" y="34"/>
                  </a:lnTo>
                  <a:lnTo>
                    <a:pt x="330" y="34"/>
                  </a:lnTo>
                  <a:lnTo>
                    <a:pt x="330" y="34"/>
                  </a:lnTo>
                  <a:lnTo>
                    <a:pt x="330" y="34"/>
                  </a:lnTo>
                  <a:lnTo>
                    <a:pt x="330" y="33"/>
                  </a:lnTo>
                  <a:lnTo>
                    <a:pt x="330" y="33"/>
                  </a:lnTo>
                  <a:lnTo>
                    <a:pt x="330" y="33"/>
                  </a:lnTo>
                  <a:lnTo>
                    <a:pt x="331" y="33"/>
                  </a:lnTo>
                  <a:lnTo>
                    <a:pt x="331" y="33"/>
                  </a:lnTo>
                  <a:lnTo>
                    <a:pt x="331" y="32"/>
                  </a:lnTo>
                  <a:lnTo>
                    <a:pt x="331" y="32"/>
                  </a:lnTo>
                  <a:lnTo>
                    <a:pt x="331" y="32"/>
                  </a:lnTo>
                  <a:lnTo>
                    <a:pt x="331" y="32"/>
                  </a:lnTo>
                  <a:lnTo>
                    <a:pt x="331" y="32"/>
                  </a:lnTo>
                  <a:lnTo>
                    <a:pt x="331" y="31"/>
                  </a:lnTo>
                  <a:lnTo>
                    <a:pt x="331" y="31"/>
                  </a:lnTo>
                  <a:lnTo>
                    <a:pt x="331" y="31"/>
                  </a:lnTo>
                  <a:lnTo>
                    <a:pt x="331" y="31"/>
                  </a:lnTo>
                  <a:lnTo>
                    <a:pt x="332" y="31"/>
                  </a:lnTo>
                  <a:lnTo>
                    <a:pt x="332" y="31"/>
                  </a:lnTo>
                  <a:lnTo>
                    <a:pt x="332" y="30"/>
                  </a:lnTo>
                  <a:lnTo>
                    <a:pt x="332" y="30"/>
                  </a:lnTo>
                  <a:lnTo>
                    <a:pt x="332" y="30"/>
                  </a:lnTo>
                  <a:lnTo>
                    <a:pt x="332" y="30"/>
                  </a:lnTo>
                  <a:lnTo>
                    <a:pt x="332" y="30"/>
                  </a:lnTo>
                  <a:lnTo>
                    <a:pt x="332" y="30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2" y="29"/>
                  </a:lnTo>
                  <a:lnTo>
                    <a:pt x="333" y="29"/>
                  </a:lnTo>
                  <a:lnTo>
                    <a:pt x="333" y="29"/>
                  </a:lnTo>
                  <a:lnTo>
                    <a:pt x="333" y="29"/>
                  </a:lnTo>
                  <a:lnTo>
                    <a:pt x="333" y="28"/>
                  </a:lnTo>
                  <a:lnTo>
                    <a:pt x="333" y="28"/>
                  </a:lnTo>
                  <a:lnTo>
                    <a:pt x="333" y="28"/>
                  </a:lnTo>
                  <a:lnTo>
                    <a:pt x="333" y="28"/>
                  </a:lnTo>
                  <a:lnTo>
                    <a:pt x="333" y="28"/>
                  </a:lnTo>
                  <a:lnTo>
                    <a:pt x="333" y="27"/>
                  </a:lnTo>
                  <a:lnTo>
                    <a:pt x="333" y="27"/>
                  </a:lnTo>
                  <a:lnTo>
                    <a:pt x="334" y="27"/>
                  </a:lnTo>
                  <a:lnTo>
                    <a:pt x="334" y="27"/>
                  </a:lnTo>
                  <a:lnTo>
                    <a:pt x="334" y="27"/>
                  </a:lnTo>
                  <a:lnTo>
                    <a:pt x="334" y="27"/>
                  </a:lnTo>
                  <a:lnTo>
                    <a:pt x="334" y="26"/>
                  </a:lnTo>
                  <a:lnTo>
                    <a:pt x="334" y="26"/>
                  </a:lnTo>
                  <a:lnTo>
                    <a:pt x="334" y="26"/>
                  </a:lnTo>
                  <a:lnTo>
                    <a:pt x="334" y="26"/>
                  </a:lnTo>
                  <a:lnTo>
                    <a:pt x="334" y="26"/>
                  </a:lnTo>
                  <a:lnTo>
                    <a:pt x="334" y="26"/>
                  </a:lnTo>
                  <a:lnTo>
                    <a:pt x="334" y="25"/>
                  </a:lnTo>
                  <a:lnTo>
                    <a:pt x="334" y="25"/>
                  </a:lnTo>
                  <a:lnTo>
                    <a:pt x="335" y="25"/>
                  </a:lnTo>
                  <a:lnTo>
                    <a:pt x="335" y="25"/>
                  </a:lnTo>
                  <a:lnTo>
                    <a:pt x="335" y="25"/>
                  </a:lnTo>
                  <a:lnTo>
                    <a:pt x="335" y="25"/>
                  </a:lnTo>
                  <a:lnTo>
                    <a:pt x="335" y="24"/>
                  </a:lnTo>
                  <a:lnTo>
                    <a:pt x="335" y="24"/>
                  </a:lnTo>
                  <a:lnTo>
                    <a:pt x="335" y="24"/>
                  </a:lnTo>
                  <a:lnTo>
                    <a:pt x="335" y="24"/>
                  </a:lnTo>
                  <a:lnTo>
                    <a:pt x="335" y="24"/>
                  </a:lnTo>
                  <a:lnTo>
                    <a:pt x="335" y="24"/>
                  </a:lnTo>
                  <a:lnTo>
                    <a:pt x="335" y="24"/>
                  </a:lnTo>
                  <a:lnTo>
                    <a:pt x="335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3"/>
                  </a:lnTo>
                  <a:lnTo>
                    <a:pt x="336" y="22"/>
                  </a:lnTo>
                  <a:lnTo>
                    <a:pt x="336" y="22"/>
                  </a:lnTo>
                  <a:lnTo>
                    <a:pt x="336" y="22"/>
                  </a:lnTo>
                  <a:lnTo>
                    <a:pt x="336" y="22"/>
                  </a:lnTo>
                  <a:lnTo>
                    <a:pt x="336" y="22"/>
                  </a:lnTo>
                  <a:lnTo>
                    <a:pt x="337" y="22"/>
                  </a:lnTo>
                  <a:lnTo>
                    <a:pt x="337" y="22"/>
                  </a:lnTo>
                  <a:lnTo>
                    <a:pt x="337" y="21"/>
                  </a:lnTo>
                  <a:lnTo>
                    <a:pt x="337" y="21"/>
                  </a:lnTo>
                  <a:lnTo>
                    <a:pt x="337" y="21"/>
                  </a:lnTo>
                  <a:lnTo>
                    <a:pt x="337" y="21"/>
                  </a:lnTo>
                  <a:lnTo>
                    <a:pt x="337" y="21"/>
                  </a:lnTo>
                  <a:lnTo>
                    <a:pt x="337" y="21"/>
                  </a:lnTo>
                  <a:lnTo>
                    <a:pt x="337" y="20"/>
                  </a:lnTo>
                  <a:lnTo>
                    <a:pt x="337" y="20"/>
                  </a:lnTo>
                  <a:lnTo>
                    <a:pt x="337" y="20"/>
                  </a:lnTo>
                  <a:lnTo>
                    <a:pt x="338" y="20"/>
                  </a:lnTo>
                  <a:lnTo>
                    <a:pt x="338" y="20"/>
                  </a:lnTo>
                  <a:lnTo>
                    <a:pt x="338" y="20"/>
                  </a:lnTo>
                  <a:lnTo>
                    <a:pt x="338" y="20"/>
                  </a:lnTo>
                  <a:lnTo>
                    <a:pt x="338" y="19"/>
                  </a:lnTo>
                  <a:lnTo>
                    <a:pt x="338" y="19"/>
                  </a:lnTo>
                  <a:lnTo>
                    <a:pt x="338" y="19"/>
                  </a:lnTo>
                  <a:lnTo>
                    <a:pt x="338" y="19"/>
                  </a:lnTo>
                  <a:lnTo>
                    <a:pt x="338" y="19"/>
                  </a:lnTo>
                  <a:lnTo>
                    <a:pt x="338" y="19"/>
                  </a:lnTo>
                  <a:lnTo>
                    <a:pt x="338" y="19"/>
                  </a:lnTo>
                  <a:lnTo>
                    <a:pt x="338" y="18"/>
                  </a:lnTo>
                  <a:lnTo>
                    <a:pt x="339" y="18"/>
                  </a:lnTo>
                  <a:lnTo>
                    <a:pt x="339" y="18"/>
                  </a:lnTo>
                  <a:lnTo>
                    <a:pt x="339" y="18"/>
                  </a:lnTo>
                  <a:lnTo>
                    <a:pt x="339" y="18"/>
                  </a:lnTo>
                  <a:lnTo>
                    <a:pt x="339" y="18"/>
                  </a:lnTo>
                  <a:lnTo>
                    <a:pt x="339" y="18"/>
                  </a:lnTo>
                  <a:lnTo>
                    <a:pt x="339" y="17"/>
                  </a:lnTo>
                  <a:lnTo>
                    <a:pt x="339" y="17"/>
                  </a:lnTo>
                  <a:lnTo>
                    <a:pt x="339" y="17"/>
                  </a:lnTo>
                  <a:lnTo>
                    <a:pt x="339" y="17"/>
                  </a:lnTo>
                  <a:lnTo>
                    <a:pt x="340" y="17"/>
                  </a:lnTo>
                  <a:lnTo>
                    <a:pt x="340" y="17"/>
                  </a:lnTo>
                  <a:lnTo>
                    <a:pt x="340" y="17"/>
                  </a:lnTo>
                  <a:lnTo>
                    <a:pt x="340" y="17"/>
                  </a:lnTo>
                  <a:lnTo>
                    <a:pt x="340" y="16"/>
                  </a:lnTo>
                  <a:lnTo>
                    <a:pt x="340" y="16"/>
                  </a:lnTo>
                  <a:lnTo>
                    <a:pt x="340" y="16"/>
                  </a:lnTo>
                  <a:lnTo>
                    <a:pt x="340" y="16"/>
                  </a:lnTo>
                  <a:lnTo>
                    <a:pt x="340" y="16"/>
                  </a:lnTo>
                  <a:lnTo>
                    <a:pt x="340" y="16"/>
                  </a:lnTo>
                  <a:lnTo>
                    <a:pt x="340" y="16"/>
                  </a:lnTo>
                  <a:lnTo>
                    <a:pt x="340" y="16"/>
                  </a:lnTo>
                  <a:lnTo>
                    <a:pt x="341" y="15"/>
                  </a:lnTo>
                  <a:lnTo>
                    <a:pt x="341" y="15"/>
                  </a:lnTo>
                  <a:lnTo>
                    <a:pt x="341" y="15"/>
                  </a:lnTo>
                  <a:lnTo>
                    <a:pt x="341" y="15"/>
                  </a:lnTo>
                  <a:lnTo>
                    <a:pt x="341" y="15"/>
                  </a:lnTo>
                  <a:lnTo>
                    <a:pt x="341" y="15"/>
                  </a:lnTo>
                  <a:lnTo>
                    <a:pt x="341" y="15"/>
                  </a:lnTo>
                  <a:lnTo>
                    <a:pt x="341" y="14"/>
                  </a:lnTo>
                  <a:lnTo>
                    <a:pt x="341" y="14"/>
                  </a:lnTo>
                  <a:lnTo>
                    <a:pt x="341" y="14"/>
                  </a:lnTo>
                  <a:lnTo>
                    <a:pt x="342" y="14"/>
                  </a:lnTo>
                  <a:lnTo>
                    <a:pt x="342" y="14"/>
                  </a:lnTo>
                  <a:lnTo>
                    <a:pt x="342" y="14"/>
                  </a:lnTo>
                  <a:lnTo>
                    <a:pt x="342" y="14"/>
                  </a:lnTo>
                  <a:lnTo>
                    <a:pt x="342" y="14"/>
                  </a:lnTo>
                  <a:lnTo>
                    <a:pt x="342" y="13"/>
                  </a:lnTo>
                  <a:lnTo>
                    <a:pt x="342" y="13"/>
                  </a:lnTo>
                  <a:lnTo>
                    <a:pt x="342" y="13"/>
                  </a:lnTo>
                  <a:lnTo>
                    <a:pt x="342" y="13"/>
                  </a:lnTo>
                  <a:lnTo>
                    <a:pt x="342" y="13"/>
                  </a:lnTo>
                  <a:lnTo>
                    <a:pt x="342" y="13"/>
                  </a:lnTo>
                  <a:lnTo>
                    <a:pt x="342" y="13"/>
                  </a:lnTo>
                  <a:lnTo>
                    <a:pt x="343" y="13"/>
                  </a:lnTo>
                  <a:lnTo>
                    <a:pt x="343" y="12"/>
                  </a:lnTo>
                  <a:lnTo>
                    <a:pt x="343" y="12"/>
                  </a:lnTo>
                  <a:lnTo>
                    <a:pt x="343" y="12"/>
                  </a:lnTo>
                  <a:lnTo>
                    <a:pt x="343" y="12"/>
                  </a:lnTo>
                  <a:lnTo>
                    <a:pt x="343" y="12"/>
                  </a:lnTo>
                  <a:lnTo>
                    <a:pt x="343" y="12"/>
                  </a:lnTo>
                  <a:lnTo>
                    <a:pt x="343" y="12"/>
                  </a:lnTo>
                  <a:lnTo>
                    <a:pt x="343" y="12"/>
                  </a:lnTo>
                  <a:lnTo>
                    <a:pt x="343" y="12"/>
                  </a:lnTo>
                  <a:lnTo>
                    <a:pt x="343" y="11"/>
                  </a:lnTo>
                  <a:lnTo>
                    <a:pt x="344" y="11"/>
                  </a:lnTo>
                  <a:lnTo>
                    <a:pt x="344" y="11"/>
                  </a:lnTo>
                  <a:lnTo>
                    <a:pt x="344" y="11"/>
                  </a:lnTo>
                  <a:lnTo>
                    <a:pt x="344" y="11"/>
                  </a:lnTo>
                  <a:lnTo>
                    <a:pt x="344" y="11"/>
                  </a:lnTo>
                  <a:lnTo>
                    <a:pt x="344" y="11"/>
                  </a:lnTo>
                  <a:lnTo>
                    <a:pt x="344" y="11"/>
                  </a:lnTo>
                  <a:lnTo>
                    <a:pt x="344" y="11"/>
                  </a:lnTo>
                  <a:lnTo>
                    <a:pt x="344" y="11"/>
                  </a:lnTo>
                  <a:lnTo>
                    <a:pt x="344" y="10"/>
                  </a:lnTo>
                  <a:lnTo>
                    <a:pt x="344" y="10"/>
                  </a:lnTo>
                  <a:lnTo>
                    <a:pt x="345" y="10"/>
                  </a:lnTo>
                  <a:lnTo>
                    <a:pt x="345" y="10"/>
                  </a:lnTo>
                  <a:lnTo>
                    <a:pt x="345" y="10"/>
                  </a:lnTo>
                  <a:lnTo>
                    <a:pt x="345" y="10"/>
                  </a:lnTo>
                  <a:lnTo>
                    <a:pt x="345" y="10"/>
                  </a:lnTo>
                  <a:lnTo>
                    <a:pt x="345" y="10"/>
                  </a:lnTo>
                  <a:lnTo>
                    <a:pt x="345" y="10"/>
                  </a:lnTo>
                  <a:lnTo>
                    <a:pt x="345" y="9"/>
                  </a:lnTo>
                  <a:lnTo>
                    <a:pt x="345" y="9"/>
                  </a:lnTo>
                  <a:lnTo>
                    <a:pt x="345" y="9"/>
                  </a:lnTo>
                  <a:lnTo>
                    <a:pt x="345" y="9"/>
                  </a:lnTo>
                  <a:lnTo>
                    <a:pt x="346" y="9"/>
                  </a:lnTo>
                  <a:lnTo>
                    <a:pt x="346" y="9"/>
                  </a:lnTo>
                  <a:lnTo>
                    <a:pt x="346" y="9"/>
                  </a:lnTo>
                  <a:lnTo>
                    <a:pt x="346" y="9"/>
                  </a:lnTo>
                  <a:lnTo>
                    <a:pt x="346" y="9"/>
                  </a:lnTo>
                  <a:lnTo>
                    <a:pt x="346" y="9"/>
                  </a:lnTo>
                  <a:lnTo>
                    <a:pt x="346" y="8"/>
                  </a:lnTo>
                  <a:lnTo>
                    <a:pt x="346" y="8"/>
                  </a:lnTo>
                  <a:lnTo>
                    <a:pt x="346" y="8"/>
                  </a:lnTo>
                  <a:lnTo>
                    <a:pt x="346" y="8"/>
                  </a:lnTo>
                  <a:lnTo>
                    <a:pt x="347" y="8"/>
                  </a:lnTo>
                  <a:lnTo>
                    <a:pt x="347" y="8"/>
                  </a:lnTo>
                  <a:lnTo>
                    <a:pt x="347" y="8"/>
                  </a:lnTo>
                  <a:lnTo>
                    <a:pt x="347" y="8"/>
                  </a:lnTo>
                  <a:lnTo>
                    <a:pt x="347" y="8"/>
                  </a:lnTo>
                  <a:lnTo>
                    <a:pt x="347" y="8"/>
                  </a:lnTo>
                  <a:lnTo>
                    <a:pt x="347" y="7"/>
                  </a:lnTo>
                  <a:lnTo>
                    <a:pt x="347" y="7"/>
                  </a:lnTo>
                  <a:lnTo>
                    <a:pt x="347" y="7"/>
                  </a:lnTo>
                  <a:lnTo>
                    <a:pt x="347" y="7"/>
                  </a:lnTo>
                  <a:lnTo>
                    <a:pt x="347" y="7"/>
                  </a:lnTo>
                  <a:lnTo>
                    <a:pt x="347" y="7"/>
                  </a:lnTo>
                  <a:lnTo>
                    <a:pt x="348" y="7"/>
                  </a:lnTo>
                  <a:lnTo>
                    <a:pt x="348" y="7"/>
                  </a:lnTo>
                  <a:lnTo>
                    <a:pt x="348" y="7"/>
                  </a:lnTo>
                  <a:lnTo>
                    <a:pt x="348" y="7"/>
                  </a:lnTo>
                  <a:lnTo>
                    <a:pt x="348" y="7"/>
                  </a:lnTo>
                  <a:lnTo>
                    <a:pt x="348" y="7"/>
                  </a:lnTo>
                  <a:lnTo>
                    <a:pt x="348" y="6"/>
                  </a:lnTo>
                  <a:lnTo>
                    <a:pt x="348" y="6"/>
                  </a:lnTo>
                  <a:lnTo>
                    <a:pt x="348" y="6"/>
                  </a:lnTo>
                  <a:lnTo>
                    <a:pt x="348" y="6"/>
                  </a:lnTo>
                  <a:lnTo>
                    <a:pt x="348" y="6"/>
                  </a:lnTo>
                  <a:lnTo>
                    <a:pt x="348" y="6"/>
                  </a:lnTo>
                  <a:lnTo>
                    <a:pt x="349" y="6"/>
                  </a:lnTo>
                  <a:lnTo>
                    <a:pt x="349" y="6"/>
                  </a:lnTo>
                  <a:lnTo>
                    <a:pt x="349" y="6"/>
                  </a:lnTo>
                  <a:lnTo>
                    <a:pt x="349" y="6"/>
                  </a:lnTo>
                  <a:lnTo>
                    <a:pt x="349" y="6"/>
                  </a:lnTo>
                  <a:lnTo>
                    <a:pt x="349" y="6"/>
                  </a:lnTo>
                  <a:lnTo>
                    <a:pt x="349" y="6"/>
                  </a:lnTo>
                  <a:lnTo>
                    <a:pt x="349" y="5"/>
                  </a:lnTo>
                  <a:lnTo>
                    <a:pt x="349" y="5"/>
                  </a:lnTo>
                  <a:lnTo>
                    <a:pt x="349" y="5"/>
                  </a:lnTo>
                  <a:lnTo>
                    <a:pt x="350" y="5"/>
                  </a:lnTo>
                  <a:lnTo>
                    <a:pt x="350" y="5"/>
                  </a:lnTo>
                  <a:lnTo>
                    <a:pt x="350" y="5"/>
                  </a:lnTo>
                  <a:lnTo>
                    <a:pt x="350" y="5"/>
                  </a:lnTo>
                  <a:lnTo>
                    <a:pt x="350" y="5"/>
                  </a:lnTo>
                  <a:lnTo>
                    <a:pt x="350" y="5"/>
                  </a:lnTo>
                  <a:lnTo>
                    <a:pt x="350" y="5"/>
                  </a:lnTo>
                  <a:lnTo>
                    <a:pt x="350" y="5"/>
                  </a:lnTo>
                  <a:lnTo>
                    <a:pt x="350" y="5"/>
                  </a:lnTo>
                  <a:lnTo>
                    <a:pt x="350" y="5"/>
                  </a:lnTo>
                  <a:lnTo>
                    <a:pt x="350" y="4"/>
                  </a:lnTo>
                  <a:lnTo>
                    <a:pt x="351" y="4"/>
                  </a:lnTo>
                  <a:lnTo>
                    <a:pt x="351" y="4"/>
                  </a:lnTo>
                  <a:lnTo>
                    <a:pt x="351" y="4"/>
                  </a:lnTo>
                  <a:lnTo>
                    <a:pt x="351" y="4"/>
                  </a:lnTo>
                  <a:lnTo>
                    <a:pt x="351" y="4"/>
                  </a:lnTo>
                  <a:lnTo>
                    <a:pt x="351" y="4"/>
                  </a:lnTo>
                  <a:lnTo>
                    <a:pt x="351" y="4"/>
                  </a:lnTo>
                  <a:lnTo>
                    <a:pt x="351" y="4"/>
                  </a:lnTo>
                  <a:lnTo>
                    <a:pt x="351" y="4"/>
                  </a:lnTo>
                  <a:lnTo>
                    <a:pt x="351" y="4"/>
                  </a:lnTo>
                  <a:lnTo>
                    <a:pt x="351" y="4"/>
                  </a:lnTo>
                  <a:lnTo>
                    <a:pt x="351" y="4"/>
                  </a:lnTo>
                  <a:lnTo>
                    <a:pt x="352" y="4"/>
                  </a:lnTo>
                  <a:lnTo>
                    <a:pt x="352" y="4"/>
                  </a:lnTo>
                  <a:lnTo>
                    <a:pt x="352" y="4"/>
                  </a:lnTo>
                  <a:lnTo>
                    <a:pt x="352" y="3"/>
                  </a:lnTo>
                  <a:lnTo>
                    <a:pt x="352" y="3"/>
                  </a:lnTo>
                  <a:lnTo>
                    <a:pt x="352" y="3"/>
                  </a:lnTo>
                  <a:lnTo>
                    <a:pt x="352" y="3"/>
                  </a:lnTo>
                  <a:lnTo>
                    <a:pt x="352" y="3"/>
                  </a:lnTo>
                  <a:lnTo>
                    <a:pt x="352" y="3"/>
                  </a:lnTo>
                  <a:lnTo>
                    <a:pt x="352" y="3"/>
                  </a:lnTo>
                  <a:lnTo>
                    <a:pt x="353" y="3"/>
                  </a:lnTo>
                  <a:lnTo>
                    <a:pt x="353" y="3"/>
                  </a:lnTo>
                  <a:lnTo>
                    <a:pt x="353" y="3"/>
                  </a:lnTo>
                  <a:lnTo>
                    <a:pt x="353" y="3"/>
                  </a:lnTo>
                  <a:lnTo>
                    <a:pt x="353" y="3"/>
                  </a:lnTo>
                  <a:lnTo>
                    <a:pt x="353" y="3"/>
                  </a:lnTo>
                  <a:lnTo>
                    <a:pt x="353" y="3"/>
                  </a:lnTo>
                  <a:lnTo>
                    <a:pt x="353" y="3"/>
                  </a:lnTo>
                  <a:lnTo>
                    <a:pt x="353" y="3"/>
                  </a:lnTo>
                  <a:lnTo>
                    <a:pt x="353" y="3"/>
                  </a:lnTo>
                  <a:lnTo>
                    <a:pt x="353" y="2"/>
                  </a:lnTo>
                  <a:lnTo>
                    <a:pt x="353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4" y="2"/>
                  </a:lnTo>
                  <a:lnTo>
                    <a:pt x="355" y="2"/>
                  </a:lnTo>
                  <a:lnTo>
                    <a:pt x="355" y="2"/>
                  </a:lnTo>
                  <a:lnTo>
                    <a:pt x="355" y="2"/>
                  </a:lnTo>
                  <a:lnTo>
                    <a:pt x="355" y="2"/>
                  </a:lnTo>
                  <a:lnTo>
                    <a:pt x="355" y="2"/>
                  </a:lnTo>
                  <a:lnTo>
                    <a:pt x="355" y="2"/>
                  </a:lnTo>
                  <a:lnTo>
                    <a:pt x="355" y="2"/>
                  </a:lnTo>
                  <a:lnTo>
                    <a:pt x="355" y="2"/>
                  </a:lnTo>
                  <a:lnTo>
                    <a:pt x="355" y="2"/>
                  </a:lnTo>
                  <a:lnTo>
                    <a:pt x="355" y="2"/>
                  </a:lnTo>
                  <a:lnTo>
                    <a:pt x="355" y="2"/>
                  </a:lnTo>
                  <a:lnTo>
                    <a:pt x="355" y="1"/>
                  </a:lnTo>
                  <a:lnTo>
                    <a:pt x="356" y="1"/>
                  </a:lnTo>
                  <a:lnTo>
                    <a:pt x="356" y="1"/>
                  </a:lnTo>
                  <a:lnTo>
                    <a:pt x="356" y="1"/>
                  </a:lnTo>
                  <a:lnTo>
                    <a:pt x="356" y="1"/>
                  </a:lnTo>
                  <a:lnTo>
                    <a:pt x="356" y="1"/>
                  </a:lnTo>
                  <a:lnTo>
                    <a:pt x="356" y="1"/>
                  </a:lnTo>
                  <a:lnTo>
                    <a:pt x="356" y="1"/>
                  </a:lnTo>
                  <a:lnTo>
                    <a:pt x="356" y="1"/>
                  </a:lnTo>
                  <a:lnTo>
                    <a:pt x="356" y="1"/>
                  </a:lnTo>
                  <a:lnTo>
                    <a:pt x="356" y="1"/>
                  </a:lnTo>
                  <a:lnTo>
                    <a:pt x="356" y="1"/>
                  </a:lnTo>
                  <a:lnTo>
                    <a:pt x="357" y="1"/>
                  </a:lnTo>
                  <a:lnTo>
                    <a:pt x="357" y="1"/>
                  </a:lnTo>
                  <a:lnTo>
                    <a:pt x="357" y="1"/>
                  </a:lnTo>
                  <a:lnTo>
                    <a:pt x="357" y="1"/>
                  </a:lnTo>
                  <a:lnTo>
                    <a:pt x="357" y="1"/>
                  </a:lnTo>
                  <a:lnTo>
                    <a:pt x="357" y="1"/>
                  </a:lnTo>
                  <a:lnTo>
                    <a:pt x="357" y="1"/>
                  </a:lnTo>
                  <a:lnTo>
                    <a:pt x="357" y="1"/>
                  </a:lnTo>
                  <a:lnTo>
                    <a:pt x="357" y="1"/>
                  </a:lnTo>
                  <a:lnTo>
                    <a:pt x="357" y="1"/>
                  </a:lnTo>
                  <a:lnTo>
                    <a:pt x="357" y="1"/>
                  </a:lnTo>
                  <a:lnTo>
                    <a:pt x="358" y="1"/>
                  </a:lnTo>
                  <a:lnTo>
                    <a:pt x="358" y="1"/>
                  </a:lnTo>
                  <a:lnTo>
                    <a:pt x="358" y="1"/>
                  </a:lnTo>
                  <a:lnTo>
                    <a:pt x="358" y="1"/>
                  </a:lnTo>
                  <a:lnTo>
                    <a:pt x="358" y="1"/>
                  </a:lnTo>
                  <a:lnTo>
                    <a:pt x="358" y="1"/>
                  </a:lnTo>
                  <a:lnTo>
                    <a:pt x="358" y="1"/>
                  </a:lnTo>
                  <a:lnTo>
                    <a:pt x="358" y="1"/>
                  </a:lnTo>
                  <a:lnTo>
                    <a:pt x="358" y="1"/>
                  </a:lnTo>
                  <a:lnTo>
                    <a:pt x="358" y="1"/>
                  </a:lnTo>
                  <a:lnTo>
                    <a:pt x="358" y="1"/>
                  </a:lnTo>
                  <a:lnTo>
                    <a:pt x="359" y="1"/>
                  </a:lnTo>
                  <a:lnTo>
                    <a:pt x="359" y="1"/>
                  </a:lnTo>
                  <a:lnTo>
                    <a:pt x="359" y="1"/>
                  </a:lnTo>
                  <a:lnTo>
                    <a:pt x="359" y="0"/>
                  </a:lnTo>
                  <a:lnTo>
                    <a:pt x="359" y="0"/>
                  </a:lnTo>
                  <a:lnTo>
                    <a:pt x="359" y="0"/>
                  </a:lnTo>
                  <a:lnTo>
                    <a:pt x="359" y="0"/>
                  </a:lnTo>
                  <a:lnTo>
                    <a:pt x="359" y="0"/>
                  </a:lnTo>
                  <a:lnTo>
                    <a:pt x="359" y="0"/>
                  </a:lnTo>
                  <a:lnTo>
                    <a:pt x="359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1" y="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62" y="0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64" y="0"/>
                  </a:lnTo>
                  <a:lnTo>
                    <a:pt x="364" y="1"/>
                  </a:lnTo>
                  <a:lnTo>
                    <a:pt x="364" y="1"/>
                  </a:lnTo>
                  <a:lnTo>
                    <a:pt x="364" y="1"/>
                  </a:lnTo>
                  <a:lnTo>
                    <a:pt x="365" y="1"/>
                  </a:lnTo>
                  <a:lnTo>
                    <a:pt x="365" y="1"/>
                  </a:lnTo>
                  <a:lnTo>
                    <a:pt x="365" y="1"/>
                  </a:lnTo>
                  <a:lnTo>
                    <a:pt x="365" y="1"/>
                  </a:lnTo>
                  <a:lnTo>
                    <a:pt x="365" y="1"/>
                  </a:lnTo>
                  <a:lnTo>
                    <a:pt x="365" y="1"/>
                  </a:lnTo>
                  <a:lnTo>
                    <a:pt x="365" y="1"/>
                  </a:lnTo>
                  <a:lnTo>
                    <a:pt x="365" y="1"/>
                  </a:lnTo>
                  <a:lnTo>
                    <a:pt x="365" y="1"/>
                  </a:lnTo>
                  <a:lnTo>
                    <a:pt x="365" y="1"/>
                  </a:lnTo>
                  <a:lnTo>
                    <a:pt x="366" y="1"/>
                  </a:lnTo>
                  <a:lnTo>
                    <a:pt x="366" y="1"/>
                  </a:lnTo>
                  <a:lnTo>
                    <a:pt x="366" y="1"/>
                  </a:lnTo>
                  <a:lnTo>
                    <a:pt x="366" y="1"/>
                  </a:lnTo>
                  <a:lnTo>
                    <a:pt x="366" y="1"/>
                  </a:lnTo>
                  <a:lnTo>
                    <a:pt x="366" y="1"/>
                  </a:lnTo>
                  <a:lnTo>
                    <a:pt x="366" y="1"/>
                  </a:lnTo>
                  <a:lnTo>
                    <a:pt x="366" y="1"/>
                  </a:lnTo>
                  <a:lnTo>
                    <a:pt x="366" y="1"/>
                  </a:lnTo>
                  <a:lnTo>
                    <a:pt x="366" y="1"/>
                  </a:lnTo>
                  <a:lnTo>
                    <a:pt x="366" y="1"/>
                  </a:lnTo>
                  <a:lnTo>
                    <a:pt x="366" y="1"/>
                  </a:lnTo>
                  <a:lnTo>
                    <a:pt x="367" y="1"/>
                  </a:lnTo>
                  <a:lnTo>
                    <a:pt x="367" y="1"/>
                  </a:lnTo>
                  <a:lnTo>
                    <a:pt x="367" y="1"/>
                  </a:lnTo>
                  <a:lnTo>
                    <a:pt x="367" y="1"/>
                  </a:lnTo>
                  <a:lnTo>
                    <a:pt x="367" y="1"/>
                  </a:lnTo>
                  <a:lnTo>
                    <a:pt x="367" y="1"/>
                  </a:lnTo>
                  <a:lnTo>
                    <a:pt x="367" y="1"/>
                  </a:lnTo>
                  <a:lnTo>
                    <a:pt x="367" y="1"/>
                  </a:lnTo>
                  <a:lnTo>
                    <a:pt x="367" y="1"/>
                  </a:lnTo>
                  <a:lnTo>
                    <a:pt x="367" y="1"/>
                  </a:lnTo>
                  <a:lnTo>
                    <a:pt x="368" y="1"/>
                  </a:lnTo>
                  <a:lnTo>
                    <a:pt x="368" y="1"/>
                  </a:lnTo>
                  <a:lnTo>
                    <a:pt x="368" y="2"/>
                  </a:lnTo>
                  <a:lnTo>
                    <a:pt x="368" y="2"/>
                  </a:lnTo>
                  <a:lnTo>
                    <a:pt x="368" y="2"/>
                  </a:lnTo>
                  <a:lnTo>
                    <a:pt x="368" y="2"/>
                  </a:lnTo>
                  <a:lnTo>
                    <a:pt x="368" y="2"/>
                  </a:lnTo>
                  <a:lnTo>
                    <a:pt x="368" y="2"/>
                  </a:lnTo>
                  <a:lnTo>
                    <a:pt x="368" y="2"/>
                  </a:lnTo>
                  <a:lnTo>
                    <a:pt x="368" y="2"/>
                  </a:lnTo>
                  <a:lnTo>
                    <a:pt x="368" y="2"/>
                  </a:lnTo>
                  <a:lnTo>
                    <a:pt x="368" y="2"/>
                  </a:lnTo>
                  <a:lnTo>
                    <a:pt x="369" y="2"/>
                  </a:lnTo>
                  <a:lnTo>
                    <a:pt x="369" y="2"/>
                  </a:lnTo>
                  <a:lnTo>
                    <a:pt x="369" y="2"/>
                  </a:lnTo>
                  <a:lnTo>
                    <a:pt x="369" y="2"/>
                  </a:lnTo>
                  <a:lnTo>
                    <a:pt x="369" y="2"/>
                  </a:lnTo>
                  <a:lnTo>
                    <a:pt x="369" y="2"/>
                  </a:lnTo>
                  <a:lnTo>
                    <a:pt x="369" y="2"/>
                  </a:lnTo>
                  <a:lnTo>
                    <a:pt x="369" y="2"/>
                  </a:lnTo>
                  <a:lnTo>
                    <a:pt x="369" y="2"/>
                  </a:lnTo>
                  <a:lnTo>
                    <a:pt x="369" y="2"/>
                  </a:lnTo>
                  <a:lnTo>
                    <a:pt x="369" y="2"/>
                  </a:lnTo>
                  <a:lnTo>
                    <a:pt x="370" y="2"/>
                  </a:lnTo>
                  <a:lnTo>
                    <a:pt x="370" y="2"/>
                  </a:lnTo>
                  <a:lnTo>
                    <a:pt x="370" y="3"/>
                  </a:lnTo>
                  <a:lnTo>
                    <a:pt x="370" y="3"/>
                  </a:lnTo>
                  <a:lnTo>
                    <a:pt x="370" y="3"/>
                  </a:lnTo>
                  <a:lnTo>
                    <a:pt x="370" y="3"/>
                  </a:lnTo>
                  <a:lnTo>
                    <a:pt x="370" y="3"/>
                  </a:lnTo>
                  <a:lnTo>
                    <a:pt x="370" y="3"/>
                  </a:lnTo>
                  <a:lnTo>
                    <a:pt x="370" y="3"/>
                  </a:lnTo>
                  <a:lnTo>
                    <a:pt x="370" y="3"/>
                  </a:lnTo>
                  <a:lnTo>
                    <a:pt x="370" y="3"/>
                  </a:lnTo>
                  <a:lnTo>
                    <a:pt x="371" y="3"/>
                  </a:lnTo>
                  <a:lnTo>
                    <a:pt x="371" y="3"/>
                  </a:lnTo>
                  <a:lnTo>
                    <a:pt x="371" y="3"/>
                  </a:lnTo>
                  <a:lnTo>
                    <a:pt x="371" y="3"/>
                  </a:lnTo>
                  <a:lnTo>
                    <a:pt x="371" y="3"/>
                  </a:lnTo>
                  <a:lnTo>
                    <a:pt x="371" y="3"/>
                  </a:lnTo>
                  <a:lnTo>
                    <a:pt x="371" y="3"/>
                  </a:lnTo>
                  <a:lnTo>
                    <a:pt x="371" y="3"/>
                  </a:lnTo>
                  <a:lnTo>
                    <a:pt x="371" y="4"/>
                  </a:lnTo>
                  <a:lnTo>
                    <a:pt x="371" y="4"/>
                  </a:lnTo>
                  <a:lnTo>
                    <a:pt x="371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72" y="4"/>
                  </a:lnTo>
                  <a:lnTo>
                    <a:pt x="373" y="4"/>
                  </a:lnTo>
                  <a:lnTo>
                    <a:pt x="373" y="4"/>
                  </a:lnTo>
                  <a:lnTo>
                    <a:pt x="373" y="5"/>
                  </a:lnTo>
                  <a:lnTo>
                    <a:pt x="373" y="5"/>
                  </a:lnTo>
                  <a:lnTo>
                    <a:pt x="373" y="5"/>
                  </a:lnTo>
                  <a:lnTo>
                    <a:pt x="373" y="5"/>
                  </a:lnTo>
                  <a:lnTo>
                    <a:pt x="373" y="5"/>
                  </a:lnTo>
                  <a:lnTo>
                    <a:pt x="373" y="5"/>
                  </a:lnTo>
                  <a:lnTo>
                    <a:pt x="373" y="5"/>
                  </a:lnTo>
                  <a:lnTo>
                    <a:pt x="373" y="5"/>
                  </a:lnTo>
                  <a:lnTo>
                    <a:pt x="373" y="5"/>
                  </a:lnTo>
                  <a:lnTo>
                    <a:pt x="374" y="5"/>
                  </a:lnTo>
                  <a:lnTo>
                    <a:pt x="374" y="5"/>
                  </a:lnTo>
                  <a:lnTo>
                    <a:pt x="374" y="5"/>
                  </a:lnTo>
                  <a:lnTo>
                    <a:pt x="374" y="5"/>
                  </a:lnTo>
                  <a:lnTo>
                    <a:pt x="374" y="6"/>
                  </a:lnTo>
                  <a:lnTo>
                    <a:pt x="374" y="6"/>
                  </a:lnTo>
                  <a:lnTo>
                    <a:pt x="374" y="6"/>
                  </a:lnTo>
                  <a:lnTo>
                    <a:pt x="374" y="6"/>
                  </a:lnTo>
                  <a:lnTo>
                    <a:pt x="374" y="6"/>
                  </a:lnTo>
                  <a:lnTo>
                    <a:pt x="374" y="6"/>
                  </a:lnTo>
                  <a:lnTo>
                    <a:pt x="374" y="6"/>
                  </a:lnTo>
                  <a:lnTo>
                    <a:pt x="374" y="6"/>
                  </a:lnTo>
                  <a:lnTo>
                    <a:pt x="375" y="6"/>
                  </a:lnTo>
                  <a:lnTo>
                    <a:pt x="375" y="6"/>
                  </a:lnTo>
                  <a:lnTo>
                    <a:pt x="375" y="6"/>
                  </a:lnTo>
                  <a:lnTo>
                    <a:pt x="375" y="6"/>
                  </a:lnTo>
                  <a:lnTo>
                    <a:pt x="375" y="6"/>
                  </a:lnTo>
                  <a:lnTo>
                    <a:pt x="375" y="7"/>
                  </a:lnTo>
                  <a:lnTo>
                    <a:pt x="375" y="7"/>
                  </a:lnTo>
                  <a:lnTo>
                    <a:pt x="375" y="7"/>
                  </a:lnTo>
                  <a:lnTo>
                    <a:pt x="375" y="7"/>
                  </a:lnTo>
                  <a:lnTo>
                    <a:pt x="375" y="7"/>
                  </a:lnTo>
                  <a:lnTo>
                    <a:pt x="376" y="7"/>
                  </a:lnTo>
                  <a:lnTo>
                    <a:pt x="376" y="7"/>
                  </a:lnTo>
                  <a:lnTo>
                    <a:pt x="376" y="7"/>
                  </a:lnTo>
                  <a:lnTo>
                    <a:pt x="376" y="7"/>
                  </a:lnTo>
                  <a:lnTo>
                    <a:pt x="376" y="7"/>
                  </a:lnTo>
                  <a:lnTo>
                    <a:pt x="376" y="7"/>
                  </a:lnTo>
                  <a:lnTo>
                    <a:pt x="376" y="7"/>
                  </a:lnTo>
                  <a:lnTo>
                    <a:pt x="376" y="8"/>
                  </a:lnTo>
                  <a:lnTo>
                    <a:pt x="376" y="8"/>
                  </a:lnTo>
                  <a:lnTo>
                    <a:pt x="376" y="8"/>
                  </a:lnTo>
                  <a:lnTo>
                    <a:pt x="376" y="8"/>
                  </a:lnTo>
                  <a:lnTo>
                    <a:pt x="377" y="8"/>
                  </a:lnTo>
                  <a:lnTo>
                    <a:pt x="377" y="8"/>
                  </a:lnTo>
                  <a:lnTo>
                    <a:pt x="377" y="8"/>
                  </a:lnTo>
                  <a:lnTo>
                    <a:pt x="377" y="8"/>
                  </a:lnTo>
                  <a:lnTo>
                    <a:pt x="377" y="8"/>
                  </a:lnTo>
                  <a:lnTo>
                    <a:pt x="377" y="8"/>
                  </a:lnTo>
                  <a:lnTo>
                    <a:pt x="377" y="9"/>
                  </a:lnTo>
                  <a:lnTo>
                    <a:pt x="377" y="9"/>
                  </a:lnTo>
                  <a:lnTo>
                    <a:pt x="377" y="9"/>
                  </a:lnTo>
                  <a:lnTo>
                    <a:pt x="377" y="9"/>
                  </a:lnTo>
                  <a:lnTo>
                    <a:pt x="377" y="9"/>
                  </a:lnTo>
                  <a:lnTo>
                    <a:pt x="377" y="9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8" y="9"/>
                  </a:lnTo>
                  <a:lnTo>
                    <a:pt x="378" y="10"/>
                  </a:lnTo>
                  <a:lnTo>
                    <a:pt x="378" y="10"/>
                  </a:lnTo>
                  <a:lnTo>
                    <a:pt x="378" y="10"/>
                  </a:lnTo>
                  <a:lnTo>
                    <a:pt x="378" y="10"/>
                  </a:lnTo>
                  <a:lnTo>
                    <a:pt x="378" y="10"/>
                  </a:lnTo>
                  <a:lnTo>
                    <a:pt x="378" y="10"/>
                  </a:lnTo>
                  <a:lnTo>
                    <a:pt x="379" y="10"/>
                  </a:lnTo>
                  <a:lnTo>
                    <a:pt x="379" y="10"/>
                  </a:lnTo>
                  <a:lnTo>
                    <a:pt x="379" y="10"/>
                  </a:lnTo>
                  <a:lnTo>
                    <a:pt x="379" y="11"/>
                  </a:lnTo>
                  <a:lnTo>
                    <a:pt x="379" y="11"/>
                  </a:lnTo>
                  <a:lnTo>
                    <a:pt x="379" y="11"/>
                  </a:lnTo>
                  <a:lnTo>
                    <a:pt x="379" y="11"/>
                  </a:lnTo>
                  <a:lnTo>
                    <a:pt x="379" y="11"/>
                  </a:lnTo>
                  <a:lnTo>
                    <a:pt x="379" y="11"/>
                  </a:lnTo>
                  <a:lnTo>
                    <a:pt x="379" y="11"/>
                  </a:lnTo>
                  <a:lnTo>
                    <a:pt x="379" y="11"/>
                  </a:lnTo>
                  <a:lnTo>
                    <a:pt x="379" y="11"/>
                  </a:lnTo>
                  <a:lnTo>
                    <a:pt x="380" y="11"/>
                  </a:lnTo>
                  <a:lnTo>
                    <a:pt x="380" y="12"/>
                  </a:lnTo>
                  <a:lnTo>
                    <a:pt x="380" y="12"/>
                  </a:lnTo>
                  <a:lnTo>
                    <a:pt x="380" y="12"/>
                  </a:lnTo>
                  <a:lnTo>
                    <a:pt x="380" y="12"/>
                  </a:lnTo>
                  <a:lnTo>
                    <a:pt x="380" y="12"/>
                  </a:lnTo>
                  <a:lnTo>
                    <a:pt x="380" y="12"/>
                  </a:lnTo>
                  <a:lnTo>
                    <a:pt x="380" y="12"/>
                  </a:lnTo>
                  <a:lnTo>
                    <a:pt x="380" y="12"/>
                  </a:lnTo>
                  <a:lnTo>
                    <a:pt x="380" y="12"/>
                  </a:lnTo>
                  <a:lnTo>
                    <a:pt x="381" y="13"/>
                  </a:lnTo>
                  <a:lnTo>
                    <a:pt x="381" y="13"/>
                  </a:lnTo>
                  <a:lnTo>
                    <a:pt x="381" y="13"/>
                  </a:lnTo>
                  <a:lnTo>
                    <a:pt x="381" y="13"/>
                  </a:lnTo>
                  <a:lnTo>
                    <a:pt x="381" y="13"/>
                  </a:lnTo>
                  <a:lnTo>
                    <a:pt x="381" y="13"/>
                  </a:lnTo>
                  <a:lnTo>
                    <a:pt x="381" y="13"/>
                  </a:lnTo>
                  <a:lnTo>
                    <a:pt x="381" y="13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81" y="14"/>
                  </a:lnTo>
                  <a:lnTo>
                    <a:pt x="382" y="14"/>
                  </a:lnTo>
                  <a:lnTo>
                    <a:pt x="382" y="14"/>
                  </a:lnTo>
                  <a:lnTo>
                    <a:pt x="382" y="14"/>
                  </a:lnTo>
                  <a:lnTo>
                    <a:pt x="382" y="14"/>
                  </a:lnTo>
                  <a:lnTo>
                    <a:pt x="382" y="15"/>
                  </a:lnTo>
                  <a:lnTo>
                    <a:pt x="382" y="15"/>
                  </a:lnTo>
                  <a:lnTo>
                    <a:pt x="382" y="15"/>
                  </a:lnTo>
                  <a:lnTo>
                    <a:pt x="382" y="15"/>
                  </a:lnTo>
                  <a:lnTo>
                    <a:pt x="382" y="15"/>
                  </a:lnTo>
                  <a:lnTo>
                    <a:pt x="382" y="15"/>
                  </a:lnTo>
                  <a:lnTo>
                    <a:pt x="382" y="15"/>
                  </a:lnTo>
                  <a:lnTo>
                    <a:pt x="383" y="16"/>
                  </a:lnTo>
                  <a:lnTo>
                    <a:pt x="383" y="16"/>
                  </a:lnTo>
                  <a:lnTo>
                    <a:pt x="383" y="16"/>
                  </a:lnTo>
                  <a:lnTo>
                    <a:pt x="383" y="16"/>
                  </a:lnTo>
                  <a:lnTo>
                    <a:pt x="383" y="16"/>
                  </a:lnTo>
                  <a:lnTo>
                    <a:pt x="383" y="16"/>
                  </a:lnTo>
                  <a:lnTo>
                    <a:pt x="383" y="16"/>
                  </a:lnTo>
                  <a:lnTo>
                    <a:pt x="383" y="16"/>
                  </a:lnTo>
                  <a:lnTo>
                    <a:pt x="383" y="17"/>
                  </a:lnTo>
                  <a:lnTo>
                    <a:pt x="383" y="17"/>
                  </a:lnTo>
                  <a:lnTo>
                    <a:pt x="383" y="17"/>
                  </a:lnTo>
                  <a:lnTo>
                    <a:pt x="384" y="17"/>
                  </a:lnTo>
                  <a:lnTo>
                    <a:pt x="384" y="17"/>
                  </a:lnTo>
                  <a:lnTo>
                    <a:pt x="384" y="17"/>
                  </a:lnTo>
                  <a:lnTo>
                    <a:pt x="384" y="17"/>
                  </a:lnTo>
                  <a:lnTo>
                    <a:pt x="384" y="17"/>
                  </a:lnTo>
                  <a:lnTo>
                    <a:pt x="384" y="18"/>
                  </a:lnTo>
                  <a:lnTo>
                    <a:pt x="384" y="18"/>
                  </a:lnTo>
                  <a:lnTo>
                    <a:pt x="384" y="18"/>
                  </a:lnTo>
                  <a:lnTo>
                    <a:pt x="384" y="18"/>
                  </a:lnTo>
                  <a:lnTo>
                    <a:pt x="384" y="18"/>
                  </a:lnTo>
                  <a:lnTo>
                    <a:pt x="384" y="18"/>
                  </a:lnTo>
                  <a:lnTo>
                    <a:pt x="385" y="18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5" y="19"/>
                  </a:lnTo>
                  <a:lnTo>
                    <a:pt x="385" y="20"/>
                  </a:lnTo>
                  <a:lnTo>
                    <a:pt x="385" y="20"/>
                  </a:lnTo>
                  <a:lnTo>
                    <a:pt x="385" y="20"/>
                  </a:lnTo>
                  <a:lnTo>
                    <a:pt x="386" y="20"/>
                  </a:lnTo>
                  <a:lnTo>
                    <a:pt x="386" y="20"/>
                  </a:lnTo>
                  <a:lnTo>
                    <a:pt x="386" y="20"/>
                  </a:lnTo>
                  <a:lnTo>
                    <a:pt x="386" y="20"/>
                  </a:lnTo>
                  <a:lnTo>
                    <a:pt x="386" y="21"/>
                  </a:lnTo>
                  <a:lnTo>
                    <a:pt x="386" y="21"/>
                  </a:lnTo>
                  <a:lnTo>
                    <a:pt x="386" y="21"/>
                  </a:lnTo>
                  <a:lnTo>
                    <a:pt x="386" y="21"/>
                  </a:lnTo>
                  <a:lnTo>
                    <a:pt x="386" y="21"/>
                  </a:lnTo>
                  <a:lnTo>
                    <a:pt x="386" y="21"/>
                  </a:lnTo>
                  <a:lnTo>
                    <a:pt x="386" y="22"/>
                  </a:lnTo>
                  <a:lnTo>
                    <a:pt x="387" y="22"/>
                  </a:lnTo>
                  <a:lnTo>
                    <a:pt x="387" y="22"/>
                  </a:lnTo>
                  <a:lnTo>
                    <a:pt x="387" y="22"/>
                  </a:lnTo>
                  <a:lnTo>
                    <a:pt x="387" y="22"/>
                  </a:lnTo>
                  <a:lnTo>
                    <a:pt x="387" y="22"/>
                  </a:lnTo>
                  <a:lnTo>
                    <a:pt x="387" y="22"/>
                  </a:lnTo>
                  <a:lnTo>
                    <a:pt x="387" y="23"/>
                  </a:lnTo>
                  <a:lnTo>
                    <a:pt x="387" y="23"/>
                  </a:lnTo>
                  <a:lnTo>
                    <a:pt x="387" y="23"/>
                  </a:lnTo>
                  <a:lnTo>
                    <a:pt x="387" y="23"/>
                  </a:lnTo>
                  <a:lnTo>
                    <a:pt x="387" y="23"/>
                  </a:lnTo>
                  <a:lnTo>
                    <a:pt x="387" y="23"/>
                  </a:lnTo>
                  <a:lnTo>
                    <a:pt x="388" y="24"/>
                  </a:lnTo>
                  <a:lnTo>
                    <a:pt x="388" y="24"/>
                  </a:lnTo>
                  <a:lnTo>
                    <a:pt x="388" y="24"/>
                  </a:lnTo>
                  <a:lnTo>
                    <a:pt x="388" y="24"/>
                  </a:lnTo>
                  <a:lnTo>
                    <a:pt x="388" y="24"/>
                  </a:lnTo>
                  <a:lnTo>
                    <a:pt x="388" y="24"/>
                  </a:lnTo>
                  <a:lnTo>
                    <a:pt x="388" y="24"/>
                  </a:lnTo>
                  <a:lnTo>
                    <a:pt x="388" y="25"/>
                  </a:lnTo>
                  <a:lnTo>
                    <a:pt x="388" y="25"/>
                  </a:lnTo>
                  <a:lnTo>
                    <a:pt x="388" y="25"/>
                  </a:lnTo>
                  <a:lnTo>
                    <a:pt x="389" y="25"/>
                  </a:lnTo>
                  <a:lnTo>
                    <a:pt x="389" y="25"/>
                  </a:lnTo>
                  <a:lnTo>
                    <a:pt x="389" y="25"/>
                  </a:lnTo>
                  <a:lnTo>
                    <a:pt x="389" y="26"/>
                  </a:lnTo>
                  <a:lnTo>
                    <a:pt x="389" y="26"/>
                  </a:lnTo>
                  <a:lnTo>
                    <a:pt x="389" y="26"/>
                  </a:lnTo>
                  <a:lnTo>
                    <a:pt x="389" y="26"/>
                  </a:lnTo>
                  <a:lnTo>
                    <a:pt x="389" y="26"/>
                  </a:lnTo>
                  <a:lnTo>
                    <a:pt x="389" y="26"/>
                  </a:lnTo>
                  <a:lnTo>
                    <a:pt x="389" y="27"/>
                  </a:lnTo>
                  <a:lnTo>
                    <a:pt x="389" y="27"/>
                  </a:lnTo>
                  <a:lnTo>
                    <a:pt x="390" y="27"/>
                  </a:lnTo>
                  <a:lnTo>
                    <a:pt x="390" y="27"/>
                  </a:lnTo>
                  <a:lnTo>
                    <a:pt x="390" y="27"/>
                  </a:lnTo>
                  <a:lnTo>
                    <a:pt x="390" y="27"/>
                  </a:lnTo>
                  <a:lnTo>
                    <a:pt x="390" y="28"/>
                  </a:lnTo>
                  <a:lnTo>
                    <a:pt x="390" y="28"/>
                  </a:lnTo>
                  <a:lnTo>
                    <a:pt x="390" y="28"/>
                  </a:lnTo>
                  <a:lnTo>
                    <a:pt x="390" y="28"/>
                  </a:lnTo>
                  <a:lnTo>
                    <a:pt x="390" y="28"/>
                  </a:lnTo>
                  <a:lnTo>
                    <a:pt x="390" y="29"/>
                  </a:lnTo>
                  <a:lnTo>
                    <a:pt x="390" y="29"/>
                  </a:lnTo>
                  <a:lnTo>
                    <a:pt x="390" y="29"/>
                  </a:lnTo>
                  <a:lnTo>
                    <a:pt x="391" y="29"/>
                  </a:lnTo>
                  <a:lnTo>
                    <a:pt x="391" y="29"/>
                  </a:lnTo>
                  <a:lnTo>
                    <a:pt x="391" y="29"/>
                  </a:lnTo>
                  <a:lnTo>
                    <a:pt x="391" y="30"/>
                  </a:lnTo>
                  <a:lnTo>
                    <a:pt x="391" y="30"/>
                  </a:lnTo>
                  <a:lnTo>
                    <a:pt x="391" y="30"/>
                  </a:lnTo>
                  <a:lnTo>
                    <a:pt x="391" y="30"/>
                  </a:lnTo>
                  <a:lnTo>
                    <a:pt x="391" y="30"/>
                  </a:lnTo>
                  <a:lnTo>
                    <a:pt x="391" y="30"/>
                  </a:lnTo>
                  <a:lnTo>
                    <a:pt x="391" y="31"/>
                  </a:lnTo>
                  <a:lnTo>
                    <a:pt x="392" y="31"/>
                  </a:lnTo>
                  <a:lnTo>
                    <a:pt x="392" y="31"/>
                  </a:lnTo>
                  <a:lnTo>
                    <a:pt x="392" y="31"/>
                  </a:lnTo>
                  <a:lnTo>
                    <a:pt x="392" y="31"/>
                  </a:lnTo>
                  <a:lnTo>
                    <a:pt x="392" y="31"/>
                  </a:lnTo>
                  <a:lnTo>
                    <a:pt x="392" y="32"/>
                  </a:lnTo>
                  <a:lnTo>
                    <a:pt x="392" y="32"/>
                  </a:lnTo>
                  <a:lnTo>
                    <a:pt x="392" y="32"/>
                  </a:lnTo>
                  <a:lnTo>
                    <a:pt x="392" y="32"/>
                  </a:lnTo>
                  <a:lnTo>
                    <a:pt x="392" y="32"/>
                  </a:lnTo>
                  <a:lnTo>
                    <a:pt x="392" y="33"/>
                  </a:lnTo>
                  <a:lnTo>
                    <a:pt x="392" y="33"/>
                  </a:lnTo>
                  <a:lnTo>
                    <a:pt x="393" y="33"/>
                  </a:lnTo>
                  <a:lnTo>
                    <a:pt x="393" y="33"/>
                  </a:lnTo>
                  <a:lnTo>
                    <a:pt x="393" y="33"/>
                  </a:lnTo>
                  <a:lnTo>
                    <a:pt x="393" y="34"/>
                  </a:lnTo>
                  <a:lnTo>
                    <a:pt x="393" y="34"/>
                  </a:lnTo>
                  <a:lnTo>
                    <a:pt x="393" y="34"/>
                  </a:lnTo>
                  <a:lnTo>
                    <a:pt x="393" y="34"/>
                  </a:lnTo>
                  <a:lnTo>
                    <a:pt x="393" y="34"/>
                  </a:lnTo>
                  <a:lnTo>
                    <a:pt x="393" y="34"/>
                  </a:lnTo>
                  <a:lnTo>
                    <a:pt x="393" y="35"/>
                  </a:lnTo>
                  <a:lnTo>
                    <a:pt x="394" y="35"/>
                  </a:lnTo>
                  <a:lnTo>
                    <a:pt x="394" y="35"/>
                  </a:lnTo>
                  <a:lnTo>
                    <a:pt x="394" y="35"/>
                  </a:lnTo>
                  <a:lnTo>
                    <a:pt x="394" y="35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4" y="36"/>
                  </a:lnTo>
                  <a:lnTo>
                    <a:pt x="394" y="37"/>
                  </a:lnTo>
                  <a:lnTo>
                    <a:pt x="394" y="37"/>
                  </a:lnTo>
                  <a:lnTo>
                    <a:pt x="394" y="37"/>
                  </a:lnTo>
                  <a:lnTo>
                    <a:pt x="395" y="37"/>
                  </a:lnTo>
                  <a:lnTo>
                    <a:pt x="395" y="37"/>
                  </a:lnTo>
                  <a:lnTo>
                    <a:pt x="395" y="37"/>
                  </a:lnTo>
                  <a:lnTo>
                    <a:pt x="395" y="38"/>
                  </a:lnTo>
                  <a:lnTo>
                    <a:pt x="395" y="38"/>
                  </a:lnTo>
                  <a:lnTo>
                    <a:pt x="395" y="38"/>
                  </a:lnTo>
                  <a:lnTo>
                    <a:pt x="395" y="38"/>
                  </a:lnTo>
                  <a:lnTo>
                    <a:pt x="395" y="39"/>
                  </a:lnTo>
                  <a:lnTo>
                    <a:pt x="395" y="39"/>
                  </a:lnTo>
                  <a:lnTo>
                    <a:pt x="395" y="39"/>
                  </a:lnTo>
                  <a:lnTo>
                    <a:pt x="395" y="39"/>
                  </a:lnTo>
                  <a:lnTo>
                    <a:pt x="396" y="39"/>
                  </a:lnTo>
                  <a:lnTo>
                    <a:pt x="396" y="39"/>
                  </a:lnTo>
                  <a:lnTo>
                    <a:pt x="396" y="40"/>
                  </a:lnTo>
                  <a:lnTo>
                    <a:pt x="396" y="40"/>
                  </a:lnTo>
                  <a:lnTo>
                    <a:pt x="396" y="40"/>
                  </a:lnTo>
                  <a:lnTo>
                    <a:pt x="396" y="40"/>
                  </a:lnTo>
                  <a:lnTo>
                    <a:pt x="396" y="40"/>
                  </a:lnTo>
                  <a:lnTo>
                    <a:pt x="396" y="41"/>
                  </a:lnTo>
                  <a:lnTo>
                    <a:pt x="396" y="41"/>
                  </a:lnTo>
                  <a:lnTo>
                    <a:pt x="396" y="41"/>
                  </a:lnTo>
                  <a:lnTo>
                    <a:pt x="396" y="41"/>
                  </a:lnTo>
                  <a:lnTo>
                    <a:pt x="397" y="42"/>
                  </a:lnTo>
                  <a:lnTo>
                    <a:pt x="397" y="42"/>
                  </a:lnTo>
                  <a:lnTo>
                    <a:pt x="397" y="42"/>
                  </a:lnTo>
                  <a:lnTo>
                    <a:pt x="397" y="42"/>
                  </a:lnTo>
                  <a:lnTo>
                    <a:pt x="397" y="42"/>
                  </a:lnTo>
                  <a:lnTo>
                    <a:pt x="397" y="43"/>
                  </a:lnTo>
                  <a:lnTo>
                    <a:pt x="397" y="43"/>
                  </a:lnTo>
                  <a:lnTo>
                    <a:pt x="397" y="43"/>
                  </a:lnTo>
                  <a:lnTo>
                    <a:pt x="397" y="43"/>
                  </a:lnTo>
                  <a:lnTo>
                    <a:pt x="397" y="43"/>
                  </a:lnTo>
                  <a:lnTo>
                    <a:pt x="397" y="44"/>
                  </a:lnTo>
                  <a:lnTo>
                    <a:pt x="398" y="44"/>
                  </a:lnTo>
                  <a:lnTo>
                    <a:pt x="398" y="44"/>
                  </a:lnTo>
                  <a:lnTo>
                    <a:pt x="398" y="44"/>
                  </a:lnTo>
                  <a:lnTo>
                    <a:pt x="398" y="44"/>
                  </a:lnTo>
                  <a:lnTo>
                    <a:pt x="398" y="45"/>
                  </a:lnTo>
                  <a:lnTo>
                    <a:pt x="398" y="45"/>
                  </a:lnTo>
                  <a:lnTo>
                    <a:pt x="398" y="45"/>
                  </a:lnTo>
                  <a:lnTo>
                    <a:pt x="398" y="45"/>
                  </a:lnTo>
                  <a:lnTo>
                    <a:pt x="398" y="45"/>
                  </a:lnTo>
                  <a:lnTo>
                    <a:pt x="398" y="46"/>
                  </a:lnTo>
                  <a:lnTo>
                    <a:pt x="398" y="46"/>
                  </a:lnTo>
                  <a:lnTo>
                    <a:pt x="398" y="46"/>
                  </a:lnTo>
                  <a:lnTo>
                    <a:pt x="399" y="46"/>
                  </a:lnTo>
                  <a:lnTo>
                    <a:pt x="399" y="47"/>
                  </a:lnTo>
                  <a:lnTo>
                    <a:pt x="399" y="47"/>
                  </a:lnTo>
                  <a:lnTo>
                    <a:pt x="399" y="47"/>
                  </a:lnTo>
                  <a:lnTo>
                    <a:pt x="399" y="47"/>
                  </a:lnTo>
                  <a:lnTo>
                    <a:pt x="399" y="47"/>
                  </a:lnTo>
                  <a:lnTo>
                    <a:pt x="399" y="48"/>
                  </a:lnTo>
                  <a:lnTo>
                    <a:pt x="399" y="48"/>
                  </a:lnTo>
                  <a:lnTo>
                    <a:pt x="399" y="48"/>
                  </a:lnTo>
                  <a:lnTo>
                    <a:pt x="399" y="48"/>
                  </a:lnTo>
                  <a:lnTo>
                    <a:pt x="400" y="49"/>
                  </a:lnTo>
                  <a:lnTo>
                    <a:pt x="400" y="49"/>
                  </a:lnTo>
                  <a:lnTo>
                    <a:pt x="400" y="49"/>
                  </a:lnTo>
                  <a:lnTo>
                    <a:pt x="400" y="49"/>
                  </a:lnTo>
                  <a:lnTo>
                    <a:pt x="400" y="49"/>
                  </a:lnTo>
                  <a:lnTo>
                    <a:pt x="400" y="50"/>
                  </a:lnTo>
                  <a:lnTo>
                    <a:pt x="400" y="50"/>
                  </a:lnTo>
                  <a:lnTo>
                    <a:pt x="400" y="50"/>
                  </a:lnTo>
                  <a:lnTo>
                    <a:pt x="400" y="50"/>
                  </a:lnTo>
                  <a:lnTo>
                    <a:pt x="400" y="50"/>
                  </a:lnTo>
                  <a:lnTo>
                    <a:pt x="400" y="51"/>
                  </a:lnTo>
                  <a:lnTo>
                    <a:pt x="400" y="51"/>
                  </a:lnTo>
                  <a:lnTo>
                    <a:pt x="401" y="51"/>
                  </a:lnTo>
                  <a:lnTo>
                    <a:pt x="401" y="51"/>
                  </a:lnTo>
                  <a:lnTo>
                    <a:pt x="401" y="52"/>
                  </a:lnTo>
                  <a:lnTo>
                    <a:pt x="401" y="52"/>
                  </a:lnTo>
                  <a:lnTo>
                    <a:pt x="401" y="52"/>
                  </a:lnTo>
                  <a:lnTo>
                    <a:pt x="401" y="52"/>
                  </a:lnTo>
                  <a:lnTo>
                    <a:pt x="401" y="53"/>
                  </a:lnTo>
                  <a:lnTo>
                    <a:pt x="401" y="53"/>
                  </a:lnTo>
                  <a:lnTo>
                    <a:pt x="401" y="53"/>
                  </a:lnTo>
                  <a:lnTo>
                    <a:pt x="401" y="53"/>
                  </a:lnTo>
                  <a:lnTo>
                    <a:pt x="402" y="54"/>
                  </a:lnTo>
                  <a:lnTo>
                    <a:pt x="402" y="54"/>
                  </a:lnTo>
                  <a:lnTo>
                    <a:pt x="402" y="54"/>
                  </a:lnTo>
                  <a:lnTo>
                    <a:pt x="402" y="54"/>
                  </a:lnTo>
                  <a:lnTo>
                    <a:pt x="402" y="54"/>
                  </a:lnTo>
                  <a:lnTo>
                    <a:pt x="402" y="55"/>
                  </a:lnTo>
                  <a:lnTo>
                    <a:pt x="402" y="55"/>
                  </a:lnTo>
                  <a:lnTo>
                    <a:pt x="402" y="55"/>
                  </a:lnTo>
                  <a:lnTo>
                    <a:pt x="402" y="55"/>
                  </a:lnTo>
                  <a:lnTo>
                    <a:pt x="402" y="55"/>
                  </a:lnTo>
                  <a:lnTo>
                    <a:pt x="402" y="56"/>
                  </a:lnTo>
                  <a:lnTo>
                    <a:pt x="403" y="56"/>
                  </a:lnTo>
                  <a:lnTo>
                    <a:pt x="403" y="56"/>
                  </a:lnTo>
                  <a:lnTo>
                    <a:pt x="403" y="56"/>
                  </a:lnTo>
                  <a:lnTo>
                    <a:pt x="403" y="57"/>
                  </a:lnTo>
                  <a:lnTo>
                    <a:pt x="403" y="57"/>
                  </a:lnTo>
                  <a:lnTo>
                    <a:pt x="403" y="57"/>
                  </a:lnTo>
                  <a:lnTo>
                    <a:pt x="403" y="57"/>
                  </a:lnTo>
                  <a:lnTo>
                    <a:pt x="403" y="58"/>
                  </a:lnTo>
                  <a:lnTo>
                    <a:pt x="403" y="58"/>
                  </a:lnTo>
                  <a:lnTo>
                    <a:pt x="403" y="58"/>
                  </a:lnTo>
                  <a:lnTo>
                    <a:pt x="403" y="58"/>
                  </a:lnTo>
                  <a:lnTo>
                    <a:pt x="403" y="59"/>
                  </a:lnTo>
                  <a:lnTo>
                    <a:pt x="404" y="59"/>
                  </a:lnTo>
                  <a:lnTo>
                    <a:pt x="404" y="59"/>
                  </a:lnTo>
                  <a:lnTo>
                    <a:pt x="404" y="59"/>
                  </a:lnTo>
                  <a:lnTo>
                    <a:pt x="404" y="60"/>
                  </a:lnTo>
                  <a:lnTo>
                    <a:pt x="404" y="60"/>
                  </a:lnTo>
                  <a:lnTo>
                    <a:pt x="404" y="60"/>
                  </a:lnTo>
                  <a:lnTo>
                    <a:pt x="404" y="60"/>
                  </a:lnTo>
                  <a:lnTo>
                    <a:pt x="404" y="60"/>
                  </a:lnTo>
                  <a:lnTo>
                    <a:pt x="404" y="61"/>
                  </a:lnTo>
                  <a:lnTo>
                    <a:pt x="404" y="61"/>
                  </a:lnTo>
                  <a:lnTo>
                    <a:pt x="405" y="61"/>
                  </a:lnTo>
                  <a:lnTo>
                    <a:pt x="405" y="62"/>
                  </a:lnTo>
                  <a:lnTo>
                    <a:pt x="405" y="62"/>
                  </a:lnTo>
                  <a:lnTo>
                    <a:pt x="405" y="62"/>
                  </a:lnTo>
                  <a:lnTo>
                    <a:pt x="405" y="62"/>
                  </a:lnTo>
                  <a:lnTo>
                    <a:pt x="405" y="62"/>
                  </a:lnTo>
                  <a:lnTo>
                    <a:pt x="405" y="63"/>
                  </a:lnTo>
                  <a:lnTo>
                    <a:pt x="405" y="63"/>
                  </a:lnTo>
                  <a:lnTo>
                    <a:pt x="405" y="63"/>
                  </a:lnTo>
                  <a:lnTo>
                    <a:pt x="405" y="63"/>
                  </a:lnTo>
                  <a:lnTo>
                    <a:pt x="405" y="64"/>
                  </a:lnTo>
                  <a:lnTo>
                    <a:pt x="405" y="64"/>
                  </a:lnTo>
                  <a:lnTo>
                    <a:pt x="406" y="64"/>
                  </a:lnTo>
                  <a:lnTo>
                    <a:pt x="406" y="64"/>
                  </a:lnTo>
                  <a:lnTo>
                    <a:pt x="406" y="65"/>
                  </a:lnTo>
                  <a:lnTo>
                    <a:pt x="406" y="65"/>
                  </a:lnTo>
                  <a:lnTo>
                    <a:pt x="406" y="65"/>
                  </a:lnTo>
                  <a:lnTo>
                    <a:pt x="406" y="65"/>
                  </a:lnTo>
                  <a:lnTo>
                    <a:pt x="406" y="66"/>
                  </a:lnTo>
                  <a:lnTo>
                    <a:pt x="406" y="66"/>
                  </a:lnTo>
                  <a:lnTo>
                    <a:pt x="406" y="66"/>
                  </a:lnTo>
                  <a:lnTo>
                    <a:pt x="406" y="66"/>
                  </a:lnTo>
                  <a:lnTo>
                    <a:pt x="407" y="67"/>
                  </a:lnTo>
                  <a:lnTo>
                    <a:pt x="407" y="67"/>
                  </a:lnTo>
                  <a:lnTo>
                    <a:pt x="407" y="67"/>
                  </a:lnTo>
                  <a:lnTo>
                    <a:pt x="407" y="67"/>
                  </a:lnTo>
                  <a:lnTo>
                    <a:pt x="407" y="68"/>
                  </a:lnTo>
                  <a:lnTo>
                    <a:pt x="407" y="68"/>
                  </a:lnTo>
                  <a:lnTo>
                    <a:pt x="407" y="68"/>
                  </a:lnTo>
                  <a:lnTo>
                    <a:pt x="407" y="68"/>
                  </a:lnTo>
                  <a:lnTo>
                    <a:pt x="407" y="69"/>
                  </a:lnTo>
                  <a:lnTo>
                    <a:pt x="407" y="69"/>
                  </a:lnTo>
                  <a:lnTo>
                    <a:pt x="407" y="69"/>
                  </a:lnTo>
                  <a:lnTo>
                    <a:pt x="407" y="69"/>
                  </a:lnTo>
                  <a:lnTo>
                    <a:pt x="408" y="70"/>
                  </a:lnTo>
                  <a:lnTo>
                    <a:pt x="408" y="70"/>
                  </a:lnTo>
                  <a:lnTo>
                    <a:pt x="408" y="70"/>
                  </a:lnTo>
                  <a:lnTo>
                    <a:pt x="408" y="70"/>
                  </a:lnTo>
                  <a:lnTo>
                    <a:pt x="408" y="71"/>
                  </a:lnTo>
                  <a:lnTo>
                    <a:pt x="408" y="71"/>
                  </a:lnTo>
                  <a:lnTo>
                    <a:pt x="408" y="71"/>
                  </a:lnTo>
                  <a:lnTo>
                    <a:pt x="408" y="72"/>
                  </a:lnTo>
                  <a:lnTo>
                    <a:pt x="408" y="72"/>
                  </a:lnTo>
                  <a:lnTo>
                    <a:pt x="408" y="72"/>
                  </a:lnTo>
                  <a:lnTo>
                    <a:pt x="408" y="72"/>
                  </a:lnTo>
                  <a:lnTo>
                    <a:pt x="409" y="73"/>
                  </a:lnTo>
                  <a:lnTo>
                    <a:pt x="409" y="73"/>
                  </a:lnTo>
                  <a:lnTo>
                    <a:pt x="409" y="73"/>
                  </a:lnTo>
                  <a:lnTo>
                    <a:pt x="409" y="73"/>
                  </a:lnTo>
                  <a:lnTo>
                    <a:pt x="409" y="74"/>
                  </a:lnTo>
                  <a:lnTo>
                    <a:pt x="409" y="74"/>
                  </a:lnTo>
                  <a:lnTo>
                    <a:pt x="409" y="74"/>
                  </a:lnTo>
                  <a:lnTo>
                    <a:pt x="409" y="74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09" y="75"/>
                  </a:lnTo>
                  <a:lnTo>
                    <a:pt x="410" y="75"/>
                  </a:lnTo>
                  <a:lnTo>
                    <a:pt x="410" y="76"/>
                  </a:lnTo>
                  <a:lnTo>
                    <a:pt x="410" y="76"/>
                  </a:lnTo>
                  <a:lnTo>
                    <a:pt x="410" y="76"/>
                  </a:lnTo>
                  <a:lnTo>
                    <a:pt x="410" y="76"/>
                  </a:lnTo>
                  <a:lnTo>
                    <a:pt x="410" y="77"/>
                  </a:lnTo>
                  <a:lnTo>
                    <a:pt x="410" y="77"/>
                  </a:lnTo>
                  <a:lnTo>
                    <a:pt x="410" y="77"/>
                  </a:lnTo>
                  <a:lnTo>
                    <a:pt x="410" y="78"/>
                  </a:lnTo>
                  <a:lnTo>
                    <a:pt x="410" y="78"/>
                  </a:lnTo>
                  <a:lnTo>
                    <a:pt x="410" y="78"/>
                  </a:lnTo>
                  <a:lnTo>
                    <a:pt x="411" y="78"/>
                  </a:lnTo>
                  <a:lnTo>
                    <a:pt x="411" y="79"/>
                  </a:lnTo>
                  <a:lnTo>
                    <a:pt x="411" y="79"/>
                  </a:lnTo>
                  <a:lnTo>
                    <a:pt x="411" y="79"/>
                  </a:lnTo>
                  <a:lnTo>
                    <a:pt x="411" y="79"/>
                  </a:lnTo>
                  <a:lnTo>
                    <a:pt x="411" y="80"/>
                  </a:lnTo>
                  <a:lnTo>
                    <a:pt x="411" y="80"/>
                  </a:lnTo>
                  <a:lnTo>
                    <a:pt x="411" y="80"/>
                  </a:lnTo>
                  <a:lnTo>
                    <a:pt x="411" y="80"/>
                  </a:lnTo>
                  <a:lnTo>
                    <a:pt x="411" y="81"/>
                  </a:lnTo>
                  <a:lnTo>
                    <a:pt x="411" y="81"/>
                  </a:lnTo>
                  <a:lnTo>
                    <a:pt x="411" y="81"/>
                  </a:lnTo>
                  <a:lnTo>
                    <a:pt x="412" y="82"/>
                  </a:lnTo>
                  <a:lnTo>
                    <a:pt x="412" y="82"/>
                  </a:lnTo>
                  <a:lnTo>
                    <a:pt x="412" y="82"/>
                  </a:lnTo>
                  <a:lnTo>
                    <a:pt x="412" y="82"/>
                  </a:lnTo>
                  <a:lnTo>
                    <a:pt x="412" y="83"/>
                  </a:lnTo>
                  <a:lnTo>
                    <a:pt x="412" y="83"/>
                  </a:lnTo>
                  <a:lnTo>
                    <a:pt x="412" y="83"/>
                  </a:lnTo>
                  <a:lnTo>
                    <a:pt x="412" y="83"/>
                  </a:lnTo>
                  <a:lnTo>
                    <a:pt x="412" y="84"/>
                  </a:lnTo>
                  <a:lnTo>
                    <a:pt x="412" y="84"/>
                  </a:lnTo>
                  <a:lnTo>
                    <a:pt x="413" y="84"/>
                  </a:lnTo>
                  <a:lnTo>
                    <a:pt x="413" y="85"/>
                  </a:lnTo>
                  <a:lnTo>
                    <a:pt x="413" y="85"/>
                  </a:lnTo>
                  <a:lnTo>
                    <a:pt x="413" y="85"/>
                  </a:lnTo>
                  <a:lnTo>
                    <a:pt x="413" y="85"/>
                  </a:lnTo>
                  <a:lnTo>
                    <a:pt x="413" y="86"/>
                  </a:lnTo>
                  <a:lnTo>
                    <a:pt x="413" y="86"/>
                  </a:lnTo>
                  <a:lnTo>
                    <a:pt x="413" y="86"/>
                  </a:lnTo>
                  <a:lnTo>
                    <a:pt x="413" y="87"/>
                  </a:lnTo>
                  <a:lnTo>
                    <a:pt x="413" y="87"/>
                  </a:lnTo>
                  <a:lnTo>
                    <a:pt x="413" y="87"/>
                  </a:lnTo>
                  <a:lnTo>
                    <a:pt x="413" y="87"/>
                  </a:lnTo>
                  <a:lnTo>
                    <a:pt x="414" y="88"/>
                  </a:lnTo>
                  <a:lnTo>
                    <a:pt x="414" y="88"/>
                  </a:lnTo>
                  <a:lnTo>
                    <a:pt x="414" y="88"/>
                  </a:lnTo>
                  <a:lnTo>
                    <a:pt x="414" y="88"/>
                  </a:lnTo>
                  <a:lnTo>
                    <a:pt x="414" y="89"/>
                  </a:lnTo>
                  <a:lnTo>
                    <a:pt x="414" y="89"/>
                  </a:lnTo>
                  <a:lnTo>
                    <a:pt x="414" y="89"/>
                  </a:lnTo>
                  <a:lnTo>
                    <a:pt x="414" y="90"/>
                  </a:lnTo>
                  <a:lnTo>
                    <a:pt x="414" y="90"/>
                  </a:lnTo>
                  <a:lnTo>
                    <a:pt x="414" y="90"/>
                  </a:lnTo>
                  <a:lnTo>
                    <a:pt x="415" y="90"/>
                  </a:lnTo>
                  <a:lnTo>
                    <a:pt x="415" y="91"/>
                  </a:lnTo>
                  <a:lnTo>
                    <a:pt x="415" y="91"/>
                  </a:lnTo>
                  <a:lnTo>
                    <a:pt x="415" y="91"/>
                  </a:lnTo>
                  <a:lnTo>
                    <a:pt x="415" y="92"/>
                  </a:lnTo>
                  <a:lnTo>
                    <a:pt x="415" y="92"/>
                  </a:lnTo>
                  <a:lnTo>
                    <a:pt x="415" y="92"/>
                  </a:lnTo>
                  <a:lnTo>
                    <a:pt x="415" y="92"/>
                  </a:lnTo>
                  <a:lnTo>
                    <a:pt x="415" y="93"/>
                  </a:lnTo>
                  <a:lnTo>
                    <a:pt x="415" y="93"/>
                  </a:lnTo>
                  <a:lnTo>
                    <a:pt x="415" y="93"/>
                  </a:lnTo>
                  <a:lnTo>
                    <a:pt x="416" y="93"/>
                  </a:lnTo>
                  <a:lnTo>
                    <a:pt x="416" y="94"/>
                  </a:lnTo>
                  <a:lnTo>
                    <a:pt x="416" y="94"/>
                  </a:lnTo>
                  <a:lnTo>
                    <a:pt x="416" y="94"/>
                  </a:lnTo>
                  <a:lnTo>
                    <a:pt x="416" y="95"/>
                  </a:lnTo>
                  <a:lnTo>
                    <a:pt x="416" y="95"/>
                  </a:lnTo>
                  <a:lnTo>
                    <a:pt x="416" y="95"/>
                  </a:lnTo>
                  <a:lnTo>
                    <a:pt x="416" y="95"/>
                  </a:lnTo>
                  <a:lnTo>
                    <a:pt x="416" y="96"/>
                  </a:lnTo>
                  <a:lnTo>
                    <a:pt x="416" y="96"/>
                  </a:lnTo>
                  <a:lnTo>
                    <a:pt x="416" y="96"/>
                  </a:lnTo>
                  <a:lnTo>
                    <a:pt x="416" y="97"/>
                  </a:lnTo>
                  <a:lnTo>
                    <a:pt x="417" y="97"/>
                  </a:lnTo>
                  <a:lnTo>
                    <a:pt x="417" y="97"/>
                  </a:lnTo>
                  <a:lnTo>
                    <a:pt x="417" y="98"/>
                  </a:lnTo>
                  <a:lnTo>
                    <a:pt x="417" y="98"/>
                  </a:lnTo>
                  <a:lnTo>
                    <a:pt x="417" y="98"/>
                  </a:lnTo>
                  <a:lnTo>
                    <a:pt x="417" y="98"/>
                  </a:lnTo>
                  <a:lnTo>
                    <a:pt x="417" y="99"/>
                  </a:lnTo>
                  <a:lnTo>
                    <a:pt x="417" y="99"/>
                  </a:lnTo>
                  <a:lnTo>
                    <a:pt x="417" y="99"/>
                  </a:lnTo>
                  <a:lnTo>
                    <a:pt x="417" y="100"/>
                  </a:lnTo>
                  <a:lnTo>
                    <a:pt x="418" y="100"/>
                  </a:lnTo>
                  <a:lnTo>
                    <a:pt x="418" y="100"/>
                  </a:lnTo>
                  <a:lnTo>
                    <a:pt x="418" y="100"/>
                  </a:lnTo>
                  <a:lnTo>
                    <a:pt x="418" y="101"/>
                  </a:lnTo>
                  <a:lnTo>
                    <a:pt x="418" y="101"/>
                  </a:lnTo>
                  <a:lnTo>
                    <a:pt x="418" y="101"/>
                  </a:lnTo>
                  <a:lnTo>
                    <a:pt x="418" y="102"/>
                  </a:lnTo>
                  <a:lnTo>
                    <a:pt x="418" y="102"/>
                  </a:lnTo>
                  <a:lnTo>
                    <a:pt x="418" y="102"/>
                  </a:lnTo>
                  <a:lnTo>
                    <a:pt x="418" y="102"/>
                  </a:lnTo>
                  <a:lnTo>
                    <a:pt x="418" y="103"/>
                  </a:lnTo>
                  <a:lnTo>
                    <a:pt x="418" y="103"/>
                  </a:lnTo>
                  <a:lnTo>
                    <a:pt x="419" y="103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4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19" y="105"/>
                  </a:lnTo>
                  <a:lnTo>
                    <a:pt x="419" y="106"/>
                  </a:lnTo>
                  <a:lnTo>
                    <a:pt x="419" y="106"/>
                  </a:lnTo>
                  <a:lnTo>
                    <a:pt x="420" y="106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7"/>
                  </a:lnTo>
                  <a:lnTo>
                    <a:pt x="420" y="108"/>
                  </a:lnTo>
                  <a:lnTo>
                    <a:pt x="420" y="108"/>
                  </a:lnTo>
                  <a:lnTo>
                    <a:pt x="420" y="108"/>
                  </a:lnTo>
                  <a:lnTo>
                    <a:pt x="420" y="108"/>
                  </a:lnTo>
                  <a:lnTo>
                    <a:pt x="420" y="109"/>
                  </a:lnTo>
                  <a:lnTo>
                    <a:pt x="420" y="109"/>
                  </a:lnTo>
                  <a:lnTo>
                    <a:pt x="420" y="109"/>
                  </a:lnTo>
                  <a:lnTo>
                    <a:pt x="420" y="110"/>
                  </a:lnTo>
                  <a:lnTo>
                    <a:pt x="421" y="110"/>
                  </a:lnTo>
                  <a:lnTo>
                    <a:pt x="421" y="110"/>
                  </a:lnTo>
                  <a:lnTo>
                    <a:pt x="421" y="111"/>
                  </a:lnTo>
                  <a:lnTo>
                    <a:pt x="421" y="111"/>
                  </a:lnTo>
                  <a:lnTo>
                    <a:pt x="421" y="111"/>
                  </a:lnTo>
                  <a:lnTo>
                    <a:pt x="421" y="111"/>
                  </a:lnTo>
                  <a:lnTo>
                    <a:pt x="421" y="112"/>
                  </a:lnTo>
                  <a:lnTo>
                    <a:pt x="421" y="112"/>
                  </a:lnTo>
                  <a:lnTo>
                    <a:pt x="421" y="112"/>
                  </a:lnTo>
                  <a:lnTo>
                    <a:pt x="421" y="113"/>
                  </a:lnTo>
                  <a:lnTo>
                    <a:pt x="421" y="113"/>
                  </a:lnTo>
                  <a:lnTo>
                    <a:pt x="422" y="113"/>
                  </a:lnTo>
                  <a:lnTo>
                    <a:pt x="422" y="114"/>
                  </a:lnTo>
                  <a:lnTo>
                    <a:pt x="422" y="114"/>
                  </a:lnTo>
                  <a:lnTo>
                    <a:pt x="422" y="114"/>
                  </a:lnTo>
                  <a:lnTo>
                    <a:pt x="422" y="114"/>
                  </a:lnTo>
                  <a:lnTo>
                    <a:pt x="422" y="115"/>
                  </a:lnTo>
                  <a:lnTo>
                    <a:pt x="422" y="115"/>
                  </a:lnTo>
                  <a:lnTo>
                    <a:pt x="422" y="115"/>
                  </a:lnTo>
                  <a:lnTo>
                    <a:pt x="422" y="116"/>
                  </a:lnTo>
                  <a:lnTo>
                    <a:pt x="422" y="116"/>
                  </a:lnTo>
                  <a:lnTo>
                    <a:pt x="422" y="116"/>
                  </a:lnTo>
                  <a:lnTo>
                    <a:pt x="423" y="117"/>
                  </a:lnTo>
                  <a:lnTo>
                    <a:pt x="423" y="117"/>
                  </a:lnTo>
                  <a:lnTo>
                    <a:pt x="423" y="117"/>
                  </a:lnTo>
                  <a:lnTo>
                    <a:pt x="423" y="118"/>
                  </a:lnTo>
                  <a:lnTo>
                    <a:pt x="423" y="118"/>
                  </a:lnTo>
                  <a:lnTo>
                    <a:pt x="423" y="118"/>
                  </a:lnTo>
                  <a:lnTo>
                    <a:pt x="423" y="118"/>
                  </a:lnTo>
                  <a:lnTo>
                    <a:pt x="423" y="119"/>
                  </a:lnTo>
                  <a:lnTo>
                    <a:pt x="423" y="119"/>
                  </a:lnTo>
                  <a:lnTo>
                    <a:pt x="423" y="119"/>
                  </a:lnTo>
                  <a:lnTo>
                    <a:pt x="423" y="120"/>
                  </a:lnTo>
                  <a:lnTo>
                    <a:pt x="424" y="120"/>
                  </a:lnTo>
                  <a:lnTo>
                    <a:pt x="424" y="120"/>
                  </a:lnTo>
                  <a:lnTo>
                    <a:pt x="424" y="121"/>
                  </a:lnTo>
                  <a:lnTo>
                    <a:pt x="424" y="121"/>
                  </a:lnTo>
                  <a:lnTo>
                    <a:pt x="424" y="121"/>
                  </a:lnTo>
                  <a:lnTo>
                    <a:pt x="424" y="122"/>
                  </a:lnTo>
                  <a:lnTo>
                    <a:pt x="424" y="122"/>
                  </a:lnTo>
                  <a:lnTo>
                    <a:pt x="424" y="122"/>
                  </a:lnTo>
                  <a:lnTo>
                    <a:pt x="424" y="122"/>
                  </a:lnTo>
                  <a:lnTo>
                    <a:pt x="424" y="123"/>
                  </a:lnTo>
                  <a:lnTo>
                    <a:pt x="424" y="123"/>
                  </a:lnTo>
                  <a:lnTo>
                    <a:pt x="424" y="123"/>
                  </a:lnTo>
                  <a:lnTo>
                    <a:pt x="425" y="124"/>
                  </a:lnTo>
                  <a:lnTo>
                    <a:pt x="425" y="124"/>
                  </a:lnTo>
                  <a:lnTo>
                    <a:pt x="425" y="124"/>
                  </a:lnTo>
                  <a:lnTo>
                    <a:pt x="425" y="125"/>
                  </a:lnTo>
                  <a:lnTo>
                    <a:pt x="425" y="125"/>
                  </a:lnTo>
                  <a:lnTo>
                    <a:pt x="425" y="125"/>
                  </a:lnTo>
                  <a:lnTo>
                    <a:pt x="425" y="126"/>
                  </a:lnTo>
                  <a:lnTo>
                    <a:pt x="425" y="126"/>
                  </a:lnTo>
                  <a:lnTo>
                    <a:pt x="425" y="126"/>
                  </a:lnTo>
                  <a:lnTo>
                    <a:pt x="425" y="126"/>
                  </a:lnTo>
                  <a:lnTo>
                    <a:pt x="426" y="127"/>
                  </a:lnTo>
                  <a:lnTo>
                    <a:pt x="426" y="127"/>
                  </a:lnTo>
                  <a:lnTo>
                    <a:pt x="426" y="127"/>
                  </a:lnTo>
                  <a:lnTo>
                    <a:pt x="426" y="128"/>
                  </a:lnTo>
                  <a:lnTo>
                    <a:pt x="426" y="128"/>
                  </a:lnTo>
                  <a:lnTo>
                    <a:pt x="426" y="128"/>
                  </a:lnTo>
                  <a:lnTo>
                    <a:pt x="426" y="129"/>
                  </a:lnTo>
                  <a:lnTo>
                    <a:pt x="426" y="129"/>
                  </a:lnTo>
                  <a:lnTo>
                    <a:pt x="426" y="129"/>
                  </a:lnTo>
                  <a:lnTo>
                    <a:pt x="426" y="130"/>
                  </a:lnTo>
                  <a:lnTo>
                    <a:pt x="426" y="130"/>
                  </a:lnTo>
                  <a:lnTo>
                    <a:pt x="426" y="130"/>
                  </a:lnTo>
                  <a:lnTo>
                    <a:pt x="427" y="131"/>
                  </a:lnTo>
                  <a:lnTo>
                    <a:pt x="427" y="131"/>
                  </a:lnTo>
                  <a:lnTo>
                    <a:pt x="427" y="131"/>
                  </a:lnTo>
                  <a:lnTo>
                    <a:pt x="427" y="132"/>
                  </a:lnTo>
                  <a:lnTo>
                    <a:pt x="427" y="132"/>
                  </a:lnTo>
                  <a:lnTo>
                    <a:pt x="427" y="132"/>
                  </a:lnTo>
                  <a:lnTo>
                    <a:pt x="427" y="133"/>
                  </a:lnTo>
                  <a:lnTo>
                    <a:pt x="427" y="133"/>
                  </a:lnTo>
                  <a:lnTo>
                    <a:pt x="427" y="133"/>
                  </a:lnTo>
                  <a:lnTo>
                    <a:pt x="427" y="133"/>
                  </a:lnTo>
                  <a:lnTo>
                    <a:pt x="428" y="134"/>
                  </a:lnTo>
                  <a:lnTo>
                    <a:pt x="428" y="134"/>
                  </a:lnTo>
                  <a:lnTo>
                    <a:pt x="428" y="134"/>
                  </a:lnTo>
                  <a:lnTo>
                    <a:pt x="428" y="135"/>
                  </a:lnTo>
                  <a:lnTo>
                    <a:pt x="428" y="135"/>
                  </a:lnTo>
                  <a:lnTo>
                    <a:pt x="428" y="135"/>
                  </a:lnTo>
                  <a:lnTo>
                    <a:pt x="428" y="136"/>
                  </a:lnTo>
                  <a:lnTo>
                    <a:pt x="428" y="136"/>
                  </a:lnTo>
                  <a:lnTo>
                    <a:pt x="428" y="136"/>
                  </a:lnTo>
                  <a:lnTo>
                    <a:pt x="428" y="137"/>
                  </a:lnTo>
                  <a:lnTo>
                    <a:pt x="428" y="137"/>
                  </a:lnTo>
                  <a:lnTo>
                    <a:pt x="429" y="137"/>
                  </a:lnTo>
                  <a:lnTo>
                    <a:pt x="429" y="138"/>
                  </a:lnTo>
                  <a:lnTo>
                    <a:pt x="429" y="138"/>
                  </a:lnTo>
                  <a:lnTo>
                    <a:pt x="429" y="138"/>
                  </a:lnTo>
                  <a:lnTo>
                    <a:pt x="429" y="139"/>
                  </a:lnTo>
                  <a:lnTo>
                    <a:pt x="429" y="139"/>
                  </a:lnTo>
                  <a:lnTo>
                    <a:pt x="429" y="139"/>
                  </a:lnTo>
                  <a:lnTo>
                    <a:pt x="429" y="140"/>
                  </a:lnTo>
                  <a:lnTo>
                    <a:pt x="429" y="140"/>
                  </a:lnTo>
                  <a:lnTo>
                    <a:pt x="429" y="140"/>
                  </a:lnTo>
                  <a:lnTo>
                    <a:pt x="429" y="141"/>
                  </a:lnTo>
                  <a:lnTo>
                    <a:pt x="429" y="141"/>
                  </a:lnTo>
                  <a:lnTo>
                    <a:pt x="430" y="141"/>
                  </a:lnTo>
                  <a:lnTo>
                    <a:pt x="430" y="141"/>
                  </a:lnTo>
                  <a:lnTo>
                    <a:pt x="430" y="142"/>
                  </a:lnTo>
                  <a:lnTo>
                    <a:pt x="430" y="142"/>
                  </a:lnTo>
                  <a:lnTo>
                    <a:pt x="430" y="143"/>
                  </a:lnTo>
                  <a:lnTo>
                    <a:pt x="430" y="143"/>
                  </a:lnTo>
                  <a:lnTo>
                    <a:pt x="430" y="143"/>
                  </a:lnTo>
                  <a:lnTo>
                    <a:pt x="430" y="143"/>
                  </a:lnTo>
                  <a:lnTo>
                    <a:pt x="430" y="144"/>
                  </a:lnTo>
                  <a:lnTo>
                    <a:pt x="430" y="144"/>
                  </a:lnTo>
                  <a:lnTo>
                    <a:pt x="431" y="144"/>
                  </a:lnTo>
                  <a:lnTo>
                    <a:pt x="431" y="145"/>
                  </a:lnTo>
                  <a:lnTo>
                    <a:pt x="431" y="145"/>
                  </a:lnTo>
                  <a:lnTo>
                    <a:pt x="431" y="145"/>
                  </a:lnTo>
                  <a:lnTo>
                    <a:pt x="431" y="146"/>
                  </a:lnTo>
                  <a:lnTo>
                    <a:pt x="431" y="146"/>
                  </a:lnTo>
                  <a:lnTo>
                    <a:pt x="431" y="146"/>
                  </a:lnTo>
                  <a:lnTo>
                    <a:pt x="431" y="147"/>
                  </a:lnTo>
                  <a:lnTo>
                    <a:pt x="431" y="147"/>
                  </a:lnTo>
                  <a:lnTo>
                    <a:pt x="431" y="147"/>
                  </a:lnTo>
                  <a:lnTo>
                    <a:pt x="431" y="148"/>
                  </a:lnTo>
                  <a:lnTo>
                    <a:pt x="431" y="148"/>
                  </a:lnTo>
                  <a:lnTo>
                    <a:pt x="432" y="148"/>
                  </a:lnTo>
                  <a:lnTo>
                    <a:pt x="432" y="149"/>
                  </a:lnTo>
                  <a:lnTo>
                    <a:pt x="432" y="149"/>
                  </a:lnTo>
                  <a:lnTo>
                    <a:pt x="432" y="149"/>
                  </a:lnTo>
                  <a:lnTo>
                    <a:pt x="432" y="150"/>
                  </a:lnTo>
                  <a:lnTo>
                    <a:pt x="432" y="150"/>
                  </a:lnTo>
                  <a:lnTo>
                    <a:pt x="432" y="150"/>
                  </a:lnTo>
                  <a:lnTo>
                    <a:pt x="432" y="151"/>
                  </a:lnTo>
                  <a:lnTo>
                    <a:pt x="432" y="151"/>
                  </a:lnTo>
                  <a:lnTo>
                    <a:pt x="432" y="151"/>
                  </a:lnTo>
                  <a:lnTo>
                    <a:pt x="433" y="152"/>
                  </a:lnTo>
                  <a:lnTo>
                    <a:pt x="433" y="152"/>
                  </a:lnTo>
                  <a:lnTo>
                    <a:pt x="433" y="152"/>
                  </a:lnTo>
                  <a:lnTo>
                    <a:pt x="433" y="153"/>
                  </a:lnTo>
                  <a:lnTo>
                    <a:pt x="433" y="153"/>
                  </a:lnTo>
                  <a:lnTo>
                    <a:pt x="433" y="153"/>
                  </a:lnTo>
                  <a:lnTo>
                    <a:pt x="433" y="154"/>
                  </a:lnTo>
                  <a:lnTo>
                    <a:pt x="433" y="154"/>
                  </a:lnTo>
                  <a:lnTo>
                    <a:pt x="433" y="154"/>
                  </a:lnTo>
                  <a:lnTo>
                    <a:pt x="433" y="155"/>
                  </a:lnTo>
                  <a:lnTo>
                    <a:pt x="433" y="155"/>
                  </a:lnTo>
                  <a:lnTo>
                    <a:pt x="433" y="155"/>
                  </a:lnTo>
                  <a:lnTo>
                    <a:pt x="434" y="156"/>
                  </a:lnTo>
                  <a:lnTo>
                    <a:pt x="434" y="156"/>
                  </a:lnTo>
                  <a:lnTo>
                    <a:pt x="434" y="156"/>
                  </a:lnTo>
                  <a:lnTo>
                    <a:pt x="434" y="157"/>
                  </a:lnTo>
                  <a:lnTo>
                    <a:pt x="434" y="157"/>
                  </a:lnTo>
                  <a:lnTo>
                    <a:pt x="434" y="157"/>
                  </a:lnTo>
                  <a:lnTo>
                    <a:pt x="434" y="158"/>
                  </a:lnTo>
                  <a:lnTo>
                    <a:pt x="434" y="158"/>
                  </a:lnTo>
                  <a:lnTo>
                    <a:pt x="434" y="158"/>
                  </a:lnTo>
                  <a:lnTo>
                    <a:pt x="434" y="159"/>
                  </a:lnTo>
                  <a:lnTo>
                    <a:pt x="434" y="159"/>
                  </a:lnTo>
                  <a:lnTo>
                    <a:pt x="435" y="159"/>
                  </a:lnTo>
                  <a:lnTo>
                    <a:pt x="435" y="160"/>
                  </a:lnTo>
                  <a:lnTo>
                    <a:pt x="435" y="160"/>
                  </a:lnTo>
                  <a:lnTo>
                    <a:pt x="435" y="160"/>
                  </a:lnTo>
                  <a:lnTo>
                    <a:pt x="435" y="161"/>
                  </a:lnTo>
                  <a:lnTo>
                    <a:pt x="435" y="161"/>
                  </a:lnTo>
                  <a:lnTo>
                    <a:pt x="435" y="161"/>
                  </a:lnTo>
                  <a:lnTo>
                    <a:pt x="435" y="162"/>
                  </a:lnTo>
                  <a:lnTo>
                    <a:pt x="435" y="162"/>
                  </a:lnTo>
                  <a:lnTo>
                    <a:pt x="435" y="162"/>
                  </a:lnTo>
                  <a:lnTo>
                    <a:pt x="435" y="163"/>
                  </a:lnTo>
                  <a:lnTo>
                    <a:pt x="436" y="163"/>
                  </a:lnTo>
                  <a:lnTo>
                    <a:pt x="436" y="163"/>
                  </a:lnTo>
                  <a:lnTo>
                    <a:pt x="436" y="164"/>
                  </a:lnTo>
                  <a:lnTo>
                    <a:pt x="436" y="164"/>
                  </a:lnTo>
                  <a:lnTo>
                    <a:pt x="436" y="164"/>
                  </a:lnTo>
                  <a:lnTo>
                    <a:pt x="436" y="165"/>
                  </a:lnTo>
                  <a:lnTo>
                    <a:pt x="436" y="165"/>
                  </a:lnTo>
                  <a:lnTo>
                    <a:pt x="436" y="165"/>
                  </a:lnTo>
                  <a:lnTo>
                    <a:pt x="436" y="166"/>
                  </a:lnTo>
                  <a:lnTo>
                    <a:pt x="436" y="166"/>
                  </a:lnTo>
                  <a:lnTo>
                    <a:pt x="436" y="166"/>
                  </a:lnTo>
                  <a:lnTo>
                    <a:pt x="437" y="167"/>
                  </a:lnTo>
                  <a:lnTo>
                    <a:pt x="437" y="167"/>
                  </a:lnTo>
                  <a:lnTo>
                    <a:pt x="437" y="167"/>
                  </a:lnTo>
                  <a:lnTo>
                    <a:pt x="437" y="168"/>
                  </a:lnTo>
                  <a:lnTo>
                    <a:pt x="437" y="168"/>
                  </a:lnTo>
                  <a:lnTo>
                    <a:pt x="437" y="168"/>
                  </a:lnTo>
                  <a:lnTo>
                    <a:pt x="437" y="169"/>
                  </a:lnTo>
                  <a:lnTo>
                    <a:pt x="437" y="169"/>
                  </a:lnTo>
                  <a:lnTo>
                    <a:pt x="437" y="169"/>
                  </a:lnTo>
                  <a:lnTo>
                    <a:pt x="437" y="170"/>
                  </a:lnTo>
                  <a:lnTo>
                    <a:pt x="437" y="170"/>
                  </a:lnTo>
                  <a:lnTo>
                    <a:pt x="437" y="170"/>
                  </a:lnTo>
                  <a:lnTo>
                    <a:pt x="438" y="171"/>
                  </a:lnTo>
                  <a:lnTo>
                    <a:pt x="438" y="171"/>
                  </a:lnTo>
                  <a:lnTo>
                    <a:pt x="438" y="171"/>
                  </a:lnTo>
                  <a:lnTo>
                    <a:pt x="438" y="172"/>
                  </a:lnTo>
                  <a:lnTo>
                    <a:pt x="438" y="172"/>
                  </a:lnTo>
                  <a:lnTo>
                    <a:pt x="438" y="172"/>
                  </a:lnTo>
                  <a:lnTo>
                    <a:pt x="438" y="173"/>
                  </a:lnTo>
                  <a:lnTo>
                    <a:pt x="438" y="173"/>
                  </a:lnTo>
                  <a:lnTo>
                    <a:pt x="438" y="173"/>
                  </a:lnTo>
                  <a:lnTo>
                    <a:pt x="438" y="174"/>
                  </a:lnTo>
                  <a:lnTo>
                    <a:pt x="439" y="174"/>
                  </a:lnTo>
                  <a:lnTo>
                    <a:pt x="439" y="174"/>
                  </a:lnTo>
                  <a:lnTo>
                    <a:pt x="439" y="175"/>
                  </a:lnTo>
                  <a:lnTo>
                    <a:pt x="439" y="175"/>
                  </a:lnTo>
                  <a:lnTo>
                    <a:pt x="439" y="175"/>
                  </a:lnTo>
                  <a:lnTo>
                    <a:pt x="439" y="176"/>
                  </a:lnTo>
                  <a:lnTo>
                    <a:pt x="439" y="176"/>
                  </a:lnTo>
                  <a:lnTo>
                    <a:pt x="439" y="176"/>
                  </a:lnTo>
                  <a:lnTo>
                    <a:pt x="439" y="177"/>
                  </a:lnTo>
                  <a:lnTo>
                    <a:pt x="439" y="177"/>
                  </a:lnTo>
                  <a:lnTo>
                    <a:pt x="439" y="177"/>
                  </a:lnTo>
                  <a:lnTo>
                    <a:pt x="439" y="178"/>
                  </a:lnTo>
                  <a:lnTo>
                    <a:pt x="440" y="178"/>
                  </a:lnTo>
                  <a:lnTo>
                    <a:pt x="440" y="178"/>
                  </a:lnTo>
                  <a:lnTo>
                    <a:pt x="440" y="179"/>
                  </a:lnTo>
                  <a:lnTo>
                    <a:pt x="440" y="179"/>
                  </a:lnTo>
                  <a:lnTo>
                    <a:pt x="440" y="179"/>
                  </a:lnTo>
                  <a:lnTo>
                    <a:pt x="440" y="180"/>
                  </a:lnTo>
                  <a:lnTo>
                    <a:pt x="440" y="180"/>
                  </a:lnTo>
                  <a:lnTo>
                    <a:pt x="440" y="180"/>
                  </a:lnTo>
                  <a:lnTo>
                    <a:pt x="440" y="181"/>
                  </a:lnTo>
                  <a:lnTo>
                    <a:pt x="440" y="181"/>
                  </a:lnTo>
                  <a:lnTo>
                    <a:pt x="441" y="181"/>
                  </a:lnTo>
                  <a:lnTo>
                    <a:pt x="441" y="182"/>
                  </a:lnTo>
                  <a:lnTo>
                    <a:pt x="441" y="182"/>
                  </a:lnTo>
                  <a:lnTo>
                    <a:pt x="441" y="183"/>
                  </a:lnTo>
                  <a:lnTo>
                    <a:pt x="441" y="183"/>
                  </a:lnTo>
                  <a:lnTo>
                    <a:pt x="441" y="183"/>
                  </a:lnTo>
                  <a:lnTo>
                    <a:pt x="441" y="183"/>
                  </a:lnTo>
                  <a:lnTo>
                    <a:pt x="441" y="184"/>
                  </a:lnTo>
                  <a:lnTo>
                    <a:pt x="441" y="184"/>
                  </a:lnTo>
                  <a:lnTo>
                    <a:pt x="441" y="184"/>
                  </a:lnTo>
                  <a:lnTo>
                    <a:pt x="441" y="185"/>
                  </a:lnTo>
                  <a:lnTo>
                    <a:pt x="442" y="185"/>
                  </a:lnTo>
                  <a:lnTo>
                    <a:pt x="442" y="186"/>
                  </a:lnTo>
                  <a:lnTo>
                    <a:pt x="442" y="186"/>
                  </a:lnTo>
                  <a:lnTo>
                    <a:pt x="442" y="186"/>
                  </a:lnTo>
                  <a:lnTo>
                    <a:pt x="442" y="187"/>
                  </a:lnTo>
                  <a:lnTo>
                    <a:pt x="442" y="187"/>
                  </a:lnTo>
                  <a:lnTo>
                    <a:pt x="442" y="187"/>
                  </a:lnTo>
                  <a:lnTo>
                    <a:pt x="442" y="188"/>
                  </a:lnTo>
                  <a:lnTo>
                    <a:pt x="442" y="188"/>
                  </a:lnTo>
                  <a:lnTo>
                    <a:pt x="442" y="188"/>
                  </a:lnTo>
                  <a:lnTo>
                    <a:pt x="442" y="189"/>
                  </a:lnTo>
                  <a:lnTo>
                    <a:pt x="442" y="189"/>
                  </a:lnTo>
                  <a:lnTo>
                    <a:pt x="443" y="189"/>
                  </a:lnTo>
                  <a:lnTo>
                    <a:pt x="443" y="190"/>
                  </a:lnTo>
                  <a:lnTo>
                    <a:pt x="443" y="190"/>
                  </a:lnTo>
                  <a:lnTo>
                    <a:pt x="443" y="190"/>
                  </a:lnTo>
                  <a:lnTo>
                    <a:pt x="443" y="191"/>
                  </a:lnTo>
                  <a:lnTo>
                    <a:pt x="443" y="191"/>
                  </a:lnTo>
                  <a:lnTo>
                    <a:pt x="443" y="191"/>
                  </a:lnTo>
                  <a:lnTo>
                    <a:pt x="443" y="192"/>
                  </a:lnTo>
                  <a:lnTo>
                    <a:pt x="443" y="192"/>
                  </a:lnTo>
                  <a:lnTo>
                    <a:pt x="443" y="192"/>
                  </a:lnTo>
                  <a:lnTo>
                    <a:pt x="444" y="193"/>
                  </a:lnTo>
                  <a:lnTo>
                    <a:pt x="444" y="193"/>
                  </a:lnTo>
                  <a:lnTo>
                    <a:pt x="444" y="193"/>
                  </a:lnTo>
                  <a:lnTo>
                    <a:pt x="444" y="194"/>
                  </a:lnTo>
                  <a:lnTo>
                    <a:pt x="444" y="194"/>
                  </a:lnTo>
                  <a:lnTo>
                    <a:pt x="444" y="194"/>
                  </a:lnTo>
                  <a:lnTo>
                    <a:pt x="444" y="195"/>
                  </a:lnTo>
                  <a:lnTo>
                    <a:pt x="444" y="195"/>
                  </a:lnTo>
                  <a:lnTo>
                    <a:pt x="444" y="195"/>
                  </a:lnTo>
                  <a:lnTo>
                    <a:pt x="444" y="196"/>
                  </a:lnTo>
                  <a:lnTo>
                    <a:pt x="444" y="196"/>
                  </a:lnTo>
                  <a:lnTo>
                    <a:pt x="444" y="196"/>
                  </a:lnTo>
                  <a:lnTo>
                    <a:pt x="445" y="197"/>
                  </a:lnTo>
                  <a:lnTo>
                    <a:pt x="445" y="197"/>
                  </a:lnTo>
                  <a:lnTo>
                    <a:pt x="445" y="198"/>
                  </a:lnTo>
                  <a:lnTo>
                    <a:pt x="445" y="198"/>
                  </a:lnTo>
                  <a:lnTo>
                    <a:pt x="445" y="198"/>
                  </a:lnTo>
                  <a:lnTo>
                    <a:pt x="445" y="199"/>
                  </a:lnTo>
                  <a:lnTo>
                    <a:pt x="445" y="199"/>
                  </a:lnTo>
                  <a:lnTo>
                    <a:pt x="445" y="199"/>
                  </a:lnTo>
                  <a:lnTo>
                    <a:pt x="445" y="200"/>
                  </a:lnTo>
                  <a:lnTo>
                    <a:pt x="445" y="200"/>
                  </a:lnTo>
                  <a:lnTo>
                    <a:pt x="445" y="200"/>
                  </a:lnTo>
                  <a:lnTo>
                    <a:pt x="446" y="201"/>
                  </a:lnTo>
                  <a:lnTo>
                    <a:pt x="446" y="201"/>
                  </a:lnTo>
                  <a:lnTo>
                    <a:pt x="446" y="201"/>
                  </a:lnTo>
                  <a:lnTo>
                    <a:pt x="446" y="202"/>
                  </a:lnTo>
                  <a:lnTo>
                    <a:pt x="446" y="202"/>
                  </a:lnTo>
                  <a:lnTo>
                    <a:pt x="446" y="202"/>
                  </a:lnTo>
                  <a:lnTo>
                    <a:pt x="446" y="203"/>
                  </a:lnTo>
                  <a:lnTo>
                    <a:pt x="446" y="203"/>
                  </a:lnTo>
                  <a:lnTo>
                    <a:pt x="446" y="203"/>
                  </a:lnTo>
                  <a:lnTo>
                    <a:pt x="446" y="204"/>
                  </a:lnTo>
                  <a:lnTo>
                    <a:pt x="446" y="204"/>
                  </a:lnTo>
                  <a:lnTo>
                    <a:pt x="447" y="204"/>
                  </a:lnTo>
                  <a:lnTo>
                    <a:pt x="447" y="205"/>
                  </a:lnTo>
                  <a:lnTo>
                    <a:pt x="447" y="205"/>
                  </a:lnTo>
                  <a:lnTo>
                    <a:pt x="447" y="205"/>
                  </a:lnTo>
                  <a:lnTo>
                    <a:pt x="447" y="206"/>
                  </a:lnTo>
                  <a:lnTo>
                    <a:pt x="447" y="206"/>
                  </a:lnTo>
                  <a:lnTo>
                    <a:pt x="447" y="206"/>
                  </a:lnTo>
                  <a:lnTo>
                    <a:pt x="447" y="207"/>
                  </a:lnTo>
                  <a:lnTo>
                    <a:pt x="447" y="207"/>
                  </a:lnTo>
                  <a:lnTo>
                    <a:pt x="447" y="208"/>
                  </a:lnTo>
                  <a:lnTo>
                    <a:pt x="447" y="208"/>
                  </a:lnTo>
                  <a:lnTo>
                    <a:pt x="448" y="208"/>
                  </a:lnTo>
                  <a:lnTo>
                    <a:pt x="448" y="209"/>
                  </a:lnTo>
                  <a:lnTo>
                    <a:pt x="448" y="209"/>
                  </a:lnTo>
                  <a:lnTo>
                    <a:pt x="448" y="209"/>
                  </a:lnTo>
                  <a:lnTo>
                    <a:pt x="448" y="210"/>
                  </a:lnTo>
                  <a:lnTo>
                    <a:pt x="448" y="210"/>
                  </a:lnTo>
                  <a:lnTo>
                    <a:pt x="448" y="210"/>
                  </a:lnTo>
                  <a:lnTo>
                    <a:pt x="448" y="211"/>
                  </a:lnTo>
                  <a:lnTo>
                    <a:pt x="448" y="211"/>
                  </a:lnTo>
                  <a:lnTo>
                    <a:pt x="448" y="211"/>
                  </a:lnTo>
                  <a:lnTo>
                    <a:pt x="448" y="212"/>
                  </a:lnTo>
                  <a:lnTo>
                    <a:pt x="449" y="212"/>
                  </a:lnTo>
                  <a:lnTo>
                    <a:pt x="449" y="212"/>
                  </a:lnTo>
                  <a:lnTo>
                    <a:pt x="449" y="213"/>
                  </a:lnTo>
                  <a:lnTo>
                    <a:pt x="449" y="213"/>
                  </a:lnTo>
                  <a:lnTo>
                    <a:pt x="449" y="213"/>
                  </a:lnTo>
                  <a:lnTo>
                    <a:pt x="449" y="214"/>
                  </a:lnTo>
                  <a:lnTo>
                    <a:pt x="449" y="214"/>
                  </a:lnTo>
                  <a:lnTo>
                    <a:pt x="449" y="214"/>
                  </a:lnTo>
                  <a:lnTo>
                    <a:pt x="449" y="215"/>
                  </a:lnTo>
                  <a:lnTo>
                    <a:pt x="449" y="215"/>
                  </a:lnTo>
                  <a:lnTo>
                    <a:pt x="449" y="215"/>
                  </a:lnTo>
                  <a:lnTo>
                    <a:pt x="450" y="216"/>
                  </a:lnTo>
                  <a:lnTo>
                    <a:pt x="450" y="216"/>
                  </a:lnTo>
                  <a:lnTo>
                    <a:pt x="450" y="216"/>
                  </a:lnTo>
                  <a:lnTo>
                    <a:pt x="450" y="217"/>
                  </a:lnTo>
                  <a:lnTo>
                    <a:pt x="450" y="217"/>
                  </a:lnTo>
                  <a:lnTo>
                    <a:pt x="450" y="217"/>
                  </a:lnTo>
                  <a:lnTo>
                    <a:pt x="450" y="218"/>
                  </a:lnTo>
                  <a:lnTo>
                    <a:pt x="450" y="218"/>
                  </a:lnTo>
                  <a:lnTo>
                    <a:pt x="450" y="219"/>
                  </a:lnTo>
                  <a:lnTo>
                    <a:pt x="450" y="219"/>
                  </a:lnTo>
                  <a:lnTo>
                    <a:pt x="450" y="219"/>
                  </a:lnTo>
                  <a:lnTo>
                    <a:pt x="450" y="220"/>
                  </a:lnTo>
                  <a:lnTo>
                    <a:pt x="451" y="220"/>
                  </a:lnTo>
                  <a:lnTo>
                    <a:pt x="451" y="220"/>
                  </a:lnTo>
                  <a:lnTo>
                    <a:pt x="451" y="221"/>
                  </a:lnTo>
                  <a:lnTo>
                    <a:pt x="451" y="221"/>
                  </a:lnTo>
                  <a:lnTo>
                    <a:pt x="451" y="221"/>
                  </a:lnTo>
                  <a:lnTo>
                    <a:pt x="451" y="222"/>
                  </a:lnTo>
                  <a:lnTo>
                    <a:pt x="451" y="222"/>
                  </a:lnTo>
                  <a:lnTo>
                    <a:pt x="451" y="222"/>
                  </a:lnTo>
                  <a:lnTo>
                    <a:pt x="451" y="223"/>
                  </a:lnTo>
                  <a:lnTo>
                    <a:pt x="451" y="223"/>
                  </a:lnTo>
                  <a:lnTo>
                    <a:pt x="452" y="223"/>
                  </a:lnTo>
                  <a:lnTo>
                    <a:pt x="452" y="224"/>
                  </a:lnTo>
                  <a:lnTo>
                    <a:pt x="452" y="224"/>
                  </a:lnTo>
                  <a:lnTo>
                    <a:pt x="452" y="224"/>
                  </a:lnTo>
                  <a:lnTo>
                    <a:pt x="452" y="225"/>
                  </a:lnTo>
                  <a:lnTo>
                    <a:pt x="452" y="225"/>
                  </a:lnTo>
                  <a:lnTo>
                    <a:pt x="452" y="226"/>
                  </a:lnTo>
                  <a:lnTo>
                    <a:pt x="452" y="226"/>
                  </a:lnTo>
                  <a:lnTo>
                    <a:pt x="452" y="226"/>
                  </a:lnTo>
                  <a:lnTo>
                    <a:pt x="452" y="227"/>
                  </a:lnTo>
                  <a:lnTo>
                    <a:pt x="452" y="227"/>
                  </a:lnTo>
                  <a:lnTo>
                    <a:pt x="452" y="227"/>
                  </a:lnTo>
                  <a:lnTo>
                    <a:pt x="453" y="228"/>
                  </a:lnTo>
                  <a:lnTo>
                    <a:pt x="453" y="228"/>
                  </a:lnTo>
                  <a:lnTo>
                    <a:pt x="453" y="228"/>
                  </a:lnTo>
                  <a:lnTo>
                    <a:pt x="453" y="229"/>
                  </a:lnTo>
                  <a:lnTo>
                    <a:pt x="453" y="229"/>
                  </a:lnTo>
                  <a:lnTo>
                    <a:pt x="453" y="229"/>
                  </a:lnTo>
                  <a:lnTo>
                    <a:pt x="453" y="230"/>
                  </a:lnTo>
                  <a:lnTo>
                    <a:pt x="453" y="230"/>
                  </a:lnTo>
                  <a:lnTo>
                    <a:pt x="453" y="230"/>
                  </a:lnTo>
                  <a:lnTo>
                    <a:pt x="453" y="231"/>
                  </a:lnTo>
                  <a:lnTo>
                    <a:pt x="454" y="231"/>
                  </a:lnTo>
                  <a:lnTo>
                    <a:pt x="454" y="231"/>
                  </a:lnTo>
                  <a:lnTo>
                    <a:pt x="454" y="232"/>
                  </a:lnTo>
                  <a:lnTo>
                    <a:pt x="454" y="232"/>
                  </a:lnTo>
                  <a:lnTo>
                    <a:pt x="454" y="232"/>
                  </a:lnTo>
                  <a:lnTo>
                    <a:pt x="454" y="233"/>
                  </a:lnTo>
                  <a:lnTo>
                    <a:pt x="454" y="233"/>
                  </a:lnTo>
                  <a:lnTo>
                    <a:pt x="454" y="233"/>
                  </a:lnTo>
                  <a:lnTo>
                    <a:pt x="454" y="234"/>
                  </a:lnTo>
                  <a:lnTo>
                    <a:pt x="454" y="234"/>
                  </a:lnTo>
                  <a:lnTo>
                    <a:pt x="454" y="234"/>
                  </a:lnTo>
                  <a:lnTo>
                    <a:pt x="455" y="235"/>
                  </a:lnTo>
                  <a:lnTo>
                    <a:pt x="455" y="235"/>
                  </a:lnTo>
                  <a:lnTo>
                    <a:pt x="455" y="236"/>
                  </a:lnTo>
                  <a:lnTo>
                    <a:pt x="455" y="236"/>
                  </a:lnTo>
                  <a:lnTo>
                    <a:pt x="455" y="236"/>
                  </a:lnTo>
                  <a:lnTo>
                    <a:pt x="455" y="237"/>
                  </a:lnTo>
                  <a:lnTo>
                    <a:pt x="455" y="237"/>
                  </a:lnTo>
                  <a:lnTo>
                    <a:pt x="455" y="237"/>
                  </a:lnTo>
                  <a:lnTo>
                    <a:pt x="455" y="238"/>
                  </a:lnTo>
                  <a:lnTo>
                    <a:pt x="455" y="238"/>
                  </a:lnTo>
                  <a:lnTo>
                    <a:pt x="455" y="238"/>
                  </a:lnTo>
                  <a:lnTo>
                    <a:pt x="455" y="239"/>
                  </a:lnTo>
                  <a:lnTo>
                    <a:pt x="456" y="239"/>
                  </a:lnTo>
                  <a:lnTo>
                    <a:pt x="456" y="239"/>
                  </a:lnTo>
                  <a:lnTo>
                    <a:pt x="456" y="240"/>
                  </a:lnTo>
                  <a:lnTo>
                    <a:pt x="456" y="240"/>
                  </a:lnTo>
                  <a:lnTo>
                    <a:pt x="456" y="240"/>
                  </a:lnTo>
                  <a:lnTo>
                    <a:pt x="456" y="241"/>
                  </a:lnTo>
                  <a:lnTo>
                    <a:pt x="456" y="241"/>
                  </a:lnTo>
                  <a:lnTo>
                    <a:pt x="456" y="241"/>
                  </a:lnTo>
                  <a:lnTo>
                    <a:pt x="456" y="242"/>
                  </a:lnTo>
                  <a:lnTo>
                    <a:pt x="456" y="242"/>
                  </a:lnTo>
                  <a:lnTo>
                    <a:pt x="457" y="242"/>
                  </a:lnTo>
                  <a:lnTo>
                    <a:pt x="457" y="243"/>
                  </a:lnTo>
                  <a:lnTo>
                    <a:pt x="457" y="243"/>
                  </a:lnTo>
                  <a:lnTo>
                    <a:pt x="457" y="243"/>
                  </a:lnTo>
                  <a:lnTo>
                    <a:pt x="457" y="244"/>
                  </a:lnTo>
                  <a:lnTo>
                    <a:pt x="457" y="244"/>
                  </a:lnTo>
                  <a:lnTo>
                    <a:pt x="457" y="244"/>
                  </a:lnTo>
                  <a:lnTo>
                    <a:pt x="457" y="245"/>
                  </a:lnTo>
                  <a:lnTo>
                    <a:pt x="457" y="245"/>
                  </a:lnTo>
                  <a:lnTo>
                    <a:pt x="457" y="246"/>
                  </a:lnTo>
                  <a:lnTo>
                    <a:pt x="457" y="246"/>
                  </a:lnTo>
                  <a:lnTo>
                    <a:pt x="457" y="246"/>
                  </a:lnTo>
                  <a:lnTo>
                    <a:pt x="458" y="247"/>
                  </a:lnTo>
                  <a:lnTo>
                    <a:pt x="458" y="247"/>
                  </a:lnTo>
                  <a:lnTo>
                    <a:pt x="458" y="247"/>
                  </a:lnTo>
                  <a:lnTo>
                    <a:pt x="458" y="248"/>
                  </a:lnTo>
                  <a:lnTo>
                    <a:pt x="458" y="248"/>
                  </a:lnTo>
                  <a:lnTo>
                    <a:pt x="458" y="248"/>
                  </a:lnTo>
                  <a:lnTo>
                    <a:pt x="458" y="249"/>
                  </a:lnTo>
                  <a:lnTo>
                    <a:pt x="458" y="249"/>
                  </a:lnTo>
                  <a:lnTo>
                    <a:pt x="458" y="249"/>
                  </a:lnTo>
                  <a:lnTo>
                    <a:pt x="458" y="250"/>
                  </a:lnTo>
                  <a:lnTo>
                    <a:pt x="458" y="250"/>
                  </a:lnTo>
                  <a:lnTo>
                    <a:pt x="459" y="250"/>
                  </a:lnTo>
                  <a:lnTo>
                    <a:pt x="459" y="251"/>
                  </a:lnTo>
                  <a:lnTo>
                    <a:pt x="459" y="251"/>
                  </a:lnTo>
                  <a:lnTo>
                    <a:pt x="459" y="251"/>
                  </a:lnTo>
                  <a:lnTo>
                    <a:pt x="459" y="252"/>
                  </a:lnTo>
                  <a:lnTo>
                    <a:pt x="459" y="252"/>
                  </a:lnTo>
                  <a:lnTo>
                    <a:pt x="459" y="252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9" y="253"/>
                  </a:lnTo>
                  <a:lnTo>
                    <a:pt x="459" y="254"/>
                  </a:lnTo>
                  <a:lnTo>
                    <a:pt x="460" y="254"/>
                  </a:lnTo>
                  <a:lnTo>
                    <a:pt x="460" y="254"/>
                  </a:lnTo>
                  <a:lnTo>
                    <a:pt x="460" y="255"/>
                  </a:lnTo>
                  <a:lnTo>
                    <a:pt x="460" y="255"/>
                  </a:lnTo>
                  <a:lnTo>
                    <a:pt x="460" y="255"/>
                  </a:lnTo>
                  <a:lnTo>
                    <a:pt x="460" y="256"/>
                  </a:lnTo>
                  <a:lnTo>
                    <a:pt x="460" y="256"/>
                  </a:lnTo>
                  <a:lnTo>
                    <a:pt x="460" y="257"/>
                  </a:lnTo>
                  <a:lnTo>
                    <a:pt x="460" y="257"/>
                  </a:lnTo>
                  <a:lnTo>
                    <a:pt x="460" y="257"/>
                  </a:lnTo>
                  <a:lnTo>
                    <a:pt x="460" y="257"/>
                  </a:lnTo>
                  <a:lnTo>
                    <a:pt x="461" y="258"/>
                  </a:lnTo>
                  <a:lnTo>
                    <a:pt x="461" y="258"/>
                  </a:lnTo>
                  <a:lnTo>
                    <a:pt x="461" y="259"/>
                  </a:lnTo>
                  <a:lnTo>
                    <a:pt x="461" y="259"/>
                  </a:lnTo>
                  <a:lnTo>
                    <a:pt x="461" y="259"/>
                  </a:lnTo>
                  <a:lnTo>
                    <a:pt x="461" y="260"/>
                  </a:lnTo>
                  <a:lnTo>
                    <a:pt x="461" y="260"/>
                  </a:lnTo>
                  <a:lnTo>
                    <a:pt x="461" y="260"/>
                  </a:lnTo>
                  <a:lnTo>
                    <a:pt x="461" y="261"/>
                  </a:lnTo>
                  <a:lnTo>
                    <a:pt x="461" y="261"/>
                  </a:lnTo>
                  <a:lnTo>
                    <a:pt x="461" y="261"/>
                  </a:lnTo>
                  <a:lnTo>
                    <a:pt x="462" y="262"/>
                  </a:lnTo>
                  <a:lnTo>
                    <a:pt x="462" y="262"/>
                  </a:lnTo>
                  <a:lnTo>
                    <a:pt x="462" y="262"/>
                  </a:lnTo>
                  <a:lnTo>
                    <a:pt x="462" y="263"/>
                  </a:lnTo>
                  <a:lnTo>
                    <a:pt x="462" y="263"/>
                  </a:lnTo>
                  <a:lnTo>
                    <a:pt x="462" y="263"/>
                  </a:lnTo>
                  <a:lnTo>
                    <a:pt x="462" y="264"/>
                  </a:lnTo>
                  <a:lnTo>
                    <a:pt x="462" y="264"/>
                  </a:lnTo>
                  <a:lnTo>
                    <a:pt x="462" y="264"/>
                  </a:lnTo>
                  <a:lnTo>
                    <a:pt x="462" y="265"/>
                  </a:lnTo>
                  <a:lnTo>
                    <a:pt x="462" y="265"/>
                  </a:lnTo>
                  <a:lnTo>
                    <a:pt x="463" y="265"/>
                  </a:lnTo>
                  <a:lnTo>
                    <a:pt x="463" y="266"/>
                  </a:lnTo>
                  <a:lnTo>
                    <a:pt x="463" y="266"/>
                  </a:lnTo>
                  <a:lnTo>
                    <a:pt x="463" y="266"/>
                  </a:lnTo>
                  <a:lnTo>
                    <a:pt x="463" y="267"/>
                  </a:lnTo>
                  <a:lnTo>
                    <a:pt x="463" y="267"/>
                  </a:lnTo>
                  <a:lnTo>
                    <a:pt x="463" y="267"/>
                  </a:lnTo>
                  <a:lnTo>
                    <a:pt x="463" y="268"/>
                  </a:lnTo>
                  <a:lnTo>
                    <a:pt x="463" y="268"/>
                  </a:lnTo>
                  <a:lnTo>
                    <a:pt x="463" y="268"/>
                  </a:lnTo>
                  <a:lnTo>
                    <a:pt x="463" y="269"/>
                  </a:lnTo>
                  <a:lnTo>
                    <a:pt x="463" y="269"/>
                  </a:lnTo>
                  <a:lnTo>
                    <a:pt x="464" y="269"/>
                  </a:lnTo>
                  <a:lnTo>
                    <a:pt x="464" y="270"/>
                  </a:lnTo>
                  <a:lnTo>
                    <a:pt x="464" y="270"/>
                  </a:lnTo>
                  <a:lnTo>
                    <a:pt x="464" y="270"/>
                  </a:lnTo>
                  <a:lnTo>
                    <a:pt x="464" y="271"/>
                  </a:lnTo>
                  <a:lnTo>
                    <a:pt x="464" y="271"/>
                  </a:lnTo>
                  <a:lnTo>
                    <a:pt x="464" y="272"/>
                  </a:lnTo>
                  <a:lnTo>
                    <a:pt x="464" y="272"/>
                  </a:lnTo>
                  <a:lnTo>
                    <a:pt x="464" y="272"/>
                  </a:lnTo>
                  <a:lnTo>
                    <a:pt x="464" y="272"/>
                  </a:lnTo>
                  <a:lnTo>
                    <a:pt x="465" y="273"/>
                  </a:lnTo>
                  <a:lnTo>
                    <a:pt x="465" y="273"/>
                  </a:lnTo>
                  <a:lnTo>
                    <a:pt x="465" y="274"/>
                  </a:lnTo>
                  <a:lnTo>
                    <a:pt x="465" y="274"/>
                  </a:lnTo>
                  <a:lnTo>
                    <a:pt x="465" y="274"/>
                  </a:lnTo>
                  <a:lnTo>
                    <a:pt x="465" y="275"/>
                  </a:lnTo>
                  <a:lnTo>
                    <a:pt x="465" y="275"/>
                  </a:lnTo>
                  <a:lnTo>
                    <a:pt x="465" y="275"/>
                  </a:lnTo>
                  <a:lnTo>
                    <a:pt x="465" y="276"/>
                  </a:lnTo>
                  <a:lnTo>
                    <a:pt x="465" y="276"/>
                  </a:lnTo>
                  <a:lnTo>
                    <a:pt x="465" y="276"/>
                  </a:lnTo>
                  <a:lnTo>
                    <a:pt x="465" y="277"/>
                  </a:lnTo>
                  <a:lnTo>
                    <a:pt x="466" y="277"/>
                  </a:lnTo>
                  <a:lnTo>
                    <a:pt x="466" y="277"/>
                  </a:lnTo>
                  <a:lnTo>
                    <a:pt x="466" y="278"/>
                  </a:lnTo>
                  <a:lnTo>
                    <a:pt x="466" y="278"/>
                  </a:lnTo>
                  <a:lnTo>
                    <a:pt x="466" y="278"/>
                  </a:lnTo>
                  <a:lnTo>
                    <a:pt x="466" y="279"/>
                  </a:lnTo>
                  <a:lnTo>
                    <a:pt x="466" y="279"/>
                  </a:lnTo>
                  <a:lnTo>
                    <a:pt x="466" y="279"/>
                  </a:lnTo>
                  <a:lnTo>
                    <a:pt x="466" y="280"/>
                  </a:lnTo>
                  <a:lnTo>
                    <a:pt x="466" y="280"/>
                  </a:lnTo>
                  <a:lnTo>
                    <a:pt x="467" y="280"/>
                  </a:lnTo>
                  <a:lnTo>
                    <a:pt x="467" y="281"/>
                  </a:lnTo>
                  <a:lnTo>
                    <a:pt x="467" y="281"/>
                  </a:lnTo>
                  <a:lnTo>
                    <a:pt x="467" y="281"/>
                  </a:lnTo>
                  <a:lnTo>
                    <a:pt x="467" y="282"/>
                  </a:lnTo>
                  <a:lnTo>
                    <a:pt x="467" y="282"/>
                  </a:lnTo>
                  <a:lnTo>
                    <a:pt x="467" y="282"/>
                  </a:lnTo>
                  <a:lnTo>
                    <a:pt x="467" y="283"/>
                  </a:lnTo>
                  <a:lnTo>
                    <a:pt x="467" y="283"/>
                  </a:lnTo>
                  <a:lnTo>
                    <a:pt x="467" y="283"/>
                  </a:lnTo>
                  <a:lnTo>
                    <a:pt x="467" y="284"/>
                  </a:lnTo>
                  <a:lnTo>
                    <a:pt x="468" y="284"/>
                  </a:lnTo>
                  <a:lnTo>
                    <a:pt x="468" y="284"/>
                  </a:lnTo>
                  <a:lnTo>
                    <a:pt x="468" y="285"/>
                  </a:lnTo>
                  <a:lnTo>
                    <a:pt x="468" y="285"/>
                  </a:lnTo>
                  <a:lnTo>
                    <a:pt x="468" y="285"/>
                  </a:lnTo>
                  <a:lnTo>
                    <a:pt x="468" y="286"/>
                  </a:lnTo>
                  <a:lnTo>
                    <a:pt x="468" y="286"/>
                  </a:lnTo>
                  <a:lnTo>
                    <a:pt x="468" y="286"/>
                  </a:lnTo>
                  <a:lnTo>
                    <a:pt x="468" y="287"/>
                  </a:lnTo>
                  <a:lnTo>
                    <a:pt x="468" y="287"/>
                  </a:lnTo>
                  <a:lnTo>
                    <a:pt x="468" y="287"/>
                  </a:lnTo>
                  <a:lnTo>
                    <a:pt x="468" y="288"/>
                  </a:lnTo>
                  <a:lnTo>
                    <a:pt x="469" y="288"/>
                  </a:lnTo>
                  <a:lnTo>
                    <a:pt x="469" y="288"/>
                  </a:lnTo>
                  <a:lnTo>
                    <a:pt x="469" y="289"/>
                  </a:lnTo>
                  <a:lnTo>
                    <a:pt x="469" y="289"/>
                  </a:lnTo>
                  <a:lnTo>
                    <a:pt x="469" y="289"/>
                  </a:lnTo>
                  <a:lnTo>
                    <a:pt x="469" y="290"/>
                  </a:lnTo>
                  <a:lnTo>
                    <a:pt x="469" y="290"/>
                  </a:lnTo>
                  <a:lnTo>
                    <a:pt x="469" y="290"/>
                  </a:lnTo>
                  <a:lnTo>
                    <a:pt x="469" y="291"/>
                  </a:lnTo>
                  <a:lnTo>
                    <a:pt x="469" y="291"/>
                  </a:lnTo>
                  <a:lnTo>
                    <a:pt x="470" y="291"/>
                  </a:lnTo>
                  <a:lnTo>
                    <a:pt x="470" y="292"/>
                  </a:lnTo>
                  <a:lnTo>
                    <a:pt x="470" y="292"/>
                  </a:lnTo>
                  <a:lnTo>
                    <a:pt x="470" y="292"/>
                  </a:lnTo>
                  <a:lnTo>
                    <a:pt x="470" y="293"/>
                  </a:lnTo>
                  <a:lnTo>
                    <a:pt x="470" y="293"/>
                  </a:lnTo>
                  <a:lnTo>
                    <a:pt x="470" y="293"/>
                  </a:lnTo>
                  <a:lnTo>
                    <a:pt x="470" y="294"/>
                  </a:lnTo>
                  <a:lnTo>
                    <a:pt x="470" y="294"/>
                  </a:lnTo>
                  <a:lnTo>
                    <a:pt x="470" y="294"/>
                  </a:lnTo>
                  <a:lnTo>
                    <a:pt x="470" y="295"/>
                  </a:lnTo>
                  <a:lnTo>
                    <a:pt x="470" y="295"/>
                  </a:lnTo>
                  <a:lnTo>
                    <a:pt x="471" y="295"/>
                  </a:lnTo>
                  <a:lnTo>
                    <a:pt x="471" y="296"/>
                  </a:lnTo>
                  <a:lnTo>
                    <a:pt x="471" y="296"/>
                  </a:lnTo>
                  <a:lnTo>
                    <a:pt x="471" y="296"/>
                  </a:lnTo>
                  <a:lnTo>
                    <a:pt x="471" y="297"/>
                  </a:lnTo>
                  <a:lnTo>
                    <a:pt x="471" y="297"/>
                  </a:lnTo>
                  <a:lnTo>
                    <a:pt x="471" y="297"/>
                  </a:lnTo>
                  <a:lnTo>
                    <a:pt x="471" y="298"/>
                  </a:lnTo>
                  <a:lnTo>
                    <a:pt x="471" y="298"/>
                  </a:lnTo>
                  <a:lnTo>
                    <a:pt x="471" y="298"/>
                  </a:lnTo>
                  <a:lnTo>
                    <a:pt x="471" y="299"/>
                  </a:lnTo>
                  <a:lnTo>
                    <a:pt x="472" y="299"/>
                  </a:lnTo>
                  <a:lnTo>
                    <a:pt x="472" y="299"/>
                  </a:lnTo>
                  <a:lnTo>
                    <a:pt x="472" y="300"/>
                  </a:lnTo>
                  <a:lnTo>
                    <a:pt x="472" y="300"/>
                  </a:lnTo>
                  <a:lnTo>
                    <a:pt x="472" y="300"/>
                  </a:lnTo>
                  <a:lnTo>
                    <a:pt x="472" y="301"/>
                  </a:lnTo>
                  <a:lnTo>
                    <a:pt x="472" y="301"/>
                  </a:lnTo>
                  <a:lnTo>
                    <a:pt x="472" y="301"/>
                  </a:lnTo>
                  <a:lnTo>
                    <a:pt x="472" y="302"/>
                  </a:lnTo>
                  <a:lnTo>
                    <a:pt x="472" y="302"/>
                  </a:lnTo>
                  <a:lnTo>
                    <a:pt x="472" y="302"/>
                  </a:lnTo>
                  <a:lnTo>
                    <a:pt x="473" y="303"/>
                  </a:lnTo>
                  <a:lnTo>
                    <a:pt x="473" y="303"/>
                  </a:lnTo>
                  <a:lnTo>
                    <a:pt x="473" y="303"/>
                  </a:lnTo>
                  <a:lnTo>
                    <a:pt x="473" y="304"/>
                  </a:lnTo>
                  <a:lnTo>
                    <a:pt x="473" y="304"/>
                  </a:lnTo>
                  <a:lnTo>
                    <a:pt x="473" y="304"/>
                  </a:lnTo>
                  <a:lnTo>
                    <a:pt x="473" y="305"/>
                  </a:lnTo>
                  <a:lnTo>
                    <a:pt x="473" y="305"/>
                  </a:lnTo>
                  <a:lnTo>
                    <a:pt x="473" y="305"/>
                  </a:lnTo>
                  <a:lnTo>
                    <a:pt x="473" y="306"/>
                  </a:lnTo>
                  <a:lnTo>
                    <a:pt x="473" y="306"/>
                  </a:lnTo>
                  <a:lnTo>
                    <a:pt x="474" y="306"/>
                  </a:lnTo>
                  <a:lnTo>
                    <a:pt x="474" y="307"/>
                  </a:lnTo>
                  <a:lnTo>
                    <a:pt x="474" y="307"/>
                  </a:lnTo>
                  <a:lnTo>
                    <a:pt x="474" y="307"/>
                  </a:lnTo>
                  <a:lnTo>
                    <a:pt x="474" y="308"/>
                  </a:lnTo>
                  <a:lnTo>
                    <a:pt x="474" y="308"/>
                  </a:lnTo>
                  <a:lnTo>
                    <a:pt x="474" y="308"/>
                  </a:lnTo>
                  <a:lnTo>
                    <a:pt x="474" y="308"/>
                  </a:lnTo>
                  <a:lnTo>
                    <a:pt x="474" y="309"/>
                  </a:lnTo>
                  <a:lnTo>
                    <a:pt x="474" y="309"/>
                  </a:lnTo>
                  <a:lnTo>
                    <a:pt x="474" y="310"/>
                  </a:lnTo>
                  <a:lnTo>
                    <a:pt x="475" y="310"/>
                  </a:lnTo>
                  <a:lnTo>
                    <a:pt x="475" y="310"/>
                  </a:lnTo>
                  <a:lnTo>
                    <a:pt x="475" y="310"/>
                  </a:lnTo>
                  <a:lnTo>
                    <a:pt x="475" y="311"/>
                  </a:lnTo>
                  <a:lnTo>
                    <a:pt x="475" y="311"/>
                  </a:lnTo>
                  <a:lnTo>
                    <a:pt x="475" y="311"/>
                  </a:lnTo>
                  <a:lnTo>
                    <a:pt x="475" y="312"/>
                  </a:lnTo>
                  <a:lnTo>
                    <a:pt x="475" y="312"/>
                  </a:lnTo>
                  <a:lnTo>
                    <a:pt x="475" y="312"/>
                  </a:lnTo>
                  <a:lnTo>
                    <a:pt x="475" y="313"/>
                  </a:lnTo>
                  <a:lnTo>
                    <a:pt x="475" y="313"/>
                  </a:lnTo>
                  <a:lnTo>
                    <a:pt x="476" y="313"/>
                  </a:lnTo>
                  <a:lnTo>
                    <a:pt x="476" y="314"/>
                  </a:lnTo>
                  <a:lnTo>
                    <a:pt x="476" y="314"/>
                  </a:lnTo>
                  <a:lnTo>
                    <a:pt x="476" y="314"/>
                  </a:lnTo>
                  <a:lnTo>
                    <a:pt x="476" y="315"/>
                  </a:lnTo>
                  <a:lnTo>
                    <a:pt x="476" y="315"/>
                  </a:lnTo>
                  <a:lnTo>
                    <a:pt x="476" y="315"/>
                  </a:lnTo>
                  <a:lnTo>
                    <a:pt x="476" y="316"/>
                  </a:lnTo>
                  <a:lnTo>
                    <a:pt x="476" y="316"/>
                  </a:lnTo>
                  <a:lnTo>
                    <a:pt x="476" y="316"/>
                  </a:lnTo>
                  <a:lnTo>
                    <a:pt x="476" y="317"/>
                  </a:lnTo>
                  <a:lnTo>
                    <a:pt x="476" y="317"/>
                  </a:lnTo>
                  <a:lnTo>
                    <a:pt x="477" y="317"/>
                  </a:lnTo>
                  <a:lnTo>
                    <a:pt x="477" y="318"/>
                  </a:lnTo>
                  <a:lnTo>
                    <a:pt x="477" y="318"/>
                  </a:lnTo>
                  <a:lnTo>
                    <a:pt x="477" y="318"/>
                  </a:lnTo>
                  <a:lnTo>
                    <a:pt x="477" y="319"/>
                  </a:lnTo>
                  <a:lnTo>
                    <a:pt x="477" y="319"/>
                  </a:lnTo>
                  <a:lnTo>
                    <a:pt x="477" y="319"/>
                  </a:lnTo>
                  <a:lnTo>
                    <a:pt x="477" y="320"/>
                  </a:lnTo>
                  <a:lnTo>
                    <a:pt x="477" y="320"/>
                  </a:lnTo>
                  <a:lnTo>
                    <a:pt x="477" y="320"/>
                  </a:lnTo>
                  <a:lnTo>
                    <a:pt x="478" y="320"/>
                  </a:lnTo>
                  <a:lnTo>
                    <a:pt x="478" y="321"/>
                  </a:lnTo>
                  <a:lnTo>
                    <a:pt x="478" y="321"/>
                  </a:lnTo>
                  <a:lnTo>
                    <a:pt x="478" y="321"/>
                  </a:lnTo>
                  <a:lnTo>
                    <a:pt x="478" y="322"/>
                  </a:lnTo>
                  <a:lnTo>
                    <a:pt x="478" y="322"/>
                  </a:lnTo>
                  <a:lnTo>
                    <a:pt x="478" y="322"/>
                  </a:lnTo>
                  <a:lnTo>
                    <a:pt x="478" y="323"/>
                  </a:lnTo>
                  <a:lnTo>
                    <a:pt x="478" y="323"/>
                  </a:lnTo>
                  <a:lnTo>
                    <a:pt x="478" y="323"/>
                  </a:lnTo>
                  <a:lnTo>
                    <a:pt x="478" y="324"/>
                  </a:lnTo>
                  <a:lnTo>
                    <a:pt x="478" y="324"/>
                  </a:lnTo>
                  <a:lnTo>
                    <a:pt x="479" y="324"/>
                  </a:lnTo>
                  <a:lnTo>
                    <a:pt x="479" y="325"/>
                  </a:lnTo>
                  <a:lnTo>
                    <a:pt x="479" y="325"/>
                  </a:lnTo>
                  <a:lnTo>
                    <a:pt x="479" y="325"/>
                  </a:lnTo>
                  <a:lnTo>
                    <a:pt x="479" y="326"/>
                  </a:lnTo>
                  <a:lnTo>
                    <a:pt x="479" y="326"/>
                  </a:lnTo>
                  <a:lnTo>
                    <a:pt x="479" y="326"/>
                  </a:lnTo>
                  <a:lnTo>
                    <a:pt x="479" y="327"/>
                  </a:lnTo>
                  <a:lnTo>
                    <a:pt x="479" y="327"/>
                  </a:lnTo>
                  <a:lnTo>
                    <a:pt x="479" y="327"/>
                  </a:lnTo>
                  <a:lnTo>
                    <a:pt x="480" y="328"/>
                  </a:lnTo>
                  <a:lnTo>
                    <a:pt x="480" y="328"/>
                  </a:lnTo>
                  <a:lnTo>
                    <a:pt x="480" y="328"/>
                  </a:lnTo>
                  <a:lnTo>
                    <a:pt x="480" y="328"/>
                  </a:lnTo>
                  <a:lnTo>
                    <a:pt x="480" y="329"/>
                  </a:lnTo>
                  <a:lnTo>
                    <a:pt x="480" y="329"/>
                  </a:lnTo>
                  <a:lnTo>
                    <a:pt x="480" y="329"/>
                  </a:lnTo>
                  <a:lnTo>
                    <a:pt x="480" y="330"/>
                  </a:lnTo>
                  <a:lnTo>
                    <a:pt x="480" y="330"/>
                  </a:lnTo>
                  <a:lnTo>
                    <a:pt x="480" y="330"/>
                  </a:lnTo>
                  <a:lnTo>
                    <a:pt x="480" y="331"/>
                  </a:lnTo>
                  <a:lnTo>
                    <a:pt x="480" y="331"/>
                  </a:lnTo>
                  <a:lnTo>
                    <a:pt x="481" y="331"/>
                  </a:lnTo>
                  <a:lnTo>
                    <a:pt x="481" y="332"/>
                  </a:lnTo>
                  <a:lnTo>
                    <a:pt x="481" y="332"/>
                  </a:lnTo>
                  <a:lnTo>
                    <a:pt x="481" y="332"/>
                  </a:lnTo>
                  <a:lnTo>
                    <a:pt x="481" y="333"/>
                  </a:lnTo>
                  <a:lnTo>
                    <a:pt x="481" y="333"/>
                  </a:lnTo>
                  <a:lnTo>
                    <a:pt x="481" y="333"/>
                  </a:lnTo>
                  <a:lnTo>
                    <a:pt x="481" y="333"/>
                  </a:lnTo>
                  <a:lnTo>
                    <a:pt x="481" y="334"/>
                  </a:lnTo>
                  <a:lnTo>
                    <a:pt x="481" y="334"/>
                  </a:lnTo>
                  <a:lnTo>
                    <a:pt x="481" y="334"/>
                  </a:lnTo>
                  <a:lnTo>
                    <a:pt x="482" y="335"/>
                  </a:lnTo>
                  <a:lnTo>
                    <a:pt x="482" y="335"/>
                  </a:lnTo>
                  <a:lnTo>
                    <a:pt x="482" y="335"/>
                  </a:lnTo>
                  <a:lnTo>
                    <a:pt x="482" y="336"/>
                  </a:lnTo>
                  <a:lnTo>
                    <a:pt x="482" y="336"/>
                  </a:lnTo>
                  <a:lnTo>
                    <a:pt x="482" y="336"/>
                  </a:lnTo>
                  <a:lnTo>
                    <a:pt x="482" y="337"/>
                  </a:lnTo>
                  <a:lnTo>
                    <a:pt x="482" y="337"/>
                  </a:lnTo>
                  <a:lnTo>
                    <a:pt x="482" y="337"/>
                  </a:lnTo>
                  <a:lnTo>
                    <a:pt x="482" y="338"/>
                  </a:lnTo>
                  <a:lnTo>
                    <a:pt x="483" y="338"/>
                  </a:lnTo>
                  <a:lnTo>
                    <a:pt x="483" y="338"/>
                  </a:lnTo>
                  <a:lnTo>
                    <a:pt x="483" y="338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83" y="339"/>
                  </a:lnTo>
                  <a:lnTo>
                    <a:pt x="483" y="340"/>
                  </a:lnTo>
                  <a:lnTo>
                    <a:pt x="483" y="340"/>
                  </a:lnTo>
                  <a:lnTo>
                    <a:pt x="483" y="340"/>
                  </a:lnTo>
                  <a:lnTo>
                    <a:pt x="483" y="341"/>
                  </a:lnTo>
                  <a:lnTo>
                    <a:pt x="483" y="341"/>
                  </a:lnTo>
                  <a:lnTo>
                    <a:pt x="483" y="341"/>
                  </a:lnTo>
                  <a:lnTo>
                    <a:pt x="484" y="342"/>
                  </a:lnTo>
                  <a:lnTo>
                    <a:pt x="484" y="342"/>
                  </a:lnTo>
                  <a:lnTo>
                    <a:pt x="484" y="342"/>
                  </a:lnTo>
                  <a:lnTo>
                    <a:pt x="484" y="343"/>
                  </a:lnTo>
                  <a:lnTo>
                    <a:pt x="484" y="343"/>
                  </a:lnTo>
                  <a:lnTo>
                    <a:pt x="484" y="343"/>
                  </a:lnTo>
                  <a:lnTo>
                    <a:pt x="484" y="343"/>
                  </a:lnTo>
                  <a:lnTo>
                    <a:pt x="484" y="344"/>
                  </a:lnTo>
                  <a:lnTo>
                    <a:pt x="484" y="344"/>
                  </a:lnTo>
                  <a:lnTo>
                    <a:pt x="484" y="344"/>
                  </a:lnTo>
                  <a:lnTo>
                    <a:pt x="484" y="345"/>
                  </a:lnTo>
                  <a:lnTo>
                    <a:pt x="485" y="345"/>
                  </a:lnTo>
                  <a:lnTo>
                    <a:pt x="485" y="345"/>
                  </a:lnTo>
                  <a:lnTo>
                    <a:pt x="485" y="346"/>
                  </a:lnTo>
                  <a:lnTo>
                    <a:pt x="485" y="346"/>
                  </a:lnTo>
                  <a:lnTo>
                    <a:pt x="485" y="346"/>
                  </a:lnTo>
                  <a:lnTo>
                    <a:pt x="485" y="346"/>
                  </a:lnTo>
                  <a:lnTo>
                    <a:pt x="485" y="347"/>
                  </a:lnTo>
                  <a:lnTo>
                    <a:pt x="485" y="347"/>
                  </a:lnTo>
                  <a:lnTo>
                    <a:pt x="485" y="347"/>
                  </a:lnTo>
                  <a:lnTo>
                    <a:pt x="485" y="348"/>
                  </a:lnTo>
                  <a:lnTo>
                    <a:pt x="485" y="348"/>
                  </a:lnTo>
                  <a:lnTo>
                    <a:pt x="486" y="348"/>
                  </a:lnTo>
                  <a:lnTo>
                    <a:pt x="486" y="349"/>
                  </a:lnTo>
                  <a:lnTo>
                    <a:pt x="486" y="349"/>
                  </a:lnTo>
                  <a:lnTo>
                    <a:pt x="486" y="349"/>
                  </a:lnTo>
                  <a:lnTo>
                    <a:pt x="486" y="350"/>
                  </a:lnTo>
                  <a:lnTo>
                    <a:pt x="486" y="350"/>
                  </a:lnTo>
                  <a:lnTo>
                    <a:pt x="486" y="350"/>
                  </a:lnTo>
                  <a:lnTo>
                    <a:pt x="486" y="350"/>
                  </a:lnTo>
                  <a:lnTo>
                    <a:pt x="486" y="351"/>
                  </a:lnTo>
                  <a:lnTo>
                    <a:pt x="486" y="351"/>
                  </a:lnTo>
                  <a:lnTo>
                    <a:pt x="486" y="351"/>
                  </a:lnTo>
                  <a:lnTo>
                    <a:pt x="487" y="352"/>
                  </a:lnTo>
                  <a:lnTo>
                    <a:pt x="487" y="352"/>
                  </a:lnTo>
                  <a:lnTo>
                    <a:pt x="487" y="352"/>
                  </a:lnTo>
                  <a:lnTo>
                    <a:pt x="487" y="353"/>
                  </a:lnTo>
                  <a:lnTo>
                    <a:pt x="487" y="353"/>
                  </a:lnTo>
                  <a:lnTo>
                    <a:pt x="487" y="353"/>
                  </a:lnTo>
                  <a:lnTo>
                    <a:pt x="487" y="353"/>
                  </a:lnTo>
                  <a:lnTo>
                    <a:pt x="487" y="354"/>
                  </a:lnTo>
                  <a:lnTo>
                    <a:pt x="487" y="354"/>
                  </a:lnTo>
                  <a:lnTo>
                    <a:pt x="487" y="354"/>
                  </a:lnTo>
                  <a:lnTo>
                    <a:pt x="487" y="355"/>
                  </a:lnTo>
                  <a:lnTo>
                    <a:pt x="488" y="355"/>
                  </a:lnTo>
                  <a:lnTo>
                    <a:pt x="488" y="355"/>
                  </a:lnTo>
                  <a:lnTo>
                    <a:pt x="488" y="356"/>
                  </a:lnTo>
                  <a:lnTo>
                    <a:pt x="488" y="356"/>
                  </a:lnTo>
                  <a:lnTo>
                    <a:pt x="488" y="356"/>
                  </a:lnTo>
                  <a:lnTo>
                    <a:pt x="488" y="356"/>
                  </a:lnTo>
                  <a:lnTo>
                    <a:pt x="488" y="357"/>
                  </a:lnTo>
                  <a:lnTo>
                    <a:pt x="488" y="357"/>
                  </a:lnTo>
                  <a:lnTo>
                    <a:pt x="488" y="357"/>
                  </a:lnTo>
                  <a:lnTo>
                    <a:pt x="488" y="358"/>
                  </a:lnTo>
                  <a:lnTo>
                    <a:pt x="488" y="358"/>
                  </a:lnTo>
                  <a:lnTo>
                    <a:pt x="489" y="358"/>
                  </a:lnTo>
                  <a:lnTo>
                    <a:pt x="489" y="359"/>
                  </a:lnTo>
                  <a:lnTo>
                    <a:pt x="489" y="359"/>
                  </a:lnTo>
                  <a:lnTo>
                    <a:pt x="489" y="359"/>
                  </a:lnTo>
                  <a:lnTo>
                    <a:pt x="489" y="360"/>
                  </a:lnTo>
                  <a:lnTo>
                    <a:pt x="489" y="360"/>
                  </a:lnTo>
                  <a:lnTo>
                    <a:pt x="489" y="360"/>
                  </a:lnTo>
                  <a:lnTo>
                    <a:pt x="489" y="360"/>
                  </a:lnTo>
                  <a:lnTo>
                    <a:pt x="489" y="361"/>
                  </a:lnTo>
                  <a:lnTo>
                    <a:pt x="489" y="361"/>
                  </a:lnTo>
                  <a:lnTo>
                    <a:pt x="489" y="361"/>
                  </a:lnTo>
                  <a:lnTo>
                    <a:pt x="489" y="362"/>
                  </a:lnTo>
                  <a:lnTo>
                    <a:pt x="490" y="362"/>
                  </a:lnTo>
                  <a:lnTo>
                    <a:pt x="490" y="362"/>
                  </a:lnTo>
                  <a:lnTo>
                    <a:pt x="490" y="362"/>
                  </a:lnTo>
                  <a:lnTo>
                    <a:pt x="490" y="363"/>
                  </a:lnTo>
                  <a:lnTo>
                    <a:pt x="490" y="363"/>
                  </a:lnTo>
                  <a:lnTo>
                    <a:pt x="490" y="363"/>
                  </a:lnTo>
                  <a:lnTo>
                    <a:pt x="490" y="364"/>
                  </a:lnTo>
                  <a:lnTo>
                    <a:pt x="490" y="364"/>
                  </a:lnTo>
                  <a:lnTo>
                    <a:pt x="490" y="364"/>
                  </a:lnTo>
                  <a:lnTo>
                    <a:pt x="490" y="365"/>
                  </a:lnTo>
                  <a:lnTo>
                    <a:pt x="491" y="365"/>
                  </a:lnTo>
                  <a:lnTo>
                    <a:pt x="491" y="365"/>
                  </a:lnTo>
                  <a:lnTo>
                    <a:pt x="491" y="365"/>
                  </a:lnTo>
                  <a:lnTo>
                    <a:pt x="491" y="366"/>
                  </a:lnTo>
                  <a:lnTo>
                    <a:pt x="491" y="366"/>
                  </a:lnTo>
                  <a:lnTo>
                    <a:pt x="491" y="366"/>
                  </a:lnTo>
                  <a:lnTo>
                    <a:pt x="491" y="367"/>
                  </a:lnTo>
                  <a:lnTo>
                    <a:pt x="491" y="367"/>
                  </a:lnTo>
                  <a:lnTo>
                    <a:pt x="491" y="367"/>
                  </a:lnTo>
                  <a:lnTo>
                    <a:pt x="491" y="367"/>
                  </a:lnTo>
                  <a:lnTo>
                    <a:pt x="491" y="368"/>
                  </a:lnTo>
                  <a:lnTo>
                    <a:pt x="491" y="368"/>
                  </a:lnTo>
                  <a:lnTo>
                    <a:pt x="492" y="368"/>
                  </a:lnTo>
                  <a:lnTo>
                    <a:pt x="492" y="369"/>
                  </a:lnTo>
                  <a:lnTo>
                    <a:pt x="492" y="369"/>
                  </a:lnTo>
                  <a:lnTo>
                    <a:pt x="492" y="369"/>
                  </a:lnTo>
                  <a:lnTo>
                    <a:pt x="492" y="370"/>
                  </a:lnTo>
                  <a:lnTo>
                    <a:pt x="492" y="370"/>
                  </a:lnTo>
                  <a:lnTo>
                    <a:pt x="492" y="370"/>
                  </a:lnTo>
                  <a:lnTo>
                    <a:pt x="492" y="370"/>
                  </a:lnTo>
                  <a:lnTo>
                    <a:pt x="492" y="371"/>
                  </a:lnTo>
                  <a:lnTo>
                    <a:pt x="492" y="371"/>
                  </a:lnTo>
                  <a:lnTo>
                    <a:pt x="492" y="371"/>
                  </a:lnTo>
                  <a:lnTo>
                    <a:pt x="493" y="371"/>
                  </a:lnTo>
                  <a:lnTo>
                    <a:pt x="493" y="372"/>
                  </a:lnTo>
                  <a:lnTo>
                    <a:pt x="493" y="372"/>
                  </a:lnTo>
                  <a:lnTo>
                    <a:pt x="493" y="372"/>
                  </a:lnTo>
                  <a:lnTo>
                    <a:pt x="493" y="373"/>
                  </a:lnTo>
                  <a:lnTo>
                    <a:pt x="493" y="373"/>
                  </a:lnTo>
                  <a:lnTo>
                    <a:pt x="493" y="373"/>
                  </a:lnTo>
                  <a:lnTo>
                    <a:pt x="493" y="373"/>
                  </a:lnTo>
                  <a:lnTo>
                    <a:pt x="493" y="374"/>
                  </a:lnTo>
                  <a:lnTo>
                    <a:pt x="493" y="374"/>
                  </a:lnTo>
                  <a:lnTo>
                    <a:pt x="493" y="374"/>
                  </a:lnTo>
                  <a:lnTo>
                    <a:pt x="494" y="375"/>
                  </a:lnTo>
                  <a:lnTo>
                    <a:pt x="494" y="375"/>
                  </a:lnTo>
                  <a:lnTo>
                    <a:pt x="494" y="375"/>
                  </a:lnTo>
                  <a:lnTo>
                    <a:pt x="494" y="376"/>
                  </a:lnTo>
                  <a:lnTo>
                    <a:pt x="494" y="376"/>
                  </a:lnTo>
                  <a:lnTo>
                    <a:pt x="494" y="376"/>
                  </a:lnTo>
                  <a:lnTo>
                    <a:pt x="494" y="376"/>
                  </a:lnTo>
                  <a:lnTo>
                    <a:pt x="494" y="377"/>
                  </a:lnTo>
                  <a:lnTo>
                    <a:pt x="494" y="377"/>
                  </a:lnTo>
                  <a:lnTo>
                    <a:pt x="494" y="377"/>
                  </a:lnTo>
                  <a:lnTo>
                    <a:pt x="494" y="378"/>
                  </a:lnTo>
                  <a:lnTo>
                    <a:pt x="495" y="378"/>
                  </a:lnTo>
                  <a:lnTo>
                    <a:pt x="495" y="378"/>
                  </a:lnTo>
                  <a:lnTo>
                    <a:pt x="495" y="378"/>
                  </a:lnTo>
                  <a:lnTo>
                    <a:pt x="495" y="379"/>
                  </a:lnTo>
                  <a:lnTo>
                    <a:pt x="495" y="379"/>
                  </a:lnTo>
                  <a:lnTo>
                    <a:pt x="495" y="379"/>
                  </a:lnTo>
                  <a:lnTo>
                    <a:pt x="495" y="380"/>
                  </a:lnTo>
                  <a:lnTo>
                    <a:pt x="495" y="380"/>
                  </a:lnTo>
                  <a:lnTo>
                    <a:pt x="495" y="380"/>
                  </a:lnTo>
                  <a:lnTo>
                    <a:pt x="495" y="380"/>
                  </a:lnTo>
                  <a:lnTo>
                    <a:pt x="496" y="381"/>
                  </a:lnTo>
                  <a:lnTo>
                    <a:pt x="496" y="381"/>
                  </a:lnTo>
                  <a:lnTo>
                    <a:pt x="496" y="381"/>
                  </a:lnTo>
                  <a:lnTo>
                    <a:pt x="496" y="381"/>
                  </a:lnTo>
                  <a:lnTo>
                    <a:pt x="496" y="382"/>
                  </a:lnTo>
                  <a:lnTo>
                    <a:pt x="496" y="382"/>
                  </a:lnTo>
                  <a:lnTo>
                    <a:pt x="496" y="382"/>
                  </a:lnTo>
                  <a:lnTo>
                    <a:pt x="496" y="383"/>
                  </a:lnTo>
                  <a:lnTo>
                    <a:pt x="496" y="383"/>
                  </a:lnTo>
                  <a:lnTo>
                    <a:pt x="496" y="383"/>
                  </a:lnTo>
                  <a:lnTo>
                    <a:pt x="496" y="383"/>
                  </a:lnTo>
                  <a:lnTo>
                    <a:pt x="496" y="384"/>
                  </a:lnTo>
                  <a:lnTo>
                    <a:pt x="497" y="384"/>
                  </a:lnTo>
                  <a:lnTo>
                    <a:pt x="497" y="384"/>
                  </a:lnTo>
                  <a:lnTo>
                    <a:pt x="497" y="384"/>
                  </a:lnTo>
                  <a:lnTo>
                    <a:pt x="497" y="385"/>
                  </a:lnTo>
                  <a:lnTo>
                    <a:pt x="497" y="385"/>
                  </a:lnTo>
                  <a:lnTo>
                    <a:pt x="497" y="385"/>
                  </a:lnTo>
                  <a:lnTo>
                    <a:pt x="497" y="386"/>
                  </a:lnTo>
                  <a:lnTo>
                    <a:pt x="497" y="386"/>
                  </a:lnTo>
                  <a:lnTo>
                    <a:pt x="497" y="386"/>
                  </a:lnTo>
                  <a:lnTo>
                    <a:pt x="497" y="386"/>
                  </a:lnTo>
                  <a:lnTo>
                    <a:pt x="497" y="387"/>
                  </a:lnTo>
                  <a:lnTo>
                    <a:pt x="498" y="387"/>
                  </a:lnTo>
                  <a:lnTo>
                    <a:pt x="498" y="387"/>
                  </a:lnTo>
                  <a:lnTo>
                    <a:pt x="498" y="388"/>
                  </a:lnTo>
                  <a:lnTo>
                    <a:pt x="498" y="388"/>
                  </a:lnTo>
                  <a:lnTo>
                    <a:pt x="498" y="388"/>
                  </a:lnTo>
                  <a:lnTo>
                    <a:pt x="498" y="388"/>
                  </a:lnTo>
                  <a:lnTo>
                    <a:pt x="498" y="389"/>
                  </a:lnTo>
                  <a:lnTo>
                    <a:pt x="498" y="389"/>
                  </a:lnTo>
                  <a:lnTo>
                    <a:pt x="498" y="389"/>
                  </a:lnTo>
                  <a:lnTo>
                    <a:pt x="498" y="389"/>
                  </a:lnTo>
                  <a:lnTo>
                    <a:pt x="498" y="390"/>
                  </a:lnTo>
                  <a:lnTo>
                    <a:pt x="499" y="390"/>
                  </a:lnTo>
                  <a:lnTo>
                    <a:pt x="499" y="390"/>
                  </a:lnTo>
                  <a:lnTo>
                    <a:pt x="499" y="391"/>
                  </a:lnTo>
                  <a:lnTo>
                    <a:pt x="499" y="391"/>
                  </a:lnTo>
                  <a:lnTo>
                    <a:pt x="499" y="391"/>
                  </a:lnTo>
                  <a:lnTo>
                    <a:pt x="499" y="391"/>
                  </a:lnTo>
                  <a:lnTo>
                    <a:pt x="499" y="392"/>
                  </a:lnTo>
                  <a:lnTo>
                    <a:pt x="499" y="392"/>
                  </a:lnTo>
                  <a:lnTo>
                    <a:pt x="499" y="392"/>
                  </a:lnTo>
                  <a:lnTo>
                    <a:pt x="499" y="393"/>
                  </a:lnTo>
                  <a:lnTo>
                    <a:pt x="499" y="393"/>
                  </a:lnTo>
                  <a:lnTo>
                    <a:pt x="500" y="393"/>
                  </a:lnTo>
                  <a:lnTo>
                    <a:pt x="500" y="393"/>
                  </a:lnTo>
                  <a:lnTo>
                    <a:pt x="500" y="394"/>
                  </a:lnTo>
                  <a:lnTo>
                    <a:pt x="500" y="394"/>
                  </a:lnTo>
                  <a:lnTo>
                    <a:pt x="500" y="394"/>
                  </a:lnTo>
                  <a:lnTo>
                    <a:pt x="500" y="394"/>
                  </a:lnTo>
                  <a:lnTo>
                    <a:pt x="500" y="395"/>
                  </a:lnTo>
                  <a:lnTo>
                    <a:pt x="500" y="395"/>
                  </a:lnTo>
                  <a:lnTo>
                    <a:pt x="500" y="395"/>
                  </a:lnTo>
                  <a:lnTo>
                    <a:pt x="500" y="395"/>
                  </a:lnTo>
                  <a:lnTo>
                    <a:pt x="500" y="396"/>
                  </a:lnTo>
                  <a:lnTo>
                    <a:pt x="501" y="396"/>
                  </a:lnTo>
                  <a:lnTo>
                    <a:pt x="501" y="396"/>
                  </a:lnTo>
                  <a:lnTo>
                    <a:pt x="501" y="396"/>
                  </a:lnTo>
                  <a:lnTo>
                    <a:pt x="501" y="397"/>
                  </a:lnTo>
                  <a:lnTo>
                    <a:pt x="501" y="397"/>
                  </a:lnTo>
                  <a:lnTo>
                    <a:pt x="501" y="397"/>
                  </a:lnTo>
                  <a:lnTo>
                    <a:pt x="501" y="398"/>
                  </a:lnTo>
                  <a:lnTo>
                    <a:pt x="501" y="398"/>
                  </a:lnTo>
                  <a:lnTo>
                    <a:pt x="501" y="398"/>
                  </a:lnTo>
                  <a:lnTo>
                    <a:pt x="501" y="398"/>
                  </a:lnTo>
                  <a:lnTo>
                    <a:pt x="501" y="399"/>
                  </a:lnTo>
                  <a:lnTo>
                    <a:pt x="502" y="399"/>
                  </a:lnTo>
                  <a:lnTo>
                    <a:pt x="502" y="399"/>
                  </a:lnTo>
                  <a:lnTo>
                    <a:pt x="502" y="399"/>
                  </a:lnTo>
                  <a:lnTo>
                    <a:pt x="502" y="400"/>
                  </a:lnTo>
                  <a:lnTo>
                    <a:pt x="502" y="400"/>
                  </a:lnTo>
                  <a:lnTo>
                    <a:pt x="502" y="400"/>
                  </a:lnTo>
                  <a:lnTo>
                    <a:pt x="502" y="401"/>
                  </a:lnTo>
                  <a:lnTo>
                    <a:pt x="502" y="401"/>
                  </a:lnTo>
                  <a:lnTo>
                    <a:pt x="502" y="401"/>
                  </a:lnTo>
                  <a:lnTo>
                    <a:pt x="502" y="401"/>
                  </a:lnTo>
                  <a:lnTo>
                    <a:pt x="502" y="402"/>
                  </a:lnTo>
                  <a:lnTo>
                    <a:pt x="502" y="402"/>
                  </a:lnTo>
                  <a:lnTo>
                    <a:pt x="503" y="402"/>
                  </a:lnTo>
                  <a:lnTo>
                    <a:pt x="503" y="402"/>
                  </a:lnTo>
                  <a:lnTo>
                    <a:pt x="503" y="403"/>
                  </a:lnTo>
                  <a:lnTo>
                    <a:pt x="503" y="403"/>
                  </a:lnTo>
                  <a:lnTo>
                    <a:pt x="503" y="403"/>
                  </a:lnTo>
                  <a:lnTo>
                    <a:pt x="503" y="403"/>
                  </a:lnTo>
                  <a:lnTo>
                    <a:pt x="503" y="404"/>
                  </a:lnTo>
                  <a:lnTo>
                    <a:pt x="503" y="404"/>
                  </a:lnTo>
                  <a:lnTo>
                    <a:pt x="503" y="404"/>
                  </a:lnTo>
                  <a:lnTo>
                    <a:pt x="503" y="404"/>
                  </a:lnTo>
                  <a:lnTo>
                    <a:pt x="504" y="405"/>
                  </a:lnTo>
                  <a:lnTo>
                    <a:pt x="504" y="405"/>
                  </a:lnTo>
                  <a:lnTo>
                    <a:pt x="504" y="405"/>
                  </a:lnTo>
                  <a:lnTo>
                    <a:pt x="504" y="406"/>
                  </a:lnTo>
                  <a:lnTo>
                    <a:pt x="504" y="406"/>
                  </a:lnTo>
                  <a:lnTo>
                    <a:pt x="504" y="406"/>
                  </a:lnTo>
                  <a:lnTo>
                    <a:pt x="504" y="406"/>
                  </a:lnTo>
                  <a:lnTo>
                    <a:pt x="504" y="406"/>
                  </a:lnTo>
                  <a:lnTo>
                    <a:pt x="504" y="407"/>
                  </a:lnTo>
                  <a:lnTo>
                    <a:pt x="504" y="407"/>
                  </a:lnTo>
                  <a:lnTo>
                    <a:pt x="504" y="407"/>
                  </a:lnTo>
                  <a:lnTo>
                    <a:pt x="504" y="408"/>
                  </a:lnTo>
                  <a:lnTo>
                    <a:pt x="505" y="408"/>
                  </a:lnTo>
                  <a:lnTo>
                    <a:pt x="505" y="408"/>
                  </a:lnTo>
                  <a:lnTo>
                    <a:pt x="505" y="408"/>
                  </a:lnTo>
                  <a:lnTo>
                    <a:pt x="505" y="409"/>
                  </a:lnTo>
                  <a:lnTo>
                    <a:pt x="505" y="409"/>
                  </a:lnTo>
                  <a:lnTo>
                    <a:pt x="505" y="409"/>
                  </a:lnTo>
                  <a:lnTo>
                    <a:pt x="505" y="409"/>
                  </a:lnTo>
                  <a:lnTo>
                    <a:pt x="505" y="410"/>
                  </a:lnTo>
                  <a:lnTo>
                    <a:pt x="505" y="410"/>
                  </a:lnTo>
                  <a:lnTo>
                    <a:pt x="505" y="410"/>
                  </a:lnTo>
                  <a:lnTo>
                    <a:pt x="505" y="410"/>
                  </a:lnTo>
                  <a:lnTo>
                    <a:pt x="506" y="411"/>
                  </a:lnTo>
                  <a:lnTo>
                    <a:pt x="506" y="411"/>
                  </a:lnTo>
                  <a:lnTo>
                    <a:pt x="506" y="411"/>
                  </a:lnTo>
                  <a:lnTo>
                    <a:pt x="506" y="411"/>
                  </a:lnTo>
                  <a:lnTo>
                    <a:pt x="506" y="412"/>
                  </a:lnTo>
                  <a:lnTo>
                    <a:pt x="506" y="412"/>
                  </a:lnTo>
                  <a:lnTo>
                    <a:pt x="506" y="412"/>
                  </a:lnTo>
                  <a:lnTo>
                    <a:pt x="506" y="412"/>
                  </a:lnTo>
                  <a:lnTo>
                    <a:pt x="506" y="413"/>
                  </a:lnTo>
                  <a:lnTo>
                    <a:pt x="506" y="413"/>
                  </a:lnTo>
                  <a:lnTo>
                    <a:pt x="506" y="413"/>
                  </a:lnTo>
                  <a:lnTo>
                    <a:pt x="507" y="413"/>
                  </a:lnTo>
                  <a:lnTo>
                    <a:pt x="507" y="414"/>
                  </a:lnTo>
                  <a:lnTo>
                    <a:pt x="507" y="414"/>
                  </a:lnTo>
                  <a:lnTo>
                    <a:pt x="507" y="414"/>
                  </a:lnTo>
                  <a:lnTo>
                    <a:pt x="507" y="414"/>
                  </a:lnTo>
                  <a:lnTo>
                    <a:pt x="507" y="415"/>
                  </a:lnTo>
                  <a:lnTo>
                    <a:pt x="507" y="415"/>
                  </a:lnTo>
                  <a:lnTo>
                    <a:pt x="507" y="415"/>
                  </a:lnTo>
                  <a:lnTo>
                    <a:pt x="507" y="415"/>
                  </a:lnTo>
                  <a:lnTo>
                    <a:pt x="507" y="416"/>
                  </a:lnTo>
                  <a:lnTo>
                    <a:pt x="507" y="416"/>
                  </a:lnTo>
                  <a:lnTo>
                    <a:pt x="508" y="416"/>
                  </a:lnTo>
                  <a:lnTo>
                    <a:pt x="508" y="416"/>
                  </a:lnTo>
                  <a:lnTo>
                    <a:pt x="508" y="417"/>
                  </a:lnTo>
                  <a:lnTo>
                    <a:pt x="508" y="417"/>
                  </a:lnTo>
                  <a:lnTo>
                    <a:pt x="508" y="417"/>
                  </a:lnTo>
                  <a:lnTo>
                    <a:pt x="508" y="417"/>
                  </a:lnTo>
                  <a:lnTo>
                    <a:pt x="508" y="418"/>
                  </a:lnTo>
                  <a:lnTo>
                    <a:pt x="508" y="418"/>
                  </a:lnTo>
                  <a:lnTo>
                    <a:pt x="508" y="418"/>
                  </a:lnTo>
                  <a:lnTo>
                    <a:pt x="508" y="418"/>
                  </a:lnTo>
                  <a:lnTo>
                    <a:pt x="509" y="419"/>
                  </a:lnTo>
                  <a:lnTo>
                    <a:pt x="509" y="419"/>
                  </a:lnTo>
                  <a:lnTo>
                    <a:pt x="509" y="419"/>
                  </a:lnTo>
                  <a:lnTo>
                    <a:pt x="509" y="419"/>
                  </a:lnTo>
                  <a:lnTo>
                    <a:pt x="509" y="420"/>
                  </a:lnTo>
                  <a:lnTo>
                    <a:pt x="509" y="420"/>
                  </a:lnTo>
                  <a:lnTo>
                    <a:pt x="509" y="420"/>
                  </a:lnTo>
                  <a:lnTo>
                    <a:pt x="509" y="420"/>
                  </a:lnTo>
                  <a:lnTo>
                    <a:pt x="509" y="421"/>
                  </a:lnTo>
                  <a:lnTo>
                    <a:pt x="509" y="421"/>
                  </a:lnTo>
                  <a:lnTo>
                    <a:pt x="509" y="421"/>
                  </a:lnTo>
                  <a:lnTo>
                    <a:pt x="509" y="421"/>
                  </a:lnTo>
                  <a:lnTo>
                    <a:pt x="510" y="422"/>
                  </a:lnTo>
                  <a:lnTo>
                    <a:pt x="510" y="422"/>
                  </a:lnTo>
                  <a:lnTo>
                    <a:pt x="510" y="422"/>
                  </a:lnTo>
                  <a:lnTo>
                    <a:pt x="510" y="422"/>
                  </a:lnTo>
                  <a:lnTo>
                    <a:pt x="510" y="423"/>
                  </a:lnTo>
                  <a:lnTo>
                    <a:pt x="510" y="423"/>
                  </a:lnTo>
                  <a:lnTo>
                    <a:pt x="510" y="423"/>
                  </a:lnTo>
                  <a:lnTo>
                    <a:pt x="510" y="423"/>
                  </a:lnTo>
                  <a:lnTo>
                    <a:pt x="510" y="424"/>
                  </a:lnTo>
                  <a:lnTo>
                    <a:pt x="510" y="424"/>
                  </a:lnTo>
                  <a:lnTo>
                    <a:pt x="510" y="424"/>
                  </a:lnTo>
                  <a:lnTo>
                    <a:pt x="511" y="424"/>
                  </a:lnTo>
                  <a:lnTo>
                    <a:pt x="511" y="424"/>
                  </a:lnTo>
                  <a:lnTo>
                    <a:pt x="511" y="425"/>
                  </a:lnTo>
                  <a:lnTo>
                    <a:pt x="511" y="425"/>
                  </a:lnTo>
                  <a:lnTo>
                    <a:pt x="511" y="425"/>
                  </a:lnTo>
                  <a:lnTo>
                    <a:pt x="511" y="425"/>
                  </a:lnTo>
                  <a:lnTo>
                    <a:pt x="511" y="426"/>
                  </a:lnTo>
                  <a:lnTo>
                    <a:pt x="511" y="426"/>
                  </a:lnTo>
                  <a:lnTo>
                    <a:pt x="511" y="426"/>
                  </a:lnTo>
                  <a:lnTo>
                    <a:pt x="511" y="426"/>
                  </a:lnTo>
                  <a:lnTo>
                    <a:pt x="511" y="427"/>
                  </a:lnTo>
                  <a:lnTo>
                    <a:pt x="512" y="427"/>
                  </a:lnTo>
                  <a:lnTo>
                    <a:pt x="512" y="427"/>
                  </a:lnTo>
                  <a:lnTo>
                    <a:pt x="512" y="427"/>
                  </a:lnTo>
                  <a:lnTo>
                    <a:pt x="512" y="428"/>
                  </a:lnTo>
                  <a:lnTo>
                    <a:pt x="512" y="428"/>
                  </a:lnTo>
                  <a:lnTo>
                    <a:pt x="512" y="428"/>
                  </a:lnTo>
                  <a:lnTo>
                    <a:pt x="512" y="428"/>
                  </a:lnTo>
                  <a:lnTo>
                    <a:pt x="512" y="429"/>
                  </a:lnTo>
                  <a:lnTo>
                    <a:pt x="512" y="429"/>
                  </a:lnTo>
                  <a:lnTo>
                    <a:pt x="512" y="429"/>
                  </a:lnTo>
                  <a:lnTo>
                    <a:pt x="512" y="429"/>
                  </a:lnTo>
                  <a:lnTo>
                    <a:pt x="513" y="429"/>
                  </a:lnTo>
                  <a:lnTo>
                    <a:pt x="513" y="430"/>
                  </a:lnTo>
                  <a:lnTo>
                    <a:pt x="513" y="430"/>
                  </a:lnTo>
                  <a:lnTo>
                    <a:pt x="513" y="430"/>
                  </a:lnTo>
                  <a:lnTo>
                    <a:pt x="513" y="430"/>
                  </a:lnTo>
                  <a:lnTo>
                    <a:pt x="513" y="431"/>
                  </a:lnTo>
                  <a:lnTo>
                    <a:pt x="513" y="431"/>
                  </a:lnTo>
                  <a:lnTo>
                    <a:pt x="513" y="431"/>
                  </a:lnTo>
                  <a:lnTo>
                    <a:pt x="513" y="431"/>
                  </a:lnTo>
                  <a:lnTo>
                    <a:pt x="513" y="432"/>
                  </a:lnTo>
                  <a:lnTo>
                    <a:pt x="513" y="432"/>
                  </a:lnTo>
                  <a:lnTo>
                    <a:pt x="514" y="432"/>
                  </a:lnTo>
                  <a:lnTo>
                    <a:pt x="514" y="432"/>
                  </a:lnTo>
                  <a:lnTo>
                    <a:pt x="514" y="432"/>
                  </a:lnTo>
                  <a:lnTo>
                    <a:pt x="514" y="433"/>
                  </a:lnTo>
                  <a:lnTo>
                    <a:pt x="514" y="433"/>
                  </a:lnTo>
                  <a:lnTo>
                    <a:pt x="514" y="433"/>
                  </a:lnTo>
                  <a:lnTo>
                    <a:pt x="514" y="433"/>
                  </a:lnTo>
                  <a:lnTo>
                    <a:pt x="514" y="434"/>
                  </a:lnTo>
                  <a:lnTo>
                    <a:pt x="514" y="434"/>
                  </a:lnTo>
                  <a:lnTo>
                    <a:pt x="514" y="434"/>
                  </a:lnTo>
                  <a:lnTo>
                    <a:pt x="514" y="434"/>
                  </a:lnTo>
                  <a:lnTo>
                    <a:pt x="515" y="435"/>
                  </a:lnTo>
                  <a:lnTo>
                    <a:pt x="515" y="435"/>
                  </a:lnTo>
                  <a:lnTo>
                    <a:pt x="515" y="435"/>
                  </a:lnTo>
                  <a:lnTo>
                    <a:pt x="515" y="435"/>
                  </a:lnTo>
                  <a:lnTo>
                    <a:pt x="515" y="436"/>
                  </a:lnTo>
                  <a:lnTo>
                    <a:pt x="515" y="436"/>
                  </a:lnTo>
                  <a:lnTo>
                    <a:pt x="515" y="436"/>
                  </a:lnTo>
                  <a:lnTo>
                    <a:pt x="515" y="436"/>
                  </a:lnTo>
                  <a:lnTo>
                    <a:pt x="515" y="436"/>
                  </a:lnTo>
                  <a:lnTo>
                    <a:pt x="515" y="437"/>
                  </a:lnTo>
                  <a:lnTo>
                    <a:pt x="515" y="437"/>
                  </a:lnTo>
                  <a:lnTo>
                    <a:pt x="515" y="437"/>
                  </a:lnTo>
                  <a:lnTo>
                    <a:pt x="516" y="437"/>
                  </a:lnTo>
                  <a:lnTo>
                    <a:pt x="516" y="438"/>
                  </a:lnTo>
                  <a:lnTo>
                    <a:pt x="516" y="438"/>
                  </a:lnTo>
                  <a:lnTo>
                    <a:pt x="516" y="438"/>
                  </a:lnTo>
                  <a:lnTo>
                    <a:pt x="516" y="438"/>
                  </a:lnTo>
                  <a:lnTo>
                    <a:pt x="516" y="438"/>
                  </a:lnTo>
                  <a:lnTo>
                    <a:pt x="516" y="439"/>
                  </a:lnTo>
                  <a:lnTo>
                    <a:pt x="516" y="439"/>
                  </a:lnTo>
                  <a:lnTo>
                    <a:pt x="516" y="439"/>
                  </a:lnTo>
                  <a:lnTo>
                    <a:pt x="516" y="439"/>
                  </a:lnTo>
                  <a:lnTo>
                    <a:pt x="517" y="440"/>
                  </a:lnTo>
                  <a:lnTo>
                    <a:pt x="517" y="440"/>
                  </a:lnTo>
                  <a:lnTo>
                    <a:pt x="517" y="440"/>
                  </a:lnTo>
                  <a:lnTo>
                    <a:pt x="517" y="440"/>
                  </a:lnTo>
                  <a:lnTo>
                    <a:pt x="517" y="441"/>
                  </a:lnTo>
                  <a:lnTo>
                    <a:pt x="517" y="441"/>
                  </a:lnTo>
                  <a:lnTo>
                    <a:pt x="517" y="441"/>
                  </a:lnTo>
                  <a:lnTo>
                    <a:pt x="517" y="441"/>
                  </a:lnTo>
                  <a:lnTo>
                    <a:pt x="517" y="441"/>
                  </a:lnTo>
                  <a:lnTo>
                    <a:pt x="517" y="442"/>
                  </a:lnTo>
                  <a:lnTo>
                    <a:pt x="517" y="442"/>
                  </a:lnTo>
                  <a:lnTo>
                    <a:pt x="517" y="442"/>
                  </a:lnTo>
                  <a:lnTo>
                    <a:pt x="518" y="442"/>
                  </a:lnTo>
                  <a:lnTo>
                    <a:pt x="518" y="442"/>
                  </a:lnTo>
                  <a:lnTo>
                    <a:pt x="518" y="443"/>
                  </a:lnTo>
                  <a:lnTo>
                    <a:pt x="518" y="443"/>
                  </a:lnTo>
                  <a:lnTo>
                    <a:pt x="518" y="443"/>
                  </a:lnTo>
                  <a:lnTo>
                    <a:pt x="518" y="443"/>
                  </a:lnTo>
                  <a:lnTo>
                    <a:pt x="518" y="444"/>
                  </a:lnTo>
                  <a:lnTo>
                    <a:pt x="518" y="444"/>
                  </a:lnTo>
                  <a:lnTo>
                    <a:pt x="518" y="444"/>
                  </a:lnTo>
                  <a:lnTo>
                    <a:pt x="518" y="444"/>
                  </a:lnTo>
                  <a:lnTo>
                    <a:pt x="518" y="444"/>
                  </a:lnTo>
                  <a:lnTo>
                    <a:pt x="519" y="445"/>
                  </a:lnTo>
                  <a:lnTo>
                    <a:pt x="519" y="445"/>
                  </a:lnTo>
                  <a:lnTo>
                    <a:pt x="519" y="445"/>
                  </a:lnTo>
                  <a:lnTo>
                    <a:pt x="519" y="445"/>
                  </a:lnTo>
                  <a:lnTo>
                    <a:pt x="519" y="446"/>
                  </a:lnTo>
                  <a:lnTo>
                    <a:pt x="519" y="446"/>
                  </a:lnTo>
                  <a:lnTo>
                    <a:pt x="519" y="446"/>
                  </a:lnTo>
                  <a:lnTo>
                    <a:pt x="519" y="446"/>
                  </a:lnTo>
                  <a:lnTo>
                    <a:pt x="519" y="446"/>
                  </a:lnTo>
                  <a:lnTo>
                    <a:pt x="519" y="447"/>
                  </a:lnTo>
                  <a:lnTo>
                    <a:pt x="519" y="447"/>
                  </a:lnTo>
                  <a:lnTo>
                    <a:pt x="520" y="447"/>
                  </a:lnTo>
                  <a:lnTo>
                    <a:pt x="520" y="447"/>
                  </a:lnTo>
                  <a:lnTo>
                    <a:pt x="520" y="447"/>
                  </a:lnTo>
                  <a:lnTo>
                    <a:pt x="520" y="448"/>
                  </a:lnTo>
                  <a:lnTo>
                    <a:pt x="520" y="448"/>
                  </a:lnTo>
                  <a:lnTo>
                    <a:pt x="520" y="448"/>
                  </a:lnTo>
                  <a:lnTo>
                    <a:pt x="520" y="448"/>
                  </a:lnTo>
                  <a:lnTo>
                    <a:pt x="520" y="449"/>
                  </a:lnTo>
                  <a:lnTo>
                    <a:pt x="520" y="449"/>
                  </a:lnTo>
                  <a:lnTo>
                    <a:pt x="520" y="449"/>
                  </a:lnTo>
                  <a:lnTo>
                    <a:pt x="520" y="449"/>
                  </a:lnTo>
                  <a:lnTo>
                    <a:pt x="521" y="449"/>
                  </a:lnTo>
                  <a:lnTo>
                    <a:pt x="521" y="450"/>
                  </a:lnTo>
                  <a:lnTo>
                    <a:pt x="521" y="450"/>
                  </a:lnTo>
                  <a:lnTo>
                    <a:pt x="521" y="450"/>
                  </a:lnTo>
                  <a:lnTo>
                    <a:pt x="521" y="450"/>
                  </a:lnTo>
                  <a:lnTo>
                    <a:pt x="521" y="451"/>
                  </a:lnTo>
                  <a:lnTo>
                    <a:pt x="521" y="451"/>
                  </a:lnTo>
                  <a:lnTo>
                    <a:pt x="521" y="451"/>
                  </a:lnTo>
                  <a:lnTo>
                    <a:pt x="521" y="451"/>
                  </a:lnTo>
                  <a:lnTo>
                    <a:pt x="521" y="451"/>
                  </a:lnTo>
                  <a:lnTo>
                    <a:pt x="522" y="452"/>
                  </a:lnTo>
                  <a:lnTo>
                    <a:pt x="522" y="452"/>
                  </a:lnTo>
                  <a:lnTo>
                    <a:pt x="522" y="452"/>
                  </a:lnTo>
                  <a:lnTo>
                    <a:pt x="522" y="452"/>
                  </a:lnTo>
                  <a:lnTo>
                    <a:pt x="522" y="452"/>
                  </a:lnTo>
                  <a:lnTo>
                    <a:pt x="522" y="453"/>
                  </a:lnTo>
                  <a:lnTo>
                    <a:pt x="522" y="453"/>
                  </a:lnTo>
                  <a:lnTo>
                    <a:pt x="522" y="453"/>
                  </a:lnTo>
                  <a:lnTo>
                    <a:pt x="522" y="453"/>
                  </a:lnTo>
                  <a:lnTo>
                    <a:pt x="522" y="453"/>
                  </a:lnTo>
                  <a:lnTo>
                    <a:pt x="522" y="454"/>
                  </a:lnTo>
                  <a:lnTo>
                    <a:pt x="522" y="454"/>
                  </a:lnTo>
                  <a:lnTo>
                    <a:pt x="523" y="454"/>
                  </a:lnTo>
                  <a:lnTo>
                    <a:pt x="523" y="454"/>
                  </a:lnTo>
                  <a:lnTo>
                    <a:pt x="523" y="454"/>
                  </a:lnTo>
                  <a:lnTo>
                    <a:pt x="523" y="455"/>
                  </a:lnTo>
                  <a:lnTo>
                    <a:pt x="523" y="455"/>
                  </a:lnTo>
                  <a:lnTo>
                    <a:pt x="523" y="455"/>
                  </a:lnTo>
                  <a:lnTo>
                    <a:pt x="523" y="455"/>
                  </a:lnTo>
                  <a:lnTo>
                    <a:pt x="523" y="456"/>
                  </a:lnTo>
                  <a:lnTo>
                    <a:pt x="523" y="456"/>
                  </a:lnTo>
                  <a:lnTo>
                    <a:pt x="523" y="456"/>
                  </a:lnTo>
                  <a:lnTo>
                    <a:pt x="523" y="456"/>
                  </a:lnTo>
                  <a:lnTo>
                    <a:pt x="524" y="456"/>
                  </a:lnTo>
                  <a:lnTo>
                    <a:pt x="524" y="456"/>
                  </a:lnTo>
                  <a:lnTo>
                    <a:pt x="524" y="457"/>
                  </a:lnTo>
                  <a:lnTo>
                    <a:pt x="524" y="457"/>
                  </a:lnTo>
                  <a:lnTo>
                    <a:pt x="524" y="457"/>
                  </a:lnTo>
                  <a:lnTo>
                    <a:pt x="524" y="457"/>
                  </a:lnTo>
                  <a:lnTo>
                    <a:pt x="524" y="457"/>
                  </a:lnTo>
                  <a:lnTo>
                    <a:pt x="524" y="458"/>
                  </a:lnTo>
                  <a:lnTo>
                    <a:pt x="524" y="458"/>
                  </a:lnTo>
                  <a:lnTo>
                    <a:pt x="524" y="458"/>
                  </a:lnTo>
                  <a:lnTo>
                    <a:pt x="524" y="458"/>
                  </a:lnTo>
                  <a:lnTo>
                    <a:pt x="525" y="459"/>
                  </a:lnTo>
                  <a:lnTo>
                    <a:pt x="525" y="459"/>
                  </a:lnTo>
                  <a:lnTo>
                    <a:pt x="525" y="459"/>
                  </a:lnTo>
                  <a:lnTo>
                    <a:pt x="525" y="459"/>
                  </a:lnTo>
                  <a:lnTo>
                    <a:pt x="525" y="459"/>
                  </a:lnTo>
                  <a:lnTo>
                    <a:pt x="525" y="460"/>
                  </a:lnTo>
                  <a:lnTo>
                    <a:pt x="525" y="460"/>
                  </a:lnTo>
                  <a:lnTo>
                    <a:pt x="525" y="460"/>
                  </a:lnTo>
                  <a:lnTo>
                    <a:pt x="525" y="460"/>
                  </a:lnTo>
                  <a:lnTo>
                    <a:pt x="525" y="460"/>
                  </a:lnTo>
                  <a:lnTo>
                    <a:pt x="525" y="461"/>
                  </a:lnTo>
                  <a:lnTo>
                    <a:pt x="526" y="461"/>
                  </a:lnTo>
                  <a:lnTo>
                    <a:pt x="526" y="461"/>
                  </a:lnTo>
                  <a:lnTo>
                    <a:pt x="526" y="461"/>
                  </a:lnTo>
                  <a:lnTo>
                    <a:pt x="526" y="461"/>
                  </a:lnTo>
                  <a:lnTo>
                    <a:pt x="526" y="462"/>
                  </a:lnTo>
                  <a:lnTo>
                    <a:pt x="526" y="462"/>
                  </a:lnTo>
                  <a:lnTo>
                    <a:pt x="526" y="462"/>
                  </a:lnTo>
                  <a:lnTo>
                    <a:pt x="526" y="462"/>
                  </a:lnTo>
                  <a:lnTo>
                    <a:pt x="526" y="462"/>
                  </a:lnTo>
                  <a:lnTo>
                    <a:pt x="526" y="462"/>
                  </a:lnTo>
                  <a:lnTo>
                    <a:pt x="526" y="463"/>
                  </a:lnTo>
                  <a:lnTo>
                    <a:pt x="527" y="463"/>
                  </a:lnTo>
                  <a:lnTo>
                    <a:pt x="527" y="463"/>
                  </a:lnTo>
                  <a:lnTo>
                    <a:pt x="527" y="463"/>
                  </a:lnTo>
                  <a:lnTo>
                    <a:pt x="527" y="464"/>
                  </a:lnTo>
                  <a:lnTo>
                    <a:pt x="527" y="464"/>
                  </a:lnTo>
                  <a:lnTo>
                    <a:pt x="527" y="464"/>
                  </a:lnTo>
                  <a:lnTo>
                    <a:pt x="527" y="464"/>
                  </a:lnTo>
                  <a:lnTo>
                    <a:pt x="527" y="464"/>
                  </a:lnTo>
                  <a:lnTo>
                    <a:pt x="527" y="464"/>
                  </a:lnTo>
                  <a:lnTo>
                    <a:pt x="527" y="465"/>
                  </a:lnTo>
                  <a:lnTo>
                    <a:pt x="527" y="465"/>
                  </a:lnTo>
                  <a:lnTo>
                    <a:pt x="528" y="465"/>
                  </a:lnTo>
                  <a:lnTo>
                    <a:pt x="528" y="465"/>
                  </a:lnTo>
                  <a:lnTo>
                    <a:pt x="528" y="465"/>
                  </a:lnTo>
                  <a:lnTo>
                    <a:pt x="528" y="466"/>
                  </a:lnTo>
                  <a:lnTo>
                    <a:pt x="528" y="466"/>
                  </a:lnTo>
                  <a:lnTo>
                    <a:pt x="528" y="466"/>
                  </a:lnTo>
                  <a:lnTo>
                    <a:pt x="528" y="466"/>
                  </a:lnTo>
                  <a:lnTo>
                    <a:pt x="528" y="466"/>
                  </a:lnTo>
                  <a:lnTo>
                    <a:pt x="528" y="467"/>
                  </a:lnTo>
                  <a:lnTo>
                    <a:pt x="528" y="467"/>
                  </a:lnTo>
                  <a:lnTo>
                    <a:pt x="528" y="467"/>
                  </a:lnTo>
                  <a:lnTo>
                    <a:pt x="528" y="467"/>
                  </a:lnTo>
                  <a:lnTo>
                    <a:pt x="529" y="467"/>
                  </a:lnTo>
                  <a:lnTo>
                    <a:pt x="529" y="467"/>
                  </a:lnTo>
                  <a:lnTo>
                    <a:pt x="529" y="468"/>
                  </a:lnTo>
                  <a:lnTo>
                    <a:pt x="529" y="468"/>
                  </a:lnTo>
                  <a:lnTo>
                    <a:pt x="529" y="468"/>
                  </a:lnTo>
                  <a:lnTo>
                    <a:pt x="529" y="468"/>
                  </a:lnTo>
                  <a:lnTo>
                    <a:pt x="529" y="468"/>
                  </a:lnTo>
                  <a:lnTo>
                    <a:pt x="529" y="469"/>
                  </a:lnTo>
                  <a:lnTo>
                    <a:pt x="529" y="469"/>
                  </a:lnTo>
                  <a:lnTo>
                    <a:pt x="529" y="469"/>
                  </a:lnTo>
                  <a:lnTo>
                    <a:pt x="530" y="469"/>
                  </a:lnTo>
                  <a:lnTo>
                    <a:pt x="530" y="469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0" y="470"/>
                  </a:lnTo>
                  <a:lnTo>
                    <a:pt x="530" y="471"/>
                  </a:lnTo>
                  <a:lnTo>
                    <a:pt x="530" y="471"/>
                  </a:lnTo>
                  <a:lnTo>
                    <a:pt x="530" y="471"/>
                  </a:lnTo>
                  <a:lnTo>
                    <a:pt x="530" y="471"/>
                  </a:lnTo>
                  <a:lnTo>
                    <a:pt x="530" y="471"/>
                  </a:lnTo>
                  <a:lnTo>
                    <a:pt x="531" y="471"/>
                  </a:lnTo>
                  <a:lnTo>
                    <a:pt x="531" y="472"/>
                  </a:lnTo>
                  <a:lnTo>
                    <a:pt x="531" y="472"/>
                  </a:lnTo>
                  <a:lnTo>
                    <a:pt x="531" y="472"/>
                  </a:lnTo>
                  <a:lnTo>
                    <a:pt x="531" y="472"/>
                  </a:lnTo>
                  <a:lnTo>
                    <a:pt x="531" y="472"/>
                  </a:lnTo>
                  <a:lnTo>
                    <a:pt x="531" y="473"/>
                  </a:lnTo>
                  <a:lnTo>
                    <a:pt x="531" y="473"/>
                  </a:lnTo>
                  <a:lnTo>
                    <a:pt x="531" y="473"/>
                  </a:lnTo>
                  <a:lnTo>
                    <a:pt x="531" y="473"/>
                  </a:lnTo>
                  <a:lnTo>
                    <a:pt x="531" y="473"/>
                  </a:lnTo>
                  <a:lnTo>
                    <a:pt x="532" y="474"/>
                  </a:lnTo>
                  <a:lnTo>
                    <a:pt x="532" y="474"/>
                  </a:lnTo>
                  <a:lnTo>
                    <a:pt x="532" y="474"/>
                  </a:lnTo>
                  <a:lnTo>
                    <a:pt x="532" y="474"/>
                  </a:lnTo>
                  <a:lnTo>
                    <a:pt x="532" y="474"/>
                  </a:lnTo>
                  <a:lnTo>
                    <a:pt x="532" y="474"/>
                  </a:lnTo>
                  <a:lnTo>
                    <a:pt x="532" y="475"/>
                  </a:lnTo>
                  <a:lnTo>
                    <a:pt x="532" y="475"/>
                  </a:lnTo>
                  <a:lnTo>
                    <a:pt x="532" y="475"/>
                  </a:lnTo>
                  <a:lnTo>
                    <a:pt x="532" y="475"/>
                  </a:lnTo>
                  <a:lnTo>
                    <a:pt x="532" y="475"/>
                  </a:lnTo>
                  <a:lnTo>
                    <a:pt x="533" y="475"/>
                  </a:lnTo>
                  <a:lnTo>
                    <a:pt x="533" y="476"/>
                  </a:lnTo>
                  <a:lnTo>
                    <a:pt x="533" y="476"/>
                  </a:lnTo>
                  <a:lnTo>
                    <a:pt x="533" y="476"/>
                  </a:lnTo>
                  <a:lnTo>
                    <a:pt x="533" y="476"/>
                  </a:lnTo>
                  <a:lnTo>
                    <a:pt x="533" y="476"/>
                  </a:lnTo>
                  <a:lnTo>
                    <a:pt x="533" y="477"/>
                  </a:lnTo>
                  <a:lnTo>
                    <a:pt x="533" y="477"/>
                  </a:lnTo>
                  <a:lnTo>
                    <a:pt x="533" y="477"/>
                  </a:lnTo>
                  <a:lnTo>
                    <a:pt x="533" y="477"/>
                  </a:lnTo>
                  <a:lnTo>
                    <a:pt x="533" y="477"/>
                  </a:lnTo>
                  <a:lnTo>
                    <a:pt x="534" y="477"/>
                  </a:lnTo>
                  <a:lnTo>
                    <a:pt x="534" y="478"/>
                  </a:lnTo>
                  <a:lnTo>
                    <a:pt x="534" y="478"/>
                  </a:lnTo>
                  <a:lnTo>
                    <a:pt x="534" y="478"/>
                  </a:lnTo>
                  <a:lnTo>
                    <a:pt x="534" y="478"/>
                  </a:lnTo>
                  <a:lnTo>
                    <a:pt x="534" y="478"/>
                  </a:lnTo>
                  <a:lnTo>
                    <a:pt x="534" y="479"/>
                  </a:lnTo>
                  <a:lnTo>
                    <a:pt x="534" y="479"/>
                  </a:lnTo>
                  <a:lnTo>
                    <a:pt x="534" y="479"/>
                  </a:lnTo>
                  <a:lnTo>
                    <a:pt x="534" y="479"/>
                  </a:lnTo>
                  <a:lnTo>
                    <a:pt x="535" y="479"/>
                  </a:lnTo>
                  <a:lnTo>
                    <a:pt x="535" y="479"/>
                  </a:lnTo>
                  <a:lnTo>
                    <a:pt x="535" y="480"/>
                  </a:lnTo>
                  <a:lnTo>
                    <a:pt x="535" y="480"/>
                  </a:lnTo>
                  <a:lnTo>
                    <a:pt x="535" y="480"/>
                  </a:lnTo>
                  <a:lnTo>
                    <a:pt x="535" y="480"/>
                  </a:lnTo>
                  <a:lnTo>
                    <a:pt x="535" y="480"/>
                  </a:lnTo>
                  <a:lnTo>
                    <a:pt x="535" y="480"/>
                  </a:lnTo>
                  <a:lnTo>
                    <a:pt x="535" y="481"/>
                  </a:lnTo>
                  <a:lnTo>
                    <a:pt x="535" y="481"/>
                  </a:lnTo>
                  <a:lnTo>
                    <a:pt x="535" y="481"/>
                  </a:lnTo>
                  <a:lnTo>
                    <a:pt x="535" y="481"/>
                  </a:lnTo>
                  <a:lnTo>
                    <a:pt x="536" y="481"/>
                  </a:lnTo>
                  <a:lnTo>
                    <a:pt x="536" y="481"/>
                  </a:lnTo>
                  <a:lnTo>
                    <a:pt x="536" y="482"/>
                  </a:lnTo>
                  <a:lnTo>
                    <a:pt x="536" y="482"/>
                  </a:lnTo>
                  <a:lnTo>
                    <a:pt x="536" y="482"/>
                  </a:lnTo>
                  <a:lnTo>
                    <a:pt x="536" y="482"/>
                  </a:lnTo>
                  <a:lnTo>
                    <a:pt x="536" y="482"/>
                  </a:lnTo>
                  <a:lnTo>
                    <a:pt x="536" y="482"/>
                  </a:lnTo>
                  <a:lnTo>
                    <a:pt x="536" y="483"/>
                  </a:lnTo>
                  <a:lnTo>
                    <a:pt x="536" y="483"/>
                  </a:lnTo>
                  <a:lnTo>
                    <a:pt x="536" y="483"/>
                  </a:lnTo>
                  <a:lnTo>
                    <a:pt x="537" y="483"/>
                  </a:lnTo>
                  <a:lnTo>
                    <a:pt x="537" y="483"/>
                  </a:lnTo>
                  <a:lnTo>
                    <a:pt x="537" y="483"/>
                  </a:lnTo>
                  <a:lnTo>
                    <a:pt x="537" y="484"/>
                  </a:lnTo>
                  <a:lnTo>
                    <a:pt x="537" y="484"/>
                  </a:lnTo>
                  <a:lnTo>
                    <a:pt x="537" y="484"/>
                  </a:lnTo>
                  <a:lnTo>
                    <a:pt x="537" y="484"/>
                  </a:lnTo>
                  <a:lnTo>
                    <a:pt x="537" y="484"/>
                  </a:lnTo>
                  <a:lnTo>
                    <a:pt x="537" y="484"/>
                  </a:lnTo>
                  <a:lnTo>
                    <a:pt x="537" y="485"/>
                  </a:lnTo>
                  <a:lnTo>
                    <a:pt x="537" y="48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38" y="485"/>
                  </a:lnTo>
                  <a:lnTo>
                    <a:pt x="538" y="486"/>
                  </a:lnTo>
                  <a:lnTo>
                    <a:pt x="538" y="486"/>
                  </a:lnTo>
                  <a:lnTo>
                    <a:pt x="538" y="486"/>
                  </a:lnTo>
                  <a:lnTo>
                    <a:pt x="538" y="486"/>
                  </a:lnTo>
                  <a:lnTo>
                    <a:pt x="538" y="486"/>
                  </a:lnTo>
                  <a:lnTo>
                    <a:pt x="538" y="486"/>
                  </a:lnTo>
                  <a:lnTo>
                    <a:pt x="538" y="487"/>
                  </a:lnTo>
                  <a:lnTo>
                    <a:pt x="539" y="487"/>
                  </a:lnTo>
                  <a:lnTo>
                    <a:pt x="539" y="487"/>
                  </a:lnTo>
                  <a:lnTo>
                    <a:pt x="539" y="487"/>
                  </a:lnTo>
                  <a:lnTo>
                    <a:pt x="539" y="487"/>
                  </a:lnTo>
                  <a:lnTo>
                    <a:pt x="539" y="487"/>
                  </a:lnTo>
                  <a:lnTo>
                    <a:pt x="539" y="488"/>
                  </a:lnTo>
                  <a:lnTo>
                    <a:pt x="539" y="488"/>
                  </a:lnTo>
                  <a:lnTo>
                    <a:pt x="539" y="488"/>
                  </a:lnTo>
                  <a:lnTo>
                    <a:pt x="539" y="488"/>
                  </a:lnTo>
                  <a:lnTo>
                    <a:pt x="539" y="488"/>
                  </a:lnTo>
                  <a:lnTo>
                    <a:pt x="539" y="488"/>
                  </a:lnTo>
                  <a:lnTo>
                    <a:pt x="539" y="489"/>
                  </a:lnTo>
                  <a:lnTo>
                    <a:pt x="540" y="489"/>
                  </a:lnTo>
                  <a:lnTo>
                    <a:pt x="540" y="489"/>
                  </a:lnTo>
                  <a:lnTo>
                    <a:pt x="540" y="489"/>
                  </a:lnTo>
                  <a:lnTo>
                    <a:pt x="540" y="489"/>
                  </a:lnTo>
                  <a:lnTo>
                    <a:pt x="540" y="489"/>
                  </a:lnTo>
                  <a:lnTo>
                    <a:pt x="540" y="490"/>
                  </a:lnTo>
                  <a:lnTo>
                    <a:pt x="540" y="490"/>
                  </a:lnTo>
                  <a:lnTo>
                    <a:pt x="540" y="490"/>
                  </a:lnTo>
                  <a:lnTo>
                    <a:pt x="540" y="490"/>
                  </a:lnTo>
                  <a:lnTo>
                    <a:pt x="540" y="490"/>
                  </a:lnTo>
                  <a:lnTo>
                    <a:pt x="541" y="490"/>
                  </a:lnTo>
                  <a:lnTo>
                    <a:pt x="541" y="490"/>
                  </a:lnTo>
                  <a:lnTo>
                    <a:pt x="541" y="491"/>
                  </a:lnTo>
                  <a:lnTo>
                    <a:pt x="541" y="491"/>
                  </a:lnTo>
                  <a:lnTo>
                    <a:pt x="541" y="491"/>
                  </a:lnTo>
                  <a:lnTo>
                    <a:pt x="541" y="491"/>
                  </a:lnTo>
                  <a:lnTo>
                    <a:pt x="541" y="491"/>
                  </a:lnTo>
                  <a:lnTo>
                    <a:pt x="541" y="491"/>
                  </a:lnTo>
                  <a:lnTo>
                    <a:pt x="541" y="492"/>
                  </a:lnTo>
                  <a:lnTo>
                    <a:pt x="541" y="492"/>
                  </a:lnTo>
                  <a:lnTo>
                    <a:pt x="541" y="492"/>
                  </a:lnTo>
                  <a:lnTo>
                    <a:pt x="541" y="492"/>
                  </a:lnTo>
                  <a:lnTo>
                    <a:pt x="542" y="492"/>
                  </a:lnTo>
                  <a:lnTo>
                    <a:pt x="542" y="492"/>
                  </a:lnTo>
                  <a:lnTo>
                    <a:pt x="542" y="492"/>
                  </a:lnTo>
                  <a:lnTo>
                    <a:pt x="542" y="493"/>
                  </a:lnTo>
                  <a:lnTo>
                    <a:pt x="542" y="493"/>
                  </a:lnTo>
                  <a:lnTo>
                    <a:pt x="542" y="493"/>
                  </a:lnTo>
                  <a:lnTo>
                    <a:pt x="542" y="493"/>
                  </a:lnTo>
                  <a:lnTo>
                    <a:pt x="542" y="493"/>
                  </a:lnTo>
                  <a:lnTo>
                    <a:pt x="542" y="493"/>
                  </a:lnTo>
                  <a:lnTo>
                    <a:pt x="542" y="494"/>
                  </a:lnTo>
                  <a:lnTo>
                    <a:pt x="543" y="494"/>
                  </a:lnTo>
                  <a:lnTo>
                    <a:pt x="543" y="494"/>
                  </a:lnTo>
                  <a:lnTo>
                    <a:pt x="543" y="494"/>
                  </a:lnTo>
                  <a:lnTo>
                    <a:pt x="543" y="494"/>
                  </a:lnTo>
                  <a:lnTo>
                    <a:pt x="543" y="494"/>
                  </a:lnTo>
                  <a:lnTo>
                    <a:pt x="543" y="494"/>
                  </a:lnTo>
                  <a:lnTo>
                    <a:pt x="543" y="495"/>
                  </a:lnTo>
                  <a:lnTo>
                    <a:pt x="543" y="495"/>
                  </a:lnTo>
                  <a:lnTo>
                    <a:pt x="543" y="495"/>
                  </a:lnTo>
                  <a:lnTo>
                    <a:pt x="543" y="495"/>
                  </a:lnTo>
                  <a:lnTo>
                    <a:pt x="543" y="495"/>
                  </a:lnTo>
                  <a:lnTo>
                    <a:pt x="543" y="495"/>
                  </a:lnTo>
                  <a:lnTo>
                    <a:pt x="544" y="496"/>
                  </a:lnTo>
                  <a:lnTo>
                    <a:pt x="544" y="496"/>
                  </a:lnTo>
                  <a:lnTo>
                    <a:pt x="544" y="496"/>
                  </a:lnTo>
                  <a:lnTo>
                    <a:pt x="544" y="496"/>
                  </a:lnTo>
                  <a:lnTo>
                    <a:pt x="544" y="496"/>
                  </a:lnTo>
                  <a:lnTo>
                    <a:pt x="544" y="496"/>
                  </a:lnTo>
                  <a:lnTo>
                    <a:pt x="544" y="496"/>
                  </a:lnTo>
                  <a:lnTo>
                    <a:pt x="544" y="497"/>
                  </a:lnTo>
                  <a:lnTo>
                    <a:pt x="544" y="497"/>
                  </a:lnTo>
                  <a:lnTo>
                    <a:pt x="544" y="497"/>
                  </a:lnTo>
                  <a:lnTo>
                    <a:pt x="544" y="497"/>
                  </a:lnTo>
                  <a:lnTo>
                    <a:pt x="545" y="497"/>
                  </a:lnTo>
                  <a:lnTo>
                    <a:pt x="545" y="497"/>
                  </a:lnTo>
                  <a:lnTo>
                    <a:pt x="545" y="497"/>
                  </a:lnTo>
                  <a:lnTo>
                    <a:pt x="545" y="498"/>
                  </a:lnTo>
                  <a:lnTo>
                    <a:pt x="545" y="498"/>
                  </a:lnTo>
                  <a:lnTo>
                    <a:pt x="545" y="498"/>
                  </a:lnTo>
                  <a:lnTo>
                    <a:pt x="545" y="498"/>
                  </a:lnTo>
                  <a:lnTo>
                    <a:pt x="545" y="498"/>
                  </a:lnTo>
                  <a:lnTo>
                    <a:pt x="545" y="498"/>
                  </a:lnTo>
                  <a:lnTo>
                    <a:pt x="545" y="499"/>
                  </a:lnTo>
                  <a:lnTo>
                    <a:pt x="545" y="499"/>
                  </a:lnTo>
                  <a:lnTo>
                    <a:pt x="546" y="499"/>
                  </a:lnTo>
                  <a:lnTo>
                    <a:pt x="546" y="499"/>
                  </a:lnTo>
                  <a:lnTo>
                    <a:pt x="546" y="499"/>
                  </a:lnTo>
                  <a:lnTo>
                    <a:pt x="546" y="499"/>
                  </a:lnTo>
                  <a:lnTo>
                    <a:pt x="546" y="499"/>
                  </a:lnTo>
                  <a:lnTo>
                    <a:pt x="546" y="500"/>
                  </a:lnTo>
                  <a:lnTo>
                    <a:pt x="546" y="500"/>
                  </a:lnTo>
                  <a:lnTo>
                    <a:pt x="546" y="500"/>
                  </a:lnTo>
                  <a:lnTo>
                    <a:pt x="546" y="500"/>
                  </a:lnTo>
                  <a:lnTo>
                    <a:pt x="546" y="500"/>
                  </a:lnTo>
                  <a:lnTo>
                    <a:pt x="546" y="500"/>
                  </a:lnTo>
                  <a:lnTo>
                    <a:pt x="547" y="500"/>
                  </a:lnTo>
                  <a:lnTo>
                    <a:pt x="547" y="500"/>
                  </a:lnTo>
                  <a:lnTo>
                    <a:pt x="547" y="501"/>
                  </a:lnTo>
                  <a:lnTo>
                    <a:pt x="547" y="501"/>
                  </a:lnTo>
                  <a:lnTo>
                    <a:pt x="547" y="501"/>
                  </a:lnTo>
                  <a:lnTo>
                    <a:pt x="547" y="501"/>
                  </a:lnTo>
                  <a:lnTo>
                    <a:pt x="547" y="501"/>
                  </a:lnTo>
                  <a:lnTo>
                    <a:pt x="547" y="501"/>
                  </a:lnTo>
                  <a:lnTo>
                    <a:pt x="547" y="502"/>
                  </a:lnTo>
                  <a:lnTo>
                    <a:pt x="547" y="502"/>
                  </a:lnTo>
                  <a:lnTo>
                    <a:pt x="548" y="502"/>
                  </a:lnTo>
                  <a:lnTo>
                    <a:pt x="548" y="502"/>
                  </a:lnTo>
                  <a:lnTo>
                    <a:pt x="548" y="502"/>
                  </a:lnTo>
                  <a:lnTo>
                    <a:pt x="548" y="502"/>
                  </a:lnTo>
                  <a:lnTo>
                    <a:pt x="548" y="502"/>
                  </a:lnTo>
                  <a:lnTo>
                    <a:pt x="548" y="502"/>
                  </a:lnTo>
                  <a:lnTo>
                    <a:pt x="548" y="503"/>
                  </a:lnTo>
                  <a:lnTo>
                    <a:pt x="548" y="503"/>
                  </a:lnTo>
                  <a:lnTo>
                    <a:pt x="548" y="503"/>
                  </a:lnTo>
                  <a:lnTo>
                    <a:pt x="548" y="503"/>
                  </a:lnTo>
                  <a:lnTo>
                    <a:pt x="548" y="503"/>
                  </a:lnTo>
                  <a:lnTo>
                    <a:pt x="548" y="503"/>
                  </a:lnTo>
                  <a:lnTo>
                    <a:pt x="549" y="504"/>
                  </a:lnTo>
                  <a:lnTo>
                    <a:pt x="549" y="504"/>
                  </a:lnTo>
                  <a:lnTo>
                    <a:pt x="549" y="504"/>
                  </a:lnTo>
                  <a:lnTo>
                    <a:pt x="549" y="504"/>
                  </a:lnTo>
                  <a:lnTo>
                    <a:pt x="549" y="504"/>
                  </a:lnTo>
                  <a:lnTo>
                    <a:pt x="549" y="504"/>
                  </a:lnTo>
                  <a:lnTo>
                    <a:pt x="549" y="504"/>
                  </a:lnTo>
                  <a:lnTo>
                    <a:pt x="549" y="504"/>
                  </a:lnTo>
                  <a:lnTo>
                    <a:pt x="549" y="505"/>
                  </a:lnTo>
                  <a:lnTo>
                    <a:pt x="549" y="505"/>
                  </a:lnTo>
                  <a:lnTo>
                    <a:pt x="549" y="505"/>
                  </a:lnTo>
                  <a:lnTo>
                    <a:pt x="550" y="505"/>
                  </a:lnTo>
                  <a:lnTo>
                    <a:pt x="550" y="505"/>
                  </a:lnTo>
                  <a:lnTo>
                    <a:pt x="550" y="505"/>
                  </a:lnTo>
                  <a:lnTo>
                    <a:pt x="550" y="505"/>
                  </a:lnTo>
                  <a:lnTo>
                    <a:pt x="550" y="505"/>
                  </a:lnTo>
                  <a:lnTo>
                    <a:pt x="550" y="506"/>
                  </a:lnTo>
                  <a:lnTo>
                    <a:pt x="550" y="506"/>
                  </a:lnTo>
                  <a:lnTo>
                    <a:pt x="550" y="506"/>
                  </a:lnTo>
                  <a:lnTo>
                    <a:pt x="550" y="506"/>
                  </a:lnTo>
                  <a:lnTo>
                    <a:pt x="550" y="506"/>
                  </a:lnTo>
                  <a:lnTo>
                    <a:pt x="550" y="506"/>
                  </a:lnTo>
                  <a:lnTo>
                    <a:pt x="551" y="506"/>
                  </a:lnTo>
                  <a:lnTo>
                    <a:pt x="551" y="507"/>
                  </a:lnTo>
                  <a:lnTo>
                    <a:pt x="551" y="507"/>
                  </a:lnTo>
                  <a:lnTo>
                    <a:pt x="551" y="507"/>
                  </a:lnTo>
                  <a:lnTo>
                    <a:pt x="551" y="507"/>
                  </a:lnTo>
                  <a:lnTo>
                    <a:pt x="551" y="507"/>
                  </a:lnTo>
                  <a:lnTo>
                    <a:pt x="551" y="507"/>
                  </a:lnTo>
                  <a:lnTo>
                    <a:pt x="551" y="507"/>
                  </a:lnTo>
                  <a:lnTo>
                    <a:pt x="551" y="508"/>
                  </a:lnTo>
                  <a:lnTo>
                    <a:pt x="551" y="508"/>
                  </a:lnTo>
                  <a:lnTo>
                    <a:pt x="551" y="508"/>
                  </a:lnTo>
                  <a:lnTo>
                    <a:pt x="552" y="508"/>
                  </a:lnTo>
                  <a:lnTo>
                    <a:pt x="552" y="508"/>
                  </a:lnTo>
                  <a:lnTo>
                    <a:pt x="552" y="508"/>
                  </a:lnTo>
                  <a:lnTo>
                    <a:pt x="552" y="508"/>
                  </a:lnTo>
                  <a:lnTo>
                    <a:pt x="552" y="508"/>
                  </a:lnTo>
                  <a:lnTo>
                    <a:pt x="552" y="509"/>
                  </a:lnTo>
                  <a:lnTo>
                    <a:pt x="552" y="509"/>
                  </a:lnTo>
                  <a:lnTo>
                    <a:pt x="552" y="509"/>
                  </a:lnTo>
                  <a:lnTo>
                    <a:pt x="552" y="509"/>
                  </a:lnTo>
                  <a:lnTo>
                    <a:pt x="552" y="509"/>
                  </a:lnTo>
                  <a:lnTo>
                    <a:pt x="552" y="509"/>
                  </a:lnTo>
                  <a:lnTo>
                    <a:pt x="552" y="509"/>
                  </a:lnTo>
                  <a:lnTo>
                    <a:pt x="553" y="509"/>
                  </a:lnTo>
                  <a:lnTo>
                    <a:pt x="553" y="510"/>
                  </a:lnTo>
                  <a:lnTo>
                    <a:pt x="553" y="510"/>
                  </a:lnTo>
                  <a:lnTo>
                    <a:pt x="553" y="510"/>
                  </a:lnTo>
                  <a:lnTo>
                    <a:pt x="553" y="510"/>
                  </a:lnTo>
                  <a:lnTo>
                    <a:pt x="553" y="510"/>
                  </a:lnTo>
                  <a:lnTo>
                    <a:pt x="553" y="510"/>
                  </a:lnTo>
                  <a:lnTo>
                    <a:pt x="553" y="510"/>
                  </a:lnTo>
                  <a:lnTo>
                    <a:pt x="553" y="510"/>
                  </a:lnTo>
                  <a:lnTo>
                    <a:pt x="553" y="511"/>
                  </a:lnTo>
                  <a:lnTo>
                    <a:pt x="554" y="511"/>
                  </a:lnTo>
                  <a:lnTo>
                    <a:pt x="554" y="511"/>
                  </a:lnTo>
                  <a:lnTo>
                    <a:pt x="554" y="511"/>
                  </a:lnTo>
                  <a:lnTo>
                    <a:pt x="554" y="511"/>
                  </a:lnTo>
                  <a:lnTo>
                    <a:pt x="554" y="511"/>
                  </a:lnTo>
                  <a:lnTo>
                    <a:pt x="554" y="511"/>
                  </a:lnTo>
                  <a:lnTo>
                    <a:pt x="554" y="512"/>
                  </a:lnTo>
                  <a:lnTo>
                    <a:pt x="554" y="512"/>
                  </a:lnTo>
                  <a:lnTo>
                    <a:pt x="554" y="512"/>
                  </a:lnTo>
                  <a:lnTo>
                    <a:pt x="554" y="512"/>
                  </a:lnTo>
                  <a:lnTo>
                    <a:pt x="554" y="512"/>
                  </a:lnTo>
                  <a:lnTo>
                    <a:pt x="554" y="512"/>
                  </a:lnTo>
                  <a:lnTo>
                    <a:pt x="555" y="512"/>
                  </a:lnTo>
                  <a:lnTo>
                    <a:pt x="555" y="512"/>
                  </a:lnTo>
                  <a:lnTo>
                    <a:pt x="555" y="512"/>
                  </a:lnTo>
                  <a:lnTo>
                    <a:pt x="555" y="513"/>
                  </a:lnTo>
                  <a:lnTo>
                    <a:pt x="555" y="513"/>
                  </a:lnTo>
                  <a:lnTo>
                    <a:pt x="555" y="513"/>
                  </a:lnTo>
                  <a:lnTo>
                    <a:pt x="555" y="513"/>
                  </a:lnTo>
                  <a:lnTo>
                    <a:pt x="555" y="513"/>
                  </a:lnTo>
                  <a:lnTo>
                    <a:pt x="555" y="513"/>
                  </a:lnTo>
                  <a:lnTo>
                    <a:pt x="555" y="513"/>
                  </a:lnTo>
                  <a:lnTo>
                    <a:pt x="556" y="514"/>
                  </a:lnTo>
                  <a:lnTo>
                    <a:pt x="556" y="514"/>
                  </a:lnTo>
                  <a:lnTo>
                    <a:pt x="556" y="514"/>
                  </a:lnTo>
                  <a:lnTo>
                    <a:pt x="556" y="514"/>
                  </a:lnTo>
                  <a:lnTo>
                    <a:pt x="556" y="514"/>
                  </a:lnTo>
                  <a:lnTo>
                    <a:pt x="556" y="514"/>
                  </a:lnTo>
                  <a:lnTo>
                    <a:pt x="556" y="514"/>
                  </a:lnTo>
                  <a:lnTo>
                    <a:pt x="556" y="514"/>
                  </a:lnTo>
                  <a:lnTo>
                    <a:pt x="556" y="514"/>
                  </a:lnTo>
                  <a:lnTo>
                    <a:pt x="556" y="515"/>
                  </a:lnTo>
                  <a:lnTo>
                    <a:pt x="556" y="515"/>
                  </a:lnTo>
                  <a:lnTo>
                    <a:pt x="556" y="515"/>
                  </a:lnTo>
                  <a:lnTo>
                    <a:pt x="557" y="515"/>
                  </a:lnTo>
                  <a:lnTo>
                    <a:pt x="557" y="515"/>
                  </a:lnTo>
                  <a:lnTo>
                    <a:pt x="557" y="515"/>
                  </a:lnTo>
                  <a:lnTo>
                    <a:pt x="557" y="515"/>
                  </a:lnTo>
                  <a:lnTo>
                    <a:pt x="557" y="515"/>
                  </a:lnTo>
                  <a:lnTo>
                    <a:pt x="557" y="515"/>
                  </a:lnTo>
                  <a:lnTo>
                    <a:pt x="557" y="516"/>
                  </a:lnTo>
                  <a:lnTo>
                    <a:pt x="557" y="516"/>
                  </a:lnTo>
                  <a:lnTo>
                    <a:pt x="557" y="516"/>
                  </a:lnTo>
                  <a:lnTo>
                    <a:pt x="557" y="516"/>
                  </a:lnTo>
                  <a:lnTo>
                    <a:pt x="557" y="516"/>
                  </a:lnTo>
                  <a:lnTo>
                    <a:pt x="558" y="516"/>
                  </a:lnTo>
                  <a:lnTo>
                    <a:pt x="558" y="516"/>
                  </a:lnTo>
                  <a:lnTo>
                    <a:pt x="558" y="516"/>
                  </a:lnTo>
                  <a:lnTo>
                    <a:pt x="558" y="517"/>
                  </a:lnTo>
                  <a:lnTo>
                    <a:pt x="558" y="517"/>
                  </a:lnTo>
                  <a:lnTo>
                    <a:pt x="558" y="517"/>
                  </a:lnTo>
                  <a:lnTo>
                    <a:pt x="558" y="517"/>
                  </a:lnTo>
                  <a:lnTo>
                    <a:pt x="558" y="517"/>
                  </a:lnTo>
                  <a:lnTo>
                    <a:pt x="558" y="517"/>
                  </a:lnTo>
                  <a:lnTo>
                    <a:pt x="558" y="517"/>
                  </a:lnTo>
                  <a:lnTo>
                    <a:pt x="558" y="517"/>
                  </a:lnTo>
                  <a:lnTo>
                    <a:pt x="559" y="517"/>
                  </a:lnTo>
                  <a:lnTo>
                    <a:pt x="559" y="518"/>
                  </a:lnTo>
                  <a:lnTo>
                    <a:pt x="559" y="518"/>
                  </a:lnTo>
                  <a:lnTo>
                    <a:pt x="559" y="518"/>
                  </a:lnTo>
                  <a:lnTo>
                    <a:pt x="559" y="518"/>
                  </a:lnTo>
                  <a:lnTo>
                    <a:pt x="559" y="518"/>
                  </a:lnTo>
                  <a:lnTo>
                    <a:pt x="559" y="518"/>
                  </a:lnTo>
                  <a:lnTo>
                    <a:pt x="559" y="518"/>
                  </a:lnTo>
                  <a:lnTo>
                    <a:pt x="559" y="518"/>
                  </a:lnTo>
                  <a:lnTo>
                    <a:pt x="559" y="518"/>
                  </a:lnTo>
                  <a:lnTo>
                    <a:pt x="559" y="519"/>
                  </a:lnTo>
                  <a:lnTo>
                    <a:pt x="560" y="519"/>
                  </a:lnTo>
                  <a:lnTo>
                    <a:pt x="560" y="519"/>
                  </a:lnTo>
                  <a:lnTo>
                    <a:pt x="560" y="519"/>
                  </a:lnTo>
                  <a:lnTo>
                    <a:pt x="560" y="519"/>
                  </a:lnTo>
                  <a:lnTo>
                    <a:pt x="560" y="519"/>
                  </a:lnTo>
                  <a:lnTo>
                    <a:pt x="560" y="519"/>
                  </a:lnTo>
                  <a:lnTo>
                    <a:pt x="560" y="519"/>
                  </a:lnTo>
                  <a:lnTo>
                    <a:pt x="560" y="520"/>
                  </a:lnTo>
                  <a:lnTo>
                    <a:pt x="560" y="520"/>
                  </a:lnTo>
                  <a:lnTo>
                    <a:pt x="560" y="520"/>
                  </a:lnTo>
                  <a:lnTo>
                    <a:pt x="561" y="520"/>
                  </a:lnTo>
                  <a:lnTo>
                    <a:pt x="561" y="520"/>
                  </a:lnTo>
                  <a:lnTo>
                    <a:pt x="561" y="520"/>
                  </a:lnTo>
                  <a:lnTo>
                    <a:pt x="561" y="520"/>
                  </a:lnTo>
                  <a:lnTo>
                    <a:pt x="561" y="520"/>
                  </a:lnTo>
                  <a:lnTo>
                    <a:pt x="561" y="520"/>
                  </a:lnTo>
                  <a:lnTo>
                    <a:pt x="561" y="520"/>
                  </a:lnTo>
                  <a:lnTo>
                    <a:pt x="561" y="521"/>
                  </a:lnTo>
                  <a:lnTo>
                    <a:pt x="561" y="521"/>
                  </a:lnTo>
                  <a:lnTo>
                    <a:pt x="561" y="521"/>
                  </a:lnTo>
                  <a:lnTo>
                    <a:pt x="561" y="521"/>
                  </a:lnTo>
                  <a:lnTo>
                    <a:pt x="561" y="521"/>
                  </a:lnTo>
                  <a:lnTo>
                    <a:pt x="562" y="521"/>
                  </a:lnTo>
                  <a:lnTo>
                    <a:pt x="562" y="521"/>
                  </a:lnTo>
                  <a:lnTo>
                    <a:pt x="562" y="521"/>
                  </a:lnTo>
                  <a:lnTo>
                    <a:pt x="562" y="522"/>
                  </a:lnTo>
                  <a:lnTo>
                    <a:pt x="562" y="522"/>
                  </a:lnTo>
                  <a:lnTo>
                    <a:pt x="562" y="522"/>
                  </a:lnTo>
                  <a:lnTo>
                    <a:pt x="562" y="522"/>
                  </a:lnTo>
                  <a:lnTo>
                    <a:pt x="562" y="522"/>
                  </a:lnTo>
                  <a:lnTo>
                    <a:pt x="562" y="522"/>
                  </a:lnTo>
                  <a:lnTo>
                    <a:pt x="562" y="522"/>
                  </a:lnTo>
                  <a:lnTo>
                    <a:pt x="562" y="522"/>
                  </a:lnTo>
                  <a:lnTo>
                    <a:pt x="563" y="522"/>
                  </a:lnTo>
                  <a:lnTo>
                    <a:pt x="563" y="522"/>
                  </a:lnTo>
                  <a:lnTo>
                    <a:pt x="563" y="523"/>
                  </a:lnTo>
                  <a:lnTo>
                    <a:pt x="563" y="523"/>
                  </a:lnTo>
                  <a:lnTo>
                    <a:pt x="563" y="523"/>
                  </a:lnTo>
                  <a:lnTo>
                    <a:pt x="563" y="523"/>
                  </a:lnTo>
                  <a:lnTo>
                    <a:pt x="563" y="523"/>
                  </a:lnTo>
                  <a:lnTo>
                    <a:pt x="563" y="523"/>
                  </a:lnTo>
                  <a:lnTo>
                    <a:pt x="563" y="523"/>
                  </a:lnTo>
                  <a:lnTo>
                    <a:pt x="563" y="523"/>
                  </a:lnTo>
                  <a:lnTo>
                    <a:pt x="563" y="523"/>
                  </a:lnTo>
                  <a:lnTo>
                    <a:pt x="564" y="523"/>
                  </a:lnTo>
                  <a:lnTo>
                    <a:pt x="564" y="524"/>
                  </a:lnTo>
                  <a:lnTo>
                    <a:pt x="564" y="524"/>
                  </a:lnTo>
                  <a:lnTo>
                    <a:pt x="564" y="524"/>
                  </a:lnTo>
                  <a:lnTo>
                    <a:pt x="564" y="524"/>
                  </a:lnTo>
                  <a:lnTo>
                    <a:pt x="564" y="524"/>
                  </a:lnTo>
                  <a:lnTo>
                    <a:pt x="564" y="524"/>
                  </a:lnTo>
                  <a:lnTo>
                    <a:pt x="564" y="524"/>
                  </a:lnTo>
                  <a:lnTo>
                    <a:pt x="564" y="524"/>
                  </a:lnTo>
                  <a:lnTo>
                    <a:pt x="564" y="524"/>
                  </a:lnTo>
                  <a:lnTo>
                    <a:pt x="564" y="525"/>
                  </a:lnTo>
                  <a:lnTo>
                    <a:pt x="565" y="525"/>
                  </a:lnTo>
                  <a:lnTo>
                    <a:pt x="565" y="525"/>
                  </a:lnTo>
                  <a:lnTo>
                    <a:pt x="565" y="525"/>
                  </a:lnTo>
                  <a:lnTo>
                    <a:pt x="565" y="525"/>
                  </a:lnTo>
                  <a:lnTo>
                    <a:pt x="565" y="525"/>
                  </a:lnTo>
                  <a:lnTo>
                    <a:pt x="565" y="525"/>
                  </a:lnTo>
                  <a:lnTo>
                    <a:pt x="565" y="525"/>
                  </a:lnTo>
                  <a:lnTo>
                    <a:pt x="565" y="525"/>
                  </a:lnTo>
                  <a:lnTo>
                    <a:pt x="565" y="525"/>
                  </a:lnTo>
                  <a:lnTo>
                    <a:pt x="565" y="526"/>
                  </a:lnTo>
                  <a:lnTo>
                    <a:pt x="565" y="526"/>
                  </a:lnTo>
                  <a:lnTo>
                    <a:pt x="565" y="526"/>
                  </a:lnTo>
                  <a:lnTo>
                    <a:pt x="566" y="526"/>
                  </a:lnTo>
                  <a:lnTo>
                    <a:pt x="566" y="526"/>
                  </a:lnTo>
                  <a:lnTo>
                    <a:pt x="566" y="526"/>
                  </a:lnTo>
                  <a:lnTo>
                    <a:pt x="566" y="526"/>
                  </a:lnTo>
                  <a:lnTo>
                    <a:pt x="566" y="526"/>
                  </a:lnTo>
                  <a:lnTo>
                    <a:pt x="566" y="526"/>
                  </a:lnTo>
                  <a:lnTo>
                    <a:pt x="566" y="526"/>
                  </a:lnTo>
                  <a:lnTo>
                    <a:pt x="566" y="527"/>
                  </a:lnTo>
                  <a:lnTo>
                    <a:pt x="566" y="527"/>
                  </a:lnTo>
                  <a:lnTo>
                    <a:pt x="566" y="527"/>
                  </a:lnTo>
                  <a:lnTo>
                    <a:pt x="567" y="527"/>
                  </a:lnTo>
                  <a:lnTo>
                    <a:pt x="567" y="527"/>
                  </a:lnTo>
                  <a:lnTo>
                    <a:pt x="567" y="527"/>
                  </a:lnTo>
                  <a:lnTo>
                    <a:pt x="567" y="527"/>
                  </a:lnTo>
                  <a:lnTo>
                    <a:pt x="567" y="527"/>
                  </a:lnTo>
                  <a:lnTo>
                    <a:pt x="567" y="527"/>
                  </a:lnTo>
                  <a:lnTo>
                    <a:pt x="567" y="527"/>
                  </a:lnTo>
                  <a:lnTo>
                    <a:pt x="567" y="528"/>
                  </a:lnTo>
                  <a:lnTo>
                    <a:pt x="567" y="528"/>
                  </a:lnTo>
                  <a:lnTo>
                    <a:pt x="567" y="528"/>
                  </a:lnTo>
                  <a:lnTo>
                    <a:pt x="567" y="528"/>
                  </a:lnTo>
                  <a:lnTo>
                    <a:pt x="567" y="528"/>
                  </a:lnTo>
                  <a:lnTo>
                    <a:pt x="568" y="528"/>
                  </a:lnTo>
                  <a:lnTo>
                    <a:pt x="568" y="528"/>
                  </a:lnTo>
                  <a:lnTo>
                    <a:pt x="568" y="528"/>
                  </a:lnTo>
                  <a:lnTo>
                    <a:pt x="568" y="528"/>
                  </a:lnTo>
                  <a:lnTo>
                    <a:pt x="568" y="528"/>
                  </a:lnTo>
                  <a:lnTo>
                    <a:pt x="568" y="528"/>
                  </a:lnTo>
                  <a:lnTo>
                    <a:pt x="568" y="529"/>
                  </a:lnTo>
                  <a:lnTo>
                    <a:pt x="568" y="529"/>
                  </a:lnTo>
                  <a:lnTo>
                    <a:pt x="568" y="529"/>
                  </a:lnTo>
                  <a:lnTo>
                    <a:pt x="568" y="529"/>
                  </a:lnTo>
                  <a:lnTo>
                    <a:pt x="569" y="529"/>
                  </a:lnTo>
                  <a:lnTo>
                    <a:pt x="569" y="529"/>
                  </a:lnTo>
                  <a:lnTo>
                    <a:pt x="569" y="529"/>
                  </a:lnTo>
                  <a:lnTo>
                    <a:pt x="569" y="529"/>
                  </a:lnTo>
                  <a:lnTo>
                    <a:pt x="569" y="529"/>
                  </a:lnTo>
                  <a:lnTo>
                    <a:pt x="569" y="529"/>
                  </a:lnTo>
                  <a:lnTo>
                    <a:pt x="569" y="530"/>
                  </a:lnTo>
                  <a:lnTo>
                    <a:pt x="569" y="530"/>
                  </a:lnTo>
                  <a:lnTo>
                    <a:pt x="569" y="530"/>
                  </a:lnTo>
                  <a:lnTo>
                    <a:pt x="569" y="530"/>
                  </a:lnTo>
                  <a:lnTo>
                    <a:pt x="569" y="530"/>
                  </a:lnTo>
                  <a:lnTo>
                    <a:pt x="569" y="530"/>
                  </a:lnTo>
                  <a:lnTo>
                    <a:pt x="570" y="530"/>
                  </a:lnTo>
                  <a:lnTo>
                    <a:pt x="570" y="530"/>
                  </a:lnTo>
                  <a:lnTo>
                    <a:pt x="570" y="530"/>
                  </a:lnTo>
                  <a:lnTo>
                    <a:pt x="570" y="530"/>
                  </a:lnTo>
                  <a:lnTo>
                    <a:pt x="570" y="530"/>
                  </a:lnTo>
                  <a:lnTo>
                    <a:pt x="570" y="531"/>
                  </a:lnTo>
                  <a:lnTo>
                    <a:pt x="570" y="531"/>
                  </a:lnTo>
                  <a:lnTo>
                    <a:pt x="570" y="531"/>
                  </a:lnTo>
                  <a:lnTo>
                    <a:pt x="570" y="531"/>
                  </a:lnTo>
                  <a:lnTo>
                    <a:pt x="570" y="531"/>
                  </a:lnTo>
                  <a:lnTo>
                    <a:pt x="570" y="531"/>
                  </a:lnTo>
                  <a:lnTo>
                    <a:pt x="571" y="531"/>
                  </a:lnTo>
                  <a:lnTo>
                    <a:pt x="571" y="531"/>
                  </a:lnTo>
                  <a:lnTo>
                    <a:pt x="571" y="531"/>
                  </a:lnTo>
                  <a:lnTo>
                    <a:pt x="571" y="531"/>
                  </a:lnTo>
                  <a:lnTo>
                    <a:pt x="571" y="531"/>
                  </a:lnTo>
                  <a:lnTo>
                    <a:pt x="571" y="532"/>
                  </a:lnTo>
                  <a:lnTo>
                    <a:pt x="571" y="532"/>
                  </a:lnTo>
                  <a:lnTo>
                    <a:pt x="571" y="532"/>
                  </a:lnTo>
                  <a:lnTo>
                    <a:pt x="571" y="532"/>
                  </a:lnTo>
                  <a:lnTo>
                    <a:pt x="571" y="532"/>
                  </a:lnTo>
                  <a:lnTo>
                    <a:pt x="571" y="532"/>
                  </a:lnTo>
                  <a:lnTo>
                    <a:pt x="572" y="532"/>
                  </a:lnTo>
                  <a:lnTo>
                    <a:pt x="572" y="532"/>
                  </a:lnTo>
                  <a:lnTo>
                    <a:pt x="572" y="532"/>
                  </a:lnTo>
                  <a:lnTo>
                    <a:pt x="572" y="532"/>
                  </a:lnTo>
                  <a:lnTo>
                    <a:pt x="572" y="532"/>
                  </a:lnTo>
                  <a:lnTo>
                    <a:pt x="572" y="533"/>
                  </a:lnTo>
                  <a:lnTo>
                    <a:pt x="572" y="533"/>
                  </a:lnTo>
                  <a:lnTo>
                    <a:pt x="572" y="533"/>
                  </a:lnTo>
                  <a:lnTo>
                    <a:pt x="572" y="533"/>
                  </a:lnTo>
                  <a:lnTo>
                    <a:pt x="572" y="533"/>
                  </a:lnTo>
                  <a:lnTo>
                    <a:pt x="572" y="533"/>
                  </a:lnTo>
                  <a:lnTo>
                    <a:pt x="573" y="533"/>
                  </a:lnTo>
                  <a:lnTo>
                    <a:pt x="573" y="533"/>
                  </a:lnTo>
                  <a:lnTo>
                    <a:pt x="573" y="533"/>
                  </a:lnTo>
                  <a:lnTo>
                    <a:pt x="573" y="533"/>
                  </a:lnTo>
                  <a:lnTo>
                    <a:pt x="573" y="533"/>
                  </a:lnTo>
                  <a:lnTo>
                    <a:pt x="573" y="533"/>
                  </a:lnTo>
                  <a:lnTo>
                    <a:pt x="573" y="534"/>
                  </a:lnTo>
                  <a:lnTo>
                    <a:pt x="573" y="534"/>
                  </a:lnTo>
                  <a:lnTo>
                    <a:pt x="573" y="534"/>
                  </a:lnTo>
                  <a:lnTo>
                    <a:pt x="573" y="534"/>
                  </a:lnTo>
                  <a:lnTo>
                    <a:pt x="574" y="534"/>
                  </a:lnTo>
                  <a:lnTo>
                    <a:pt x="574" y="534"/>
                  </a:lnTo>
                  <a:lnTo>
                    <a:pt x="574" y="534"/>
                  </a:lnTo>
                  <a:lnTo>
                    <a:pt x="574" y="534"/>
                  </a:lnTo>
                  <a:lnTo>
                    <a:pt x="574" y="534"/>
                  </a:lnTo>
                  <a:lnTo>
                    <a:pt x="574" y="534"/>
                  </a:lnTo>
                  <a:lnTo>
                    <a:pt x="574" y="534"/>
                  </a:lnTo>
                  <a:lnTo>
                    <a:pt x="574" y="535"/>
                  </a:lnTo>
                  <a:lnTo>
                    <a:pt x="574" y="535"/>
                  </a:lnTo>
                  <a:lnTo>
                    <a:pt x="574" y="535"/>
                  </a:lnTo>
                  <a:lnTo>
                    <a:pt x="574" y="535"/>
                  </a:lnTo>
                  <a:lnTo>
                    <a:pt x="574" y="535"/>
                  </a:lnTo>
                  <a:lnTo>
                    <a:pt x="575" y="535"/>
                  </a:lnTo>
                  <a:lnTo>
                    <a:pt x="575" y="535"/>
                  </a:lnTo>
                  <a:lnTo>
                    <a:pt x="575" y="535"/>
                  </a:lnTo>
                  <a:lnTo>
                    <a:pt x="575" y="535"/>
                  </a:lnTo>
                  <a:lnTo>
                    <a:pt x="575" y="535"/>
                  </a:lnTo>
                  <a:lnTo>
                    <a:pt x="575" y="535"/>
                  </a:lnTo>
                  <a:lnTo>
                    <a:pt x="575" y="535"/>
                  </a:lnTo>
                  <a:lnTo>
                    <a:pt x="575" y="535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75" y="536"/>
                  </a:lnTo>
                  <a:lnTo>
                    <a:pt x="576" y="536"/>
                  </a:lnTo>
                  <a:lnTo>
                    <a:pt x="576" y="536"/>
                  </a:lnTo>
                  <a:lnTo>
                    <a:pt x="576" y="536"/>
                  </a:lnTo>
                  <a:lnTo>
                    <a:pt x="576" y="536"/>
                  </a:lnTo>
                  <a:lnTo>
                    <a:pt x="576" y="536"/>
                  </a:lnTo>
                  <a:lnTo>
                    <a:pt x="576" y="536"/>
                  </a:lnTo>
                  <a:lnTo>
                    <a:pt x="576" y="536"/>
                  </a:lnTo>
                  <a:lnTo>
                    <a:pt x="576" y="536"/>
                  </a:lnTo>
                  <a:lnTo>
                    <a:pt x="576" y="537"/>
                  </a:lnTo>
                  <a:lnTo>
                    <a:pt x="576" y="537"/>
                  </a:lnTo>
                  <a:lnTo>
                    <a:pt x="577" y="537"/>
                  </a:lnTo>
                  <a:lnTo>
                    <a:pt x="577" y="537"/>
                  </a:lnTo>
                  <a:lnTo>
                    <a:pt x="577" y="537"/>
                  </a:lnTo>
                  <a:lnTo>
                    <a:pt x="577" y="537"/>
                  </a:lnTo>
                  <a:lnTo>
                    <a:pt x="577" y="537"/>
                  </a:lnTo>
                  <a:lnTo>
                    <a:pt x="577" y="537"/>
                  </a:lnTo>
                  <a:lnTo>
                    <a:pt x="577" y="537"/>
                  </a:lnTo>
                  <a:lnTo>
                    <a:pt x="577" y="537"/>
                  </a:lnTo>
                  <a:lnTo>
                    <a:pt x="577" y="537"/>
                  </a:lnTo>
                  <a:lnTo>
                    <a:pt x="577" y="537"/>
                  </a:lnTo>
                  <a:lnTo>
                    <a:pt x="577" y="537"/>
                  </a:lnTo>
                  <a:lnTo>
                    <a:pt x="578" y="538"/>
                  </a:lnTo>
                  <a:lnTo>
                    <a:pt x="578" y="538"/>
                  </a:lnTo>
                  <a:lnTo>
                    <a:pt x="578" y="538"/>
                  </a:lnTo>
                  <a:lnTo>
                    <a:pt x="578" y="538"/>
                  </a:lnTo>
                  <a:lnTo>
                    <a:pt x="578" y="538"/>
                  </a:lnTo>
                  <a:lnTo>
                    <a:pt x="578" y="538"/>
                  </a:lnTo>
                  <a:lnTo>
                    <a:pt x="578" y="538"/>
                  </a:lnTo>
                  <a:lnTo>
                    <a:pt x="578" y="538"/>
                  </a:lnTo>
                  <a:lnTo>
                    <a:pt x="578" y="538"/>
                  </a:lnTo>
                  <a:lnTo>
                    <a:pt x="578" y="538"/>
                  </a:lnTo>
                  <a:lnTo>
                    <a:pt x="578" y="538"/>
                  </a:lnTo>
                  <a:lnTo>
                    <a:pt x="578" y="538"/>
                  </a:lnTo>
                  <a:lnTo>
                    <a:pt x="579" y="538"/>
                  </a:lnTo>
                  <a:lnTo>
                    <a:pt x="579" y="539"/>
                  </a:lnTo>
                  <a:lnTo>
                    <a:pt x="579" y="539"/>
                  </a:lnTo>
                  <a:lnTo>
                    <a:pt x="579" y="539"/>
                  </a:lnTo>
                  <a:lnTo>
                    <a:pt x="579" y="539"/>
                  </a:lnTo>
                  <a:lnTo>
                    <a:pt x="579" y="539"/>
                  </a:lnTo>
                  <a:lnTo>
                    <a:pt x="579" y="539"/>
                  </a:lnTo>
                  <a:lnTo>
                    <a:pt x="579" y="539"/>
                  </a:lnTo>
                  <a:lnTo>
                    <a:pt x="579" y="539"/>
                  </a:lnTo>
                  <a:lnTo>
                    <a:pt x="579" y="539"/>
                  </a:lnTo>
                  <a:lnTo>
                    <a:pt x="580" y="539"/>
                  </a:lnTo>
                  <a:lnTo>
                    <a:pt x="580" y="539"/>
                  </a:lnTo>
                  <a:lnTo>
                    <a:pt x="580" y="539"/>
                  </a:lnTo>
                  <a:lnTo>
                    <a:pt x="580" y="539"/>
                  </a:lnTo>
                  <a:lnTo>
                    <a:pt x="580" y="540"/>
                  </a:lnTo>
                  <a:lnTo>
                    <a:pt x="580" y="540"/>
                  </a:lnTo>
                  <a:lnTo>
                    <a:pt x="580" y="540"/>
                  </a:lnTo>
                  <a:lnTo>
                    <a:pt x="580" y="540"/>
                  </a:lnTo>
                  <a:lnTo>
                    <a:pt x="580" y="540"/>
                  </a:lnTo>
                  <a:lnTo>
                    <a:pt x="580" y="540"/>
                  </a:lnTo>
                  <a:lnTo>
                    <a:pt x="580" y="540"/>
                  </a:lnTo>
                  <a:lnTo>
                    <a:pt x="580" y="540"/>
                  </a:lnTo>
                  <a:lnTo>
                    <a:pt x="581" y="540"/>
                  </a:lnTo>
                  <a:lnTo>
                    <a:pt x="581" y="540"/>
                  </a:lnTo>
                  <a:lnTo>
                    <a:pt x="581" y="540"/>
                  </a:lnTo>
                  <a:lnTo>
                    <a:pt x="581" y="540"/>
                  </a:lnTo>
                  <a:lnTo>
                    <a:pt x="581" y="540"/>
                  </a:lnTo>
                  <a:lnTo>
                    <a:pt x="581" y="540"/>
                  </a:lnTo>
                  <a:lnTo>
                    <a:pt x="581" y="541"/>
                  </a:lnTo>
                  <a:lnTo>
                    <a:pt x="581" y="541"/>
                  </a:lnTo>
                  <a:lnTo>
                    <a:pt x="581" y="541"/>
                  </a:lnTo>
                  <a:lnTo>
                    <a:pt x="581" y="541"/>
                  </a:lnTo>
                  <a:lnTo>
                    <a:pt x="582" y="541"/>
                  </a:lnTo>
                  <a:lnTo>
                    <a:pt x="582" y="541"/>
                  </a:lnTo>
                  <a:lnTo>
                    <a:pt x="582" y="541"/>
                  </a:lnTo>
                  <a:lnTo>
                    <a:pt x="582" y="541"/>
                  </a:lnTo>
                  <a:lnTo>
                    <a:pt x="582" y="541"/>
                  </a:lnTo>
                  <a:lnTo>
                    <a:pt x="582" y="541"/>
                  </a:lnTo>
                  <a:lnTo>
                    <a:pt x="582" y="541"/>
                  </a:lnTo>
                  <a:lnTo>
                    <a:pt x="582" y="541"/>
                  </a:lnTo>
                  <a:lnTo>
                    <a:pt x="582" y="541"/>
                  </a:lnTo>
                  <a:lnTo>
                    <a:pt x="582" y="542"/>
                  </a:lnTo>
                  <a:lnTo>
                    <a:pt x="582" y="542"/>
                  </a:lnTo>
                  <a:lnTo>
                    <a:pt x="582" y="542"/>
                  </a:lnTo>
                  <a:lnTo>
                    <a:pt x="583" y="542"/>
                  </a:lnTo>
                  <a:lnTo>
                    <a:pt x="583" y="542"/>
                  </a:lnTo>
                  <a:lnTo>
                    <a:pt x="583" y="542"/>
                  </a:lnTo>
                  <a:lnTo>
                    <a:pt x="583" y="542"/>
                  </a:lnTo>
                  <a:lnTo>
                    <a:pt x="583" y="542"/>
                  </a:lnTo>
                  <a:lnTo>
                    <a:pt x="583" y="542"/>
                  </a:lnTo>
                  <a:lnTo>
                    <a:pt x="583" y="542"/>
                  </a:lnTo>
                  <a:lnTo>
                    <a:pt x="583" y="542"/>
                  </a:lnTo>
                  <a:lnTo>
                    <a:pt x="583" y="542"/>
                  </a:lnTo>
                  <a:lnTo>
                    <a:pt x="583" y="542"/>
                  </a:lnTo>
                  <a:lnTo>
                    <a:pt x="583" y="542"/>
                  </a:lnTo>
                  <a:lnTo>
                    <a:pt x="584" y="542"/>
                  </a:lnTo>
                  <a:lnTo>
                    <a:pt x="584" y="543"/>
                  </a:lnTo>
                  <a:lnTo>
                    <a:pt x="584" y="543"/>
                  </a:lnTo>
                  <a:lnTo>
                    <a:pt x="584" y="543"/>
                  </a:lnTo>
                  <a:lnTo>
                    <a:pt x="584" y="543"/>
                  </a:lnTo>
                  <a:lnTo>
                    <a:pt x="584" y="543"/>
                  </a:lnTo>
                  <a:lnTo>
                    <a:pt x="584" y="543"/>
                  </a:lnTo>
                  <a:lnTo>
                    <a:pt x="584" y="543"/>
                  </a:lnTo>
                  <a:lnTo>
                    <a:pt x="584" y="543"/>
                  </a:lnTo>
                  <a:lnTo>
                    <a:pt x="584" y="543"/>
                  </a:lnTo>
                  <a:lnTo>
                    <a:pt x="584" y="543"/>
                  </a:lnTo>
                  <a:lnTo>
                    <a:pt x="585" y="543"/>
                  </a:lnTo>
                  <a:lnTo>
                    <a:pt x="585" y="543"/>
                  </a:lnTo>
                  <a:lnTo>
                    <a:pt x="585" y="543"/>
                  </a:lnTo>
                  <a:lnTo>
                    <a:pt x="585" y="543"/>
                  </a:lnTo>
                  <a:lnTo>
                    <a:pt x="585" y="543"/>
                  </a:lnTo>
                  <a:lnTo>
                    <a:pt x="585" y="543"/>
                  </a:lnTo>
                  <a:lnTo>
                    <a:pt x="585" y="544"/>
                  </a:lnTo>
                  <a:lnTo>
                    <a:pt x="585" y="544"/>
                  </a:lnTo>
                  <a:lnTo>
                    <a:pt x="585" y="544"/>
                  </a:lnTo>
                  <a:lnTo>
                    <a:pt x="585" y="544"/>
                  </a:lnTo>
                  <a:lnTo>
                    <a:pt x="585" y="544"/>
                  </a:lnTo>
                  <a:lnTo>
                    <a:pt x="586" y="544"/>
                  </a:lnTo>
                  <a:lnTo>
                    <a:pt x="586" y="544"/>
                  </a:lnTo>
                  <a:lnTo>
                    <a:pt x="586" y="544"/>
                  </a:lnTo>
                  <a:lnTo>
                    <a:pt x="586" y="544"/>
                  </a:lnTo>
                  <a:lnTo>
                    <a:pt x="586" y="544"/>
                  </a:lnTo>
                  <a:lnTo>
                    <a:pt x="586" y="544"/>
                  </a:lnTo>
                  <a:lnTo>
                    <a:pt x="586" y="544"/>
                  </a:lnTo>
                  <a:lnTo>
                    <a:pt x="586" y="544"/>
                  </a:lnTo>
                  <a:lnTo>
                    <a:pt x="586" y="544"/>
                  </a:lnTo>
                  <a:lnTo>
                    <a:pt x="586" y="545"/>
                  </a:lnTo>
                  <a:lnTo>
                    <a:pt x="586" y="545"/>
                  </a:lnTo>
                  <a:lnTo>
                    <a:pt x="586" y="545"/>
                  </a:lnTo>
                  <a:lnTo>
                    <a:pt x="587" y="545"/>
                  </a:lnTo>
                  <a:lnTo>
                    <a:pt x="587" y="545"/>
                  </a:lnTo>
                  <a:lnTo>
                    <a:pt x="587" y="545"/>
                  </a:lnTo>
                  <a:lnTo>
                    <a:pt x="587" y="545"/>
                  </a:lnTo>
                  <a:lnTo>
                    <a:pt x="587" y="545"/>
                  </a:lnTo>
                  <a:lnTo>
                    <a:pt x="587" y="545"/>
                  </a:lnTo>
                  <a:lnTo>
                    <a:pt x="587" y="545"/>
                  </a:lnTo>
                  <a:lnTo>
                    <a:pt x="587" y="545"/>
                  </a:lnTo>
                  <a:lnTo>
                    <a:pt x="587" y="545"/>
                  </a:lnTo>
                  <a:lnTo>
                    <a:pt x="587" y="545"/>
                  </a:lnTo>
                  <a:lnTo>
                    <a:pt x="588" y="545"/>
                  </a:lnTo>
                  <a:lnTo>
                    <a:pt x="588" y="545"/>
                  </a:lnTo>
                  <a:lnTo>
                    <a:pt x="588" y="545"/>
                  </a:lnTo>
                  <a:lnTo>
                    <a:pt x="588" y="545"/>
                  </a:lnTo>
                  <a:lnTo>
                    <a:pt x="588" y="546"/>
                  </a:lnTo>
                  <a:lnTo>
                    <a:pt x="588" y="546"/>
                  </a:lnTo>
                  <a:lnTo>
                    <a:pt x="588" y="546"/>
                  </a:lnTo>
                  <a:lnTo>
                    <a:pt x="588" y="546"/>
                  </a:lnTo>
                  <a:lnTo>
                    <a:pt x="588" y="546"/>
                  </a:lnTo>
                  <a:lnTo>
                    <a:pt x="588" y="546"/>
                  </a:lnTo>
                  <a:lnTo>
                    <a:pt x="588" y="546"/>
                  </a:lnTo>
                  <a:lnTo>
                    <a:pt x="588" y="546"/>
                  </a:lnTo>
                  <a:lnTo>
                    <a:pt x="589" y="546"/>
                  </a:lnTo>
                  <a:lnTo>
                    <a:pt x="589" y="546"/>
                  </a:lnTo>
                  <a:lnTo>
                    <a:pt x="589" y="546"/>
                  </a:lnTo>
                  <a:lnTo>
                    <a:pt x="589" y="546"/>
                  </a:lnTo>
                  <a:lnTo>
                    <a:pt x="589" y="546"/>
                  </a:lnTo>
                  <a:lnTo>
                    <a:pt x="589" y="546"/>
                  </a:lnTo>
                  <a:lnTo>
                    <a:pt x="589" y="546"/>
                  </a:lnTo>
                  <a:lnTo>
                    <a:pt x="589" y="546"/>
                  </a:lnTo>
                  <a:lnTo>
                    <a:pt x="589" y="547"/>
                  </a:lnTo>
                  <a:lnTo>
                    <a:pt x="589" y="547"/>
                  </a:lnTo>
                  <a:lnTo>
                    <a:pt x="590" y="547"/>
                  </a:lnTo>
                  <a:lnTo>
                    <a:pt x="590" y="547"/>
                  </a:lnTo>
                  <a:lnTo>
                    <a:pt x="590" y="547"/>
                  </a:lnTo>
                  <a:lnTo>
                    <a:pt x="590" y="547"/>
                  </a:lnTo>
                  <a:lnTo>
                    <a:pt x="590" y="547"/>
                  </a:lnTo>
                  <a:lnTo>
                    <a:pt x="590" y="547"/>
                  </a:lnTo>
                  <a:lnTo>
                    <a:pt x="590" y="547"/>
                  </a:lnTo>
                  <a:lnTo>
                    <a:pt x="590" y="547"/>
                  </a:lnTo>
                  <a:lnTo>
                    <a:pt x="590" y="547"/>
                  </a:lnTo>
                  <a:lnTo>
                    <a:pt x="590" y="547"/>
                  </a:lnTo>
                  <a:lnTo>
                    <a:pt x="590" y="547"/>
                  </a:lnTo>
                  <a:lnTo>
                    <a:pt x="591" y="547"/>
                  </a:lnTo>
                  <a:lnTo>
                    <a:pt x="591" y="547"/>
                  </a:lnTo>
                  <a:lnTo>
                    <a:pt x="591" y="547"/>
                  </a:lnTo>
                  <a:lnTo>
                    <a:pt x="591" y="547"/>
                  </a:lnTo>
                  <a:lnTo>
                    <a:pt x="591" y="548"/>
                  </a:lnTo>
                  <a:lnTo>
                    <a:pt x="591" y="548"/>
                  </a:lnTo>
                  <a:lnTo>
                    <a:pt x="591" y="548"/>
                  </a:lnTo>
                  <a:lnTo>
                    <a:pt x="591" y="548"/>
                  </a:lnTo>
                  <a:lnTo>
                    <a:pt x="591" y="548"/>
                  </a:lnTo>
                  <a:lnTo>
                    <a:pt x="591" y="548"/>
                  </a:lnTo>
                  <a:lnTo>
                    <a:pt x="591" y="548"/>
                  </a:lnTo>
                  <a:lnTo>
                    <a:pt x="591" y="548"/>
                  </a:lnTo>
                  <a:lnTo>
                    <a:pt x="592" y="548"/>
                  </a:lnTo>
                  <a:lnTo>
                    <a:pt x="592" y="548"/>
                  </a:lnTo>
                  <a:lnTo>
                    <a:pt x="592" y="548"/>
                  </a:lnTo>
                  <a:lnTo>
                    <a:pt x="592" y="548"/>
                  </a:lnTo>
                  <a:lnTo>
                    <a:pt x="592" y="548"/>
                  </a:lnTo>
                  <a:lnTo>
                    <a:pt x="592" y="548"/>
                  </a:lnTo>
                  <a:lnTo>
                    <a:pt x="592" y="548"/>
                  </a:lnTo>
                  <a:lnTo>
                    <a:pt x="592" y="548"/>
                  </a:lnTo>
                  <a:lnTo>
                    <a:pt x="592" y="548"/>
                  </a:lnTo>
                  <a:lnTo>
                    <a:pt x="592" y="548"/>
                  </a:lnTo>
                  <a:lnTo>
                    <a:pt x="593" y="548"/>
                  </a:lnTo>
                  <a:lnTo>
                    <a:pt x="593" y="549"/>
                  </a:lnTo>
                  <a:lnTo>
                    <a:pt x="593" y="549"/>
                  </a:lnTo>
                  <a:lnTo>
                    <a:pt x="593" y="549"/>
                  </a:lnTo>
                  <a:lnTo>
                    <a:pt x="593" y="549"/>
                  </a:lnTo>
                  <a:lnTo>
                    <a:pt x="593" y="549"/>
                  </a:lnTo>
                  <a:lnTo>
                    <a:pt x="593" y="549"/>
                  </a:lnTo>
                  <a:lnTo>
                    <a:pt x="593" y="549"/>
                  </a:lnTo>
                  <a:lnTo>
                    <a:pt x="593" y="549"/>
                  </a:lnTo>
                  <a:lnTo>
                    <a:pt x="593" y="549"/>
                  </a:lnTo>
                  <a:lnTo>
                    <a:pt x="593" y="549"/>
                  </a:lnTo>
                  <a:lnTo>
                    <a:pt x="593" y="549"/>
                  </a:lnTo>
                  <a:lnTo>
                    <a:pt x="594" y="549"/>
                  </a:lnTo>
                  <a:lnTo>
                    <a:pt x="594" y="549"/>
                  </a:lnTo>
                  <a:lnTo>
                    <a:pt x="594" y="549"/>
                  </a:lnTo>
                  <a:lnTo>
                    <a:pt x="594" y="549"/>
                  </a:lnTo>
                  <a:lnTo>
                    <a:pt x="594" y="549"/>
                  </a:lnTo>
                  <a:lnTo>
                    <a:pt x="594" y="549"/>
                  </a:lnTo>
                  <a:lnTo>
                    <a:pt x="594" y="550"/>
                  </a:lnTo>
                  <a:lnTo>
                    <a:pt x="594" y="550"/>
                  </a:lnTo>
                  <a:lnTo>
                    <a:pt x="594" y="550"/>
                  </a:lnTo>
                  <a:lnTo>
                    <a:pt x="594" y="550"/>
                  </a:lnTo>
                  <a:lnTo>
                    <a:pt x="595" y="550"/>
                  </a:lnTo>
                  <a:lnTo>
                    <a:pt x="595" y="550"/>
                  </a:lnTo>
                  <a:lnTo>
                    <a:pt x="595" y="550"/>
                  </a:lnTo>
                  <a:lnTo>
                    <a:pt x="595" y="550"/>
                  </a:lnTo>
                  <a:lnTo>
                    <a:pt x="595" y="550"/>
                  </a:lnTo>
                  <a:lnTo>
                    <a:pt x="595" y="550"/>
                  </a:lnTo>
                  <a:lnTo>
                    <a:pt x="595" y="550"/>
                  </a:lnTo>
                  <a:lnTo>
                    <a:pt x="595" y="550"/>
                  </a:lnTo>
                  <a:lnTo>
                    <a:pt x="595" y="550"/>
                  </a:lnTo>
                  <a:lnTo>
                    <a:pt x="595" y="550"/>
                  </a:lnTo>
                  <a:lnTo>
                    <a:pt x="595" y="550"/>
                  </a:lnTo>
                  <a:lnTo>
                    <a:pt x="595" y="550"/>
                  </a:lnTo>
                  <a:lnTo>
                    <a:pt x="596" y="550"/>
                  </a:lnTo>
                  <a:lnTo>
                    <a:pt x="596" y="550"/>
                  </a:lnTo>
                  <a:lnTo>
                    <a:pt x="596" y="550"/>
                  </a:lnTo>
                  <a:lnTo>
                    <a:pt x="596" y="550"/>
                  </a:lnTo>
                  <a:lnTo>
                    <a:pt x="596" y="551"/>
                  </a:lnTo>
                  <a:lnTo>
                    <a:pt x="596" y="551"/>
                  </a:lnTo>
                  <a:lnTo>
                    <a:pt x="596" y="551"/>
                  </a:lnTo>
                  <a:lnTo>
                    <a:pt x="596" y="551"/>
                  </a:lnTo>
                  <a:lnTo>
                    <a:pt x="596" y="551"/>
                  </a:lnTo>
                  <a:lnTo>
                    <a:pt x="596" y="551"/>
                  </a:lnTo>
                  <a:lnTo>
                    <a:pt x="596" y="551"/>
                  </a:lnTo>
                  <a:lnTo>
                    <a:pt x="597" y="551"/>
                  </a:lnTo>
                  <a:lnTo>
                    <a:pt x="597" y="551"/>
                  </a:lnTo>
                  <a:lnTo>
                    <a:pt x="597" y="551"/>
                  </a:lnTo>
                  <a:lnTo>
                    <a:pt x="597" y="551"/>
                  </a:lnTo>
                  <a:lnTo>
                    <a:pt x="597" y="551"/>
                  </a:lnTo>
                  <a:lnTo>
                    <a:pt x="597" y="551"/>
                  </a:lnTo>
                  <a:lnTo>
                    <a:pt x="597" y="551"/>
                  </a:lnTo>
                  <a:lnTo>
                    <a:pt x="597" y="551"/>
                  </a:lnTo>
                  <a:lnTo>
                    <a:pt x="597" y="551"/>
                  </a:lnTo>
                  <a:lnTo>
                    <a:pt x="597" y="551"/>
                  </a:lnTo>
                  <a:lnTo>
                    <a:pt x="597" y="551"/>
                  </a:lnTo>
                  <a:lnTo>
                    <a:pt x="598" y="551"/>
                  </a:lnTo>
                  <a:lnTo>
                    <a:pt x="598" y="552"/>
                  </a:lnTo>
                  <a:lnTo>
                    <a:pt x="598" y="552"/>
                  </a:lnTo>
                  <a:lnTo>
                    <a:pt x="598" y="552"/>
                  </a:lnTo>
                  <a:lnTo>
                    <a:pt x="598" y="552"/>
                  </a:lnTo>
                  <a:lnTo>
                    <a:pt x="598" y="552"/>
                  </a:lnTo>
                  <a:lnTo>
                    <a:pt x="598" y="552"/>
                  </a:lnTo>
                  <a:lnTo>
                    <a:pt x="598" y="552"/>
                  </a:lnTo>
                  <a:lnTo>
                    <a:pt x="598" y="552"/>
                  </a:lnTo>
                  <a:lnTo>
                    <a:pt x="598" y="552"/>
                  </a:lnTo>
                  <a:lnTo>
                    <a:pt x="598" y="552"/>
                  </a:lnTo>
                  <a:lnTo>
                    <a:pt x="599" y="552"/>
                  </a:lnTo>
                  <a:lnTo>
                    <a:pt x="599" y="552"/>
                  </a:lnTo>
                  <a:lnTo>
                    <a:pt x="599" y="552"/>
                  </a:lnTo>
                  <a:lnTo>
                    <a:pt x="599" y="552"/>
                  </a:lnTo>
                  <a:lnTo>
                    <a:pt x="599" y="552"/>
                  </a:lnTo>
                  <a:lnTo>
                    <a:pt x="599" y="552"/>
                  </a:lnTo>
                  <a:lnTo>
                    <a:pt x="599" y="552"/>
                  </a:lnTo>
                  <a:lnTo>
                    <a:pt x="599" y="552"/>
                  </a:lnTo>
                  <a:lnTo>
                    <a:pt x="599" y="552"/>
                  </a:lnTo>
                  <a:lnTo>
                    <a:pt x="599" y="552"/>
                  </a:lnTo>
                  <a:lnTo>
                    <a:pt x="599" y="552"/>
                  </a:lnTo>
                  <a:lnTo>
                    <a:pt x="599" y="552"/>
                  </a:lnTo>
                  <a:lnTo>
                    <a:pt x="600" y="553"/>
                  </a:lnTo>
                  <a:lnTo>
                    <a:pt x="600" y="553"/>
                  </a:lnTo>
                  <a:lnTo>
                    <a:pt x="600" y="553"/>
                  </a:lnTo>
                  <a:lnTo>
                    <a:pt x="600" y="553"/>
                  </a:lnTo>
                  <a:lnTo>
                    <a:pt x="600" y="553"/>
                  </a:lnTo>
                  <a:lnTo>
                    <a:pt x="600" y="553"/>
                  </a:lnTo>
                  <a:lnTo>
                    <a:pt x="600" y="553"/>
                  </a:lnTo>
                  <a:lnTo>
                    <a:pt x="600" y="553"/>
                  </a:lnTo>
                  <a:lnTo>
                    <a:pt x="600" y="553"/>
                  </a:lnTo>
                  <a:lnTo>
                    <a:pt x="600" y="553"/>
                  </a:lnTo>
                  <a:lnTo>
                    <a:pt x="601" y="553"/>
                  </a:lnTo>
                  <a:lnTo>
                    <a:pt x="601" y="553"/>
                  </a:lnTo>
                  <a:lnTo>
                    <a:pt x="601" y="553"/>
                  </a:lnTo>
                  <a:lnTo>
                    <a:pt x="601" y="553"/>
                  </a:lnTo>
                  <a:lnTo>
                    <a:pt x="601" y="553"/>
                  </a:lnTo>
                  <a:lnTo>
                    <a:pt x="601" y="553"/>
                  </a:lnTo>
                  <a:lnTo>
                    <a:pt x="601" y="553"/>
                  </a:lnTo>
                  <a:lnTo>
                    <a:pt x="601" y="553"/>
                  </a:lnTo>
                  <a:lnTo>
                    <a:pt x="601" y="553"/>
                  </a:lnTo>
                  <a:lnTo>
                    <a:pt x="601" y="553"/>
                  </a:lnTo>
                  <a:lnTo>
                    <a:pt x="601" y="553"/>
                  </a:lnTo>
                  <a:lnTo>
                    <a:pt x="601" y="553"/>
                  </a:lnTo>
                  <a:lnTo>
                    <a:pt x="602" y="553"/>
                  </a:lnTo>
                  <a:lnTo>
                    <a:pt x="602" y="554"/>
                  </a:lnTo>
                  <a:lnTo>
                    <a:pt x="602" y="554"/>
                  </a:lnTo>
                  <a:lnTo>
                    <a:pt x="602" y="554"/>
                  </a:lnTo>
                  <a:lnTo>
                    <a:pt x="602" y="554"/>
                  </a:lnTo>
                  <a:lnTo>
                    <a:pt x="602" y="554"/>
                  </a:lnTo>
                  <a:lnTo>
                    <a:pt x="602" y="554"/>
                  </a:lnTo>
                  <a:lnTo>
                    <a:pt x="602" y="554"/>
                  </a:lnTo>
                  <a:lnTo>
                    <a:pt x="602" y="554"/>
                  </a:lnTo>
                  <a:lnTo>
                    <a:pt x="602" y="554"/>
                  </a:lnTo>
                  <a:lnTo>
                    <a:pt x="603" y="554"/>
                  </a:lnTo>
                  <a:lnTo>
                    <a:pt x="603" y="554"/>
                  </a:lnTo>
                  <a:lnTo>
                    <a:pt x="603" y="554"/>
                  </a:lnTo>
                  <a:lnTo>
                    <a:pt x="603" y="554"/>
                  </a:lnTo>
                  <a:lnTo>
                    <a:pt x="603" y="554"/>
                  </a:lnTo>
                  <a:lnTo>
                    <a:pt x="603" y="554"/>
                  </a:lnTo>
                  <a:lnTo>
                    <a:pt x="603" y="554"/>
                  </a:lnTo>
                  <a:lnTo>
                    <a:pt x="603" y="554"/>
                  </a:lnTo>
                  <a:lnTo>
                    <a:pt x="603" y="554"/>
                  </a:lnTo>
                  <a:lnTo>
                    <a:pt x="603" y="554"/>
                  </a:lnTo>
                  <a:lnTo>
                    <a:pt x="603" y="554"/>
                  </a:lnTo>
                  <a:lnTo>
                    <a:pt x="604" y="554"/>
                  </a:lnTo>
                  <a:lnTo>
                    <a:pt x="604" y="554"/>
                  </a:lnTo>
                  <a:lnTo>
                    <a:pt x="604" y="555"/>
                  </a:lnTo>
                  <a:lnTo>
                    <a:pt x="604" y="555"/>
                  </a:lnTo>
                  <a:lnTo>
                    <a:pt x="604" y="555"/>
                  </a:lnTo>
                  <a:lnTo>
                    <a:pt x="604" y="555"/>
                  </a:lnTo>
                  <a:lnTo>
                    <a:pt x="604" y="555"/>
                  </a:lnTo>
                  <a:lnTo>
                    <a:pt x="604" y="555"/>
                  </a:lnTo>
                  <a:lnTo>
                    <a:pt x="604" y="555"/>
                  </a:lnTo>
                  <a:lnTo>
                    <a:pt x="604" y="555"/>
                  </a:lnTo>
                  <a:lnTo>
                    <a:pt x="604" y="555"/>
                  </a:lnTo>
                  <a:lnTo>
                    <a:pt x="604" y="555"/>
                  </a:lnTo>
                  <a:lnTo>
                    <a:pt x="605" y="555"/>
                  </a:lnTo>
                  <a:lnTo>
                    <a:pt x="605" y="555"/>
                  </a:lnTo>
                  <a:lnTo>
                    <a:pt x="605" y="555"/>
                  </a:lnTo>
                  <a:lnTo>
                    <a:pt x="605" y="555"/>
                  </a:lnTo>
                  <a:lnTo>
                    <a:pt x="605" y="555"/>
                  </a:lnTo>
                  <a:lnTo>
                    <a:pt x="605" y="555"/>
                  </a:lnTo>
                  <a:lnTo>
                    <a:pt x="605" y="555"/>
                  </a:lnTo>
                  <a:lnTo>
                    <a:pt x="605" y="555"/>
                  </a:lnTo>
                  <a:lnTo>
                    <a:pt x="605" y="555"/>
                  </a:lnTo>
                  <a:lnTo>
                    <a:pt x="605" y="555"/>
                  </a:lnTo>
                  <a:lnTo>
                    <a:pt x="606" y="555"/>
                  </a:lnTo>
                  <a:lnTo>
                    <a:pt x="606" y="555"/>
                  </a:lnTo>
                  <a:lnTo>
                    <a:pt x="606" y="555"/>
                  </a:lnTo>
                  <a:lnTo>
                    <a:pt x="606" y="555"/>
                  </a:lnTo>
                  <a:lnTo>
                    <a:pt x="606" y="555"/>
                  </a:lnTo>
                  <a:lnTo>
                    <a:pt x="606" y="556"/>
                  </a:lnTo>
                  <a:lnTo>
                    <a:pt x="606" y="556"/>
                  </a:lnTo>
                  <a:lnTo>
                    <a:pt x="606" y="556"/>
                  </a:lnTo>
                  <a:lnTo>
                    <a:pt x="606" y="556"/>
                  </a:lnTo>
                  <a:lnTo>
                    <a:pt x="606" y="556"/>
                  </a:lnTo>
                  <a:lnTo>
                    <a:pt x="606" y="556"/>
                  </a:lnTo>
                  <a:lnTo>
                    <a:pt x="606" y="556"/>
                  </a:lnTo>
                  <a:lnTo>
                    <a:pt x="607" y="556"/>
                  </a:lnTo>
                  <a:lnTo>
                    <a:pt x="607" y="556"/>
                  </a:lnTo>
                  <a:lnTo>
                    <a:pt x="607" y="556"/>
                  </a:lnTo>
                  <a:lnTo>
                    <a:pt x="607" y="556"/>
                  </a:lnTo>
                  <a:lnTo>
                    <a:pt x="607" y="556"/>
                  </a:lnTo>
                  <a:lnTo>
                    <a:pt x="607" y="556"/>
                  </a:lnTo>
                  <a:lnTo>
                    <a:pt x="607" y="556"/>
                  </a:lnTo>
                  <a:lnTo>
                    <a:pt x="607" y="556"/>
                  </a:lnTo>
                  <a:lnTo>
                    <a:pt x="607" y="556"/>
                  </a:lnTo>
                  <a:lnTo>
                    <a:pt x="607" y="556"/>
                  </a:lnTo>
                  <a:lnTo>
                    <a:pt x="608" y="556"/>
                  </a:lnTo>
                  <a:lnTo>
                    <a:pt x="608" y="556"/>
                  </a:lnTo>
                  <a:lnTo>
                    <a:pt x="608" y="556"/>
                  </a:lnTo>
                  <a:lnTo>
                    <a:pt x="608" y="556"/>
                  </a:lnTo>
                  <a:lnTo>
                    <a:pt x="608" y="556"/>
                  </a:lnTo>
                  <a:lnTo>
                    <a:pt x="608" y="556"/>
                  </a:lnTo>
                  <a:lnTo>
                    <a:pt x="608" y="556"/>
                  </a:lnTo>
                  <a:lnTo>
                    <a:pt x="608" y="556"/>
                  </a:lnTo>
                  <a:lnTo>
                    <a:pt x="608" y="557"/>
                  </a:lnTo>
                  <a:lnTo>
                    <a:pt x="608" y="557"/>
                  </a:lnTo>
                  <a:lnTo>
                    <a:pt x="608" y="557"/>
                  </a:lnTo>
                  <a:lnTo>
                    <a:pt x="608" y="557"/>
                  </a:lnTo>
                  <a:lnTo>
                    <a:pt x="609" y="557"/>
                  </a:lnTo>
                  <a:lnTo>
                    <a:pt x="609" y="557"/>
                  </a:lnTo>
                  <a:lnTo>
                    <a:pt x="609" y="557"/>
                  </a:lnTo>
                  <a:lnTo>
                    <a:pt x="609" y="557"/>
                  </a:lnTo>
                  <a:lnTo>
                    <a:pt x="609" y="557"/>
                  </a:lnTo>
                  <a:lnTo>
                    <a:pt x="609" y="557"/>
                  </a:lnTo>
                  <a:lnTo>
                    <a:pt x="609" y="557"/>
                  </a:lnTo>
                  <a:lnTo>
                    <a:pt x="609" y="557"/>
                  </a:lnTo>
                  <a:lnTo>
                    <a:pt x="609" y="557"/>
                  </a:lnTo>
                  <a:lnTo>
                    <a:pt x="609" y="557"/>
                  </a:lnTo>
                  <a:lnTo>
                    <a:pt x="609" y="557"/>
                  </a:lnTo>
                  <a:lnTo>
                    <a:pt x="610" y="557"/>
                  </a:lnTo>
                  <a:lnTo>
                    <a:pt x="610" y="557"/>
                  </a:lnTo>
                  <a:lnTo>
                    <a:pt x="610" y="557"/>
                  </a:lnTo>
                  <a:lnTo>
                    <a:pt x="610" y="557"/>
                  </a:lnTo>
                  <a:lnTo>
                    <a:pt x="610" y="557"/>
                  </a:lnTo>
                  <a:lnTo>
                    <a:pt x="610" y="557"/>
                  </a:lnTo>
                  <a:lnTo>
                    <a:pt x="610" y="557"/>
                  </a:lnTo>
                  <a:lnTo>
                    <a:pt x="610" y="557"/>
                  </a:lnTo>
                  <a:lnTo>
                    <a:pt x="610" y="557"/>
                  </a:lnTo>
                  <a:lnTo>
                    <a:pt x="610" y="557"/>
                  </a:lnTo>
                  <a:lnTo>
                    <a:pt x="610" y="557"/>
                  </a:lnTo>
                  <a:lnTo>
                    <a:pt x="611" y="557"/>
                  </a:lnTo>
                  <a:lnTo>
                    <a:pt x="611" y="557"/>
                  </a:lnTo>
                  <a:lnTo>
                    <a:pt x="611" y="557"/>
                  </a:lnTo>
                  <a:lnTo>
                    <a:pt x="611" y="558"/>
                  </a:lnTo>
                  <a:lnTo>
                    <a:pt x="611" y="558"/>
                  </a:lnTo>
                  <a:lnTo>
                    <a:pt x="611" y="558"/>
                  </a:lnTo>
                  <a:lnTo>
                    <a:pt x="611" y="558"/>
                  </a:lnTo>
                  <a:lnTo>
                    <a:pt x="611" y="558"/>
                  </a:lnTo>
                  <a:lnTo>
                    <a:pt x="611" y="558"/>
                  </a:lnTo>
                  <a:lnTo>
                    <a:pt x="611" y="558"/>
                  </a:lnTo>
                  <a:lnTo>
                    <a:pt x="611" y="558"/>
                  </a:lnTo>
                  <a:lnTo>
                    <a:pt x="612" y="558"/>
                  </a:lnTo>
                  <a:lnTo>
                    <a:pt x="612" y="558"/>
                  </a:lnTo>
                  <a:lnTo>
                    <a:pt x="612" y="558"/>
                  </a:lnTo>
                  <a:lnTo>
                    <a:pt x="612" y="558"/>
                  </a:lnTo>
                  <a:lnTo>
                    <a:pt x="612" y="558"/>
                  </a:lnTo>
                  <a:lnTo>
                    <a:pt x="612" y="558"/>
                  </a:lnTo>
                  <a:lnTo>
                    <a:pt x="612" y="558"/>
                  </a:lnTo>
                  <a:lnTo>
                    <a:pt x="612" y="558"/>
                  </a:lnTo>
                  <a:lnTo>
                    <a:pt x="612" y="558"/>
                  </a:lnTo>
                  <a:lnTo>
                    <a:pt x="612" y="558"/>
                  </a:lnTo>
                  <a:lnTo>
                    <a:pt x="612" y="558"/>
                  </a:lnTo>
                  <a:lnTo>
                    <a:pt x="612" y="558"/>
                  </a:lnTo>
                  <a:lnTo>
                    <a:pt x="613" y="558"/>
                  </a:lnTo>
                  <a:lnTo>
                    <a:pt x="613" y="558"/>
                  </a:lnTo>
                  <a:lnTo>
                    <a:pt x="613" y="558"/>
                  </a:lnTo>
                  <a:lnTo>
                    <a:pt x="613" y="558"/>
                  </a:lnTo>
                  <a:lnTo>
                    <a:pt x="613" y="558"/>
                  </a:lnTo>
                  <a:lnTo>
                    <a:pt x="613" y="558"/>
                  </a:lnTo>
                  <a:lnTo>
                    <a:pt x="613" y="558"/>
                  </a:lnTo>
                  <a:lnTo>
                    <a:pt x="613" y="558"/>
                  </a:lnTo>
                  <a:lnTo>
                    <a:pt x="613" y="558"/>
                  </a:lnTo>
                  <a:lnTo>
                    <a:pt x="613" y="558"/>
                  </a:lnTo>
                  <a:lnTo>
                    <a:pt x="614" y="558"/>
                  </a:lnTo>
                  <a:lnTo>
                    <a:pt x="614" y="559"/>
                  </a:lnTo>
                  <a:lnTo>
                    <a:pt x="614" y="559"/>
                  </a:lnTo>
                  <a:lnTo>
                    <a:pt x="614" y="559"/>
                  </a:lnTo>
                  <a:lnTo>
                    <a:pt x="614" y="559"/>
                  </a:lnTo>
                  <a:lnTo>
                    <a:pt x="614" y="559"/>
                  </a:lnTo>
                  <a:lnTo>
                    <a:pt x="614" y="559"/>
                  </a:lnTo>
                  <a:lnTo>
                    <a:pt x="614" y="559"/>
                  </a:lnTo>
                  <a:lnTo>
                    <a:pt x="614" y="559"/>
                  </a:lnTo>
                  <a:lnTo>
                    <a:pt x="614" y="559"/>
                  </a:lnTo>
                  <a:lnTo>
                    <a:pt x="614" y="559"/>
                  </a:lnTo>
                  <a:lnTo>
                    <a:pt x="614" y="559"/>
                  </a:lnTo>
                  <a:lnTo>
                    <a:pt x="615" y="559"/>
                  </a:lnTo>
                  <a:lnTo>
                    <a:pt x="615" y="559"/>
                  </a:lnTo>
                  <a:lnTo>
                    <a:pt x="615" y="559"/>
                  </a:lnTo>
                  <a:lnTo>
                    <a:pt x="615" y="559"/>
                  </a:lnTo>
                  <a:lnTo>
                    <a:pt x="615" y="559"/>
                  </a:lnTo>
                  <a:lnTo>
                    <a:pt x="615" y="559"/>
                  </a:lnTo>
                  <a:lnTo>
                    <a:pt x="615" y="559"/>
                  </a:lnTo>
                  <a:lnTo>
                    <a:pt x="615" y="559"/>
                  </a:lnTo>
                  <a:lnTo>
                    <a:pt x="615" y="559"/>
                  </a:lnTo>
                  <a:lnTo>
                    <a:pt x="615" y="559"/>
                  </a:lnTo>
                  <a:lnTo>
                    <a:pt x="616" y="559"/>
                  </a:lnTo>
                  <a:lnTo>
                    <a:pt x="616" y="559"/>
                  </a:lnTo>
                  <a:lnTo>
                    <a:pt x="616" y="559"/>
                  </a:lnTo>
                  <a:lnTo>
                    <a:pt x="616" y="559"/>
                  </a:lnTo>
                  <a:lnTo>
                    <a:pt x="616" y="559"/>
                  </a:lnTo>
                  <a:lnTo>
                    <a:pt x="616" y="559"/>
                  </a:lnTo>
                  <a:lnTo>
                    <a:pt x="616" y="559"/>
                  </a:lnTo>
                  <a:lnTo>
                    <a:pt x="616" y="559"/>
                  </a:lnTo>
                  <a:lnTo>
                    <a:pt x="616" y="559"/>
                  </a:lnTo>
                  <a:lnTo>
                    <a:pt x="616" y="560"/>
                  </a:lnTo>
                  <a:lnTo>
                    <a:pt x="616" y="560"/>
                  </a:lnTo>
                  <a:lnTo>
                    <a:pt x="617" y="560"/>
                  </a:lnTo>
                  <a:lnTo>
                    <a:pt x="617" y="560"/>
                  </a:lnTo>
                  <a:lnTo>
                    <a:pt x="617" y="560"/>
                  </a:lnTo>
                  <a:lnTo>
                    <a:pt x="617" y="560"/>
                  </a:lnTo>
                  <a:lnTo>
                    <a:pt x="617" y="560"/>
                  </a:lnTo>
                  <a:lnTo>
                    <a:pt x="617" y="560"/>
                  </a:lnTo>
                  <a:lnTo>
                    <a:pt x="617" y="560"/>
                  </a:lnTo>
                  <a:lnTo>
                    <a:pt x="617" y="560"/>
                  </a:lnTo>
                  <a:lnTo>
                    <a:pt x="617" y="560"/>
                  </a:lnTo>
                  <a:lnTo>
                    <a:pt x="617" y="560"/>
                  </a:lnTo>
                  <a:lnTo>
                    <a:pt x="617" y="560"/>
                  </a:lnTo>
                  <a:lnTo>
                    <a:pt x="617" y="560"/>
                  </a:lnTo>
                  <a:lnTo>
                    <a:pt x="618" y="560"/>
                  </a:lnTo>
                  <a:lnTo>
                    <a:pt x="618" y="560"/>
                  </a:lnTo>
                  <a:lnTo>
                    <a:pt x="618" y="560"/>
                  </a:lnTo>
                  <a:lnTo>
                    <a:pt x="618" y="560"/>
                  </a:lnTo>
                  <a:lnTo>
                    <a:pt x="618" y="560"/>
                  </a:lnTo>
                  <a:lnTo>
                    <a:pt x="618" y="560"/>
                  </a:lnTo>
                  <a:lnTo>
                    <a:pt x="618" y="560"/>
                  </a:lnTo>
                  <a:lnTo>
                    <a:pt x="618" y="560"/>
                  </a:lnTo>
                  <a:lnTo>
                    <a:pt x="618" y="560"/>
                  </a:lnTo>
                  <a:lnTo>
                    <a:pt x="618" y="560"/>
                  </a:lnTo>
                  <a:lnTo>
                    <a:pt x="619" y="560"/>
                  </a:lnTo>
                  <a:lnTo>
                    <a:pt x="619" y="560"/>
                  </a:lnTo>
                  <a:lnTo>
                    <a:pt x="619" y="560"/>
                  </a:lnTo>
                  <a:lnTo>
                    <a:pt x="619" y="560"/>
                  </a:lnTo>
                  <a:lnTo>
                    <a:pt x="619" y="560"/>
                  </a:lnTo>
                  <a:lnTo>
                    <a:pt x="619" y="560"/>
                  </a:lnTo>
                  <a:lnTo>
                    <a:pt x="619" y="560"/>
                  </a:lnTo>
                  <a:lnTo>
                    <a:pt x="619" y="560"/>
                  </a:lnTo>
                  <a:lnTo>
                    <a:pt x="619" y="560"/>
                  </a:lnTo>
                  <a:lnTo>
                    <a:pt x="619" y="560"/>
                  </a:lnTo>
                  <a:lnTo>
                    <a:pt x="619" y="560"/>
                  </a:lnTo>
                  <a:lnTo>
                    <a:pt x="619" y="560"/>
                  </a:lnTo>
                  <a:lnTo>
                    <a:pt x="620" y="561"/>
                  </a:lnTo>
                  <a:lnTo>
                    <a:pt x="620" y="561"/>
                  </a:lnTo>
                  <a:lnTo>
                    <a:pt x="620" y="561"/>
                  </a:lnTo>
                  <a:lnTo>
                    <a:pt x="620" y="561"/>
                  </a:lnTo>
                  <a:lnTo>
                    <a:pt x="620" y="561"/>
                  </a:lnTo>
                  <a:lnTo>
                    <a:pt x="620" y="561"/>
                  </a:lnTo>
                  <a:lnTo>
                    <a:pt x="620" y="561"/>
                  </a:lnTo>
                  <a:lnTo>
                    <a:pt x="620" y="561"/>
                  </a:lnTo>
                  <a:lnTo>
                    <a:pt x="620" y="561"/>
                  </a:lnTo>
                  <a:lnTo>
                    <a:pt x="620" y="561"/>
                  </a:lnTo>
                  <a:lnTo>
                    <a:pt x="621" y="561"/>
                  </a:lnTo>
                  <a:lnTo>
                    <a:pt x="621" y="561"/>
                  </a:lnTo>
                  <a:lnTo>
                    <a:pt x="621" y="561"/>
                  </a:lnTo>
                  <a:lnTo>
                    <a:pt x="621" y="561"/>
                  </a:lnTo>
                  <a:lnTo>
                    <a:pt x="621" y="561"/>
                  </a:lnTo>
                  <a:lnTo>
                    <a:pt x="621" y="561"/>
                  </a:lnTo>
                  <a:lnTo>
                    <a:pt x="621" y="561"/>
                  </a:lnTo>
                  <a:lnTo>
                    <a:pt x="621" y="561"/>
                  </a:lnTo>
                  <a:lnTo>
                    <a:pt x="621" y="561"/>
                  </a:lnTo>
                  <a:lnTo>
                    <a:pt x="621" y="561"/>
                  </a:lnTo>
                  <a:lnTo>
                    <a:pt x="621" y="561"/>
                  </a:lnTo>
                  <a:lnTo>
                    <a:pt x="621" y="561"/>
                  </a:lnTo>
                  <a:lnTo>
                    <a:pt x="622" y="561"/>
                  </a:lnTo>
                  <a:lnTo>
                    <a:pt x="622" y="561"/>
                  </a:lnTo>
                  <a:lnTo>
                    <a:pt x="622" y="561"/>
                  </a:lnTo>
                  <a:lnTo>
                    <a:pt x="622" y="561"/>
                  </a:lnTo>
                  <a:lnTo>
                    <a:pt x="622" y="561"/>
                  </a:lnTo>
                  <a:lnTo>
                    <a:pt x="622" y="561"/>
                  </a:lnTo>
                  <a:lnTo>
                    <a:pt x="622" y="561"/>
                  </a:lnTo>
                  <a:lnTo>
                    <a:pt x="622" y="561"/>
                  </a:lnTo>
                  <a:lnTo>
                    <a:pt x="622" y="561"/>
                  </a:lnTo>
                  <a:lnTo>
                    <a:pt x="622" y="561"/>
                  </a:lnTo>
                  <a:lnTo>
                    <a:pt x="622" y="561"/>
                  </a:lnTo>
                  <a:lnTo>
                    <a:pt x="623" y="561"/>
                  </a:lnTo>
                  <a:lnTo>
                    <a:pt x="623" y="561"/>
                  </a:lnTo>
                  <a:lnTo>
                    <a:pt x="623" y="561"/>
                  </a:lnTo>
                  <a:lnTo>
                    <a:pt x="623" y="561"/>
                  </a:lnTo>
                  <a:lnTo>
                    <a:pt x="623" y="561"/>
                  </a:lnTo>
                  <a:lnTo>
                    <a:pt x="623" y="561"/>
                  </a:lnTo>
                  <a:lnTo>
                    <a:pt x="623" y="561"/>
                  </a:lnTo>
                  <a:lnTo>
                    <a:pt x="623" y="562"/>
                  </a:lnTo>
                  <a:lnTo>
                    <a:pt x="623" y="562"/>
                  </a:lnTo>
                  <a:lnTo>
                    <a:pt x="623" y="562"/>
                  </a:lnTo>
                  <a:lnTo>
                    <a:pt x="623" y="562"/>
                  </a:lnTo>
                  <a:lnTo>
                    <a:pt x="624" y="562"/>
                  </a:lnTo>
                  <a:lnTo>
                    <a:pt x="624" y="562"/>
                  </a:lnTo>
                  <a:lnTo>
                    <a:pt x="624" y="562"/>
                  </a:lnTo>
                  <a:lnTo>
                    <a:pt x="624" y="562"/>
                  </a:lnTo>
                  <a:lnTo>
                    <a:pt x="624" y="562"/>
                  </a:lnTo>
                  <a:lnTo>
                    <a:pt x="624" y="562"/>
                  </a:lnTo>
                  <a:lnTo>
                    <a:pt x="624" y="562"/>
                  </a:lnTo>
                  <a:lnTo>
                    <a:pt x="624" y="562"/>
                  </a:lnTo>
                  <a:lnTo>
                    <a:pt x="624" y="562"/>
                  </a:lnTo>
                  <a:lnTo>
                    <a:pt x="624" y="562"/>
                  </a:lnTo>
                  <a:lnTo>
                    <a:pt x="624" y="562"/>
                  </a:lnTo>
                  <a:lnTo>
                    <a:pt x="625" y="562"/>
                  </a:lnTo>
                  <a:lnTo>
                    <a:pt x="625" y="562"/>
                  </a:lnTo>
                  <a:lnTo>
                    <a:pt x="625" y="562"/>
                  </a:lnTo>
                  <a:lnTo>
                    <a:pt x="625" y="562"/>
                  </a:lnTo>
                  <a:lnTo>
                    <a:pt x="625" y="562"/>
                  </a:lnTo>
                  <a:lnTo>
                    <a:pt x="625" y="562"/>
                  </a:lnTo>
                  <a:lnTo>
                    <a:pt x="625" y="562"/>
                  </a:lnTo>
                  <a:lnTo>
                    <a:pt x="625" y="562"/>
                  </a:lnTo>
                  <a:lnTo>
                    <a:pt x="625" y="562"/>
                  </a:lnTo>
                  <a:lnTo>
                    <a:pt x="625" y="562"/>
                  </a:lnTo>
                  <a:lnTo>
                    <a:pt x="625" y="562"/>
                  </a:lnTo>
                  <a:lnTo>
                    <a:pt x="625" y="562"/>
                  </a:lnTo>
                  <a:lnTo>
                    <a:pt x="626" y="562"/>
                  </a:lnTo>
                  <a:lnTo>
                    <a:pt x="626" y="562"/>
                  </a:lnTo>
                  <a:lnTo>
                    <a:pt x="626" y="562"/>
                  </a:lnTo>
                  <a:lnTo>
                    <a:pt x="626" y="562"/>
                  </a:lnTo>
                  <a:lnTo>
                    <a:pt x="626" y="562"/>
                  </a:lnTo>
                  <a:lnTo>
                    <a:pt x="626" y="562"/>
                  </a:lnTo>
                  <a:lnTo>
                    <a:pt x="626" y="562"/>
                  </a:lnTo>
                  <a:lnTo>
                    <a:pt x="626" y="562"/>
                  </a:lnTo>
                  <a:lnTo>
                    <a:pt x="626" y="562"/>
                  </a:lnTo>
                  <a:lnTo>
                    <a:pt x="626" y="562"/>
                  </a:lnTo>
                  <a:lnTo>
                    <a:pt x="627" y="562"/>
                  </a:lnTo>
                  <a:lnTo>
                    <a:pt x="627" y="562"/>
                  </a:lnTo>
                  <a:lnTo>
                    <a:pt x="627" y="562"/>
                  </a:lnTo>
                  <a:lnTo>
                    <a:pt x="627" y="563"/>
                  </a:lnTo>
                  <a:lnTo>
                    <a:pt x="627" y="563"/>
                  </a:lnTo>
                  <a:lnTo>
                    <a:pt x="627" y="563"/>
                  </a:lnTo>
                  <a:lnTo>
                    <a:pt x="627" y="563"/>
                  </a:lnTo>
                  <a:lnTo>
                    <a:pt x="627" y="563"/>
                  </a:lnTo>
                  <a:lnTo>
                    <a:pt x="627" y="563"/>
                  </a:lnTo>
                  <a:lnTo>
                    <a:pt x="627" y="563"/>
                  </a:lnTo>
                  <a:lnTo>
                    <a:pt x="627" y="563"/>
                  </a:lnTo>
                  <a:lnTo>
                    <a:pt x="627" y="563"/>
                  </a:lnTo>
                  <a:lnTo>
                    <a:pt x="628" y="563"/>
                  </a:lnTo>
                  <a:lnTo>
                    <a:pt x="628" y="563"/>
                  </a:lnTo>
                  <a:lnTo>
                    <a:pt x="628" y="563"/>
                  </a:lnTo>
                  <a:lnTo>
                    <a:pt x="628" y="563"/>
                  </a:lnTo>
                  <a:lnTo>
                    <a:pt x="628" y="563"/>
                  </a:lnTo>
                  <a:lnTo>
                    <a:pt x="628" y="563"/>
                  </a:lnTo>
                  <a:lnTo>
                    <a:pt x="628" y="563"/>
                  </a:lnTo>
                  <a:lnTo>
                    <a:pt x="628" y="563"/>
                  </a:lnTo>
                  <a:lnTo>
                    <a:pt x="628" y="563"/>
                  </a:lnTo>
                  <a:lnTo>
                    <a:pt x="628" y="563"/>
                  </a:lnTo>
                  <a:lnTo>
                    <a:pt x="629" y="563"/>
                  </a:lnTo>
                  <a:lnTo>
                    <a:pt x="629" y="563"/>
                  </a:lnTo>
                  <a:lnTo>
                    <a:pt x="629" y="563"/>
                  </a:lnTo>
                  <a:lnTo>
                    <a:pt x="629" y="563"/>
                  </a:lnTo>
                  <a:lnTo>
                    <a:pt x="629" y="563"/>
                  </a:lnTo>
                  <a:lnTo>
                    <a:pt x="629" y="563"/>
                  </a:lnTo>
                  <a:lnTo>
                    <a:pt x="629" y="563"/>
                  </a:lnTo>
                  <a:lnTo>
                    <a:pt x="629" y="563"/>
                  </a:lnTo>
                  <a:lnTo>
                    <a:pt x="629" y="563"/>
                  </a:lnTo>
                  <a:lnTo>
                    <a:pt x="629" y="563"/>
                  </a:lnTo>
                  <a:lnTo>
                    <a:pt x="629" y="563"/>
                  </a:lnTo>
                  <a:lnTo>
                    <a:pt x="630" y="563"/>
                  </a:lnTo>
                  <a:lnTo>
                    <a:pt x="630" y="563"/>
                  </a:lnTo>
                  <a:lnTo>
                    <a:pt x="630" y="563"/>
                  </a:lnTo>
                  <a:lnTo>
                    <a:pt x="630" y="563"/>
                  </a:lnTo>
                  <a:lnTo>
                    <a:pt x="630" y="563"/>
                  </a:lnTo>
                  <a:lnTo>
                    <a:pt x="630" y="563"/>
                  </a:lnTo>
                  <a:lnTo>
                    <a:pt x="630" y="563"/>
                  </a:lnTo>
                  <a:lnTo>
                    <a:pt x="630" y="563"/>
                  </a:lnTo>
                  <a:lnTo>
                    <a:pt x="630" y="563"/>
                  </a:lnTo>
                  <a:lnTo>
                    <a:pt x="630" y="563"/>
                  </a:lnTo>
                  <a:lnTo>
                    <a:pt x="630" y="563"/>
                  </a:lnTo>
                  <a:lnTo>
                    <a:pt x="630" y="563"/>
                  </a:lnTo>
                  <a:lnTo>
                    <a:pt x="631" y="563"/>
                  </a:lnTo>
                  <a:lnTo>
                    <a:pt x="631" y="563"/>
                  </a:lnTo>
                  <a:lnTo>
                    <a:pt x="631" y="563"/>
                  </a:lnTo>
                  <a:lnTo>
                    <a:pt x="631" y="563"/>
                  </a:lnTo>
                  <a:lnTo>
                    <a:pt x="631" y="563"/>
                  </a:lnTo>
                  <a:lnTo>
                    <a:pt x="631" y="563"/>
                  </a:lnTo>
                  <a:lnTo>
                    <a:pt x="631" y="563"/>
                  </a:lnTo>
                  <a:lnTo>
                    <a:pt x="631" y="563"/>
                  </a:lnTo>
                  <a:lnTo>
                    <a:pt x="631" y="564"/>
                  </a:lnTo>
                  <a:lnTo>
                    <a:pt x="631" y="564"/>
                  </a:lnTo>
                  <a:lnTo>
                    <a:pt x="632" y="564"/>
                  </a:lnTo>
                  <a:lnTo>
                    <a:pt x="632" y="564"/>
                  </a:lnTo>
                  <a:lnTo>
                    <a:pt x="632" y="564"/>
                  </a:lnTo>
                  <a:lnTo>
                    <a:pt x="632" y="564"/>
                  </a:lnTo>
                  <a:lnTo>
                    <a:pt x="632" y="564"/>
                  </a:lnTo>
                  <a:lnTo>
                    <a:pt x="632" y="564"/>
                  </a:lnTo>
                  <a:lnTo>
                    <a:pt x="632" y="564"/>
                  </a:lnTo>
                  <a:lnTo>
                    <a:pt x="632" y="564"/>
                  </a:lnTo>
                  <a:lnTo>
                    <a:pt x="632" y="564"/>
                  </a:lnTo>
                  <a:lnTo>
                    <a:pt x="632" y="564"/>
                  </a:lnTo>
                  <a:lnTo>
                    <a:pt x="632" y="564"/>
                  </a:lnTo>
                  <a:lnTo>
                    <a:pt x="632" y="564"/>
                  </a:lnTo>
                  <a:lnTo>
                    <a:pt x="633" y="564"/>
                  </a:lnTo>
                  <a:lnTo>
                    <a:pt x="633" y="564"/>
                  </a:lnTo>
                  <a:lnTo>
                    <a:pt x="633" y="564"/>
                  </a:lnTo>
                  <a:lnTo>
                    <a:pt x="633" y="564"/>
                  </a:lnTo>
                  <a:lnTo>
                    <a:pt x="633" y="564"/>
                  </a:lnTo>
                  <a:lnTo>
                    <a:pt x="633" y="564"/>
                  </a:lnTo>
                  <a:lnTo>
                    <a:pt x="633" y="564"/>
                  </a:lnTo>
                  <a:lnTo>
                    <a:pt x="633" y="564"/>
                  </a:lnTo>
                  <a:lnTo>
                    <a:pt x="633" y="564"/>
                  </a:lnTo>
                  <a:lnTo>
                    <a:pt x="633" y="564"/>
                  </a:lnTo>
                  <a:lnTo>
                    <a:pt x="633" y="564"/>
                  </a:lnTo>
                  <a:lnTo>
                    <a:pt x="634" y="564"/>
                  </a:lnTo>
                  <a:lnTo>
                    <a:pt x="634" y="564"/>
                  </a:lnTo>
                  <a:lnTo>
                    <a:pt x="634" y="564"/>
                  </a:lnTo>
                  <a:lnTo>
                    <a:pt x="634" y="564"/>
                  </a:lnTo>
                  <a:lnTo>
                    <a:pt x="634" y="564"/>
                  </a:lnTo>
                  <a:lnTo>
                    <a:pt x="634" y="564"/>
                  </a:lnTo>
                  <a:lnTo>
                    <a:pt x="634" y="564"/>
                  </a:lnTo>
                  <a:lnTo>
                    <a:pt x="634" y="564"/>
                  </a:lnTo>
                  <a:lnTo>
                    <a:pt x="634" y="564"/>
                  </a:lnTo>
                  <a:lnTo>
                    <a:pt x="634" y="564"/>
                  </a:lnTo>
                  <a:lnTo>
                    <a:pt x="634" y="564"/>
                  </a:lnTo>
                  <a:lnTo>
                    <a:pt x="635" y="564"/>
                  </a:lnTo>
                  <a:lnTo>
                    <a:pt x="635" y="564"/>
                  </a:lnTo>
                  <a:lnTo>
                    <a:pt x="635" y="564"/>
                  </a:lnTo>
                  <a:lnTo>
                    <a:pt x="635" y="564"/>
                  </a:lnTo>
                  <a:lnTo>
                    <a:pt x="635" y="564"/>
                  </a:lnTo>
                  <a:lnTo>
                    <a:pt x="635" y="564"/>
                  </a:lnTo>
                  <a:lnTo>
                    <a:pt x="635" y="564"/>
                  </a:lnTo>
                  <a:lnTo>
                    <a:pt x="635" y="564"/>
                  </a:lnTo>
                  <a:lnTo>
                    <a:pt x="635" y="564"/>
                  </a:lnTo>
                  <a:lnTo>
                    <a:pt x="635" y="564"/>
                  </a:lnTo>
                  <a:lnTo>
                    <a:pt x="635" y="564"/>
                  </a:lnTo>
                  <a:lnTo>
                    <a:pt x="636" y="564"/>
                  </a:lnTo>
                  <a:lnTo>
                    <a:pt x="636" y="564"/>
                  </a:lnTo>
                  <a:lnTo>
                    <a:pt x="636" y="564"/>
                  </a:lnTo>
                  <a:lnTo>
                    <a:pt x="636" y="564"/>
                  </a:lnTo>
                  <a:lnTo>
                    <a:pt x="636" y="565"/>
                  </a:lnTo>
                  <a:lnTo>
                    <a:pt x="636" y="565"/>
                  </a:lnTo>
                  <a:lnTo>
                    <a:pt x="636" y="565"/>
                  </a:lnTo>
                  <a:lnTo>
                    <a:pt x="636" y="565"/>
                  </a:lnTo>
                  <a:lnTo>
                    <a:pt x="636" y="565"/>
                  </a:lnTo>
                  <a:lnTo>
                    <a:pt x="636" y="565"/>
                  </a:lnTo>
                  <a:lnTo>
                    <a:pt x="636" y="565"/>
                  </a:lnTo>
                  <a:lnTo>
                    <a:pt x="637" y="565"/>
                  </a:lnTo>
                  <a:lnTo>
                    <a:pt x="637" y="565"/>
                  </a:lnTo>
                  <a:lnTo>
                    <a:pt x="637" y="565"/>
                  </a:lnTo>
                  <a:lnTo>
                    <a:pt x="637" y="565"/>
                  </a:lnTo>
                  <a:lnTo>
                    <a:pt x="637" y="565"/>
                  </a:lnTo>
                  <a:lnTo>
                    <a:pt x="637" y="565"/>
                  </a:lnTo>
                  <a:lnTo>
                    <a:pt x="637" y="565"/>
                  </a:lnTo>
                  <a:lnTo>
                    <a:pt x="637" y="565"/>
                  </a:lnTo>
                  <a:lnTo>
                    <a:pt x="637" y="565"/>
                  </a:lnTo>
                  <a:lnTo>
                    <a:pt x="637" y="565"/>
                  </a:lnTo>
                  <a:lnTo>
                    <a:pt x="637" y="565"/>
                  </a:lnTo>
                  <a:lnTo>
                    <a:pt x="638" y="565"/>
                  </a:lnTo>
                  <a:lnTo>
                    <a:pt x="638" y="565"/>
                  </a:lnTo>
                  <a:lnTo>
                    <a:pt x="638" y="565"/>
                  </a:lnTo>
                  <a:lnTo>
                    <a:pt x="638" y="565"/>
                  </a:lnTo>
                  <a:lnTo>
                    <a:pt x="638" y="565"/>
                  </a:lnTo>
                  <a:lnTo>
                    <a:pt x="638" y="565"/>
                  </a:lnTo>
                  <a:lnTo>
                    <a:pt x="638" y="565"/>
                  </a:lnTo>
                  <a:lnTo>
                    <a:pt x="638" y="565"/>
                  </a:lnTo>
                  <a:lnTo>
                    <a:pt x="638" y="565"/>
                  </a:lnTo>
                  <a:lnTo>
                    <a:pt x="638" y="565"/>
                  </a:lnTo>
                  <a:lnTo>
                    <a:pt x="638" y="565"/>
                  </a:lnTo>
                  <a:lnTo>
                    <a:pt x="638" y="565"/>
                  </a:lnTo>
                  <a:lnTo>
                    <a:pt x="639" y="565"/>
                  </a:lnTo>
                  <a:lnTo>
                    <a:pt x="639" y="565"/>
                  </a:lnTo>
                  <a:lnTo>
                    <a:pt x="639" y="565"/>
                  </a:lnTo>
                  <a:lnTo>
                    <a:pt x="639" y="565"/>
                  </a:lnTo>
                  <a:lnTo>
                    <a:pt x="639" y="565"/>
                  </a:lnTo>
                  <a:lnTo>
                    <a:pt x="639" y="565"/>
                  </a:lnTo>
                  <a:lnTo>
                    <a:pt x="639" y="565"/>
                  </a:lnTo>
                  <a:lnTo>
                    <a:pt x="639" y="565"/>
                  </a:lnTo>
                  <a:lnTo>
                    <a:pt x="639" y="565"/>
                  </a:lnTo>
                  <a:lnTo>
                    <a:pt x="639" y="565"/>
                  </a:lnTo>
                  <a:lnTo>
                    <a:pt x="640" y="565"/>
                  </a:lnTo>
                  <a:lnTo>
                    <a:pt x="640" y="565"/>
                  </a:lnTo>
                  <a:lnTo>
                    <a:pt x="640" y="565"/>
                  </a:lnTo>
                  <a:lnTo>
                    <a:pt x="640" y="565"/>
                  </a:lnTo>
                  <a:lnTo>
                    <a:pt x="640" y="565"/>
                  </a:lnTo>
                  <a:lnTo>
                    <a:pt x="640" y="565"/>
                  </a:lnTo>
                  <a:lnTo>
                    <a:pt x="640" y="565"/>
                  </a:lnTo>
                  <a:lnTo>
                    <a:pt x="640" y="565"/>
                  </a:lnTo>
                  <a:lnTo>
                    <a:pt x="640" y="565"/>
                  </a:lnTo>
                  <a:lnTo>
                    <a:pt x="640" y="565"/>
                  </a:lnTo>
                  <a:lnTo>
                    <a:pt x="640" y="565"/>
                  </a:lnTo>
                  <a:lnTo>
                    <a:pt x="640" y="565"/>
                  </a:lnTo>
                  <a:lnTo>
                    <a:pt x="641" y="565"/>
                  </a:lnTo>
                  <a:lnTo>
                    <a:pt x="641" y="565"/>
                  </a:lnTo>
                  <a:lnTo>
                    <a:pt x="641" y="565"/>
                  </a:lnTo>
                  <a:lnTo>
                    <a:pt x="641" y="565"/>
                  </a:lnTo>
                  <a:lnTo>
                    <a:pt x="641" y="565"/>
                  </a:lnTo>
                  <a:lnTo>
                    <a:pt x="641" y="565"/>
                  </a:lnTo>
                  <a:lnTo>
                    <a:pt x="641" y="565"/>
                  </a:lnTo>
                  <a:lnTo>
                    <a:pt x="641" y="565"/>
                  </a:lnTo>
                  <a:lnTo>
                    <a:pt x="641" y="565"/>
                  </a:lnTo>
                  <a:lnTo>
                    <a:pt x="641" y="565"/>
                  </a:lnTo>
                  <a:lnTo>
                    <a:pt x="642" y="565"/>
                  </a:lnTo>
                  <a:lnTo>
                    <a:pt x="642" y="565"/>
                  </a:lnTo>
                  <a:lnTo>
                    <a:pt x="642" y="565"/>
                  </a:lnTo>
                  <a:lnTo>
                    <a:pt x="642" y="565"/>
                  </a:lnTo>
                  <a:lnTo>
                    <a:pt x="642" y="565"/>
                  </a:lnTo>
                  <a:lnTo>
                    <a:pt x="642" y="566"/>
                  </a:lnTo>
                  <a:lnTo>
                    <a:pt x="642" y="566"/>
                  </a:lnTo>
                  <a:lnTo>
                    <a:pt x="642" y="566"/>
                  </a:lnTo>
                  <a:lnTo>
                    <a:pt x="642" y="566"/>
                  </a:lnTo>
                  <a:lnTo>
                    <a:pt x="642" y="566"/>
                  </a:lnTo>
                  <a:lnTo>
                    <a:pt x="642" y="566"/>
                  </a:lnTo>
                  <a:lnTo>
                    <a:pt x="643" y="566"/>
                  </a:lnTo>
                  <a:lnTo>
                    <a:pt x="643" y="566"/>
                  </a:lnTo>
                  <a:lnTo>
                    <a:pt x="643" y="566"/>
                  </a:lnTo>
                  <a:lnTo>
                    <a:pt x="643" y="566"/>
                  </a:lnTo>
                  <a:lnTo>
                    <a:pt x="643" y="566"/>
                  </a:lnTo>
                  <a:lnTo>
                    <a:pt x="643" y="566"/>
                  </a:lnTo>
                  <a:lnTo>
                    <a:pt x="643" y="566"/>
                  </a:lnTo>
                  <a:lnTo>
                    <a:pt x="643" y="566"/>
                  </a:lnTo>
                  <a:lnTo>
                    <a:pt x="643" y="566"/>
                  </a:lnTo>
                  <a:lnTo>
                    <a:pt x="643" y="566"/>
                  </a:lnTo>
                  <a:lnTo>
                    <a:pt x="643" y="566"/>
                  </a:lnTo>
                  <a:lnTo>
                    <a:pt x="643" y="566"/>
                  </a:lnTo>
                  <a:lnTo>
                    <a:pt x="644" y="566"/>
                  </a:lnTo>
                  <a:lnTo>
                    <a:pt x="644" y="566"/>
                  </a:lnTo>
                  <a:lnTo>
                    <a:pt x="644" y="566"/>
                  </a:lnTo>
                  <a:lnTo>
                    <a:pt x="644" y="566"/>
                  </a:lnTo>
                  <a:lnTo>
                    <a:pt x="644" y="566"/>
                  </a:lnTo>
                  <a:lnTo>
                    <a:pt x="644" y="566"/>
                  </a:lnTo>
                  <a:lnTo>
                    <a:pt x="644" y="566"/>
                  </a:lnTo>
                  <a:lnTo>
                    <a:pt x="644" y="566"/>
                  </a:lnTo>
                  <a:lnTo>
                    <a:pt x="644" y="566"/>
                  </a:lnTo>
                  <a:lnTo>
                    <a:pt x="644" y="566"/>
                  </a:lnTo>
                  <a:lnTo>
                    <a:pt x="645" y="566"/>
                  </a:lnTo>
                  <a:lnTo>
                    <a:pt x="645" y="566"/>
                  </a:lnTo>
                  <a:lnTo>
                    <a:pt x="645" y="566"/>
                  </a:lnTo>
                  <a:lnTo>
                    <a:pt x="645" y="566"/>
                  </a:lnTo>
                  <a:lnTo>
                    <a:pt x="645" y="566"/>
                  </a:lnTo>
                  <a:lnTo>
                    <a:pt x="645" y="566"/>
                  </a:lnTo>
                  <a:lnTo>
                    <a:pt x="645" y="566"/>
                  </a:lnTo>
                  <a:lnTo>
                    <a:pt x="645" y="566"/>
                  </a:lnTo>
                  <a:lnTo>
                    <a:pt x="645" y="566"/>
                  </a:lnTo>
                  <a:lnTo>
                    <a:pt x="645" y="566"/>
                  </a:lnTo>
                  <a:lnTo>
                    <a:pt x="645" y="566"/>
                  </a:lnTo>
                  <a:lnTo>
                    <a:pt x="645" y="566"/>
                  </a:lnTo>
                  <a:lnTo>
                    <a:pt x="646" y="566"/>
                  </a:lnTo>
                  <a:lnTo>
                    <a:pt x="646" y="566"/>
                  </a:lnTo>
                  <a:lnTo>
                    <a:pt x="646" y="566"/>
                  </a:lnTo>
                  <a:lnTo>
                    <a:pt x="646" y="566"/>
                  </a:lnTo>
                  <a:lnTo>
                    <a:pt x="646" y="566"/>
                  </a:lnTo>
                  <a:lnTo>
                    <a:pt x="646" y="566"/>
                  </a:lnTo>
                  <a:lnTo>
                    <a:pt x="646" y="566"/>
                  </a:lnTo>
                  <a:lnTo>
                    <a:pt x="646" y="566"/>
                  </a:lnTo>
                  <a:lnTo>
                    <a:pt x="646" y="566"/>
                  </a:lnTo>
                  <a:lnTo>
                    <a:pt x="646" y="566"/>
                  </a:lnTo>
                  <a:lnTo>
                    <a:pt x="646" y="566"/>
                  </a:lnTo>
                  <a:lnTo>
                    <a:pt x="647" y="566"/>
                  </a:lnTo>
                  <a:lnTo>
                    <a:pt x="647" y="566"/>
                  </a:lnTo>
                  <a:lnTo>
                    <a:pt x="647" y="566"/>
                  </a:lnTo>
                  <a:lnTo>
                    <a:pt x="647" y="566"/>
                  </a:lnTo>
                  <a:lnTo>
                    <a:pt x="647" y="566"/>
                  </a:lnTo>
                  <a:lnTo>
                    <a:pt x="647" y="566"/>
                  </a:lnTo>
                  <a:lnTo>
                    <a:pt x="647" y="566"/>
                  </a:lnTo>
                  <a:lnTo>
                    <a:pt x="647" y="566"/>
                  </a:lnTo>
                  <a:lnTo>
                    <a:pt x="647" y="566"/>
                  </a:lnTo>
                  <a:lnTo>
                    <a:pt x="647" y="566"/>
                  </a:lnTo>
                  <a:lnTo>
                    <a:pt x="647" y="566"/>
                  </a:lnTo>
                  <a:lnTo>
                    <a:pt x="648" y="566"/>
                  </a:lnTo>
                  <a:lnTo>
                    <a:pt x="648" y="566"/>
                  </a:lnTo>
                  <a:lnTo>
                    <a:pt x="648" y="566"/>
                  </a:lnTo>
                  <a:lnTo>
                    <a:pt x="648" y="566"/>
                  </a:lnTo>
                  <a:lnTo>
                    <a:pt x="648" y="566"/>
                  </a:lnTo>
                  <a:lnTo>
                    <a:pt x="648" y="566"/>
                  </a:lnTo>
                  <a:lnTo>
                    <a:pt x="648" y="566"/>
                  </a:lnTo>
                  <a:lnTo>
                    <a:pt x="648" y="566"/>
                  </a:lnTo>
                  <a:lnTo>
                    <a:pt x="648" y="566"/>
                  </a:lnTo>
                  <a:lnTo>
                    <a:pt x="648" y="566"/>
                  </a:lnTo>
                  <a:lnTo>
                    <a:pt x="648" y="566"/>
                  </a:lnTo>
                  <a:lnTo>
                    <a:pt x="649" y="566"/>
                  </a:lnTo>
                  <a:lnTo>
                    <a:pt x="649" y="566"/>
                  </a:lnTo>
                  <a:lnTo>
                    <a:pt x="649" y="566"/>
                  </a:lnTo>
                  <a:lnTo>
                    <a:pt x="649" y="566"/>
                  </a:lnTo>
                  <a:lnTo>
                    <a:pt x="649" y="566"/>
                  </a:lnTo>
                  <a:lnTo>
                    <a:pt x="649" y="566"/>
                  </a:lnTo>
                  <a:lnTo>
                    <a:pt x="649" y="566"/>
                  </a:lnTo>
                  <a:lnTo>
                    <a:pt x="649" y="566"/>
                  </a:lnTo>
                  <a:lnTo>
                    <a:pt x="649" y="566"/>
                  </a:lnTo>
                  <a:lnTo>
                    <a:pt x="649" y="567"/>
                  </a:lnTo>
                  <a:lnTo>
                    <a:pt x="649" y="567"/>
                  </a:lnTo>
                  <a:lnTo>
                    <a:pt x="650" y="567"/>
                  </a:lnTo>
                  <a:lnTo>
                    <a:pt x="650" y="567"/>
                  </a:lnTo>
                  <a:lnTo>
                    <a:pt x="650" y="567"/>
                  </a:lnTo>
                  <a:lnTo>
                    <a:pt x="650" y="567"/>
                  </a:lnTo>
                  <a:lnTo>
                    <a:pt x="650" y="567"/>
                  </a:lnTo>
                  <a:lnTo>
                    <a:pt x="650" y="567"/>
                  </a:lnTo>
                  <a:lnTo>
                    <a:pt x="650" y="567"/>
                  </a:lnTo>
                  <a:lnTo>
                    <a:pt x="650" y="567"/>
                  </a:lnTo>
                  <a:lnTo>
                    <a:pt x="650" y="567"/>
                  </a:lnTo>
                  <a:lnTo>
                    <a:pt x="650" y="567"/>
                  </a:lnTo>
                  <a:lnTo>
                    <a:pt x="650" y="567"/>
                  </a:lnTo>
                  <a:lnTo>
                    <a:pt x="651" y="567"/>
                  </a:lnTo>
                  <a:lnTo>
                    <a:pt x="651" y="567"/>
                  </a:lnTo>
                  <a:lnTo>
                    <a:pt x="651" y="567"/>
                  </a:lnTo>
                  <a:lnTo>
                    <a:pt x="651" y="567"/>
                  </a:lnTo>
                  <a:lnTo>
                    <a:pt x="651" y="567"/>
                  </a:lnTo>
                  <a:lnTo>
                    <a:pt x="651" y="567"/>
                  </a:lnTo>
                  <a:lnTo>
                    <a:pt x="651" y="567"/>
                  </a:lnTo>
                  <a:lnTo>
                    <a:pt x="651" y="567"/>
                  </a:lnTo>
                  <a:lnTo>
                    <a:pt x="651" y="567"/>
                  </a:lnTo>
                  <a:lnTo>
                    <a:pt x="651" y="567"/>
                  </a:lnTo>
                  <a:lnTo>
                    <a:pt x="651" y="567"/>
                  </a:lnTo>
                  <a:lnTo>
                    <a:pt x="651" y="567"/>
                  </a:lnTo>
                  <a:lnTo>
                    <a:pt x="652" y="567"/>
                  </a:lnTo>
                  <a:lnTo>
                    <a:pt x="652" y="567"/>
                  </a:lnTo>
                  <a:lnTo>
                    <a:pt x="652" y="567"/>
                  </a:lnTo>
                  <a:lnTo>
                    <a:pt x="652" y="567"/>
                  </a:lnTo>
                  <a:lnTo>
                    <a:pt x="652" y="567"/>
                  </a:lnTo>
                  <a:lnTo>
                    <a:pt x="652" y="567"/>
                  </a:lnTo>
                  <a:lnTo>
                    <a:pt x="652" y="567"/>
                  </a:lnTo>
                  <a:lnTo>
                    <a:pt x="652" y="567"/>
                  </a:lnTo>
                  <a:lnTo>
                    <a:pt x="652" y="567"/>
                  </a:lnTo>
                  <a:lnTo>
                    <a:pt x="652" y="567"/>
                  </a:lnTo>
                  <a:lnTo>
                    <a:pt x="653" y="567"/>
                  </a:lnTo>
                  <a:lnTo>
                    <a:pt x="653" y="567"/>
                  </a:lnTo>
                  <a:lnTo>
                    <a:pt x="653" y="567"/>
                  </a:lnTo>
                  <a:lnTo>
                    <a:pt x="653" y="567"/>
                  </a:lnTo>
                  <a:lnTo>
                    <a:pt x="653" y="567"/>
                  </a:lnTo>
                  <a:lnTo>
                    <a:pt x="653" y="567"/>
                  </a:lnTo>
                  <a:lnTo>
                    <a:pt x="653" y="567"/>
                  </a:lnTo>
                  <a:lnTo>
                    <a:pt x="653" y="567"/>
                  </a:lnTo>
                  <a:lnTo>
                    <a:pt x="653" y="567"/>
                  </a:lnTo>
                  <a:lnTo>
                    <a:pt x="653" y="567"/>
                  </a:lnTo>
                  <a:lnTo>
                    <a:pt x="653" y="567"/>
                  </a:lnTo>
                  <a:lnTo>
                    <a:pt x="653" y="567"/>
                  </a:lnTo>
                  <a:lnTo>
                    <a:pt x="654" y="567"/>
                  </a:lnTo>
                  <a:lnTo>
                    <a:pt x="654" y="567"/>
                  </a:lnTo>
                  <a:lnTo>
                    <a:pt x="654" y="567"/>
                  </a:lnTo>
                  <a:lnTo>
                    <a:pt x="654" y="567"/>
                  </a:lnTo>
                  <a:lnTo>
                    <a:pt x="654" y="567"/>
                  </a:lnTo>
                  <a:lnTo>
                    <a:pt x="654" y="567"/>
                  </a:lnTo>
                  <a:lnTo>
                    <a:pt x="654" y="567"/>
                  </a:lnTo>
                  <a:lnTo>
                    <a:pt x="654" y="567"/>
                  </a:lnTo>
                  <a:lnTo>
                    <a:pt x="654" y="567"/>
                  </a:lnTo>
                  <a:lnTo>
                    <a:pt x="654" y="567"/>
                  </a:lnTo>
                  <a:lnTo>
                    <a:pt x="655" y="567"/>
                  </a:lnTo>
                  <a:lnTo>
                    <a:pt x="655" y="567"/>
                  </a:lnTo>
                  <a:lnTo>
                    <a:pt x="655" y="567"/>
                  </a:lnTo>
                  <a:lnTo>
                    <a:pt x="655" y="567"/>
                  </a:lnTo>
                  <a:lnTo>
                    <a:pt x="655" y="567"/>
                  </a:lnTo>
                  <a:lnTo>
                    <a:pt x="655" y="567"/>
                  </a:lnTo>
                  <a:lnTo>
                    <a:pt x="655" y="567"/>
                  </a:lnTo>
                  <a:lnTo>
                    <a:pt x="655" y="567"/>
                  </a:lnTo>
                  <a:lnTo>
                    <a:pt x="655" y="567"/>
                  </a:lnTo>
                  <a:lnTo>
                    <a:pt x="655" y="567"/>
                  </a:lnTo>
                  <a:lnTo>
                    <a:pt x="655" y="567"/>
                  </a:lnTo>
                  <a:lnTo>
                    <a:pt x="656" y="567"/>
                  </a:lnTo>
                  <a:lnTo>
                    <a:pt x="656" y="567"/>
                  </a:lnTo>
                  <a:lnTo>
                    <a:pt x="656" y="567"/>
                  </a:lnTo>
                  <a:lnTo>
                    <a:pt x="656" y="567"/>
                  </a:lnTo>
                  <a:lnTo>
                    <a:pt x="656" y="567"/>
                  </a:lnTo>
                  <a:lnTo>
                    <a:pt x="656" y="567"/>
                  </a:lnTo>
                  <a:lnTo>
                    <a:pt x="656" y="567"/>
                  </a:lnTo>
                  <a:lnTo>
                    <a:pt x="656" y="567"/>
                  </a:lnTo>
                  <a:lnTo>
                    <a:pt x="656" y="567"/>
                  </a:lnTo>
                  <a:lnTo>
                    <a:pt x="656" y="567"/>
                  </a:lnTo>
                  <a:lnTo>
                    <a:pt x="656" y="567"/>
                  </a:lnTo>
                  <a:lnTo>
                    <a:pt x="656" y="567"/>
                  </a:lnTo>
                  <a:lnTo>
                    <a:pt x="657" y="567"/>
                  </a:lnTo>
                  <a:lnTo>
                    <a:pt x="657" y="567"/>
                  </a:lnTo>
                  <a:lnTo>
                    <a:pt x="657" y="567"/>
                  </a:lnTo>
                  <a:lnTo>
                    <a:pt x="657" y="567"/>
                  </a:lnTo>
                  <a:lnTo>
                    <a:pt x="657" y="567"/>
                  </a:lnTo>
                  <a:lnTo>
                    <a:pt x="657" y="567"/>
                  </a:lnTo>
                  <a:lnTo>
                    <a:pt x="657" y="567"/>
                  </a:lnTo>
                  <a:lnTo>
                    <a:pt x="657" y="567"/>
                  </a:lnTo>
                  <a:lnTo>
                    <a:pt x="657" y="567"/>
                  </a:lnTo>
                  <a:lnTo>
                    <a:pt x="657" y="567"/>
                  </a:lnTo>
                  <a:lnTo>
                    <a:pt x="658" y="567"/>
                  </a:lnTo>
                  <a:lnTo>
                    <a:pt x="658" y="567"/>
                  </a:lnTo>
                  <a:lnTo>
                    <a:pt x="658" y="567"/>
                  </a:lnTo>
                  <a:lnTo>
                    <a:pt x="658" y="567"/>
                  </a:lnTo>
                  <a:lnTo>
                    <a:pt x="658" y="567"/>
                  </a:lnTo>
                  <a:lnTo>
                    <a:pt x="658" y="568"/>
                  </a:lnTo>
                  <a:lnTo>
                    <a:pt x="658" y="568"/>
                  </a:lnTo>
                  <a:lnTo>
                    <a:pt x="658" y="568"/>
                  </a:lnTo>
                  <a:lnTo>
                    <a:pt x="658" y="568"/>
                  </a:lnTo>
                  <a:lnTo>
                    <a:pt x="658" y="568"/>
                  </a:lnTo>
                  <a:lnTo>
                    <a:pt x="658" y="568"/>
                  </a:lnTo>
                  <a:lnTo>
                    <a:pt x="658" y="568"/>
                  </a:lnTo>
                  <a:lnTo>
                    <a:pt x="659" y="568"/>
                  </a:lnTo>
                  <a:lnTo>
                    <a:pt x="659" y="568"/>
                  </a:lnTo>
                  <a:lnTo>
                    <a:pt x="659" y="568"/>
                  </a:lnTo>
                  <a:lnTo>
                    <a:pt x="659" y="568"/>
                  </a:lnTo>
                  <a:lnTo>
                    <a:pt x="659" y="568"/>
                  </a:lnTo>
                  <a:lnTo>
                    <a:pt x="659" y="568"/>
                  </a:lnTo>
                  <a:lnTo>
                    <a:pt x="659" y="568"/>
                  </a:lnTo>
                  <a:lnTo>
                    <a:pt x="659" y="568"/>
                  </a:lnTo>
                  <a:lnTo>
                    <a:pt x="659" y="568"/>
                  </a:lnTo>
                  <a:lnTo>
                    <a:pt x="659" y="568"/>
                  </a:lnTo>
                  <a:lnTo>
                    <a:pt x="659" y="568"/>
                  </a:lnTo>
                  <a:lnTo>
                    <a:pt x="660" y="568"/>
                  </a:lnTo>
                  <a:lnTo>
                    <a:pt x="660" y="568"/>
                  </a:lnTo>
                  <a:lnTo>
                    <a:pt x="660" y="568"/>
                  </a:lnTo>
                  <a:lnTo>
                    <a:pt x="660" y="568"/>
                  </a:lnTo>
                  <a:lnTo>
                    <a:pt x="660" y="568"/>
                  </a:lnTo>
                  <a:lnTo>
                    <a:pt x="660" y="568"/>
                  </a:lnTo>
                  <a:lnTo>
                    <a:pt x="660" y="568"/>
                  </a:lnTo>
                  <a:lnTo>
                    <a:pt x="660" y="568"/>
                  </a:lnTo>
                  <a:lnTo>
                    <a:pt x="660" y="568"/>
                  </a:lnTo>
                  <a:lnTo>
                    <a:pt x="660" y="568"/>
                  </a:lnTo>
                  <a:lnTo>
                    <a:pt x="660" y="568"/>
                  </a:lnTo>
                  <a:lnTo>
                    <a:pt x="661" y="568"/>
                  </a:lnTo>
                  <a:lnTo>
                    <a:pt x="661" y="568"/>
                  </a:lnTo>
                  <a:lnTo>
                    <a:pt x="661" y="568"/>
                  </a:lnTo>
                  <a:lnTo>
                    <a:pt x="661" y="568"/>
                  </a:lnTo>
                  <a:lnTo>
                    <a:pt x="661" y="568"/>
                  </a:lnTo>
                  <a:lnTo>
                    <a:pt x="661" y="568"/>
                  </a:lnTo>
                  <a:lnTo>
                    <a:pt x="661" y="568"/>
                  </a:lnTo>
                  <a:lnTo>
                    <a:pt x="661" y="568"/>
                  </a:lnTo>
                  <a:lnTo>
                    <a:pt x="661" y="568"/>
                  </a:lnTo>
                  <a:lnTo>
                    <a:pt x="661" y="568"/>
                  </a:lnTo>
                  <a:lnTo>
                    <a:pt x="661" y="568"/>
                  </a:lnTo>
                  <a:lnTo>
                    <a:pt x="662" y="568"/>
                  </a:lnTo>
                  <a:lnTo>
                    <a:pt x="662" y="568"/>
                  </a:lnTo>
                  <a:lnTo>
                    <a:pt x="662" y="568"/>
                  </a:lnTo>
                  <a:lnTo>
                    <a:pt x="662" y="568"/>
                  </a:lnTo>
                  <a:lnTo>
                    <a:pt x="662" y="568"/>
                  </a:lnTo>
                  <a:lnTo>
                    <a:pt x="662" y="568"/>
                  </a:lnTo>
                  <a:lnTo>
                    <a:pt x="662" y="568"/>
                  </a:lnTo>
                  <a:lnTo>
                    <a:pt x="662" y="568"/>
                  </a:lnTo>
                  <a:lnTo>
                    <a:pt x="662" y="568"/>
                  </a:lnTo>
                  <a:lnTo>
                    <a:pt x="662" y="568"/>
                  </a:lnTo>
                  <a:lnTo>
                    <a:pt x="662" y="568"/>
                  </a:lnTo>
                  <a:lnTo>
                    <a:pt x="663" y="568"/>
                  </a:lnTo>
                  <a:lnTo>
                    <a:pt x="663" y="568"/>
                  </a:lnTo>
                  <a:lnTo>
                    <a:pt x="663" y="568"/>
                  </a:lnTo>
                  <a:lnTo>
                    <a:pt x="663" y="568"/>
                  </a:lnTo>
                  <a:lnTo>
                    <a:pt x="663" y="568"/>
                  </a:lnTo>
                  <a:lnTo>
                    <a:pt x="663" y="568"/>
                  </a:lnTo>
                  <a:lnTo>
                    <a:pt x="663" y="568"/>
                  </a:lnTo>
                  <a:lnTo>
                    <a:pt x="663" y="568"/>
                  </a:lnTo>
                  <a:lnTo>
                    <a:pt x="663" y="568"/>
                  </a:lnTo>
                  <a:lnTo>
                    <a:pt x="663" y="568"/>
                  </a:lnTo>
                  <a:lnTo>
                    <a:pt x="663" y="568"/>
                  </a:lnTo>
                  <a:lnTo>
                    <a:pt x="664" y="568"/>
                  </a:lnTo>
                  <a:lnTo>
                    <a:pt x="664" y="568"/>
                  </a:lnTo>
                  <a:lnTo>
                    <a:pt x="664" y="568"/>
                  </a:lnTo>
                  <a:lnTo>
                    <a:pt x="664" y="568"/>
                  </a:lnTo>
                  <a:lnTo>
                    <a:pt x="664" y="568"/>
                  </a:lnTo>
                  <a:lnTo>
                    <a:pt x="664" y="568"/>
                  </a:lnTo>
                  <a:lnTo>
                    <a:pt x="664" y="568"/>
                  </a:lnTo>
                  <a:lnTo>
                    <a:pt x="664" y="568"/>
                  </a:lnTo>
                  <a:lnTo>
                    <a:pt x="664" y="568"/>
                  </a:lnTo>
                  <a:lnTo>
                    <a:pt x="664" y="568"/>
                  </a:lnTo>
                  <a:lnTo>
                    <a:pt x="664" y="568"/>
                  </a:lnTo>
                  <a:lnTo>
                    <a:pt x="664" y="568"/>
                  </a:lnTo>
                  <a:lnTo>
                    <a:pt x="665" y="568"/>
                  </a:lnTo>
                  <a:lnTo>
                    <a:pt x="665" y="568"/>
                  </a:lnTo>
                  <a:lnTo>
                    <a:pt x="665" y="568"/>
                  </a:lnTo>
                  <a:lnTo>
                    <a:pt x="665" y="568"/>
                  </a:lnTo>
                  <a:lnTo>
                    <a:pt x="665" y="568"/>
                  </a:lnTo>
                  <a:lnTo>
                    <a:pt x="665" y="568"/>
                  </a:lnTo>
                  <a:lnTo>
                    <a:pt x="665" y="568"/>
                  </a:lnTo>
                  <a:lnTo>
                    <a:pt x="665" y="568"/>
                  </a:lnTo>
                  <a:lnTo>
                    <a:pt x="665" y="568"/>
                  </a:lnTo>
                  <a:lnTo>
                    <a:pt x="665" y="568"/>
                  </a:lnTo>
                  <a:lnTo>
                    <a:pt x="666" y="568"/>
                  </a:lnTo>
                  <a:lnTo>
                    <a:pt x="666" y="568"/>
                  </a:lnTo>
                  <a:lnTo>
                    <a:pt x="666" y="568"/>
                  </a:lnTo>
                  <a:lnTo>
                    <a:pt x="666" y="568"/>
                  </a:lnTo>
                  <a:lnTo>
                    <a:pt x="666" y="568"/>
                  </a:lnTo>
                  <a:lnTo>
                    <a:pt x="666" y="568"/>
                  </a:lnTo>
                  <a:lnTo>
                    <a:pt x="666" y="568"/>
                  </a:lnTo>
                  <a:lnTo>
                    <a:pt x="666" y="568"/>
                  </a:lnTo>
                  <a:lnTo>
                    <a:pt x="666" y="568"/>
                  </a:lnTo>
                  <a:lnTo>
                    <a:pt x="666" y="568"/>
                  </a:lnTo>
                  <a:lnTo>
                    <a:pt x="666" y="568"/>
                  </a:lnTo>
                  <a:lnTo>
                    <a:pt x="666" y="568"/>
                  </a:lnTo>
                  <a:lnTo>
                    <a:pt x="667" y="568"/>
                  </a:lnTo>
                  <a:lnTo>
                    <a:pt x="667" y="568"/>
                  </a:lnTo>
                  <a:lnTo>
                    <a:pt x="667" y="568"/>
                  </a:lnTo>
                  <a:lnTo>
                    <a:pt x="667" y="568"/>
                  </a:lnTo>
                  <a:lnTo>
                    <a:pt x="667" y="568"/>
                  </a:lnTo>
                  <a:lnTo>
                    <a:pt x="667" y="568"/>
                  </a:lnTo>
                  <a:lnTo>
                    <a:pt x="667" y="568"/>
                  </a:lnTo>
                  <a:lnTo>
                    <a:pt x="667" y="568"/>
                  </a:lnTo>
                  <a:lnTo>
                    <a:pt x="667" y="568"/>
                  </a:lnTo>
                  <a:lnTo>
                    <a:pt x="667" y="568"/>
                  </a:lnTo>
                  <a:lnTo>
                    <a:pt x="668" y="568"/>
                  </a:lnTo>
                  <a:lnTo>
                    <a:pt x="668" y="568"/>
                  </a:lnTo>
                  <a:lnTo>
                    <a:pt x="668" y="568"/>
                  </a:lnTo>
                  <a:lnTo>
                    <a:pt x="668" y="568"/>
                  </a:lnTo>
                  <a:lnTo>
                    <a:pt x="668" y="568"/>
                  </a:lnTo>
                  <a:lnTo>
                    <a:pt x="668" y="568"/>
                  </a:lnTo>
                  <a:lnTo>
                    <a:pt x="668" y="568"/>
                  </a:lnTo>
                  <a:lnTo>
                    <a:pt x="668" y="568"/>
                  </a:lnTo>
                  <a:lnTo>
                    <a:pt x="668" y="568"/>
                  </a:lnTo>
                  <a:lnTo>
                    <a:pt x="668" y="568"/>
                  </a:lnTo>
                  <a:lnTo>
                    <a:pt x="668" y="568"/>
                  </a:lnTo>
                  <a:lnTo>
                    <a:pt x="669" y="568"/>
                  </a:lnTo>
                  <a:lnTo>
                    <a:pt x="669" y="568"/>
                  </a:lnTo>
                  <a:lnTo>
                    <a:pt x="669" y="568"/>
                  </a:lnTo>
                  <a:lnTo>
                    <a:pt x="669" y="568"/>
                  </a:lnTo>
                  <a:lnTo>
                    <a:pt x="669" y="568"/>
                  </a:lnTo>
                  <a:lnTo>
                    <a:pt x="669" y="568"/>
                  </a:lnTo>
                  <a:lnTo>
                    <a:pt x="669" y="568"/>
                  </a:lnTo>
                  <a:lnTo>
                    <a:pt x="669" y="568"/>
                  </a:lnTo>
                  <a:lnTo>
                    <a:pt x="669" y="568"/>
                  </a:lnTo>
                  <a:lnTo>
                    <a:pt x="669" y="568"/>
                  </a:lnTo>
                  <a:lnTo>
                    <a:pt x="669" y="568"/>
                  </a:lnTo>
                  <a:lnTo>
                    <a:pt x="669" y="568"/>
                  </a:lnTo>
                  <a:lnTo>
                    <a:pt x="670" y="568"/>
                  </a:lnTo>
                  <a:lnTo>
                    <a:pt x="670" y="568"/>
                  </a:lnTo>
                  <a:lnTo>
                    <a:pt x="670" y="568"/>
                  </a:lnTo>
                  <a:lnTo>
                    <a:pt x="670" y="568"/>
                  </a:lnTo>
                  <a:lnTo>
                    <a:pt x="670" y="568"/>
                  </a:lnTo>
                  <a:lnTo>
                    <a:pt x="670" y="568"/>
                  </a:lnTo>
                  <a:lnTo>
                    <a:pt x="670" y="568"/>
                  </a:lnTo>
                  <a:lnTo>
                    <a:pt x="670" y="568"/>
                  </a:lnTo>
                  <a:lnTo>
                    <a:pt x="670" y="568"/>
                  </a:lnTo>
                  <a:lnTo>
                    <a:pt x="670" y="568"/>
                  </a:lnTo>
                  <a:lnTo>
                    <a:pt x="671" y="568"/>
                  </a:lnTo>
                  <a:lnTo>
                    <a:pt x="671" y="568"/>
                  </a:lnTo>
                  <a:lnTo>
                    <a:pt x="671" y="568"/>
                  </a:lnTo>
                  <a:lnTo>
                    <a:pt x="671" y="568"/>
                  </a:lnTo>
                  <a:lnTo>
                    <a:pt x="671" y="568"/>
                  </a:lnTo>
                  <a:lnTo>
                    <a:pt x="671" y="568"/>
                  </a:lnTo>
                  <a:lnTo>
                    <a:pt x="671" y="568"/>
                  </a:lnTo>
                  <a:lnTo>
                    <a:pt x="671" y="568"/>
                  </a:lnTo>
                  <a:lnTo>
                    <a:pt x="671" y="568"/>
                  </a:lnTo>
                  <a:lnTo>
                    <a:pt x="671" y="568"/>
                  </a:lnTo>
                  <a:lnTo>
                    <a:pt x="671" y="568"/>
                  </a:lnTo>
                  <a:lnTo>
                    <a:pt x="671" y="568"/>
                  </a:lnTo>
                  <a:lnTo>
                    <a:pt x="672" y="568"/>
                  </a:lnTo>
                  <a:lnTo>
                    <a:pt x="672" y="569"/>
                  </a:lnTo>
                  <a:lnTo>
                    <a:pt x="672" y="569"/>
                  </a:lnTo>
                  <a:lnTo>
                    <a:pt x="672" y="569"/>
                  </a:lnTo>
                  <a:lnTo>
                    <a:pt x="672" y="569"/>
                  </a:lnTo>
                  <a:lnTo>
                    <a:pt x="672" y="569"/>
                  </a:lnTo>
                  <a:lnTo>
                    <a:pt x="672" y="569"/>
                  </a:lnTo>
                  <a:lnTo>
                    <a:pt x="672" y="569"/>
                  </a:lnTo>
                  <a:lnTo>
                    <a:pt x="672" y="569"/>
                  </a:lnTo>
                  <a:lnTo>
                    <a:pt x="672" y="569"/>
                  </a:lnTo>
                  <a:lnTo>
                    <a:pt x="672" y="569"/>
                  </a:lnTo>
                  <a:lnTo>
                    <a:pt x="673" y="569"/>
                  </a:lnTo>
                  <a:lnTo>
                    <a:pt x="673" y="569"/>
                  </a:lnTo>
                  <a:lnTo>
                    <a:pt x="673" y="569"/>
                  </a:lnTo>
                  <a:lnTo>
                    <a:pt x="673" y="569"/>
                  </a:lnTo>
                  <a:lnTo>
                    <a:pt x="673" y="569"/>
                  </a:lnTo>
                  <a:lnTo>
                    <a:pt x="673" y="569"/>
                  </a:lnTo>
                  <a:lnTo>
                    <a:pt x="673" y="569"/>
                  </a:lnTo>
                  <a:lnTo>
                    <a:pt x="673" y="569"/>
                  </a:lnTo>
                  <a:lnTo>
                    <a:pt x="673" y="569"/>
                  </a:lnTo>
                  <a:lnTo>
                    <a:pt x="673" y="569"/>
                  </a:lnTo>
                  <a:lnTo>
                    <a:pt x="673" y="569"/>
                  </a:lnTo>
                  <a:lnTo>
                    <a:pt x="674" y="569"/>
                  </a:lnTo>
                  <a:lnTo>
                    <a:pt x="674" y="569"/>
                  </a:lnTo>
                  <a:lnTo>
                    <a:pt x="674" y="569"/>
                  </a:lnTo>
                  <a:lnTo>
                    <a:pt x="674" y="569"/>
                  </a:lnTo>
                  <a:lnTo>
                    <a:pt x="674" y="569"/>
                  </a:lnTo>
                  <a:lnTo>
                    <a:pt x="674" y="569"/>
                  </a:lnTo>
                  <a:lnTo>
                    <a:pt x="674" y="569"/>
                  </a:lnTo>
                  <a:lnTo>
                    <a:pt x="674" y="569"/>
                  </a:lnTo>
                  <a:lnTo>
                    <a:pt x="674" y="569"/>
                  </a:lnTo>
                  <a:lnTo>
                    <a:pt x="674" y="569"/>
                  </a:lnTo>
                  <a:lnTo>
                    <a:pt x="674" y="569"/>
                  </a:lnTo>
                  <a:lnTo>
                    <a:pt x="675" y="569"/>
                  </a:lnTo>
                  <a:lnTo>
                    <a:pt x="675" y="569"/>
                  </a:lnTo>
                  <a:lnTo>
                    <a:pt x="675" y="569"/>
                  </a:lnTo>
                  <a:lnTo>
                    <a:pt x="675" y="569"/>
                  </a:lnTo>
                  <a:lnTo>
                    <a:pt x="675" y="569"/>
                  </a:lnTo>
                  <a:lnTo>
                    <a:pt x="675" y="569"/>
                  </a:lnTo>
                  <a:lnTo>
                    <a:pt x="675" y="569"/>
                  </a:lnTo>
                  <a:lnTo>
                    <a:pt x="675" y="569"/>
                  </a:lnTo>
                  <a:lnTo>
                    <a:pt x="675" y="569"/>
                  </a:lnTo>
                  <a:lnTo>
                    <a:pt x="675" y="569"/>
                  </a:lnTo>
                  <a:lnTo>
                    <a:pt x="675" y="569"/>
                  </a:lnTo>
                  <a:lnTo>
                    <a:pt x="676" y="569"/>
                  </a:lnTo>
                  <a:lnTo>
                    <a:pt x="676" y="569"/>
                  </a:lnTo>
                  <a:lnTo>
                    <a:pt x="676" y="569"/>
                  </a:lnTo>
                  <a:lnTo>
                    <a:pt x="676" y="569"/>
                  </a:lnTo>
                  <a:lnTo>
                    <a:pt x="676" y="569"/>
                  </a:lnTo>
                  <a:lnTo>
                    <a:pt x="676" y="569"/>
                  </a:lnTo>
                  <a:lnTo>
                    <a:pt x="676" y="569"/>
                  </a:lnTo>
                  <a:lnTo>
                    <a:pt x="676" y="569"/>
                  </a:lnTo>
                  <a:lnTo>
                    <a:pt x="676" y="569"/>
                  </a:lnTo>
                  <a:lnTo>
                    <a:pt x="676" y="569"/>
                  </a:lnTo>
                  <a:lnTo>
                    <a:pt x="676" y="569"/>
                  </a:lnTo>
                  <a:lnTo>
                    <a:pt x="677" y="569"/>
                  </a:lnTo>
                  <a:lnTo>
                    <a:pt x="677" y="569"/>
                  </a:lnTo>
                  <a:lnTo>
                    <a:pt x="677" y="569"/>
                  </a:lnTo>
                  <a:lnTo>
                    <a:pt x="677" y="569"/>
                  </a:lnTo>
                  <a:lnTo>
                    <a:pt x="677" y="569"/>
                  </a:lnTo>
                  <a:lnTo>
                    <a:pt x="677" y="569"/>
                  </a:lnTo>
                  <a:lnTo>
                    <a:pt x="677" y="569"/>
                  </a:lnTo>
                  <a:lnTo>
                    <a:pt x="677" y="569"/>
                  </a:lnTo>
                  <a:lnTo>
                    <a:pt x="677" y="569"/>
                  </a:lnTo>
                  <a:lnTo>
                    <a:pt x="677" y="569"/>
                  </a:lnTo>
                  <a:lnTo>
                    <a:pt x="677" y="569"/>
                  </a:lnTo>
                  <a:lnTo>
                    <a:pt x="677" y="569"/>
                  </a:lnTo>
                  <a:lnTo>
                    <a:pt x="678" y="569"/>
                  </a:lnTo>
                  <a:lnTo>
                    <a:pt x="678" y="569"/>
                  </a:lnTo>
                  <a:lnTo>
                    <a:pt x="678" y="569"/>
                  </a:lnTo>
                  <a:lnTo>
                    <a:pt x="678" y="569"/>
                  </a:lnTo>
                  <a:lnTo>
                    <a:pt x="678" y="569"/>
                  </a:lnTo>
                  <a:lnTo>
                    <a:pt x="678" y="569"/>
                  </a:lnTo>
                  <a:lnTo>
                    <a:pt x="678" y="569"/>
                  </a:lnTo>
                  <a:lnTo>
                    <a:pt x="678" y="569"/>
                  </a:lnTo>
                  <a:lnTo>
                    <a:pt x="678" y="569"/>
                  </a:lnTo>
                  <a:lnTo>
                    <a:pt x="678" y="569"/>
                  </a:lnTo>
                  <a:lnTo>
                    <a:pt x="679" y="569"/>
                  </a:lnTo>
                  <a:lnTo>
                    <a:pt x="679" y="569"/>
                  </a:lnTo>
                  <a:lnTo>
                    <a:pt x="679" y="569"/>
                  </a:lnTo>
                  <a:lnTo>
                    <a:pt x="679" y="569"/>
                  </a:lnTo>
                  <a:lnTo>
                    <a:pt x="679" y="569"/>
                  </a:lnTo>
                  <a:lnTo>
                    <a:pt x="679" y="569"/>
                  </a:lnTo>
                  <a:lnTo>
                    <a:pt x="679" y="569"/>
                  </a:lnTo>
                  <a:lnTo>
                    <a:pt x="679" y="569"/>
                  </a:lnTo>
                  <a:lnTo>
                    <a:pt x="679" y="569"/>
                  </a:lnTo>
                  <a:lnTo>
                    <a:pt x="679" y="569"/>
                  </a:lnTo>
                  <a:lnTo>
                    <a:pt x="679" y="569"/>
                  </a:lnTo>
                  <a:lnTo>
                    <a:pt x="679" y="569"/>
                  </a:lnTo>
                  <a:lnTo>
                    <a:pt x="680" y="569"/>
                  </a:lnTo>
                  <a:lnTo>
                    <a:pt x="680" y="569"/>
                  </a:lnTo>
                  <a:lnTo>
                    <a:pt x="680" y="569"/>
                  </a:lnTo>
                  <a:lnTo>
                    <a:pt x="680" y="569"/>
                  </a:lnTo>
                  <a:lnTo>
                    <a:pt x="680" y="569"/>
                  </a:lnTo>
                  <a:lnTo>
                    <a:pt x="680" y="569"/>
                  </a:lnTo>
                  <a:lnTo>
                    <a:pt x="680" y="569"/>
                  </a:lnTo>
                  <a:lnTo>
                    <a:pt x="680" y="569"/>
                  </a:lnTo>
                  <a:lnTo>
                    <a:pt x="680" y="569"/>
                  </a:lnTo>
                  <a:lnTo>
                    <a:pt x="680" y="569"/>
                  </a:lnTo>
                  <a:lnTo>
                    <a:pt x="680" y="569"/>
                  </a:lnTo>
                  <a:lnTo>
                    <a:pt x="681" y="569"/>
                  </a:lnTo>
                  <a:lnTo>
                    <a:pt x="681" y="569"/>
                  </a:lnTo>
                  <a:lnTo>
                    <a:pt x="681" y="569"/>
                  </a:lnTo>
                  <a:lnTo>
                    <a:pt x="681" y="569"/>
                  </a:lnTo>
                  <a:lnTo>
                    <a:pt x="681" y="569"/>
                  </a:lnTo>
                  <a:lnTo>
                    <a:pt x="681" y="569"/>
                  </a:lnTo>
                  <a:lnTo>
                    <a:pt x="681" y="569"/>
                  </a:lnTo>
                  <a:lnTo>
                    <a:pt x="681" y="569"/>
                  </a:lnTo>
                  <a:lnTo>
                    <a:pt x="681" y="569"/>
                  </a:lnTo>
                  <a:lnTo>
                    <a:pt x="681" y="569"/>
                  </a:lnTo>
                  <a:lnTo>
                    <a:pt x="682" y="569"/>
                  </a:lnTo>
                  <a:lnTo>
                    <a:pt x="682" y="569"/>
                  </a:lnTo>
                  <a:lnTo>
                    <a:pt x="682" y="569"/>
                  </a:lnTo>
                  <a:lnTo>
                    <a:pt x="682" y="569"/>
                  </a:lnTo>
                  <a:lnTo>
                    <a:pt x="682" y="569"/>
                  </a:lnTo>
                  <a:lnTo>
                    <a:pt x="682" y="569"/>
                  </a:lnTo>
                  <a:lnTo>
                    <a:pt x="682" y="569"/>
                  </a:lnTo>
                  <a:lnTo>
                    <a:pt x="682" y="569"/>
                  </a:lnTo>
                  <a:lnTo>
                    <a:pt x="682" y="569"/>
                  </a:lnTo>
                  <a:lnTo>
                    <a:pt x="682" y="569"/>
                  </a:lnTo>
                  <a:lnTo>
                    <a:pt x="682" y="569"/>
                  </a:lnTo>
                  <a:lnTo>
                    <a:pt x="682" y="569"/>
                  </a:lnTo>
                  <a:lnTo>
                    <a:pt x="683" y="569"/>
                  </a:lnTo>
                  <a:lnTo>
                    <a:pt x="683" y="569"/>
                  </a:lnTo>
                  <a:lnTo>
                    <a:pt x="683" y="569"/>
                  </a:lnTo>
                  <a:lnTo>
                    <a:pt x="683" y="569"/>
                  </a:lnTo>
                  <a:lnTo>
                    <a:pt x="683" y="569"/>
                  </a:lnTo>
                  <a:lnTo>
                    <a:pt x="683" y="569"/>
                  </a:lnTo>
                  <a:lnTo>
                    <a:pt x="683" y="569"/>
                  </a:lnTo>
                  <a:lnTo>
                    <a:pt x="683" y="569"/>
                  </a:lnTo>
                  <a:lnTo>
                    <a:pt x="683" y="569"/>
                  </a:lnTo>
                  <a:lnTo>
                    <a:pt x="683" y="569"/>
                  </a:lnTo>
                  <a:lnTo>
                    <a:pt x="684" y="569"/>
                  </a:lnTo>
                  <a:lnTo>
                    <a:pt x="684" y="569"/>
                  </a:lnTo>
                  <a:lnTo>
                    <a:pt x="684" y="569"/>
                  </a:lnTo>
                  <a:lnTo>
                    <a:pt x="684" y="569"/>
                  </a:lnTo>
                  <a:lnTo>
                    <a:pt x="684" y="569"/>
                  </a:lnTo>
                  <a:lnTo>
                    <a:pt x="684" y="569"/>
                  </a:lnTo>
                  <a:lnTo>
                    <a:pt x="684" y="569"/>
                  </a:lnTo>
                  <a:lnTo>
                    <a:pt x="684" y="569"/>
                  </a:lnTo>
                  <a:lnTo>
                    <a:pt x="684" y="569"/>
                  </a:lnTo>
                  <a:lnTo>
                    <a:pt x="684" y="569"/>
                  </a:lnTo>
                  <a:lnTo>
                    <a:pt x="684" y="569"/>
                  </a:lnTo>
                  <a:lnTo>
                    <a:pt x="684" y="569"/>
                  </a:lnTo>
                  <a:lnTo>
                    <a:pt x="685" y="569"/>
                  </a:lnTo>
                  <a:lnTo>
                    <a:pt x="685" y="569"/>
                  </a:lnTo>
                  <a:lnTo>
                    <a:pt x="685" y="569"/>
                  </a:lnTo>
                  <a:lnTo>
                    <a:pt x="685" y="569"/>
                  </a:lnTo>
                  <a:lnTo>
                    <a:pt x="685" y="569"/>
                  </a:lnTo>
                  <a:lnTo>
                    <a:pt x="685" y="569"/>
                  </a:lnTo>
                  <a:lnTo>
                    <a:pt x="685" y="569"/>
                  </a:lnTo>
                  <a:lnTo>
                    <a:pt x="685" y="569"/>
                  </a:lnTo>
                  <a:lnTo>
                    <a:pt x="685" y="569"/>
                  </a:lnTo>
                  <a:lnTo>
                    <a:pt x="685" y="569"/>
                  </a:lnTo>
                  <a:lnTo>
                    <a:pt x="685" y="569"/>
                  </a:lnTo>
                  <a:lnTo>
                    <a:pt x="686" y="569"/>
                  </a:lnTo>
                  <a:lnTo>
                    <a:pt x="686" y="569"/>
                  </a:lnTo>
                  <a:lnTo>
                    <a:pt x="686" y="569"/>
                  </a:lnTo>
                  <a:lnTo>
                    <a:pt x="686" y="569"/>
                  </a:lnTo>
                  <a:lnTo>
                    <a:pt x="686" y="569"/>
                  </a:lnTo>
                  <a:lnTo>
                    <a:pt x="686" y="569"/>
                  </a:lnTo>
                  <a:lnTo>
                    <a:pt x="686" y="569"/>
                  </a:lnTo>
                  <a:lnTo>
                    <a:pt x="686" y="569"/>
                  </a:lnTo>
                  <a:lnTo>
                    <a:pt x="686" y="569"/>
                  </a:lnTo>
                  <a:lnTo>
                    <a:pt x="686" y="569"/>
                  </a:lnTo>
                  <a:lnTo>
                    <a:pt x="686" y="569"/>
                  </a:lnTo>
                  <a:lnTo>
                    <a:pt x="687" y="569"/>
                  </a:lnTo>
                  <a:lnTo>
                    <a:pt x="687" y="569"/>
                  </a:lnTo>
                  <a:lnTo>
                    <a:pt x="687" y="569"/>
                  </a:lnTo>
                  <a:lnTo>
                    <a:pt x="687" y="569"/>
                  </a:lnTo>
                  <a:lnTo>
                    <a:pt x="687" y="569"/>
                  </a:lnTo>
                  <a:lnTo>
                    <a:pt x="687" y="569"/>
                  </a:lnTo>
                  <a:lnTo>
                    <a:pt x="687" y="569"/>
                  </a:lnTo>
                  <a:lnTo>
                    <a:pt x="687" y="569"/>
                  </a:lnTo>
                  <a:lnTo>
                    <a:pt x="687" y="569"/>
                  </a:lnTo>
                  <a:lnTo>
                    <a:pt x="687" y="569"/>
                  </a:lnTo>
                  <a:lnTo>
                    <a:pt x="687" y="569"/>
                  </a:lnTo>
                  <a:lnTo>
                    <a:pt x="688" y="569"/>
                  </a:lnTo>
                  <a:lnTo>
                    <a:pt x="688" y="569"/>
                  </a:lnTo>
                  <a:lnTo>
                    <a:pt x="688" y="569"/>
                  </a:lnTo>
                  <a:lnTo>
                    <a:pt x="688" y="569"/>
                  </a:lnTo>
                  <a:lnTo>
                    <a:pt x="688" y="569"/>
                  </a:lnTo>
                  <a:lnTo>
                    <a:pt x="688" y="569"/>
                  </a:lnTo>
                  <a:lnTo>
                    <a:pt x="688" y="569"/>
                  </a:lnTo>
                  <a:lnTo>
                    <a:pt x="688" y="569"/>
                  </a:lnTo>
                  <a:lnTo>
                    <a:pt x="688" y="569"/>
                  </a:lnTo>
                  <a:lnTo>
                    <a:pt x="688" y="569"/>
                  </a:lnTo>
                  <a:lnTo>
                    <a:pt x="688" y="569"/>
                  </a:lnTo>
                  <a:lnTo>
                    <a:pt x="689" y="569"/>
                  </a:lnTo>
                  <a:lnTo>
                    <a:pt x="689" y="569"/>
                  </a:lnTo>
                  <a:lnTo>
                    <a:pt x="689" y="569"/>
                  </a:lnTo>
                  <a:lnTo>
                    <a:pt x="689" y="569"/>
                  </a:lnTo>
                  <a:lnTo>
                    <a:pt x="689" y="569"/>
                  </a:lnTo>
                  <a:lnTo>
                    <a:pt x="689" y="569"/>
                  </a:lnTo>
                  <a:lnTo>
                    <a:pt x="689" y="569"/>
                  </a:lnTo>
                  <a:lnTo>
                    <a:pt x="689" y="569"/>
                  </a:lnTo>
                  <a:lnTo>
                    <a:pt x="689" y="569"/>
                  </a:lnTo>
                  <a:lnTo>
                    <a:pt x="689" y="569"/>
                  </a:lnTo>
                  <a:lnTo>
                    <a:pt x="689" y="569"/>
                  </a:lnTo>
                  <a:lnTo>
                    <a:pt x="690" y="569"/>
                  </a:lnTo>
                  <a:lnTo>
                    <a:pt x="690" y="569"/>
                  </a:lnTo>
                  <a:lnTo>
                    <a:pt x="690" y="569"/>
                  </a:lnTo>
                  <a:lnTo>
                    <a:pt x="690" y="569"/>
                  </a:lnTo>
                  <a:lnTo>
                    <a:pt x="690" y="569"/>
                  </a:lnTo>
                  <a:lnTo>
                    <a:pt x="690" y="569"/>
                  </a:lnTo>
                  <a:lnTo>
                    <a:pt x="690" y="569"/>
                  </a:lnTo>
                  <a:lnTo>
                    <a:pt x="690" y="569"/>
                  </a:lnTo>
                  <a:lnTo>
                    <a:pt x="690" y="569"/>
                  </a:lnTo>
                  <a:lnTo>
                    <a:pt x="690" y="569"/>
                  </a:lnTo>
                  <a:lnTo>
                    <a:pt x="690" y="569"/>
                  </a:lnTo>
                  <a:lnTo>
                    <a:pt x="690" y="569"/>
                  </a:lnTo>
                  <a:lnTo>
                    <a:pt x="691" y="569"/>
                  </a:lnTo>
                  <a:lnTo>
                    <a:pt x="691" y="569"/>
                  </a:lnTo>
                  <a:lnTo>
                    <a:pt x="691" y="569"/>
                  </a:lnTo>
                  <a:lnTo>
                    <a:pt x="691" y="569"/>
                  </a:lnTo>
                  <a:lnTo>
                    <a:pt x="691" y="569"/>
                  </a:lnTo>
                  <a:lnTo>
                    <a:pt x="691" y="569"/>
                  </a:lnTo>
                  <a:lnTo>
                    <a:pt x="691" y="569"/>
                  </a:lnTo>
                  <a:lnTo>
                    <a:pt x="691" y="569"/>
                  </a:lnTo>
                  <a:lnTo>
                    <a:pt x="691" y="569"/>
                  </a:lnTo>
                  <a:lnTo>
                    <a:pt x="691" y="569"/>
                  </a:lnTo>
                  <a:lnTo>
                    <a:pt x="692" y="569"/>
                  </a:lnTo>
                  <a:lnTo>
                    <a:pt x="692" y="569"/>
                  </a:lnTo>
                  <a:lnTo>
                    <a:pt x="692" y="569"/>
                  </a:lnTo>
                  <a:lnTo>
                    <a:pt x="692" y="569"/>
                  </a:lnTo>
                  <a:lnTo>
                    <a:pt x="692" y="569"/>
                  </a:lnTo>
                  <a:lnTo>
                    <a:pt x="692" y="569"/>
                  </a:lnTo>
                  <a:lnTo>
                    <a:pt x="692" y="569"/>
                  </a:lnTo>
                  <a:lnTo>
                    <a:pt x="692" y="569"/>
                  </a:lnTo>
                  <a:lnTo>
                    <a:pt x="692" y="569"/>
                  </a:lnTo>
                  <a:lnTo>
                    <a:pt x="692" y="569"/>
                  </a:lnTo>
                  <a:lnTo>
                    <a:pt x="692" y="569"/>
                  </a:lnTo>
                  <a:lnTo>
                    <a:pt x="692" y="569"/>
                  </a:lnTo>
                  <a:lnTo>
                    <a:pt x="693" y="569"/>
                  </a:lnTo>
                  <a:lnTo>
                    <a:pt x="693" y="569"/>
                  </a:lnTo>
                  <a:lnTo>
                    <a:pt x="693" y="569"/>
                  </a:lnTo>
                  <a:lnTo>
                    <a:pt x="693" y="569"/>
                  </a:lnTo>
                  <a:lnTo>
                    <a:pt x="693" y="569"/>
                  </a:lnTo>
                  <a:lnTo>
                    <a:pt x="693" y="569"/>
                  </a:lnTo>
                  <a:lnTo>
                    <a:pt x="693" y="569"/>
                  </a:lnTo>
                  <a:lnTo>
                    <a:pt x="693" y="569"/>
                  </a:lnTo>
                  <a:lnTo>
                    <a:pt x="693" y="569"/>
                  </a:lnTo>
                  <a:lnTo>
                    <a:pt x="693" y="569"/>
                  </a:lnTo>
                  <a:lnTo>
                    <a:pt x="693" y="569"/>
                  </a:lnTo>
                  <a:lnTo>
                    <a:pt x="694" y="569"/>
                  </a:lnTo>
                  <a:lnTo>
                    <a:pt x="694" y="569"/>
                  </a:lnTo>
                  <a:lnTo>
                    <a:pt x="694" y="569"/>
                  </a:lnTo>
                  <a:lnTo>
                    <a:pt x="694" y="569"/>
                  </a:lnTo>
                  <a:lnTo>
                    <a:pt x="694" y="569"/>
                  </a:lnTo>
                  <a:lnTo>
                    <a:pt x="694" y="569"/>
                  </a:lnTo>
                  <a:lnTo>
                    <a:pt x="694" y="569"/>
                  </a:lnTo>
                  <a:lnTo>
                    <a:pt x="694" y="569"/>
                  </a:lnTo>
                  <a:lnTo>
                    <a:pt x="694" y="569"/>
                  </a:lnTo>
                  <a:lnTo>
                    <a:pt x="694" y="569"/>
                  </a:lnTo>
                  <a:lnTo>
                    <a:pt x="695" y="569"/>
                  </a:lnTo>
                  <a:lnTo>
                    <a:pt x="695" y="569"/>
                  </a:lnTo>
                  <a:lnTo>
                    <a:pt x="695" y="569"/>
                  </a:lnTo>
                  <a:lnTo>
                    <a:pt x="695" y="569"/>
                  </a:lnTo>
                  <a:lnTo>
                    <a:pt x="695" y="569"/>
                  </a:lnTo>
                  <a:lnTo>
                    <a:pt x="695" y="570"/>
                  </a:lnTo>
                  <a:lnTo>
                    <a:pt x="695" y="570"/>
                  </a:lnTo>
                  <a:lnTo>
                    <a:pt x="695" y="570"/>
                  </a:lnTo>
                  <a:lnTo>
                    <a:pt x="695" y="570"/>
                  </a:lnTo>
                  <a:lnTo>
                    <a:pt x="695" y="570"/>
                  </a:lnTo>
                  <a:lnTo>
                    <a:pt x="695" y="570"/>
                  </a:lnTo>
                  <a:lnTo>
                    <a:pt x="695" y="570"/>
                  </a:lnTo>
                  <a:lnTo>
                    <a:pt x="696" y="570"/>
                  </a:lnTo>
                  <a:lnTo>
                    <a:pt x="696" y="570"/>
                  </a:lnTo>
                  <a:lnTo>
                    <a:pt x="696" y="570"/>
                  </a:lnTo>
                  <a:lnTo>
                    <a:pt x="696" y="570"/>
                  </a:lnTo>
                  <a:lnTo>
                    <a:pt x="696" y="570"/>
                  </a:lnTo>
                  <a:lnTo>
                    <a:pt x="696" y="570"/>
                  </a:lnTo>
                  <a:lnTo>
                    <a:pt x="696" y="570"/>
                  </a:lnTo>
                  <a:lnTo>
                    <a:pt x="696" y="570"/>
                  </a:lnTo>
                  <a:lnTo>
                    <a:pt x="696" y="570"/>
                  </a:lnTo>
                  <a:lnTo>
                    <a:pt x="696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8" y="570"/>
                  </a:lnTo>
                  <a:lnTo>
                    <a:pt x="698" y="570"/>
                  </a:lnTo>
                  <a:lnTo>
                    <a:pt x="698" y="570"/>
                  </a:lnTo>
                  <a:lnTo>
                    <a:pt x="698" y="570"/>
                  </a:lnTo>
                  <a:lnTo>
                    <a:pt x="698" y="570"/>
                  </a:lnTo>
                  <a:lnTo>
                    <a:pt x="698" y="570"/>
                  </a:lnTo>
                  <a:lnTo>
                    <a:pt x="698" y="570"/>
                  </a:lnTo>
                  <a:lnTo>
                    <a:pt x="698" y="570"/>
                  </a:lnTo>
                  <a:lnTo>
                    <a:pt x="698" y="570"/>
                  </a:lnTo>
                  <a:lnTo>
                    <a:pt x="698" y="570"/>
                  </a:lnTo>
                  <a:lnTo>
                    <a:pt x="698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700" y="570"/>
                  </a:lnTo>
                  <a:lnTo>
                    <a:pt x="700" y="570"/>
                  </a:lnTo>
                  <a:lnTo>
                    <a:pt x="700" y="570"/>
                  </a:lnTo>
                  <a:lnTo>
                    <a:pt x="700" y="570"/>
                  </a:lnTo>
                  <a:lnTo>
                    <a:pt x="700" y="570"/>
                  </a:lnTo>
                  <a:lnTo>
                    <a:pt x="700" y="570"/>
                  </a:lnTo>
                  <a:lnTo>
                    <a:pt x="700" y="570"/>
                  </a:lnTo>
                  <a:lnTo>
                    <a:pt x="700" y="570"/>
                  </a:lnTo>
                  <a:lnTo>
                    <a:pt x="700" y="570"/>
                  </a:lnTo>
                  <a:lnTo>
                    <a:pt x="700" y="570"/>
                  </a:lnTo>
                  <a:lnTo>
                    <a:pt x="700" y="570"/>
                  </a:lnTo>
                  <a:lnTo>
                    <a:pt x="701" y="570"/>
                  </a:lnTo>
                  <a:lnTo>
                    <a:pt x="701" y="570"/>
                  </a:lnTo>
                  <a:lnTo>
                    <a:pt x="701" y="570"/>
                  </a:lnTo>
                  <a:lnTo>
                    <a:pt x="701" y="570"/>
                  </a:lnTo>
                  <a:lnTo>
                    <a:pt x="701" y="570"/>
                  </a:lnTo>
                  <a:lnTo>
                    <a:pt x="701" y="570"/>
                  </a:lnTo>
                  <a:lnTo>
                    <a:pt x="701" y="570"/>
                  </a:lnTo>
                  <a:lnTo>
                    <a:pt x="701" y="570"/>
                  </a:lnTo>
                  <a:lnTo>
                    <a:pt x="701" y="570"/>
                  </a:lnTo>
                  <a:lnTo>
                    <a:pt x="701" y="570"/>
                  </a:lnTo>
                  <a:lnTo>
                    <a:pt x="701" y="570"/>
                  </a:lnTo>
                  <a:lnTo>
                    <a:pt x="702" y="570"/>
                  </a:lnTo>
                  <a:lnTo>
                    <a:pt x="702" y="570"/>
                  </a:lnTo>
                  <a:lnTo>
                    <a:pt x="702" y="570"/>
                  </a:lnTo>
                  <a:lnTo>
                    <a:pt x="702" y="570"/>
                  </a:lnTo>
                  <a:lnTo>
                    <a:pt x="702" y="570"/>
                  </a:lnTo>
                  <a:lnTo>
                    <a:pt x="702" y="570"/>
                  </a:lnTo>
                  <a:lnTo>
                    <a:pt x="702" y="570"/>
                  </a:lnTo>
                  <a:lnTo>
                    <a:pt x="702" y="570"/>
                  </a:lnTo>
                  <a:lnTo>
                    <a:pt x="702" y="570"/>
                  </a:lnTo>
                  <a:lnTo>
                    <a:pt x="702" y="570"/>
                  </a:lnTo>
                  <a:lnTo>
                    <a:pt x="702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4" y="570"/>
                  </a:lnTo>
                  <a:lnTo>
                    <a:pt x="704" y="570"/>
                  </a:lnTo>
                  <a:lnTo>
                    <a:pt x="704" y="570"/>
                  </a:lnTo>
                  <a:lnTo>
                    <a:pt x="704" y="570"/>
                  </a:lnTo>
                  <a:lnTo>
                    <a:pt x="704" y="570"/>
                  </a:lnTo>
                  <a:lnTo>
                    <a:pt x="704" y="570"/>
                  </a:lnTo>
                  <a:lnTo>
                    <a:pt x="704" y="570"/>
                  </a:lnTo>
                  <a:lnTo>
                    <a:pt x="704" y="570"/>
                  </a:lnTo>
                  <a:lnTo>
                    <a:pt x="704" y="570"/>
                  </a:lnTo>
                  <a:lnTo>
                    <a:pt x="704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7" y="570"/>
                  </a:lnTo>
                  <a:lnTo>
                    <a:pt x="707" y="570"/>
                  </a:lnTo>
                  <a:lnTo>
                    <a:pt x="707" y="570"/>
                  </a:lnTo>
                  <a:lnTo>
                    <a:pt x="707" y="570"/>
                  </a:lnTo>
                  <a:lnTo>
                    <a:pt x="707" y="570"/>
                  </a:lnTo>
                  <a:lnTo>
                    <a:pt x="707" y="570"/>
                  </a:lnTo>
                  <a:lnTo>
                    <a:pt x="707" y="570"/>
                  </a:lnTo>
                  <a:lnTo>
                    <a:pt x="707" y="570"/>
                  </a:lnTo>
                  <a:lnTo>
                    <a:pt x="707" y="570"/>
                  </a:lnTo>
                  <a:lnTo>
                    <a:pt x="707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9" y="570"/>
                  </a:lnTo>
                  <a:lnTo>
                    <a:pt x="709" y="570"/>
                  </a:lnTo>
                  <a:lnTo>
                    <a:pt x="709" y="570"/>
                  </a:lnTo>
                  <a:lnTo>
                    <a:pt x="709" y="570"/>
                  </a:lnTo>
                  <a:lnTo>
                    <a:pt x="709" y="570"/>
                  </a:lnTo>
                  <a:lnTo>
                    <a:pt x="709" y="570"/>
                  </a:lnTo>
                  <a:lnTo>
                    <a:pt x="709" y="570"/>
                  </a:lnTo>
                  <a:lnTo>
                    <a:pt x="709" y="570"/>
                  </a:lnTo>
                  <a:lnTo>
                    <a:pt x="709" y="570"/>
                  </a:lnTo>
                  <a:lnTo>
                    <a:pt x="709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11" y="570"/>
                  </a:lnTo>
                  <a:lnTo>
                    <a:pt x="711" y="570"/>
                  </a:lnTo>
                  <a:lnTo>
                    <a:pt x="711" y="570"/>
                  </a:lnTo>
                  <a:lnTo>
                    <a:pt x="711" y="570"/>
                  </a:lnTo>
                  <a:lnTo>
                    <a:pt x="711" y="570"/>
                  </a:lnTo>
                  <a:lnTo>
                    <a:pt x="711" y="570"/>
                  </a:lnTo>
                  <a:lnTo>
                    <a:pt x="711" y="570"/>
                  </a:lnTo>
                  <a:lnTo>
                    <a:pt x="711" y="570"/>
                  </a:lnTo>
                  <a:lnTo>
                    <a:pt x="711" y="570"/>
                  </a:lnTo>
                  <a:lnTo>
                    <a:pt x="711" y="570"/>
                  </a:lnTo>
                  <a:lnTo>
                    <a:pt x="711" y="570"/>
                  </a:lnTo>
                  <a:lnTo>
                    <a:pt x="712" y="570"/>
                  </a:lnTo>
                  <a:lnTo>
                    <a:pt x="712" y="570"/>
                  </a:lnTo>
                  <a:lnTo>
                    <a:pt x="712" y="570"/>
                  </a:lnTo>
                  <a:lnTo>
                    <a:pt x="712" y="570"/>
                  </a:lnTo>
                  <a:lnTo>
                    <a:pt x="712" y="570"/>
                  </a:lnTo>
                  <a:lnTo>
                    <a:pt x="712" y="570"/>
                  </a:lnTo>
                  <a:lnTo>
                    <a:pt x="712" y="570"/>
                  </a:lnTo>
                  <a:lnTo>
                    <a:pt x="712" y="570"/>
                  </a:lnTo>
                  <a:lnTo>
                    <a:pt x="712" y="570"/>
                  </a:lnTo>
                  <a:lnTo>
                    <a:pt x="712" y="570"/>
                  </a:lnTo>
                  <a:lnTo>
                    <a:pt x="712" y="570"/>
                  </a:lnTo>
                  <a:lnTo>
                    <a:pt x="713" y="570"/>
                  </a:lnTo>
                  <a:lnTo>
                    <a:pt x="713" y="570"/>
                  </a:lnTo>
                  <a:lnTo>
                    <a:pt x="713" y="570"/>
                  </a:lnTo>
                  <a:lnTo>
                    <a:pt x="713" y="570"/>
                  </a:lnTo>
                  <a:lnTo>
                    <a:pt x="713" y="570"/>
                  </a:lnTo>
                  <a:lnTo>
                    <a:pt x="713" y="570"/>
                  </a:lnTo>
                  <a:lnTo>
                    <a:pt x="713" y="570"/>
                  </a:lnTo>
                  <a:lnTo>
                    <a:pt x="713" y="570"/>
                  </a:lnTo>
                  <a:lnTo>
                    <a:pt x="713" y="570"/>
                  </a:lnTo>
                  <a:lnTo>
                    <a:pt x="713" y="570"/>
                  </a:lnTo>
                  <a:lnTo>
                    <a:pt x="713" y="570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5" y="570"/>
                  </a:lnTo>
                  <a:lnTo>
                    <a:pt x="715" y="570"/>
                  </a:lnTo>
                  <a:lnTo>
                    <a:pt x="715" y="570"/>
                  </a:lnTo>
                  <a:lnTo>
                    <a:pt x="715" y="570"/>
                  </a:lnTo>
                  <a:lnTo>
                    <a:pt x="715" y="570"/>
                  </a:lnTo>
                  <a:lnTo>
                    <a:pt x="715" y="570"/>
                  </a:lnTo>
                  <a:lnTo>
                    <a:pt x="715" y="570"/>
                  </a:lnTo>
                  <a:lnTo>
                    <a:pt x="715" y="570"/>
                  </a:lnTo>
                  <a:lnTo>
                    <a:pt x="715" y="570"/>
                  </a:lnTo>
                  <a:lnTo>
                    <a:pt x="715" y="570"/>
                  </a:lnTo>
                  <a:lnTo>
                    <a:pt x="715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7" y="570"/>
                  </a:lnTo>
                  <a:lnTo>
                    <a:pt x="717" y="570"/>
                  </a:lnTo>
                  <a:lnTo>
                    <a:pt x="717" y="570"/>
                  </a:lnTo>
                  <a:lnTo>
                    <a:pt x="717" y="570"/>
                  </a:lnTo>
                  <a:lnTo>
                    <a:pt x="717" y="570"/>
                  </a:lnTo>
                  <a:lnTo>
                    <a:pt x="717" y="570"/>
                  </a:lnTo>
                  <a:lnTo>
                    <a:pt x="717" y="570"/>
                  </a:lnTo>
                  <a:lnTo>
                    <a:pt x="717" y="570"/>
                  </a:lnTo>
                  <a:lnTo>
                    <a:pt x="717" y="570"/>
                  </a:lnTo>
                  <a:lnTo>
                    <a:pt x="717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9" y="570"/>
                  </a:lnTo>
                  <a:lnTo>
                    <a:pt x="719" y="570"/>
                  </a:lnTo>
                  <a:lnTo>
                    <a:pt x="719" y="570"/>
                  </a:lnTo>
                  <a:lnTo>
                    <a:pt x="719" y="570"/>
                  </a:lnTo>
                  <a:lnTo>
                    <a:pt x="719" y="570"/>
                  </a:lnTo>
                  <a:lnTo>
                    <a:pt x="719" y="570"/>
                  </a:lnTo>
                  <a:lnTo>
                    <a:pt x="719" y="570"/>
                  </a:lnTo>
                  <a:lnTo>
                    <a:pt x="719" y="570"/>
                  </a:lnTo>
                  <a:lnTo>
                    <a:pt x="719" y="570"/>
                  </a:lnTo>
                  <a:lnTo>
                    <a:pt x="719" y="570"/>
                  </a:lnTo>
                  <a:lnTo>
                    <a:pt x="719" y="570"/>
                  </a:lnTo>
                  <a:lnTo>
                    <a:pt x="720" y="570"/>
                  </a:lnTo>
                  <a:lnTo>
                    <a:pt x="720" y="570"/>
                  </a:lnTo>
                  <a:lnTo>
                    <a:pt x="720" y="570"/>
                  </a:lnTo>
                  <a:lnTo>
                    <a:pt x="720" y="570"/>
                  </a:lnTo>
                  <a:lnTo>
                    <a:pt x="720" y="570"/>
                  </a:lnTo>
                  <a:lnTo>
                    <a:pt x="720" y="570"/>
                  </a:lnTo>
                  <a:lnTo>
                    <a:pt x="720" y="570"/>
                  </a:lnTo>
                  <a:lnTo>
                    <a:pt x="720" y="570"/>
                  </a:lnTo>
                  <a:lnTo>
                    <a:pt x="720" y="570"/>
                  </a:lnTo>
                  <a:lnTo>
                    <a:pt x="720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2" y="570"/>
                  </a:lnTo>
                  <a:lnTo>
                    <a:pt x="722" y="570"/>
                  </a:lnTo>
                  <a:lnTo>
                    <a:pt x="722" y="570"/>
                  </a:lnTo>
                  <a:lnTo>
                    <a:pt x="722" y="570"/>
                  </a:lnTo>
                  <a:lnTo>
                    <a:pt x="722" y="570"/>
                  </a:lnTo>
                  <a:lnTo>
                    <a:pt x="722" y="570"/>
                  </a:lnTo>
                  <a:lnTo>
                    <a:pt x="722" y="570"/>
                  </a:lnTo>
                  <a:lnTo>
                    <a:pt x="722" y="570"/>
                  </a:lnTo>
                  <a:lnTo>
                    <a:pt x="722" y="570"/>
                  </a:lnTo>
                  <a:lnTo>
                    <a:pt x="722" y="570"/>
                  </a:lnTo>
                  <a:lnTo>
                    <a:pt x="723" y="570"/>
                  </a:lnTo>
                  <a:lnTo>
                    <a:pt x="723" y="570"/>
                  </a:lnTo>
                  <a:lnTo>
                    <a:pt x="723" y="570"/>
                  </a:lnTo>
                  <a:lnTo>
                    <a:pt x="723" y="570"/>
                  </a:lnTo>
                  <a:lnTo>
                    <a:pt x="722" y="570"/>
                  </a:lnTo>
                  <a:lnTo>
                    <a:pt x="722" y="570"/>
                  </a:lnTo>
                  <a:lnTo>
                    <a:pt x="722" y="570"/>
                  </a:lnTo>
                  <a:lnTo>
                    <a:pt x="722" y="570"/>
                  </a:lnTo>
                  <a:lnTo>
                    <a:pt x="722" y="570"/>
                  </a:lnTo>
                  <a:lnTo>
                    <a:pt x="722" y="570"/>
                  </a:lnTo>
                  <a:lnTo>
                    <a:pt x="722" y="570"/>
                  </a:lnTo>
                  <a:lnTo>
                    <a:pt x="722" y="570"/>
                  </a:lnTo>
                  <a:lnTo>
                    <a:pt x="722" y="570"/>
                  </a:lnTo>
                  <a:lnTo>
                    <a:pt x="722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1" y="570"/>
                  </a:lnTo>
                  <a:lnTo>
                    <a:pt x="720" y="570"/>
                  </a:lnTo>
                  <a:lnTo>
                    <a:pt x="720" y="570"/>
                  </a:lnTo>
                  <a:lnTo>
                    <a:pt x="720" y="570"/>
                  </a:lnTo>
                  <a:lnTo>
                    <a:pt x="720" y="570"/>
                  </a:lnTo>
                  <a:lnTo>
                    <a:pt x="720" y="570"/>
                  </a:lnTo>
                  <a:lnTo>
                    <a:pt x="720" y="570"/>
                  </a:lnTo>
                  <a:lnTo>
                    <a:pt x="720" y="570"/>
                  </a:lnTo>
                  <a:lnTo>
                    <a:pt x="720" y="570"/>
                  </a:lnTo>
                  <a:lnTo>
                    <a:pt x="720" y="570"/>
                  </a:lnTo>
                  <a:lnTo>
                    <a:pt x="720" y="570"/>
                  </a:lnTo>
                  <a:lnTo>
                    <a:pt x="719" y="570"/>
                  </a:lnTo>
                  <a:lnTo>
                    <a:pt x="719" y="570"/>
                  </a:lnTo>
                  <a:lnTo>
                    <a:pt x="719" y="570"/>
                  </a:lnTo>
                  <a:lnTo>
                    <a:pt x="719" y="570"/>
                  </a:lnTo>
                  <a:lnTo>
                    <a:pt x="719" y="570"/>
                  </a:lnTo>
                  <a:lnTo>
                    <a:pt x="719" y="570"/>
                  </a:lnTo>
                  <a:lnTo>
                    <a:pt x="719" y="570"/>
                  </a:lnTo>
                  <a:lnTo>
                    <a:pt x="719" y="570"/>
                  </a:lnTo>
                  <a:lnTo>
                    <a:pt x="719" y="570"/>
                  </a:lnTo>
                  <a:lnTo>
                    <a:pt x="719" y="570"/>
                  </a:lnTo>
                  <a:lnTo>
                    <a:pt x="719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8" y="570"/>
                  </a:lnTo>
                  <a:lnTo>
                    <a:pt x="717" y="570"/>
                  </a:lnTo>
                  <a:lnTo>
                    <a:pt x="717" y="570"/>
                  </a:lnTo>
                  <a:lnTo>
                    <a:pt x="717" y="570"/>
                  </a:lnTo>
                  <a:lnTo>
                    <a:pt x="717" y="570"/>
                  </a:lnTo>
                  <a:lnTo>
                    <a:pt x="717" y="570"/>
                  </a:lnTo>
                  <a:lnTo>
                    <a:pt x="717" y="570"/>
                  </a:lnTo>
                  <a:lnTo>
                    <a:pt x="717" y="570"/>
                  </a:lnTo>
                  <a:lnTo>
                    <a:pt x="717" y="570"/>
                  </a:lnTo>
                  <a:lnTo>
                    <a:pt x="717" y="570"/>
                  </a:lnTo>
                  <a:lnTo>
                    <a:pt x="717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6" y="570"/>
                  </a:lnTo>
                  <a:lnTo>
                    <a:pt x="715" y="570"/>
                  </a:lnTo>
                  <a:lnTo>
                    <a:pt x="715" y="570"/>
                  </a:lnTo>
                  <a:lnTo>
                    <a:pt x="715" y="570"/>
                  </a:lnTo>
                  <a:lnTo>
                    <a:pt x="715" y="570"/>
                  </a:lnTo>
                  <a:lnTo>
                    <a:pt x="715" y="570"/>
                  </a:lnTo>
                  <a:lnTo>
                    <a:pt x="715" y="570"/>
                  </a:lnTo>
                  <a:lnTo>
                    <a:pt x="715" y="570"/>
                  </a:lnTo>
                  <a:lnTo>
                    <a:pt x="715" y="570"/>
                  </a:lnTo>
                  <a:lnTo>
                    <a:pt x="715" y="570"/>
                  </a:lnTo>
                  <a:lnTo>
                    <a:pt x="715" y="570"/>
                  </a:lnTo>
                  <a:lnTo>
                    <a:pt x="715" y="570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4" y="570"/>
                  </a:lnTo>
                  <a:lnTo>
                    <a:pt x="713" y="570"/>
                  </a:lnTo>
                  <a:lnTo>
                    <a:pt x="713" y="570"/>
                  </a:lnTo>
                  <a:lnTo>
                    <a:pt x="713" y="570"/>
                  </a:lnTo>
                  <a:lnTo>
                    <a:pt x="713" y="570"/>
                  </a:lnTo>
                  <a:lnTo>
                    <a:pt x="713" y="570"/>
                  </a:lnTo>
                  <a:lnTo>
                    <a:pt x="713" y="570"/>
                  </a:lnTo>
                  <a:lnTo>
                    <a:pt x="713" y="570"/>
                  </a:lnTo>
                  <a:lnTo>
                    <a:pt x="713" y="570"/>
                  </a:lnTo>
                  <a:lnTo>
                    <a:pt x="713" y="570"/>
                  </a:lnTo>
                  <a:lnTo>
                    <a:pt x="713" y="570"/>
                  </a:lnTo>
                  <a:lnTo>
                    <a:pt x="713" y="570"/>
                  </a:lnTo>
                  <a:lnTo>
                    <a:pt x="712" y="570"/>
                  </a:lnTo>
                  <a:lnTo>
                    <a:pt x="712" y="570"/>
                  </a:lnTo>
                  <a:lnTo>
                    <a:pt x="712" y="570"/>
                  </a:lnTo>
                  <a:lnTo>
                    <a:pt x="712" y="570"/>
                  </a:lnTo>
                  <a:lnTo>
                    <a:pt x="712" y="570"/>
                  </a:lnTo>
                  <a:lnTo>
                    <a:pt x="712" y="570"/>
                  </a:lnTo>
                  <a:lnTo>
                    <a:pt x="712" y="570"/>
                  </a:lnTo>
                  <a:lnTo>
                    <a:pt x="712" y="570"/>
                  </a:lnTo>
                  <a:lnTo>
                    <a:pt x="712" y="570"/>
                  </a:lnTo>
                  <a:lnTo>
                    <a:pt x="712" y="570"/>
                  </a:lnTo>
                  <a:lnTo>
                    <a:pt x="712" y="570"/>
                  </a:lnTo>
                  <a:lnTo>
                    <a:pt x="711" y="570"/>
                  </a:lnTo>
                  <a:lnTo>
                    <a:pt x="711" y="570"/>
                  </a:lnTo>
                  <a:lnTo>
                    <a:pt x="711" y="570"/>
                  </a:lnTo>
                  <a:lnTo>
                    <a:pt x="711" y="570"/>
                  </a:lnTo>
                  <a:lnTo>
                    <a:pt x="711" y="570"/>
                  </a:lnTo>
                  <a:lnTo>
                    <a:pt x="711" y="570"/>
                  </a:lnTo>
                  <a:lnTo>
                    <a:pt x="711" y="570"/>
                  </a:lnTo>
                  <a:lnTo>
                    <a:pt x="711" y="570"/>
                  </a:lnTo>
                  <a:lnTo>
                    <a:pt x="711" y="570"/>
                  </a:lnTo>
                  <a:lnTo>
                    <a:pt x="711" y="570"/>
                  </a:lnTo>
                  <a:lnTo>
                    <a:pt x="711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10" y="570"/>
                  </a:lnTo>
                  <a:lnTo>
                    <a:pt x="709" y="570"/>
                  </a:lnTo>
                  <a:lnTo>
                    <a:pt x="709" y="570"/>
                  </a:lnTo>
                  <a:lnTo>
                    <a:pt x="709" y="570"/>
                  </a:lnTo>
                  <a:lnTo>
                    <a:pt x="709" y="570"/>
                  </a:lnTo>
                  <a:lnTo>
                    <a:pt x="709" y="570"/>
                  </a:lnTo>
                  <a:lnTo>
                    <a:pt x="709" y="570"/>
                  </a:lnTo>
                  <a:lnTo>
                    <a:pt x="709" y="570"/>
                  </a:lnTo>
                  <a:lnTo>
                    <a:pt x="709" y="570"/>
                  </a:lnTo>
                  <a:lnTo>
                    <a:pt x="709" y="570"/>
                  </a:lnTo>
                  <a:lnTo>
                    <a:pt x="709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8" y="570"/>
                  </a:lnTo>
                  <a:lnTo>
                    <a:pt x="707" y="570"/>
                  </a:lnTo>
                  <a:lnTo>
                    <a:pt x="707" y="570"/>
                  </a:lnTo>
                  <a:lnTo>
                    <a:pt x="707" y="570"/>
                  </a:lnTo>
                  <a:lnTo>
                    <a:pt x="707" y="570"/>
                  </a:lnTo>
                  <a:lnTo>
                    <a:pt x="707" y="570"/>
                  </a:lnTo>
                  <a:lnTo>
                    <a:pt x="707" y="570"/>
                  </a:lnTo>
                  <a:lnTo>
                    <a:pt x="707" y="570"/>
                  </a:lnTo>
                  <a:lnTo>
                    <a:pt x="707" y="570"/>
                  </a:lnTo>
                  <a:lnTo>
                    <a:pt x="707" y="570"/>
                  </a:lnTo>
                  <a:lnTo>
                    <a:pt x="707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6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5" y="570"/>
                  </a:lnTo>
                  <a:lnTo>
                    <a:pt x="704" y="570"/>
                  </a:lnTo>
                  <a:lnTo>
                    <a:pt x="704" y="570"/>
                  </a:lnTo>
                  <a:lnTo>
                    <a:pt x="704" y="570"/>
                  </a:lnTo>
                  <a:lnTo>
                    <a:pt x="704" y="570"/>
                  </a:lnTo>
                  <a:lnTo>
                    <a:pt x="704" y="570"/>
                  </a:lnTo>
                  <a:lnTo>
                    <a:pt x="704" y="570"/>
                  </a:lnTo>
                  <a:lnTo>
                    <a:pt x="704" y="570"/>
                  </a:lnTo>
                  <a:lnTo>
                    <a:pt x="704" y="570"/>
                  </a:lnTo>
                  <a:lnTo>
                    <a:pt x="704" y="570"/>
                  </a:lnTo>
                  <a:lnTo>
                    <a:pt x="704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3" y="570"/>
                  </a:lnTo>
                  <a:lnTo>
                    <a:pt x="702" y="570"/>
                  </a:lnTo>
                  <a:lnTo>
                    <a:pt x="702" y="570"/>
                  </a:lnTo>
                  <a:lnTo>
                    <a:pt x="702" y="570"/>
                  </a:lnTo>
                  <a:lnTo>
                    <a:pt x="702" y="570"/>
                  </a:lnTo>
                  <a:lnTo>
                    <a:pt x="702" y="570"/>
                  </a:lnTo>
                  <a:lnTo>
                    <a:pt x="702" y="570"/>
                  </a:lnTo>
                  <a:lnTo>
                    <a:pt x="702" y="570"/>
                  </a:lnTo>
                  <a:lnTo>
                    <a:pt x="702" y="570"/>
                  </a:lnTo>
                  <a:lnTo>
                    <a:pt x="702" y="570"/>
                  </a:lnTo>
                  <a:lnTo>
                    <a:pt x="702" y="570"/>
                  </a:lnTo>
                  <a:lnTo>
                    <a:pt x="702" y="570"/>
                  </a:lnTo>
                  <a:lnTo>
                    <a:pt x="701" y="570"/>
                  </a:lnTo>
                  <a:lnTo>
                    <a:pt x="701" y="570"/>
                  </a:lnTo>
                  <a:lnTo>
                    <a:pt x="701" y="570"/>
                  </a:lnTo>
                  <a:lnTo>
                    <a:pt x="701" y="570"/>
                  </a:lnTo>
                  <a:lnTo>
                    <a:pt x="701" y="570"/>
                  </a:lnTo>
                  <a:lnTo>
                    <a:pt x="701" y="570"/>
                  </a:lnTo>
                  <a:lnTo>
                    <a:pt x="701" y="570"/>
                  </a:lnTo>
                  <a:lnTo>
                    <a:pt x="701" y="570"/>
                  </a:lnTo>
                  <a:lnTo>
                    <a:pt x="701" y="570"/>
                  </a:lnTo>
                  <a:lnTo>
                    <a:pt x="701" y="570"/>
                  </a:lnTo>
                  <a:lnTo>
                    <a:pt x="701" y="570"/>
                  </a:lnTo>
                  <a:lnTo>
                    <a:pt x="700" y="570"/>
                  </a:lnTo>
                  <a:lnTo>
                    <a:pt x="700" y="570"/>
                  </a:lnTo>
                  <a:lnTo>
                    <a:pt x="700" y="570"/>
                  </a:lnTo>
                  <a:lnTo>
                    <a:pt x="700" y="570"/>
                  </a:lnTo>
                  <a:lnTo>
                    <a:pt x="700" y="570"/>
                  </a:lnTo>
                  <a:lnTo>
                    <a:pt x="700" y="570"/>
                  </a:lnTo>
                  <a:lnTo>
                    <a:pt x="700" y="570"/>
                  </a:lnTo>
                  <a:lnTo>
                    <a:pt x="700" y="570"/>
                  </a:lnTo>
                  <a:lnTo>
                    <a:pt x="700" y="570"/>
                  </a:lnTo>
                  <a:lnTo>
                    <a:pt x="700" y="570"/>
                  </a:lnTo>
                  <a:lnTo>
                    <a:pt x="700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9" y="570"/>
                  </a:lnTo>
                  <a:lnTo>
                    <a:pt x="698" y="570"/>
                  </a:lnTo>
                  <a:lnTo>
                    <a:pt x="698" y="570"/>
                  </a:lnTo>
                  <a:lnTo>
                    <a:pt x="698" y="570"/>
                  </a:lnTo>
                  <a:lnTo>
                    <a:pt x="698" y="570"/>
                  </a:lnTo>
                  <a:lnTo>
                    <a:pt x="698" y="570"/>
                  </a:lnTo>
                  <a:lnTo>
                    <a:pt x="698" y="570"/>
                  </a:lnTo>
                  <a:lnTo>
                    <a:pt x="698" y="570"/>
                  </a:lnTo>
                  <a:lnTo>
                    <a:pt x="698" y="570"/>
                  </a:lnTo>
                  <a:lnTo>
                    <a:pt x="698" y="570"/>
                  </a:lnTo>
                  <a:lnTo>
                    <a:pt x="698" y="570"/>
                  </a:lnTo>
                  <a:lnTo>
                    <a:pt x="698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7" y="570"/>
                  </a:lnTo>
                  <a:lnTo>
                    <a:pt x="696" y="570"/>
                  </a:lnTo>
                  <a:lnTo>
                    <a:pt x="696" y="570"/>
                  </a:lnTo>
                  <a:lnTo>
                    <a:pt x="696" y="570"/>
                  </a:lnTo>
                  <a:lnTo>
                    <a:pt x="696" y="570"/>
                  </a:lnTo>
                  <a:lnTo>
                    <a:pt x="696" y="570"/>
                  </a:lnTo>
                  <a:lnTo>
                    <a:pt x="696" y="570"/>
                  </a:lnTo>
                  <a:lnTo>
                    <a:pt x="696" y="570"/>
                  </a:lnTo>
                  <a:lnTo>
                    <a:pt x="696" y="570"/>
                  </a:lnTo>
                  <a:lnTo>
                    <a:pt x="696" y="570"/>
                  </a:lnTo>
                  <a:lnTo>
                    <a:pt x="696" y="570"/>
                  </a:lnTo>
                  <a:lnTo>
                    <a:pt x="695" y="570"/>
                  </a:lnTo>
                  <a:lnTo>
                    <a:pt x="695" y="570"/>
                  </a:lnTo>
                  <a:lnTo>
                    <a:pt x="695" y="570"/>
                  </a:lnTo>
                  <a:lnTo>
                    <a:pt x="695" y="570"/>
                  </a:lnTo>
                  <a:lnTo>
                    <a:pt x="695" y="570"/>
                  </a:lnTo>
                  <a:lnTo>
                    <a:pt x="695" y="570"/>
                  </a:lnTo>
                  <a:lnTo>
                    <a:pt x="695" y="570"/>
                  </a:lnTo>
                  <a:lnTo>
                    <a:pt x="695" y="570"/>
                  </a:lnTo>
                  <a:lnTo>
                    <a:pt x="695" y="570"/>
                  </a:lnTo>
                  <a:lnTo>
                    <a:pt x="695" y="570"/>
                  </a:lnTo>
                  <a:lnTo>
                    <a:pt x="695" y="570"/>
                  </a:lnTo>
                  <a:lnTo>
                    <a:pt x="695" y="570"/>
                  </a:lnTo>
                  <a:lnTo>
                    <a:pt x="694" y="570"/>
                  </a:lnTo>
                  <a:lnTo>
                    <a:pt x="694" y="570"/>
                  </a:lnTo>
                  <a:lnTo>
                    <a:pt x="694" y="570"/>
                  </a:lnTo>
                  <a:lnTo>
                    <a:pt x="694" y="570"/>
                  </a:lnTo>
                  <a:lnTo>
                    <a:pt x="694" y="570"/>
                  </a:lnTo>
                  <a:lnTo>
                    <a:pt x="694" y="570"/>
                  </a:lnTo>
                  <a:lnTo>
                    <a:pt x="694" y="570"/>
                  </a:lnTo>
                  <a:lnTo>
                    <a:pt x="694" y="570"/>
                  </a:lnTo>
                  <a:lnTo>
                    <a:pt x="694" y="570"/>
                  </a:lnTo>
                  <a:lnTo>
                    <a:pt x="694" y="570"/>
                  </a:lnTo>
                  <a:lnTo>
                    <a:pt x="693" y="570"/>
                  </a:lnTo>
                  <a:lnTo>
                    <a:pt x="693" y="570"/>
                  </a:lnTo>
                  <a:lnTo>
                    <a:pt x="693" y="570"/>
                  </a:lnTo>
                  <a:lnTo>
                    <a:pt x="693" y="570"/>
                  </a:lnTo>
                  <a:lnTo>
                    <a:pt x="693" y="570"/>
                  </a:lnTo>
                  <a:lnTo>
                    <a:pt x="693" y="570"/>
                  </a:lnTo>
                  <a:lnTo>
                    <a:pt x="693" y="570"/>
                  </a:lnTo>
                  <a:lnTo>
                    <a:pt x="693" y="570"/>
                  </a:lnTo>
                  <a:lnTo>
                    <a:pt x="693" y="570"/>
                  </a:lnTo>
                  <a:lnTo>
                    <a:pt x="693" y="570"/>
                  </a:lnTo>
                  <a:lnTo>
                    <a:pt x="693" y="570"/>
                  </a:lnTo>
                  <a:lnTo>
                    <a:pt x="692" y="570"/>
                  </a:lnTo>
                  <a:lnTo>
                    <a:pt x="692" y="570"/>
                  </a:lnTo>
                  <a:lnTo>
                    <a:pt x="692" y="570"/>
                  </a:lnTo>
                  <a:lnTo>
                    <a:pt x="692" y="570"/>
                  </a:lnTo>
                  <a:lnTo>
                    <a:pt x="692" y="570"/>
                  </a:lnTo>
                  <a:lnTo>
                    <a:pt x="692" y="570"/>
                  </a:lnTo>
                  <a:lnTo>
                    <a:pt x="692" y="570"/>
                  </a:lnTo>
                  <a:lnTo>
                    <a:pt x="692" y="570"/>
                  </a:lnTo>
                  <a:lnTo>
                    <a:pt x="692" y="570"/>
                  </a:lnTo>
                  <a:lnTo>
                    <a:pt x="692" y="570"/>
                  </a:lnTo>
                  <a:lnTo>
                    <a:pt x="692" y="570"/>
                  </a:lnTo>
                  <a:lnTo>
                    <a:pt x="692" y="570"/>
                  </a:lnTo>
                  <a:lnTo>
                    <a:pt x="691" y="570"/>
                  </a:lnTo>
                  <a:lnTo>
                    <a:pt x="691" y="570"/>
                  </a:lnTo>
                  <a:lnTo>
                    <a:pt x="691" y="570"/>
                  </a:lnTo>
                  <a:lnTo>
                    <a:pt x="691" y="570"/>
                  </a:lnTo>
                  <a:lnTo>
                    <a:pt x="691" y="570"/>
                  </a:lnTo>
                  <a:lnTo>
                    <a:pt x="691" y="570"/>
                  </a:lnTo>
                  <a:lnTo>
                    <a:pt x="691" y="570"/>
                  </a:lnTo>
                  <a:lnTo>
                    <a:pt x="691" y="570"/>
                  </a:lnTo>
                  <a:lnTo>
                    <a:pt x="691" y="570"/>
                  </a:lnTo>
                  <a:lnTo>
                    <a:pt x="691" y="570"/>
                  </a:lnTo>
                  <a:lnTo>
                    <a:pt x="690" y="570"/>
                  </a:lnTo>
                  <a:lnTo>
                    <a:pt x="690" y="570"/>
                  </a:lnTo>
                  <a:lnTo>
                    <a:pt x="690" y="570"/>
                  </a:lnTo>
                  <a:lnTo>
                    <a:pt x="690" y="570"/>
                  </a:lnTo>
                  <a:lnTo>
                    <a:pt x="690" y="570"/>
                  </a:lnTo>
                  <a:lnTo>
                    <a:pt x="690" y="570"/>
                  </a:lnTo>
                  <a:lnTo>
                    <a:pt x="690" y="570"/>
                  </a:lnTo>
                  <a:lnTo>
                    <a:pt x="690" y="570"/>
                  </a:lnTo>
                  <a:lnTo>
                    <a:pt x="690" y="570"/>
                  </a:lnTo>
                  <a:lnTo>
                    <a:pt x="690" y="570"/>
                  </a:lnTo>
                  <a:lnTo>
                    <a:pt x="690" y="570"/>
                  </a:lnTo>
                  <a:lnTo>
                    <a:pt x="690" y="570"/>
                  </a:lnTo>
                  <a:lnTo>
                    <a:pt x="689" y="570"/>
                  </a:lnTo>
                  <a:lnTo>
                    <a:pt x="689" y="570"/>
                  </a:lnTo>
                  <a:lnTo>
                    <a:pt x="689" y="570"/>
                  </a:lnTo>
                  <a:lnTo>
                    <a:pt x="689" y="570"/>
                  </a:lnTo>
                  <a:lnTo>
                    <a:pt x="689" y="570"/>
                  </a:lnTo>
                  <a:lnTo>
                    <a:pt x="689" y="570"/>
                  </a:lnTo>
                  <a:lnTo>
                    <a:pt x="689" y="570"/>
                  </a:lnTo>
                  <a:lnTo>
                    <a:pt x="689" y="570"/>
                  </a:lnTo>
                  <a:lnTo>
                    <a:pt x="689" y="570"/>
                  </a:lnTo>
                  <a:lnTo>
                    <a:pt x="689" y="570"/>
                  </a:lnTo>
                  <a:lnTo>
                    <a:pt x="689" y="570"/>
                  </a:lnTo>
                  <a:lnTo>
                    <a:pt x="688" y="570"/>
                  </a:lnTo>
                  <a:lnTo>
                    <a:pt x="688" y="570"/>
                  </a:lnTo>
                  <a:lnTo>
                    <a:pt x="688" y="570"/>
                  </a:lnTo>
                  <a:lnTo>
                    <a:pt x="688" y="570"/>
                  </a:lnTo>
                  <a:lnTo>
                    <a:pt x="688" y="570"/>
                  </a:lnTo>
                  <a:lnTo>
                    <a:pt x="688" y="570"/>
                  </a:lnTo>
                  <a:lnTo>
                    <a:pt x="688" y="570"/>
                  </a:lnTo>
                  <a:lnTo>
                    <a:pt x="688" y="570"/>
                  </a:lnTo>
                  <a:lnTo>
                    <a:pt x="688" y="570"/>
                  </a:lnTo>
                  <a:lnTo>
                    <a:pt x="688" y="570"/>
                  </a:lnTo>
                  <a:lnTo>
                    <a:pt x="688" y="570"/>
                  </a:lnTo>
                  <a:lnTo>
                    <a:pt x="687" y="570"/>
                  </a:lnTo>
                  <a:lnTo>
                    <a:pt x="687" y="570"/>
                  </a:lnTo>
                  <a:lnTo>
                    <a:pt x="687" y="570"/>
                  </a:lnTo>
                  <a:lnTo>
                    <a:pt x="687" y="570"/>
                  </a:lnTo>
                  <a:lnTo>
                    <a:pt x="687" y="570"/>
                  </a:lnTo>
                  <a:lnTo>
                    <a:pt x="687" y="570"/>
                  </a:lnTo>
                  <a:lnTo>
                    <a:pt x="687" y="570"/>
                  </a:lnTo>
                  <a:lnTo>
                    <a:pt x="687" y="570"/>
                  </a:lnTo>
                  <a:lnTo>
                    <a:pt x="687" y="570"/>
                  </a:lnTo>
                  <a:lnTo>
                    <a:pt x="687" y="570"/>
                  </a:lnTo>
                  <a:lnTo>
                    <a:pt x="687" y="570"/>
                  </a:lnTo>
                  <a:lnTo>
                    <a:pt x="686" y="570"/>
                  </a:lnTo>
                  <a:lnTo>
                    <a:pt x="686" y="570"/>
                  </a:lnTo>
                  <a:lnTo>
                    <a:pt x="686" y="570"/>
                  </a:lnTo>
                  <a:lnTo>
                    <a:pt x="686" y="570"/>
                  </a:lnTo>
                  <a:lnTo>
                    <a:pt x="686" y="570"/>
                  </a:lnTo>
                  <a:lnTo>
                    <a:pt x="686" y="570"/>
                  </a:lnTo>
                  <a:lnTo>
                    <a:pt x="686" y="570"/>
                  </a:lnTo>
                  <a:lnTo>
                    <a:pt x="686" y="570"/>
                  </a:lnTo>
                  <a:lnTo>
                    <a:pt x="686" y="570"/>
                  </a:lnTo>
                  <a:lnTo>
                    <a:pt x="686" y="570"/>
                  </a:lnTo>
                  <a:lnTo>
                    <a:pt x="686" y="570"/>
                  </a:lnTo>
                  <a:lnTo>
                    <a:pt x="685" y="570"/>
                  </a:lnTo>
                  <a:lnTo>
                    <a:pt x="685" y="570"/>
                  </a:lnTo>
                  <a:lnTo>
                    <a:pt x="685" y="570"/>
                  </a:lnTo>
                  <a:lnTo>
                    <a:pt x="685" y="570"/>
                  </a:lnTo>
                  <a:lnTo>
                    <a:pt x="685" y="570"/>
                  </a:lnTo>
                  <a:lnTo>
                    <a:pt x="685" y="570"/>
                  </a:lnTo>
                  <a:lnTo>
                    <a:pt x="685" y="570"/>
                  </a:lnTo>
                  <a:lnTo>
                    <a:pt x="685" y="570"/>
                  </a:lnTo>
                  <a:lnTo>
                    <a:pt x="685" y="570"/>
                  </a:lnTo>
                  <a:lnTo>
                    <a:pt x="685" y="570"/>
                  </a:lnTo>
                  <a:lnTo>
                    <a:pt x="685" y="570"/>
                  </a:lnTo>
                  <a:lnTo>
                    <a:pt x="684" y="570"/>
                  </a:lnTo>
                  <a:lnTo>
                    <a:pt x="684" y="570"/>
                  </a:lnTo>
                  <a:lnTo>
                    <a:pt x="684" y="570"/>
                  </a:lnTo>
                  <a:lnTo>
                    <a:pt x="684" y="570"/>
                  </a:lnTo>
                  <a:lnTo>
                    <a:pt x="684" y="570"/>
                  </a:lnTo>
                  <a:lnTo>
                    <a:pt x="684" y="570"/>
                  </a:lnTo>
                  <a:lnTo>
                    <a:pt x="684" y="570"/>
                  </a:lnTo>
                  <a:lnTo>
                    <a:pt x="684" y="570"/>
                  </a:lnTo>
                  <a:lnTo>
                    <a:pt x="684" y="570"/>
                  </a:lnTo>
                  <a:lnTo>
                    <a:pt x="684" y="570"/>
                  </a:lnTo>
                  <a:lnTo>
                    <a:pt x="684" y="570"/>
                  </a:lnTo>
                  <a:lnTo>
                    <a:pt x="684" y="570"/>
                  </a:lnTo>
                  <a:lnTo>
                    <a:pt x="683" y="570"/>
                  </a:lnTo>
                  <a:lnTo>
                    <a:pt x="683" y="570"/>
                  </a:lnTo>
                  <a:lnTo>
                    <a:pt x="683" y="570"/>
                  </a:lnTo>
                  <a:lnTo>
                    <a:pt x="683" y="570"/>
                  </a:lnTo>
                  <a:lnTo>
                    <a:pt x="683" y="570"/>
                  </a:lnTo>
                  <a:lnTo>
                    <a:pt x="683" y="570"/>
                  </a:lnTo>
                  <a:lnTo>
                    <a:pt x="683" y="570"/>
                  </a:lnTo>
                  <a:lnTo>
                    <a:pt x="683" y="570"/>
                  </a:lnTo>
                  <a:lnTo>
                    <a:pt x="683" y="570"/>
                  </a:lnTo>
                  <a:lnTo>
                    <a:pt x="683" y="570"/>
                  </a:lnTo>
                  <a:lnTo>
                    <a:pt x="682" y="570"/>
                  </a:lnTo>
                  <a:lnTo>
                    <a:pt x="682" y="570"/>
                  </a:lnTo>
                  <a:lnTo>
                    <a:pt x="682" y="570"/>
                  </a:lnTo>
                  <a:lnTo>
                    <a:pt x="682" y="570"/>
                  </a:lnTo>
                  <a:lnTo>
                    <a:pt x="682" y="570"/>
                  </a:lnTo>
                  <a:lnTo>
                    <a:pt x="682" y="570"/>
                  </a:lnTo>
                  <a:lnTo>
                    <a:pt x="682" y="570"/>
                  </a:lnTo>
                  <a:lnTo>
                    <a:pt x="682" y="570"/>
                  </a:lnTo>
                  <a:lnTo>
                    <a:pt x="682" y="570"/>
                  </a:lnTo>
                  <a:lnTo>
                    <a:pt x="682" y="570"/>
                  </a:lnTo>
                  <a:lnTo>
                    <a:pt x="682" y="570"/>
                  </a:lnTo>
                  <a:lnTo>
                    <a:pt x="682" y="570"/>
                  </a:lnTo>
                  <a:lnTo>
                    <a:pt x="681" y="570"/>
                  </a:lnTo>
                  <a:lnTo>
                    <a:pt x="681" y="570"/>
                  </a:lnTo>
                  <a:lnTo>
                    <a:pt x="681" y="570"/>
                  </a:lnTo>
                  <a:lnTo>
                    <a:pt x="681" y="570"/>
                  </a:lnTo>
                  <a:lnTo>
                    <a:pt x="681" y="570"/>
                  </a:lnTo>
                  <a:lnTo>
                    <a:pt x="681" y="570"/>
                  </a:lnTo>
                  <a:lnTo>
                    <a:pt x="681" y="570"/>
                  </a:lnTo>
                  <a:lnTo>
                    <a:pt x="681" y="570"/>
                  </a:lnTo>
                  <a:lnTo>
                    <a:pt x="681" y="570"/>
                  </a:lnTo>
                  <a:lnTo>
                    <a:pt x="681" y="570"/>
                  </a:lnTo>
                  <a:lnTo>
                    <a:pt x="680" y="570"/>
                  </a:lnTo>
                  <a:lnTo>
                    <a:pt x="680" y="570"/>
                  </a:lnTo>
                  <a:lnTo>
                    <a:pt x="680" y="570"/>
                  </a:lnTo>
                  <a:lnTo>
                    <a:pt x="680" y="570"/>
                  </a:lnTo>
                  <a:lnTo>
                    <a:pt x="680" y="570"/>
                  </a:lnTo>
                  <a:lnTo>
                    <a:pt x="680" y="570"/>
                  </a:lnTo>
                  <a:lnTo>
                    <a:pt x="680" y="570"/>
                  </a:lnTo>
                  <a:lnTo>
                    <a:pt x="680" y="570"/>
                  </a:lnTo>
                  <a:lnTo>
                    <a:pt x="680" y="570"/>
                  </a:lnTo>
                  <a:lnTo>
                    <a:pt x="680" y="570"/>
                  </a:lnTo>
                  <a:lnTo>
                    <a:pt x="680" y="570"/>
                  </a:lnTo>
                  <a:lnTo>
                    <a:pt x="679" y="570"/>
                  </a:lnTo>
                  <a:lnTo>
                    <a:pt x="679" y="570"/>
                  </a:lnTo>
                  <a:lnTo>
                    <a:pt x="679" y="570"/>
                  </a:lnTo>
                  <a:lnTo>
                    <a:pt x="679" y="570"/>
                  </a:lnTo>
                  <a:lnTo>
                    <a:pt x="679" y="570"/>
                  </a:lnTo>
                  <a:lnTo>
                    <a:pt x="679" y="570"/>
                  </a:lnTo>
                  <a:lnTo>
                    <a:pt x="679" y="570"/>
                  </a:lnTo>
                  <a:lnTo>
                    <a:pt x="679" y="570"/>
                  </a:lnTo>
                  <a:lnTo>
                    <a:pt x="679" y="570"/>
                  </a:lnTo>
                  <a:lnTo>
                    <a:pt x="679" y="570"/>
                  </a:lnTo>
                  <a:lnTo>
                    <a:pt x="679" y="570"/>
                  </a:lnTo>
                  <a:lnTo>
                    <a:pt x="679" y="570"/>
                  </a:lnTo>
                  <a:lnTo>
                    <a:pt x="678" y="570"/>
                  </a:lnTo>
                  <a:lnTo>
                    <a:pt x="678" y="570"/>
                  </a:lnTo>
                  <a:lnTo>
                    <a:pt x="678" y="570"/>
                  </a:lnTo>
                  <a:lnTo>
                    <a:pt x="678" y="570"/>
                  </a:lnTo>
                  <a:lnTo>
                    <a:pt x="678" y="570"/>
                  </a:lnTo>
                  <a:lnTo>
                    <a:pt x="678" y="570"/>
                  </a:lnTo>
                  <a:lnTo>
                    <a:pt x="678" y="570"/>
                  </a:lnTo>
                  <a:lnTo>
                    <a:pt x="678" y="570"/>
                  </a:lnTo>
                  <a:lnTo>
                    <a:pt x="678" y="570"/>
                  </a:lnTo>
                  <a:lnTo>
                    <a:pt x="678" y="570"/>
                  </a:lnTo>
                  <a:lnTo>
                    <a:pt x="677" y="570"/>
                  </a:lnTo>
                  <a:lnTo>
                    <a:pt x="677" y="570"/>
                  </a:lnTo>
                  <a:lnTo>
                    <a:pt x="677" y="570"/>
                  </a:lnTo>
                  <a:lnTo>
                    <a:pt x="677" y="570"/>
                  </a:lnTo>
                  <a:lnTo>
                    <a:pt x="677" y="570"/>
                  </a:lnTo>
                  <a:lnTo>
                    <a:pt x="677" y="570"/>
                  </a:lnTo>
                  <a:lnTo>
                    <a:pt x="677" y="570"/>
                  </a:lnTo>
                  <a:lnTo>
                    <a:pt x="677" y="570"/>
                  </a:lnTo>
                  <a:lnTo>
                    <a:pt x="677" y="570"/>
                  </a:lnTo>
                  <a:lnTo>
                    <a:pt x="677" y="570"/>
                  </a:lnTo>
                  <a:lnTo>
                    <a:pt x="677" y="570"/>
                  </a:lnTo>
                  <a:lnTo>
                    <a:pt x="677" y="570"/>
                  </a:lnTo>
                  <a:lnTo>
                    <a:pt x="676" y="570"/>
                  </a:lnTo>
                  <a:lnTo>
                    <a:pt x="676" y="570"/>
                  </a:lnTo>
                  <a:lnTo>
                    <a:pt x="676" y="570"/>
                  </a:lnTo>
                  <a:lnTo>
                    <a:pt x="676" y="570"/>
                  </a:lnTo>
                  <a:lnTo>
                    <a:pt x="676" y="570"/>
                  </a:lnTo>
                  <a:lnTo>
                    <a:pt x="676" y="570"/>
                  </a:lnTo>
                  <a:lnTo>
                    <a:pt x="676" y="570"/>
                  </a:lnTo>
                  <a:lnTo>
                    <a:pt x="676" y="570"/>
                  </a:lnTo>
                  <a:lnTo>
                    <a:pt x="676" y="570"/>
                  </a:lnTo>
                  <a:lnTo>
                    <a:pt x="676" y="570"/>
                  </a:lnTo>
                  <a:lnTo>
                    <a:pt x="676" y="570"/>
                  </a:lnTo>
                  <a:lnTo>
                    <a:pt x="675" y="570"/>
                  </a:lnTo>
                  <a:lnTo>
                    <a:pt x="675" y="570"/>
                  </a:lnTo>
                  <a:lnTo>
                    <a:pt x="675" y="570"/>
                  </a:lnTo>
                  <a:lnTo>
                    <a:pt x="675" y="570"/>
                  </a:lnTo>
                  <a:lnTo>
                    <a:pt x="675" y="570"/>
                  </a:lnTo>
                  <a:lnTo>
                    <a:pt x="675" y="570"/>
                  </a:lnTo>
                  <a:lnTo>
                    <a:pt x="675" y="570"/>
                  </a:lnTo>
                  <a:lnTo>
                    <a:pt x="675" y="570"/>
                  </a:lnTo>
                  <a:lnTo>
                    <a:pt x="675" y="570"/>
                  </a:lnTo>
                  <a:lnTo>
                    <a:pt x="675" y="570"/>
                  </a:lnTo>
                  <a:lnTo>
                    <a:pt x="675" y="570"/>
                  </a:lnTo>
                  <a:lnTo>
                    <a:pt x="674" y="570"/>
                  </a:lnTo>
                  <a:lnTo>
                    <a:pt x="674" y="570"/>
                  </a:lnTo>
                  <a:lnTo>
                    <a:pt x="674" y="570"/>
                  </a:lnTo>
                  <a:lnTo>
                    <a:pt x="674" y="570"/>
                  </a:lnTo>
                  <a:lnTo>
                    <a:pt x="674" y="570"/>
                  </a:lnTo>
                  <a:lnTo>
                    <a:pt x="674" y="570"/>
                  </a:lnTo>
                  <a:lnTo>
                    <a:pt x="674" y="570"/>
                  </a:lnTo>
                  <a:lnTo>
                    <a:pt x="674" y="570"/>
                  </a:lnTo>
                  <a:lnTo>
                    <a:pt x="674" y="570"/>
                  </a:lnTo>
                  <a:lnTo>
                    <a:pt x="674" y="570"/>
                  </a:lnTo>
                  <a:lnTo>
                    <a:pt x="674" y="570"/>
                  </a:lnTo>
                  <a:lnTo>
                    <a:pt x="673" y="570"/>
                  </a:lnTo>
                  <a:lnTo>
                    <a:pt x="673" y="570"/>
                  </a:lnTo>
                  <a:lnTo>
                    <a:pt x="673" y="570"/>
                  </a:lnTo>
                  <a:lnTo>
                    <a:pt x="673" y="570"/>
                  </a:lnTo>
                  <a:lnTo>
                    <a:pt x="673" y="570"/>
                  </a:lnTo>
                  <a:lnTo>
                    <a:pt x="673" y="570"/>
                  </a:lnTo>
                  <a:lnTo>
                    <a:pt x="673" y="570"/>
                  </a:lnTo>
                  <a:lnTo>
                    <a:pt x="673" y="570"/>
                  </a:lnTo>
                  <a:lnTo>
                    <a:pt x="673" y="570"/>
                  </a:lnTo>
                  <a:lnTo>
                    <a:pt x="673" y="570"/>
                  </a:lnTo>
                  <a:lnTo>
                    <a:pt x="673" y="570"/>
                  </a:lnTo>
                  <a:lnTo>
                    <a:pt x="672" y="570"/>
                  </a:lnTo>
                  <a:lnTo>
                    <a:pt x="672" y="570"/>
                  </a:lnTo>
                  <a:lnTo>
                    <a:pt x="672" y="570"/>
                  </a:lnTo>
                  <a:lnTo>
                    <a:pt x="672" y="570"/>
                  </a:lnTo>
                  <a:lnTo>
                    <a:pt x="672" y="570"/>
                  </a:lnTo>
                  <a:lnTo>
                    <a:pt x="672" y="570"/>
                  </a:lnTo>
                  <a:lnTo>
                    <a:pt x="672" y="570"/>
                  </a:lnTo>
                  <a:lnTo>
                    <a:pt x="672" y="570"/>
                  </a:lnTo>
                  <a:lnTo>
                    <a:pt x="672" y="570"/>
                  </a:lnTo>
                  <a:lnTo>
                    <a:pt x="672" y="570"/>
                  </a:lnTo>
                  <a:lnTo>
                    <a:pt x="672" y="570"/>
                  </a:lnTo>
                  <a:lnTo>
                    <a:pt x="671" y="570"/>
                  </a:lnTo>
                  <a:lnTo>
                    <a:pt x="671" y="570"/>
                  </a:lnTo>
                  <a:lnTo>
                    <a:pt x="671" y="570"/>
                  </a:lnTo>
                  <a:lnTo>
                    <a:pt x="671" y="570"/>
                  </a:lnTo>
                  <a:lnTo>
                    <a:pt x="671" y="570"/>
                  </a:lnTo>
                  <a:lnTo>
                    <a:pt x="671" y="570"/>
                  </a:lnTo>
                  <a:lnTo>
                    <a:pt x="671" y="570"/>
                  </a:lnTo>
                  <a:lnTo>
                    <a:pt x="671" y="570"/>
                  </a:lnTo>
                  <a:lnTo>
                    <a:pt x="671" y="570"/>
                  </a:lnTo>
                  <a:lnTo>
                    <a:pt x="671" y="570"/>
                  </a:lnTo>
                  <a:lnTo>
                    <a:pt x="671" y="570"/>
                  </a:lnTo>
                  <a:lnTo>
                    <a:pt x="671" y="570"/>
                  </a:lnTo>
                  <a:lnTo>
                    <a:pt x="670" y="570"/>
                  </a:lnTo>
                  <a:lnTo>
                    <a:pt x="670" y="570"/>
                  </a:lnTo>
                  <a:lnTo>
                    <a:pt x="670" y="570"/>
                  </a:lnTo>
                  <a:lnTo>
                    <a:pt x="670" y="570"/>
                  </a:lnTo>
                  <a:lnTo>
                    <a:pt x="670" y="570"/>
                  </a:lnTo>
                  <a:lnTo>
                    <a:pt x="670" y="570"/>
                  </a:lnTo>
                  <a:lnTo>
                    <a:pt x="670" y="570"/>
                  </a:lnTo>
                  <a:lnTo>
                    <a:pt x="670" y="570"/>
                  </a:lnTo>
                  <a:lnTo>
                    <a:pt x="670" y="570"/>
                  </a:lnTo>
                  <a:lnTo>
                    <a:pt x="670" y="570"/>
                  </a:lnTo>
                  <a:lnTo>
                    <a:pt x="669" y="570"/>
                  </a:lnTo>
                  <a:lnTo>
                    <a:pt x="669" y="570"/>
                  </a:lnTo>
                  <a:lnTo>
                    <a:pt x="669" y="570"/>
                  </a:lnTo>
                  <a:lnTo>
                    <a:pt x="669" y="570"/>
                  </a:lnTo>
                  <a:lnTo>
                    <a:pt x="669" y="570"/>
                  </a:lnTo>
                  <a:lnTo>
                    <a:pt x="669" y="570"/>
                  </a:lnTo>
                  <a:lnTo>
                    <a:pt x="669" y="570"/>
                  </a:lnTo>
                  <a:lnTo>
                    <a:pt x="669" y="570"/>
                  </a:lnTo>
                  <a:lnTo>
                    <a:pt x="669" y="570"/>
                  </a:lnTo>
                  <a:lnTo>
                    <a:pt x="669" y="570"/>
                  </a:lnTo>
                  <a:lnTo>
                    <a:pt x="669" y="570"/>
                  </a:lnTo>
                  <a:lnTo>
                    <a:pt x="669" y="570"/>
                  </a:lnTo>
                  <a:lnTo>
                    <a:pt x="668" y="570"/>
                  </a:lnTo>
                  <a:lnTo>
                    <a:pt x="668" y="570"/>
                  </a:lnTo>
                  <a:lnTo>
                    <a:pt x="668" y="570"/>
                  </a:lnTo>
                  <a:lnTo>
                    <a:pt x="668" y="570"/>
                  </a:lnTo>
                  <a:lnTo>
                    <a:pt x="668" y="570"/>
                  </a:lnTo>
                  <a:lnTo>
                    <a:pt x="668" y="570"/>
                  </a:lnTo>
                  <a:lnTo>
                    <a:pt x="668" y="570"/>
                  </a:lnTo>
                  <a:lnTo>
                    <a:pt x="668" y="570"/>
                  </a:lnTo>
                  <a:lnTo>
                    <a:pt x="668" y="570"/>
                  </a:lnTo>
                  <a:lnTo>
                    <a:pt x="668" y="570"/>
                  </a:lnTo>
                  <a:lnTo>
                    <a:pt x="668" y="570"/>
                  </a:lnTo>
                  <a:lnTo>
                    <a:pt x="667" y="570"/>
                  </a:lnTo>
                  <a:lnTo>
                    <a:pt x="667" y="570"/>
                  </a:lnTo>
                  <a:lnTo>
                    <a:pt x="667" y="570"/>
                  </a:lnTo>
                  <a:lnTo>
                    <a:pt x="667" y="570"/>
                  </a:lnTo>
                  <a:lnTo>
                    <a:pt x="667" y="570"/>
                  </a:lnTo>
                  <a:lnTo>
                    <a:pt x="667" y="570"/>
                  </a:lnTo>
                  <a:lnTo>
                    <a:pt x="667" y="570"/>
                  </a:lnTo>
                  <a:lnTo>
                    <a:pt x="667" y="570"/>
                  </a:lnTo>
                  <a:lnTo>
                    <a:pt x="667" y="570"/>
                  </a:lnTo>
                  <a:lnTo>
                    <a:pt x="667" y="570"/>
                  </a:lnTo>
                  <a:lnTo>
                    <a:pt x="666" y="570"/>
                  </a:lnTo>
                  <a:lnTo>
                    <a:pt x="666" y="570"/>
                  </a:lnTo>
                  <a:lnTo>
                    <a:pt x="666" y="570"/>
                  </a:lnTo>
                  <a:lnTo>
                    <a:pt x="666" y="570"/>
                  </a:lnTo>
                  <a:lnTo>
                    <a:pt x="666" y="570"/>
                  </a:lnTo>
                  <a:lnTo>
                    <a:pt x="666" y="570"/>
                  </a:lnTo>
                  <a:lnTo>
                    <a:pt x="666" y="570"/>
                  </a:lnTo>
                  <a:lnTo>
                    <a:pt x="666" y="570"/>
                  </a:lnTo>
                  <a:lnTo>
                    <a:pt x="666" y="570"/>
                  </a:lnTo>
                  <a:lnTo>
                    <a:pt x="666" y="570"/>
                  </a:lnTo>
                  <a:lnTo>
                    <a:pt x="666" y="570"/>
                  </a:lnTo>
                  <a:lnTo>
                    <a:pt x="666" y="570"/>
                  </a:lnTo>
                  <a:lnTo>
                    <a:pt x="665" y="570"/>
                  </a:lnTo>
                  <a:lnTo>
                    <a:pt x="665" y="570"/>
                  </a:lnTo>
                  <a:lnTo>
                    <a:pt x="665" y="570"/>
                  </a:lnTo>
                  <a:lnTo>
                    <a:pt x="665" y="570"/>
                  </a:lnTo>
                  <a:lnTo>
                    <a:pt x="665" y="570"/>
                  </a:lnTo>
                  <a:lnTo>
                    <a:pt x="665" y="570"/>
                  </a:lnTo>
                  <a:lnTo>
                    <a:pt x="665" y="570"/>
                  </a:lnTo>
                  <a:lnTo>
                    <a:pt x="665" y="570"/>
                  </a:lnTo>
                  <a:lnTo>
                    <a:pt x="665" y="570"/>
                  </a:lnTo>
                  <a:lnTo>
                    <a:pt x="665" y="570"/>
                  </a:lnTo>
                  <a:lnTo>
                    <a:pt x="664" y="570"/>
                  </a:lnTo>
                  <a:lnTo>
                    <a:pt x="664" y="570"/>
                  </a:lnTo>
                  <a:lnTo>
                    <a:pt x="664" y="570"/>
                  </a:lnTo>
                  <a:lnTo>
                    <a:pt x="664" y="570"/>
                  </a:lnTo>
                  <a:lnTo>
                    <a:pt x="664" y="570"/>
                  </a:lnTo>
                  <a:lnTo>
                    <a:pt x="664" y="570"/>
                  </a:lnTo>
                  <a:lnTo>
                    <a:pt x="664" y="570"/>
                  </a:lnTo>
                  <a:lnTo>
                    <a:pt x="664" y="570"/>
                  </a:lnTo>
                  <a:lnTo>
                    <a:pt x="664" y="570"/>
                  </a:lnTo>
                  <a:lnTo>
                    <a:pt x="664" y="570"/>
                  </a:lnTo>
                  <a:lnTo>
                    <a:pt x="664" y="570"/>
                  </a:lnTo>
                  <a:lnTo>
                    <a:pt x="664" y="570"/>
                  </a:lnTo>
                  <a:lnTo>
                    <a:pt x="663" y="570"/>
                  </a:lnTo>
                  <a:lnTo>
                    <a:pt x="663" y="570"/>
                  </a:lnTo>
                  <a:lnTo>
                    <a:pt x="663" y="570"/>
                  </a:lnTo>
                  <a:lnTo>
                    <a:pt x="663" y="570"/>
                  </a:lnTo>
                  <a:lnTo>
                    <a:pt x="663" y="570"/>
                  </a:lnTo>
                  <a:lnTo>
                    <a:pt x="663" y="570"/>
                  </a:lnTo>
                  <a:lnTo>
                    <a:pt x="663" y="570"/>
                  </a:lnTo>
                  <a:lnTo>
                    <a:pt x="663" y="570"/>
                  </a:lnTo>
                  <a:lnTo>
                    <a:pt x="663" y="570"/>
                  </a:lnTo>
                  <a:lnTo>
                    <a:pt x="663" y="570"/>
                  </a:lnTo>
                  <a:lnTo>
                    <a:pt x="663" y="570"/>
                  </a:lnTo>
                  <a:lnTo>
                    <a:pt x="662" y="570"/>
                  </a:lnTo>
                  <a:lnTo>
                    <a:pt x="662" y="570"/>
                  </a:lnTo>
                  <a:lnTo>
                    <a:pt x="662" y="570"/>
                  </a:lnTo>
                  <a:lnTo>
                    <a:pt x="662" y="570"/>
                  </a:lnTo>
                  <a:lnTo>
                    <a:pt x="662" y="570"/>
                  </a:lnTo>
                  <a:lnTo>
                    <a:pt x="662" y="570"/>
                  </a:lnTo>
                  <a:lnTo>
                    <a:pt x="662" y="570"/>
                  </a:lnTo>
                  <a:lnTo>
                    <a:pt x="662" y="570"/>
                  </a:lnTo>
                  <a:lnTo>
                    <a:pt x="662" y="570"/>
                  </a:lnTo>
                  <a:lnTo>
                    <a:pt x="662" y="570"/>
                  </a:lnTo>
                  <a:lnTo>
                    <a:pt x="662" y="570"/>
                  </a:lnTo>
                  <a:lnTo>
                    <a:pt x="661" y="570"/>
                  </a:lnTo>
                  <a:lnTo>
                    <a:pt x="661" y="570"/>
                  </a:lnTo>
                  <a:lnTo>
                    <a:pt x="661" y="570"/>
                  </a:lnTo>
                  <a:lnTo>
                    <a:pt x="661" y="570"/>
                  </a:lnTo>
                  <a:lnTo>
                    <a:pt x="661" y="570"/>
                  </a:lnTo>
                  <a:lnTo>
                    <a:pt x="661" y="570"/>
                  </a:lnTo>
                  <a:lnTo>
                    <a:pt x="661" y="570"/>
                  </a:lnTo>
                  <a:lnTo>
                    <a:pt x="661" y="570"/>
                  </a:lnTo>
                  <a:lnTo>
                    <a:pt x="661" y="570"/>
                  </a:lnTo>
                  <a:lnTo>
                    <a:pt x="661" y="570"/>
                  </a:lnTo>
                  <a:lnTo>
                    <a:pt x="661" y="570"/>
                  </a:lnTo>
                  <a:lnTo>
                    <a:pt x="660" y="570"/>
                  </a:lnTo>
                  <a:lnTo>
                    <a:pt x="660" y="570"/>
                  </a:lnTo>
                  <a:lnTo>
                    <a:pt x="660" y="570"/>
                  </a:lnTo>
                  <a:lnTo>
                    <a:pt x="660" y="570"/>
                  </a:lnTo>
                  <a:lnTo>
                    <a:pt x="660" y="570"/>
                  </a:lnTo>
                  <a:lnTo>
                    <a:pt x="660" y="570"/>
                  </a:lnTo>
                  <a:lnTo>
                    <a:pt x="660" y="570"/>
                  </a:lnTo>
                  <a:lnTo>
                    <a:pt x="660" y="570"/>
                  </a:lnTo>
                  <a:lnTo>
                    <a:pt x="660" y="570"/>
                  </a:lnTo>
                  <a:lnTo>
                    <a:pt x="660" y="570"/>
                  </a:lnTo>
                  <a:lnTo>
                    <a:pt x="660" y="570"/>
                  </a:lnTo>
                  <a:lnTo>
                    <a:pt x="659" y="570"/>
                  </a:lnTo>
                  <a:lnTo>
                    <a:pt x="659" y="570"/>
                  </a:lnTo>
                  <a:lnTo>
                    <a:pt x="659" y="570"/>
                  </a:lnTo>
                  <a:lnTo>
                    <a:pt x="659" y="570"/>
                  </a:lnTo>
                  <a:lnTo>
                    <a:pt x="659" y="570"/>
                  </a:lnTo>
                  <a:lnTo>
                    <a:pt x="659" y="570"/>
                  </a:lnTo>
                  <a:lnTo>
                    <a:pt x="659" y="570"/>
                  </a:lnTo>
                  <a:lnTo>
                    <a:pt x="659" y="570"/>
                  </a:lnTo>
                  <a:lnTo>
                    <a:pt x="659" y="570"/>
                  </a:lnTo>
                  <a:lnTo>
                    <a:pt x="659" y="570"/>
                  </a:lnTo>
                  <a:lnTo>
                    <a:pt x="659" y="570"/>
                  </a:lnTo>
                  <a:lnTo>
                    <a:pt x="658" y="570"/>
                  </a:lnTo>
                  <a:lnTo>
                    <a:pt x="658" y="570"/>
                  </a:lnTo>
                  <a:lnTo>
                    <a:pt x="658" y="570"/>
                  </a:lnTo>
                  <a:lnTo>
                    <a:pt x="658" y="570"/>
                  </a:lnTo>
                  <a:lnTo>
                    <a:pt x="658" y="570"/>
                  </a:lnTo>
                  <a:lnTo>
                    <a:pt x="658" y="570"/>
                  </a:lnTo>
                  <a:lnTo>
                    <a:pt x="658" y="570"/>
                  </a:lnTo>
                  <a:lnTo>
                    <a:pt x="658" y="570"/>
                  </a:lnTo>
                  <a:lnTo>
                    <a:pt x="658" y="570"/>
                  </a:lnTo>
                  <a:lnTo>
                    <a:pt x="658" y="570"/>
                  </a:lnTo>
                  <a:lnTo>
                    <a:pt x="658" y="570"/>
                  </a:lnTo>
                  <a:lnTo>
                    <a:pt x="658" y="570"/>
                  </a:lnTo>
                  <a:lnTo>
                    <a:pt x="657" y="570"/>
                  </a:lnTo>
                  <a:lnTo>
                    <a:pt x="657" y="570"/>
                  </a:lnTo>
                  <a:lnTo>
                    <a:pt x="657" y="570"/>
                  </a:lnTo>
                  <a:lnTo>
                    <a:pt x="657" y="570"/>
                  </a:lnTo>
                  <a:lnTo>
                    <a:pt x="657" y="570"/>
                  </a:lnTo>
                  <a:lnTo>
                    <a:pt x="657" y="570"/>
                  </a:lnTo>
                  <a:lnTo>
                    <a:pt x="657" y="570"/>
                  </a:lnTo>
                  <a:lnTo>
                    <a:pt x="657" y="570"/>
                  </a:lnTo>
                  <a:lnTo>
                    <a:pt x="657" y="570"/>
                  </a:lnTo>
                  <a:lnTo>
                    <a:pt x="657" y="570"/>
                  </a:lnTo>
                  <a:lnTo>
                    <a:pt x="656" y="570"/>
                  </a:lnTo>
                  <a:lnTo>
                    <a:pt x="656" y="570"/>
                  </a:lnTo>
                  <a:lnTo>
                    <a:pt x="656" y="570"/>
                  </a:lnTo>
                  <a:lnTo>
                    <a:pt x="656" y="570"/>
                  </a:lnTo>
                  <a:lnTo>
                    <a:pt x="656" y="570"/>
                  </a:lnTo>
                  <a:lnTo>
                    <a:pt x="656" y="570"/>
                  </a:lnTo>
                  <a:lnTo>
                    <a:pt x="656" y="570"/>
                  </a:lnTo>
                  <a:lnTo>
                    <a:pt x="656" y="570"/>
                  </a:lnTo>
                  <a:lnTo>
                    <a:pt x="656" y="570"/>
                  </a:lnTo>
                  <a:lnTo>
                    <a:pt x="656" y="570"/>
                  </a:lnTo>
                  <a:lnTo>
                    <a:pt x="656" y="570"/>
                  </a:lnTo>
                  <a:lnTo>
                    <a:pt x="656" y="570"/>
                  </a:lnTo>
                  <a:lnTo>
                    <a:pt x="655" y="570"/>
                  </a:lnTo>
                  <a:lnTo>
                    <a:pt x="655" y="570"/>
                  </a:lnTo>
                  <a:lnTo>
                    <a:pt x="655" y="570"/>
                  </a:lnTo>
                  <a:lnTo>
                    <a:pt x="655" y="570"/>
                  </a:lnTo>
                  <a:lnTo>
                    <a:pt x="655" y="570"/>
                  </a:lnTo>
                  <a:lnTo>
                    <a:pt x="655" y="570"/>
                  </a:lnTo>
                  <a:lnTo>
                    <a:pt x="655" y="570"/>
                  </a:lnTo>
                  <a:lnTo>
                    <a:pt x="655" y="570"/>
                  </a:lnTo>
                  <a:lnTo>
                    <a:pt x="655" y="570"/>
                  </a:lnTo>
                  <a:lnTo>
                    <a:pt x="655" y="570"/>
                  </a:lnTo>
                  <a:lnTo>
                    <a:pt x="655" y="570"/>
                  </a:lnTo>
                  <a:lnTo>
                    <a:pt x="654" y="570"/>
                  </a:lnTo>
                  <a:lnTo>
                    <a:pt x="654" y="570"/>
                  </a:lnTo>
                  <a:lnTo>
                    <a:pt x="654" y="570"/>
                  </a:lnTo>
                  <a:lnTo>
                    <a:pt x="654" y="570"/>
                  </a:lnTo>
                  <a:lnTo>
                    <a:pt x="654" y="570"/>
                  </a:lnTo>
                  <a:lnTo>
                    <a:pt x="654" y="570"/>
                  </a:lnTo>
                  <a:lnTo>
                    <a:pt x="654" y="570"/>
                  </a:lnTo>
                  <a:lnTo>
                    <a:pt x="654" y="570"/>
                  </a:lnTo>
                  <a:lnTo>
                    <a:pt x="654" y="570"/>
                  </a:lnTo>
                  <a:lnTo>
                    <a:pt x="654" y="570"/>
                  </a:lnTo>
                  <a:lnTo>
                    <a:pt x="653" y="570"/>
                  </a:lnTo>
                  <a:lnTo>
                    <a:pt x="653" y="570"/>
                  </a:lnTo>
                  <a:lnTo>
                    <a:pt x="653" y="570"/>
                  </a:lnTo>
                  <a:lnTo>
                    <a:pt x="653" y="570"/>
                  </a:lnTo>
                  <a:lnTo>
                    <a:pt x="653" y="570"/>
                  </a:lnTo>
                  <a:lnTo>
                    <a:pt x="653" y="570"/>
                  </a:lnTo>
                  <a:lnTo>
                    <a:pt x="653" y="570"/>
                  </a:lnTo>
                  <a:lnTo>
                    <a:pt x="653" y="570"/>
                  </a:lnTo>
                  <a:lnTo>
                    <a:pt x="653" y="570"/>
                  </a:lnTo>
                  <a:lnTo>
                    <a:pt x="653" y="570"/>
                  </a:lnTo>
                  <a:lnTo>
                    <a:pt x="653" y="570"/>
                  </a:lnTo>
                  <a:lnTo>
                    <a:pt x="653" y="570"/>
                  </a:lnTo>
                  <a:lnTo>
                    <a:pt x="652" y="570"/>
                  </a:lnTo>
                  <a:lnTo>
                    <a:pt x="652" y="570"/>
                  </a:lnTo>
                  <a:lnTo>
                    <a:pt x="652" y="570"/>
                  </a:lnTo>
                  <a:lnTo>
                    <a:pt x="652" y="570"/>
                  </a:lnTo>
                  <a:lnTo>
                    <a:pt x="652" y="570"/>
                  </a:lnTo>
                  <a:lnTo>
                    <a:pt x="652" y="570"/>
                  </a:lnTo>
                  <a:lnTo>
                    <a:pt x="652" y="570"/>
                  </a:lnTo>
                  <a:lnTo>
                    <a:pt x="652" y="570"/>
                  </a:lnTo>
                  <a:lnTo>
                    <a:pt x="652" y="570"/>
                  </a:lnTo>
                  <a:lnTo>
                    <a:pt x="652" y="570"/>
                  </a:lnTo>
                  <a:lnTo>
                    <a:pt x="651" y="570"/>
                  </a:lnTo>
                  <a:lnTo>
                    <a:pt x="651" y="570"/>
                  </a:lnTo>
                  <a:lnTo>
                    <a:pt x="651" y="570"/>
                  </a:lnTo>
                  <a:lnTo>
                    <a:pt x="651" y="570"/>
                  </a:lnTo>
                  <a:lnTo>
                    <a:pt x="651" y="570"/>
                  </a:lnTo>
                  <a:lnTo>
                    <a:pt x="651" y="570"/>
                  </a:lnTo>
                  <a:lnTo>
                    <a:pt x="651" y="570"/>
                  </a:lnTo>
                  <a:lnTo>
                    <a:pt x="651" y="570"/>
                  </a:lnTo>
                  <a:lnTo>
                    <a:pt x="651" y="570"/>
                  </a:lnTo>
                  <a:lnTo>
                    <a:pt x="651" y="570"/>
                  </a:lnTo>
                  <a:lnTo>
                    <a:pt x="651" y="570"/>
                  </a:lnTo>
                  <a:lnTo>
                    <a:pt x="651" y="570"/>
                  </a:lnTo>
                  <a:lnTo>
                    <a:pt x="650" y="570"/>
                  </a:lnTo>
                  <a:lnTo>
                    <a:pt x="650" y="570"/>
                  </a:lnTo>
                  <a:lnTo>
                    <a:pt x="650" y="570"/>
                  </a:lnTo>
                  <a:lnTo>
                    <a:pt x="650" y="570"/>
                  </a:lnTo>
                  <a:lnTo>
                    <a:pt x="650" y="570"/>
                  </a:lnTo>
                  <a:lnTo>
                    <a:pt x="650" y="570"/>
                  </a:lnTo>
                  <a:lnTo>
                    <a:pt x="650" y="570"/>
                  </a:lnTo>
                  <a:lnTo>
                    <a:pt x="650" y="570"/>
                  </a:lnTo>
                  <a:lnTo>
                    <a:pt x="650" y="570"/>
                  </a:lnTo>
                  <a:lnTo>
                    <a:pt x="650" y="570"/>
                  </a:lnTo>
                  <a:lnTo>
                    <a:pt x="650" y="570"/>
                  </a:lnTo>
                  <a:lnTo>
                    <a:pt x="649" y="570"/>
                  </a:lnTo>
                  <a:lnTo>
                    <a:pt x="649" y="570"/>
                  </a:lnTo>
                  <a:lnTo>
                    <a:pt x="649" y="570"/>
                  </a:lnTo>
                  <a:lnTo>
                    <a:pt x="649" y="570"/>
                  </a:lnTo>
                  <a:lnTo>
                    <a:pt x="649" y="570"/>
                  </a:lnTo>
                  <a:lnTo>
                    <a:pt x="649" y="570"/>
                  </a:lnTo>
                  <a:lnTo>
                    <a:pt x="649" y="570"/>
                  </a:lnTo>
                  <a:lnTo>
                    <a:pt x="649" y="570"/>
                  </a:lnTo>
                  <a:lnTo>
                    <a:pt x="649" y="570"/>
                  </a:lnTo>
                  <a:lnTo>
                    <a:pt x="649" y="570"/>
                  </a:lnTo>
                  <a:lnTo>
                    <a:pt x="649" y="570"/>
                  </a:lnTo>
                  <a:lnTo>
                    <a:pt x="648" y="570"/>
                  </a:lnTo>
                  <a:lnTo>
                    <a:pt x="648" y="570"/>
                  </a:lnTo>
                  <a:lnTo>
                    <a:pt x="648" y="570"/>
                  </a:lnTo>
                  <a:lnTo>
                    <a:pt x="648" y="570"/>
                  </a:lnTo>
                  <a:lnTo>
                    <a:pt x="648" y="570"/>
                  </a:lnTo>
                  <a:lnTo>
                    <a:pt x="648" y="570"/>
                  </a:lnTo>
                  <a:lnTo>
                    <a:pt x="648" y="570"/>
                  </a:lnTo>
                  <a:lnTo>
                    <a:pt x="648" y="570"/>
                  </a:lnTo>
                  <a:lnTo>
                    <a:pt x="648" y="570"/>
                  </a:lnTo>
                  <a:lnTo>
                    <a:pt x="648" y="570"/>
                  </a:lnTo>
                  <a:lnTo>
                    <a:pt x="648" y="570"/>
                  </a:lnTo>
                  <a:lnTo>
                    <a:pt x="647" y="570"/>
                  </a:lnTo>
                  <a:lnTo>
                    <a:pt x="647" y="570"/>
                  </a:lnTo>
                  <a:lnTo>
                    <a:pt x="647" y="570"/>
                  </a:lnTo>
                  <a:lnTo>
                    <a:pt x="647" y="570"/>
                  </a:lnTo>
                  <a:lnTo>
                    <a:pt x="647" y="570"/>
                  </a:lnTo>
                  <a:lnTo>
                    <a:pt x="647" y="570"/>
                  </a:lnTo>
                  <a:lnTo>
                    <a:pt x="647" y="570"/>
                  </a:lnTo>
                  <a:lnTo>
                    <a:pt x="647" y="570"/>
                  </a:lnTo>
                  <a:lnTo>
                    <a:pt x="647" y="570"/>
                  </a:lnTo>
                  <a:lnTo>
                    <a:pt x="647" y="570"/>
                  </a:lnTo>
                  <a:lnTo>
                    <a:pt x="647" y="570"/>
                  </a:lnTo>
                  <a:lnTo>
                    <a:pt x="646" y="570"/>
                  </a:lnTo>
                  <a:lnTo>
                    <a:pt x="646" y="570"/>
                  </a:lnTo>
                  <a:lnTo>
                    <a:pt x="646" y="570"/>
                  </a:lnTo>
                  <a:lnTo>
                    <a:pt x="646" y="570"/>
                  </a:lnTo>
                  <a:lnTo>
                    <a:pt x="646" y="570"/>
                  </a:lnTo>
                  <a:lnTo>
                    <a:pt x="646" y="570"/>
                  </a:lnTo>
                  <a:lnTo>
                    <a:pt x="646" y="570"/>
                  </a:lnTo>
                  <a:lnTo>
                    <a:pt x="646" y="570"/>
                  </a:lnTo>
                  <a:lnTo>
                    <a:pt x="646" y="570"/>
                  </a:lnTo>
                  <a:lnTo>
                    <a:pt x="646" y="570"/>
                  </a:lnTo>
                  <a:lnTo>
                    <a:pt x="646" y="570"/>
                  </a:lnTo>
                  <a:lnTo>
                    <a:pt x="645" y="570"/>
                  </a:lnTo>
                  <a:lnTo>
                    <a:pt x="645" y="570"/>
                  </a:lnTo>
                  <a:lnTo>
                    <a:pt x="645" y="570"/>
                  </a:lnTo>
                  <a:lnTo>
                    <a:pt x="645" y="570"/>
                  </a:lnTo>
                  <a:lnTo>
                    <a:pt x="645" y="570"/>
                  </a:lnTo>
                  <a:lnTo>
                    <a:pt x="645" y="570"/>
                  </a:lnTo>
                  <a:lnTo>
                    <a:pt x="645" y="570"/>
                  </a:lnTo>
                  <a:lnTo>
                    <a:pt x="645" y="570"/>
                  </a:lnTo>
                  <a:lnTo>
                    <a:pt x="645" y="570"/>
                  </a:lnTo>
                  <a:lnTo>
                    <a:pt x="645" y="570"/>
                  </a:lnTo>
                  <a:lnTo>
                    <a:pt x="645" y="570"/>
                  </a:lnTo>
                  <a:lnTo>
                    <a:pt x="645" y="570"/>
                  </a:lnTo>
                  <a:lnTo>
                    <a:pt x="644" y="570"/>
                  </a:lnTo>
                  <a:lnTo>
                    <a:pt x="644" y="570"/>
                  </a:lnTo>
                  <a:lnTo>
                    <a:pt x="644" y="570"/>
                  </a:lnTo>
                  <a:lnTo>
                    <a:pt x="644" y="570"/>
                  </a:lnTo>
                  <a:lnTo>
                    <a:pt x="644" y="570"/>
                  </a:lnTo>
                  <a:lnTo>
                    <a:pt x="644" y="570"/>
                  </a:lnTo>
                  <a:lnTo>
                    <a:pt x="644" y="570"/>
                  </a:lnTo>
                  <a:lnTo>
                    <a:pt x="644" y="570"/>
                  </a:lnTo>
                  <a:lnTo>
                    <a:pt x="644" y="570"/>
                  </a:lnTo>
                  <a:lnTo>
                    <a:pt x="644" y="570"/>
                  </a:lnTo>
                  <a:lnTo>
                    <a:pt x="643" y="570"/>
                  </a:lnTo>
                  <a:lnTo>
                    <a:pt x="643" y="570"/>
                  </a:lnTo>
                  <a:lnTo>
                    <a:pt x="643" y="570"/>
                  </a:lnTo>
                  <a:lnTo>
                    <a:pt x="643" y="570"/>
                  </a:lnTo>
                  <a:lnTo>
                    <a:pt x="643" y="570"/>
                  </a:lnTo>
                  <a:lnTo>
                    <a:pt x="643" y="570"/>
                  </a:lnTo>
                  <a:lnTo>
                    <a:pt x="643" y="570"/>
                  </a:lnTo>
                  <a:lnTo>
                    <a:pt x="643" y="570"/>
                  </a:lnTo>
                  <a:lnTo>
                    <a:pt x="643" y="570"/>
                  </a:lnTo>
                  <a:lnTo>
                    <a:pt x="643" y="570"/>
                  </a:lnTo>
                  <a:lnTo>
                    <a:pt x="643" y="570"/>
                  </a:lnTo>
                  <a:lnTo>
                    <a:pt x="643" y="570"/>
                  </a:lnTo>
                  <a:lnTo>
                    <a:pt x="642" y="570"/>
                  </a:lnTo>
                  <a:lnTo>
                    <a:pt x="642" y="570"/>
                  </a:lnTo>
                  <a:lnTo>
                    <a:pt x="642" y="570"/>
                  </a:lnTo>
                  <a:lnTo>
                    <a:pt x="642" y="570"/>
                  </a:lnTo>
                  <a:lnTo>
                    <a:pt x="642" y="570"/>
                  </a:lnTo>
                  <a:lnTo>
                    <a:pt x="642" y="570"/>
                  </a:lnTo>
                  <a:lnTo>
                    <a:pt x="642" y="570"/>
                  </a:lnTo>
                  <a:lnTo>
                    <a:pt x="642" y="570"/>
                  </a:lnTo>
                  <a:lnTo>
                    <a:pt x="642" y="570"/>
                  </a:lnTo>
                  <a:lnTo>
                    <a:pt x="642" y="570"/>
                  </a:lnTo>
                  <a:lnTo>
                    <a:pt x="642" y="570"/>
                  </a:lnTo>
                  <a:lnTo>
                    <a:pt x="641" y="570"/>
                  </a:lnTo>
                  <a:lnTo>
                    <a:pt x="641" y="570"/>
                  </a:lnTo>
                  <a:lnTo>
                    <a:pt x="641" y="570"/>
                  </a:lnTo>
                  <a:lnTo>
                    <a:pt x="641" y="570"/>
                  </a:lnTo>
                  <a:lnTo>
                    <a:pt x="641" y="570"/>
                  </a:lnTo>
                  <a:lnTo>
                    <a:pt x="641" y="570"/>
                  </a:lnTo>
                  <a:lnTo>
                    <a:pt x="641" y="570"/>
                  </a:lnTo>
                  <a:lnTo>
                    <a:pt x="641" y="570"/>
                  </a:lnTo>
                  <a:lnTo>
                    <a:pt x="641" y="570"/>
                  </a:lnTo>
                  <a:lnTo>
                    <a:pt x="641" y="570"/>
                  </a:lnTo>
                  <a:lnTo>
                    <a:pt x="640" y="570"/>
                  </a:lnTo>
                  <a:lnTo>
                    <a:pt x="640" y="570"/>
                  </a:lnTo>
                  <a:lnTo>
                    <a:pt x="640" y="570"/>
                  </a:lnTo>
                  <a:lnTo>
                    <a:pt x="640" y="570"/>
                  </a:lnTo>
                  <a:lnTo>
                    <a:pt x="640" y="570"/>
                  </a:lnTo>
                  <a:lnTo>
                    <a:pt x="640" y="570"/>
                  </a:lnTo>
                  <a:lnTo>
                    <a:pt x="640" y="570"/>
                  </a:lnTo>
                  <a:lnTo>
                    <a:pt x="640" y="570"/>
                  </a:lnTo>
                  <a:lnTo>
                    <a:pt x="640" y="570"/>
                  </a:lnTo>
                  <a:lnTo>
                    <a:pt x="640" y="570"/>
                  </a:lnTo>
                  <a:lnTo>
                    <a:pt x="640" y="570"/>
                  </a:lnTo>
                  <a:lnTo>
                    <a:pt x="640" y="570"/>
                  </a:lnTo>
                  <a:lnTo>
                    <a:pt x="639" y="570"/>
                  </a:lnTo>
                  <a:lnTo>
                    <a:pt x="639" y="570"/>
                  </a:lnTo>
                  <a:lnTo>
                    <a:pt x="639" y="570"/>
                  </a:lnTo>
                  <a:lnTo>
                    <a:pt x="639" y="570"/>
                  </a:lnTo>
                  <a:lnTo>
                    <a:pt x="639" y="570"/>
                  </a:lnTo>
                  <a:lnTo>
                    <a:pt x="639" y="570"/>
                  </a:lnTo>
                  <a:lnTo>
                    <a:pt x="639" y="570"/>
                  </a:lnTo>
                  <a:lnTo>
                    <a:pt x="639" y="570"/>
                  </a:lnTo>
                  <a:lnTo>
                    <a:pt x="639" y="570"/>
                  </a:lnTo>
                  <a:lnTo>
                    <a:pt x="639" y="570"/>
                  </a:lnTo>
                  <a:lnTo>
                    <a:pt x="638" y="570"/>
                  </a:lnTo>
                  <a:lnTo>
                    <a:pt x="638" y="570"/>
                  </a:lnTo>
                  <a:lnTo>
                    <a:pt x="638" y="570"/>
                  </a:lnTo>
                  <a:lnTo>
                    <a:pt x="638" y="570"/>
                  </a:lnTo>
                  <a:lnTo>
                    <a:pt x="638" y="570"/>
                  </a:lnTo>
                  <a:lnTo>
                    <a:pt x="638" y="570"/>
                  </a:lnTo>
                  <a:lnTo>
                    <a:pt x="638" y="570"/>
                  </a:lnTo>
                  <a:lnTo>
                    <a:pt x="638" y="570"/>
                  </a:lnTo>
                  <a:lnTo>
                    <a:pt x="638" y="570"/>
                  </a:lnTo>
                  <a:lnTo>
                    <a:pt x="638" y="570"/>
                  </a:lnTo>
                  <a:lnTo>
                    <a:pt x="638" y="570"/>
                  </a:lnTo>
                  <a:lnTo>
                    <a:pt x="638" y="570"/>
                  </a:lnTo>
                  <a:lnTo>
                    <a:pt x="637" y="570"/>
                  </a:lnTo>
                  <a:lnTo>
                    <a:pt x="637" y="570"/>
                  </a:lnTo>
                  <a:lnTo>
                    <a:pt x="637" y="570"/>
                  </a:lnTo>
                  <a:lnTo>
                    <a:pt x="637" y="570"/>
                  </a:lnTo>
                  <a:lnTo>
                    <a:pt x="637" y="570"/>
                  </a:lnTo>
                  <a:lnTo>
                    <a:pt x="637" y="570"/>
                  </a:lnTo>
                  <a:lnTo>
                    <a:pt x="637" y="570"/>
                  </a:lnTo>
                  <a:lnTo>
                    <a:pt x="637" y="570"/>
                  </a:lnTo>
                  <a:lnTo>
                    <a:pt x="637" y="570"/>
                  </a:lnTo>
                  <a:lnTo>
                    <a:pt x="637" y="570"/>
                  </a:lnTo>
                  <a:lnTo>
                    <a:pt x="637" y="570"/>
                  </a:lnTo>
                  <a:lnTo>
                    <a:pt x="636" y="570"/>
                  </a:lnTo>
                  <a:lnTo>
                    <a:pt x="636" y="570"/>
                  </a:lnTo>
                  <a:lnTo>
                    <a:pt x="636" y="570"/>
                  </a:lnTo>
                  <a:lnTo>
                    <a:pt x="636" y="570"/>
                  </a:lnTo>
                  <a:lnTo>
                    <a:pt x="636" y="570"/>
                  </a:lnTo>
                  <a:lnTo>
                    <a:pt x="636" y="570"/>
                  </a:lnTo>
                  <a:lnTo>
                    <a:pt x="636" y="570"/>
                  </a:lnTo>
                  <a:lnTo>
                    <a:pt x="636" y="570"/>
                  </a:lnTo>
                  <a:lnTo>
                    <a:pt x="636" y="570"/>
                  </a:lnTo>
                  <a:lnTo>
                    <a:pt x="636" y="570"/>
                  </a:lnTo>
                  <a:lnTo>
                    <a:pt x="636" y="570"/>
                  </a:lnTo>
                  <a:lnTo>
                    <a:pt x="635" y="570"/>
                  </a:lnTo>
                  <a:lnTo>
                    <a:pt x="635" y="570"/>
                  </a:lnTo>
                  <a:lnTo>
                    <a:pt x="635" y="570"/>
                  </a:lnTo>
                  <a:lnTo>
                    <a:pt x="635" y="570"/>
                  </a:lnTo>
                  <a:lnTo>
                    <a:pt x="635" y="570"/>
                  </a:lnTo>
                  <a:lnTo>
                    <a:pt x="635" y="570"/>
                  </a:lnTo>
                  <a:lnTo>
                    <a:pt x="635" y="570"/>
                  </a:lnTo>
                  <a:lnTo>
                    <a:pt x="635" y="570"/>
                  </a:lnTo>
                  <a:lnTo>
                    <a:pt x="635" y="570"/>
                  </a:lnTo>
                  <a:lnTo>
                    <a:pt x="635" y="570"/>
                  </a:lnTo>
                  <a:lnTo>
                    <a:pt x="635" y="570"/>
                  </a:lnTo>
                  <a:lnTo>
                    <a:pt x="634" y="570"/>
                  </a:lnTo>
                  <a:lnTo>
                    <a:pt x="634" y="570"/>
                  </a:lnTo>
                  <a:lnTo>
                    <a:pt x="634" y="570"/>
                  </a:lnTo>
                  <a:lnTo>
                    <a:pt x="634" y="570"/>
                  </a:lnTo>
                  <a:lnTo>
                    <a:pt x="634" y="570"/>
                  </a:lnTo>
                  <a:lnTo>
                    <a:pt x="634" y="570"/>
                  </a:lnTo>
                  <a:lnTo>
                    <a:pt x="634" y="570"/>
                  </a:lnTo>
                  <a:lnTo>
                    <a:pt x="634" y="570"/>
                  </a:lnTo>
                  <a:lnTo>
                    <a:pt x="634" y="570"/>
                  </a:lnTo>
                  <a:lnTo>
                    <a:pt x="634" y="570"/>
                  </a:lnTo>
                  <a:lnTo>
                    <a:pt x="634" y="570"/>
                  </a:lnTo>
                  <a:lnTo>
                    <a:pt x="633" y="570"/>
                  </a:lnTo>
                  <a:lnTo>
                    <a:pt x="633" y="570"/>
                  </a:lnTo>
                  <a:lnTo>
                    <a:pt x="633" y="570"/>
                  </a:lnTo>
                  <a:lnTo>
                    <a:pt x="633" y="570"/>
                  </a:lnTo>
                  <a:lnTo>
                    <a:pt x="633" y="570"/>
                  </a:lnTo>
                  <a:lnTo>
                    <a:pt x="633" y="570"/>
                  </a:lnTo>
                  <a:lnTo>
                    <a:pt x="633" y="570"/>
                  </a:lnTo>
                  <a:lnTo>
                    <a:pt x="633" y="570"/>
                  </a:lnTo>
                  <a:lnTo>
                    <a:pt x="633" y="570"/>
                  </a:lnTo>
                  <a:lnTo>
                    <a:pt x="633" y="570"/>
                  </a:lnTo>
                  <a:lnTo>
                    <a:pt x="633" y="570"/>
                  </a:lnTo>
                  <a:lnTo>
                    <a:pt x="632" y="570"/>
                  </a:lnTo>
                  <a:lnTo>
                    <a:pt x="632" y="570"/>
                  </a:lnTo>
                  <a:lnTo>
                    <a:pt x="632" y="570"/>
                  </a:lnTo>
                  <a:lnTo>
                    <a:pt x="632" y="570"/>
                  </a:lnTo>
                  <a:lnTo>
                    <a:pt x="632" y="570"/>
                  </a:lnTo>
                  <a:lnTo>
                    <a:pt x="632" y="570"/>
                  </a:lnTo>
                  <a:lnTo>
                    <a:pt x="632" y="570"/>
                  </a:lnTo>
                  <a:lnTo>
                    <a:pt x="632" y="570"/>
                  </a:lnTo>
                  <a:lnTo>
                    <a:pt x="632" y="570"/>
                  </a:lnTo>
                  <a:lnTo>
                    <a:pt x="632" y="570"/>
                  </a:lnTo>
                  <a:lnTo>
                    <a:pt x="632" y="570"/>
                  </a:lnTo>
                  <a:lnTo>
                    <a:pt x="632" y="570"/>
                  </a:lnTo>
                  <a:lnTo>
                    <a:pt x="631" y="570"/>
                  </a:lnTo>
                  <a:lnTo>
                    <a:pt x="631" y="570"/>
                  </a:lnTo>
                  <a:lnTo>
                    <a:pt x="631" y="570"/>
                  </a:lnTo>
                  <a:lnTo>
                    <a:pt x="631" y="570"/>
                  </a:lnTo>
                  <a:lnTo>
                    <a:pt x="631" y="570"/>
                  </a:lnTo>
                  <a:lnTo>
                    <a:pt x="631" y="570"/>
                  </a:lnTo>
                  <a:lnTo>
                    <a:pt x="631" y="570"/>
                  </a:lnTo>
                  <a:lnTo>
                    <a:pt x="631" y="570"/>
                  </a:lnTo>
                  <a:lnTo>
                    <a:pt x="631" y="570"/>
                  </a:lnTo>
                  <a:lnTo>
                    <a:pt x="631" y="570"/>
                  </a:lnTo>
                  <a:lnTo>
                    <a:pt x="630" y="570"/>
                  </a:lnTo>
                  <a:lnTo>
                    <a:pt x="630" y="570"/>
                  </a:lnTo>
                  <a:lnTo>
                    <a:pt x="630" y="570"/>
                  </a:lnTo>
                  <a:lnTo>
                    <a:pt x="630" y="570"/>
                  </a:lnTo>
                  <a:lnTo>
                    <a:pt x="630" y="570"/>
                  </a:lnTo>
                  <a:lnTo>
                    <a:pt x="630" y="570"/>
                  </a:lnTo>
                  <a:lnTo>
                    <a:pt x="630" y="570"/>
                  </a:lnTo>
                  <a:lnTo>
                    <a:pt x="630" y="570"/>
                  </a:lnTo>
                  <a:lnTo>
                    <a:pt x="630" y="570"/>
                  </a:lnTo>
                  <a:lnTo>
                    <a:pt x="630" y="570"/>
                  </a:lnTo>
                  <a:lnTo>
                    <a:pt x="630" y="570"/>
                  </a:lnTo>
                  <a:lnTo>
                    <a:pt x="630" y="570"/>
                  </a:lnTo>
                  <a:lnTo>
                    <a:pt x="629" y="570"/>
                  </a:lnTo>
                  <a:lnTo>
                    <a:pt x="629" y="570"/>
                  </a:lnTo>
                  <a:lnTo>
                    <a:pt x="629" y="570"/>
                  </a:lnTo>
                  <a:lnTo>
                    <a:pt x="629" y="570"/>
                  </a:lnTo>
                  <a:lnTo>
                    <a:pt x="629" y="570"/>
                  </a:lnTo>
                  <a:lnTo>
                    <a:pt x="629" y="570"/>
                  </a:lnTo>
                  <a:lnTo>
                    <a:pt x="629" y="570"/>
                  </a:lnTo>
                  <a:lnTo>
                    <a:pt x="629" y="570"/>
                  </a:lnTo>
                  <a:lnTo>
                    <a:pt x="629" y="570"/>
                  </a:lnTo>
                  <a:lnTo>
                    <a:pt x="629" y="570"/>
                  </a:lnTo>
                  <a:lnTo>
                    <a:pt x="629" y="570"/>
                  </a:lnTo>
                  <a:lnTo>
                    <a:pt x="628" y="570"/>
                  </a:lnTo>
                  <a:lnTo>
                    <a:pt x="628" y="570"/>
                  </a:lnTo>
                  <a:lnTo>
                    <a:pt x="628" y="570"/>
                  </a:lnTo>
                  <a:lnTo>
                    <a:pt x="628" y="570"/>
                  </a:lnTo>
                  <a:lnTo>
                    <a:pt x="628" y="570"/>
                  </a:lnTo>
                  <a:lnTo>
                    <a:pt x="628" y="570"/>
                  </a:lnTo>
                  <a:lnTo>
                    <a:pt x="628" y="570"/>
                  </a:lnTo>
                  <a:lnTo>
                    <a:pt x="628" y="570"/>
                  </a:lnTo>
                  <a:lnTo>
                    <a:pt x="628" y="570"/>
                  </a:lnTo>
                  <a:lnTo>
                    <a:pt x="628" y="570"/>
                  </a:lnTo>
                  <a:lnTo>
                    <a:pt x="627" y="570"/>
                  </a:lnTo>
                  <a:lnTo>
                    <a:pt x="627" y="570"/>
                  </a:lnTo>
                  <a:lnTo>
                    <a:pt x="627" y="570"/>
                  </a:lnTo>
                  <a:lnTo>
                    <a:pt x="627" y="570"/>
                  </a:lnTo>
                  <a:lnTo>
                    <a:pt x="627" y="570"/>
                  </a:lnTo>
                  <a:lnTo>
                    <a:pt x="627" y="570"/>
                  </a:lnTo>
                  <a:lnTo>
                    <a:pt x="627" y="570"/>
                  </a:lnTo>
                  <a:lnTo>
                    <a:pt x="627" y="570"/>
                  </a:lnTo>
                  <a:lnTo>
                    <a:pt x="627" y="570"/>
                  </a:lnTo>
                  <a:lnTo>
                    <a:pt x="627" y="570"/>
                  </a:lnTo>
                  <a:lnTo>
                    <a:pt x="627" y="570"/>
                  </a:lnTo>
                  <a:lnTo>
                    <a:pt x="627" y="570"/>
                  </a:lnTo>
                  <a:lnTo>
                    <a:pt x="626" y="570"/>
                  </a:lnTo>
                  <a:lnTo>
                    <a:pt x="626" y="570"/>
                  </a:lnTo>
                  <a:lnTo>
                    <a:pt x="626" y="570"/>
                  </a:lnTo>
                  <a:lnTo>
                    <a:pt x="626" y="570"/>
                  </a:lnTo>
                  <a:lnTo>
                    <a:pt x="626" y="570"/>
                  </a:lnTo>
                  <a:lnTo>
                    <a:pt x="626" y="570"/>
                  </a:lnTo>
                  <a:lnTo>
                    <a:pt x="626" y="570"/>
                  </a:lnTo>
                  <a:lnTo>
                    <a:pt x="626" y="570"/>
                  </a:lnTo>
                  <a:lnTo>
                    <a:pt x="626" y="570"/>
                  </a:lnTo>
                  <a:lnTo>
                    <a:pt x="626" y="570"/>
                  </a:lnTo>
                  <a:lnTo>
                    <a:pt x="625" y="570"/>
                  </a:lnTo>
                  <a:lnTo>
                    <a:pt x="625" y="570"/>
                  </a:lnTo>
                  <a:lnTo>
                    <a:pt x="625" y="570"/>
                  </a:lnTo>
                  <a:lnTo>
                    <a:pt x="625" y="570"/>
                  </a:lnTo>
                  <a:lnTo>
                    <a:pt x="625" y="570"/>
                  </a:lnTo>
                  <a:lnTo>
                    <a:pt x="625" y="570"/>
                  </a:lnTo>
                  <a:lnTo>
                    <a:pt x="625" y="570"/>
                  </a:lnTo>
                  <a:lnTo>
                    <a:pt x="625" y="570"/>
                  </a:lnTo>
                  <a:lnTo>
                    <a:pt x="625" y="570"/>
                  </a:lnTo>
                  <a:lnTo>
                    <a:pt x="625" y="570"/>
                  </a:lnTo>
                  <a:lnTo>
                    <a:pt x="625" y="570"/>
                  </a:lnTo>
                  <a:lnTo>
                    <a:pt x="625" y="570"/>
                  </a:lnTo>
                  <a:lnTo>
                    <a:pt x="624" y="570"/>
                  </a:lnTo>
                  <a:lnTo>
                    <a:pt x="624" y="570"/>
                  </a:lnTo>
                  <a:lnTo>
                    <a:pt x="624" y="570"/>
                  </a:lnTo>
                  <a:lnTo>
                    <a:pt x="624" y="570"/>
                  </a:lnTo>
                  <a:lnTo>
                    <a:pt x="624" y="570"/>
                  </a:lnTo>
                  <a:lnTo>
                    <a:pt x="624" y="570"/>
                  </a:lnTo>
                  <a:lnTo>
                    <a:pt x="624" y="570"/>
                  </a:lnTo>
                  <a:lnTo>
                    <a:pt x="624" y="570"/>
                  </a:lnTo>
                  <a:lnTo>
                    <a:pt x="624" y="570"/>
                  </a:lnTo>
                  <a:lnTo>
                    <a:pt x="624" y="570"/>
                  </a:lnTo>
                  <a:lnTo>
                    <a:pt x="624" y="570"/>
                  </a:lnTo>
                  <a:lnTo>
                    <a:pt x="623" y="570"/>
                  </a:lnTo>
                  <a:lnTo>
                    <a:pt x="623" y="570"/>
                  </a:lnTo>
                  <a:lnTo>
                    <a:pt x="623" y="570"/>
                  </a:lnTo>
                  <a:lnTo>
                    <a:pt x="623" y="570"/>
                  </a:lnTo>
                  <a:lnTo>
                    <a:pt x="623" y="570"/>
                  </a:lnTo>
                  <a:lnTo>
                    <a:pt x="623" y="570"/>
                  </a:lnTo>
                  <a:lnTo>
                    <a:pt x="623" y="570"/>
                  </a:lnTo>
                  <a:lnTo>
                    <a:pt x="623" y="570"/>
                  </a:lnTo>
                  <a:lnTo>
                    <a:pt x="623" y="570"/>
                  </a:lnTo>
                  <a:lnTo>
                    <a:pt x="623" y="570"/>
                  </a:lnTo>
                  <a:lnTo>
                    <a:pt x="623" y="570"/>
                  </a:lnTo>
                  <a:lnTo>
                    <a:pt x="622" y="570"/>
                  </a:lnTo>
                  <a:lnTo>
                    <a:pt x="622" y="570"/>
                  </a:lnTo>
                  <a:lnTo>
                    <a:pt x="622" y="570"/>
                  </a:lnTo>
                  <a:lnTo>
                    <a:pt x="622" y="570"/>
                  </a:lnTo>
                  <a:lnTo>
                    <a:pt x="622" y="570"/>
                  </a:lnTo>
                  <a:lnTo>
                    <a:pt x="622" y="570"/>
                  </a:lnTo>
                  <a:lnTo>
                    <a:pt x="622" y="570"/>
                  </a:lnTo>
                  <a:lnTo>
                    <a:pt x="622" y="570"/>
                  </a:lnTo>
                  <a:lnTo>
                    <a:pt x="622" y="570"/>
                  </a:lnTo>
                  <a:lnTo>
                    <a:pt x="622" y="570"/>
                  </a:lnTo>
                  <a:lnTo>
                    <a:pt x="622" y="570"/>
                  </a:lnTo>
                  <a:lnTo>
                    <a:pt x="621" y="570"/>
                  </a:lnTo>
                  <a:lnTo>
                    <a:pt x="621" y="570"/>
                  </a:lnTo>
                  <a:lnTo>
                    <a:pt x="621" y="570"/>
                  </a:lnTo>
                  <a:lnTo>
                    <a:pt x="621" y="570"/>
                  </a:lnTo>
                  <a:lnTo>
                    <a:pt x="621" y="570"/>
                  </a:lnTo>
                  <a:lnTo>
                    <a:pt x="621" y="570"/>
                  </a:lnTo>
                  <a:lnTo>
                    <a:pt x="621" y="570"/>
                  </a:lnTo>
                  <a:lnTo>
                    <a:pt x="621" y="570"/>
                  </a:lnTo>
                  <a:lnTo>
                    <a:pt x="621" y="570"/>
                  </a:lnTo>
                  <a:lnTo>
                    <a:pt x="621" y="570"/>
                  </a:lnTo>
                  <a:lnTo>
                    <a:pt x="621" y="570"/>
                  </a:lnTo>
                  <a:lnTo>
                    <a:pt x="621" y="570"/>
                  </a:lnTo>
                  <a:lnTo>
                    <a:pt x="620" y="570"/>
                  </a:lnTo>
                  <a:lnTo>
                    <a:pt x="620" y="570"/>
                  </a:lnTo>
                  <a:lnTo>
                    <a:pt x="620" y="570"/>
                  </a:lnTo>
                  <a:lnTo>
                    <a:pt x="620" y="570"/>
                  </a:lnTo>
                  <a:lnTo>
                    <a:pt x="620" y="570"/>
                  </a:lnTo>
                  <a:lnTo>
                    <a:pt x="620" y="570"/>
                  </a:lnTo>
                  <a:lnTo>
                    <a:pt x="620" y="570"/>
                  </a:lnTo>
                  <a:lnTo>
                    <a:pt x="620" y="570"/>
                  </a:lnTo>
                  <a:lnTo>
                    <a:pt x="620" y="570"/>
                  </a:lnTo>
                  <a:lnTo>
                    <a:pt x="620" y="570"/>
                  </a:lnTo>
                  <a:lnTo>
                    <a:pt x="619" y="570"/>
                  </a:lnTo>
                  <a:lnTo>
                    <a:pt x="619" y="570"/>
                  </a:lnTo>
                  <a:lnTo>
                    <a:pt x="619" y="570"/>
                  </a:lnTo>
                  <a:lnTo>
                    <a:pt x="619" y="570"/>
                  </a:lnTo>
                  <a:lnTo>
                    <a:pt x="619" y="570"/>
                  </a:lnTo>
                  <a:lnTo>
                    <a:pt x="619" y="570"/>
                  </a:lnTo>
                  <a:lnTo>
                    <a:pt x="619" y="570"/>
                  </a:lnTo>
                  <a:lnTo>
                    <a:pt x="619" y="570"/>
                  </a:lnTo>
                  <a:lnTo>
                    <a:pt x="619" y="570"/>
                  </a:lnTo>
                  <a:lnTo>
                    <a:pt x="619" y="570"/>
                  </a:lnTo>
                  <a:lnTo>
                    <a:pt x="619" y="570"/>
                  </a:lnTo>
                  <a:lnTo>
                    <a:pt x="619" y="570"/>
                  </a:lnTo>
                  <a:lnTo>
                    <a:pt x="618" y="570"/>
                  </a:lnTo>
                  <a:lnTo>
                    <a:pt x="618" y="570"/>
                  </a:lnTo>
                  <a:lnTo>
                    <a:pt x="618" y="570"/>
                  </a:lnTo>
                  <a:lnTo>
                    <a:pt x="618" y="570"/>
                  </a:lnTo>
                  <a:lnTo>
                    <a:pt x="618" y="570"/>
                  </a:lnTo>
                  <a:lnTo>
                    <a:pt x="618" y="570"/>
                  </a:lnTo>
                  <a:lnTo>
                    <a:pt x="618" y="570"/>
                  </a:lnTo>
                  <a:lnTo>
                    <a:pt x="618" y="570"/>
                  </a:lnTo>
                  <a:lnTo>
                    <a:pt x="618" y="570"/>
                  </a:lnTo>
                  <a:lnTo>
                    <a:pt x="618" y="570"/>
                  </a:lnTo>
                  <a:lnTo>
                    <a:pt x="617" y="570"/>
                  </a:lnTo>
                  <a:lnTo>
                    <a:pt x="617" y="570"/>
                  </a:lnTo>
                  <a:lnTo>
                    <a:pt x="617" y="570"/>
                  </a:lnTo>
                  <a:lnTo>
                    <a:pt x="617" y="570"/>
                  </a:lnTo>
                  <a:lnTo>
                    <a:pt x="617" y="570"/>
                  </a:lnTo>
                  <a:lnTo>
                    <a:pt x="617" y="570"/>
                  </a:lnTo>
                  <a:lnTo>
                    <a:pt x="617" y="570"/>
                  </a:lnTo>
                  <a:lnTo>
                    <a:pt x="617" y="570"/>
                  </a:lnTo>
                  <a:lnTo>
                    <a:pt x="617" y="570"/>
                  </a:lnTo>
                  <a:lnTo>
                    <a:pt x="617" y="570"/>
                  </a:lnTo>
                  <a:lnTo>
                    <a:pt x="617" y="570"/>
                  </a:lnTo>
                  <a:lnTo>
                    <a:pt x="617" y="570"/>
                  </a:lnTo>
                  <a:lnTo>
                    <a:pt x="616" y="570"/>
                  </a:lnTo>
                  <a:lnTo>
                    <a:pt x="616" y="570"/>
                  </a:lnTo>
                  <a:lnTo>
                    <a:pt x="616" y="570"/>
                  </a:lnTo>
                  <a:lnTo>
                    <a:pt x="616" y="570"/>
                  </a:lnTo>
                  <a:lnTo>
                    <a:pt x="616" y="570"/>
                  </a:lnTo>
                  <a:lnTo>
                    <a:pt x="616" y="570"/>
                  </a:lnTo>
                  <a:lnTo>
                    <a:pt x="616" y="570"/>
                  </a:lnTo>
                  <a:lnTo>
                    <a:pt x="616" y="570"/>
                  </a:lnTo>
                  <a:lnTo>
                    <a:pt x="616" y="570"/>
                  </a:lnTo>
                  <a:lnTo>
                    <a:pt x="616" y="570"/>
                  </a:lnTo>
                  <a:lnTo>
                    <a:pt x="616" y="570"/>
                  </a:lnTo>
                  <a:lnTo>
                    <a:pt x="615" y="570"/>
                  </a:lnTo>
                  <a:lnTo>
                    <a:pt x="615" y="570"/>
                  </a:lnTo>
                  <a:lnTo>
                    <a:pt x="615" y="570"/>
                  </a:lnTo>
                  <a:lnTo>
                    <a:pt x="615" y="570"/>
                  </a:lnTo>
                  <a:lnTo>
                    <a:pt x="615" y="570"/>
                  </a:lnTo>
                  <a:lnTo>
                    <a:pt x="615" y="570"/>
                  </a:lnTo>
                  <a:lnTo>
                    <a:pt x="615" y="570"/>
                  </a:lnTo>
                  <a:lnTo>
                    <a:pt x="615" y="570"/>
                  </a:lnTo>
                  <a:lnTo>
                    <a:pt x="615" y="570"/>
                  </a:lnTo>
                  <a:lnTo>
                    <a:pt x="615" y="570"/>
                  </a:lnTo>
                  <a:lnTo>
                    <a:pt x="614" y="570"/>
                  </a:lnTo>
                  <a:lnTo>
                    <a:pt x="614" y="570"/>
                  </a:lnTo>
                  <a:lnTo>
                    <a:pt x="614" y="570"/>
                  </a:lnTo>
                  <a:lnTo>
                    <a:pt x="614" y="570"/>
                  </a:lnTo>
                  <a:lnTo>
                    <a:pt x="614" y="570"/>
                  </a:lnTo>
                  <a:lnTo>
                    <a:pt x="614" y="570"/>
                  </a:lnTo>
                  <a:lnTo>
                    <a:pt x="614" y="570"/>
                  </a:lnTo>
                  <a:lnTo>
                    <a:pt x="614" y="570"/>
                  </a:lnTo>
                  <a:lnTo>
                    <a:pt x="614" y="570"/>
                  </a:lnTo>
                  <a:lnTo>
                    <a:pt x="614" y="570"/>
                  </a:lnTo>
                  <a:lnTo>
                    <a:pt x="614" y="570"/>
                  </a:lnTo>
                  <a:lnTo>
                    <a:pt x="614" y="570"/>
                  </a:lnTo>
                  <a:lnTo>
                    <a:pt x="613" y="570"/>
                  </a:lnTo>
                  <a:lnTo>
                    <a:pt x="613" y="570"/>
                  </a:lnTo>
                  <a:lnTo>
                    <a:pt x="613" y="570"/>
                  </a:lnTo>
                  <a:lnTo>
                    <a:pt x="613" y="570"/>
                  </a:lnTo>
                  <a:lnTo>
                    <a:pt x="613" y="570"/>
                  </a:lnTo>
                  <a:lnTo>
                    <a:pt x="613" y="570"/>
                  </a:lnTo>
                  <a:lnTo>
                    <a:pt x="613" y="570"/>
                  </a:lnTo>
                  <a:lnTo>
                    <a:pt x="613" y="570"/>
                  </a:lnTo>
                  <a:lnTo>
                    <a:pt x="613" y="570"/>
                  </a:lnTo>
                  <a:lnTo>
                    <a:pt x="613" y="570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2" y="570"/>
                  </a:lnTo>
                  <a:lnTo>
                    <a:pt x="611" y="570"/>
                  </a:lnTo>
                  <a:lnTo>
                    <a:pt x="611" y="570"/>
                  </a:lnTo>
                  <a:lnTo>
                    <a:pt x="611" y="570"/>
                  </a:lnTo>
                  <a:lnTo>
                    <a:pt x="611" y="570"/>
                  </a:lnTo>
                  <a:lnTo>
                    <a:pt x="611" y="570"/>
                  </a:lnTo>
                  <a:lnTo>
                    <a:pt x="611" y="570"/>
                  </a:lnTo>
                  <a:lnTo>
                    <a:pt x="611" y="570"/>
                  </a:lnTo>
                  <a:lnTo>
                    <a:pt x="611" y="570"/>
                  </a:lnTo>
                  <a:lnTo>
                    <a:pt x="611" y="570"/>
                  </a:lnTo>
                  <a:lnTo>
                    <a:pt x="611" y="570"/>
                  </a:lnTo>
                  <a:lnTo>
                    <a:pt x="611" y="570"/>
                  </a:lnTo>
                  <a:lnTo>
                    <a:pt x="610" y="570"/>
                  </a:lnTo>
                  <a:lnTo>
                    <a:pt x="610" y="570"/>
                  </a:lnTo>
                  <a:lnTo>
                    <a:pt x="610" y="570"/>
                  </a:lnTo>
                  <a:lnTo>
                    <a:pt x="610" y="570"/>
                  </a:lnTo>
                  <a:lnTo>
                    <a:pt x="610" y="570"/>
                  </a:lnTo>
                  <a:lnTo>
                    <a:pt x="610" y="570"/>
                  </a:lnTo>
                  <a:lnTo>
                    <a:pt x="610" y="570"/>
                  </a:lnTo>
                  <a:lnTo>
                    <a:pt x="610" y="570"/>
                  </a:lnTo>
                  <a:lnTo>
                    <a:pt x="610" y="570"/>
                  </a:lnTo>
                  <a:lnTo>
                    <a:pt x="610" y="570"/>
                  </a:lnTo>
                  <a:lnTo>
                    <a:pt x="610" y="570"/>
                  </a:lnTo>
                  <a:lnTo>
                    <a:pt x="609" y="570"/>
                  </a:lnTo>
                  <a:lnTo>
                    <a:pt x="609" y="570"/>
                  </a:lnTo>
                  <a:lnTo>
                    <a:pt x="609" y="570"/>
                  </a:lnTo>
                  <a:lnTo>
                    <a:pt x="609" y="570"/>
                  </a:lnTo>
                  <a:lnTo>
                    <a:pt x="609" y="570"/>
                  </a:lnTo>
                  <a:lnTo>
                    <a:pt x="609" y="570"/>
                  </a:lnTo>
                  <a:lnTo>
                    <a:pt x="609" y="570"/>
                  </a:lnTo>
                  <a:lnTo>
                    <a:pt x="609" y="570"/>
                  </a:lnTo>
                  <a:lnTo>
                    <a:pt x="609" y="570"/>
                  </a:lnTo>
                  <a:lnTo>
                    <a:pt x="609" y="570"/>
                  </a:lnTo>
                  <a:lnTo>
                    <a:pt x="609" y="570"/>
                  </a:lnTo>
                  <a:lnTo>
                    <a:pt x="608" y="570"/>
                  </a:lnTo>
                  <a:lnTo>
                    <a:pt x="608" y="570"/>
                  </a:lnTo>
                  <a:lnTo>
                    <a:pt x="608" y="570"/>
                  </a:lnTo>
                  <a:lnTo>
                    <a:pt x="608" y="570"/>
                  </a:lnTo>
                  <a:lnTo>
                    <a:pt x="608" y="570"/>
                  </a:lnTo>
                  <a:lnTo>
                    <a:pt x="608" y="570"/>
                  </a:lnTo>
                  <a:lnTo>
                    <a:pt x="608" y="570"/>
                  </a:lnTo>
                  <a:lnTo>
                    <a:pt x="608" y="570"/>
                  </a:lnTo>
                  <a:lnTo>
                    <a:pt x="608" y="570"/>
                  </a:lnTo>
                  <a:lnTo>
                    <a:pt x="608" y="570"/>
                  </a:lnTo>
                  <a:lnTo>
                    <a:pt x="608" y="570"/>
                  </a:lnTo>
                  <a:lnTo>
                    <a:pt x="608" y="570"/>
                  </a:lnTo>
                  <a:lnTo>
                    <a:pt x="607" y="570"/>
                  </a:lnTo>
                  <a:lnTo>
                    <a:pt x="607" y="570"/>
                  </a:lnTo>
                  <a:lnTo>
                    <a:pt x="607" y="570"/>
                  </a:lnTo>
                  <a:lnTo>
                    <a:pt x="607" y="570"/>
                  </a:lnTo>
                  <a:lnTo>
                    <a:pt x="607" y="570"/>
                  </a:lnTo>
                  <a:lnTo>
                    <a:pt x="607" y="570"/>
                  </a:lnTo>
                  <a:lnTo>
                    <a:pt x="607" y="570"/>
                  </a:lnTo>
                  <a:lnTo>
                    <a:pt x="607" y="570"/>
                  </a:lnTo>
                  <a:lnTo>
                    <a:pt x="607" y="570"/>
                  </a:lnTo>
                  <a:lnTo>
                    <a:pt x="607" y="570"/>
                  </a:lnTo>
                  <a:lnTo>
                    <a:pt x="606" y="570"/>
                  </a:lnTo>
                  <a:lnTo>
                    <a:pt x="606" y="570"/>
                  </a:lnTo>
                  <a:lnTo>
                    <a:pt x="606" y="570"/>
                  </a:lnTo>
                  <a:lnTo>
                    <a:pt x="606" y="570"/>
                  </a:lnTo>
                  <a:lnTo>
                    <a:pt x="606" y="570"/>
                  </a:lnTo>
                  <a:lnTo>
                    <a:pt x="606" y="570"/>
                  </a:lnTo>
                  <a:lnTo>
                    <a:pt x="606" y="570"/>
                  </a:lnTo>
                  <a:lnTo>
                    <a:pt x="606" y="570"/>
                  </a:lnTo>
                  <a:lnTo>
                    <a:pt x="606" y="570"/>
                  </a:lnTo>
                  <a:lnTo>
                    <a:pt x="606" y="570"/>
                  </a:lnTo>
                  <a:lnTo>
                    <a:pt x="606" y="570"/>
                  </a:lnTo>
                  <a:lnTo>
                    <a:pt x="606" y="570"/>
                  </a:lnTo>
                  <a:lnTo>
                    <a:pt x="605" y="570"/>
                  </a:lnTo>
                  <a:lnTo>
                    <a:pt x="605" y="570"/>
                  </a:lnTo>
                  <a:lnTo>
                    <a:pt x="605" y="570"/>
                  </a:lnTo>
                  <a:lnTo>
                    <a:pt x="605" y="570"/>
                  </a:lnTo>
                  <a:lnTo>
                    <a:pt x="605" y="570"/>
                  </a:lnTo>
                  <a:lnTo>
                    <a:pt x="605" y="570"/>
                  </a:lnTo>
                  <a:lnTo>
                    <a:pt x="605" y="570"/>
                  </a:lnTo>
                  <a:lnTo>
                    <a:pt x="605" y="570"/>
                  </a:lnTo>
                  <a:lnTo>
                    <a:pt x="605" y="570"/>
                  </a:lnTo>
                  <a:lnTo>
                    <a:pt x="605" y="570"/>
                  </a:lnTo>
                  <a:lnTo>
                    <a:pt x="604" y="570"/>
                  </a:lnTo>
                  <a:lnTo>
                    <a:pt x="604" y="570"/>
                  </a:lnTo>
                  <a:lnTo>
                    <a:pt x="604" y="570"/>
                  </a:lnTo>
                  <a:lnTo>
                    <a:pt x="604" y="570"/>
                  </a:lnTo>
                  <a:lnTo>
                    <a:pt x="604" y="570"/>
                  </a:lnTo>
                  <a:lnTo>
                    <a:pt x="604" y="570"/>
                  </a:lnTo>
                  <a:lnTo>
                    <a:pt x="604" y="570"/>
                  </a:lnTo>
                  <a:lnTo>
                    <a:pt x="604" y="570"/>
                  </a:lnTo>
                  <a:lnTo>
                    <a:pt x="604" y="570"/>
                  </a:lnTo>
                  <a:lnTo>
                    <a:pt x="604" y="570"/>
                  </a:lnTo>
                  <a:lnTo>
                    <a:pt x="604" y="570"/>
                  </a:lnTo>
                  <a:lnTo>
                    <a:pt x="604" y="570"/>
                  </a:lnTo>
                  <a:lnTo>
                    <a:pt x="603" y="570"/>
                  </a:lnTo>
                  <a:lnTo>
                    <a:pt x="603" y="570"/>
                  </a:lnTo>
                  <a:lnTo>
                    <a:pt x="603" y="570"/>
                  </a:lnTo>
                  <a:lnTo>
                    <a:pt x="603" y="570"/>
                  </a:lnTo>
                  <a:lnTo>
                    <a:pt x="603" y="570"/>
                  </a:lnTo>
                  <a:lnTo>
                    <a:pt x="603" y="570"/>
                  </a:lnTo>
                  <a:lnTo>
                    <a:pt x="603" y="570"/>
                  </a:lnTo>
                  <a:lnTo>
                    <a:pt x="603" y="570"/>
                  </a:lnTo>
                  <a:lnTo>
                    <a:pt x="603" y="570"/>
                  </a:lnTo>
                  <a:lnTo>
                    <a:pt x="603" y="570"/>
                  </a:lnTo>
                  <a:lnTo>
                    <a:pt x="603" y="570"/>
                  </a:lnTo>
                  <a:lnTo>
                    <a:pt x="602" y="570"/>
                  </a:lnTo>
                  <a:lnTo>
                    <a:pt x="602" y="570"/>
                  </a:lnTo>
                  <a:lnTo>
                    <a:pt x="602" y="570"/>
                  </a:lnTo>
                  <a:lnTo>
                    <a:pt x="602" y="570"/>
                  </a:lnTo>
                  <a:lnTo>
                    <a:pt x="602" y="570"/>
                  </a:lnTo>
                  <a:lnTo>
                    <a:pt x="602" y="570"/>
                  </a:lnTo>
                  <a:lnTo>
                    <a:pt x="602" y="570"/>
                  </a:lnTo>
                  <a:lnTo>
                    <a:pt x="602" y="570"/>
                  </a:lnTo>
                  <a:lnTo>
                    <a:pt x="602" y="570"/>
                  </a:lnTo>
                  <a:lnTo>
                    <a:pt x="602" y="570"/>
                  </a:lnTo>
                  <a:lnTo>
                    <a:pt x="601" y="570"/>
                  </a:lnTo>
                  <a:lnTo>
                    <a:pt x="601" y="570"/>
                  </a:lnTo>
                  <a:lnTo>
                    <a:pt x="601" y="570"/>
                  </a:lnTo>
                  <a:lnTo>
                    <a:pt x="601" y="570"/>
                  </a:lnTo>
                  <a:lnTo>
                    <a:pt x="601" y="570"/>
                  </a:lnTo>
                  <a:lnTo>
                    <a:pt x="601" y="570"/>
                  </a:lnTo>
                  <a:lnTo>
                    <a:pt x="601" y="570"/>
                  </a:lnTo>
                  <a:lnTo>
                    <a:pt x="601" y="570"/>
                  </a:lnTo>
                  <a:lnTo>
                    <a:pt x="601" y="570"/>
                  </a:lnTo>
                  <a:lnTo>
                    <a:pt x="601" y="570"/>
                  </a:lnTo>
                  <a:lnTo>
                    <a:pt x="601" y="570"/>
                  </a:lnTo>
                  <a:lnTo>
                    <a:pt x="601" y="570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600" y="570"/>
                  </a:lnTo>
                  <a:lnTo>
                    <a:pt x="599" y="570"/>
                  </a:lnTo>
                  <a:lnTo>
                    <a:pt x="599" y="570"/>
                  </a:lnTo>
                  <a:lnTo>
                    <a:pt x="599" y="570"/>
                  </a:lnTo>
                  <a:lnTo>
                    <a:pt x="599" y="570"/>
                  </a:lnTo>
                  <a:lnTo>
                    <a:pt x="599" y="570"/>
                  </a:lnTo>
                  <a:lnTo>
                    <a:pt x="599" y="570"/>
                  </a:lnTo>
                  <a:lnTo>
                    <a:pt x="599" y="570"/>
                  </a:lnTo>
                  <a:lnTo>
                    <a:pt x="599" y="570"/>
                  </a:lnTo>
                  <a:lnTo>
                    <a:pt x="599" y="570"/>
                  </a:lnTo>
                  <a:lnTo>
                    <a:pt x="599" y="570"/>
                  </a:lnTo>
                  <a:lnTo>
                    <a:pt x="599" y="570"/>
                  </a:lnTo>
                  <a:lnTo>
                    <a:pt x="599" y="570"/>
                  </a:lnTo>
                  <a:lnTo>
                    <a:pt x="598" y="570"/>
                  </a:lnTo>
                  <a:lnTo>
                    <a:pt x="598" y="570"/>
                  </a:lnTo>
                  <a:lnTo>
                    <a:pt x="598" y="570"/>
                  </a:lnTo>
                  <a:lnTo>
                    <a:pt x="598" y="570"/>
                  </a:lnTo>
                  <a:lnTo>
                    <a:pt x="598" y="570"/>
                  </a:lnTo>
                  <a:lnTo>
                    <a:pt x="598" y="570"/>
                  </a:lnTo>
                  <a:lnTo>
                    <a:pt x="598" y="570"/>
                  </a:lnTo>
                  <a:lnTo>
                    <a:pt x="598" y="570"/>
                  </a:lnTo>
                  <a:lnTo>
                    <a:pt x="598" y="570"/>
                  </a:lnTo>
                  <a:lnTo>
                    <a:pt x="598" y="570"/>
                  </a:lnTo>
                  <a:lnTo>
                    <a:pt x="598" y="570"/>
                  </a:lnTo>
                  <a:lnTo>
                    <a:pt x="597" y="570"/>
                  </a:lnTo>
                  <a:lnTo>
                    <a:pt x="597" y="570"/>
                  </a:lnTo>
                  <a:lnTo>
                    <a:pt x="597" y="570"/>
                  </a:lnTo>
                  <a:lnTo>
                    <a:pt x="597" y="570"/>
                  </a:lnTo>
                  <a:lnTo>
                    <a:pt x="597" y="570"/>
                  </a:lnTo>
                  <a:lnTo>
                    <a:pt x="597" y="570"/>
                  </a:lnTo>
                  <a:lnTo>
                    <a:pt x="597" y="570"/>
                  </a:lnTo>
                  <a:lnTo>
                    <a:pt x="597" y="570"/>
                  </a:lnTo>
                  <a:lnTo>
                    <a:pt x="597" y="570"/>
                  </a:lnTo>
                  <a:lnTo>
                    <a:pt x="597" y="570"/>
                  </a:lnTo>
                  <a:lnTo>
                    <a:pt x="597" y="570"/>
                  </a:lnTo>
                  <a:lnTo>
                    <a:pt x="596" y="570"/>
                  </a:lnTo>
                  <a:lnTo>
                    <a:pt x="596" y="570"/>
                  </a:lnTo>
                  <a:lnTo>
                    <a:pt x="596" y="570"/>
                  </a:lnTo>
                  <a:lnTo>
                    <a:pt x="596" y="570"/>
                  </a:lnTo>
                  <a:lnTo>
                    <a:pt x="596" y="570"/>
                  </a:lnTo>
                  <a:lnTo>
                    <a:pt x="596" y="570"/>
                  </a:lnTo>
                  <a:lnTo>
                    <a:pt x="596" y="570"/>
                  </a:lnTo>
                  <a:lnTo>
                    <a:pt x="596" y="570"/>
                  </a:lnTo>
                  <a:lnTo>
                    <a:pt x="596" y="570"/>
                  </a:lnTo>
                  <a:lnTo>
                    <a:pt x="596" y="570"/>
                  </a:lnTo>
                  <a:lnTo>
                    <a:pt x="596" y="570"/>
                  </a:lnTo>
                  <a:lnTo>
                    <a:pt x="595" y="570"/>
                  </a:lnTo>
                  <a:lnTo>
                    <a:pt x="595" y="570"/>
                  </a:lnTo>
                  <a:lnTo>
                    <a:pt x="595" y="570"/>
                  </a:lnTo>
                  <a:lnTo>
                    <a:pt x="595" y="570"/>
                  </a:lnTo>
                  <a:lnTo>
                    <a:pt x="595" y="570"/>
                  </a:lnTo>
                  <a:lnTo>
                    <a:pt x="595" y="570"/>
                  </a:lnTo>
                  <a:lnTo>
                    <a:pt x="595" y="570"/>
                  </a:lnTo>
                  <a:lnTo>
                    <a:pt x="595" y="570"/>
                  </a:lnTo>
                  <a:lnTo>
                    <a:pt x="595" y="570"/>
                  </a:lnTo>
                  <a:lnTo>
                    <a:pt x="595" y="570"/>
                  </a:lnTo>
                  <a:lnTo>
                    <a:pt x="595" y="570"/>
                  </a:lnTo>
                  <a:lnTo>
                    <a:pt x="595" y="570"/>
                  </a:lnTo>
                  <a:lnTo>
                    <a:pt x="594" y="570"/>
                  </a:lnTo>
                  <a:lnTo>
                    <a:pt x="594" y="570"/>
                  </a:lnTo>
                  <a:lnTo>
                    <a:pt x="594" y="570"/>
                  </a:lnTo>
                  <a:lnTo>
                    <a:pt x="594" y="570"/>
                  </a:lnTo>
                  <a:lnTo>
                    <a:pt x="594" y="570"/>
                  </a:lnTo>
                  <a:lnTo>
                    <a:pt x="594" y="570"/>
                  </a:lnTo>
                  <a:lnTo>
                    <a:pt x="594" y="570"/>
                  </a:lnTo>
                  <a:lnTo>
                    <a:pt x="594" y="570"/>
                  </a:lnTo>
                  <a:lnTo>
                    <a:pt x="594" y="570"/>
                  </a:lnTo>
                  <a:lnTo>
                    <a:pt x="594" y="570"/>
                  </a:lnTo>
                  <a:lnTo>
                    <a:pt x="593" y="570"/>
                  </a:lnTo>
                  <a:lnTo>
                    <a:pt x="593" y="570"/>
                  </a:lnTo>
                  <a:lnTo>
                    <a:pt x="593" y="570"/>
                  </a:lnTo>
                  <a:lnTo>
                    <a:pt x="593" y="570"/>
                  </a:lnTo>
                  <a:lnTo>
                    <a:pt x="593" y="570"/>
                  </a:lnTo>
                  <a:lnTo>
                    <a:pt x="593" y="570"/>
                  </a:lnTo>
                  <a:lnTo>
                    <a:pt x="593" y="570"/>
                  </a:lnTo>
                  <a:lnTo>
                    <a:pt x="593" y="570"/>
                  </a:lnTo>
                  <a:lnTo>
                    <a:pt x="593" y="570"/>
                  </a:lnTo>
                  <a:lnTo>
                    <a:pt x="593" y="570"/>
                  </a:lnTo>
                  <a:lnTo>
                    <a:pt x="593" y="570"/>
                  </a:lnTo>
                  <a:lnTo>
                    <a:pt x="593" y="570"/>
                  </a:lnTo>
                  <a:lnTo>
                    <a:pt x="592" y="570"/>
                  </a:lnTo>
                  <a:lnTo>
                    <a:pt x="592" y="570"/>
                  </a:lnTo>
                  <a:lnTo>
                    <a:pt x="592" y="570"/>
                  </a:lnTo>
                  <a:lnTo>
                    <a:pt x="592" y="570"/>
                  </a:lnTo>
                  <a:lnTo>
                    <a:pt x="592" y="570"/>
                  </a:lnTo>
                  <a:lnTo>
                    <a:pt x="592" y="570"/>
                  </a:lnTo>
                  <a:lnTo>
                    <a:pt x="592" y="570"/>
                  </a:lnTo>
                  <a:lnTo>
                    <a:pt x="592" y="570"/>
                  </a:lnTo>
                  <a:lnTo>
                    <a:pt x="592" y="570"/>
                  </a:lnTo>
                  <a:lnTo>
                    <a:pt x="592" y="570"/>
                  </a:lnTo>
                  <a:lnTo>
                    <a:pt x="591" y="570"/>
                  </a:lnTo>
                  <a:lnTo>
                    <a:pt x="591" y="570"/>
                  </a:lnTo>
                  <a:lnTo>
                    <a:pt x="591" y="570"/>
                  </a:lnTo>
                  <a:lnTo>
                    <a:pt x="591" y="570"/>
                  </a:lnTo>
                  <a:lnTo>
                    <a:pt x="591" y="570"/>
                  </a:lnTo>
                  <a:lnTo>
                    <a:pt x="591" y="570"/>
                  </a:lnTo>
                  <a:lnTo>
                    <a:pt x="591" y="570"/>
                  </a:lnTo>
                  <a:lnTo>
                    <a:pt x="591" y="570"/>
                  </a:lnTo>
                  <a:lnTo>
                    <a:pt x="591" y="570"/>
                  </a:lnTo>
                  <a:lnTo>
                    <a:pt x="591" y="570"/>
                  </a:lnTo>
                  <a:lnTo>
                    <a:pt x="591" y="570"/>
                  </a:lnTo>
                  <a:lnTo>
                    <a:pt x="591" y="570"/>
                  </a:lnTo>
                  <a:lnTo>
                    <a:pt x="590" y="570"/>
                  </a:lnTo>
                  <a:lnTo>
                    <a:pt x="590" y="570"/>
                  </a:lnTo>
                  <a:lnTo>
                    <a:pt x="590" y="570"/>
                  </a:lnTo>
                  <a:lnTo>
                    <a:pt x="590" y="570"/>
                  </a:lnTo>
                  <a:lnTo>
                    <a:pt x="590" y="570"/>
                  </a:lnTo>
                  <a:lnTo>
                    <a:pt x="590" y="570"/>
                  </a:lnTo>
                  <a:lnTo>
                    <a:pt x="590" y="570"/>
                  </a:lnTo>
                  <a:lnTo>
                    <a:pt x="590" y="570"/>
                  </a:lnTo>
                  <a:lnTo>
                    <a:pt x="590" y="570"/>
                  </a:lnTo>
                  <a:lnTo>
                    <a:pt x="590" y="570"/>
                  </a:lnTo>
                  <a:lnTo>
                    <a:pt x="590" y="570"/>
                  </a:lnTo>
                  <a:lnTo>
                    <a:pt x="589" y="570"/>
                  </a:lnTo>
                  <a:lnTo>
                    <a:pt x="589" y="570"/>
                  </a:lnTo>
                  <a:lnTo>
                    <a:pt x="589" y="570"/>
                  </a:lnTo>
                  <a:lnTo>
                    <a:pt x="589" y="570"/>
                  </a:lnTo>
                  <a:lnTo>
                    <a:pt x="589" y="570"/>
                  </a:lnTo>
                  <a:lnTo>
                    <a:pt x="589" y="570"/>
                  </a:lnTo>
                  <a:lnTo>
                    <a:pt x="589" y="570"/>
                  </a:lnTo>
                  <a:lnTo>
                    <a:pt x="589" y="570"/>
                  </a:lnTo>
                  <a:lnTo>
                    <a:pt x="589" y="570"/>
                  </a:lnTo>
                  <a:lnTo>
                    <a:pt x="589" y="570"/>
                  </a:lnTo>
                  <a:lnTo>
                    <a:pt x="588" y="570"/>
                  </a:lnTo>
                  <a:lnTo>
                    <a:pt x="588" y="570"/>
                  </a:lnTo>
                  <a:lnTo>
                    <a:pt x="588" y="570"/>
                  </a:lnTo>
                  <a:lnTo>
                    <a:pt x="588" y="570"/>
                  </a:lnTo>
                  <a:lnTo>
                    <a:pt x="588" y="570"/>
                  </a:lnTo>
                  <a:lnTo>
                    <a:pt x="588" y="570"/>
                  </a:lnTo>
                  <a:lnTo>
                    <a:pt x="588" y="570"/>
                  </a:lnTo>
                  <a:lnTo>
                    <a:pt x="588" y="570"/>
                  </a:lnTo>
                  <a:lnTo>
                    <a:pt x="588" y="570"/>
                  </a:lnTo>
                  <a:lnTo>
                    <a:pt x="588" y="570"/>
                  </a:lnTo>
                  <a:lnTo>
                    <a:pt x="588" y="570"/>
                  </a:lnTo>
                  <a:lnTo>
                    <a:pt x="588" y="570"/>
                  </a:lnTo>
                  <a:lnTo>
                    <a:pt x="587" y="570"/>
                  </a:lnTo>
                  <a:lnTo>
                    <a:pt x="587" y="570"/>
                  </a:lnTo>
                  <a:lnTo>
                    <a:pt x="587" y="570"/>
                  </a:lnTo>
                  <a:lnTo>
                    <a:pt x="587" y="570"/>
                  </a:lnTo>
                  <a:lnTo>
                    <a:pt x="587" y="570"/>
                  </a:lnTo>
                  <a:lnTo>
                    <a:pt x="587" y="570"/>
                  </a:lnTo>
                  <a:lnTo>
                    <a:pt x="587" y="570"/>
                  </a:lnTo>
                  <a:lnTo>
                    <a:pt x="587" y="570"/>
                  </a:lnTo>
                  <a:lnTo>
                    <a:pt x="587" y="570"/>
                  </a:lnTo>
                  <a:lnTo>
                    <a:pt x="587" y="570"/>
                  </a:lnTo>
                  <a:lnTo>
                    <a:pt x="586" y="570"/>
                  </a:lnTo>
                  <a:lnTo>
                    <a:pt x="586" y="570"/>
                  </a:lnTo>
                  <a:lnTo>
                    <a:pt x="586" y="570"/>
                  </a:lnTo>
                  <a:lnTo>
                    <a:pt x="586" y="570"/>
                  </a:lnTo>
                  <a:lnTo>
                    <a:pt x="586" y="570"/>
                  </a:lnTo>
                  <a:lnTo>
                    <a:pt x="586" y="570"/>
                  </a:lnTo>
                  <a:lnTo>
                    <a:pt x="586" y="570"/>
                  </a:lnTo>
                  <a:lnTo>
                    <a:pt x="586" y="570"/>
                  </a:lnTo>
                  <a:lnTo>
                    <a:pt x="586" y="570"/>
                  </a:lnTo>
                  <a:lnTo>
                    <a:pt x="586" y="570"/>
                  </a:lnTo>
                  <a:lnTo>
                    <a:pt x="586" y="570"/>
                  </a:lnTo>
                  <a:lnTo>
                    <a:pt x="586" y="570"/>
                  </a:lnTo>
                  <a:lnTo>
                    <a:pt x="585" y="570"/>
                  </a:lnTo>
                  <a:lnTo>
                    <a:pt x="585" y="570"/>
                  </a:lnTo>
                  <a:lnTo>
                    <a:pt x="585" y="570"/>
                  </a:lnTo>
                  <a:lnTo>
                    <a:pt x="585" y="570"/>
                  </a:lnTo>
                  <a:lnTo>
                    <a:pt x="585" y="570"/>
                  </a:lnTo>
                  <a:lnTo>
                    <a:pt x="585" y="570"/>
                  </a:lnTo>
                  <a:lnTo>
                    <a:pt x="585" y="570"/>
                  </a:lnTo>
                  <a:lnTo>
                    <a:pt x="585" y="570"/>
                  </a:lnTo>
                  <a:lnTo>
                    <a:pt x="585" y="570"/>
                  </a:lnTo>
                  <a:lnTo>
                    <a:pt x="585" y="570"/>
                  </a:lnTo>
                  <a:lnTo>
                    <a:pt x="585" y="570"/>
                  </a:lnTo>
                  <a:lnTo>
                    <a:pt x="584" y="570"/>
                  </a:lnTo>
                  <a:lnTo>
                    <a:pt x="584" y="570"/>
                  </a:lnTo>
                  <a:lnTo>
                    <a:pt x="584" y="570"/>
                  </a:lnTo>
                  <a:lnTo>
                    <a:pt x="584" y="570"/>
                  </a:lnTo>
                  <a:lnTo>
                    <a:pt x="584" y="570"/>
                  </a:lnTo>
                  <a:lnTo>
                    <a:pt x="584" y="570"/>
                  </a:lnTo>
                  <a:lnTo>
                    <a:pt x="584" y="570"/>
                  </a:lnTo>
                  <a:lnTo>
                    <a:pt x="584" y="570"/>
                  </a:lnTo>
                  <a:lnTo>
                    <a:pt x="584" y="570"/>
                  </a:lnTo>
                  <a:lnTo>
                    <a:pt x="584" y="570"/>
                  </a:lnTo>
                  <a:lnTo>
                    <a:pt x="584" y="570"/>
                  </a:lnTo>
                  <a:lnTo>
                    <a:pt x="583" y="570"/>
                  </a:lnTo>
                  <a:lnTo>
                    <a:pt x="583" y="570"/>
                  </a:lnTo>
                  <a:lnTo>
                    <a:pt x="583" y="570"/>
                  </a:lnTo>
                  <a:lnTo>
                    <a:pt x="583" y="570"/>
                  </a:lnTo>
                  <a:lnTo>
                    <a:pt x="583" y="570"/>
                  </a:lnTo>
                  <a:lnTo>
                    <a:pt x="583" y="570"/>
                  </a:lnTo>
                  <a:lnTo>
                    <a:pt x="583" y="570"/>
                  </a:lnTo>
                  <a:lnTo>
                    <a:pt x="583" y="570"/>
                  </a:lnTo>
                  <a:lnTo>
                    <a:pt x="583" y="570"/>
                  </a:lnTo>
                  <a:lnTo>
                    <a:pt x="583" y="570"/>
                  </a:lnTo>
                  <a:lnTo>
                    <a:pt x="583" y="570"/>
                  </a:lnTo>
                  <a:lnTo>
                    <a:pt x="582" y="570"/>
                  </a:lnTo>
                  <a:lnTo>
                    <a:pt x="582" y="570"/>
                  </a:lnTo>
                  <a:lnTo>
                    <a:pt x="582" y="570"/>
                  </a:lnTo>
                  <a:lnTo>
                    <a:pt x="582" y="570"/>
                  </a:lnTo>
                  <a:lnTo>
                    <a:pt x="582" y="570"/>
                  </a:lnTo>
                  <a:lnTo>
                    <a:pt x="582" y="570"/>
                  </a:lnTo>
                  <a:lnTo>
                    <a:pt x="582" y="570"/>
                  </a:lnTo>
                  <a:lnTo>
                    <a:pt x="582" y="570"/>
                  </a:lnTo>
                  <a:lnTo>
                    <a:pt x="582" y="570"/>
                  </a:lnTo>
                  <a:lnTo>
                    <a:pt x="582" y="570"/>
                  </a:lnTo>
                  <a:lnTo>
                    <a:pt x="582" y="570"/>
                  </a:lnTo>
                  <a:lnTo>
                    <a:pt x="582" y="570"/>
                  </a:lnTo>
                  <a:lnTo>
                    <a:pt x="581" y="570"/>
                  </a:lnTo>
                  <a:lnTo>
                    <a:pt x="581" y="570"/>
                  </a:lnTo>
                  <a:lnTo>
                    <a:pt x="581" y="570"/>
                  </a:lnTo>
                  <a:lnTo>
                    <a:pt x="581" y="570"/>
                  </a:lnTo>
                  <a:lnTo>
                    <a:pt x="581" y="570"/>
                  </a:lnTo>
                  <a:lnTo>
                    <a:pt x="581" y="570"/>
                  </a:lnTo>
                  <a:lnTo>
                    <a:pt x="581" y="570"/>
                  </a:lnTo>
                  <a:lnTo>
                    <a:pt x="581" y="570"/>
                  </a:lnTo>
                  <a:lnTo>
                    <a:pt x="581" y="570"/>
                  </a:lnTo>
                  <a:lnTo>
                    <a:pt x="581" y="570"/>
                  </a:lnTo>
                  <a:lnTo>
                    <a:pt x="580" y="570"/>
                  </a:lnTo>
                  <a:lnTo>
                    <a:pt x="580" y="570"/>
                  </a:lnTo>
                  <a:lnTo>
                    <a:pt x="580" y="570"/>
                  </a:lnTo>
                  <a:lnTo>
                    <a:pt x="580" y="570"/>
                  </a:lnTo>
                  <a:lnTo>
                    <a:pt x="580" y="570"/>
                  </a:lnTo>
                  <a:lnTo>
                    <a:pt x="580" y="570"/>
                  </a:lnTo>
                  <a:lnTo>
                    <a:pt x="580" y="570"/>
                  </a:lnTo>
                  <a:lnTo>
                    <a:pt x="580" y="570"/>
                  </a:lnTo>
                  <a:lnTo>
                    <a:pt x="580" y="570"/>
                  </a:lnTo>
                  <a:lnTo>
                    <a:pt x="580" y="570"/>
                  </a:lnTo>
                  <a:lnTo>
                    <a:pt x="580" y="570"/>
                  </a:lnTo>
                  <a:lnTo>
                    <a:pt x="580" y="570"/>
                  </a:lnTo>
                  <a:lnTo>
                    <a:pt x="579" y="570"/>
                  </a:lnTo>
                  <a:lnTo>
                    <a:pt x="579" y="570"/>
                  </a:lnTo>
                  <a:lnTo>
                    <a:pt x="579" y="570"/>
                  </a:lnTo>
                  <a:lnTo>
                    <a:pt x="579" y="570"/>
                  </a:lnTo>
                  <a:lnTo>
                    <a:pt x="579" y="570"/>
                  </a:lnTo>
                  <a:lnTo>
                    <a:pt x="579" y="570"/>
                  </a:lnTo>
                  <a:lnTo>
                    <a:pt x="579" y="570"/>
                  </a:lnTo>
                  <a:lnTo>
                    <a:pt x="579" y="570"/>
                  </a:lnTo>
                  <a:lnTo>
                    <a:pt x="579" y="570"/>
                  </a:lnTo>
                  <a:lnTo>
                    <a:pt x="579" y="570"/>
                  </a:lnTo>
                  <a:lnTo>
                    <a:pt x="578" y="570"/>
                  </a:lnTo>
                  <a:lnTo>
                    <a:pt x="578" y="570"/>
                  </a:lnTo>
                  <a:lnTo>
                    <a:pt x="578" y="570"/>
                  </a:lnTo>
                  <a:lnTo>
                    <a:pt x="578" y="570"/>
                  </a:lnTo>
                  <a:lnTo>
                    <a:pt x="578" y="570"/>
                  </a:lnTo>
                  <a:lnTo>
                    <a:pt x="578" y="570"/>
                  </a:lnTo>
                  <a:lnTo>
                    <a:pt x="578" y="570"/>
                  </a:lnTo>
                  <a:lnTo>
                    <a:pt x="578" y="570"/>
                  </a:lnTo>
                  <a:lnTo>
                    <a:pt x="578" y="570"/>
                  </a:lnTo>
                  <a:lnTo>
                    <a:pt x="578" y="570"/>
                  </a:lnTo>
                  <a:lnTo>
                    <a:pt x="578" y="570"/>
                  </a:lnTo>
                  <a:lnTo>
                    <a:pt x="578" y="570"/>
                  </a:lnTo>
                  <a:lnTo>
                    <a:pt x="577" y="570"/>
                  </a:lnTo>
                  <a:lnTo>
                    <a:pt x="577" y="570"/>
                  </a:lnTo>
                  <a:lnTo>
                    <a:pt x="577" y="570"/>
                  </a:lnTo>
                  <a:lnTo>
                    <a:pt x="577" y="570"/>
                  </a:lnTo>
                  <a:lnTo>
                    <a:pt x="577" y="570"/>
                  </a:lnTo>
                  <a:lnTo>
                    <a:pt x="577" y="570"/>
                  </a:lnTo>
                  <a:lnTo>
                    <a:pt x="577" y="570"/>
                  </a:lnTo>
                  <a:lnTo>
                    <a:pt x="577" y="570"/>
                  </a:lnTo>
                  <a:lnTo>
                    <a:pt x="577" y="570"/>
                  </a:lnTo>
                  <a:lnTo>
                    <a:pt x="577" y="570"/>
                  </a:lnTo>
                  <a:lnTo>
                    <a:pt x="577" y="570"/>
                  </a:lnTo>
                  <a:lnTo>
                    <a:pt x="576" y="570"/>
                  </a:lnTo>
                  <a:lnTo>
                    <a:pt x="576" y="570"/>
                  </a:lnTo>
                  <a:lnTo>
                    <a:pt x="576" y="570"/>
                  </a:lnTo>
                  <a:lnTo>
                    <a:pt x="576" y="570"/>
                  </a:lnTo>
                  <a:lnTo>
                    <a:pt x="576" y="570"/>
                  </a:lnTo>
                  <a:lnTo>
                    <a:pt x="576" y="570"/>
                  </a:lnTo>
                  <a:lnTo>
                    <a:pt x="576" y="570"/>
                  </a:lnTo>
                  <a:lnTo>
                    <a:pt x="576" y="570"/>
                  </a:lnTo>
                  <a:lnTo>
                    <a:pt x="576" y="570"/>
                  </a:lnTo>
                  <a:lnTo>
                    <a:pt x="576" y="570"/>
                  </a:lnTo>
                  <a:lnTo>
                    <a:pt x="575" y="570"/>
                  </a:lnTo>
                  <a:lnTo>
                    <a:pt x="575" y="570"/>
                  </a:lnTo>
                  <a:lnTo>
                    <a:pt x="575" y="570"/>
                  </a:lnTo>
                  <a:lnTo>
                    <a:pt x="575" y="570"/>
                  </a:lnTo>
                  <a:lnTo>
                    <a:pt x="575" y="570"/>
                  </a:lnTo>
                  <a:lnTo>
                    <a:pt x="575" y="570"/>
                  </a:lnTo>
                  <a:lnTo>
                    <a:pt x="575" y="570"/>
                  </a:lnTo>
                  <a:lnTo>
                    <a:pt x="575" y="570"/>
                  </a:lnTo>
                  <a:lnTo>
                    <a:pt x="575" y="570"/>
                  </a:lnTo>
                  <a:lnTo>
                    <a:pt x="575" y="570"/>
                  </a:lnTo>
                  <a:lnTo>
                    <a:pt x="575" y="570"/>
                  </a:lnTo>
                  <a:lnTo>
                    <a:pt x="575" y="570"/>
                  </a:lnTo>
                  <a:lnTo>
                    <a:pt x="574" y="570"/>
                  </a:lnTo>
                  <a:lnTo>
                    <a:pt x="574" y="570"/>
                  </a:lnTo>
                  <a:lnTo>
                    <a:pt x="574" y="570"/>
                  </a:lnTo>
                  <a:lnTo>
                    <a:pt x="574" y="570"/>
                  </a:lnTo>
                  <a:lnTo>
                    <a:pt x="574" y="570"/>
                  </a:lnTo>
                  <a:lnTo>
                    <a:pt x="574" y="570"/>
                  </a:lnTo>
                  <a:lnTo>
                    <a:pt x="574" y="570"/>
                  </a:lnTo>
                  <a:lnTo>
                    <a:pt x="574" y="570"/>
                  </a:lnTo>
                  <a:lnTo>
                    <a:pt x="574" y="570"/>
                  </a:lnTo>
                  <a:lnTo>
                    <a:pt x="574" y="570"/>
                  </a:lnTo>
                  <a:lnTo>
                    <a:pt x="574" y="570"/>
                  </a:lnTo>
                  <a:lnTo>
                    <a:pt x="574" y="570"/>
                  </a:lnTo>
                  <a:lnTo>
                    <a:pt x="573" y="570"/>
                  </a:lnTo>
                  <a:lnTo>
                    <a:pt x="573" y="570"/>
                  </a:lnTo>
                  <a:lnTo>
                    <a:pt x="573" y="570"/>
                  </a:lnTo>
                  <a:lnTo>
                    <a:pt x="573" y="570"/>
                  </a:lnTo>
                  <a:lnTo>
                    <a:pt x="573" y="570"/>
                  </a:lnTo>
                  <a:lnTo>
                    <a:pt x="573" y="570"/>
                  </a:lnTo>
                  <a:lnTo>
                    <a:pt x="573" y="570"/>
                  </a:lnTo>
                  <a:lnTo>
                    <a:pt x="573" y="570"/>
                  </a:lnTo>
                  <a:lnTo>
                    <a:pt x="573" y="570"/>
                  </a:lnTo>
                  <a:lnTo>
                    <a:pt x="573" y="570"/>
                  </a:lnTo>
                  <a:lnTo>
                    <a:pt x="572" y="570"/>
                  </a:lnTo>
                  <a:lnTo>
                    <a:pt x="572" y="570"/>
                  </a:lnTo>
                  <a:lnTo>
                    <a:pt x="572" y="570"/>
                  </a:lnTo>
                  <a:lnTo>
                    <a:pt x="572" y="570"/>
                  </a:lnTo>
                  <a:lnTo>
                    <a:pt x="572" y="570"/>
                  </a:lnTo>
                  <a:lnTo>
                    <a:pt x="572" y="570"/>
                  </a:lnTo>
                  <a:lnTo>
                    <a:pt x="572" y="570"/>
                  </a:lnTo>
                  <a:lnTo>
                    <a:pt x="572" y="570"/>
                  </a:lnTo>
                  <a:lnTo>
                    <a:pt x="572" y="570"/>
                  </a:lnTo>
                  <a:lnTo>
                    <a:pt x="572" y="570"/>
                  </a:lnTo>
                  <a:lnTo>
                    <a:pt x="572" y="570"/>
                  </a:lnTo>
                  <a:lnTo>
                    <a:pt x="571" y="570"/>
                  </a:lnTo>
                  <a:lnTo>
                    <a:pt x="571" y="570"/>
                  </a:lnTo>
                  <a:lnTo>
                    <a:pt x="571" y="570"/>
                  </a:lnTo>
                  <a:lnTo>
                    <a:pt x="571" y="570"/>
                  </a:lnTo>
                  <a:lnTo>
                    <a:pt x="571" y="570"/>
                  </a:lnTo>
                  <a:lnTo>
                    <a:pt x="571" y="570"/>
                  </a:lnTo>
                  <a:lnTo>
                    <a:pt x="571" y="570"/>
                  </a:lnTo>
                  <a:lnTo>
                    <a:pt x="571" y="570"/>
                  </a:lnTo>
                  <a:lnTo>
                    <a:pt x="571" y="570"/>
                  </a:lnTo>
                  <a:lnTo>
                    <a:pt x="571" y="570"/>
                  </a:lnTo>
                  <a:lnTo>
                    <a:pt x="571" y="570"/>
                  </a:lnTo>
                  <a:lnTo>
                    <a:pt x="570" y="570"/>
                  </a:lnTo>
                  <a:lnTo>
                    <a:pt x="570" y="570"/>
                  </a:lnTo>
                  <a:lnTo>
                    <a:pt x="570" y="570"/>
                  </a:lnTo>
                  <a:lnTo>
                    <a:pt x="570" y="570"/>
                  </a:lnTo>
                  <a:lnTo>
                    <a:pt x="570" y="570"/>
                  </a:lnTo>
                  <a:lnTo>
                    <a:pt x="570" y="570"/>
                  </a:lnTo>
                  <a:lnTo>
                    <a:pt x="570" y="570"/>
                  </a:lnTo>
                  <a:lnTo>
                    <a:pt x="570" y="570"/>
                  </a:lnTo>
                  <a:lnTo>
                    <a:pt x="570" y="570"/>
                  </a:lnTo>
                  <a:lnTo>
                    <a:pt x="570" y="570"/>
                  </a:lnTo>
                  <a:lnTo>
                    <a:pt x="570" y="570"/>
                  </a:lnTo>
                  <a:lnTo>
                    <a:pt x="569" y="570"/>
                  </a:lnTo>
                  <a:lnTo>
                    <a:pt x="569" y="570"/>
                  </a:lnTo>
                  <a:lnTo>
                    <a:pt x="569" y="570"/>
                  </a:lnTo>
                  <a:lnTo>
                    <a:pt x="569" y="570"/>
                  </a:lnTo>
                  <a:lnTo>
                    <a:pt x="569" y="570"/>
                  </a:lnTo>
                  <a:lnTo>
                    <a:pt x="569" y="570"/>
                  </a:lnTo>
                  <a:lnTo>
                    <a:pt x="569" y="570"/>
                  </a:lnTo>
                  <a:lnTo>
                    <a:pt x="569" y="570"/>
                  </a:lnTo>
                  <a:lnTo>
                    <a:pt x="569" y="570"/>
                  </a:lnTo>
                  <a:lnTo>
                    <a:pt x="569" y="570"/>
                  </a:lnTo>
                  <a:lnTo>
                    <a:pt x="569" y="570"/>
                  </a:lnTo>
                  <a:lnTo>
                    <a:pt x="569" y="570"/>
                  </a:lnTo>
                  <a:lnTo>
                    <a:pt x="568" y="570"/>
                  </a:lnTo>
                  <a:lnTo>
                    <a:pt x="568" y="570"/>
                  </a:lnTo>
                  <a:lnTo>
                    <a:pt x="568" y="570"/>
                  </a:lnTo>
                  <a:lnTo>
                    <a:pt x="568" y="570"/>
                  </a:lnTo>
                  <a:lnTo>
                    <a:pt x="568" y="570"/>
                  </a:lnTo>
                  <a:lnTo>
                    <a:pt x="568" y="570"/>
                  </a:lnTo>
                  <a:lnTo>
                    <a:pt x="568" y="570"/>
                  </a:lnTo>
                  <a:lnTo>
                    <a:pt x="568" y="570"/>
                  </a:lnTo>
                  <a:lnTo>
                    <a:pt x="568" y="570"/>
                  </a:lnTo>
                  <a:lnTo>
                    <a:pt x="568" y="570"/>
                  </a:lnTo>
                  <a:lnTo>
                    <a:pt x="567" y="570"/>
                  </a:lnTo>
                  <a:lnTo>
                    <a:pt x="567" y="570"/>
                  </a:lnTo>
                  <a:lnTo>
                    <a:pt x="567" y="570"/>
                  </a:lnTo>
                  <a:lnTo>
                    <a:pt x="567" y="570"/>
                  </a:lnTo>
                  <a:lnTo>
                    <a:pt x="567" y="570"/>
                  </a:lnTo>
                  <a:lnTo>
                    <a:pt x="567" y="570"/>
                  </a:lnTo>
                  <a:lnTo>
                    <a:pt x="567" y="570"/>
                  </a:lnTo>
                  <a:lnTo>
                    <a:pt x="567" y="570"/>
                  </a:lnTo>
                  <a:lnTo>
                    <a:pt x="567" y="570"/>
                  </a:lnTo>
                  <a:lnTo>
                    <a:pt x="567" y="570"/>
                  </a:lnTo>
                  <a:lnTo>
                    <a:pt x="567" y="570"/>
                  </a:lnTo>
                  <a:lnTo>
                    <a:pt x="567" y="570"/>
                  </a:lnTo>
                  <a:lnTo>
                    <a:pt x="566" y="570"/>
                  </a:lnTo>
                  <a:lnTo>
                    <a:pt x="566" y="570"/>
                  </a:lnTo>
                  <a:lnTo>
                    <a:pt x="566" y="570"/>
                  </a:lnTo>
                  <a:lnTo>
                    <a:pt x="566" y="570"/>
                  </a:lnTo>
                  <a:lnTo>
                    <a:pt x="566" y="570"/>
                  </a:lnTo>
                  <a:lnTo>
                    <a:pt x="566" y="570"/>
                  </a:lnTo>
                  <a:lnTo>
                    <a:pt x="566" y="570"/>
                  </a:lnTo>
                  <a:lnTo>
                    <a:pt x="566" y="570"/>
                  </a:lnTo>
                  <a:lnTo>
                    <a:pt x="566" y="570"/>
                  </a:lnTo>
                  <a:lnTo>
                    <a:pt x="566" y="570"/>
                  </a:lnTo>
                  <a:lnTo>
                    <a:pt x="565" y="570"/>
                  </a:lnTo>
                  <a:lnTo>
                    <a:pt x="565" y="570"/>
                  </a:lnTo>
                  <a:lnTo>
                    <a:pt x="565" y="570"/>
                  </a:lnTo>
                  <a:lnTo>
                    <a:pt x="565" y="570"/>
                  </a:lnTo>
                  <a:lnTo>
                    <a:pt x="565" y="570"/>
                  </a:lnTo>
                  <a:lnTo>
                    <a:pt x="565" y="570"/>
                  </a:lnTo>
                  <a:lnTo>
                    <a:pt x="565" y="570"/>
                  </a:lnTo>
                  <a:lnTo>
                    <a:pt x="565" y="570"/>
                  </a:lnTo>
                  <a:lnTo>
                    <a:pt x="565" y="570"/>
                  </a:lnTo>
                  <a:lnTo>
                    <a:pt x="565" y="570"/>
                  </a:lnTo>
                  <a:lnTo>
                    <a:pt x="565" y="570"/>
                  </a:lnTo>
                  <a:lnTo>
                    <a:pt x="565" y="570"/>
                  </a:lnTo>
                  <a:lnTo>
                    <a:pt x="564" y="570"/>
                  </a:lnTo>
                  <a:lnTo>
                    <a:pt x="564" y="570"/>
                  </a:lnTo>
                  <a:lnTo>
                    <a:pt x="564" y="570"/>
                  </a:lnTo>
                  <a:lnTo>
                    <a:pt x="564" y="570"/>
                  </a:lnTo>
                  <a:lnTo>
                    <a:pt x="564" y="570"/>
                  </a:lnTo>
                  <a:lnTo>
                    <a:pt x="564" y="570"/>
                  </a:lnTo>
                  <a:lnTo>
                    <a:pt x="564" y="570"/>
                  </a:lnTo>
                  <a:lnTo>
                    <a:pt x="564" y="570"/>
                  </a:lnTo>
                  <a:lnTo>
                    <a:pt x="564" y="570"/>
                  </a:lnTo>
                  <a:lnTo>
                    <a:pt x="564" y="570"/>
                  </a:lnTo>
                  <a:lnTo>
                    <a:pt x="564" y="570"/>
                  </a:lnTo>
                  <a:lnTo>
                    <a:pt x="563" y="570"/>
                  </a:lnTo>
                  <a:lnTo>
                    <a:pt x="563" y="570"/>
                  </a:lnTo>
                  <a:lnTo>
                    <a:pt x="563" y="570"/>
                  </a:lnTo>
                  <a:lnTo>
                    <a:pt x="563" y="570"/>
                  </a:lnTo>
                  <a:lnTo>
                    <a:pt x="563" y="570"/>
                  </a:lnTo>
                  <a:lnTo>
                    <a:pt x="563" y="570"/>
                  </a:lnTo>
                  <a:lnTo>
                    <a:pt x="563" y="570"/>
                  </a:lnTo>
                  <a:lnTo>
                    <a:pt x="563" y="570"/>
                  </a:lnTo>
                  <a:lnTo>
                    <a:pt x="563" y="570"/>
                  </a:lnTo>
                  <a:lnTo>
                    <a:pt x="563" y="570"/>
                  </a:lnTo>
                  <a:lnTo>
                    <a:pt x="563" y="570"/>
                  </a:lnTo>
                  <a:lnTo>
                    <a:pt x="562" y="570"/>
                  </a:lnTo>
                  <a:lnTo>
                    <a:pt x="562" y="570"/>
                  </a:lnTo>
                  <a:lnTo>
                    <a:pt x="562" y="570"/>
                  </a:lnTo>
                  <a:lnTo>
                    <a:pt x="562" y="570"/>
                  </a:lnTo>
                  <a:lnTo>
                    <a:pt x="562" y="570"/>
                  </a:lnTo>
                  <a:lnTo>
                    <a:pt x="562" y="570"/>
                  </a:lnTo>
                  <a:lnTo>
                    <a:pt x="562" y="570"/>
                  </a:lnTo>
                  <a:lnTo>
                    <a:pt x="562" y="570"/>
                  </a:lnTo>
                  <a:lnTo>
                    <a:pt x="562" y="570"/>
                  </a:lnTo>
                  <a:lnTo>
                    <a:pt x="562" y="570"/>
                  </a:lnTo>
                  <a:lnTo>
                    <a:pt x="562" y="570"/>
                  </a:lnTo>
                  <a:lnTo>
                    <a:pt x="561" y="570"/>
                  </a:lnTo>
                  <a:lnTo>
                    <a:pt x="561" y="570"/>
                  </a:lnTo>
                  <a:lnTo>
                    <a:pt x="561" y="570"/>
                  </a:lnTo>
                  <a:lnTo>
                    <a:pt x="561" y="570"/>
                  </a:lnTo>
                  <a:lnTo>
                    <a:pt x="561" y="570"/>
                  </a:lnTo>
                  <a:lnTo>
                    <a:pt x="561" y="570"/>
                  </a:lnTo>
                  <a:lnTo>
                    <a:pt x="561" y="570"/>
                  </a:lnTo>
                  <a:lnTo>
                    <a:pt x="561" y="570"/>
                  </a:lnTo>
                  <a:lnTo>
                    <a:pt x="561" y="570"/>
                  </a:lnTo>
                  <a:lnTo>
                    <a:pt x="561" y="570"/>
                  </a:lnTo>
                  <a:lnTo>
                    <a:pt x="561" y="570"/>
                  </a:lnTo>
                  <a:lnTo>
                    <a:pt x="561" y="570"/>
                  </a:lnTo>
                  <a:lnTo>
                    <a:pt x="560" y="570"/>
                  </a:lnTo>
                  <a:lnTo>
                    <a:pt x="560" y="570"/>
                  </a:lnTo>
                  <a:lnTo>
                    <a:pt x="560" y="570"/>
                  </a:lnTo>
                  <a:lnTo>
                    <a:pt x="560" y="570"/>
                  </a:lnTo>
                  <a:lnTo>
                    <a:pt x="560" y="570"/>
                  </a:lnTo>
                  <a:lnTo>
                    <a:pt x="560" y="570"/>
                  </a:lnTo>
                  <a:lnTo>
                    <a:pt x="560" y="570"/>
                  </a:lnTo>
                  <a:lnTo>
                    <a:pt x="560" y="570"/>
                  </a:lnTo>
                  <a:lnTo>
                    <a:pt x="560" y="570"/>
                  </a:lnTo>
                  <a:lnTo>
                    <a:pt x="560" y="570"/>
                  </a:lnTo>
                  <a:lnTo>
                    <a:pt x="559" y="570"/>
                  </a:lnTo>
                  <a:lnTo>
                    <a:pt x="559" y="570"/>
                  </a:lnTo>
                  <a:lnTo>
                    <a:pt x="559" y="570"/>
                  </a:lnTo>
                  <a:lnTo>
                    <a:pt x="559" y="570"/>
                  </a:lnTo>
                  <a:lnTo>
                    <a:pt x="559" y="570"/>
                  </a:lnTo>
                  <a:lnTo>
                    <a:pt x="559" y="570"/>
                  </a:lnTo>
                  <a:lnTo>
                    <a:pt x="559" y="570"/>
                  </a:lnTo>
                  <a:lnTo>
                    <a:pt x="559" y="570"/>
                  </a:lnTo>
                  <a:lnTo>
                    <a:pt x="559" y="570"/>
                  </a:lnTo>
                  <a:lnTo>
                    <a:pt x="559" y="570"/>
                  </a:lnTo>
                  <a:lnTo>
                    <a:pt x="559" y="570"/>
                  </a:lnTo>
                  <a:lnTo>
                    <a:pt x="558" y="570"/>
                  </a:lnTo>
                  <a:lnTo>
                    <a:pt x="558" y="570"/>
                  </a:lnTo>
                  <a:lnTo>
                    <a:pt x="558" y="570"/>
                  </a:lnTo>
                  <a:lnTo>
                    <a:pt x="558" y="570"/>
                  </a:lnTo>
                  <a:lnTo>
                    <a:pt x="558" y="570"/>
                  </a:lnTo>
                  <a:lnTo>
                    <a:pt x="558" y="570"/>
                  </a:lnTo>
                  <a:lnTo>
                    <a:pt x="558" y="570"/>
                  </a:lnTo>
                  <a:lnTo>
                    <a:pt x="558" y="570"/>
                  </a:lnTo>
                  <a:lnTo>
                    <a:pt x="558" y="570"/>
                  </a:lnTo>
                  <a:lnTo>
                    <a:pt x="558" y="570"/>
                  </a:lnTo>
                  <a:lnTo>
                    <a:pt x="558" y="570"/>
                  </a:lnTo>
                  <a:lnTo>
                    <a:pt x="557" y="570"/>
                  </a:lnTo>
                  <a:lnTo>
                    <a:pt x="557" y="570"/>
                  </a:lnTo>
                  <a:lnTo>
                    <a:pt x="557" y="570"/>
                  </a:lnTo>
                  <a:lnTo>
                    <a:pt x="557" y="570"/>
                  </a:lnTo>
                  <a:lnTo>
                    <a:pt x="557" y="570"/>
                  </a:lnTo>
                  <a:lnTo>
                    <a:pt x="557" y="570"/>
                  </a:lnTo>
                  <a:lnTo>
                    <a:pt x="557" y="570"/>
                  </a:lnTo>
                  <a:lnTo>
                    <a:pt x="557" y="570"/>
                  </a:lnTo>
                  <a:lnTo>
                    <a:pt x="557" y="570"/>
                  </a:lnTo>
                  <a:lnTo>
                    <a:pt x="557" y="570"/>
                  </a:lnTo>
                  <a:lnTo>
                    <a:pt x="557" y="570"/>
                  </a:lnTo>
                  <a:lnTo>
                    <a:pt x="556" y="570"/>
                  </a:lnTo>
                  <a:lnTo>
                    <a:pt x="556" y="570"/>
                  </a:lnTo>
                  <a:lnTo>
                    <a:pt x="556" y="570"/>
                  </a:lnTo>
                  <a:lnTo>
                    <a:pt x="556" y="570"/>
                  </a:lnTo>
                  <a:lnTo>
                    <a:pt x="556" y="570"/>
                  </a:lnTo>
                  <a:lnTo>
                    <a:pt x="556" y="570"/>
                  </a:lnTo>
                  <a:lnTo>
                    <a:pt x="556" y="570"/>
                  </a:lnTo>
                  <a:lnTo>
                    <a:pt x="556" y="570"/>
                  </a:lnTo>
                  <a:lnTo>
                    <a:pt x="556" y="570"/>
                  </a:lnTo>
                  <a:lnTo>
                    <a:pt x="556" y="570"/>
                  </a:lnTo>
                  <a:lnTo>
                    <a:pt x="556" y="570"/>
                  </a:lnTo>
                  <a:lnTo>
                    <a:pt x="556" y="570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5" y="570"/>
                  </a:lnTo>
                  <a:lnTo>
                    <a:pt x="554" y="570"/>
                  </a:lnTo>
                  <a:lnTo>
                    <a:pt x="554" y="570"/>
                  </a:lnTo>
                  <a:lnTo>
                    <a:pt x="554" y="570"/>
                  </a:lnTo>
                  <a:lnTo>
                    <a:pt x="554" y="570"/>
                  </a:lnTo>
                  <a:lnTo>
                    <a:pt x="554" y="570"/>
                  </a:lnTo>
                  <a:lnTo>
                    <a:pt x="554" y="570"/>
                  </a:lnTo>
                  <a:lnTo>
                    <a:pt x="554" y="570"/>
                  </a:lnTo>
                  <a:lnTo>
                    <a:pt x="554" y="570"/>
                  </a:lnTo>
                  <a:lnTo>
                    <a:pt x="554" y="570"/>
                  </a:lnTo>
                  <a:lnTo>
                    <a:pt x="554" y="570"/>
                  </a:lnTo>
                  <a:lnTo>
                    <a:pt x="554" y="570"/>
                  </a:lnTo>
                  <a:lnTo>
                    <a:pt x="554" y="570"/>
                  </a:lnTo>
                  <a:lnTo>
                    <a:pt x="553" y="570"/>
                  </a:lnTo>
                  <a:lnTo>
                    <a:pt x="553" y="570"/>
                  </a:lnTo>
                  <a:lnTo>
                    <a:pt x="553" y="570"/>
                  </a:lnTo>
                  <a:lnTo>
                    <a:pt x="553" y="570"/>
                  </a:lnTo>
                  <a:lnTo>
                    <a:pt x="553" y="570"/>
                  </a:lnTo>
                  <a:lnTo>
                    <a:pt x="553" y="570"/>
                  </a:lnTo>
                  <a:lnTo>
                    <a:pt x="553" y="570"/>
                  </a:lnTo>
                  <a:lnTo>
                    <a:pt x="553" y="570"/>
                  </a:lnTo>
                  <a:lnTo>
                    <a:pt x="553" y="570"/>
                  </a:lnTo>
                  <a:lnTo>
                    <a:pt x="553" y="570"/>
                  </a:lnTo>
                  <a:lnTo>
                    <a:pt x="552" y="570"/>
                  </a:lnTo>
                  <a:lnTo>
                    <a:pt x="552" y="570"/>
                  </a:lnTo>
                  <a:lnTo>
                    <a:pt x="552" y="570"/>
                  </a:lnTo>
                  <a:lnTo>
                    <a:pt x="552" y="570"/>
                  </a:lnTo>
                  <a:lnTo>
                    <a:pt x="552" y="570"/>
                  </a:lnTo>
                  <a:lnTo>
                    <a:pt x="552" y="570"/>
                  </a:lnTo>
                  <a:lnTo>
                    <a:pt x="552" y="570"/>
                  </a:lnTo>
                  <a:lnTo>
                    <a:pt x="552" y="570"/>
                  </a:lnTo>
                  <a:lnTo>
                    <a:pt x="552" y="570"/>
                  </a:lnTo>
                  <a:lnTo>
                    <a:pt x="552" y="570"/>
                  </a:lnTo>
                  <a:lnTo>
                    <a:pt x="552" y="570"/>
                  </a:lnTo>
                  <a:lnTo>
                    <a:pt x="552" y="570"/>
                  </a:lnTo>
                  <a:lnTo>
                    <a:pt x="551" y="570"/>
                  </a:lnTo>
                  <a:lnTo>
                    <a:pt x="551" y="570"/>
                  </a:lnTo>
                  <a:lnTo>
                    <a:pt x="551" y="570"/>
                  </a:lnTo>
                  <a:lnTo>
                    <a:pt x="551" y="570"/>
                  </a:lnTo>
                  <a:lnTo>
                    <a:pt x="551" y="570"/>
                  </a:lnTo>
                  <a:lnTo>
                    <a:pt x="551" y="570"/>
                  </a:lnTo>
                  <a:lnTo>
                    <a:pt x="551" y="570"/>
                  </a:lnTo>
                  <a:lnTo>
                    <a:pt x="551" y="570"/>
                  </a:lnTo>
                  <a:lnTo>
                    <a:pt x="551" y="570"/>
                  </a:lnTo>
                  <a:lnTo>
                    <a:pt x="551" y="570"/>
                  </a:lnTo>
                  <a:lnTo>
                    <a:pt x="551" y="570"/>
                  </a:lnTo>
                  <a:lnTo>
                    <a:pt x="550" y="570"/>
                  </a:lnTo>
                  <a:lnTo>
                    <a:pt x="550" y="570"/>
                  </a:lnTo>
                  <a:lnTo>
                    <a:pt x="550" y="570"/>
                  </a:lnTo>
                  <a:lnTo>
                    <a:pt x="550" y="570"/>
                  </a:lnTo>
                  <a:lnTo>
                    <a:pt x="550" y="570"/>
                  </a:lnTo>
                  <a:lnTo>
                    <a:pt x="550" y="570"/>
                  </a:lnTo>
                  <a:lnTo>
                    <a:pt x="550" y="570"/>
                  </a:lnTo>
                  <a:lnTo>
                    <a:pt x="550" y="570"/>
                  </a:lnTo>
                  <a:lnTo>
                    <a:pt x="550" y="570"/>
                  </a:lnTo>
                  <a:lnTo>
                    <a:pt x="550" y="570"/>
                  </a:lnTo>
                  <a:lnTo>
                    <a:pt x="550" y="570"/>
                  </a:lnTo>
                  <a:lnTo>
                    <a:pt x="549" y="570"/>
                  </a:lnTo>
                  <a:lnTo>
                    <a:pt x="549" y="570"/>
                  </a:lnTo>
                  <a:lnTo>
                    <a:pt x="549" y="570"/>
                  </a:lnTo>
                  <a:lnTo>
                    <a:pt x="549" y="570"/>
                  </a:lnTo>
                  <a:lnTo>
                    <a:pt x="549" y="570"/>
                  </a:lnTo>
                  <a:lnTo>
                    <a:pt x="549" y="570"/>
                  </a:lnTo>
                  <a:lnTo>
                    <a:pt x="549" y="570"/>
                  </a:lnTo>
                  <a:lnTo>
                    <a:pt x="549" y="570"/>
                  </a:lnTo>
                  <a:lnTo>
                    <a:pt x="549" y="570"/>
                  </a:lnTo>
                  <a:lnTo>
                    <a:pt x="549" y="570"/>
                  </a:lnTo>
                  <a:lnTo>
                    <a:pt x="549" y="570"/>
                  </a:lnTo>
                  <a:lnTo>
                    <a:pt x="548" y="570"/>
                  </a:lnTo>
                  <a:lnTo>
                    <a:pt x="548" y="570"/>
                  </a:lnTo>
                  <a:lnTo>
                    <a:pt x="548" y="570"/>
                  </a:lnTo>
                  <a:lnTo>
                    <a:pt x="548" y="570"/>
                  </a:lnTo>
                  <a:lnTo>
                    <a:pt x="548" y="570"/>
                  </a:lnTo>
                  <a:lnTo>
                    <a:pt x="548" y="570"/>
                  </a:lnTo>
                  <a:lnTo>
                    <a:pt x="548" y="570"/>
                  </a:lnTo>
                  <a:lnTo>
                    <a:pt x="548" y="570"/>
                  </a:lnTo>
                  <a:lnTo>
                    <a:pt x="548" y="570"/>
                  </a:lnTo>
                  <a:lnTo>
                    <a:pt x="548" y="570"/>
                  </a:lnTo>
                  <a:lnTo>
                    <a:pt x="548" y="570"/>
                  </a:lnTo>
                  <a:lnTo>
                    <a:pt x="548" y="570"/>
                  </a:lnTo>
                  <a:lnTo>
                    <a:pt x="547" y="570"/>
                  </a:lnTo>
                  <a:lnTo>
                    <a:pt x="547" y="570"/>
                  </a:lnTo>
                  <a:lnTo>
                    <a:pt x="547" y="570"/>
                  </a:lnTo>
                  <a:lnTo>
                    <a:pt x="547" y="570"/>
                  </a:lnTo>
                  <a:lnTo>
                    <a:pt x="547" y="570"/>
                  </a:lnTo>
                  <a:lnTo>
                    <a:pt x="547" y="570"/>
                  </a:lnTo>
                  <a:lnTo>
                    <a:pt x="547" y="570"/>
                  </a:lnTo>
                  <a:lnTo>
                    <a:pt x="547" y="570"/>
                  </a:lnTo>
                  <a:lnTo>
                    <a:pt x="547" y="570"/>
                  </a:lnTo>
                  <a:lnTo>
                    <a:pt x="547" y="570"/>
                  </a:lnTo>
                  <a:lnTo>
                    <a:pt x="546" y="570"/>
                  </a:lnTo>
                  <a:lnTo>
                    <a:pt x="546" y="570"/>
                  </a:lnTo>
                  <a:lnTo>
                    <a:pt x="546" y="570"/>
                  </a:lnTo>
                  <a:lnTo>
                    <a:pt x="546" y="570"/>
                  </a:lnTo>
                  <a:lnTo>
                    <a:pt x="546" y="570"/>
                  </a:lnTo>
                  <a:lnTo>
                    <a:pt x="546" y="570"/>
                  </a:lnTo>
                  <a:lnTo>
                    <a:pt x="546" y="570"/>
                  </a:lnTo>
                  <a:lnTo>
                    <a:pt x="546" y="570"/>
                  </a:lnTo>
                  <a:lnTo>
                    <a:pt x="546" y="570"/>
                  </a:lnTo>
                  <a:lnTo>
                    <a:pt x="546" y="570"/>
                  </a:lnTo>
                  <a:lnTo>
                    <a:pt x="546" y="570"/>
                  </a:lnTo>
                  <a:lnTo>
                    <a:pt x="545" y="570"/>
                  </a:lnTo>
                  <a:lnTo>
                    <a:pt x="545" y="570"/>
                  </a:lnTo>
                  <a:lnTo>
                    <a:pt x="545" y="570"/>
                  </a:lnTo>
                  <a:lnTo>
                    <a:pt x="545" y="570"/>
                  </a:lnTo>
                  <a:lnTo>
                    <a:pt x="545" y="570"/>
                  </a:lnTo>
                  <a:lnTo>
                    <a:pt x="545" y="570"/>
                  </a:lnTo>
                  <a:lnTo>
                    <a:pt x="545" y="570"/>
                  </a:lnTo>
                  <a:lnTo>
                    <a:pt x="545" y="570"/>
                  </a:lnTo>
                  <a:lnTo>
                    <a:pt x="545" y="570"/>
                  </a:lnTo>
                  <a:lnTo>
                    <a:pt x="545" y="570"/>
                  </a:lnTo>
                  <a:lnTo>
                    <a:pt x="545" y="570"/>
                  </a:lnTo>
                  <a:lnTo>
                    <a:pt x="544" y="570"/>
                  </a:lnTo>
                  <a:lnTo>
                    <a:pt x="544" y="570"/>
                  </a:lnTo>
                  <a:lnTo>
                    <a:pt x="544" y="570"/>
                  </a:lnTo>
                  <a:lnTo>
                    <a:pt x="544" y="570"/>
                  </a:lnTo>
                  <a:lnTo>
                    <a:pt x="544" y="570"/>
                  </a:lnTo>
                  <a:lnTo>
                    <a:pt x="544" y="570"/>
                  </a:lnTo>
                  <a:lnTo>
                    <a:pt x="544" y="570"/>
                  </a:lnTo>
                  <a:lnTo>
                    <a:pt x="544" y="570"/>
                  </a:lnTo>
                  <a:lnTo>
                    <a:pt x="544" y="570"/>
                  </a:lnTo>
                  <a:lnTo>
                    <a:pt x="544" y="570"/>
                  </a:lnTo>
                  <a:lnTo>
                    <a:pt x="544" y="570"/>
                  </a:lnTo>
                  <a:lnTo>
                    <a:pt x="543" y="570"/>
                  </a:lnTo>
                  <a:lnTo>
                    <a:pt x="543" y="570"/>
                  </a:lnTo>
                  <a:lnTo>
                    <a:pt x="543" y="570"/>
                  </a:lnTo>
                  <a:lnTo>
                    <a:pt x="543" y="570"/>
                  </a:lnTo>
                  <a:lnTo>
                    <a:pt x="543" y="570"/>
                  </a:lnTo>
                  <a:lnTo>
                    <a:pt x="543" y="570"/>
                  </a:lnTo>
                  <a:lnTo>
                    <a:pt x="543" y="570"/>
                  </a:lnTo>
                  <a:lnTo>
                    <a:pt x="543" y="570"/>
                  </a:lnTo>
                  <a:lnTo>
                    <a:pt x="543" y="570"/>
                  </a:lnTo>
                  <a:lnTo>
                    <a:pt x="543" y="570"/>
                  </a:lnTo>
                  <a:lnTo>
                    <a:pt x="543" y="570"/>
                  </a:lnTo>
                  <a:lnTo>
                    <a:pt x="543" y="570"/>
                  </a:lnTo>
                  <a:lnTo>
                    <a:pt x="542" y="570"/>
                  </a:lnTo>
                  <a:lnTo>
                    <a:pt x="542" y="570"/>
                  </a:lnTo>
                  <a:lnTo>
                    <a:pt x="542" y="570"/>
                  </a:lnTo>
                  <a:lnTo>
                    <a:pt x="542" y="570"/>
                  </a:lnTo>
                  <a:lnTo>
                    <a:pt x="542" y="570"/>
                  </a:lnTo>
                  <a:lnTo>
                    <a:pt x="542" y="570"/>
                  </a:lnTo>
                  <a:lnTo>
                    <a:pt x="542" y="570"/>
                  </a:lnTo>
                  <a:lnTo>
                    <a:pt x="542" y="570"/>
                  </a:lnTo>
                  <a:lnTo>
                    <a:pt x="542" y="570"/>
                  </a:lnTo>
                  <a:lnTo>
                    <a:pt x="542" y="570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40" y="570"/>
                  </a:lnTo>
                  <a:lnTo>
                    <a:pt x="540" y="570"/>
                  </a:lnTo>
                  <a:lnTo>
                    <a:pt x="540" y="570"/>
                  </a:lnTo>
                  <a:lnTo>
                    <a:pt x="540" y="570"/>
                  </a:lnTo>
                  <a:lnTo>
                    <a:pt x="540" y="570"/>
                  </a:lnTo>
                  <a:lnTo>
                    <a:pt x="540" y="570"/>
                  </a:lnTo>
                  <a:lnTo>
                    <a:pt x="540" y="570"/>
                  </a:lnTo>
                  <a:lnTo>
                    <a:pt x="540" y="570"/>
                  </a:lnTo>
                  <a:lnTo>
                    <a:pt x="540" y="570"/>
                  </a:lnTo>
                  <a:lnTo>
                    <a:pt x="540" y="570"/>
                  </a:lnTo>
                  <a:lnTo>
                    <a:pt x="539" y="570"/>
                  </a:lnTo>
                  <a:lnTo>
                    <a:pt x="539" y="570"/>
                  </a:lnTo>
                  <a:lnTo>
                    <a:pt x="539" y="570"/>
                  </a:lnTo>
                  <a:lnTo>
                    <a:pt x="539" y="570"/>
                  </a:lnTo>
                  <a:lnTo>
                    <a:pt x="539" y="570"/>
                  </a:lnTo>
                  <a:lnTo>
                    <a:pt x="539" y="570"/>
                  </a:lnTo>
                  <a:lnTo>
                    <a:pt x="539" y="570"/>
                  </a:lnTo>
                  <a:lnTo>
                    <a:pt x="539" y="570"/>
                  </a:lnTo>
                  <a:lnTo>
                    <a:pt x="539" y="570"/>
                  </a:lnTo>
                  <a:lnTo>
                    <a:pt x="539" y="570"/>
                  </a:lnTo>
                  <a:lnTo>
                    <a:pt x="539" y="570"/>
                  </a:lnTo>
                  <a:lnTo>
                    <a:pt x="539" y="570"/>
                  </a:lnTo>
                  <a:lnTo>
                    <a:pt x="538" y="570"/>
                  </a:lnTo>
                  <a:lnTo>
                    <a:pt x="538" y="570"/>
                  </a:lnTo>
                  <a:lnTo>
                    <a:pt x="538" y="570"/>
                  </a:lnTo>
                  <a:lnTo>
                    <a:pt x="538" y="570"/>
                  </a:lnTo>
                  <a:lnTo>
                    <a:pt x="538" y="570"/>
                  </a:lnTo>
                  <a:lnTo>
                    <a:pt x="538" y="570"/>
                  </a:lnTo>
                  <a:lnTo>
                    <a:pt x="538" y="570"/>
                  </a:lnTo>
                  <a:lnTo>
                    <a:pt x="538" y="570"/>
                  </a:lnTo>
                  <a:lnTo>
                    <a:pt x="538" y="570"/>
                  </a:lnTo>
                  <a:lnTo>
                    <a:pt x="538" y="570"/>
                  </a:lnTo>
                  <a:lnTo>
                    <a:pt x="538" y="570"/>
                  </a:lnTo>
                  <a:lnTo>
                    <a:pt x="537" y="570"/>
                  </a:lnTo>
                  <a:lnTo>
                    <a:pt x="537" y="570"/>
                  </a:lnTo>
                  <a:lnTo>
                    <a:pt x="537" y="570"/>
                  </a:lnTo>
                  <a:lnTo>
                    <a:pt x="537" y="570"/>
                  </a:lnTo>
                  <a:lnTo>
                    <a:pt x="537" y="570"/>
                  </a:lnTo>
                  <a:lnTo>
                    <a:pt x="537" y="570"/>
                  </a:lnTo>
                  <a:lnTo>
                    <a:pt x="537" y="570"/>
                  </a:lnTo>
                  <a:lnTo>
                    <a:pt x="537" y="570"/>
                  </a:lnTo>
                  <a:lnTo>
                    <a:pt x="537" y="570"/>
                  </a:lnTo>
                  <a:lnTo>
                    <a:pt x="537" y="570"/>
                  </a:lnTo>
                  <a:lnTo>
                    <a:pt x="537" y="570"/>
                  </a:lnTo>
                  <a:lnTo>
                    <a:pt x="536" y="570"/>
                  </a:lnTo>
                  <a:lnTo>
                    <a:pt x="536" y="570"/>
                  </a:lnTo>
                  <a:lnTo>
                    <a:pt x="536" y="570"/>
                  </a:lnTo>
                  <a:lnTo>
                    <a:pt x="536" y="570"/>
                  </a:lnTo>
                  <a:lnTo>
                    <a:pt x="536" y="570"/>
                  </a:lnTo>
                  <a:lnTo>
                    <a:pt x="536" y="570"/>
                  </a:lnTo>
                  <a:lnTo>
                    <a:pt x="536" y="570"/>
                  </a:lnTo>
                  <a:lnTo>
                    <a:pt x="536" y="570"/>
                  </a:lnTo>
                  <a:lnTo>
                    <a:pt x="536" y="570"/>
                  </a:lnTo>
                  <a:lnTo>
                    <a:pt x="536" y="570"/>
                  </a:lnTo>
                  <a:lnTo>
                    <a:pt x="536" y="570"/>
                  </a:lnTo>
                  <a:lnTo>
                    <a:pt x="535" y="570"/>
                  </a:lnTo>
                  <a:lnTo>
                    <a:pt x="535" y="570"/>
                  </a:lnTo>
                  <a:lnTo>
                    <a:pt x="535" y="570"/>
                  </a:lnTo>
                  <a:lnTo>
                    <a:pt x="535" y="570"/>
                  </a:lnTo>
                  <a:lnTo>
                    <a:pt x="535" y="570"/>
                  </a:lnTo>
                  <a:lnTo>
                    <a:pt x="535" y="570"/>
                  </a:lnTo>
                  <a:lnTo>
                    <a:pt x="535" y="570"/>
                  </a:lnTo>
                  <a:lnTo>
                    <a:pt x="535" y="570"/>
                  </a:lnTo>
                  <a:lnTo>
                    <a:pt x="535" y="570"/>
                  </a:lnTo>
                  <a:lnTo>
                    <a:pt x="535" y="570"/>
                  </a:lnTo>
                  <a:lnTo>
                    <a:pt x="535" y="570"/>
                  </a:lnTo>
                  <a:lnTo>
                    <a:pt x="535" y="570"/>
                  </a:lnTo>
                  <a:lnTo>
                    <a:pt x="534" y="570"/>
                  </a:lnTo>
                  <a:lnTo>
                    <a:pt x="534" y="570"/>
                  </a:lnTo>
                  <a:lnTo>
                    <a:pt x="534" y="570"/>
                  </a:lnTo>
                  <a:lnTo>
                    <a:pt x="534" y="570"/>
                  </a:lnTo>
                  <a:lnTo>
                    <a:pt x="534" y="570"/>
                  </a:lnTo>
                  <a:lnTo>
                    <a:pt x="534" y="570"/>
                  </a:lnTo>
                  <a:lnTo>
                    <a:pt x="534" y="570"/>
                  </a:lnTo>
                  <a:lnTo>
                    <a:pt x="534" y="570"/>
                  </a:lnTo>
                  <a:lnTo>
                    <a:pt x="534" y="570"/>
                  </a:lnTo>
                  <a:lnTo>
                    <a:pt x="534" y="570"/>
                  </a:lnTo>
                  <a:lnTo>
                    <a:pt x="533" y="570"/>
                  </a:lnTo>
                  <a:lnTo>
                    <a:pt x="533" y="570"/>
                  </a:lnTo>
                  <a:lnTo>
                    <a:pt x="533" y="570"/>
                  </a:lnTo>
                  <a:lnTo>
                    <a:pt x="533" y="570"/>
                  </a:lnTo>
                  <a:lnTo>
                    <a:pt x="533" y="570"/>
                  </a:lnTo>
                  <a:lnTo>
                    <a:pt x="533" y="570"/>
                  </a:lnTo>
                  <a:lnTo>
                    <a:pt x="533" y="570"/>
                  </a:lnTo>
                  <a:lnTo>
                    <a:pt x="533" y="570"/>
                  </a:lnTo>
                  <a:lnTo>
                    <a:pt x="533" y="570"/>
                  </a:lnTo>
                  <a:lnTo>
                    <a:pt x="533" y="570"/>
                  </a:lnTo>
                  <a:lnTo>
                    <a:pt x="533" y="570"/>
                  </a:lnTo>
                  <a:lnTo>
                    <a:pt x="532" y="570"/>
                  </a:lnTo>
                  <a:lnTo>
                    <a:pt x="532" y="570"/>
                  </a:lnTo>
                  <a:lnTo>
                    <a:pt x="532" y="570"/>
                  </a:lnTo>
                  <a:lnTo>
                    <a:pt x="532" y="570"/>
                  </a:lnTo>
                  <a:lnTo>
                    <a:pt x="532" y="570"/>
                  </a:lnTo>
                  <a:lnTo>
                    <a:pt x="532" y="570"/>
                  </a:lnTo>
                  <a:lnTo>
                    <a:pt x="532" y="570"/>
                  </a:lnTo>
                  <a:lnTo>
                    <a:pt x="532" y="570"/>
                  </a:lnTo>
                  <a:lnTo>
                    <a:pt x="532" y="570"/>
                  </a:lnTo>
                  <a:lnTo>
                    <a:pt x="532" y="570"/>
                  </a:lnTo>
                  <a:lnTo>
                    <a:pt x="532" y="570"/>
                  </a:lnTo>
                  <a:lnTo>
                    <a:pt x="531" y="570"/>
                  </a:lnTo>
                  <a:lnTo>
                    <a:pt x="531" y="570"/>
                  </a:lnTo>
                  <a:lnTo>
                    <a:pt x="531" y="570"/>
                  </a:lnTo>
                  <a:lnTo>
                    <a:pt x="531" y="570"/>
                  </a:lnTo>
                  <a:lnTo>
                    <a:pt x="531" y="570"/>
                  </a:lnTo>
                  <a:lnTo>
                    <a:pt x="531" y="570"/>
                  </a:lnTo>
                  <a:lnTo>
                    <a:pt x="531" y="570"/>
                  </a:lnTo>
                  <a:lnTo>
                    <a:pt x="531" y="570"/>
                  </a:lnTo>
                  <a:lnTo>
                    <a:pt x="531" y="570"/>
                  </a:lnTo>
                  <a:lnTo>
                    <a:pt x="531" y="570"/>
                  </a:lnTo>
                  <a:lnTo>
                    <a:pt x="531" y="570"/>
                  </a:lnTo>
                  <a:lnTo>
                    <a:pt x="530" y="570"/>
                  </a:lnTo>
                  <a:lnTo>
                    <a:pt x="530" y="570"/>
                  </a:lnTo>
                  <a:lnTo>
                    <a:pt x="530" y="570"/>
                  </a:lnTo>
                  <a:lnTo>
                    <a:pt x="530" y="570"/>
                  </a:lnTo>
                  <a:lnTo>
                    <a:pt x="530" y="570"/>
                  </a:lnTo>
                  <a:lnTo>
                    <a:pt x="530" y="570"/>
                  </a:lnTo>
                  <a:lnTo>
                    <a:pt x="530" y="570"/>
                  </a:lnTo>
                  <a:lnTo>
                    <a:pt x="530" y="570"/>
                  </a:lnTo>
                  <a:lnTo>
                    <a:pt x="530" y="570"/>
                  </a:lnTo>
                  <a:lnTo>
                    <a:pt x="530" y="570"/>
                  </a:lnTo>
                  <a:lnTo>
                    <a:pt x="530" y="570"/>
                  </a:lnTo>
                  <a:lnTo>
                    <a:pt x="530" y="570"/>
                  </a:lnTo>
                  <a:lnTo>
                    <a:pt x="529" y="570"/>
                  </a:lnTo>
                  <a:lnTo>
                    <a:pt x="529" y="570"/>
                  </a:lnTo>
                  <a:lnTo>
                    <a:pt x="529" y="570"/>
                  </a:lnTo>
                  <a:lnTo>
                    <a:pt x="529" y="570"/>
                  </a:lnTo>
                  <a:lnTo>
                    <a:pt x="529" y="570"/>
                  </a:lnTo>
                  <a:lnTo>
                    <a:pt x="529" y="570"/>
                  </a:lnTo>
                  <a:lnTo>
                    <a:pt x="529" y="570"/>
                  </a:lnTo>
                  <a:lnTo>
                    <a:pt x="529" y="570"/>
                  </a:lnTo>
                  <a:lnTo>
                    <a:pt x="529" y="570"/>
                  </a:lnTo>
                  <a:lnTo>
                    <a:pt x="529" y="570"/>
                  </a:lnTo>
                  <a:lnTo>
                    <a:pt x="528" y="570"/>
                  </a:lnTo>
                  <a:lnTo>
                    <a:pt x="528" y="570"/>
                  </a:lnTo>
                  <a:lnTo>
                    <a:pt x="528" y="570"/>
                  </a:lnTo>
                  <a:lnTo>
                    <a:pt x="528" y="570"/>
                  </a:lnTo>
                  <a:lnTo>
                    <a:pt x="528" y="570"/>
                  </a:lnTo>
                  <a:lnTo>
                    <a:pt x="528" y="570"/>
                  </a:lnTo>
                  <a:lnTo>
                    <a:pt x="528" y="570"/>
                  </a:lnTo>
                  <a:lnTo>
                    <a:pt x="528" y="570"/>
                  </a:lnTo>
                  <a:lnTo>
                    <a:pt x="528" y="570"/>
                  </a:lnTo>
                  <a:lnTo>
                    <a:pt x="528" y="570"/>
                  </a:lnTo>
                  <a:lnTo>
                    <a:pt x="528" y="570"/>
                  </a:lnTo>
                  <a:lnTo>
                    <a:pt x="528" y="570"/>
                  </a:lnTo>
                  <a:lnTo>
                    <a:pt x="527" y="570"/>
                  </a:lnTo>
                  <a:lnTo>
                    <a:pt x="527" y="570"/>
                  </a:lnTo>
                  <a:lnTo>
                    <a:pt x="527" y="570"/>
                  </a:lnTo>
                  <a:lnTo>
                    <a:pt x="527" y="570"/>
                  </a:lnTo>
                  <a:lnTo>
                    <a:pt x="527" y="570"/>
                  </a:lnTo>
                  <a:lnTo>
                    <a:pt x="527" y="570"/>
                  </a:lnTo>
                  <a:lnTo>
                    <a:pt x="527" y="570"/>
                  </a:lnTo>
                  <a:lnTo>
                    <a:pt x="527" y="570"/>
                  </a:lnTo>
                  <a:lnTo>
                    <a:pt x="527" y="570"/>
                  </a:lnTo>
                  <a:lnTo>
                    <a:pt x="527" y="570"/>
                  </a:lnTo>
                  <a:lnTo>
                    <a:pt x="527" y="570"/>
                  </a:lnTo>
                  <a:lnTo>
                    <a:pt x="526" y="570"/>
                  </a:lnTo>
                  <a:lnTo>
                    <a:pt x="526" y="570"/>
                  </a:lnTo>
                  <a:lnTo>
                    <a:pt x="526" y="570"/>
                  </a:lnTo>
                  <a:lnTo>
                    <a:pt x="526" y="570"/>
                  </a:lnTo>
                  <a:lnTo>
                    <a:pt x="526" y="570"/>
                  </a:lnTo>
                  <a:lnTo>
                    <a:pt x="526" y="570"/>
                  </a:lnTo>
                  <a:lnTo>
                    <a:pt x="526" y="570"/>
                  </a:lnTo>
                  <a:lnTo>
                    <a:pt x="526" y="570"/>
                  </a:lnTo>
                  <a:lnTo>
                    <a:pt x="526" y="570"/>
                  </a:lnTo>
                  <a:lnTo>
                    <a:pt x="526" y="570"/>
                  </a:lnTo>
                  <a:lnTo>
                    <a:pt x="526" y="570"/>
                  </a:lnTo>
                  <a:lnTo>
                    <a:pt x="525" y="570"/>
                  </a:lnTo>
                  <a:lnTo>
                    <a:pt x="525" y="570"/>
                  </a:lnTo>
                  <a:lnTo>
                    <a:pt x="525" y="570"/>
                  </a:lnTo>
                  <a:lnTo>
                    <a:pt x="525" y="570"/>
                  </a:lnTo>
                  <a:lnTo>
                    <a:pt x="525" y="570"/>
                  </a:lnTo>
                  <a:lnTo>
                    <a:pt x="525" y="570"/>
                  </a:lnTo>
                  <a:lnTo>
                    <a:pt x="525" y="570"/>
                  </a:lnTo>
                  <a:lnTo>
                    <a:pt x="525" y="570"/>
                  </a:lnTo>
                  <a:lnTo>
                    <a:pt x="525" y="570"/>
                  </a:lnTo>
                  <a:lnTo>
                    <a:pt x="525" y="570"/>
                  </a:lnTo>
                  <a:lnTo>
                    <a:pt x="525" y="570"/>
                  </a:lnTo>
                  <a:lnTo>
                    <a:pt x="524" y="570"/>
                  </a:lnTo>
                  <a:lnTo>
                    <a:pt x="524" y="570"/>
                  </a:lnTo>
                  <a:lnTo>
                    <a:pt x="524" y="570"/>
                  </a:lnTo>
                  <a:lnTo>
                    <a:pt x="524" y="570"/>
                  </a:lnTo>
                  <a:lnTo>
                    <a:pt x="524" y="570"/>
                  </a:lnTo>
                  <a:lnTo>
                    <a:pt x="524" y="570"/>
                  </a:lnTo>
                  <a:lnTo>
                    <a:pt x="524" y="570"/>
                  </a:lnTo>
                  <a:lnTo>
                    <a:pt x="524" y="570"/>
                  </a:lnTo>
                  <a:lnTo>
                    <a:pt x="524" y="570"/>
                  </a:lnTo>
                  <a:lnTo>
                    <a:pt x="524" y="570"/>
                  </a:lnTo>
                  <a:lnTo>
                    <a:pt x="524" y="570"/>
                  </a:lnTo>
                  <a:lnTo>
                    <a:pt x="523" y="570"/>
                  </a:lnTo>
                  <a:lnTo>
                    <a:pt x="523" y="570"/>
                  </a:lnTo>
                  <a:lnTo>
                    <a:pt x="523" y="570"/>
                  </a:lnTo>
                  <a:lnTo>
                    <a:pt x="523" y="570"/>
                  </a:lnTo>
                  <a:lnTo>
                    <a:pt x="523" y="570"/>
                  </a:lnTo>
                  <a:lnTo>
                    <a:pt x="523" y="570"/>
                  </a:lnTo>
                  <a:lnTo>
                    <a:pt x="523" y="570"/>
                  </a:lnTo>
                  <a:lnTo>
                    <a:pt x="523" y="570"/>
                  </a:lnTo>
                  <a:lnTo>
                    <a:pt x="523" y="570"/>
                  </a:lnTo>
                  <a:lnTo>
                    <a:pt x="523" y="570"/>
                  </a:lnTo>
                  <a:lnTo>
                    <a:pt x="523" y="570"/>
                  </a:lnTo>
                  <a:lnTo>
                    <a:pt x="522" y="570"/>
                  </a:lnTo>
                  <a:lnTo>
                    <a:pt x="522" y="570"/>
                  </a:lnTo>
                  <a:lnTo>
                    <a:pt x="522" y="570"/>
                  </a:lnTo>
                  <a:lnTo>
                    <a:pt x="522" y="570"/>
                  </a:lnTo>
                  <a:lnTo>
                    <a:pt x="522" y="570"/>
                  </a:lnTo>
                  <a:lnTo>
                    <a:pt x="522" y="570"/>
                  </a:lnTo>
                  <a:lnTo>
                    <a:pt x="522" y="570"/>
                  </a:lnTo>
                  <a:lnTo>
                    <a:pt x="522" y="570"/>
                  </a:lnTo>
                  <a:lnTo>
                    <a:pt x="522" y="570"/>
                  </a:lnTo>
                  <a:lnTo>
                    <a:pt x="522" y="570"/>
                  </a:lnTo>
                  <a:lnTo>
                    <a:pt x="522" y="570"/>
                  </a:lnTo>
                  <a:lnTo>
                    <a:pt x="522" y="570"/>
                  </a:lnTo>
                  <a:lnTo>
                    <a:pt x="521" y="570"/>
                  </a:lnTo>
                  <a:lnTo>
                    <a:pt x="521" y="570"/>
                  </a:lnTo>
                  <a:lnTo>
                    <a:pt x="521" y="570"/>
                  </a:lnTo>
                  <a:lnTo>
                    <a:pt x="521" y="570"/>
                  </a:lnTo>
                  <a:lnTo>
                    <a:pt x="521" y="570"/>
                  </a:lnTo>
                  <a:lnTo>
                    <a:pt x="521" y="570"/>
                  </a:lnTo>
                  <a:lnTo>
                    <a:pt x="521" y="570"/>
                  </a:lnTo>
                  <a:lnTo>
                    <a:pt x="521" y="570"/>
                  </a:lnTo>
                  <a:lnTo>
                    <a:pt x="521" y="570"/>
                  </a:lnTo>
                  <a:lnTo>
                    <a:pt x="521" y="570"/>
                  </a:lnTo>
                  <a:lnTo>
                    <a:pt x="520" y="570"/>
                  </a:lnTo>
                  <a:lnTo>
                    <a:pt x="520" y="570"/>
                  </a:lnTo>
                  <a:lnTo>
                    <a:pt x="520" y="570"/>
                  </a:lnTo>
                  <a:lnTo>
                    <a:pt x="520" y="570"/>
                  </a:lnTo>
                  <a:lnTo>
                    <a:pt x="520" y="570"/>
                  </a:lnTo>
                  <a:lnTo>
                    <a:pt x="520" y="570"/>
                  </a:lnTo>
                  <a:lnTo>
                    <a:pt x="520" y="570"/>
                  </a:lnTo>
                  <a:lnTo>
                    <a:pt x="520" y="570"/>
                  </a:lnTo>
                  <a:lnTo>
                    <a:pt x="520" y="570"/>
                  </a:lnTo>
                  <a:lnTo>
                    <a:pt x="520" y="570"/>
                  </a:lnTo>
                  <a:lnTo>
                    <a:pt x="520" y="570"/>
                  </a:lnTo>
                  <a:lnTo>
                    <a:pt x="519" y="570"/>
                  </a:lnTo>
                  <a:lnTo>
                    <a:pt x="519" y="570"/>
                  </a:lnTo>
                  <a:lnTo>
                    <a:pt x="519" y="570"/>
                  </a:lnTo>
                  <a:lnTo>
                    <a:pt x="519" y="570"/>
                  </a:lnTo>
                  <a:lnTo>
                    <a:pt x="519" y="570"/>
                  </a:lnTo>
                  <a:lnTo>
                    <a:pt x="519" y="570"/>
                  </a:lnTo>
                  <a:lnTo>
                    <a:pt x="519" y="570"/>
                  </a:lnTo>
                  <a:lnTo>
                    <a:pt x="519" y="570"/>
                  </a:lnTo>
                  <a:lnTo>
                    <a:pt x="519" y="570"/>
                  </a:lnTo>
                  <a:lnTo>
                    <a:pt x="519" y="570"/>
                  </a:lnTo>
                  <a:lnTo>
                    <a:pt x="519" y="570"/>
                  </a:lnTo>
                  <a:lnTo>
                    <a:pt x="518" y="570"/>
                  </a:lnTo>
                  <a:lnTo>
                    <a:pt x="518" y="570"/>
                  </a:lnTo>
                  <a:lnTo>
                    <a:pt x="518" y="570"/>
                  </a:lnTo>
                  <a:lnTo>
                    <a:pt x="518" y="570"/>
                  </a:lnTo>
                  <a:lnTo>
                    <a:pt x="518" y="570"/>
                  </a:lnTo>
                  <a:lnTo>
                    <a:pt x="518" y="570"/>
                  </a:lnTo>
                  <a:lnTo>
                    <a:pt x="518" y="570"/>
                  </a:lnTo>
                  <a:lnTo>
                    <a:pt x="518" y="570"/>
                  </a:lnTo>
                  <a:lnTo>
                    <a:pt x="518" y="570"/>
                  </a:lnTo>
                  <a:lnTo>
                    <a:pt x="518" y="570"/>
                  </a:lnTo>
                  <a:lnTo>
                    <a:pt x="518" y="570"/>
                  </a:lnTo>
                  <a:lnTo>
                    <a:pt x="517" y="570"/>
                  </a:lnTo>
                  <a:lnTo>
                    <a:pt x="517" y="570"/>
                  </a:lnTo>
                  <a:lnTo>
                    <a:pt x="517" y="570"/>
                  </a:lnTo>
                  <a:lnTo>
                    <a:pt x="517" y="570"/>
                  </a:lnTo>
                  <a:lnTo>
                    <a:pt x="517" y="570"/>
                  </a:lnTo>
                  <a:lnTo>
                    <a:pt x="517" y="570"/>
                  </a:lnTo>
                  <a:lnTo>
                    <a:pt x="517" y="570"/>
                  </a:lnTo>
                  <a:lnTo>
                    <a:pt x="517" y="570"/>
                  </a:lnTo>
                  <a:lnTo>
                    <a:pt x="517" y="570"/>
                  </a:lnTo>
                  <a:lnTo>
                    <a:pt x="517" y="570"/>
                  </a:lnTo>
                  <a:lnTo>
                    <a:pt x="517" y="570"/>
                  </a:lnTo>
                  <a:lnTo>
                    <a:pt x="517" y="570"/>
                  </a:lnTo>
                  <a:lnTo>
                    <a:pt x="516" y="570"/>
                  </a:lnTo>
                  <a:lnTo>
                    <a:pt x="516" y="570"/>
                  </a:lnTo>
                  <a:lnTo>
                    <a:pt x="516" y="570"/>
                  </a:lnTo>
                  <a:lnTo>
                    <a:pt x="516" y="570"/>
                  </a:lnTo>
                  <a:lnTo>
                    <a:pt x="516" y="570"/>
                  </a:lnTo>
                  <a:lnTo>
                    <a:pt x="516" y="570"/>
                  </a:lnTo>
                  <a:lnTo>
                    <a:pt x="516" y="570"/>
                  </a:lnTo>
                  <a:lnTo>
                    <a:pt x="516" y="570"/>
                  </a:lnTo>
                  <a:lnTo>
                    <a:pt x="516" y="570"/>
                  </a:lnTo>
                  <a:lnTo>
                    <a:pt x="516" y="570"/>
                  </a:lnTo>
                  <a:lnTo>
                    <a:pt x="515" y="570"/>
                  </a:lnTo>
                  <a:lnTo>
                    <a:pt x="515" y="570"/>
                  </a:lnTo>
                  <a:lnTo>
                    <a:pt x="515" y="570"/>
                  </a:lnTo>
                  <a:lnTo>
                    <a:pt x="515" y="570"/>
                  </a:lnTo>
                  <a:lnTo>
                    <a:pt x="515" y="570"/>
                  </a:lnTo>
                  <a:lnTo>
                    <a:pt x="515" y="570"/>
                  </a:lnTo>
                  <a:lnTo>
                    <a:pt x="515" y="570"/>
                  </a:lnTo>
                  <a:lnTo>
                    <a:pt x="515" y="570"/>
                  </a:lnTo>
                  <a:lnTo>
                    <a:pt x="515" y="570"/>
                  </a:lnTo>
                  <a:lnTo>
                    <a:pt x="515" y="570"/>
                  </a:lnTo>
                  <a:lnTo>
                    <a:pt x="515" y="570"/>
                  </a:lnTo>
                  <a:lnTo>
                    <a:pt x="515" y="570"/>
                  </a:lnTo>
                  <a:lnTo>
                    <a:pt x="514" y="570"/>
                  </a:lnTo>
                  <a:lnTo>
                    <a:pt x="514" y="570"/>
                  </a:lnTo>
                  <a:lnTo>
                    <a:pt x="514" y="570"/>
                  </a:lnTo>
                  <a:lnTo>
                    <a:pt x="514" y="570"/>
                  </a:lnTo>
                  <a:lnTo>
                    <a:pt x="514" y="570"/>
                  </a:lnTo>
                  <a:lnTo>
                    <a:pt x="514" y="570"/>
                  </a:lnTo>
                  <a:lnTo>
                    <a:pt x="514" y="570"/>
                  </a:lnTo>
                  <a:lnTo>
                    <a:pt x="514" y="570"/>
                  </a:lnTo>
                  <a:lnTo>
                    <a:pt x="514" y="570"/>
                  </a:lnTo>
                  <a:lnTo>
                    <a:pt x="514" y="570"/>
                  </a:lnTo>
                  <a:lnTo>
                    <a:pt x="514" y="570"/>
                  </a:lnTo>
                  <a:lnTo>
                    <a:pt x="513" y="570"/>
                  </a:lnTo>
                  <a:lnTo>
                    <a:pt x="513" y="570"/>
                  </a:lnTo>
                  <a:lnTo>
                    <a:pt x="513" y="570"/>
                  </a:lnTo>
                  <a:lnTo>
                    <a:pt x="513" y="570"/>
                  </a:lnTo>
                  <a:lnTo>
                    <a:pt x="513" y="570"/>
                  </a:lnTo>
                  <a:lnTo>
                    <a:pt x="513" y="570"/>
                  </a:lnTo>
                  <a:lnTo>
                    <a:pt x="513" y="570"/>
                  </a:lnTo>
                  <a:lnTo>
                    <a:pt x="513" y="570"/>
                  </a:lnTo>
                  <a:lnTo>
                    <a:pt x="513" y="570"/>
                  </a:lnTo>
                  <a:lnTo>
                    <a:pt x="513" y="570"/>
                  </a:lnTo>
                  <a:lnTo>
                    <a:pt x="513" y="570"/>
                  </a:lnTo>
                  <a:lnTo>
                    <a:pt x="512" y="570"/>
                  </a:lnTo>
                  <a:lnTo>
                    <a:pt x="512" y="570"/>
                  </a:lnTo>
                  <a:lnTo>
                    <a:pt x="512" y="570"/>
                  </a:lnTo>
                  <a:lnTo>
                    <a:pt x="512" y="570"/>
                  </a:lnTo>
                  <a:lnTo>
                    <a:pt x="512" y="570"/>
                  </a:lnTo>
                  <a:lnTo>
                    <a:pt x="512" y="570"/>
                  </a:lnTo>
                  <a:lnTo>
                    <a:pt x="512" y="570"/>
                  </a:lnTo>
                  <a:lnTo>
                    <a:pt x="512" y="570"/>
                  </a:lnTo>
                  <a:lnTo>
                    <a:pt x="512" y="570"/>
                  </a:lnTo>
                  <a:lnTo>
                    <a:pt x="512" y="570"/>
                  </a:lnTo>
                  <a:lnTo>
                    <a:pt x="512" y="570"/>
                  </a:lnTo>
                  <a:lnTo>
                    <a:pt x="511" y="570"/>
                  </a:lnTo>
                  <a:lnTo>
                    <a:pt x="511" y="570"/>
                  </a:lnTo>
                  <a:lnTo>
                    <a:pt x="511" y="570"/>
                  </a:lnTo>
                  <a:lnTo>
                    <a:pt x="511" y="570"/>
                  </a:lnTo>
                  <a:lnTo>
                    <a:pt x="511" y="570"/>
                  </a:lnTo>
                  <a:lnTo>
                    <a:pt x="511" y="570"/>
                  </a:lnTo>
                  <a:lnTo>
                    <a:pt x="511" y="570"/>
                  </a:lnTo>
                  <a:lnTo>
                    <a:pt x="511" y="570"/>
                  </a:lnTo>
                  <a:lnTo>
                    <a:pt x="511" y="570"/>
                  </a:lnTo>
                  <a:lnTo>
                    <a:pt x="511" y="570"/>
                  </a:lnTo>
                  <a:lnTo>
                    <a:pt x="511" y="570"/>
                  </a:lnTo>
                  <a:lnTo>
                    <a:pt x="510" y="570"/>
                  </a:lnTo>
                  <a:lnTo>
                    <a:pt x="510" y="570"/>
                  </a:lnTo>
                  <a:lnTo>
                    <a:pt x="510" y="570"/>
                  </a:lnTo>
                  <a:lnTo>
                    <a:pt x="510" y="570"/>
                  </a:lnTo>
                  <a:lnTo>
                    <a:pt x="510" y="570"/>
                  </a:lnTo>
                  <a:lnTo>
                    <a:pt x="510" y="570"/>
                  </a:lnTo>
                  <a:lnTo>
                    <a:pt x="510" y="570"/>
                  </a:lnTo>
                  <a:lnTo>
                    <a:pt x="510" y="570"/>
                  </a:lnTo>
                  <a:lnTo>
                    <a:pt x="510" y="570"/>
                  </a:lnTo>
                  <a:lnTo>
                    <a:pt x="510" y="570"/>
                  </a:lnTo>
                  <a:lnTo>
                    <a:pt x="510" y="570"/>
                  </a:lnTo>
                  <a:lnTo>
                    <a:pt x="509" y="570"/>
                  </a:lnTo>
                  <a:lnTo>
                    <a:pt x="509" y="570"/>
                  </a:lnTo>
                  <a:lnTo>
                    <a:pt x="509" y="570"/>
                  </a:lnTo>
                  <a:lnTo>
                    <a:pt x="509" y="570"/>
                  </a:lnTo>
                  <a:lnTo>
                    <a:pt x="509" y="570"/>
                  </a:lnTo>
                  <a:lnTo>
                    <a:pt x="509" y="570"/>
                  </a:lnTo>
                  <a:lnTo>
                    <a:pt x="509" y="570"/>
                  </a:lnTo>
                  <a:lnTo>
                    <a:pt x="509" y="570"/>
                  </a:lnTo>
                  <a:lnTo>
                    <a:pt x="509" y="570"/>
                  </a:lnTo>
                  <a:lnTo>
                    <a:pt x="509" y="570"/>
                  </a:lnTo>
                  <a:lnTo>
                    <a:pt x="509" y="570"/>
                  </a:lnTo>
                  <a:lnTo>
                    <a:pt x="509" y="570"/>
                  </a:lnTo>
                  <a:lnTo>
                    <a:pt x="508" y="570"/>
                  </a:lnTo>
                  <a:lnTo>
                    <a:pt x="508" y="570"/>
                  </a:lnTo>
                  <a:lnTo>
                    <a:pt x="508" y="570"/>
                  </a:lnTo>
                  <a:lnTo>
                    <a:pt x="508" y="570"/>
                  </a:lnTo>
                  <a:lnTo>
                    <a:pt x="508" y="570"/>
                  </a:lnTo>
                  <a:lnTo>
                    <a:pt x="508" y="570"/>
                  </a:lnTo>
                  <a:lnTo>
                    <a:pt x="508" y="570"/>
                  </a:lnTo>
                  <a:lnTo>
                    <a:pt x="508" y="570"/>
                  </a:lnTo>
                  <a:lnTo>
                    <a:pt x="508" y="570"/>
                  </a:lnTo>
                  <a:lnTo>
                    <a:pt x="508" y="570"/>
                  </a:lnTo>
                  <a:lnTo>
                    <a:pt x="507" y="570"/>
                  </a:lnTo>
                  <a:lnTo>
                    <a:pt x="507" y="570"/>
                  </a:lnTo>
                  <a:lnTo>
                    <a:pt x="507" y="570"/>
                  </a:lnTo>
                  <a:lnTo>
                    <a:pt x="507" y="570"/>
                  </a:lnTo>
                  <a:lnTo>
                    <a:pt x="507" y="570"/>
                  </a:lnTo>
                  <a:lnTo>
                    <a:pt x="507" y="570"/>
                  </a:lnTo>
                  <a:lnTo>
                    <a:pt x="507" y="570"/>
                  </a:lnTo>
                  <a:lnTo>
                    <a:pt x="507" y="570"/>
                  </a:lnTo>
                  <a:lnTo>
                    <a:pt x="507" y="570"/>
                  </a:lnTo>
                  <a:lnTo>
                    <a:pt x="507" y="570"/>
                  </a:lnTo>
                  <a:lnTo>
                    <a:pt x="507" y="570"/>
                  </a:lnTo>
                  <a:lnTo>
                    <a:pt x="506" y="570"/>
                  </a:lnTo>
                  <a:lnTo>
                    <a:pt x="506" y="570"/>
                  </a:lnTo>
                  <a:lnTo>
                    <a:pt x="506" y="570"/>
                  </a:lnTo>
                  <a:lnTo>
                    <a:pt x="506" y="570"/>
                  </a:lnTo>
                  <a:lnTo>
                    <a:pt x="506" y="570"/>
                  </a:lnTo>
                  <a:lnTo>
                    <a:pt x="506" y="570"/>
                  </a:lnTo>
                  <a:lnTo>
                    <a:pt x="506" y="570"/>
                  </a:lnTo>
                  <a:lnTo>
                    <a:pt x="506" y="570"/>
                  </a:lnTo>
                  <a:lnTo>
                    <a:pt x="506" y="570"/>
                  </a:lnTo>
                  <a:lnTo>
                    <a:pt x="506" y="570"/>
                  </a:lnTo>
                  <a:lnTo>
                    <a:pt x="506" y="570"/>
                  </a:lnTo>
                  <a:lnTo>
                    <a:pt x="505" y="570"/>
                  </a:lnTo>
                  <a:lnTo>
                    <a:pt x="505" y="570"/>
                  </a:lnTo>
                  <a:lnTo>
                    <a:pt x="505" y="570"/>
                  </a:lnTo>
                  <a:lnTo>
                    <a:pt x="505" y="570"/>
                  </a:lnTo>
                  <a:lnTo>
                    <a:pt x="505" y="570"/>
                  </a:lnTo>
                  <a:lnTo>
                    <a:pt x="505" y="570"/>
                  </a:lnTo>
                  <a:lnTo>
                    <a:pt x="505" y="570"/>
                  </a:lnTo>
                  <a:lnTo>
                    <a:pt x="505" y="570"/>
                  </a:lnTo>
                  <a:lnTo>
                    <a:pt x="505" y="570"/>
                  </a:lnTo>
                  <a:lnTo>
                    <a:pt x="505" y="570"/>
                  </a:lnTo>
                  <a:lnTo>
                    <a:pt x="505" y="570"/>
                  </a:lnTo>
                  <a:lnTo>
                    <a:pt x="504" y="570"/>
                  </a:lnTo>
                  <a:lnTo>
                    <a:pt x="504" y="570"/>
                  </a:lnTo>
                  <a:lnTo>
                    <a:pt x="504" y="570"/>
                  </a:lnTo>
                  <a:lnTo>
                    <a:pt x="504" y="570"/>
                  </a:lnTo>
                  <a:lnTo>
                    <a:pt x="504" y="570"/>
                  </a:lnTo>
                  <a:lnTo>
                    <a:pt x="504" y="570"/>
                  </a:lnTo>
                  <a:lnTo>
                    <a:pt x="504" y="570"/>
                  </a:lnTo>
                  <a:lnTo>
                    <a:pt x="504" y="570"/>
                  </a:lnTo>
                  <a:lnTo>
                    <a:pt x="504" y="570"/>
                  </a:lnTo>
                  <a:lnTo>
                    <a:pt x="504" y="570"/>
                  </a:lnTo>
                  <a:lnTo>
                    <a:pt x="504" y="570"/>
                  </a:lnTo>
                  <a:lnTo>
                    <a:pt x="504" y="570"/>
                  </a:lnTo>
                  <a:lnTo>
                    <a:pt x="503" y="570"/>
                  </a:lnTo>
                  <a:lnTo>
                    <a:pt x="503" y="570"/>
                  </a:lnTo>
                  <a:lnTo>
                    <a:pt x="503" y="570"/>
                  </a:lnTo>
                  <a:lnTo>
                    <a:pt x="503" y="570"/>
                  </a:lnTo>
                  <a:lnTo>
                    <a:pt x="503" y="570"/>
                  </a:lnTo>
                  <a:lnTo>
                    <a:pt x="503" y="570"/>
                  </a:lnTo>
                  <a:lnTo>
                    <a:pt x="503" y="570"/>
                  </a:lnTo>
                  <a:lnTo>
                    <a:pt x="503" y="570"/>
                  </a:lnTo>
                  <a:lnTo>
                    <a:pt x="503" y="570"/>
                  </a:lnTo>
                  <a:lnTo>
                    <a:pt x="503" y="570"/>
                  </a:lnTo>
                  <a:lnTo>
                    <a:pt x="502" y="570"/>
                  </a:lnTo>
                  <a:lnTo>
                    <a:pt x="502" y="570"/>
                  </a:lnTo>
                  <a:lnTo>
                    <a:pt x="502" y="570"/>
                  </a:lnTo>
                  <a:lnTo>
                    <a:pt x="502" y="570"/>
                  </a:lnTo>
                  <a:lnTo>
                    <a:pt x="502" y="570"/>
                  </a:lnTo>
                  <a:lnTo>
                    <a:pt x="502" y="570"/>
                  </a:lnTo>
                  <a:lnTo>
                    <a:pt x="502" y="570"/>
                  </a:lnTo>
                  <a:lnTo>
                    <a:pt x="502" y="570"/>
                  </a:lnTo>
                  <a:lnTo>
                    <a:pt x="502" y="570"/>
                  </a:lnTo>
                  <a:lnTo>
                    <a:pt x="502" y="570"/>
                  </a:lnTo>
                  <a:lnTo>
                    <a:pt x="502" y="570"/>
                  </a:lnTo>
                  <a:lnTo>
                    <a:pt x="502" y="570"/>
                  </a:lnTo>
                  <a:lnTo>
                    <a:pt x="501" y="570"/>
                  </a:lnTo>
                  <a:lnTo>
                    <a:pt x="501" y="570"/>
                  </a:lnTo>
                  <a:lnTo>
                    <a:pt x="501" y="570"/>
                  </a:lnTo>
                  <a:lnTo>
                    <a:pt x="501" y="570"/>
                  </a:lnTo>
                  <a:lnTo>
                    <a:pt x="501" y="570"/>
                  </a:lnTo>
                  <a:lnTo>
                    <a:pt x="501" y="570"/>
                  </a:lnTo>
                  <a:lnTo>
                    <a:pt x="501" y="570"/>
                  </a:lnTo>
                  <a:lnTo>
                    <a:pt x="501" y="570"/>
                  </a:lnTo>
                  <a:lnTo>
                    <a:pt x="501" y="570"/>
                  </a:lnTo>
                  <a:lnTo>
                    <a:pt x="501" y="570"/>
                  </a:lnTo>
                  <a:lnTo>
                    <a:pt x="501" y="570"/>
                  </a:lnTo>
                  <a:lnTo>
                    <a:pt x="500" y="570"/>
                  </a:lnTo>
                  <a:lnTo>
                    <a:pt x="500" y="570"/>
                  </a:lnTo>
                  <a:lnTo>
                    <a:pt x="500" y="570"/>
                  </a:lnTo>
                  <a:lnTo>
                    <a:pt x="500" y="570"/>
                  </a:lnTo>
                  <a:lnTo>
                    <a:pt x="500" y="570"/>
                  </a:lnTo>
                  <a:lnTo>
                    <a:pt x="500" y="570"/>
                  </a:lnTo>
                  <a:lnTo>
                    <a:pt x="500" y="570"/>
                  </a:lnTo>
                  <a:lnTo>
                    <a:pt x="500" y="570"/>
                  </a:lnTo>
                  <a:lnTo>
                    <a:pt x="500" y="570"/>
                  </a:lnTo>
                  <a:lnTo>
                    <a:pt x="500" y="570"/>
                  </a:lnTo>
                  <a:lnTo>
                    <a:pt x="500" y="570"/>
                  </a:lnTo>
                  <a:lnTo>
                    <a:pt x="499" y="570"/>
                  </a:lnTo>
                  <a:lnTo>
                    <a:pt x="499" y="570"/>
                  </a:lnTo>
                  <a:lnTo>
                    <a:pt x="499" y="570"/>
                  </a:lnTo>
                  <a:lnTo>
                    <a:pt x="499" y="570"/>
                  </a:lnTo>
                  <a:lnTo>
                    <a:pt x="499" y="570"/>
                  </a:lnTo>
                  <a:lnTo>
                    <a:pt x="499" y="570"/>
                  </a:lnTo>
                  <a:lnTo>
                    <a:pt x="499" y="570"/>
                  </a:lnTo>
                  <a:lnTo>
                    <a:pt x="499" y="570"/>
                  </a:lnTo>
                  <a:lnTo>
                    <a:pt x="499" y="570"/>
                  </a:lnTo>
                  <a:lnTo>
                    <a:pt x="499" y="570"/>
                  </a:lnTo>
                  <a:lnTo>
                    <a:pt x="499" y="570"/>
                  </a:lnTo>
                  <a:lnTo>
                    <a:pt x="498" y="570"/>
                  </a:lnTo>
                  <a:lnTo>
                    <a:pt x="498" y="570"/>
                  </a:lnTo>
                  <a:lnTo>
                    <a:pt x="498" y="570"/>
                  </a:lnTo>
                  <a:lnTo>
                    <a:pt x="498" y="570"/>
                  </a:lnTo>
                  <a:lnTo>
                    <a:pt x="498" y="570"/>
                  </a:lnTo>
                  <a:lnTo>
                    <a:pt x="498" y="570"/>
                  </a:lnTo>
                  <a:lnTo>
                    <a:pt x="498" y="570"/>
                  </a:lnTo>
                  <a:lnTo>
                    <a:pt x="498" y="570"/>
                  </a:lnTo>
                  <a:lnTo>
                    <a:pt x="498" y="570"/>
                  </a:lnTo>
                  <a:lnTo>
                    <a:pt x="498" y="570"/>
                  </a:lnTo>
                  <a:lnTo>
                    <a:pt x="498" y="570"/>
                  </a:lnTo>
                  <a:lnTo>
                    <a:pt x="497" y="570"/>
                  </a:lnTo>
                  <a:lnTo>
                    <a:pt x="497" y="570"/>
                  </a:lnTo>
                  <a:lnTo>
                    <a:pt x="497" y="570"/>
                  </a:lnTo>
                  <a:lnTo>
                    <a:pt x="497" y="570"/>
                  </a:lnTo>
                  <a:lnTo>
                    <a:pt x="497" y="570"/>
                  </a:lnTo>
                  <a:lnTo>
                    <a:pt x="497" y="570"/>
                  </a:lnTo>
                  <a:lnTo>
                    <a:pt x="497" y="570"/>
                  </a:lnTo>
                  <a:lnTo>
                    <a:pt x="497" y="570"/>
                  </a:lnTo>
                  <a:lnTo>
                    <a:pt x="497" y="570"/>
                  </a:lnTo>
                  <a:lnTo>
                    <a:pt x="497" y="570"/>
                  </a:lnTo>
                  <a:lnTo>
                    <a:pt x="497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6" y="570"/>
                  </a:lnTo>
                  <a:lnTo>
                    <a:pt x="495" y="570"/>
                  </a:lnTo>
                  <a:lnTo>
                    <a:pt x="495" y="570"/>
                  </a:lnTo>
                  <a:lnTo>
                    <a:pt x="495" y="570"/>
                  </a:lnTo>
                  <a:lnTo>
                    <a:pt x="495" y="570"/>
                  </a:lnTo>
                  <a:lnTo>
                    <a:pt x="495" y="570"/>
                  </a:lnTo>
                  <a:lnTo>
                    <a:pt x="495" y="570"/>
                  </a:lnTo>
                  <a:lnTo>
                    <a:pt x="495" y="570"/>
                  </a:lnTo>
                  <a:lnTo>
                    <a:pt x="495" y="570"/>
                  </a:lnTo>
                  <a:lnTo>
                    <a:pt x="495" y="570"/>
                  </a:lnTo>
                  <a:lnTo>
                    <a:pt x="495" y="570"/>
                  </a:lnTo>
                  <a:lnTo>
                    <a:pt x="494" y="570"/>
                  </a:lnTo>
                  <a:lnTo>
                    <a:pt x="494" y="570"/>
                  </a:lnTo>
                  <a:lnTo>
                    <a:pt x="494" y="570"/>
                  </a:lnTo>
                  <a:lnTo>
                    <a:pt x="494" y="570"/>
                  </a:lnTo>
                  <a:lnTo>
                    <a:pt x="494" y="570"/>
                  </a:lnTo>
                  <a:lnTo>
                    <a:pt x="494" y="570"/>
                  </a:lnTo>
                  <a:lnTo>
                    <a:pt x="494" y="570"/>
                  </a:lnTo>
                  <a:lnTo>
                    <a:pt x="494" y="570"/>
                  </a:lnTo>
                  <a:lnTo>
                    <a:pt x="494" y="570"/>
                  </a:lnTo>
                  <a:lnTo>
                    <a:pt x="494" y="570"/>
                  </a:lnTo>
                  <a:lnTo>
                    <a:pt x="494" y="570"/>
                  </a:lnTo>
                  <a:lnTo>
                    <a:pt x="493" y="570"/>
                  </a:lnTo>
                  <a:lnTo>
                    <a:pt x="493" y="570"/>
                  </a:lnTo>
                  <a:lnTo>
                    <a:pt x="493" y="570"/>
                  </a:lnTo>
                  <a:lnTo>
                    <a:pt x="493" y="570"/>
                  </a:lnTo>
                  <a:lnTo>
                    <a:pt x="493" y="570"/>
                  </a:lnTo>
                  <a:lnTo>
                    <a:pt x="493" y="570"/>
                  </a:lnTo>
                  <a:lnTo>
                    <a:pt x="493" y="570"/>
                  </a:lnTo>
                  <a:lnTo>
                    <a:pt x="493" y="570"/>
                  </a:lnTo>
                  <a:lnTo>
                    <a:pt x="493" y="570"/>
                  </a:lnTo>
                  <a:lnTo>
                    <a:pt x="493" y="570"/>
                  </a:lnTo>
                  <a:lnTo>
                    <a:pt x="493" y="570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492" y="570"/>
                  </a:lnTo>
                  <a:lnTo>
                    <a:pt x="491" y="570"/>
                  </a:lnTo>
                  <a:lnTo>
                    <a:pt x="491" y="570"/>
                  </a:lnTo>
                  <a:lnTo>
                    <a:pt x="491" y="570"/>
                  </a:lnTo>
                  <a:lnTo>
                    <a:pt x="491" y="570"/>
                  </a:lnTo>
                  <a:lnTo>
                    <a:pt x="491" y="570"/>
                  </a:lnTo>
                  <a:lnTo>
                    <a:pt x="491" y="570"/>
                  </a:lnTo>
                  <a:lnTo>
                    <a:pt x="491" y="570"/>
                  </a:lnTo>
                  <a:lnTo>
                    <a:pt x="491" y="570"/>
                  </a:lnTo>
                  <a:lnTo>
                    <a:pt x="491" y="570"/>
                  </a:lnTo>
                  <a:lnTo>
                    <a:pt x="491" y="570"/>
                  </a:lnTo>
                  <a:lnTo>
                    <a:pt x="491" y="570"/>
                  </a:lnTo>
                  <a:lnTo>
                    <a:pt x="491" y="570"/>
                  </a:lnTo>
                  <a:lnTo>
                    <a:pt x="490" y="570"/>
                  </a:lnTo>
                  <a:lnTo>
                    <a:pt x="490" y="570"/>
                  </a:lnTo>
                  <a:lnTo>
                    <a:pt x="490" y="570"/>
                  </a:lnTo>
                  <a:lnTo>
                    <a:pt x="490" y="570"/>
                  </a:lnTo>
                  <a:lnTo>
                    <a:pt x="490" y="570"/>
                  </a:lnTo>
                  <a:lnTo>
                    <a:pt x="490" y="570"/>
                  </a:lnTo>
                  <a:lnTo>
                    <a:pt x="490" y="570"/>
                  </a:lnTo>
                  <a:lnTo>
                    <a:pt x="490" y="570"/>
                  </a:lnTo>
                  <a:lnTo>
                    <a:pt x="490" y="570"/>
                  </a:lnTo>
                  <a:lnTo>
                    <a:pt x="490" y="570"/>
                  </a:lnTo>
                  <a:lnTo>
                    <a:pt x="489" y="570"/>
                  </a:lnTo>
                  <a:lnTo>
                    <a:pt x="489" y="570"/>
                  </a:lnTo>
                  <a:lnTo>
                    <a:pt x="489" y="570"/>
                  </a:lnTo>
                  <a:lnTo>
                    <a:pt x="489" y="570"/>
                  </a:lnTo>
                  <a:lnTo>
                    <a:pt x="489" y="570"/>
                  </a:lnTo>
                  <a:lnTo>
                    <a:pt x="489" y="570"/>
                  </a:lnTo>
                  <a:lnTo>
                    <a:pt x="489" y="570"/>
                  </a:lnTo>
                  <a:lnTo>
                    <a:pt x="489" y="570"/>
                  </a:lnTo>
                  <a:lnTo>
                    <a:pt x="489" y="570"/>
                  </a:lnTo>
                  <a:lnTo>
                    <a:pt x="489" y="570"/>
                  </a:lnTo>
                  <a:lnTo>
                    <a:pt x="489" y="570"/>
                  </a:lnTo>
                  <a:lnTo>
                    <a:pt x="489" y="570"/>
                  </a:lnTo>
                  <a:lnTo>
                    <a:pt x="488" y="570"/>
                  </a:lnTo>
                  <a:lnTo>
                    <a:pt x="488" y="570"/>
                  </a:lnTo>
                  <a:lnTo>
                    <a:pt x="488" y="570"/>
                  </a:lnTo>
                  <a:lnTo>
                    <a:pt x="488" y="570"/>
                  </a:lnTo>
                  <a:lnTo>
                    <a:pt x="488" y="570"/>
                  </a:lnTo>
                  <a:lnTo>
                    <a:pt x="488" y="570"/>
                  </a:lnTo>
                  <a:lnTo>
                    <a:pt x="488" y="570"/>
                  </a:lnTo>
                  <a:lnTo>
                    <a:pt x="488" y="570"/>
                  </a:lnTo>
                  <a:lnTo>
                    <a:pt x="488" y="570"/>
                  </a:lnTo>
                  <a:lnTo>
                    <a:pt x="488" y="570"/>
                  </a:lnTo>
                  <a:lnTo>
                    <a:pt x="488" y="570"/>
                  </a:lnTo>
                  <a:lnTo>
                    <a:pt x="487" y="570"/>
                  </a:lnTo>
                  <a:lnTo>
                    <a:pt x="487" y="570"/>
                  </a:lnTo>
                  <a:lnTo>
                    <a:pt x="487" y="570"/>
                  </a:lnTo>
                  <a:lnTo>
                    <a:pt x="487" y="570"/>
                  </a:lnTo>
                  <a:lnTo>
                    <a:pt x="487" y="570"/>
                  </a:lnTo>
                  <a:lnTo>
                    <a:pt x="487" y="570"/>
                  </a:lnTo>
                  <a:lnTo>
                    <a:pt x="487" y="570"/>
                  </a:lnTo>
                  <a:lnTo>
                    <a:pt x="487" y="570"/>
                  </a:lnTo>
                  <a:lnTo>
                    <a:pt x="487" y="570"/>
                  </a:lnTo>
                  <a:lnTo>
                    <a:pt x="487" y="570"/>
                  </a:lnTo>
                  <a:lnTo>
                    <a:pt x="487" y="570"/>
                  </a:lnTo>
                  <a:lnTo>
                    <a:pt x="486" y="570"/>
                  </a:lnTo>
                  <a:lnTo>
                    <a:pt x="486" y="570"/>
                  </a:lnTo>
                  <a:lnTo>
                    <a:pt x="486" y="570"/>
                  </a:lnTo>
                  <a:lnTo>
                    <a:pt x="486" y="570"/>
                  </a:lnTo>
                  <a:lnTo>
                    <a:pt x="486" y="570"/>
                  </a:lnTo>
                  <a:lnTo>
                    <a:pt x="486" y="570"/>
                  </a:lnTo>
                  <a:lnTo>
                    <a:pt x="486" y="570"/>
                  </a:lnTo>
                  <a:lnTo>
                    <a:pt x="486" y="570"/>
                  </a:lnTo>
                  <a:lnTo>
                    <a:pt x="486" y="570"/>
                  </a:lnTo>
                  <a:lnTo>
                    <a:pt x="486" y="570"/>
                  </a:lnTo>
                  <a:lnTo>
                    <a:pt x="486" y="570"/>
                  </a:lnTo>
                  <a:lnTo>
                    <a:pt x="485" y="570"/>
                  </a:lnTo>
                  <a:lnTo>
                    <a:pt x="485" y="570"/>
                  </a:lnTo>
                  <a:lnTo>
                    <a:pt x="485" y="570"/>
                  </a:lnTo>
                  <a:lnTo>
                    <a:pt x="485" y="570"/>
                  </a:lnTo>
                  <a:lnTo>
                    <a:pt x="485" y="570"/>
                  </a:lnTo>
                  <a:lnTo>
                    <a:pt x="485" y="570"/>
                  </a:lnTo>
                  <a:lnTo>
                    <a:pt x="485" y="570"/>
                  </a:lnTo>
                  <a:lnTo>
                    <a:pt x="485" y="570"/>
                  </a:lnTo>
                  <a:lnTo>
                    <a:pt x="485" y="570"/>
                  </a:lnTo>
                  <a:lnTo>
                    <a:pt x="485" y="570"/>
                  </a:lnTo>
                  <a:lnTo>
                    <a:pt x="485" y="570"/>
                  </a:lnTo>
                  <a:lnTo>
                    <a:pt x="484" y="570"/>
                  </a:lnTo>
                  <a:lnTo>
                    <a:pt x="484" y="570"/>
                  </a:lnTo>
                  <a:lnTo>
                    <a:pt x="484" y="570"/>
                  </a:lnTo>
                  <a:lnTo>
                    <a:pt x="484" y="570"/>
                  </a:lnTo>
                  <a:lnTo>
                    <a:pt x="484" y="570"/>
                  </a:lnTo>
                  <a:lnTo>
                    <a:pt x="484" y="570"/>
                  </a:lnTo>
                  <a:lnTo>
                    <a:pt x="484" y="570"/>
                  </a:lnTo>
                  <a:lnTo>
                    <a:pt x="484" y="570"/>
                  </a:lnTo>
                  <a:lnTo>
                    <a:pt x="484" y="570"/>
                  </a:lnTo>
                  <a:lnTo>
                    <a:pt x="484" y="570"/>
                  </a:lnTo>
                  <a:lnTo>
                    <a:pt x="484" y="570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83" y="570"/>
                  </a:lnTo>
                  <a:lnTo>
                    <a:pt x="482" y="570"/>
                  </a:lnTo>
                  <a:lnTo>
                    <a:pt x="482" y="570"/>
                  </a:lnTo>
                  <a:lnTo>
                    <a:pt x="482" y="570"/>
                  </a:lnTo>
                  <a:lnTo>
                    <a:pt x="482" y="570"/>
                  </a:lnTo>
                  <a:lnTo>
                    <a:pt x="482" y="570"/>
                  </a:lnTo>
                  <a:lnTo>
                    <a:pt x="482" y="570"/>
                  </a:lnTo>
                  <a:lnTo>
                    <a:pt x="482" y="570"/>
                  </a:lnTo>
                  <a:lnTo>
                    <a:pt x="482" y="570"/>
                  </a:lnTo>
                  <a:lnTo>
                    <a:pt x="482" y="570"/>
                  </a:lnTo>
                  <a:lnTo>
                    <a:pt x="482" y="570"/>
                  </a:lnTo>
                  <a:lnTo>
                    <a:pt x="481" y="570"/>
                  </a:lnTo>
                  <a:lnTo>
                    <a:pt x="481" y="570"/>
                  </a:lnTo>
                  <a:lnTo>
                    <a:pt x="481" y="570"/>
                  </a:lnTo>
                  <a:lnTo>
                    <a:pt x="481" y="570"/>
                  </a:lnTo>
                  <a:lnTo>
                    <a:pt x="481" y="570"/>
                  </a:lnTo>
                  <a:lnTo>
                    <a:pt x="481" y="570"/>
                  </a:lnTo>
                  <a:lnTo>
                    <a:pt x="481" y="570"/>
                  </a:lnTo>
                  <a:lnTo>
                    <a:pt x="481" y="570"/>
                  </a:lnTo>
                  <a:lnTo>
                    <a:pt x="481" y="570"/>
                  </a:lnTo>
                  <a:lnTo>
                    <a:pt x="481" y="570"/>
                  </a:lnTo>
                  <a:lnTo>
                    <a:pt x="481" y="570"/>
                  </a:lnTo>
                  <a:lnTo>
                    <a:pt x="480" y="570"/>
                  </a:lnTo>
                  <a:lnTo>
                    <a:pt x="480" y="570"/>
                  </a:lnTo>
                  <a:lnTo>
                    <a:pt x="480" y="570"/>
                  </a:lnTo>
                  <a:lnTo>
                    <a:pt x="480" y="570"/>
                  </a:lnTo>
                  <a:lnTo>
                    <a:pt x="480" y="570"/>
                  </a:lnTo>
                  <a:lnTo>
                    <a:pt x="480" y="570"/>
                  </a:lnTo>
                  <a:lnTo>
                    <a:pt x="480" y="570"/>
                  </a:lnTo>
                  <a:lnTo>
                    <a:pt x="480" y="570"/>
                  </a:lnTo>
                  <a:lnTo>
                    <a:pt x="480" y="570"/>
                  </a:lnTo>
                  <a:lnTo>
                    <a:pt x="480" y="570"/>
                  </a:lnTo>
                  <a:lnTo>
                    <a:pt x="480" y="570"/>
                  </a:lnTo>
                  <a:lnTo>
                    <a:pt x="480" y="570"/>
                  </a:lnTo>
                  <a:lnTo>
                    <a:pt x="479" y="570"/>
                  </a:lnTo>
                  <a:lnTo>
                    <a:pt x="479" y="570"/>
                  </a:lnTo>
                  <a:lnTo>
                    <a:pt x="479" y="570"/>
                  </a:lnTo>
                  <a:lnTo>
                    <a:pt x="479" y="570"/>
                  </a:lnTo>
                  <a:lnTo>
                    <a:pt x="479" y="570"/>
                  </a:lnTo>
                  <a:lnTo>
                    <a:pt x="479" y="570"/>
                  </a:lnTo>
                  <a:lnTo>
                    <a:pt x="479" y="570"/>
                  </a:lnTo>
                  <a:lnTo>
                    <a:pt x="479" y="570"/>
                  </a:lnTo>
                  <a:lnTo>
                    <a:pt x="479" y="570"/>
                  </a:lnTo>
                  <a:lnTo>
                    <a:pt x="479" y="570"/>
                  </a:lnTo>
                  <a:lnTo>
                    <a:pt x="478" y="570"/>
                  </a:lnTo>
                  <a:lnTo>
                    <a:pt x="478" y="570"/>
                  </a:lnTo>
                  <a:lnTo>
                    <a:pt x="478" y="570"/>
                  </a:lnTo>
                  <a:lnTo>
                    <a:pt x="478" y="570"/>
                  </a:lnTo>
                  <a:lnTo>
                    <a:pt x="478" y="570"/>
                  </a:lnTo>
                  <a:lnTo>
                    <a:pt x="478" y="570"/>
                  </a:lnTo>
                  <a:lnTo>
                    <a:pt x="478" y="570"/>
                  </a:lnTo>
                  <a:lnTo>
                    <a:pt x="478" y="570"/>
                  </a:lnTo>
                  <a:lnTo>
                    <a:pt x="478" y="570"/>
                  </a:lnTo>
                  <a:lnTo>
                    <a:pt x="478" y="570"/>
                  </a:lnTo>
                  <a:lnTo>
                    <a:pt x="478" y="570"/>
                  </a:lnTo>
                  <a:lnTo>
                    <a:pt x="478" y="570"/>
                  </a:lnTo>
                  <a:lnTo>
                    <a:pt x="477" y="570"/>
                  </a:lnTo>
                  <a:lnTo>
                    <a:pt x="477" y="570"/>
                  </a:lnTo>
                  <a:lnTo>
                    <a:pt x="477" y="570"/>
                  </a:lnTo>
                  <a:lnTo>
                    <a:pt x="477" y="570"/>
                  </a:lnTo>
                  <a:lnTo>
                    <a:pt x="477" y="570"/>
                  </a:lnTo>
                  <a:lnTo>
                    <a:pt x="477" y="570"/>
                  </a:lnTo>
                  <a:lnTo>
                    <a:pt x="477" y="570"/>
                  </a:lnTo>
                  <a:lnTo>
                    <a:pt x="477" y="570"/>
                  </a:lnTo>
                  <a:lnTo>
                    <a:pt x="477" y="570"/>
                  </a:lnTo>
                  <a:lnTo>
                    <a:pt x="477" y="570"/>
                  </a:lnTo>
                  <a:lnTo>
                    <a:pt x="476" y="570"/>
                  </a:lnTo>
                  <a:lnTo>
                    <a:pt x="476" y="570"/>
                  </a:lnTo>
                  <a:lnTo>
                    <a:pt x="476" y="570"/>
                  </a:lnTo>
                  <a:lnTo>
                    <a:pt x="476" y="570"/>
                  </a:lnTo>
                  <a:lnTo>
                    <a:pt x="476" y="570"/>
                  </a:lnTo>
                  <a:lnTo>
                    <a:pt x="476" y="570"/>
                  </a:lnTo>
                  <a:lnTo>
                    <a:pt x="476" y="570"/>
                  </a:lnTo>
                  <a:lnTo>
                    <a:pt x="476" y="570"/>
                  </a:lnTo>
                  <a:lnTo>
                    <a:pt x="476" y="570"/>
                  </a:lnTo>
                  <a:lnTo>
                    <a:pt x="476" y="570"/>
                  </a:lnTo>
                  <a:lnTo>
                    <a:pt x="476" y="570"/>
                  </a:lnTo>
                  <a:lnTo>
                    <a:pt x="476" y="570"/>
                  </a:lnTo>
                  <a:lnTo>
                    <a:pt x="475" y="570"/>
                  </a:lnTo>
                  <a:lnTo>
                    <a:pt x="475" y="570"/>
                  </a:lnTo>
                  <a:lnTo>
                    <a:pt x="475" y="570"/>
                  </a:lnTo>
                  <a:lnTo>
                    <a:pt x="475" y="570"/>
                  </a:lnTo>
                  <a:lnTo>
                    <a:pt x="475" y="570"/>
                  </a:lnTo>
                  <a:lnTo>
                    <a:pt x="475" y="570"/>
                  </a:lnTo>
                  <a:lnTo>
                    <a:pt x="475" y="570"/>
                  </a:lnTo>
                  <a:lnTo>
                    <a:pt x="475" y="570"/>
                  </a:lnTo>
                  <a:lnTo>
                    <a:pt x="475" y="570"/>
                  </a:lnTo>
                  <a:lnTo>
                    <a:pt x="475" y="570"/>
                  </a:lnTo>
                  <a:lnTo>
                    <a:pt x="475" y="570"/>
                  </a:lnTo>
                  <a:lnTo>
                    <a:pt x="474" y="570"/>
                  </a:lnTo>
                  <a:lnTo>
                    <a:pt x="474" y="570"/>
                  </a:lnTo>
                  <a:lnTo>
                    <a:pt x="474" y="570"/>
                  </a:lnTo>
                  <a:lnTo>
                    <a:pt x="474" y="570"/>
                  </a:lnTo>
                  <a:lnTo>
                    <a:pt x="474" y="570"/>
                  </a:lnTo>
                  <a:lnTo>
                    <a:pt x="474" y="570"/>
                  </a:lnTo>
                  <a:lnTo>
                    <a:pt x="474" y="570"/>
                  </a:lnTo>
                  <a:lnTo>
                    <a:pt x="474" y="570"/>
                  </a:lnTo>
                  <a:lnTo>
                    <a:pt x="474" y="570"/>
                  </a:lnTo>
                  <a:lnTo>
                    <a:pt x="474" y="570"/>
                  </a:lnTo>
                  <a:lnTo>
                    <a:pt x="474" y="570"/>
                  </a:lnTo>
                  <a:lnTo>
                    <a:pt x="473" y="570"/>
                  </a:lnTo>
                  <a:lnTo>
                    <a:pt x="473" y="570"/>
                  </a:lnTo>
                  <a:lnTo>
                    <a:pt x="473" y="570"/>
                  </a:lnTo>
                  <a:lnTo>
                    <a:pt x="473" y="570"/>
                  </a:lnTo>
                  <a:lnTo>
                    <a:pt x="473" y="570"/>
                  </a:lnTo>
                  <a:lnTo>
                    <a:pt x="473" y="570"/>
                  </a:lnTo>
                  <a:lnTo>
                    <a:pt x="473" y="570"/>
                  </a:lnTo>
                  <a:lnTo>
                    <a:pt x="473" y="570"/>
                  </a:lnTo>
                  <a:lnTo>
                    <a:pt x="473" y="570"/>
                  </a:lnTo>
                  <a:lnTo>
                    <a:pt x="473" y="570"/>
                  </a:lnTo>
                  <a:lnTo>
                    <a:pt x="473" y="570"/>
                  </a:lnTo>
                  <a:lnTo>
                    <a:pt x="472" y="570"/>
                  </a:lnTo>
                  <a:lnTo>
                    <a:pt x="472" y="570"/>
                  </a:lnTo>
                  <a:lnTo>
                    <a:pt x="472" y="570"/>
                  </a:lnTo>
                  <a:lnTo>
                    <a:pt x="472" y="570"/>
                  </a:lnTo>
                  <a:lnTo>
                    <a:pt x="472" y="570"/>
                  </a:lnTo>
                  <a:lnTo>
                    <a:pt x="472" y="570"/>
                  </a:lnTo>
                  <a:lnTo>
                    <a:pt x="472" y="570"/>
                  </a:lnTo>
                  <a:lnTo>
                    <a:pt x="472" y="570"/>
                  </a:lnTo>
                  <a:lnTo>
                    <a:pt x="472" y="570"/>
                  </a:lnTo>
                  <a:lnTo>
                    <a:pt x="472" y="570"/>
                  </a:lnTo>
                  <a:lnTo>
                    <a:pt x="472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71" y="570"/>
                  </a:lnTo>
                  <a:lnTo>
                    <a:pt x="470" y="570"/>
                  </a:lnTo>
                  <a:lnTo>
                    <a:pt x="470" y="570"/>
                  </a:lnTo>
                  <a:lnTo>
                    <a:pt x="470" y="570"/>
                  </a:lnTo>
                  <a:lnTo>
                    <a:pt x="470" y="570"/>
                  </a:lnTo>
                  <a:lnTo>
                    <a:pt x="470" y="570"/>
                  </a:lnTo>
                  <a:lnTo>
                    <a:pt x="470" y="570"/>
                  </a:lnTo>
                  <a:lnTo>
                    <a:pt x="470" y="570"/>
                  </a:lnTo>
                  <a:lnTo>
                    <a:pt x="470" y="570"/>
                  </a:lnTo>
                  <a:lnTo>
                    <a:pt x="470" y="570"/>
                  </a:lnTo>
                  <a:lnTo>
                    <a:pt x="470" y="570"/>
                  </a:lnTo>
                  <a:lnTo>
                    <a:pt x="470" y="570"/>
                  </a:lnTo>
                  <a:lnTo>
                    <a:pt x="470" y="570"/>
                  </a:lnTo>
                  <a:lnTo>
                    <a:pt x="469" y="570"/>
                  </a:lnTo>
                  <a:lnTo>
                    <a:pt x="469" y="570"/>
                  </a:lnTo>
                  <a:lnTo>
                    <a:pt x="469" y="570"/>
                  </a:lnTo>
                  <a:lnTo>
                    <a:pt x="469" y="570"/>
                  </a:lnTo>
                  <a:lnTo>
                    <a:pt x="469" y="570"/>
                  </a:lnTo>
                  <a:lnTo>
                    <a:pt x="469" y="570"/>
                  </a:lnTo>
                  <a:lnTo>
                    <a:pt x="469" y="570"/>
                  </a:lnTo>
                  <a:lnTo>
                    <a:pt x="469" y="570"/>
                  </a:lnTo>
                  <a:lnTo>
                    <a:pt x="469" y="570"/>
                  </a:lnTo>
                  <a:lnTo>
                    <a:pt x="469" y="570"/>
                  </a:lnTo>
                  <a:lnTo>
                    <a:pt x="468" y="570"/>
                  </a:lnTo>
                  <a:lnTo>
                    <a:pt x="468" y="570"/>
                  </a:lnTo>
                  <a:lnTo>
                    <a:pt x="468" y="570"/>
                  </a:lnTo>
                  <a:lnTo>
                    <a:pt x="468" y="570"/>
                  </a:lnTo>
                  <a:lnTo>
                    <a:pt x="468" y="570"/>
                  </a:lnTo>
                  <a:lnTo>
                    <a:pt x="468" y="570"/>
                  </a:lnTo>
                  <a:lnTo>
                    <a:pt x="468" y="570"/>
                  </a:lnTo>
                  <a:lnTo>
                    <a:pt x="468" y="570"/>
                  </a:lnTo>
                  <a:lnTo>
                    <a:pt x="468" y="570"/>
                  </a:lnTo>
                  <a:lnTo>
                    <a:pt x="468" y="570"/>
                  </a:lnTo>
                  <a:lnTo>
                    <a:pt x="468" y="570"/>
                  </a:lnTo>
                  <a:lnTo>
                    <a:pt x="468" y="570"/>
                  </a:lnTo>
                  <a:lnTo>
                    <a:pt x="467" y="570"/>
                  </a:lnTo>
                  <a:lnTo>
                    <a:pt x="467" y="570"/>
                  </a:lnTo>
                  <a:lnTo>
                    <a:pt x="467" y="570"/>
                  </a:lnTo>
                  <a:lnTo>
                    <a:pt x="467" y="570"/>
                  </a:lnTo>
                  <a:lnTo>
                    <a:pt x="467" y="570"/>
                  </a:lnTo>
                  <a:lnTo>
                    <a:pt x="467" y="570"/>
                  </a:lnTo>
                  <a:lnTo>
                    <a:pt x="467" y="570"/>
                  </a:lnTo>
                  <a:lnTo>
                    <a:pt x="467" y="570"/>
                  </a:lnTo>
                  <a:lnTo>
                    <a:pt x="467" y="570"/>
                  </a:lnTo>
                  <a:lnTo>
                    <a:pt x="467" y="570"/>
                  </a:lnTo>
                  <a:lnTo>
                    <a:pt x="467" y="570"/>
                  </a:lnTo>
                  <a:lnTo>
                    <a:pt x="466" y="570"/>
                  </a:lnTo>
                  <a:lnTo>
                    <a:pt x="466" y="570"/>
                  </a:lnTo>
                  <a:lnTo>
                    <a:pt x="466" y="570"/>
                  </a:lnTo>
                  <a:lnTo>
                    <a:pt x="466" y="570"/>
                  </a:lnTo>
                  <a:lnTo>
                    <a:pt x="466" y="570"/>
                  </a:lnTo>
                  <a:lnTo>
                    <a:pt x="466" y="570"/>
                  </a:lnTo>
                  <a:lnTo>
                    <a:pt x="466" y="570"/>
                  </a:lnTo>
                  <a:lnTo>
                    <a:pt x="466" y="570"/>
                  </a:lnTo>
                  <a:lnTo>
                    <a:pt x="466" y="570"/>
                  </a:lnTo>
                  <a:lnTo>
                    <a:pt x="466" y="570"/>
                  </a:lnTo>
                  <a:lnTo>
                    <a:pt x="465" y="570"/>
                  </a:lnTo>
                  <a:lnTo>
                    <a:pt x="465" y="570"/>
                  </a:lnTo>
                  <a:lnTo>
                    <a:pt x="465" y="570"/>
                  </a:lnTo>
                  <a:lnTo>
                    <a:pt x="465" y="570"/>
                  </a:lnTo>
                  <a:lnTo>
                    <a:pt x="465" y="570"/>
                  </a:lnTo>
                  <a:lnTo>
                    <a:pt x="465" y="570"/>
                  </a:lnTo>
                  <a:lnTo>
                    <a:pt x="465" y="570"/>
                  </a:lnTo>
                  <a:lnTo>
                    <a:pt x="465" y="570"/>
                  </a:lnTo>
                  <a:lnTo>
                    <a:pt x="465" y="570"/>
                  </a:lnTo>
                  <a:lnTo>
                    <a:pt x="465" y="570"/>
                  </a:lnTo>
                  <a:lnTo>
                    <a:pt x="465" y="570"/>
                  </a:lnTo>
                  <a:lnTo>
                    <a:pt x="465" y="570"/>
                  </a:lnTo>
                  <a:lnTo>
                    <a:pt x="464" y="570"/>
                  </a:lnTo>
                  <a:lnTo>
                    <a:pt x="464" y="570"/>
                  </a:lnTo>
                  <a:lnTo>
                    <a:pt x="464" y="570"/>
                  </a:lnTo>
                  <a:lnTo>
                    <a:pt x="464" y="570"/>
                  </a:lnTo>
                  <a:lnTo>
                    <a:pt x="464" y="570"/>
                  </a:lnTo>
                  <a:lnTo>
                    <a:pt x="464" y="570"/>
                  </a:lnTo>
                  <a:lnTo>
                    <a:pt x="464" y="570"/>
                  </a:lnTo>
                  <a:lnTo>
                    <a:pt x="464" y="570"/>
                  </a:lnTo>
                  <a:lnTo>
                    <a:pt x="464" y="570"/>
                  </a:lnTo>
                  <a:lnTo>
                    <a:pt x="464" y="570"/>
                  </a:lnTo>
                  <a:lnTo>
                    <a:pt x="463" y="570"/>
                  </a:lnTo>
                  <a:lnTo>
                    <a:pt x="463" y="570"/>
                  </a:lnTo>
                  <a:lnTo>
                    <a:pt x="463" y="570"/>
                  </a:lnTo>
                  <a:lnTo>
                    <a:pt x="463" y="570"/>
                  </a:lnTo>
                  <a:lnTo>
                    <a:pt x="463" y="570"/>
                  </a:lnTo>
                  <a:lnTo>
                    <a:pt x="463" y="570"/>
                  </a:lnTo>
                  <a:lnTo>
                    <a:pt x="463" y="570"/>
                  </a:lnTo>
                  <a:lnTo>
                    <a:pt x="463" y="570"/>
                  </a:lnTo>
                  <a:lnTo>
                    <a:pt x="463" y="570"/>
                  </a:lnTo>
                  <a:lnTo>
                    <a:pt x="463" y="570"/>
                  </a:lnTo>
                  <a:lnTo>
                    <a:pt x="463" y="570"/>
                  </a:lnTo>
                  <a:lnTo>
                    <a:pt x="463" y="570"/>
                  </a:lnTo>
                  <a:lnTo>
                    <a:pt x="462" y="570"/>
                  </a:lnTo>
                  <a:lnTo>
                    <a:pt x="462" y="570"/>
                  </a:lnTo>
                  <a:lnTo>
                    <a:pt x="462" y="570"/>
                  </a:lnTo>
                  <a:lnTo>
                    <a:pt x="462" y="570"/>
                  </a:lnTo>
                  <a:lnTo>
                    <a:pt x="462" y="570"/>
                  </a:lnTo>
                  <a:lnTo>
                    <a:pt x="462" y="570"/>
                  </a:lnTo>
                  <a:lnTo>
                    <a:pt x="462" y="570"/>
                  </a:lnTo>
                  <a:lnTo>
                    <a:pt x="462" y="570"/>
                  </a:lnTo>
                  <a:lnTo>
                    <a:pt x="462" y="570"/>
                  </a:lnTo>
                  <a:lnTo>
                    <a:pt x="462" y="570"/>
                  </a:lnTo>
                  <a:lnTo>
                    <a:pt x="462" y="570"/>
                  </a:lnTo>
                  <a:lnTo>
                    <a:pt x="461" y="570"/>
                  </a:lnTo>
                  <a:lnTo>
                    <a:pt x="461" y="570"/>
                  </a:lnTo>
                  <a:lnTo>
                    <a:pt x="461" y="570"/>
                  </a:lnTo>
                  <a:lnTo>
                    <a:pt x="461" y="570"/>
                  </a:lnTo>
                  <a:lnTo>
                    <a:pt x="461" y="570"/>
                  </a:lnTo>
                  <a:lnTo>
                    <a:pt x="461" y="570"/>
                  </a:lnTo>
                  <a:lnTo>
                    <a:pt x="461" y="570"/>
                  </a:lnTo>
                  <a:lnTo>
                    <a:pt x="461" y="570"/>
                  </a:lnTo>
                  <a:lnTo>
                    <a:pt x="461" y="570"/>
                  </a:lnTo>
                  <a:lnTo>
                    <a:pt x="461" y="570"/>
                  </a:lnTo>
                  <a:lnTo>
                    <a:pt x="461" y="570"/>
                  </a:lnTo>
                  <a:lnTo>
                    <a:pt x="460" y="570"/>
                  </a:lnTo>
                  <a:lnTo>
                    <a:pt x="460" y="570"/>
                  </a:lnTo>
                  <a:lnTo>
                    <a:pt x="460" y="570"/>
                  </a:lnTo>
                  <a:lnTo>
                    <a:pt x="460" y="570"/>
                  </a:lnTo>
                  <a:lnTo>
                    <a:pt x="460" y="570"/>
                  </a:lnTo>
                  <a:lnTo>
                    <a:pt x="460" y="570"/>
                  </a:lnTo>
                  <a:lnTo>
                    <a:pt x="460" y="570"/>
                  </a:lnTo>
                  <a:lnTo>
                    <a:pt x="460" y="570"/>
                  </a:lnTo>
                  <a:lnTo>
                    <a:pt x="460" y="570"/>
                  </a:lnTo>
                  <a:lnTo>
                    <a:pt x="460" y="570"/>
                  </a:lnTo>
                  <a:lnTo>
                    <a:pt x="460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9" y="570"/>
                  </a:lnTo>
                  <a:lnTo>
                    <a:pt x="458" y="570"/>
                  </a:lnTo>
                  <a:lnTo>
                    <a:pt x="458" y="570"/>
                  </a:lnTo>
                  <a:lnTo>
                    <a:pt x="458" y="570"/>
                  </a:lnTo>
                  <a:lnTo>
                    <a:pt x="458" y="570"/>
                  </a:lnTo>
                  <a:lnTo>
                    <a:pt x="458" y="570"/>
                  </a:lnTo>
                  <a:lnTo>
                    <a:pt x="458" y="570"/>
                  </a:lnTo>
                  <a:lnTo>
                    <a:pt x="458" y="570"/>
                  </a:lnTo>
                  <a:lnTo>
                    <a:pt x="458" y="570"/>
                  </a:lnTo>
                  <a:lnTo>
                    <a:pt x="458" y="570"/>
                  </a:lnTo>
                  <a:lnTo>
                    <a:pt x="458" y="570"/>
                  </a:lnTo>
                  <a:lnTo>
                    <a:pt x="458" y="570"/>
                  </a:lnTo>
                  <a:lnTo>
                    <a:pt x="457" y="570"/>
                  </a:lnTo>
                  <a:lnTo>
                    <a:pt x="457" y="570"/>
                  </a:lnTo>
                  <a:lnTo>
                    <a:pt x="457" y="570"/>
                  </a:lnTo>
                  <a:lnTo>
                    <a:pt x="457" y="570"/>
                  </a:lnTo>
                  <a:lnTo>
                    <a:pt x="457" y="570"/>
                  </a:lnTo>
                  <a:lnTo>
                    <a:pt x="457" y="570"/>
                  </a:lnTo>
                  <a:lnTo>
                    <a:pt x="457" y="570"/>
                  </a:lnTo>
                  <a:lnTo>
                    <a:pt x="457" y="570"/>
                  </a:lnTo>
                  <a:lnTo>
                    <a:pt x="457" y="570"/>
                  </a:lnTo>
                  <a:lnTo>
                    <a:pt x="457" y="570"/>
                  </a:lnTo>
                  <a:lnTo>
                    <a:pt x="457" y="570"/>
                  </a:lnTo>
                  <a:lnTo>
                    <a:pt x="457" y="570"/>
                  </a:lnTo>
                  <a:lnTo>
                    <a:pt x="456" y="570"/>
                  </a:lnTo>
                  <a:lnTo>
                    <a:pt x="456" y="570"/>
                  </a:lnTo>
                  <a:lnTo>
                    <a:pt x="456" y="570"/>
                  </a:lnTo>
                  <a:lnTo>
                    <a:pt x="456" y="570"/>
                  </a:lnTo>
                  <a:lnTo>
                    <a:pt x="456" y="570"/>
                  </a:lnTo>
                  <a:lnTo>
                    <a:pt x="456" y="570"/>
                  </a:lnTo>
                  <a:lnTo>
                    <a:pt x="456" y="570"/>
                  </a:lnTo>
                  <a:lnTo>
                    <a:pt x="456" y="570"/>
                  </a:lnTo>
                  <a:lnTo>
                    <a:pt x="456" y="570"/>
                  </a:lnTo>
                  <a:lnTo>
                    <a:pt x="456" y="570"/>
                  </a:lnTo>
                  <a:lnTo>
                    <a:pt x="455" y="570"/>
                  </a:lnTo>
                  <a:lnTo>
                    <a:pt x="455" y="570"/>
                  </a:lnTo>
                  <a:lnTo>
                    <a:pt x="455" y="570"/>
                  </a:lnTo>
                  <a:lnTo>
                    <a:pt x="455" y="570"/>
                  </a:lnTo>
                  <a:lnTo>
                    <a:pt x="455" y="570"/>
                  </a:lnTo>
                  <a:lnTo>
                    <a:pt x="455" y="570"/>
                  </a:lnTo>
                  <a:lnTo>
                    <a:pt x="455" y="570"/>
                  </a:lnTo>
                  <a:lnTo>
                    <a:pt x="455" y="570"/>
                  </a:lnTo>
                  <a:lnTo>
                    <a:pt x="455" y="570"/>
                  </a:lnTo>
                  <a:lnTo>
                    <a:pt x="455" y="570"/>
                  </a:lnTo>
                  <a:lnTo>
                    <a:pt x="455" y="570"/>
                  </a:lnTo>
                  <a:lnTo>
                    <a:pt x="455" y="570"/>
                  </a:lnTo>
                  <a:lnTo>
                    <a:pt x="454" y="570"/>
                  </a:lnTo>
                  <a:lnTo>
                    <a:pt x="454" y="570"/>
                  </a:lnTo>
                  <a:lnTo>
                    <a:pt x="454" y="570"/>
                  </a:lnTo>
                  <a:lnTo>
                    <a:pt x="454" y="570"/>
                  </a:lnTo>
                  <a:lnTo>
                    <a:pt x="454" y="570"/>
                  </a:lnTo>
                  <a:lnTo>
                    <a:pt x="454" y="570"/>
                  </a:lnTo>
                  <a:lnTo>
                    <a:pt x="454" y="570"/>
                  </a:lnTo>
                  <a:lnTo>
                    <a:pt x="454" y="570"/>
                  </a:lnTo>
                  <a:lnTo>
                    <a:pt x="454" y="570"/>
                  </a:lnTo>
                  <a:lnTo>
                    <a:pt x="454" y="570"/>
                  </a:lnTo>
                  <a:lnTo>
                    <a:pt x="454" y="570"/>
                  </a:lnTo>
                  <a:lnTo>
                    <a:pt x="453" y="570"/>
                  </a:lnTo>
                  <a:lnTo>
                    <a:pt x="453" y="570"/>
                  </a:lnTo>
                  <a:lnTo>
                    <a:pt x="453" y="570"/>
                  </a:lnTo>
                  <a:lnTo>
                    <a:pt x="453" y="570"/>
                  </a:lnTo>
                  <a:lnTo>
                    <a:pt x="453" y="570"/>
                  </a:lnTo>
                  <a:lnTo>
                    <a:pt x="453" y="570"/>
                  </a:lnTo>
                  <a:lnTo>
                    <a:pt x="453" y="570"/>
                  </a:lnTo>
                  <a:lnTo>
                    <a:pt x="453" y="570"/>
                  </a:lnTo>
                  <a:lnTo>
                    <a:pt x="453" y="570"/>
                  </a:lnTo>
                  <a:lnTo>
                    <a:pt x="453" y="570"/>
                  </a:lnTo>
                  <a:lnTo>
                    <a:pt x="452" y="570"/>
                  </a:lnTo>
                  <a:lnTo>
                    <a:pt x="452" y="570"/>
                  </a:lnTo>
                  <a:lnTo>
                    <a:pt x="452" y="570"/>
                  </a:lnTo>
                  <a:lnTo>
                    <a:pt x="452" y="570"/>
                  </a:lnTo>
                  <a:lnTo>
                    <a:pt x="452" y="570"/>
                  </a:lnTo>
                  <a:lnTo>
                    <a:pt x="452" y="570"/>
                  </a:lnTo>
                  <a:lnTo>
                    <a:pt x="452" y="570"/>
                  </a:lnTo>
                  <a:lnTo>
                    <a:pt x="452" y="570"/>
                  </a:lnTo>
                  <a:lnTo>
                    <a:pt x="452" y="570"/>
                  </a:lnTo>
                  <a:lnTo>
                    <a:pt x="452" y="570"/>
                  </a:lnTo>
                  <a:lnTo>
                    <a:pt x="452" y="570"/>
                  </a:lnTo>
                  <a:lnTo>
                    <a:pt x="452" y="570"/>
                  </a:lnTo>
                  <a:lnTo>
                    <a:pt x="451" y="570"/>
                  </a:lnTo>
                  <a:lnTo>
                    <a:pt x="451" y="570"/>
                  </a:lnTo>
                  <a:lnTo>
                    <a:pt x="451" y="570"/>
                  </a:lnTo>
                  <a:lnTo>
                    <a:pt x="451" y="570"/>
                  </a:lnTo>
                  <a:lnTo>
                    <a:pt x="451" y="570"/>
                  </a:lnTo>
                  <a:lnTo>
                    <a:pt x="451" y="570"/>
                  </a:lnTo>
                  <a:lnTo>
                    <a:pt x="451" y="570"/>
                  </a:lnTo>
                  <a:lnTo>
                    <a:pt x="451" y="570"/>
                  </a:lnTo>
                  <a:lnTo>
                    <a:pt x="451" y="570"/>
                  </a:lnTo>
                  <a:lnTo>
                    <a:pt x="451" y="570"/>
                  </a:lnTo>
                  <a:lnTo>
                    <a:pt x="450" y="570"/>
                  </a:lnTo>
                  <a:lnTo>
                    <a:pt x="450" y="570"/>
                  </a:lnTo>
                  <a:lnTo>
                    <a:pt x="450" y="570"/>
                  </a:lnTo>
                  <a:lnTo>
                    <a:pt x="450" y="570"/>
                  </a:lnTo>
                  <a:lnTo>
                    <a:pt x="450" y="570"/>
                  </a:lnTo>
                  <a:lnTo>
                    <a:pt x="450" y="570"/>
                  </a:lnTo>
                  <a:lnTo>
                    <a:pt x="450" y="570"/>
                  </a:lnTo>
                  <a:lnTo>
                    <a:pt x="450" y="570"/>
                  </a:lnTo>
                  <a:lnTo>
                    <a:pt x="450" y="570"/>
                  </a:lnTo>
                  <a:lnTo>
                    <a:pt x="450" y="570"/>
                  </a:lnTo>
                  <a:lnTo>
                    <a:pt x="450" y="570"/>
                  </a:lnTo>
                  <a:lnTo>
                    <a:pt x="450" y="570"/>
                  </a:lnTo>
                  <a:lnTo>
                    <a:pt x="449" y="570"/>
                  </a:lnTo>
                  <a:lnTo>
                    <a:pt x="449" y="570"/>
                  </a:lnTo>
                  <a:lnTo>
                    <a:pt x="449" y="570"/>
                  </a:lnTo>
                  <a:lnTo>
                    <a:pt x="449" y="570"/>
                  </a:lnTo>
                  <a:lnTo>
                    <a:pt x="449" y="570"/>
                  </a:lnTo>
                  <a:lnTo>
                    <a:pt x="449" y="570"/>
                  </a:lnTo>
                  <a:lnTo>
                    <a:pt x="449" y="570"/>
                  </a:lnTo>
                  <a:lnTo>
                    <a:pt x="449" y="570"/>
                  </a:lnTo>
                  <a:lnTo>
                    <a:pt x="449" y="570"/>
                  </a:lnTo>
                  <a:lnTo>
                    <a:pt x="449" y="570"/>
                  </a:lnTo>
                  <a:lnTo>
                    <a:pt x="449" y="570"/>
                  </a:lnTo>
                  <a:lnTo>
                    <a:pt x="448" y="570"/>
                  </a:lnTo>
                  <a:lnTo>
                    <a:pt x="448" y="570"/>
                  </a:lnTo>
                  <a:lnTo>
                    <a:pt x="448" y="570"/>
                  </a:lnTo>
                  <a:lnTo>
                    <a:pt x="448" y="570"/>
                  </a:lnTo>
                  <a:lnTo>
                    <a:pt x="448" y="570"/>
                  </a:lnTo>
                  <a:lnTo>
                    <a:pt x="448" y="570"/>
                  </a:lnTo>
                  <a:lnTo>
                    <a:pt x="448" y="570"/>
                  </a:lnTo>
                  <a:lnTo>
                    <a:pt x="448" y="570"/>
                  </a:lnTo>
                  <a:lnTo>
                    <a:pt x="448" y="570"/>
                  </a:lnTo>
                  <a:lnTo>
                    <a:pt x="448" y="570"/>
                  </a:lnTo>
                  <a:lnTo>
                    <a:pt x="448" y="570"/>
                  </a:lnTo>
                  <a:lnTo>
                    <a:pt x="447" y="570"/>
                  </a:lnTo>
                  <a:lnTo>
                    <a:pt x="447" y="570"/>
                  </a:lnTo>
                  <a:lnTo>
                    <a:pt x="447" y="570"/>
                  </a:lnTo>
                  <a:lnTo>
                    <a:pt x="447" y="570"/>
                  </a:lnTo>
                  <a:lnTo>
                    <a:pt x="447" y="570"/>
                  </a:lnTo>
                  <a:lnTo>
                    <a:pt x="447" y="570"/>
                  </a:lnTo>
                  <a:lnTo>
                    <a:pt x="447" y="570"/>
                  </a:lnTo>
                  <a:lnTo>
                    <a:pt x="447" y="570"/>
                  </a:lnTo>
                  <a:lnTo>
                    <a:pt x="447" y="570"/>
                  </a:lnTo>
                  <a:lnTo>
                    <a:pt x="447" y="570"/>
                  </a:lnTo>
                  <a:lnTo>
                    <a:pt x="447" y="570"/>
                  </a:lnTo>
                  <a:lnTo>
                    <a:pt x="446" y="570"/>
                  </a:lnTo>
                  <a:lnTo>
                    <a:pt x="446" y="570"/>
                  </a:lnTo>
                  <a:lnTo>
                    <a:pt x="446" y="570"/>
                  </a:lnTo>
                  <a:lnTo>
                    <a:pt x="446" y="570"/>
                  </a:lnTo>
                  <a:lnTo>
                    <a:pt x="446" y="570"/>
                  </a:lnTo>
                  <a:lnTo>
                    <a:pt x="446" y="570"/>
                  </a:lnTo>
                  <a:lnTo>
                    <a:pt x="446" y="570"/>
                  </a:lnTo>
                  <a:lnTo>
                    <a:pt x="446" y="570"/>
                  </a:lnTo>
                  <a:lnTo>
                    <a:pt x="446" y="570"/>
                  </a:lnTo>
                  <a:lnTo>
                    <a:pt x="446" y="570"/>
                  </a:lnTo>
                  <a:lnTo>
                    <a:pt x="446" y="570"/>
                  </a:lnTo>
                  <a:lnTo>
                    <a:pt x="445" y="570"/>
                  </a:lnTo>
                  <a:lnTo>
                    <a:pt x="445" y="570"/>
                  </a:lnTo>
                  <a:lnTo>
                    <a:pt x="445" y="570"/>
                  </a:lnTo>
                  <a:lnTo>
                    <a:pt x="445" y="570"/>
                  </a:lnTo>
                  <a:lnTo>
                    <a:pt x="445" y="570"/>
                  </a:lnTo>
                  <a:lnTo>
                    <a:pt x="445" y="570"/>
                  </a:lnTo>
                  <a:lnTo>
                    <a:pt x="445" y="570"/>
                  </a:lnTo>
                  <a:lnTo>
                    <a:pt x="445" y="570"/>
                  </a:lnTo>
                  <a:lnTo>
                    <a:pt x="445" y="570"/>
                  </a:lnTo>
                  <a:lnTo>
                    <a:pt x="445" y="570"/>
                  </a:lnTo>
                  <a:lnTo>
                    <a:pt x="445" y="570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4" y="570"/>
                  </a:lnTo>
                  <a:lnTo>
                    <a:pt x="443" y="570"/>
                  </a:lnTo>
                  <a:lnTo>
                    <a:pt x="443" y="570"/>
                  </a:lnTo>
                  <a:lnTo>
                    <a:pt x="443" y="570"/>
                  </a:lnTo>
                  <a:lnTo>
                    <a:pt x="443" y="570"/>
                  </a:lnTo>
                  <a:lnTo>
                    <a:pt x="443" y="570"/>
                  </a:lnTo>
                  <a:lnTo>
                    <a:pt x="443" y="570"/>
                  </a:lnTo>
                  <a:lnTo>
                    <a:pt x="443" y="570"/>
                  </a:lnTo>
                  <a:lnTo>
                    <a:pt x="443" y="570"/>
                  </a:lnTo>
                  <a:lnTo>
                    <a:pt x="443" y="570"/>
                  </a:lnTo>
                  <a:lnTo>
                    <a:pt x="443" y="570"/>
                  </a:lnTo>
                  <a:lnTo>
                    <a:pt x="442" y="570"/>
                  </a:lnTo>
                  <a:lnTo>
                    <a:pt x="442" y="570"/>
                  </a:lnTo>
                  <a:lnTo>
                    <a:pt x="442" y="570"/>
                  </a:lnTo>
                  <a:lnTo>
                    <a:pt x="442" y="570"/>
                  </a:lnTo>
                  <a:lnTo>
                    <a:pt x="442" y="570"/>
                  </a:lnTo>
                  <a:lnTo>
                    <a:pt x="442" y="570"/>
                  </a:lnTo>
                  <a:lnTo>
                    <a:pt x="442" y="570"/>
                  </a:lnTo>
                  <a:lnTo>
                    <a:pt x="442" y="570"/>
                  </a:lnTo>
                  <a:lnTo>
                    <a:pt x="442" y="570"/>
                  </a:lnTo>
                  <a:lnTo>
                    <a:pt x="442" y="570"/>
                  </a:lnTo>
                  <a:lnTo>
                    <a:pt x="442" y="570"/>
                  </a:lnTo>
                  <a:lnTo>
                    <a:pt x="442" y="570"/>
                  </a:lnTo>
                  <a:lnTo>
                    <a:pt x="441" y="570"/>
                  </a:lnTo>
                  <a:lnTo>
                    <a:pt x="441" y="570"/>
                  </a:lnTo>
                  <a:lnTo>
                    <a:pt x="441" y="570"/>
                  </a:lnTo>
                  <a:lnTo>
                    <a:pt x="441" y="570"/>
                  </a:lnTo>
                  <a:lnTo>
                    <a:pt x="441" y="570"/>
                  </a:lnTo>
                  <a:lnTo>
                    <a:pt x="441" y="570"/>
                  </a:lnTo>
                  <a:lnTo>
                    <a:pt x="441" y="570"/>
                  </a:lnTo>
                  <a:lnTo>
                    <a:pt x="441" y="570"/>
                  </a:lnTo>
                  <a:lnTo>
                    <a:pt x="441" y="570"/>
                  </a:lnTo>
                  <a:lnTo>
                    <a:pt x="441" y="570"/>
                  </a:lnTo>
                  <a:lnTo>
                    <a:pt x="441" y="570"/>
                  </a:lnTo>
                  <a:lnTo>
                    <a:pt x="440" y="570"/>
                  </a:lnTo>
                  <a:lnTo>
                    <a:pt x="440" y="570"/>
                  </a:lnTo>
                  <a:lnTo>
                    <a:pt x="440" y="570"/>
                  </a:lnTo>
                  <a:lnTo>
                    <a:pt x="440" y="570"/>
                  </a:lnTo>
                  <a:lnTo>
                    <a:pt x="440" y="570"/>
                  </a:lnTo>
                  <a:lnTo>
                    <a:pt x="440" y="570"/>
                  </a:lnTo>
                  <a:lnTo>
                    <a:pt x="440" y="570"/>
                  </a:lnTo>
                  <a:lnTo>
                    <a:pt x="440" y="570"/>
                  </a:lnTo>
                  <a:lnTo>
                    <a:pt x="440" y="570"/>
                  </a:lnTo>
                  <a:lnTo>
                    <a:pt x="440" y="570"/>
                  </a:lnTo>
                  <a:lnTo>
                    <a:pt x="439" y="570"/>
                  </a:lnTo>
                  <a:lnTo>
                    <a:pt x="439" y="570"/>
                  </a:lnTo>
                  <a:lnTo>
                    <a:pt x="439" y="570"/>
                  </a:lnTo>
                  <a:lnTo>
                    <a:pt x="439" y="570"/>
                  </a:lnTo>
                  <a:lnTo>
                    <a:pt x="439" y="570"/>
                  </a:lnTo>
                  <a:lnTo>
                    <a:pt x="439" y="570"/>
                  </a:lnTo>
                  <a:lnTo>
                    <a:pt x="439" y="570"/>
                  </a:lnTo>
                  <a:lnTo>
                    <a:pt x="439" y="570"/>
                  </a:lnTo>
                  <a:lnTo>
                    <a:pt x="439" y="570"/>
                  </a:lnTo>
                  <a:lnTo>
                    <a:pt x="439" y="570"/>
                  </a:lnTo>
                  <a:lnTo>
                    <a:pt x="439" y="570"/>
                  </a:lnTo>
                  <a:lnTo>
                    <a:pt x="439" y="570"/>
                  </a:lnTo>
                  <a:lnTo>
                    <a:pt x="438" y="570"/>
                  </a:lnTo>
                  <a:lnTo>
                    <a:pt x="438" y="570"/>
                  </a:lnTo>
                  <a:lnTo>
                    <a:pt x="438" y="570"/>
                  </a:lnTo>
                  <a:lnTo>
                    <a:pt x="438" y="570"/>
                  </a:lnTo>
                  <a:lnTo>
                    <a:pt x="438" y="570"/>
                  </a:lnTo>
                  <a:lnTo>
                    <a:pt x="438" y="570"/>
                  </a:lnTo>
                  <a:lnTo>
                    <a:pt x="438" y="570"/>
                  </a:lnTo>
                  <a:lnTo>
                    <a:pt x="438" y="570"/>
                  </a:lnTo>
                  <a:lnTo>
                    <a:pt x="438" y="570"/>
                  </a:lnTo>
                  <a:lnTo>
                    <a:pt x="438" y="570"/>
                  </a:lnTo>
                  <a:lnTo>
                    <a:pt x="437" y="570"/>
                  </a:lnTo>
                  <a:lnTo>
                    <a:pt x="437" y="570"/>
                  </a:lnTo>
                  <a:lnTo>
                    <a:pt x="437" y="570"/>
                  </a:lnTo>
                  <a:lnTo>
                    <a:pt x="437" y="570"/>
                  </a:lnTo>
                  <a:lnTo>
                    <a:pt x="437" y="570"/>
                  </a:lnTo>
                  <a:lnTo>
                    <a:pt x="437" y="570"/>
                  </a:lnTo>
                  <a:lnTo>
                    <a:pt x="437" y="570"/>
                  </a:lnTo>
                  <a:lnTo>
                    <a:pt x="437" y="570"/>
                  </a:lnTo>
                  <a:lnTo>
                    <a:pt x="437" y="570"/>
                  </a:lnTo>
                  <a:lnTo>
                    <a:pt x="437" y="570"/>
                  </a:lnTo>
                  <a:lnTo>
                    <a:pt x="437" y="570"/>
                  </a:lnTo>
                  <a:lnTo>
                    <a:pt x="437" y="570"/>
                  </a:lnTo>
                  <a:lnTo>
                    <a:pt x="436" y="570"/>
                  </a:lnTo>
                  <a:lnTo>
                    <a:pt x="436" y="570"/>
                  </a:lnTo>
                  <a:lnTo>
                    <a:pt x="436" y="570"/>
                  </a:lnTo>
                  <a:lnTo>
                    <a:pt x="436" y="570"/>
                  </a:lnTo>
                  <a:lnTo>
                    <a:pt x="436" y="570"/>
                  </a:lnTo>
                  <a:lnTo>
                    <a:pt x="436" y="570"/>
                  </a:lnTo>
                  <a:lnTo>
                    <a:pt x="436" y="570"/>
                  </a:lnTo>
                  <a:lnTo>
                    <a:pt x="436" y="570"/>
                  </a:lnTo>
                  <a:lnTo>
                    <a:pt x="436" y="570"/>
                  </a:lnTo>
                  <a:lnTo>
                    <a:pt x="436" y="570"/>
                  </a:lnTo>
                  <a:lnTo>
                    <a:pt x="436" y="570"/>
                  </a:lnTo>
                  <a:lnTo>
                    <a:pt x="435" y="570"/>
                  </a:lnTo>
                  <a:lnTo>
                    <a:pt x="435" y="570"/>
                  </a:lnTo>
                  <a:lnTo>
                    <a:pt x="435" y="570"/>
                  </a:lnTo>
                  <a:lnTo>
                    <a:pt x="435" y="570"/>
                  </a:lnTo>
                  <a:lnTo>
                    <a:pt x="435" y="570"/>
                  </a:lnTo>
                  <a:lnTo>
                    <a:pt x="435" y="570"/>
                  </a:lnTo>
                  <a:lnTo>
                    <a:pt x="435" y="570"/>
                  </a:lnTo>
                  <a:lnTo>
                    <a:pt x="435" y="570"/>
                  </a:lnTo>
                  <a:lnTo>
                    <a:pt x="435" y="570"/>
                  </a:lnTo>
                  <a:lnTo>
                    <a:pt x="435" y="570"/>
                  </a:lnTo>
                  <a:lnTo>
                    <a:pt x="435" y="570"/>
                  </a:lnTo>
                  <a:lnTo>
                    <a:pt x="434" y="570"/>
                  </a:lnTo>
                  <a:lnTo>
                    <a:pt x="434" y="570"/>
                  </a:lnTo>
                  <a:lnTo>
                    <a:pt x="434" y="570"/>
                  </a:lnTo>
                  <a:lnTo>
                    <a:pt x="434" y="570"/>
                  </a:lnTo>
                  <a:lnTo>
                    <a:pt x="434" y="570"/>
                  </a:lnTo>
                  <a:lnTo>
                    <a:pt x="434" y="570"/>
                  </a:lnTo>
                  <a:lnTo>
                    <a:pt x="434" y="570"/>
                  </a:lnTo>
                  <a:lnTo>
                    <a:pt x="434" y="570"/>
                  </a:lnTo>
                  <a:lnTo>
                    <a:pt x="434" y="570"/>
                  </a:lnTo>
                  <a:lnTo>
                    <a:pt x="434" y="570"/>
                  </a:lnTo>
                  <a:lnTo>
                    <a:pt x="434" y="570"/>
                  </a:lnTo>
                  <a:lnTo>
                    <a:pt x="433" y="570"/>
                  </a:lnTo>
                  <a:lnTo>
                    <a:pt x="433" y="570"/>
                  </a:lnTo>
                  <a:lnTo>
                    <a:pt x="433" y="570"/>
                  </a:lnTo>
                  <a:lnTo>
                    <a:pt x="433" y="570"/>
                  </a:lnTo>
                  <a:lnTo>
                    <a:pt x="433" y="570"/>
                  </a:lnTo>
                  <a:lnTo>
                    <a:pt x="433" y="570"/>
                  </a:lnTo>
                  <a:lnTo>
                    <a:pt x="433" y="570"/>
                  </a:lnTo>
                  <a:lnTo>
                    <a:pt x="433" y="570"/>
                  </a:lnTo>
                  <a:lnTo>
                    <a:pt x="433" y="570"/>
                  </a:lnTo>
                  <a:lnTo>
                    <a:pt x="433" y="570"/>
                  </a:lnTo>
                  <a:lnTo>
                    <a:pt x="433" y="570"/>
                  </a:lnTo>
                  <a:lnTo>
                    <a:pt x="433" y="570"/>
                  </a:lnTo>
                  <a:lnTo>
                    <a:pt x="432" y="570"/>
                  </a:lnTo>
                  <a:lnTo>
                    <a:pt x="432" y="570"/>
                  </a:lnTo>
                  <a:lnTo>
                    <a:pt x="432" y="570"/>
                  </a:lnTo>
                  <a:lnTo>
                    <a:pt x="432" y="570"/>
                  </a:lnTo>
                  <a:lnTo>
                    <a:pt x="432" y="570"/>
                  </a:lnTo>
                  <a:lnTo>
                    <a:pt x="432" y="570"/>
                  </a:lnTo>
                  <a:lnTo>
                    <a:pt x="432" y="570"/>
                  </a:lnTo>
                  <a:lnTo>
                    <a:pt x="432" y="570"/>
                  </a:lnTo>
                  <a:lnTo>
                    <a:pt x="432" y="570"/>
                  </a:lnTo>
                  <a:lnTo>
                    <a:pt x="432" y="570"/>
                  </a:lnTo>
                  <a:lnTo>
                    <a:pt x="431" y="570"/>
                  </a:lnTo>
                  <a:lnTo>
                    <a:pt x="431" y="570"/>
                  </a:lnTo>
                  <a:lnTo>
                    <a:pt x="431" y="570"/>
                  </a:lnTo>
                  <a:lnTo>
                    <a:pt x="431" y="570"/>
                  </a:lnTo>
                  <a:lnTo>
                    <a:pt x="431" y="570"/>
                  </a:lnTo>
                  <a:lnTo>
                    <a:pt x="431" y="570"/>
                  </a:lnTo>
                  <a:lnTo>
                    <a:pt x="431" y="570"/>
                  </a:lnTo>
                  <a:lnTo>
                    <a:pt x="431" y="570"/>
                  </a:lnTo>
                  <a:lnTo>
                    <a:pt x="431" y="570"/>
                  </a:lnTo>
                  <a:lnTo>
                    <a:pt x="431" y="570"/>
                  </a:lnTo>
                  <a:lnTo>
                    <a:pt x="431" y="570"/>
                  </a:lnTo>
                  <a:lnTo>
                    <a:pt x="431" y="570"/>
                  </a:lnTo>
                  <a:lnTo>
                    <a:pt x="430" y="570"/>
                  </a:lnTo>
                  <a:lnTo>
                    <a:pt x="430" y="570"/>
                  </a:lnTo>
                  <a:lnTo>
                    <a:pt x="430" y="570"/>
                  </a:lnTo>
                  <a:lnTo>
                    <a:pt x="430" y="570"/>
                  </a:lnTo>
                  <a:lnTo>
                    <a:pt x="430" y="570"/>
                  </a:lnTo>
                  <a:lnTo>
                    <a:pt x="430" y="570"/>
                  </a:lnTo>
                  <a:lnTo>
                    <a:pt x="430" y="570"/>
                  </a:lnTo>
                  <a:lnTo>
                    <a:pt x="430" y="570"/>
                  </a:lnTo>
                  <a:lnTo>
                    <a:pt x="430" y="570"/>
                  </a:lnTo>
                  <a:lnTo>
                    <a:pt x="430" y="570"/>
                  </a:lnTo>
                  <a:lnTo>
                    <a:pt x="429" y="570"/>
                  </a:lnTo>
                  <a:lnTo>
                    <a:pt x="429" y="570"/>
                  </a:lnTo>
                  <a:lnTo>
                    <a:pt x="429" y="570"/>
                  </a:lnTo>
                  <a:lnTo>
                    <a:pt x="429" y="570"/>
                  </a:lnTo>
                  <a:lnTo>
                    <a:pt x="429" y="570"/>
                  </a:lnTo>
                  <a:lnTo>
                    <a:pt x="429" y="570"/>
                  </a:lnTo>
                  <a:lnTo>
                    <a:pt x="429" y="570"/>
                  </a:lnTo>
                  <a:lnTo>
                    <a:pt x="429" y="570"/>
                  </a:lnTo>
                  <a:lnTo>
                    <a:pt x="429" y="570"/>
                  </a:lnTo>
                  <a:lnTo>
                    <a:pt x="429" y="570"/>
                  </a:lnTo>
                  <a:lnTo>
                    <a:pt x="429" y="570"/>
                  </a:lnTo>
                  <a:lnTo>
                    <a:pt x="429" y="570"/>
                  </a:lnTo>
                  <a:lnTo>
                    <a:pt x="428" y="570"/>
                  </a:lnTo>
                  <a:lnTo>
                    <a:pt x="428" y="570"/>
                  </a:lnTo>
                  <a:lnTo>
                    <a:pt x="428" y="570"/>
                  </a:lnTo>
                  <a:lnTo>
                    <a:pt x="428" y="570"/>
                  </a:lnTo>
                  <a:lnTo>
                    <a:pt x="428" y="570"/>
                  </a:lnTo>
                  <a:lnTo>
                    <a:pt x="428" y="570"/>
                  </a:lnTo>
                  <a:lnTo>
                    <a:pt x="428" y="570"/>
                  </a:lnTo>
                  <a:lnTo>
                    <a:pt x="428" y="570"/>
                  </a:lnTo>
                  <a:lnTo>
                    <a:pt x="428" y="570"/>
                  </a:lnTo>
                  <a:lnTo>
                    <a:pt x="428" y="570"/>
                  </a:lnTo>
                  <a:lnTo>
                    <a:pt x="428" y="570"/>
                  </a:lnTo>
                  <a:lnTo>
                    <a:pt x="427" y="570"/>
                  </a:lnTo>
                  <a:lnTo>
                    <a:pt x="427" y="570"/>
                  </a:lnTo>
                  <a:lnTo>
                    <a:pt x="427" y="570"/>
                  </a:lnTo>
                  <a:lnTo>
                    <a:pt x="427" y="570"/>
                  </a:lnTo>
                  <a:lnTo>
                    <a:pt x="427" y="570"/>
                  </a:lnTo>
                  <a:lnTo>
                    <a:pt x="427" y="570"/>
                  </a:lnTo>
                  <a:lnTo>
                    <a:pt x="427" y="570"/>
                  </a:lnTo>
                  <a:lnTo>
                    <a:pt x="427" y="570"/>
                  </a:lnTo>
                  <a:lnTo>
                    <a:pt x="427" y="570"/>
                  </a:lnTo>
                  <a:lnTo>
                    <a:pt x="427" y="570"/>
                  </a:lnTo>
                  <a:lnTo>
                    <a:pt x="426" y="570"/>
                  </a:lnTo>
                  <a:lnTo>
                    <a:pt x="426" y="570"/>
                  </a:lnTo>
                  <a:lnTo>
                    <a:pt x="426" y="570"/>
                  </a:lnTo>
                  <a:lnTo>
                    <a:pt x="426" y="570"/>
                  </a:lnTo>
                  <a:lnTo>
                    <a:pt x="426" y="570"/>
                  </a:lnTo>
                  <a:lnTo>
                    <a:pt x="426" y="570"/>
                  </a:lnTo>
                  <a:lnTo>
                    <a:pt x="426" y="570"/>
                  </a:lnTo>
                  <a:lnTo>
                    <a:pt x="426" y="570"/>
                  </a:lnTo>
                  <a:lnTo>
                    <a:pt x="426" y="570"/>
                  </a:lnTo>
                  <a:lnTo>
                    <a:pt x="426" y="570"/>
                  </a:lnTo>
                  <a:lnTo>
                    <a:pt x="426" y="570"/>
                  </a:lnTo>
                  <a:lnTo>
                    <a:pt x="426" y="570"/>
                  </a:lnTo>
                  <a:lnTo>
                    <a:pt x="425" y="570"/>
                  </a:lnTo>
                  <a:lnTo>
                    <a:pt x="425" y="570"/>
                  </a:lnTo>
                  <a:lnTo>
                    <a:pt x="425" y="570"/>
                  </a:lnTo>
                  <a:lnTo>
                    <a:pt x="425" y="570"/>
                  </a:lnTo>
                  <a:lnTo>
                    <a:pt x="425" y="570"/>
                  </a:lnTo>
                  <a:lnTo>
                    <a:pt x="425" y="570"/>
                  </a:lnTo>
                  <a:lnTo>
                    <a:pt x="425" y="570"/>
                  </a:lnTo>
                  <a:lnTo>
                    <a:pt x="425" y="570"/>
                  </a:lnTo>
                  <a:lnTo>
                    <a:pt x="425" y="570"/>
                  </a:lnTo>
                  <a:lnTo>
                    <a:pt x="425" y="570"/>
                  </a:lnTo>
                  <a:lnTo>
                    <a:pt x="424" y="570"/>
                  </a:lnTo>
                  <a:lnTo>
                    <a:pt x="424" y="570"/>
                  </a:lnTo>
                  <a:lnTo>
                    <a:pt x="424" y="570"/>
                  </a:lnTo>
                  <a:lnTo>
                    <a:pt x="424" y="570"/>
                  </a:lnTo>
                  <a:lnTo>
                    <a:pt x="424" y="570"/>
                  </a:lnTo>
                  <a:lnTo>
                    <a:pt x="424" y="570"/>
                  </a:lnTo>
                  <a:lnTo>
                    <a:pt x="424" y="570"/>
                  </a:lnTo>
                  <a:lnTo>
                    <a:pt x="424" y="570"/>
                  </a:lnTo>
                  <a:lnTo>
                    <a:pt x="424" y="570"/>
                  </a:lnTo>
                  <a:lnTo>
                    <a:pt x="424" y="570"/>
                  </a:lnTo>
                  <a:lnTo>
                    <a:pt x="424" y="570"/>
                  </a:lnTo>
                  <a:lnTo>
                    <a:pt x="424" y="570"/>
                  </a:lnTo>
                  <a:lnTo>
                    <a:pt x="423" y="570"/>
                  </a:lnTo>
                  <a:lnTo>
                    <a:pt x="423" y="570"/>
                  </a:lnTo>
                  <a:lnTo>
                    <a:pt x="423" y="570"/>
                  </a:lnTo>
                  <a:lnTo>
                    <a:pt x="423" y="570"/>
                  </a:lnTo>
                  <a:lnTo>
                    <a:pt x="423" y="570"/>
                  </a:lnTo>
                  <a:lnTo>
                    <a:pt x="423" y="570"/>
                  </a:lnTo>
                  <a:lnTo>
                    <a:pt x="423" y="570"/>
                  </a:lnTo>
                  <a:lnTo>
                    <a:pt x="423" y="570"/>
                  </a:lnTo>
                  <a:lnTo>
                    <a:pt x="423" y="570"/>
                  </a:lnTo>
                  <a:lnTo>
                    <a:pt x="423" y="570"/>
                  </a:lnTo>
                  <a:lnTo>
                    <a:pt x="423" y="570"/>
                  </a:lnTo>
                  <a:lnTo>
                    <a:pt x="422" y="570"/>
                  </a:lnTo>
                  <a:lnTo>
                    <a:pt x="422" y="570"/>
                  </a:lnTo>
                  <a:lnTo>
                    <a:pt x="422" y="570"/>
                  </a:lnTo>
                  <a:lnTo>
                    <a:pt x="422" y="570"/>
                  </a:lnTo>
                  <a:lnTo>
                    <a:pt x="422" y="570"/>
                  </a:lnTo>
                  <a:lnTo>
                    <a:pt x="422" y="570"/>
                  </a:lnTo>
                  <a:lnTo>
                    <a:pt x="422" y="570"/>
                  </a:lnTo>
                  <a:lnTo>
                    <a:pt x="422" y="570"/>
                  </a:lnTo>
                  <a:lnTo>
                    <a:pt x="422" y="570"/>
                  </a:lnTo>
                  <a:lnTo>
                    <a:pt x="422" y="570"/>
                  </a:lnTo>
                  <a:lnTo>
                    <a:pt x="422" y="570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421" y="570"/>
                  </a:lnTo>
                  <a:lnTo>
                    <a:pt x="420" y="570"/>
                  </a:lnTo>
                  <a:lnTo>
                    <a:pt x="420" y="570"/>
                  </a:lnTo>
                  <a:lnTo>
                    <a:pt x="420" y="570"/>
                  </a:lnTo>
                  <a:lnTo>
                    <a:pt x="420" y="570"/>
                  </a:lnTo>
                  <a:lnTo>
                    <a:pt x="420" y="570"/>
                  </a:lnTo>
                  <a:lnTo>
                    <a:pt x="420" y="570"/>
                  </a:lnTo>
                  <a:lnTo>
                    <a:pt x="420" y="570"/>
                  </a:lnTo>
                  <a:lnTo>
                    <a:pt x="420" y="570"/>
                  </a:lnTo>
                  <a:lnTo>
                    <a:pt x="420" y="570"/>
                  </a:lnTo>
                  <a:lnTo>
                    <a:pt x="420" y="570"/>
                  </a:lnTo>
                  <a:lnTo>
                    <a:pt x="420" y="570"/>
                  </a:lnTo>
                  <a:lnTo>
                    <a:pt x="420" y="570"/>
                  </a:lnTo>
                  <a:lnTo>
                    <a:pt x="419" y="570"/>
                  </a:lnTo>
                  <a:lnTo>
                    <a:pt x="419" y="570"/>
                  </a:lnTo>
                  <a:lnTo>
                    <a:pt x="419" y="570"/>
                  </a:lnTo>
                  <a:lnTo>
                    <a:pt x="419" y="570"/>
                  </a:lnTo>
                  <a:lnTo>
                    <a:pt x="419" y="570"/>
                  </a:lnTo>
                  <a:lnTo>
                    <a:pt x="419" y="570"/>
                  </a:lnTo>
                  <a:lnTo>
                    <a:pt x="419" y="570"/>
                  </a:lnTo>
                  <a:lnTo>
                    <a:pt x="419" y="570"/>
                  </a:lnTo>
                  <a:lnTo>
                    <a:pt x="419" y="570"/>
                  </a:lnTo>
                  <a:lnTo>
                    <a:pt x="419" y="570"/>
                  </a:lnTo>
                  <a:lnTo>
                    <a:pt x="418" y="570"/>
                  </a:lnTo>
                  <a:lnTo>
                    <a:pt x="418" y="570"/>
                  </a:lnTo>
                  <a:lnTo>
                    <a:pt x="418" y="570"/>
                  </a:lnTo>
                  <a:lnTo>
                    <a:pt x="418" y="570"/>
                  </a:lnTo>
                  <a:lnTo>
                    <a:pt x="418" y="570"/>
                  </a:lnTo>
                  <a:lnTo>
                    <a:pt x="418" y="570"/>
                  </a:lnTo>
                  <a:lnTo>
                    <a:pt x="418" y="570"/>
                  </a:lnTo>
                  <a:lnTo>
                    <a:pt x="418" y="570"/>
                  </a:lnTo>
                  <a:lnTo>
                    <a:pt x="418" y="570"/>
                  </a:lnTo>
                  <a:lnTo>
                    <a:pt x="418" y="570"/>
                  </a:lnTo>
                  <a:lnTo>
                    <a:pt x="418" y="570"/>
                  </a:lnTo>
                  <a:lnTo>
                    <a:pt x="418" y="570"/>
                  </a:lnTo>
                  <a:lnTo>
                    <a:pt x="417" y="570"/>
                  </a:lnTo>
                  <a:lnTo>
                    <a:pt x="417" y="570"/>
                  </a:lnTo>
                  <a:lnTo>
                    <a:pt x="417" y="570"/>
                  </a:lnTo>
                  <a:lnTo>
                    <a:pt x="417" y="570"/>
                  </a:lnTo>
                  <a:lnTo>
                    <a:pt x="417" y="570"/>
                  </a:lnTo>
                  <a:lnTo>
                    <a:pt x="417" y="570"/>
                  </a:lnTo>
                  <a:lnTo>
                    <a:pt x="417" y="570"/>
                  </a:lnTo>
                  <a:lnTo>
                    <a:pt x="417" y="570"/>
                  </a:lnTo>
                  <a:lnTo>
                    <a:pt x="417" y="570"/>
                  </a:lnTo>
                  <a:lnTo>
                    <a:pt x="417" y="570"/>
                  </a:lnTo>
                  <a:lnTo>
                    <a:pt x="416" y="570"/>
                  </a:lnTo>
                  <a:lnTo>
                    <a:pt x="416" y="570"/>
                  </a:lnTo>
                  <a:lnTo>
                    <a:pt x="416" y="570"/>
                  </a:lnTo>
                  <a:lnTo>
                    <a:pt x="416" y="570"/>
                  </a:lnTo>
                  <a:lnTo>
                    <a:pt x="416" y="570"/>
                  </a:lnTo>
                  <a:lnTo>
                    <a:pt x="416" y="570"/>
                  </a:lnTo>
                  <a:lnTo>
                    <a:pt x="416" y="570"/>
                  </a:lnTo>
                  <a:lnTo>
                    <a:pt x="416" y="570"/>
                  </a:lnTo>
                  <a:lnTo>
                    <a:pt x="416" y="570"/>
                  </a:lnTo>
                  <a:lnTo>
                    <a:pt x="416" y="570"/>
                  </a:lnTo>
                  <a:lnTo>
                    <a:pt x="416" y="570"/>
                  </a:lnTo>
                  <a:lnTo>
                    <a:pt x="416" y="570"/>
                  </a:lnTo>
                  <a:lnTo>
                    <a:pt x="415" y="570"/>
                  </a:lnTo>
                  <a:lnTo>
                    <a:pt x="415" y="570"/>
                  </a:lnTo>
                  <a:lnTo>
                    <a:pt x="415" y="570"/>
                  </a:lnTo>
                  <a:lnTo>
                    <a:pt x="415" y="570"/>
                  </a:lnTo>
                  <a:lnTo>
                    <a:pt x="415" y="570"/>
                  </a:lnTo>
                  <a:lnTo>
                    <a:pt x="415" y="570"/>
                  </a:lnTo>
                  <a:lnTo>
                    <a:pt x="415" y="570"/>
                  </a:lnTo>
                  <a:lnTo>
                    <a:pt x="415" y="570"/>
                  </a:lnTo>
                  <a:lnTo>
                    <a:pt x="415" y="570"/>
                  </a:lnTo>
                  <a:lnTo>
                    <a:pt x="415" y="570"/>
                  </a:lnTo>
                  <a:lnTo>
                    <a:pt x="415" y="570"/>
                  </a:lnTo>
                  <a:lnTo>
                    <a:pt x="414" y="570"/>
                  </a:lnTo>
                  <a:lnTo>
                    <a:pt x="414" y="570"/>
                  </a:lnTo>
                  <a:lnTo>
                    <a:pt x="414" y="570"/>
                  </a:lnTo>
                  <a:lnTo>
                    <a:pt x="414" y="570"/>
                  </a:lnTo>
                  <a:lnTo>
                    <a:pt x="414" y="570"/>
                  </a:lnTo>
                  <a:lnTo>
                    <a:pt x="414" y="570"/>
                  </a:lnTo>
                  <a:lnTo>
                    <a:pt x="414" y="570"/>
                  </a:lnTo>
                  <a:lnTo>
                    <a:pt x="414" y="570"/>
                  </a:lnTo>
                  <a:lnTo>
                    <a:pt x="414" y="570"/>
                  </a:lnTo>
                  <a:lnTo>
                    <a:pt x="414" y="570"/>
                  </a:lnTo>
                  <a:lnTo>
                    <a:pt x="413" y="570"/>
                  </a:lnTo>
                  <a:lnTo>
                    <a:pt x="413" y="570"/>
                  </a:lnTo>
                  <a:lnTo>
                    <a:pt x="413" y="570"/>
                  </a:lnTo>
                  <a:lnTo>
                    <a:pt x="413" y="570"/>
                  </a:lnTo>
                  <a:lnTo>
                    <a:pt x="413" y="570"/>
                  </a:lnTo>
                  <a:lnTo>
                    <a:pt x="413" y="570"/>
                  </a:lnTo>
                  <a:lnTo>
                    <a:pt x="413" y="570"/>
                  </a:lnTo>
                  <a:lnTo>
                    <a:pt x="413" y="570"/>
                  </a:lnTo>
                  <a:lnTo>
                    <a:pt x="413" y="570"/>
                  </a:lnTo>
                  <a:lnTo>
                    <a:pt x="413" y="570"/>
                  </a:lnTo>
                  <a:lnTo>
                    <a:pt x="413" y="570"/>
                  </a:lnTo>
                  <a:lnTo>
                    <a:pt x="413" y="570"/>
                  </a:lnTo>
                  <a:lnTo>
                    <a:pt x="412" y="570"/>
                  </a:lnTo>
                  <a:lnTo>
                    <a:pt x="412" y="570"/>
                  </a:lnTo>
                  <a:lnTo>
                    <a:pt x="412" y="570"/>
                  </a:lnTo>
                  <a:lnTo>
                    <a:pt x="412" y="570"/>
                  </a:lnTo>
                  <a:lnTo>
                    <a:pt x="412" y="570"/>
                  </a:lnTo>
                  <a:lnTo>
                    <a:pt x="412" y="570"/>
                  </a:lnTo>
                  <a:lnTo>
                    <a:pt x="412" y="570"/>
                  </a:lnTo>
                  <a:lnTo>
                    <a:pt x="412" y="570"/>
                  </a:lnTo>
                  <a:lnTo>
                    <a:pt x="412" y="570"/>
                  </a:lnTo>
                  <a:lnTo>
                    <a:pt x="412" y="570"/>
                  </a:lnTo>
                  <a:lnTo>
                    <a:pt x="411" y="570"/>
                  </a:lnTo>
                  <a:lnTo>
                    <a:pt x="411" y="570"/>
                  </a:lnTo>
                  <a:lnTo>
                    <a:pt x="411" y="570"/>
                  </a:lnTo>
                  <a:lnTo>
                    <a:pt x="411" y="570"/>
                  </a:lnTo>
                  <a:lnTo>
                    <a:pt x="411" y="570"/>
                  </a:lnTo>
                  <a:lnTo>
                    <a:pt x="411" y="570"/>
                  </a:lnTo>
                  <a:lnTo>
                    <a:pt x="411" y="570"/>
                  </a:lnTo>
                  <a:lnTo>
                    <a:pt x="411" y="570"/>
                  </a:lnTo>
                  <a:lnTo>
                    <a:pt x="411" y="570"/>
                  </a:lnTo>
                  <a:lnTo>
                    <a:pt x="411" y="570"/>
                  </a:lnTo>
                  <a:lnTo>
                    <a:pt x="411" y="570"/>
                  </a:lnTo>
                  <a:lnTo>
                    <a:pt x="411" y="570"/>
                  </a:lnTo>
                  <a:lnTo>
                    <a:pt x="410" y="570"/>
                  </a:lnTo>
                  <a:lnTo>
                    <a:pt x="410" y="570"/>
                  </a:lnTo>
                  <a:lnTo>
                    <a:pt x="410" y="570"/>
                  </a:lnTo>
                  <a:lnTo>
                    <a:pt x="410" y="570"/>
                  </a:lnTo>
                  <a:lnTo>
                    <a:pt x="410" y="570"/>
                  </a:lnTo>
                  <a:lnTo>
                    <a:pt x="410" y="570"/>
                  </a:lnTo>
                  <a:lnTo>
                    <a:pt x="410" y="570"/>
                  </a:lnTo>
                  <a:lnTo>
                    <a:pt x="410" y="570"/>
                  </a:lnTo>
                  <a:lnTo>
                    <a:pt x="410" y="570"/>
                  </a:lnTo>
                  <a:lnTo>
                    <a:pt x="410" y="570"/>
                  </a:lnTo>
                  <a:lnTo>
                    <a:pt x="410" y="570"/>
                  </a:lnTo>
                  <a:lnTo>
                    <a:pt x="409" y="570"/>
                  </a:lnTo>
                  <a:lnTo>
                    <a:pt x="409" y="570"/>
                  </a:lnTo>
                  <a:lnTo>
                    <a:pt x="409" y="570"/>
                  </a:lnTo>
                  <a:lnTo>
                    <a:pt x="409" y="570"/>
                  </a:lnTo>
                  <a:lnTo>
                    <a:pt x="409" y="570"/>
                  </a:lnTo>
                  <a:lnTo>
                    <a:pt x="409" y="570"/>
                  </a:lnTo>
                  <a:lnTo>
                    <a:pt x="409" y="570"/>
                  </a:lnTo>
                  <a:lnTo>
                    <a:pt x="409" y="570"/>
                  </a:lnTo>
                  <a:lnTo>
                    <a:pt x="409" y="570"/>
                  </a:lnTo>
                  <a:lnTo>
                    <a:pt x="409" y="570"/>
                  </a:lnTo>
                  <a:lnTo>
                    <a:pt x="409" y="570"/>
                  </a:lnTo>
                  <a:lnTo>
                    <a:pt x="408" y="570"/>
                  </a:lnTo>
                  <a:lnTo>
                    <a:pt x="408" y="570"/>
                  </a:lnTo>
                  <a:lnTo>
                    <a:pt x="408" y="570"/>
                  </a:lnTo>
                  <a:lnTo>
                    <a:pt x="408" y="570"/>
                  </a:lnTo>
                  <a:lnTo>
                    <a:pt x="408" y="570"/>
                  </a:lnTo>
                  <a:lnTo>
                    <a:pt x="408" y="570"/>
                  </a:lnTo>
                  <a:lnTo>
                    <a:pt x="408" y="570"/>
                  </a:lnTo>
                  <a:lnTo>
                    <a:pt x="408" y="570"/>
                  </a:lnTo>
                  <a:lnTo>
                    <a:pt x="408" y="570"/>
                  </a:lnTo>
                  <a:lnTo>
                    <a:pt x="408" y="570"/>
                  </a:lnTo>
                  <a:lnTo>
                    <a:pt x="408" y="570"/>
                  </a:lnTo>
                  <a:lnTo>
                    <a:pt x="407" y="570"/>
                  </a:lnTo>
                  <a:lnTo>
                    <a:pt x="407" y="570"/>
                  </a:lnTo>
                  <a:lnTo>
                    <a:pt x="407" y="570"/>
                  </a:lnTo>
                  <a:lnTo>
                    <a:pt x="407" y="570"/>
                  </a:lnTo>
                  <a:lnTo>
                    <a:pt x="407" y="570"/>
                  </a:lnTo>
                  <a:lnTo>
                    <a:pt x="407" y="570"/>
                  </a:lnTo>
                  <a:lnTo>
                    <a:pt x="407" y="570"/>
                  </a:lnTo>
                  <a:lnTo>
                    <a:pt x="407" y="570"/>
                  </a:lnTo>
                  <a:lnTo>
                    <a:pt x="407" y="570"/>
                  </a:lnTo>
                  <a:lnTo>
                    <a:pt x="407" y="570"/>
                  </a:lnTo>
                  <a:lnTo>
                    <a:pt x="407" y="570"/>
                  </a:lnTo>
                  <a:lnTo>
                    <a:pt x="407" y="570"/>
                  </a:lnTo>
                  <a:lnTo>
                    <a:pt x="406" y="570"/>
                  </a:lnTo>
                  <a:lnTo>
                    <a:pt x="406" y="570"/>
                  </a:lnTo>
                  <a:lnTo>
                    <a:pt x="406" y="570"/>
                  </a:lnTo>
                  <a:lnTo>
                    <a:pt x="406" y="570"/>
                  </a:lnTo>
                  <a:lnTo>
                    <a:pt x="406" y="570"/>
                  </a:lnTo>
                  <a:lnTo>
                    <a:pt x="406" y="570"/>
                  </a:lnTo>
                  <a:lnTo>
                    <a:pt x="406" y="570"/>
                  </a:lnTo>
                  <a:lnTo>
                    <a:pt x="406" y="570"/>
                  </a:lnTo>
                  <a:lnTo>
                    <a:pt x="406" y="570"/>
                  </a:lnTo>
                  <a:lnTo>
                    <a:pt x="406" y="570"/>
                  </a:lnTo>
                  <a:lnTo>
                    <a:pt x="405" y="570"/>
                  </a:lnTo>
                  <a:lnTo>
                    <a:pt x="405" y="570"/>
                  </a:lnTo>
                  <a:lnTo>
                    <a:pt x="405" y="570"/>
                  </a:lnTo>
                  <a:lnTo>
                    <a:pt x="405" y="570"/>
                  </a:lnTo>
                  <a:lnTo>
                    <a:pt x="405" y="570"/>
                  </a:lnTo>
                  <a:lnTo>
                    <a:pt x="405" y="570"/>
                  </a:lnTo>
                  <a:lnTo>
                    <a:pt x="405" y="570"/>
                  </a:lnTo>
                  <a:lnTo>
                    <a:pt x="405" y="570"/>
                  </a:lnTo>
                  <a:lnTo>
                    <a:pt x="405" y="570"/>
                  </a:lnTo>
                  <a:lnTo>
                    <a:pt x="405" y="570"/>
                  </a:lnTo>
                  <a:lnTo>
                    <a:pt x="405" y="570"/>
                  </a:lnTo>
                  <a:lnTo>
                    <a:pt x="405" y="570"/>
                  </a:lnTo>
                  <a:lnTo>
                    <a:pt x="404" y="570"/>
                  </a:lnTo>
                  <a:lnTo>
                    <a:pt x="404" y="570"/>
                  </a:lnTo>
                  <a:lnTo>
                    <a:pt x="404" y="570"/>
                  </a:lnTo>
                  <a:lnTo>
                    <a:pt x="404" y="570"/>
                  </a:lnTo>
                  <a:lnTo>
                    <a:pt x="404" y="570"/>
                  </a:lnTo>
                  <a:lnTo>
                    <a:pt x="404" y="570"/>
                  </a:lnTo>
                  <a:lnTo>
                    <a:pt x="404" y="570"/>
                  </a:lnTo>
                  <a:lnTo>
                    <a:pt x="404" y="570"/>
                  </a:lnTo>
                  <a:lnTo>
                    <a:pt x="404" y="570"/>
                  </a:lnTo>
                  <a:lnTo>
                    <a:pt x="404" y="570"/>
                  </a:lnTo>
                  <a:lnTo>
                    <a:pt x="403" y="570"/>
                  </a:lnTo>
                  <a:lnTo>
                    <a:pt x="403" y="570"/>
                  </a:lnTo>
                  <a:lnTo>
                    <a:pt x="403" y="570"/>
                  </a:lnTo>
                  <a:lnTo>
                    <a:pt x="403" y="570"/>
                  </a:lnTo>
                  <a:lnTo>
                    <a:pt x="403" y="570"/>
                  </a:lnTo>
                  <a:lnTo>
                    <a:pt x="403" y="570"/>
                  </a:lnTo>
                  <a:lnTo>
                    <a:pt x="403" y="570"/>
                  </a:lnTo>
                  <a:lnTo>
                    <a:pt x="403" y="570"/>
                  </a:lnTo>
                  <a:lnTo>
                    <a:pt x="403" y="570"/>
                  </a:lnTo>
                  <a:lnTo>
                    <a:pt x="403" y="570"/>
                  </a:lnTo>
                  <a:lnTo>
                    <a:pt x="403" y="570"/>
                  </a:lnTo>
                  <a:lnTo>
                    <a:pt x="403" y="570"/>
                  </a:lnTo>
                  <a:lnTo>
                    <a:pt x="402" y="570"/>
                  </a:lnTo>
                  <a:lnTo>
                    <a:pt x="402" y="570"/>
                  </a:lnTo>
                  <a:lnTo>
                    <a:pt x="402" y="570"/>
                  </a:lnTo>
                  <a:lnTo>
                    <a:pt x="402" y="570"/>
                  </a:lnTo>
                  <a:lnTo>
                    <a:pt x="402" y="570"/>
                  </a:lnTo>
                  <a:lnTo>
                    <a:pt x="402" y="570"/>
                  </a:lnTo>
                  <a:lnTo>
                    <a:pt x="402" y="570"/>
                  </a:lnTo>
                  <a:lnTo>
                    <a:pt x="402" y="570"/>
                  </a:lnTo>
                  <a:lnTo>
                    <a:pt x="402" y="570"/>
                  </a:lnTo>
                  <a:lnTo>
                    <a:pt x="402" y="570"/>
                  </a:lnTo>
                  <a:lnTo>
                    <a:pt x="402" y="570"/>
                  </a:lnTo>
                  <a:lnTo>
                    <a:pt x="401" y="570"/>
                  </a:lnTo>
                  <a:lnTo>
                    <a:pt x="401" y="570"/>
                  </a:lnTo>
                  <a:lnTo>
                    <a:pt x="401" y="570"/>
                  </a:lnTo>
                  <a:lnTo>
                    <a:pt x="401" y="570"/>
                  </a:lnTo>
                  <a:lnTo>
                    <a:pt x="401" y="570"/>
                  </a:lnTo>
                  <a:lnTo>
                    <a:pt x="401" y="570"/>
                  </a:lnTo>
                  <a:lnTo>
                    <a:pt x="401" y="570"/>
                  </a:lnTo>
                  <a:lnTo>
                    <a:pt x="401" y="570"/>
                  </a:lnTo>
                  <a:lnTo>
                    <a:pt x="401" y="570"/>
                  </a:lnTo>
                  <a:lnTo>
                    <a:pt x="401" y="570"/>
                  </a:lnTo>
                  <a:lnTo>
                    <a:pt x="400" y="570"/>
                  </a:lnTo>
                  <a:lnTo>
                    <a:pt x="400" y="570"/>
                  </a:lnTo>
                  <a:lnTo>
                    <a:pt x="400" y="570"/>
                  </a:lnTo>
                  <a:lnTo>
                    <a:pt x="400" y="570"/>
                  </a:lnTo>
                  <a:lnTo>
                    <a:pt x="400" y="570"/>
                  </a:lnTo>
                  <a:lnTo>
                    <a:pt x="400" y="570"/>
                  </a:lnTo>
                  <a:lnTo>
                    <a:pt x="400" y="570"/>
                  </a:lnTo>
                  <a:lnTo>
                    <a:pt x="400" y="570"/>
                  </a:lnTo>
                  <a:lnTo>
                    <a:pt x="400" y="570"/>
                  </a:lnTo>
                  <a:lnTo>
                    <a:pt x="400" y="570"/>
                  </a:lnTo>
                  <a:lnTo>
                    <a:pt x="400" y="570"/>
                  </a:lnTo>
                  <a:lnTo>
                    <a:pt x="400" y="570"/>
                  </a:lnTo>
                  <a:lnTo>
                    <a:pt x="399" y="570"/>
                  </a:lnTo>
                  <a:lnTo>
                    <a:pt x="399" y="570"/>
                  </a:lnTo>
                  <a:lnTo>
                    <a:pt x="399" y="570"/>
                  </a:lnTo>
                  <a:lnTo>
                    <a:pt x="399" y="570"/>
                  </a:lnTo>
                  <a:lnTo>
                    <a:pt x="399" y="570"/>
                  </a:lnTo>
                  <a:lnTo>
                    <a:pt x="399" y="570"/>
                  </a:lnTo>
                  <a:lnTo>
                    <a:pt x="399" y="570"/>
                  </a:lnTo>
                  <a:lnTo>
                    <a:pt x="399" y="570"/>
                  </a:lnTo>
                  <a:lnTo>
                    <a:pt x="399" y="570"/>
                  </a:lnTo>
                  <a:lnTo>
                    <a:pt x="399" y="570"/>
                  </a:lnTo>
                  <a:lnTo>
                    <a:pt x="398" y="570"/>
                  </a:lnTo>
                  <a:lnTo>
                    <a:pt x="398" y="570"/>
                  </a:lnTo>
                  <a:lnTo>
                    <a:pt x="398" y="570"/>
                  </a:lnTo>
                  <a:lnTo>
                    <a:pt x="398" y="570"/>
                  </a:lnTo>
                  <a:lnTo>
                    <a:pt x="398" y="570"/>
                  </a:lnTo>
                  <a:lnTo>
                    <a:pt x="398" y="570"/>
                  </a:lnTo>
                  <a:lnTo>
                    <a:pt x="398" y="570"/>
                  </a:lnTo>
                  <a:lnTo>
                    <a:pt x="398" y="570"/>
                  </a:lnTo>
                  <a:lnTo>
                    <a:pt x="398" y="570"/>
                  </a:lnTo>
                  <a:lnTo>
                    <a:pt x="398" y="570"/>
                  </a:lnTo>
                  <a:lnTo>
                    <a:pt x="398" y="570"/>
                  </a:lnTo>
                  <a:lnTo>
                    <a:pt x="398" y="570"/>
                  </a:lnTo>
                  <a:lnTo>
                    <a:pt x="397" y="570"/>
                  </a:lnTo>
                  <a:lnTo>
                    <a:pt x="397" y="570"/>
                  </a:lnTo>
                  <a:lnTo>
                    <a:pt x="397" y="570"/>
                  </a:lnTo>
                  <a:lnTo>
                    <a:pt x="397" y="570"/>
                  </a:lnTo>
                  <a:lnTo>
                    <a:pt x="397" y="570"/>
                  </a:lnTo>
                  <a:lnTo>
                    <a:pt x="397" y="570"/>
                  </a:lnTo>
                  <a:lnTo>
                    <a:pt x="397" y="570"/>
                  </a:lnTo>
                  <a:lnTo>
                    <a:pt x="397" y="570"/>
                  </a:lnTo>
                  <a:lnTo>
                    <a:pt x="397" y="570"/>
                  </a:lnTo>
                  <a:lnTo>
                    <a:pt x="397" y="570"/>
                  </a:lnTo>
                  <a:lnTo>
                    <a:pt x="397" y="570"/>
                  </a:lnTo>
                  <a:lnTo>
                    <a:pt x="396" y="570"/>
                  </a:lnTo>
                  <a:lnTo>
                    <a:pt x="396" y="570"/>
                  </a:lnTo>
                  <a:lnTo>
                    <a:pt x="396" y="570"/>
                  </a:lnTo>
                  <a:lnTo>
                    <a:pt x="396" y="570"/>
                  </a:lnTo>
                  <a:lnTo>
                    <a:pt x="396" y="570"/>
                  </a:lnTo>
                  <a:lnTo>
                    <a:pt x="396" y="570"/>
                  </a:lnTo>
                  <a:lnTo>
                    <a:pt x="396" y="570"/>
                  </a:lnTo>
                  <a:lnTo>
                    <a:pt x="396" y="570"/>
                  </a:lnTo>
                  <a:lnTo>
                    <a:pt x="396" y="570"/>
                  </a:lnTo>
                  <a:lnTo>
                    <a:pt x="396" y="570"/>
                  </a:lnTo>
                  <a:lnTo>
                    <a:pt x="396" y="570"/>
                  </a:lnTo>
                  <a:lnTo>
                    <a:pt x="395" y="570"/>
                  </a:lnTo>
                  <a:lnTo>
                    <a:pt x="395" y="570"/>
                  </a:lnTo>
                  <a:lnTo>
                    <a:pt x="395" y="570"/>
                  </a:lnTo>
                  <a:lnTo>
                    <a:pt x="395" y="570"/>
                  </a:lnTo>
                  <a:lnTo>
                    <a:pt x="395" y="570"/>
                  </a:lnTo>
                  <a:lnTo>
                    <a:pt x="395" y="570"/>
                  </a:lnTo>
                  <a:lnTo>
                    <a:pt x="395" y="570"/>
                  </a:lnTo>
                  <a:lnTo>
                    <a:pt x="395" y="570"/>
                  </a:lnTo>
                  <a:lnTo>
                    <a:pt x="395" y="570"/>
                  </a:lnTo>
                  <a:lnTo>
                    <a:pt x="395" y="570"/>
                  </a:lnTo>
                  <a:lnTo>
                    <a:pt x="395" y="570"/>
                  </a:lnTo>
                  <a:lnTo>
                    <a:pt x="394" y="570"/>
                  </a:lnTo>
                  <a:lnTo>
                    <a:pt x="394" y="570"/>
                  </a:lnTo>
                  <a:lnTo>
                    <a:pt x="394" y="570"/>
                  </a:lnTo>
                  <a:lnTo>
                    <a:pt x="394" y="570"/>
                  </a:lnTo>
                  <a:lnTo>
                    <a:pt x="394" y="570"/>
                  </a:lnTo>
                  <a:lnTo>
                    <a:pt x="394" y="570"/>
                  </a:lnTo>
                  <a:lnTo>
                    <a:pt x="394" y="570"/>
                  </a:lnTo>
                  <a:lnTo>
                    <a:pt x="394" y="570"/>
                  </a:lnTo>
                  <a:lnTo>
                    <a:pt x="394" y="570"/>
                  </a:lnTo>
                  <a:lnTo>
                    <a:pt x="394" y="570"/>
                  </a:lnTo>
                  <a:lnTo>
                    <a:pt x="394" y="570"/>
                  </a:lnTo>
                  <a:lnTo>
                    <a:pt x="394" y="570"/>
                  </a:lnTo>
                  <a:lnTo>
                    <a:pt x="393" y="570"/>
                  </a:lnTo>
                  <a:lnTo>
                    <a:pt x="393" y="570"/>
                  </a:lnTo>
                  <a:lnTo>
                    <a:pt x="393" y="570"/>
                  </a:lnTo>
                  <a:lnTo>
                    <a:pt x="393" y="570"/>
                  </a:lnTo>
                  <a:lnTo>
                    <a:pt x="393" y="570"/>
                  </a:lnTo>
                  <a:lnTo>
                    <a:pt x="393" y="570"/>
                  </a:lnTo>
                  <a:lnTo>
                    <a:pt x="393" y="570"/>
                  </a:lnTo>
                  <a:lnTo>
                    <a:pt x="393" y="570"/>
                  </a:lnTo>
                  <a:lnTo>
                    <a:pt x="393" y="570"/>
                  </a:lnTo>
                  <a:lnTo>
                    <a:pt x="393" y="570"/>
                  </a:lnTo>
                  <a:lnTo>
                    <a:pt x="392" y="570"/>
                  </a:lnTo>
                  <a:lnTo>
                    <a:pt x="392" y="570"/>
                  </a:lnTo>
                  <a:lnTo>
                    <a:pt x="392" y="570"/>
                  </a:lnTo>
                  <a:lnTo>
                    <a:pt x="392" y="570"/>
                  </a:lnTo>
                  <a:lnTo>
                    <a:pt x="392" y="570"/>
                  </a:lnTo>
                  <a:lnTo>
                    <a:pt x="392" y="570"/>
                  </a:lnTo>
                  <a:lnTo>
                    <a:pt x="392" y="570"/>
                  </a:lnTo>
                  <a:lnTo>
                    <a:pt x="392" y="570"/>
                  </a:lnTo>
                  <a:lnTo>
                    <a:pt x="392" y="570"/>
                  </a:lnTo>
                  <a:lnTo>
                    <a:pt x="392" y="570"/>
                  </a:lnTo>
                  <a:lnTo>
                    <a:pt x="392" y="570"/>
                  </a:lnTo>
                  <a:lnTo>
                    <a:pt x="392" y="570"/>
                  </a:lnTo>
                  <a:lnTo>
                    <a:pt x="391" y="570"/>
                  </a:lnTo>
                  <a:lnTo>
                    <a:pt x="391" y="570"/>
                  </a:lnTo>
                  <a:lnTo>
                    <a:pt x="391" y="570"/>
                  </a:lnTo>
                  <a:lnTo>
                    <a:pt x="391" y="570"/>
                  </a:lnTo>
                  <a:lnTo>
                    <a:pt x="391" y="570"/>
                  </a:lnTo>
                  <a:lnTo>
                    <a:pt x="391" y="570"/>
                  </a:lnTo>
                  <a:lnTo>
                    <a:pt x="391" y="570"/>
                  </a:lnTo>
                  <a:lnTo>
                    <a:pt x="391" y="570"/>
                  </a:lnTo>
                  <a:lnTo>
                    <a:pt x="391" y="570"/>
                  </a:lnTo>
                  <a:lnTo>
                    <a:pt x="391" y="570"/>
                  </a:lnTo>
                  <a:lnTo>
                    <a:pt x="390" y="570"/>
                  </a:lnTo>
                  <a:lnTo>
                    <a:pt x="390" y="570"/>
                  </a:lnTo>
                  <a:lnTo>
                    <a:pt x="390" y="570"/>
                  </a:lnTo>
                  <a:lnTo>
                    <a:pt x="390" y="570"/>
                  </a:lnTo>
                  <a:lnTo>
                    <a:pt x="390" y="570"/>
                  </a:lnTo>
                  <a:lnTo>
                    <a:pt x="390" y="570"/>
                  </a:lnTo>
                  <a:lnTo>
                    <a:pt x="390" y="570"/>
                  </a:lnTo>
                  <a:lnTo>
                    <a:pt x="390" y="570"/>
                  </a:lnTo>
                  <a:lnTo>
                    <a:pt x="390" y="570"/>
                  </a:lnTo>
                  <a:lnTo>
                    <a:pt x="390" y="570"/>
                  </a:lnTo>
                  <a:lnTo>
                    <a:pt x="390" y="570"/>
                  </a:lnTo>
                  <a:lnTo>
                    <a:pt x="390" y="570"/>
                  </a:lnTo>
                  <a:lnTo>
                    <a:pt x="389" y="570"/>
                  </a:lnTo>
                  <a:lnTo>
                    <a:pt x="389" y="570"/>
                  </a:lnTo>
                  <a:lnTo>
                    <a:pt x="389" y="570"/>
                  </a:lnTo>
                  <a:lnTo>
                    <a:pt x="389" y="570"/>
                  </a:lnTo>
                  <a:lnTo>
                    <a:pt x="389" y="570"/>
                  </a:lnTo>
                  <a:lnTo>
                    <a:pt x="389" y="570"/>
                  </a:lnTo>
                  <a:lnTo>
                    <a:pt x="389" y="570"/>
                  </a:lnTo>
                  <a:lnTo>
                    <a:pt x="389" y="570"/>
                  </a:lnTo>
                  <a:lnTo>
                    <a:pt x="389" y="570"/>
                  </a:lnTo>
                  <a:lnTo>
                    <a:pt x="389" y="570"/>
                  </a:lnTo>
                  <a:lnTo>
                    <a:pt x="389" y="570"/>
                  </a:lnTo>
                  <a:lnTo>
                    <a:pt x="388" y="570"/>
                  </a:lnTo>
                  <a:lnTo>
                    <a:pt x="388" y="570"/>
                  </a:lnTo>
                  <a:lnTo>
                    <a:pt x="388" y="570"/>
                  </a:lnTo>
                  <a:lnTo>
                    <a:pt x="388" y="570"/>
                  </a:lnTo>
                  <a:lnTo>
                    <a:pt x="388" y="570"/>
                  </a:lnTo>
                  <a:lnTo>
                    <a:pt x="388" y="570"/>
                  </a:lnTo>
                  <a:lnTo>
                    <a:pt x="388" y="570"/>
                  </a:lnTo>
                  <a:lnTo>
                    <a:pt x="388" y="570"/>
                  </a:lnTo>
                  <a:lnTo>
                    <a:pt x="388" y="570"/>
                  </a:lnTo>
                  <a:lnTo>
                    <a:pt x="388" y="570"/>
                  </a:lnTo>
                  <a:lnTo>
                    <a:pt x="387" y="570"/>
                  </a:lnTo>
                  <a:lnTo>
                    <a:pt x="387" y="570"/>
                  </a:lnTo>
                  <a:lnTo>
                    <a:pt x="387" y="570"/>
                  </a:lnTo>
                  <a:lnTo>
                    <a:pt x="387" y="570"/>
                  </a:lnTo>
                  <a:lnTo>
                    <a:pt x="387" y="570"/>
                  </a:lnTo>
                  <a:lnTo>
                    <a:pt x="387" y="570"/>
                  </a:lnTo>
                  <a:lnTo>
                    <a:pt x="387" y="570"/>
                  </a:lnTo>
                  <a:lnTo>
                    <a:pt x="387" y="570"/>
                  </a:lnTo>
                  <a:lnTo>
                    <a:pt x="387" y="570"/>
                  </a:lnTo>
                  <a:lnTo>
                    <a:pt x="387" y="570"/>
                  </a:lnTo>
                  <a:lnTo>
                    <a:pt x="387" y="570"/>
                  </a:lnTo>
                  <a:lnTo>
                    <a:pt x="387" y="570"/>
                  </a:lnTo>
                  <a:lnTo>
                    <a:pt x="386" y="570"/>
                  </a:lnTo>
                  <a:lnTo>
                    <a:pt x="386" y="570"/>
                  </a:lnTo>
                  <a:lnTo>
                    <a:pt x="386" y="570"/>
                  </a:lnTo>
                  <a:lnTo>
                    <a:pt x="386" y="570"/>
                  </a:lnTo>
                  <a:lnTo>
                    <a:pt x="386" y="570"/>
                  </a:lnTo>
                  <a:lnTo>
                    <a:pt x="386" y="570"/>
                  </a:lnTo>
                  <a:lnTo>
                    <a:pt x="386" y="570"/>
                  </a:lnTo>
                  <a:lnTo>
                    <a:pt x="386" y="570"/>
                  </a:lnTo>
                  <a:lnTo>
                    <a:pt x="386" y="570"/>
                  </a:lnTo>
                  <a:lnTo>
                    <a:pt x="386" y="570"/>
                  </a:lnTo>
                  <a:lnTo>
                    <a:pt x="386" y="570"/>
                  </a:lnTo>
                  <a:lnTo>
                    <a:pt x="385" y="570"/>
                  </a:lnTo>
                  <a:lnTo>
                    <a:pt x="385" y="570"/>
                  </a:lnTo>
                  <a:lnTo>
                    <a:pt x="385" y="570"/>
                  </a:lnTo>
                  <a:lnTo>
                    <a:pt x="385" y="570"/>
                  </a:lnTo>
                  <a:lnTo>
                    <a:pt x="385" y="570"/>
                  </a:lnTo>
                  <a:lnTo>
                    <a:pt x="385" y="570"/>
                  </a:lnTo>
                  <a:lnTo>
                    <a:pt x="385" y="570"/>
                  </a:lnTo>
                  <a:lnTo>
                    <a:pt x="385" y="570"/>
                  </a:lnTo>
                  <a:lnTo>
                    <a:pt x="385" y="570"/>
                  </a:lnTo>
                  <a:lnTo>
                    <a:pt x="385" y="570"/>
                  </a:lnTo>
                  <a:lnTo>
                    <a:pt x="385" y="570"/>
                  </a:lnTo>
                  <a:lnTo>
                    <a:pt x="384" y="570"/>
                  </a:lnTo>
                  <a:lnTo>
                    <a:pt x="384" y="570"/>
                  </a:lnTo>
                  <a:lnTo>
                    <a:pt x="384" y="570"/>
                  </a:lnTo>
                  <a:lnTo>
                    <a:pt x="384" y="570"/>
                  </a:lnTo>
                  <a:lnTo>
                    <a:pt x="384" y="570"/>
                  </a:lnTo>
                  <a:lnTo>
                    <a:pt x="384" y="570"/>
                  </a:lnTo>
                  <a:lnTo>
                    <a:pt x="384" y="570"/>
                  </a:lnTo>
                  <a:lnTo>
                    <a:pt x="384" y="570"/>
                  </a:lnTo>
                  <a:lnTo>
                    <a:pt x="384" y="570"/>
                  </a:lnTo>
                  <a:lnTo>
                    <a:pt x="384" y="570"/>
                  </a:lnTo>
                  <a:lnTo>
                    <a:pt x="384" y="570"/>
                  </a:lnTo>
                  <a:lnTo>
                    <a:pt x="383" y="570"/>
                  </a:lnTo>
                  <a:lnTo>
                    <a:pt x="383" y="570"/>
                  </a:lnTo>
                  <a:lnTo>
                    <a:pt x="383" y="570"/>
                  </a:lnTo>
                  <a:lnTo>
                    <a:pt x="383" y="570"/>
                  </a:lnTo>
                  <a:lnTo>
                    <a:pt x="383" y="570"/>
                  </a:lnTo>
                  <a:lnTo>
                    <a:pt x="383" y="570"/>
                  </a:lnTo>
                  <a:lnTo>
                    <a:pt x="383" y="570"/>
                  </a:lnTo>
                  <a:lnTo>
                    <a:pt x="383" y="570"/>
                  </a:lnTo>
                  <a:lnTo>
                    <a:pt x="383" y="570"/>
                  </a:lnTo>
                  <a:lnTo>
                    <a:pt x="383" y="570"/>
                  </a:lnTo>
                  <a:lnTo>
                    <a:pt x="383" y="570"/>
                  </a:lnTo>
                  <a:lnTo>
                    <a:pt x="382" y="570"/>
                  </a:lnTo>
                  <a:lnTo>
                    <a:pt x="382" y="570"/>
                  </a:lnTo>
                  <a:lnTo>
                    <a:pt x="382" y="570"/>
                  </a:lnTo>
                  <a:lnTo>
                    <a:pt x="382" y="570"/>
                  </a:lnTo>
                  <a:lnTo>
                    <a:pt x="382" y="570"/>
                  </a:lnTo>
                  <a:lnTo>
                    <a:pt x="382" y="570"/>
                  </a:lnTo>
                  <a:lnTo>
                    <a:pt x="382" y="570"/>
                  </a:lnTo>
                  <a:lnTo>
                    <a:pt x="382" y="570"/>
                  </a:lnTo>
                  <a:lnTo>
                    <a:pt x="382" y="570"/>
                  </a:lnTo>
                  <a:lnTo>
                    <a:pt x="382" y="570"/>
                  </a:lnTo>
                  <a:lnTo>
                    <a:pt x="382" y="570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1" y="570"/>
                  </a:lnTo>
                  <a:lnTo>
                    <a:pt x="380" y="570"/>
                  </a:lnTo>
                  <a:lnTo>
                    <a:pt x="380" y="570"/>
                  </a:lnTo>
                  <a:lnTo>
                    <a:pt x="380" y="570"/>
                  </a:lnTo>
                  <a:lnTo>
                    <a:pt x="380" y="570"/>
                  </a:lnTo>
                  <a:lnTo>
                    <a:pt x="380" y="570"/>
                  </a:lnTo>
                  <a:lnTo>
                    <a:pt x="380" y="570"/>
                  </a:lnTo>
                  <a:lnTo>
                    <a:pt x="380" y="570"/>
                  </a:lnTo>
                  <a:lnTo>
                    <a:pt x="380" y="570"/>
                  </a:lnTo>
                  <a:lnTo>
                    <a:pt x="380" y="570"/>
                  </a:lnTo>
                  <a:lnTo>
                    <a:pt x="380" y="570"/>
                  </a:lnTo>
                  <a:lnTo>
                    <a:pt x="379" y="570"/>
                  </a:lnTo>
                  <a:lnTo>
                    <a:pt x="379" y="570"/>
                  </a:lnTo>
                  <a:lnTo>
                    <a:pt x="379" y="570"/>
                  </a:lnTo>
                  <a:lnTo>
                    <a:pt x="379" y="570"/>
                  </a:lnTo>
                  <a:lnTo>
                    <a:pt x="379" y="570"/>
                  </a:lnTo>
                  <a:lnTo>
                    <a:pt x="379" y="570"/>
                  </a:lnTo>
                  <a:lnTo>
                    <a:pt x="379" y="570"/>
                  </a:lnTo>
                  <a:lnTo>
                    <a:pt x="379" y="570"/>
                  </a:lnTo>
                  <a:lnTo>
                    <a:pt x="379" y="570"/>
                  </a:lnTo>
                  <a:lnTo>
                    <a:pt x="379" y="570"/>
                  </a:lnTo>
                  <a:lnTo>
                    <a:pt x="379" y="570"/>
                  </a:lnTo>
                  <a:lnTo>
                    <a:pt x="379" y="570"/>
                  </a:lnTo>
                  <a:lnTo>
                    <a:pt x="378" y="570"/>
                  </a:lnTo>
                  <a:lnTo>
                    <a:pt x="378" y="570"/>
                  </a:lnTo>
                  <a:lnTo>
                    <a:pt x="378" y="570"/>
                  </a:lnTo>
                  <a:lnTo>
                    <a:pt x="378" y="570"/>
                  </a:lnTo>
                  <a:lnTo>
                    <a:pt x="378" y="570"/>
                  </a:lnTo>
                  <a:lnTo>
                    <a:pt x="378" y="570"/>
                  </a:lnTo>
                  <a:lnTo>
                    <a:pt x="378" y="570"/>
                  </a:lnTo>
                  <a:lnTo>
                    <a:pt x="378" y="570"/>
                  </a:lnTo>
                  <a:lnTo>
                    <a:pt x="378" y="570"/>
                  </a:lnTo>
                  <a:lnTo>
                    <a:pt x="378" y="570"/>
                  </a:lnTo>
                  <a:lnTo>
                    <a:pt x="377" y="570"/>
                  </a:lnTo>
                  <a:lnTo>
                    <a:pt x="377" y="570"/>
                  </a:lnTo>
                  <a:lnTo>
                    <a:pt x="377" y="570"/>
                  </a:lnTo>
                  <a:lnTo>
                    <a:pt x="377" y="570"/>
                  </a:lnTo>
                  <a:lnTo>
                    <a:pt x="377" y="570"/>
                  </a:lnTo>
                  <a:lnTo>
                    <a:pt x="377" y="570"/>
                  </a:lnTo>
                  <a:lnTo>
                    <a:pt x="377" y="570"/>
                  </a:lnTo>
                  <a:lnTo>
                    <a:pt x="377" y="570"/>
                  </a:lnTo>
                  <a:lnTo>
                    <a:pt x="377" y="570"/>
                  </a:lnTo>
                  <a:lnTo>
                    <a:pt x="377" y="570"/>
                  </a:lnTo>
                  <a:lnTo>
                    <a:pt x="377" y="570"/>
                  </a:lnTo>
                  <a:lnTo>
                    <a:pt x="377" y="570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376" y="570"/>
                  </a:lnTo>
                  <a:lnTo>
                    <a:pt x="375" y="570"/>
                  </a:lnTo>
                  <a:lnTo>
                    <a:pt x="375" y="570"/>
                  </a:lnTo>
                  <a:lnTo>
                    <a:pt x="375" y="570"/>
                  </a:lnTo>
                  <a:lnTo>
                    <a:pt x="375" y="570"/>
                  </a:lnTo>
                  <a:lnTo>
                    <a:pt x="375" y="570"/>
                  </a:lnTo>
                  <a:lnTo>
                    <a:pt x="375" y="570"/>
                  </a:lnTo>
                  <a:lnTo>
                    <a:pt x="375" y="570"/>
                  </a:lnTo>
                  <a:lnTo>
                    <a:pt x="375" y="570"/>
                  </a:lnTo>
                  <a:lnTo>
                    <a:pt x="375" y="570"/>
                  </a:lnTo>
                  <a:lnTo>
                    <a:pt x="375" y="570"/>
                  </a:lnTo>
                  <a:lnTo>
                    <a:pt x="374" y="570"/>
                  </a:lnTo>
                  <a:lnTo>
                    <a:pt x="374" y="570"/>
                  </a:lnTo>
                  <a:lnTo>
                    <a:pt x="374" y="570"/>
                  </a:lnTo>
                  <a:lnTo>
                    <a:pt x="374" y="570"/>
                  </a:lnTo>
                  <a:lnTo>
                    <a:pt x="374" y="570"/>
                  </a:lnTo>
                  <a:lnTo>
                    <a:pt x="374" y="570"/>
                  </a:lnTo>
                  <a:lnTo>
                    <a:pt x="374" y="570"/>
                  </a:lnTo>
                  <a:lnTo>
                    <a:pt x="374" y="570"/>
                  </a:lnTo>
                  <a:lnTo>
                    <a:pt x="374" y="570"/>
                  </a:lnTo>
                  <a:lnTo>
                    <a:pt x="374" y="570"/>
                  </a:lnTo>
                  <a:lnTo>
                    <a:pt x="374" y="570"/>
                  </a:lnTo>
                  <a:lnTo>
                    <a:pt x="374" y="570"/>
                  </a:lnTo>
                  <a:lnTo>
                    <a:pt x="373" y="570"/>
                  </a:lnTo>
                  <a:lnTo>
                    <a:pt x="373" y="570"/>
                  </a:lnTo>
                  <a:lnTo>
                    <a:pt x="373" y="570"/>
                  </a:lnTo>
                  <a:lnTo>
                    <a:pt x="373" y="570"/>
                  </a:lnTo>
                  <a:lnTo>
                    <a:pt x="373" y="570"/>
                  </a:lnTo>
                  <a:lnTo>
                    <a:pt x="373" y="570"/>
                  </a:lnTo>
                  <a:lnTo>
                    <a:pt x="373" y="570"/>
                  </a:lnTo>
                  <a:lnTo>
                    <a:pt x="373" y="570"/>
                  </a:lnTo>
                  <a:lnTo>
                    <a:pt x="373" y="570"/>
                  </a:lnTo>
                  <a:lnTo>
                    <a:pt x="373" y="570"/>
                  </a:lnTo>
                  <a:lnTo>
                    <a:pt x="373" y="570"/>
                  </a:lnTo>
                  <a:lnTo>
                    <a:pt x="372" y="570"/>
                  </a:lnTo>
                  <a:lnTo>
                    <a:pt x="372" y="570"/>
                  </a:lnTo>
                  <a:lnTo>
                    <a:pt x="372" y="570"/>
                  </a:lnTo>
                  <a:lnTo>
                    <a:pt x="372" y="570"/>
                  </a:lnTo>
                  <a:lnTo>
                    <a:pt x="372" y="570"/>
                  </a:lnTo>
                  <a:lnTo>
                    <a:pt x="372" y="570"/>
                  </a:lnTo>
                  <a:lnTo>
                    <a:pt x="372" y="570"/>
                  </a:lnTo>
                  <a:lnTo>
                    <a:pt x="372" y="570"/>
                  </a:lnTo>
                  <a:lnTo>
                    <a:pt x="372" y="570"/>
                  </a:lnTo>
                  <a:lnTo>
                    <a:pt x="372" y="570"/>
                  </a:lnTo>
                  <a:lnTo>
                    <a:pt x="372" y="570"/>
                  </a:lnTo>
                  <a:lnTo>
                    <a:pt x="371" y="570"/>
                  </a:lnTo>
                  <a:lnTo>
                    <a:pt x="371" y="570"/>
                  </a:lnTo>
                  <a:lnTo>
                    <a:pt x="371" y="570"/>
                  </a:lnTo>
                  <a:lnTo>
                    <a:pt x="371" y="570"/>
                  </a:lnTo>
                  <a:lnTo>
                    <a:pt x="371" y="570"/>
                  </a:lnTo>
                  <a:lnTo>
                    <a:pt x="371" y="570"/>
                  </a:lnTo>
                  <a:lnTo>
                    <a:pt x="371" y="570"/>
                  </a:lnTo>
                  <a:lnTo>
                    <a:pt x="371" y="570"/>
                  </a:lnTo>
                  <a:lnTo>
                    <a:pt x="371" y="570"/>
                  </a:lnTo>
                  <a:lnTo>
                    <a:pt x="371" y="570"/>
                  </a:lnTo>
                  <a:lnTo>
                    <a:pt x="371" y="570"/>
                  </a:lnTo>
                  <a:lnTo>
                    <a:pt x="370" y="570"/>
                  </a:lnTo>
                  <a:lnTo>
                    <a:pt x="370" y="570"/>
                  </a:lnTo>
                  <a:lnTo>
                    <a:pt x="370" y="570"/>
                  </a:lnTo>
                  <a:lnTo>
                    <a:pt x="370" y="570"/>
                  </a:lnTo>
                  <a:lnTo>
                    <a:pt x="370" y="570"/>
                  </a:lnTo>
                  <a:lnTo>
                    <a:pt x="370" y="570"/>
                  </a:lnTo>
                  <a:lnTo>
                    <a:pt x="370" y="570"/>
                  </a:lnTo>
                  <a:lnTo>
                    <a:pt x="370" y="570"/>
                  </a:lnTo>
                  <a:lnTo>
                    <a:pt x="370" y="570"/>
                  </a:lnTo>
                  <a:lnTo>
                    <a:pt x="370" y="570"/>
                  </a:lnTo>
                  <a:lnTo>
                    <a:pt x="370" y="570"/>
                  </a:lnTo>
                  <a:lnTo>
                    <a:pt x="369" y="570"/>
                  </a:lnTo>
                  <a:lnTo>
                    <a:pt x="369" y="570"/>
                  </a:lnTo>
                  <a:lnTo>
                    <a:pt x="369" y="570"/>
                  </a:lnTo>
                  <a:lnTo>
                    <a:pt x="369" y="570"/>
                  </a:lnTo>
                  <a:lnTo>
                    <a:pt x="369" y="570"/>
                  </a:lnTo>
                  <a:lnTo>
                    <a:pt x="369" y="570"/>
                  </a:lnTo>
                  <a:lnTo>
                    <a:pt x="369" y="570"/>
                  </a:lnTo>
                  <a:lnTo>
                    <a:pt x="369" y="570"/>
                  </a:lnTo>
                  <a:lnTo>
                    <a:pt x="369" y="570"/>
                  </a:lnTo>
                  <a:lnTo>
                    <a:pt x="369" y="570"/>
                  </a:lnTo>
                  <a:lnTo>
                    <a:pt x="369" y="570"/>
                  </a:lnTo>
                  <a:lnTo>
                    <a:pt x="368" y="570"/>
                  </a:lnTo>
                  <a:lnTo>
                    <a:pt x="368" y="570"/>
                  </a:lnTo>
                  <a:lnTo>
                    <a:pt x="368" y="570"/>
                  </a:lnTo>
                  <a:lnTo>
                    <a:pt x="368" y="570"/>
                  </a:lnTo>
                  <a:lnTo>
                    <a:pt x="368" y="570"/>
                  </a:lnTo>
                  <a:lnTo>
                    <a:pt x="368" y="570"/>
                  </a:lnTo>
                  <a:lnTo>
                    <a:pt x="368" y="570"/>
                  </a:lnTo>
                  <a:lnTo>
                    <a:pt x="368" y="570"/>
                  </a:lnTo>
                  <a:lnTo>
                    <a:pt x="368" y="570"/>
                  </a:lnTo>
                  <a:lnTo>
                    <a:pt x="368" y="570"/>
                  </a:lnTo>
                  <a:lnTo>
                    <a:pt x="368" y="570"/>
                  </a:lnTo>
                  <a:lnTo>
                    <a:pt x="368" y="570"/>
                  </a:lnTo>
                  <a:lnTo>
                    <a:pt x="367" y="570"/>
                  </a:lnTo>
                  <a:lnTo>
                    <a:pt x="367" y="570"/>
                  </a:lnTo>
                  <a:lnTo>
                    <a:pt x="367" y="570"/>
                  </a:lnTo>
                  <a:lnTo>
                    <a:pt x="367" y="570"/>
                  </a:lnTo>
                  <a:lnTo>
                    <a:pt x="367" y="570"/>
                  </a:lnTo>
                  <a:lnTo>
                    <a:pt x="367" y="570"/>
                  </a:lnTo>
                  <a:lnTo>
                    <a:pt x="367" y="570"/>
                  </a:lnTo>
                  <a:lnTo>
                    <a:pt x="367" y="570"/>
                  </a:lnTo>
                  <a:lnTo>
                    <a:pt x="367" y="570"/>
                  </a:lnTo>
                  <a:lnTo>
                    <a:pt x="367" y="570"/>
                  </a:lnTo>
                  <a:lnTo>
                    <a:pt x="366" y="570"/>
                  </a:lnTo>
                  <a:lnTo>
                    <a:pt x="366" y="570"/>
                  </a:lnTo>
                  <a:lnTo>
                    <a:pt x="366" y="570"/>
                  </a:lnTo>
                  <a:lnTo>
                    <a:pt x="366" y="570"/>
                  </a:lnTo>
                  <a:lnTo>
                    <a:pt x="366" y="570"/>
                  </a:lnTo>
                  <a:lnTo>
                    <a:pt x="366" y="570"/>
                  </a:lnTo>
                  <a:lnTo>
                    <a:pt x="366" y="570"/>
                  </a:lnTo>
                  <a:lnTo>
                    <a:pt x="366" y="570"/>
                  </a:lnTo>
                  <a:lnTo>
                    <a:pt x="366" y="570"/>
                  </a:lnTo>
                  <a:lnTo>
                    <a:pt x="366" y="570"/>
                  </a:lnTo>
                  <a:lnTo>
                    <a:pt x="366" y="570"/>
                  </a:lnTo>
                  <a:lnTo>
                    <a:pt x="366" y="570"/>
                  </a:lnTo>
                  <a:lnTo>
                    <a:pt x="365" y="570"/>
                  </a:lnTo>
                  <a:lnTo>
                    <a:pt x="365" y="570"/>
                  </a:lnTo>
                  <a:lnTo>
                    <a:pt x="365" y="570"/>
                  </a:lnTo>
                  <a:lnTo>
                    <a:pt x="365" y="570"/>
                  </a:lnTo>
                  <a:lnTo>
                    <a:pt x="365" y="570"/>
                  </a:lnTo>
                  <a:lnTo>
                    <a:pt x="365" y="570"/>
                  </a:lnTo>
                  <a:lnTo>
                    <a:pt x="365" y="570"/>
                  </a:lnTo>
                  <a:lnTo>
                    <a:pt x="365" y="570"/>
                  </a:lnTo>
                  <a:lnTo>
                    <a:pt x="365" y="570"/>
                  </a:lnTo>
                  <a:lnTo>
                    <a:pt x="365" y="570"/>
                  </a:lnTo>
                  <a:lnTo>
                    <a:pt x="364" y="570"/>
                  </a:lnTo>
                  <a:lnTo>
                    <a:pt x="364" y="570"/>
                  </a:lnTo>
                  <a:lnTo>
                    <a:pt x="364" y="570"/>
                  </a:lnTo>
                  <a:lnTo>
                    <a:pt x="364" y="570"/>
                  </a:lnTo>
                  <a:lnTo>
                    <a:pt x="364" y="570"/>
                  </a:lnTo>
                  <a:lnTo>
                    <a:pt x="364" y="570"/>
                  </a:lnTo>
                  <a:lnTo>
                    <a:pt x="364" y="570"/>
                  </a:lnTo>
                  <a:lnTo>
                    <a:pt x="364" y="570"/>
                  </a:lnTo>
                  <a:lnTo>
                    <a:pt x="364" y="570"/>
                  </a:lnTo>
                  <a:lnTo>
                    <a:pt x="364" y="570"/>
                  </a:lnTo>
                  <a:lnTo>
                    <a:pt x="364" y="570"/>
                  </a:lnTo>
                  <a:lnTo>
                    <a:pt x="364" y="570"/>
                  </a:lnTo>
                  <a:lnTo>
                    <a:pt x="363" y="570"/>
                  </a:lnTo>
                  <a:lnTo>
                    <a:pt x="363" y="570"/>
                  </a:lnTo>
                  <a:lnTo>
                    <a:pt x="363" y="570"/>
                  </a:lnTo>
                  <a:lnTo>
                    <a:pt x="363" y="570"/>
                  </a:lnTo>
                  <a:lnTo>
                    <a:pt x="363" y="570"/>
                  </a:lnTo>
                  <a:lnTo>
                    <a:pt x="363" y="570"/>
                  </a:lnTo>
                  <a:lnTo>
                    <a:pt x="363" y="570"/>
                  </a:lnTo>
                  <a:lnTo>
                    <a:pt x="363" y="570"/>
                  </a:lnTo>
                  <a:lnTo>
                    <a:pt x="363" y="570"/>
                  </a:lnTo>
                  <a:lnTo>
                    <a:pt x="363" y="570"/>
                  </a:lnTo>
                  <a:lnTo>
                    <a:pt x="363" y="570"/>
                  </a:lnTo>
                  <a:lnTo>
                    <a:pt x="362" y="570"/>
                  </a:lnTo>
                  <a:lnTo>
                    <a:pt x="362" y="570"/>
                  </a:lnTo>
                  <a:lnTo>
                    <a:pt x="362" y="570"/>
                  </a:lnTo>
                  <a:lnTo>
                    <a:pt x="362" y="570"/>
                  </a:lnTo>
                  <a:lnTo>
                    <a:pt x="362" y="570"/>
                  </a:lnTo>
                  <a:lnTo>
                    <a:pt x="362" y="570"/>
                  </a:lnTo>
                  <a:lnTo>
                    <a:pt x="362" y="570"/>
                  </a:lnTo>
                  <a:lnTo>
                    <a:pt x="362" y="570"/>
                  </a:lnTo>
                  <a:lnTo>
                    <a:pt x="362" y="570"/>
                  </a:lnTo>
                  <a:lnTo>
                    <a:pt x="362" y="570"/>
                  </a:lnTo>
                  <a:lnTo>
                    <a:pt x="361" y="570"/>
                  </a:lnTo>
                  <a:lnTo>
                    <a:pt x="361" y="570"/>
                  </a:lnTo>
                  <a:lnTo>
                    <a:pt x="361" y="570"/>
                  </a:lnTo>
                  <a:lnTo>
                    <a:pt x="361" y="570"/>
                  </a:lnTo>
                  <a:lnTo>
                    <a:pt x="361" y="570"/>
                  </a:lnTo>
                  <a:lnTo>
                    <a:pt x="361" y="570"/>
                  </a:lnTo>
                  <a:lnTo>
                    <a:pt x="361" y="570"/>
                  </a:lnTo>
                  <a:lnTo>
                    <a:pt x="361" y="570"/>
                  </a:lnTo>
                  <a:lnTo>
                    <a:pt x="361" y="570"/>
                  </a:lnTo>
                  <a:lnTo>
                    <a:pt x="361" y="570"/>
                  </a:lnTo>
                  <a:lnTo>
                    <a:pt x="361" y="570"/>
                  </a:lnTo>
                  <a:lnTo>
                    <a:pt x="361" y="570"/>
                  </a:lnTo>
                  <a:lnTo>
                    <a:pt x="360" y="570"/>
                  </a:lnTo>
                  <a:lnTo>
                    <a:pt x="360" y="570"/>
                  </a:lnTo>
                  <a:lnTo>
                    <a:pt x="360" y="570"/>
                  </a:lnTo>
                  <a:lnTo>
                    <a:pt x="360" y="570"/>
                  </a:lnTo>
                  <a:lnTo>
                    <a:pt x="360" y="570"/>
                  </a:lnTo>
                  <a:lnTo>
                    <a:pt x="360" y="570"/>
                  </a:lnTo>
                  <a:lnTo>
                    <a:pt x="360" y="570"/>
                  </a:lnTo>
                  <a:lnTo>
                    <a:pt x="360" y="570"/>
                  </a:lnTo>
                  <a:lnTo>
                    <a:pt x="360" y="570"/>
                  </a:lnTo>
                  <a:lnTo>
                    <a:pt x="360" y="570"/>
                  </a:lnTo>
                  <a:lnTo>
                    <a:pt x="360" y="570"/>
                  </a:lnTo>
                  <a:lnTo>
                    <a:pt x="360" y="570"/>
                  </a:lnTo>
                  <a:lnTo>
                    <a:pt x="359" y="570"/>
                  </a:lnTo>
                  <a:lnTo>
                    <a:pt x="359" y="570"/>
                  </a:lnTo>
                  <a:lnTo>
                    <a:pt x="359" y="570"/>
                  </a:lnTo>
                  <a:lnTo>
                    <a:pt x="359" y="570"/>
                  </a:lnTo>
                  <a:lnTo>
                    <a:pt x="359" y="570"/>
                  </a:lnTo>
                  <a:lnTo>
                    <a:pt x="359" y="570"/>
                  </a:lnTo>
                  <a:lnTo>
                    <a:pt x="359" y="570"/>
                  </a:lnTo>
                  <a:lnTo>
                    <a:pt x="359" y="570"/>
                  </a:lnTo>
                  <a:lnTo>
                    <a:pt x="359" y="570"/>
                  </a:lnTo>
                  <a:lnTo>
                    <a:pt x="359" y="570"/>
                  </a:lnTo>
                  <a:lnTo>
                    <a:pt x="358" y="570"/>
                  </a:lnTo>
                  <a:lnTo>
                    <a:pt x="358" y="570"/>
                  </a:lnTo>
                  <a:lnTo>
                    <a:pt x="358" y="570"/>
                  </a:lnTo>
                  <a:lnTo>
                    <a:pt x="358" y="570"/>
                  </a:lnTo>
                  <a:lnTo>
                    <a:pt x="358" y="570"/>
                  </a:lnTo>
                  <a:lnTo>
                    <a:pt x="358" y="570"/>
                  </a:lnTo>
                  <a:lnTo>
                    <a:pt x="358" y="570"/>
                  </a:lnTo>
                  <a:lnTo>
                    <a:pt x="358" y="570"/>
                  </a:lnTo>
                  <a:lnTo>
                    <a:pt x="358" y="570"/>
                  </a:lnTo>
                  <a:lnTo>
                    <a:pt x="358" y="570"/>
                  </a:lnTo>
                  <a:lnTo>
                    <a:pt x="358" y="570"/>
                  </a:lnTo>
                  <a:lnTo>
                    <a:pt x="357" y="570"/>
                  </a:lnTo>
                  <a:lnTo>
                    <a:pt x="357" y="570"/>
                  </a:lnTo>
                  <a:lnTo>
                    <a:pt x="357" y="570"/>
                  </a:lnTo>
                  <a:lnTo>
                    <a:pt x="357" y="570"/>
                  </a:lnTo>
                  <a:lnTo>
                    <a:pt x="357" y="570"/>
                  </a:lnTo>
                  <a:lnTo>
                    <a:pt x="357" y="570"/>
                  </a:lnTo>
                  <a:lnTo>
                    <a:pt x="357" y="570"/>
                  </a:lnTo>
                  <a:lnTo>
                    <a:pt x="357" y="570"/>
                  </a:lnTo>
                  <a:lnTo>
                    <a:pt x="357" y="570"/>
                  </a:lnTo>
                  <a:lnTo>
                    <a:pt x="357" y="570"/>
                  </a:lnTo>
                  <a:lnTo>
                    <a:pt x="357" y="570"/>
                  </a:lnTo>
                  <a:lnTo>
                    <a:pt x="356" y="570"/>
                  </a:lnTo>
                  <a:lnTo>
                    <a:pt x="356" y="570"/>
                  </a:lnTo>
                  <a:lnTo>
                    <a:pt x="356" y="570"/>
                  </a:lnTo>
                  <a:lnTo>
                    <a:pt x="356" y="570"/>
                  </a:lnTo>
                  <a:lnTo>
                    <a:pt x="356" y="570"/>
                  </a:lnTo>
                  <a:lnTo>
                    <a:pt x="356" y="570"/>
                  </a:lnTo>
                  <a:lnTo>
                    <a:pt x="356" y="570"/>
                  </a:lnTo>
                  <a:lnTo>
                    <a:pt x="356" y="570"/>
                  </a:lnTo>
                  <a:lnTo>
                    <a:pt x="356" y="570"/>
                  </a:lnTo>
                  <a:lnTo>
                    <a:pt x="356" y="570"/>
                  </a:lnTo>
                  <a:lnTo>
                    <a:pt x="356" y="570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5" y="570"/>
                  </a:lnTo>
                  <a:lnTo>
                    <a:pt x="354" y="570"/>
                  </a:lnTo>
                  <a:lnTo>
                    <a:pt x="354" y="570"/>
                  </a:lnTo>
                  <a:lnTo>
                    <a:pt x="354" y="570"/>
                  </a:lnTo>
                  <a:lnTo>
                    <a:pt x="354" y="570"/>
                  </a:lnTo>
                  <a:lnTo>
                    <a:pt x="354" y="570"/>
                  </a:lnTo>
                  <a:lnTo>
                    <a:pt x="354" y="570"/>
                  </a:lnTo>
                  <a:lnTo>
                    <a:pt x="354" y="570"/>
                  </a:lnTo>
                  <a:lnTo>
                    <a:pt x="354" y="570"/>
                  </a:lnTo>
                  <a:lnTo>
                    <a:pt x="354" y="570"/>
                  </a:lnTo>
                  <a:lnTo>
                    <a:pt x="354" y="570"/>
                  </a:lnTo>
                  <a:lnTo>
                    <a:pt x="353" y="570"/>
                  </a:lnTo>
                  <a:lnTo>
                    <a:pt x="353" y="570"/>
                  </a:lnTo>
                  <a:lnTo>
                    <a:pt x="353" y="570"/>
                  </a:lnTo>
                  <a:lnTo>
                    <a:pt x="353" y="570"/>
                  </a:lnTo>
                  <a:lnTo>
                    <a:pt x="353" y="570"/>
                  </a:lnTo>
                  <a:lnTo>
                    <a:pt x="353" y="570"/>
                  </a:lnTo>
                  <a:lnTo>
                    <a:pt x="353" y="570"/>
                  </a:lnTo>
                  <a:lnTo>
                    <a:pt x="353" y="570"/>
                  </a:lnTo>
                  <a:lnTo>
                    <a:pt x="353" y="570"/>
                  </a:lnTo>
                  <a:lnTo>
                    <a:pt x="353" y="570"/>
                  </a:lnTo>
                  <a:lnTo>
                    <a:pt x="353" y="570"/>
                  </a:lnTo>
                  <a:lnTo>
                    <a:pt x="353" y="570"/>
                  </a:lnTo>
                  <a:lnTo>
                    <a:pt x="352" y="570"/>
                  </a:lnTo>
                  <a:lnTo>
                    <a:pt x="352" y="570"/>
                  </a:lnTo>
                  <a:lnTo>
                    <a:pt x="352" y="570"/>
                  </a:lnTo>
                  <a:lnTo>
                    <a:pt x="352" y="570"/>
                  </a:lnTo>
                  <a:lnTo>
                    <a:pt x="352" y="570"/>
                  </a:lnTo>
                  <a:lnTo>
                    <a:pt x="352" y="570"/>
                  </a:lnTo>
                  <a:lnTo>
                    <a:pt x="352" y="570"/>
                  </a:lnTo>
                  <a:lnTo>
                    <a:pt x="352" y="570"/>
                  </a:lnTo>
                  <a:lnTo>
                    <a:pt x="352" y="570"/>
                  </a:lnTo>
                  <a:lnTo>
                    <a:pt x="352" y="570"/>
                  </a:lnTo>
                  <a:lnTo>
                    <a:pt x="351" y="570"/>
                  </a:lnTo>
                  <a:lnTo>
                    <a:pt x="351" y="570"/>
                  </a:lnTo>
                  <a:lnTo>
                    <a:pt x="351" y="570"/>
                  </a:lnTo>
                  <a:lnTo>
                    <a:pt x="351" y="570"/>
                  </a:lnTo>
                  <a:lnTo>
                    <a:pt x="351" y="570"/>
                  </a:lnTo>
                  <a:lnTo>
                    <a:pt x="351" y="570"/>
                  </a:lnTo>
                  <a:lnTo>
                    <a:pt x="351" y="570"/>
                  </a:lnTo>
                  <a:lnTo>
                    <a:pt x="351" y="570"/>
                  </a:lnTo>
                  <a:lnTo>
                    <a:pt x="351" y="570"/>
                  </a:lnTo>
                  <a:lnTo>
                    <a:pt x="351" y="570"/>
                  </a:lnTo>
                  <a:lnTo>
                    <a:pt x="351" y="570"/>
                  </a:lnTo>
                  <a:lnTo>
                    <a:pt x="351" y="570"/>
                  </a:lnTo>
                  <a:lnTo>
                    <a:pt x="350" y="570"/>
                  </a:lnTo>
                  <a:lnTo>
                    <a:pt x="350" y="570"/>
                  </a:lnTo>
                  <a:lnTo>
                    <a:pt x="350" y="570"/>
                  </a:lnTo>
                  <a:lnTo>
                    <a:pt x="350" y="570"/>
                  </a:lnTo>
                  <a:lnTo>
                    <a:pt x="350" y="570"/>
                  </a:lnTo>
                  <a:lnTo>
                    <a:pt x="350" y="570"/>
                  </a:lnTo>
                  <a:lnTo>
                    <a:pt x="350" y="570"/>
                  </a:lnTo>
                  <a:lnTo>
                    <a:pt x="350" y="570"/>
                  </a:lnTo>
                  <a:lnTo>
                    <a:pt x="350" y="570"/>
                  </a:lnTo>
                  <a:lnTo>
                    <a:pt x="350" y="570"/>
                  </a:lnTo>
                  <a:lnTo>
                    <a:pt x="350" y="570"/>
                  </a:lnTo>
                  <a:lnTo>
                    <a:pt x="349" y="570"/>
                  </a:lnTo>
                  <a:lnTo>
                    <a:pt x="349" y="570"/>
                  </a:lnTo>
                  <a:lnTo>
                    <a:pt x="349" y="570"/>
                  </a:lnTo>
                  <a:lnTo>
                    <a:pt x="349" y="570"/>
                  </a:lnTo>
                  <a:lnTo>
                    <a:pt x="349" y="570"/>
                  </a:lnTo>
                  <a:lnTo>
                    <a:pt x="349" y="570"/>
                  </a:lnTo>
                  <a:lnTo>
                    <a:pt x="349" y="570"/>
                  </a:lnTo>
                  <a:lnTo>
                    <a:pt x="349" y="570"/>
                  </a:lnTo>
                  <a:lnTo>
                    <a:pt x="349" y="570"/>
                  </a:lnTo>
                  <a:lnTo>
                    <a:pt x="349" y="570"/>
                  </a:lnTo>
                  <a:lnTo>
                    <a:pt x="348" y="570"/>
                  </a:lnTo>
                  <a:lnTo>
                    <a:pt x="348" y="570"/>
                  </a:lnTo>
                  <a:lnTo>
                    <a:pt x="348" y="570"/>
                  </a:lnTo>
                  <a:lnTo>
                    <a:pt x="348" y="570"/>
                  </a:lnTo>
                  <a:lnTo>
                    <a:pt x="348" y="570"/>
                  </a:lnTo>
                  <a:lnTo>
                    <a:pt x="348" y="570"/>
                  </a:lnTo>
                  <a:lnTo>
                    <a:pt x="348" y="570"/>
                  </a:lnTo>
                  <a:lnTo>
                    <a:pt x="348" y="570"/>
                  </a:lnTo>
                  <a:lnTo>
                    <a:pt x="348" y="570"/>
                  </a:lnTo>
                  <a:lnTo>
                    <a:pt x="348" y="570"/>
                  </a:lnTo>
                  <a:lnTo>
                    <a:pt x="348" y="570"/>
                  </a:lnTo>
                  <a:lnTo>
                    <a:pt x="348" y="570"/>
                  </a:lnTo>
                  <a:lnTo>
                    <a:pt x="347" y="570"/>
                  </a:lnTo>
                  <a:lnTo>
                    <a:pt x="347" y="570"/>
                  </a:lnTo>
                  <a:lnTo>
                    <a:pt x="347" y="570"/>
                  </a:lnTo>
                  <a:lnTo>
                    <a:pt x="347" y="570"/>
                  </a:lnTo>
                  <a:lnTo>
                    <a:pt x="347" y="570"/>
                  </a:lnTo>
                  <a:lnTo>
                    <a:pt x="347" y="570"/>
                  </a:lnTo>
                  <a:lnTo>
                    <a:pt x="347" y="570"/>
                  </a:lnTo>
                  <a:lnTo>
                    <a:pt x="347" y="570"/>
                  </a:lnTo>
                  <a:lnTo>
                    <a:pt x="347" y="570"/>
                  </a:lnTo>
                  <a:lnTo>
                    <a:pt x="347" y="570"/>
                  </a:lnTo>
                  <a:lnTo>
                    <a:pt x="347" y="570"/>
                  </a:lnTo>
                  <a:lnTo>
                    <a:pt x="347" y="570"/>
                  </a:lnTo>
                  <a:lnTo>
                    <a:pt x="346" y="570"/>
                  </a:lnTo>
                  <a:lnTo>
                    <a:pt x="346" y="570"/>
                  </a:lnTo>
                  <a:lnTo>
                    <a:pt x="346" y="570"/>
                  </a:lnTo>
                  <a:lnTo>
                    <a:pt x="346" y="570"/>
                  </a:lnTo>
                  <a:lnTo>
                    <a:pt x="346" y="570"/>
                  </a:lnTo>
                  <a:lnTo>
                    <a:pt x="346" y="570"/>
                  </a:lnTo>
                  <a:lnTo>
                    <a:pt x="346" y="570"/>
                  </a:lnTo>
                  <a:lnTo>
                    <a:pt x="346" y="570"/>
                  </a:lnTo>
                  <a:lnTo>
                    <a:pt x="346" y="570"/>
                  </a:lnTo>
                  <a:lnTo>
                    <a:pt x="346" y="570"/>
                  </a:lnTo>
                  <a:lnTo>
                    <a:pt x="345" y="570"/>
                  </a:lnTo>
                  <a:lnTo>
                    <a:pt x="345" y="570"/>
                  </a:lnTo>
                  <a:lnTo>
                    <a:pt x="345" y="570"/>
                  </a:lnTo>
                  <a:lnTo>
                    <a:pt x="345" y="570"/>
                  </a:lnTo>
                  <a:lnTo>
                    <a:pt x="345" y="570"/>
                  </a:lnTo>
                  <a:lnTo>
                    <a:pt x="345" y="570"/>
                  </a:lnTo>
                  <a:lnTo>
                    <a:pt x="345" y="570"/>
                  </a:lnTo>
                  <a:lnTo>
                    <a:pt x="345" y="570"/>
                  </a:lnTo>
                  <a:lnTo>
                    <a:pt x="345" y="570"/>
                  </a:lnTo>
                  <a:lnTo>
                    <a:pt x="345" y="570"/>
                  </a:lnTo>
                  <a:lnTo>
                    <a:pt x="345" y="570"/>
                  </a:lnTo>
                  <a:lnTo>
                    <a:pt x="344" y="570"/>
                  </a:lnTo>
                  <a:lnTo>
                    <a:pt x="344" y="570"/>
                  </a:lnTo>
                  <a:lnTo>
                    <a:pt x="344" y="570"/>
                  </a:lnTo>
                  <a:lnTo>
                    <a:pt x="344" y="570"/>
                  </a:lnTo>
                  <a:lnTo>
                    <a:pt x="344" y="570"/>
                  </a:lnTo>
                  <a:lnTo>
                    <a:pt x="344" y="570"/>
                  </a:lnTo>
                  <a:lnTo>
                    <a:pt x="344" y="570"/>
                  </a:lnTo>
                  <a:lnTo>
                    <a:pt x="344" y="570"/>
                  </a:lnTo>
                  <a:lnTo>
                    <a:pt x="344" y="570"/>
                  </a:lnTo>
                  <a:lnTo>
                    <a:pt x="344" y="570"/>
                  </a:lnTo>
                  <a:lnTo>
                    <a:pt x="344" y="570"/>
                  </a:lnTo>
                  <a:lnTo>
                    <a:pt x="343" y="570"/>
                  </a:lnTo>
                  <a:lnTo>
                    <a:pt x="343" y="570"/>
                  </a:lnTo>
                  <a:lnTo>
                    <a:pt x="343" y="570"/>
                  </a:lnTo>
                  <a:lnTo>
                    <a:pt x="343" y="570"/>
                  </a:lnTo>
                  <a:lnTo>
                    <a:pt x="343" y="570"/>
                  </a:lnTo>
                  <a:lnTo>
                    <a:pt x="343" y="570"/>
                  </a:lnTo>
                  <a:lnTo>
                    <a:pt x="343" y="570"/>
                  </a:lnTo>
                  <a:lnTo>
                    <a:pt x="343" y="570"/>
                  </a:lnTo>
                  <a:lnTo>
                    <a:pt x="343" y="570"/>
                  </a:lnTo>
                  <a:lnTo>
                    <a:pt x="343" y="570"/>
                  </a:lnTo>
                  <a:lnTo>
                    <a:pt x="343" y="570"/>
                  </a:lnTo>
                  <a:lnTo>
                    <a:pt x="342" y="570"/>
                  </a:lnTo>
                  <a:lnTo>
                    <a:pt x="342" y="570"/>
                  </a:lnTo>
                  <a:lnTo>
                    <a:pt x="342" y="570"/>
                  </a:lnTo>
                  <a:lnTo>
                    <a:pt x="342" y="570"/>
                  </a:lnTo>
                  <a:lnTo>
                    <a:pt x="342" y="570"/>
                  </a:lnTo>
                  <a:lnTo>
                    <a:pt x="342" y="570"/>
                  </a:lnTo>
                  <a:lnTo>
                    <a:pt x="342" y="570"/>
                  </a:lnTo>
                  <a:lnTo>
                    <a:pt x="342" y="570"/>
                  </a:lnTo>
                  <a:lnTo>
                    <a:pt x="342" y="570"/>
                  </a:lnTo>
                  <a:lnTo>
                    <a:pt x="342" y="570"/>
                  </a:lnTo>
                  <a:lnTo>
                    <a:pt x="342" y="570"/>
                  </a:lnTo>
                  <a:lnTo>
                    <a:pt x="342" y="570"/>
                  </a:lnTo>
                  <a:lnTo>
                    <a:pt x="341" y="570"/>
                  </a:lnTo>
                  <a:lnTo>
                    <a:pt x="341" y="570"/>
                  </a:lnTo>
                  <a:lnTo>
                    <a:pt x="341" y="570"/>
                  </a:lnTo>
                  <a:lnTo>
                    <a:pt x="341" y="570"/>
                  </a:lnTo>
                  <a:lnTo>
                    <a:pt x="341" y="570"/>
                  </a:lnTo>
                  <a:lnTo>
                    <a:pt x="341" y="570"/>
                  </a:lnTo>
                  <a:lnTo>
                    <a:pt x="341" y="570"/>
                  </a:lnTo>
                  <a:lnTo>
                    <a:pt x="341" y="570"/>
                  </a:lnTo>
                  <a:lnTo>
                    <a:pt x="341" y="570"/>
                  </a:lnTo>
                  <a:lnTo>
                    <a:pt x="341" y="570"/>
                  </a:lnTo>
                  <a:lnTo>
                    <a:pt x="340" y="570"/>
                  </a:lnTo>
                  <a:lnTo>
                    <a:pt x="340" y="570"/>
                  </a:lnTo>
                  <a:lnTo>
                    <a:pt x="340" y="570"/>
                  </a:lnTo>
                  <a:lnTo>
                    <a:pt x="340" y="570"/>
                  </a:lnTo>
                  <a:lnTo>
                    <a:pt x="340" y="570"/>
                  </a:lnTo>
                  <a:lnTo>
                    <a:pt x="340" y="570"/>
                  </a:lnTo>
                  <a:lnTo>
                    <a:pt x="340" y="570"/>
                  </a:lnTo>
                  <a:lnTo>
                    <a:pt x="340" y="570"/>
                  </a:lnTo>
                  <a:lnTo>
                    <a:pt x="340" y="570"/>
                  </a:lnTo>
                  <a:lnTo>
                    <a:pt x="340" y="570"/>
                  </a:lnTo>
                  <a:lnTo>
                    <a:pt x="340" y="570"/>
                  </a:lnTo>
                  <a:lnTo>
                    <a:pt x="340" y="570"/>
                  </a:lnTo>
                  <a:lnTo>
                    <a:pt x="339" y="570"/>
                  </a:lnTo>
                  <a:lnTo>
                    <a:pt x="339" y="570"/>
                  </a:lnTo>
                  <a:lnTo>
                    <a:pt x="339" y="570"/>
                  </a:lnTo>
                  <a:lnTo>
                    <a:pt x="339" y="570"/>
                  </a:lnTo>
                  <a:lnTo>
                    <a:pt x="339" y="570"/>
                  </a:lnTo>
                  <a:lnTo>
                    <a:pt x="339" y="570"/>
                  </a:lnTo>
                  <a:lnTo>
                    <a:pt x="339" y="570"/>
                  </a:lnTo>
                  <a:lnTo>
                    <a:pt x="339" y="570"/>
                  </a:lnTo>
                  <a:lnTo>
                    <a:pt x="339" y="570"/>
                  </a:lnTo>
                  <a:lnTo>
                    <a:pt x="339" y="570"/>
                  </a:lnTo>
                  <a:lnTo>
                    <a:pt x="338" y="570"/>
                  </a:lnTo>
                  <a:lnTo>
                    <a:pt x="338" y="570"/>
                  </a:lnTo>
                  <a:lnTo>
                    <a:pt x="338" y="570"/>
                  </a:lnTo>
                  <a:lnTo>
                    <a:pt x="338" y="570"/>
                  </a:lnTo>
                  <a:lnTo>
                    <a:pt x="338" y="570"/>
                  </a:lnTo>
                  <a:lnTo>
                    <a:pt x="338" y="570"/>
                  </a:lnTo>
                  <a:lnTo>
                    <a:pt x="338" y="570"/>
                  </a:lnTo>
                  <a:lnTo>
                    <a:pt x="338" y="570"/>
                  </a:lnTo>
                  <a:lnTo>
                    <a:pt x="338" y="570"/>
                  </a:lnTo>
                  <a:lnTo>
                    <a:pt x="338" y="570"/>
                  </a:lnTo>
                  <a:lnTo>
                    <a:pt x="338" y="570"/>
                  </a:lnTo>
                  <a:lnTo>
                    <a:pt x="338" y="570"/>
                  </a:lnTo>
                  <a:lnTo>
                    <a:pt x="337" y="570"/>
                  </a:lnTo>
                  <a:lnTo>
                    <a:pt x="337" y="570"/>
                  </a:lnTo>
                  <a:lnTo>
                    <a:pt x="337" y="570"/>
                  </a:lnTo>
                  <a:lnTo>
                    <a:pt x="337" y="570"/>
                  </a:lnTo>
                  <a:lnTo>
                    <a:pt x="337" y="570"/>
                  </a:lnTo>
                  <a:lnTo>
                    <a:pt x="337" y="570"/>
                  </a:lnTo>
                  <a:lnTo>
                    <a:pt x="337" y="570"/>
                  </a:lnTo>
                  <a:lnTo>
                    <a:pt x="337" y="570"/>
                  </a:lnTo>
                  <a:lnTo>
                    <a:pt x="337" y="570"/>
                  </a:lnTo>
                  <a:lnTo>
                    <a:pt x="337" y="570"/>
                  </a:lnTo>
                  <a:lnTo>
                    <a:pt x="337" y="570"/>
                  </a:lnTo>
                  <a:lnTo>
                    <a:pt x="336" y="570"/>
                  </a:lnTo>
                  <a:lnTo>
                    <a:pt x="336" y="570"/>
                  </a:lnTo>
                  <a:lnTo>
                    <a:pt x="336" y="570"/>
                  </a:lnTo>
                  <a:lnTo>
                    <a:pt x="336" y="570"/>
                  </a:lnTo>
                  <a:lnTo>
                    <a:pt x="336" y="570"/>
                  </a:lnTo>
                  <a:lnTo>
                    <a:pt x="336" y="570"/>
                  </a:lnTo>
                  <a:lnTo>
                    <a:pt x="336" y="570"/>
                  </a:lnTo>
                  <a:lnTo>
                    <a:pt x="336" y="570"/>
                  </a:lnTo>
                  <a:lnTo>
                    <a:pt x="336" y="570"/>
                  </a:lnTo>
                  <a:lnTo>
                    <a:pt x="336" y="570"/>
                  </a:lnTo>
                  <a:lnTo>
                    <a:pt x="335" y="570"/>
                  </a:lnTo>
                  <a:lnTo>
                    <a:pt x="335" y="570"/>
                  </a:lnTo>
                  <a:lnTo>
                    <a:pt x="335" y="570"/>
                  </a:lnTo>
                  <a:lnTo>
                    <a:pt x="335" y="570"/>
                  </a:lnTo>
                  <a:lnTo>
                    <a:pt x="335" y="570"/>
                  </a:lnTo>
                  <a:lnTo>
                    <a:pt x="335" y="570"/>
                  </a:lnTo>
                  <a:lnTo>
                    <a:pt x="335" y="570"/>
                  </a:lnTo>
                  <a:lnTo>
                    <a:pt x="335" y="570"/>
                  </a:lnTo>
                  <a:lnTo>
                    <a:pt x="335" y="570"/>
                  </a:lnTo>
                  <a:lnTo>
                    <a:pt x="335" y="570"/>
                  </a:lnTo>
                  <a:lnTo>
                    <a:pt x="335" y="570"/>
                  </a:lnTo>
                  <a:lnTo>
                    <a:pt x="335" y="570"/>
                  </a:lnTo>
                  <a:lnTo>
                    <a:pt x="334" y="570"/>
                  </a:lnTo>
                  <a:lnTo>
                    <a:pt x="334" y="570"/>
                  </a:lnTo>
                  <a:lnTo>
                    <a:pt x="334" y="570"/>
                  </a:lnTo>
                  <a:lnTo>
                    <a:pt x="334" y="570"/>
                  </a:lnTo>
                  <a:lnTo>
                    <a:pt x="334" y="570"/>
                  </a:lnTo>
                  <a:lnTo>
                    <a:pt x="334" y="570"/>
                  </a:lnTo>
                  <a:lnTo>
                    <a:pt x="334" y="570"/>
                  </a:lnTo>
                  <a:lnTo>
                    <a:pt x="334" y="570"/>
                  </a:lnTo>
                  <a:lnTo>
                    <a:pt x="334" y="570"/>
                  </a:lnTo>
                  <a:lnTo>
                    <a:pt x="334" y="570"/>
                  </a:lnTo>
                  <a:lnTo>
                    <a:pt x="334" y="570"/>
                  </a:lnTo>
                  <a:lnTo>
                    <a:pt x="334" y="570"/>
                  </a:lnTo>
                  <a:lnTo>
                    <a:pt x="333" y="570"/>
                  </a:lnTo>
                  <a:lnTo>
                    <a:pt x="333" y="570"/>
                  </a:lnTo>
                  <a:lnTo>
                    <a:pt x="333" y="570"/>
                  </a:lnTo>
                  <a:lnTo>
                    <a:pt x="333" y="570"/>
                  </a:lnTo>
                  <a:lnTo>
                    <a:pt x="333" y="570"/>
                  </a:lnTo>
                  <a:lnTo>
                    <a:pt x="333" y="570"/>
                  </a:lnTo>
                  <a:lnTo>
                    <a:pt x="333" y="570"/>
                  </a:lnTo>
                  <a:lnTo>
                    <a:pt x="333" y="570"/>
                  </a:lnTo>
                  <a:lnTo>
                    <a:pt x="333" y="570"/>
                  </a:lnTo>
                  <a:lnTo>
                    <a:pt x="333" y="570"/>
                  </a:lnTo>
                  <a:lnTo>
                    <a:pt x="332" y="570"/>
                  </a:lnTo>
                  <a:lnTo>
                    <a:pt x="332" y="570"/>
                  </a:lnTo>
                  <a:lnTo>
                    <a:pt x="332" y="570"/>
                  </a:lnTo>
                  <a:lnTo>
                    <a:pt x="332" y="570"/>
                  </a:lnTo>
                  <a:lnTo>
                    <a:pt x="332" y="570"/>
                  </a:lnTo>
                  <a:lnTo>
                    <a:pt x="332" y="570"/>
                  </a:lnTo>
                  <a:lnTo>
                    <a:pt x="332" y="570"/>
                  </a:lnTo>
                  <a:lnTo>
                    <a:pt x="332" y="570"/>
                  </a:lnTo>
                  <a:lnTo>
                    <a:pt x="332" y="570"/>
                  </a:lnTo>
                  <a:lnTo>
                    <a:pt x="332" y="570"/>
                  </a:lnTo>
                  <a:lnTo>
                    <a:pt x="332" y="570"/>
                  </a:lnTo>
                  <a:lnTo>
                    <a:pt x="331" y="570"/>
                  </a:lnTo>
                  <a:lnTo>
                    <a:pt x="331" y="570"/>
                  </a:lnTo>
                  <a:lnTo>
                    <a:pt x="331" y="570"/>
                  </a:lnTo>
                  <a:lnTo>
                    <a:pt x="331" y="570"/>
                  </a:lnTo>
                  <a:lnTo>
                    <a:pt x="331" y="570"/>
                  </a:lnTo>
                  <a:lnTo>
                    <a:pt x="331" y="570"/>
                  </a:lnTo>
                  <a:lnTo>
                    <a:pt x="331" y="570"/>
                  </a:lnTo>
                  <a:lnTo>
                    <a:pt x="331" y="570"/>
                  </a:lnTo>
                  <a:lnTo>
                    <a:pt x="331" y="570"/>
                  </a:lnTo>
                  <a:lnTo>
                    <a:pt x="331" y="570"/>
                  </a:lnTo>
                  <a:lnTo>
                    <a:pt x="331" y="570"/>
                  </a:lnTo>
                  <a:lnTo>
                    <a:pt x="330" y="570"/>
                  </a:lnTo>
                  <a:lnTo>
                    <a:pt x="330" y="570"/>
                  </a:lnTo>
                  <a:lnTo>
                    <a:pt x="330" y="570"/>
                  </a:lnTo>
                  <a:lnTo>
                    <a:pt x="330" y="570"/>
                  </a:lnTo>
                  <a:lnTo>
                    <a:pt x="330" y="570"/>
                  </a:lnTo>
                  <a:lnTo>
                    <a:pt x="330" y="570"/>
                  </a:lnTo>
                  <a:lnTo>
                    <a:pt x="330" y="570"/>
                  </a:lnTo>
                  <a:lnTo>
                    <a:pt x="330" y="570"/>
                  </a:lnTo>
                  <a:lnTo>
                    <a:pt x="330" y="570"/>
                  </a:lnTo>
                  <a:lnTo>
                    <a:pt x="330" y="570"/>
                  </a:lnTo>
                  <a:lnTo>
                    <a:pt x="330" y="570"/>
                  </a:lnTo>
                  <a:lnTo>
                    <a:pt x="329" y="570"/>
                  </a:lnTo>
                  <a:lnTo>
                    <a:pt x="329" y="570"/>
                  </a:lnTo>
                  <a:lnTo>
                    <a:pt x="329" y="570"/>
                  </a:lnTo>
                  <a:lnTo>
                    <a:pt x="329" y="570"/>
                  </a:lnTo>
                  <a:lnTo>
                    <a:pt x="329" y="570"/>
                  </a:lnTo>
                  <a:lnTo>
                    <a:pt x="329" y="570"/>
                  </a:lnTo>
                  <a:lnTo>
                    <a:pt x="329" y="570"/>
                  </a:lnTo>
                  <a:lnTo>
                    <a:pt x="329" y="570"/>
                  </a:lnTo>
                  <a:lnTo>
                    <a:pt x="329" y="570"/>
                  </a:lnTo>
                  <a:lnTo>
                    <a:pt x="329" y="570"/>
                  </a:lnTo>
                  <a:lnTo>
                    <a:pt x="329" y="570"/>
                  </a:lnTo>
                  <a:lnTo>
                    <a:pt x="329" y="570"/>
                  </a:lnTo>
                  <a:lnTo>
                    <a:pt x="328" y="570"/>
                  </a:lnTo>
                  <a:lnTo>
                    <a:pt x="328" y="570"/>
                  </a:lnTo>
                  <a:lnTo>
                    <a:pt x="328" y="570"/>
                  </a:lnTo>
                  <a:lnTo>
                    <a:pt x="328" y="570"/>
                  </a:lnTo>
                  <a:lnTo>
                    <a:pt x="328" y="570"/>
                  </a:lnTo>
                  <a:lnTo>
                    <a:pt x="328" y="570"/>
                  </a:lnTo>
                  <a:lnTo>
                    <a:pt x="328" y="570"/>
                  </a:lnTo>
                  <a:lnTo>
                    <a:pt x="328" y="570"/>
                  </a:lnTo>
                  <a:lnTo>
                    <a:pt x="328" y="570"/>
                  </a:lnTo>
                  <a:lnTo>
                    <a:pt x="328" y="570"/>
                  </a:lnTo>
                  <a:lnTo>
                    <a:pt x="327" y="570"/>
                  </a:lnTo>
                  <a:lnTo>
                    <a:pt x="327" y="570"/>
                  </a:lnTo>
                  <a:lnTo>
                    <a:pt x="327" y="570"/>
                  </a:lnTo>
                  <a:lnTo>
                    <a:pt x="327" y="570"/>
                  </a:lnTo>
                  <a:lnTo>
                    <a:pt x="327" y="570"/>
                  </a:lnTo>
                  <a:lnTo>
                    <a:pt x="327" y="570"/>
                  </a:lnTo>
                  <a:lnTo>
                    <a:pt x="327" y="570"/>
                  </a:lnTo>
                  <a:lnTo>
                    <a:pt x="327" y="570"/>
                  </a:lnTo>
                  <a:lnTo>
                    <a:pt x="327" y="570"/>
                  </a:lnTo>
                  <a:lnTo>
                    <a:pt x="327" y="570"/>
                  </a:lnTo>
                  <a:lnTo>
                    <a:pt x="327" y="570"/>
                  </a:lnTo>
                  <a:lnTo>
                    <a:pt x="327" y="570"/>
                  </a:lnTo>
                  <a:lnTo>
                    <a:pt x="326" y="570"/>
                  </a:lnTo>
                  <a:lnTo>
                    <a:pt x="326" y="570"/>
                  </a:lnTo>
                  <a:lnTo>
                    <a:pt x="326" y="570"/>
                  </a:lnTo>
                  <a:lnTo>
                    <a:pt x="326" y="570"/>
                  </a:lnTo>
                  <a:lnTo>
                    <a:pt x="326" y="570"/>
                  </a:lnTo>
                  <a:lnTo>
                    <a:pt x="326" y="570"/>
                  </a:lnTo>
                  <a:lnTo>
                    <a:pt x="326" y="570"/>
                  </a:lnTo>
                  <a:lnTo>
                    <a:pt x="326" y="570"/>
                  </a:lnTo>
                  <a:lnTo>
                    <a:pt x="326" y="570"/>
                  </a:lnTo>
                  <a:lnTo>
                    <a:pt x="326" y="570"/>
                  </a:lnTo>
                  <a:lnTo>
                    <a:pt x="326" y="570"/>
                  </a:lnTo>
                  <a:lnTo>
                    <a:pt x="325" y="570"/>
                  </a:lnTo>
                  <a:lnTo>
                    <a:pt x="325" y="570"/>
                  </a:lnTo>
                  <a:lnTo>
                    <a:pt x="325" y="570"/>
                  </a:lnTo>
                  <a:lnTo>
                    <a:pt x="325" y="570"/>
                  </a:lnTo>
                  <a:lnTo>
                    <a:pt x="325" y="570"/>
                  </a:lnTo>
                  <a:lnTo>
                    <a:pt x="325" y="570"/>
                  </a:lnTo>
                  <a:lnTo>
                    <a:pt x="325" y="570"/>
                  </a:lnTo>
                  <a:lnTo>
                    <a:pt x="325" y="570"/>
                  </a:lnTo>
                  <a:lnTo>
                    <a:pt x="325" y="570"/>
                  </a:lnTo>
                  <a:lnTo>
                    <a:pt x="325" y="570"/>
                  </a:lnTo>
                  <a:lnTo>
                    <a:pt x="325" y="570"/>
                  </a:lnTo>
                  <a:lnTo>
                    <a:pt x="324" y="570"/>
                  </a:lnTo>
                  <a:lnTo>
                    <a:pt x="324" y="570"/>
                  </a:lnTo>
                  <a:lnTo>
                    <a:pt x="324" y="570"/>
                  </a:lnTo>
                  <a:lnTo>
                    <a:pt x="324" y="570"/>
                  </a:lnTo>
                  <a:lnTo>
                    <a:pt x="324" y="570"/>
                  </a:lnTo>
                  <a:lnTo>
                    <a:pt x="324" y="570"/>
                  </a:lnTo>
                  <a:lnTo>
                    <a:pt x="324" y="570"/>
                  </a:lnTo>
                  <a:lnTo>
                    <a:pt x="324" y="570"/>
                  </a:lnTo>
                  <a:lnTo>
                    <a:pt x="324" y="570"/>
                  </a:lnTo>
                  <a:lnTo>
                    <a:pt x="324" y="570"/>
                  </a:lnTo>
                  <a:lnTo>
                    <a:pt x="324" y="570"/>
                  </a:lnTo>
                  <a:lnTo>
                    <a:pt x="323" y="570"/>
                  </a:lnTo>
                  <a:lnTo>
                    <a:pt x="323" y="570"/>
                  </a:lnTo>
                  <a:lnTo>
                    <a:pt x="323" y="570"/>
                  </a:lnTo>
                  <a:lnTo>
                    <a:pt x="323" y="570"/>
                  </a:lnTo>
                  <a:lnTo>
                    <a:pt x="323" y="570"/>
                  </a:lnTo>
                  <a:lnTo>
                    <a:pt x="323" y="570"/>
                  </a:lnTo>
                  <a:lnTo>
                    <a:pt x="323" y="570"/>
                  </a:lnTo>
                  <a:lnTo>
                    <a:pt x="323" y="570"/>
                  </a:lnTo>
                  <a:lnTo>
                    <a:pt x="323" y="570"/>
                  </a:lnTo>
                  <a:lnTo>
                    <a:pt x="323" y="570"/>
                  </a:lnTo>
                  <a:lnTo>
                    <a:pt x="322" y="570"/>
                  </a:lnTo>
                  <a:lnTo>
                    <a:pt x="322" y="570"/>
                  </a:lnTo>
                  <a:lnTo>
                    <a:pt x="322" y="570"/>
                  </a:lnTo>
                  <a:lnTo>
                    <a:pt x="322" y="570"/>
                  </a:lnTo>
                  <a:lnTo>
                    <a:pt x="322" y="570"/>
                  </a:lnTo>
                  <a:lnTo>
                    <a:pt x="322" y="570"/>
                  </a:lnTo>
                  <a:lnTo>
                    <a:pt x="322" y="570"/>
                  </a:lnTo>
                  <a:lnTo>
                    <a:pt x="322" y="570"/>
                  </a:lnTo>
                  <a:lnTo>
                    <a:pt x="322" y="570"/>
                  </a:lnTo>
                  <a:lnTo>
                    <a:pt x="322" y="570"/>
                  </a:lnTo>
                  <a:lnTo>
                    <a:pt x="322" y="570"/>
                  </a:lnTo>
                  <a:lnTo>
                    <a:pt x="322" y="570"/>
                  </a:lnTo>
                  <a:lnTo>
                    <a:pt x="321" y="570"/>
                  </a:lnTo>
                  <a:lnTo>
                    <a:pt x="321" y="570"/>
                  </a:lnTo>
                  <a:lnTo>
                    <a:pt x="321" y="570"/>
                  </a:lnTo>
                  <a:lnTo>
                    <a:pt x="321" y="570"/>
                  </a:lnTo>
                  <a:lnTo>
                    <a:pt x="321" y="570"/>
                  </a:lnTo>
                  <a:lnTo>
                    <a:pt x="321" y="570"/>
                  </a:lnTo>
                  <a:lnTo>
                    <a:pt x="321" y="570"/>
                  </a:lnTo>
                  <a:lnTo>
                    <a:pt x="321" y="570"/>
                  </a:lnTo>
                  <a:lnTo>
                    <a:pt x="321" y="570"/>
                  </a:lnTo>
                  <a:lnTo>
                    <a:pt x="321" y="570"/>
                  </a:lnTo>
                  <a:lnTo>
                    <a:pt x="321" y="570"/>
                  </a:lnTo>
                  <a:lnTo>
                    <a:pt x="321" y="570"/>
                  </a:lnTo>
                  <a:lnTo>
                    <a:pt x="320" y="570"/>
                  </a:lnTo>
                  <a:lnTo>
                    <a:pt x="320" y="570"/>
                  </a:lnTo>
                  <a:lnTo>
                    <a:pt x="320" y="570"/>
                  </a:lnTo>
                  <a:lnTo>
                    <a:pt x="320" y="570"/>
                  </a:lnTo>
                  <a:lnTo>
                    <a:pt x="320" y="570"/>
                  </a:lnTo>
                  <a:lnTo>
                    <a:pt x="320" y="570"/>
                  </a:lnTo>
                  <a:lnTo>
                    <a:pt x="320" y="570"/>
                  </a:lnTo>
                  <a:lnTo>
                    <a:pt x="320" y="570"/>
                  </a:lnTo>
                  <a:lnTo>
                    <a:pt x="320" y="570"/>
                  </a:lnTo>
                  <a:lnTo>
                    <a:pt x="320" y="570"/>
                  </a:lnTo>
                  <a:lnTo>
                    <a:pt x="319" y="570"/>
                  </a:lnTo>
                  <a:lnTo>
                    <a:pt x="319" y="570"/>
                  </a:lnTo>
                  <a:lnTo>
                    <a:pt x="319" y="570"/>
                  </a:lnTo>
                  <a:lnTo>
                    <a:pt x="319" y="570"/>
                  </a:lnTo>
                  <a:lnTo>
                    <a:pt x="319" y="570"/>
                  </a:lnTo>
                  <a:lnTo>
                    <a:pt x="319" y="570"/>
                  </a:lnTo>
                  <a:lnTo>
                    <a:pt x="319" y="570"/>
                  </a:lnTo>
                  <a:lnTo>
                    <a:pt x="319" y="570"/>
                  </a:lnTo>
                  <a:lnTo>
                    <a:pt x="319" y="570"/>
                  </a:lnTo>
                  <a:lnTo>
                    <a:pt x="319" y="570"/>
                  </a:lnTo>
                  <a:lnTo>
                    <a:pt x="319" y="570"/>
                  </a:lnTo>
                  <a:lnTo>
                    <a:pt x="318" y="570"/>
                  </a:lnTo>
                  <a:lnTo>
                    <a:pt x="318" y="570"/>
                  </a:lnTo>
                  <a:lnTo>
                    <a:pt x="318" y="570"/>
                  </a:lnTo>
                  <a:lnTo>
                    <a:pt x="318" y="570"/>
                  </a:lnTo>
                  <a:lnTo>
                    <a:pt x="318" y="570"/>
                  </a:lnTo>
                  <a:lnTo>
                    <a:pt x="318" y="570"/>
                  </a:lnTo>
                  <a:lnTo>
                    <a:pt x="318" y="570"/>
                  </a:lnTo>
                  <a:lnTo>
                    <a:pt x="318" y="570"/>
                  </a:lnTo>
                  <a:lnTo>
                    <a:pt x="318" y="570"/>
                  </a:lnTo>
                  <a:lnTo>
                    <a:pt x="318" y="570"/>
                  </a:lnTo>
                  <a:lnTo>
                    <a:pt x="318" y="570"/>
                  </a:lnTo>
                  <a:lnTo>
                    <a:pt x="317" y="570"/>
                  </a:lnTo>
                  <a:lnTo>
                    <a:pt x="317" y="570"/>
                  </a:lnTo>
                  <a:lnTo>
                    <a:pt x="317" y="570"/>
                  </a:lnTo>
                  <a:lnTo>
                    <a:pt x="317" y="570"/>
                  </a:lnTo>
                  <a:lnTo>
                    <a:pt x="317" y="570"/>
                  </a:lnTo>
                  <a:lnTo>
                    <a:pt x="317" y="570"/>
                  </a:lnTo>
                  <a:lnTo>
                    <a:pt x="317" y="570"/>
                  </a:lnTo>
                  <a:lnTo>
                    <a:pt x="317" y="570"/>
                  </a:lnTo>
                  <a:lnTo>
                    <a:pt x="317" y="570"/>
                  </a:lnTo>
                  <a:lnTo>
                    <a:pt x="317" y="570"/>
                  </a:lnTo>
                  <a:lnTo>
                    <a:pt x="317" y="570"/>
                  </a:lnTo>
                  <a:lnTo>
                    <a:pt x="316" y="570"/>
                  </a:lnTo>
                  <a:lnTo>
                    <a:pt x="316" y="570"/>
                  </a:lnTo>
                  <a:lnTo>
                    <a:pt x="316" y="570"/>
                  </a:lnTo>
                  <a:lnTo>
                    <a:pt x="316" y="570"/>
                  </a:lnTo>
                  <a:lnTo>
                    <a:pt x="316" y="570"/>
                  </a:lnTo>
                  <a:lnTo>
                    <a:pt x="316" y="570"/>
                  </a:lnTo>
                  <a:lnTo>
                    <a:pt x="316" y="570"/>
                  </a:lnTo>
                  <a:lnTo>
                    <a:pt x="316" y="570"/>
                  </a:lnTo>
                  <a:lnTo>
                    <a:pt x="316" y="570"/>
                  </a:lnTo>
                  <a:lnTo>
                    <a:pt x="316" y="570"/>
                  </a:lnTo>
                  <a:lnTo>
                    <a:pt x="316" y="570"/>
                  </a:lnTo>
                  <a:lnTo>
                    <a:pt x="316" y="570"/>
                  </a:lnTo>
                  <a:lnTo>
                    <a:pt x="315" y="570"/>
                  </a:lnTo>
                  <a:lnTo>
                    <a:pt x="315" y="570"/>
                  </a:lnTo>
                  <a:lnTo>
                    <a:pt x="315" y="570"/>
                  </a:lnTo>
                  <a:lnTo>
                    <a:pt x="315" y="570"/>
                  </a:lnTo>
                  <a:lnTo>
                    <a:pt x="315" y="570"/>
                  </a:lnTo>
                  <a:lnTo>
                    <a:pt x="315" y="570"/>
                  </a:lnTo>
                  <a:lnTo>
                    <a:pt x="315" y="570"/>
                  </a:lnTo>
                  <a:lnTo>
                    <a:pt x="315" y="570"/>
                  </a:lnTo>
                  <a:lnTo>
                    <a:pt x="315" y="570"/>
                  </a:lnTo>
                  <a:lnTo>
                    <a:pt x="315" y="570"/>
                  </a:lnTo>
                  <a:lnTo>
                    <a:pt x="314" y="570"/>
                  </a:lnTo>
                  <a:lnTo>
                    <a:pt x="314" y="570"/>
                  </a:lnTo>
                  <a:lnTo>
                    <a:pt x="314" y="570"/>
                  </a:lnTo>
                  <a:lnTo>
                    <a:pt x="314" y="570"/>
                  </a:lnTo>
                  <a:lnTo>
                    <a:pt x="314" y="570"/>
                  </a:lnTo>
                  <a:lnTo>
                    <a:pt x="314" y="570"/>
                  </a:lnTo>
                  <a:lnTo>
                    <a:pt x="314" y="570"/>
                  </a:lnTo>
                  <a:lnTo>
                    <a:pt x="314" y="570"/>
                  </a:lnTo>
                  <a:lnTo>
                    <a:pt x="314" y="570"/>
                  </a:lnTo>
                  <a:lnTo>
                    <a:pt x="314" y="570"/>
                  </a:lnTo>
                  <a:lnTo>
                    <a:pt x="314" y="570"/>
                  </a:lnTo>
                  <a:lnTo>
                    <a:pt x="314" y="570"/>
                  </a:lnTo>
                  <a:lnTo>
                    <a:pt x="313" y="570"/>
                  </a:lnTo>
                  <a:lnTo>
                    <a:pt x="313" y="570"/>
                  </a:lnTo>
                  <a:lnTo>
                    <a:pt x="313" y="570"/>
                  </a:lnTo>
                  <a:lnTo>
                    <a:pt x="313" y="570"/>
                  </a:lnTo>
                  <a:lnTo>
                    <a:pt x="313" y="570"/>
                  </a:lnTo>
                  <a:lnTo>
                    <a:pt x="313" y="570"/>
                  </a:lnTo>
                  <a:lnTo>
                    <a:pt x="313" y="570"/>
                  </a:lnTo>
                  <a:lnTo>
                    <a:pt x="313" y="570"/>
                  </a:lnTo>
                  <a:lnTo>
                    <a:pt x="313" y="570"/>
                  </a:lnTo>
                  <a:lnTo>
                    <a:pt x="313" y="570"/>
                  </a:lnTo>
                  <a:lnTo>
                    <a:pt x="313" y="570"/>
                  </a:lnTo>
                  <a:lnTo>
                    <a:pt x="312" y="570"/>
                  </a:lnTo>
                  <a:lnTo>
                    <a:pt x="312" y="570"/>
                  </a:lnTo>
                  <a:lnTo>
                    <a:pt x="312" y="570"/>
                  </a:lnTo>
                  <a:lnTo>
                    <a:pt x="312" y="570"/>
                  </a:lnTo>
                  <a:lnTo>
                    <a:pt x="312" y="570"/>
                  </a:lnTo>
                  <a:lnTo>
                    <a:pt x="312" y="570"/>
                  </a:lnTo>
                  <a:lnTo>
                    <a:pt x="312" y="570"/>
                  </a:lnTo>
                  <a:lnTo>
                    <a:pt x="312" y="570"/>
                  </a:lnTo>
                  <a:lnTo>
                    <a:pt x="312" y="570"/>
                  </a:lnTo>
                  <a:lnTo>
                    <a:pt x="312" y="570"/>
                  </a:lnTo>
                  <a:lnTo>
                    <a:pt x="312" y="570"/>
                  </a:lnTo>
                  <a:lnTo>
                    <a:pt x="311" y="570"/>
                  </a:lnTo>
                  <a:lnTo>
                    <a:pt x="311" y="570"/>
                  </a:lnTo>
                  <a:lnTo>
                    <a:pt x="311" y="570"/>
                  </a:lnTo>
                  <a:lnTo>
                    <a:pt x="311" y="570"/>
                  </a:lnTo>
                  <a:lnTo>
                    <a:pt x="311" y="570"/>
                  </a:lnTo>
                  <a:lnTo>
                    <a:pt x="311" y="570"/>
                  </a:lnTo>
                  <a:lnTo>
                    <a:pt x="311" y="570"/>
                  </a:lnTo>
                  <a:lnTo>
                    <a:pt x="311" y="570"/>
                  </a:lnTo>
                  <a:lnTo>
                    <a:pt x="311" y="570"/>
                  </a:lnTo>
                  <a:lnTo>
                    <a:pt x="311" y="570"/>
                  </a:lnTo>
                  <a:lnTo>
                    <a:pt x="311" y="570"/>
                  </a:lnTo>
                  <a:lnTo>
                    <a:pt x="310" y="570"/>
                  </a:lnTo>
                  <a:lnTo>
                    <a:pt x="310" y="570"/>
                  </a:lnTo>
                  <a:lnTo>
                    <a:pt x="310" y="570"/>
                  </a:lnTo>
                  <a:lnTo>
                    <a:pt x="310" y="570"/>
                  </a:lnTo>
                  <a:lnTo>
                    <a:pt x="310" y="570"/>
                  </a:lnTo>
                  <a:lnTo>
                    <a:pt x="310" y="570"/>
                  </a:lnTo>
                  <a:lnTo>
                    <a:pt x="310" y="570"/>
                  </a:lnTo>
                  <a:lnTo>
                    <a:pt x="310" y="570"/>
                  </a:lnTo>
                  <a:lnTo>
                    <a:pt x="310" y="570"/>
                  </a:lnTo>
                  <a:lnTo>
                    <a:pt x="310" y="570"/>
                  </a:lnTo>
                  <a:lnTo>
                    <a:pt x="310" y="570"/>
                  </a:lnTo>
                  <a:lnTo>
                    <a:pt x="309" y="570"/>
                  </a:lnTo>
                  <a:lnTo>
                    <a:pt x="309" y="570"/>
                  </a:lnTo>
                  <a:lnTo>
                    <a:pt x="309" y="570"/>
                  </a:lnTo>
                  <a:lnTo>
                    <a:pt x="309" y="570"/>
                  </a:lnTo>
                  <a:lnTo>
                    <a:pt x="309" y="570"/>
                  </a:lnTo>
                  <a:lnTo>
                    <a:pt x="309" y="570"/>
                  </a:lnTo>
                  <a:lnTo>
                    <a:pt x="309" y="570"/>
                  </a:lnTo>
                  <a:lnTo>
                    <a:pt x="309" y="570"/>
                  </a:lnTo>
                  <a:lnTo>
                    <a:pt x="309" y="570"/>
                  </a:lnTo>
                  <a:lnTo>
                    <a:pt x="309" y="570"/>
                  </a:lnTo>
                  <a:lnTo>
                    <a:pt x="309" y="570"/>
                  </a:lnTo>
                  <a:lnTo>
                    <a:pt x="308" y="570"/>
                  </a:lnTo>
                  <a:lnTo>
                    <a:pt x="308" y="570"/>
                  </a:lnTo>
                  <a:lnTo>
                    <a:pt x="308" y="570"/>
                  </a:lnTo>
                  <a:lnTo>
                    <a:pt x="308" y="570"/>
                  </a:lnTo>
                  <a:lnTo>
                    <a:pt x="308" y="570"/>
                  </a:lnTo>
                  <a:lnTo>
                    <a:pt x="308" y="570"/>
                  </a:lnTo>
                  <a:lnTo>
                    <a:pt x="308" y="570"/>
                  </a:lnTo>
                  <a:lnTo>
                    <a:pt x="308" y="570"/>
                  </a:lnTo>
                  <a:lnTo>
                    <a:pt x="308" y="570"/>
                  </a:lnTo>
                  <a:lnTo>
                    <a:pt x="308" y="570"/>
                  </a:lnTo>
                  <a:lnTo>
                    <a:pt x="308" y="570"/>
                  </a:lnTo>
                  <a:lnTo>
                    <a:pt x="308" y="570"/>
                  </a:lnTo>
                  <a:lnTo>
                    <a:pt x="307" y="570"/>
                  </a:lnTo>
                  <a:lnTo>
                    <a:pt x="307" y="570"/>
                  </a:lnTo>
                  <a:lnTo>
                    <a:pt x="307" y="570"/>
                  </a:lnTo>
                  <a:lnTo>
                    <a:pt x="307" y="570"/>
                  </a:lnTo>
                  <a:lnTo>
                    <a:pt x="307" y="570"/>
                  </a:lnTo>
                  <a:lnTo>
                    <a:pt x="307" y="570"/>
                  </a:lnTo>
                  <a:lnTo>
                    <a:pt x="307" y="570"/>
                  </a:lnTo>
                  <a:lnTo>
                    <a:pt x="307" y="570"/>
                  </a:lnTo>
                  <a:lnTo>
                    <a:pt x="307" y="570"/>
                  </a:lnTo>
                  <a:lnTo>
                    <a:pt x="307" y="570"/>
                  </a:lnTo>
                  <a:lnTo>
                    <a:pt x="306" y="570"/>
                  </a:lnTo>
                  <a:lnTo>
                    <a:pt x="306" y="570"/>
                  </a:lnTo>
                  <a:lnTo>
                    <a:pt x="306" y="570"/>
                  </a:lnTo>
                  <a:lnTo>
                    <a:pt x="306" y="570"/>
                  </a:lnTo>
                  <a:lnTo>
                    <a:pt x="306" y="570"/>
                  </a:lnTo>
                  <a:lnTo>
                    <a:pt x="306" y="570"/>
                  </a:lnTo>
                  <a:lnTo>
                    <a:pt x="306" y="570"/>
                  </a:lnTo>
                  <a:lnTo>
                    <a:pt x="306" y="570"/>
                  </a:lnTo>
                  <a:lnTo>
                    <a:pt x="306" y="570"/>
                  </a:lnTo>
                  <a:lnTo>
                    <a:pt x="306" y="570"/>
                  </a:lnTo>
                  <a:lnTo>
                    <a:pt x="306" y="570"/>
                  </a:lnTo>
                  <a:lnTo>
                    <a:pt x="305" y="570"/>
                  </a:lnTo>
                  <a:lnTo>
                    <a:pt x="305" y="570"/>
                  </a:lnTo>
                  <a:lnTo>
                    <a:pt x="305" y="570"/>
                  </a:lnTo>
                  <a:lnTo>
                    <a:pt x="305" y="570"/>
                  </a:lnTo>
                  <a:lnTo>
                    <a:pt x="305" y="570"/>
                  </a:lnTo>
                  <a:lnTo>
                    <a:pt x="305" y="570"/>
                  </a:lnTo>
                  <a:lnTo>
                    <a:pt x="305" y="570"/>
                  </a:lnTo>
                  <a:lnTo>
                    <a:pt x="305" y="570"/>
                  </a:lnTo>
                  <a:lnTo>
                    <a:pt x="305" y="570"/>
                  </a:lnTo>
                  <a:lnTo>
                    <a:pt x="305" y="570"/>
                  </a:lnTo>
                  <a:lnTo>
                    <a:pt x="305" y="570"/>
                  </a:lnTo>
                  <a:lnTo>
                    <a:pt x="304" y="570"/>
                  </a:lnTo>
                  <a:lnTo>
                    <a:pt x="304" y="570"/>
                  </a:lnTo>
                  <a:lnTo>
                    <a:pt x="304" y="570"/>
                  </a:lnTo>
                  <a:lnTo>
                    <a:pt x="304" y="570"/>
                  </a:lnTo>
                  <a:lnTo>
                    <a:pt x="304" y="570"/>
                  </a:lnTo>
                  <a:lnTo>
                    <a:pt x="304" y="570"/>
                  </a:lnTo>
                  <a:lnTo>
                    <a:pt x="304" y="570"/>
                  </a:lnTo>
                  <a:lnTo>
                    <a:pt x="304" y="570"/>
                  </a:lnTo>
                  <a:lnTo>
                    <a:pt x="304" y="570"/>
                  </a:lnTo>
                  <a:lnTo>
                    <a:pt x="304" y="570"/>
                  </a:lnTo>
                  <a:lnTo>
                    <a:pt x="304" y="570"/>
                  </a:lnTo>
                  <a:lnTo>
                    <a:pt x="303" y="570"/>
                  </a:lnTo>
                  <a:lnTo>
                    <a:pt x="303" y="570"/>
                  </a:lnTo>
                  <a:lnTo>
                    <a:pt x="303" y="570"/>
                  </a:lnTo>
                  <a:lnTo>
                    <a:pt x="303" y="570"/>
                  </a:lnTo>
                  <a:lnTo>
                    <a:pt x="303" y="570"/>
                  </a:lnTo>
                  <a:lnTo>
                    <a:pt x="303" y="570"/>
                  </a:lnTo>
                  <a:lnTo>
                    <a:pt x="303" y="570"/>
                  </a:lnTo>
                  <a:lnTo>
                    <a:pt x="303" y="570"/>
                  </a:lnTo>
                  <a:lnTo>
                    <a:pt x="303" y="570"/>
                  </a:lnTo>
                  <a:lnTo>
                    <a:pt x="303" y="570"/>
                  </a:lnTo>
                  <a:lnTo>
                    <a:pt x="303" y="570"/>
                  </a:lnTo>
                  <a:lnTo>
                    <a:pt x="303" y="570"/>
                  </a:lnTo>
                  <a:lnTo>
                    <a:pt x="302" y="570"/>
                  </a:lnTo>
                  <a:lnTo>
                    <a:pt x="302" y="570"/>
                  </a:lnTo>
                  <a:lnTo>
                    <a:pt x="302" y="570"/>
                  </a:lnTo>
                  <a:lnTo>
                    <a:pt x="302" y="570"/>
                  </a:lnTo>
                  <a:lnTo>
                    <a:pt x="302" y="570"/>
                  </a:lnTo>
                  <a:lnTo>
                    <a:pt x="302" y="570"/>
                  </a:lnTo>
                  <a:lnTo>
                    <a:pt x="302" y="570"/>
                  </a:lnTo>
                  <a:lnTo>
                    <a:pt x="302" y="570"/>
                  </a:lnTo>
                  <a:lnTo>
                    <a:pt x="302" y="570"/>
                  </a:lnTo>
                  <a:lnTo>
                    <a:pt x="302" y="570"/>
                  </a:lnTo>
                  <a:lnTo>
                    <a:pt x="301" y="570"/>
                  </a:lnTo>
                  <a:lnTo>
                    <a:pt x="301" y="570"/>
                  </a:lnTo>
                  <a:lnTo>
                    <a:pt x="301" y="570"/>
                  </a:lnTo>
                  <a:lnTo>
                    <a:pt x="301" y="570"/>
                  </a:lnTo>
                  <a:lnTo>
                    <a:pt x="301" y="570"/>
                  </a:lnTo>
                  <a:lnTo>
                    <a:pt x="301" y="570"/>
                  </a:lnTo>
                  <a:lnTo>
                    <a:pt x="301" y="570"/>
                  </a:lnTo>
                  <a:lnTo>
                    <a:pt x="301" y="570"/>
                  </a:lnTo>
                  <a:lnTo>
                    <a:pt x="301" y="570"/>
                  </a:lnTo>
                  <a:lnTo>
                    <a:pt x="301" y="570"/>
                  </a:lnTo>
                  <a:lnTo>
                    <a:pt x="301" y="570"/>
                  </a:lnTo>
                  <a:lnTo>
                    <a:pt x="301" y="570"/>
                  </a:lnTo>
                  <a:lnTo>
                    <a:pt x="300" y="570"/>
                  </a:lnTo>
                  <a:lnTo>
                    <a:pt x="300" y="570"/>
                  </a:lnTo>
                  <a:lnTo>
                    <a:pt x="300" y="570"/>
                  </a:lnTo>
                  <a:lnTo>
                    <a:pt x="300" y="570"/>
                  </a:lnTo>
                  <a:lnTo>
                    <a:pt x="300" y="570"/>
                  </a:lnTo>
                  <a:lnTo>
                    <a:pt x="300" y="570"/>
                  </a:lnTo>
                  <a:lnTo>
                    <a:pt x="300" y="570"/>
                  </a:lnTo>
                  <a:lnTo>
                    <a:pt x="300" y="570"/>
                  </a:lnTo>
                  <a:lnTo>
                    <a:pt x="300" y="570"/>
                  </a:lnTo>
                  <a:lnTo>
                    <a:pt x="300" y="570"/>
                  </a:lnTo>
                  <a:lnTo>
                    <a:pt x="300" y="570"/>
                  </a:lnTo>
                  <a:lnTo>
                    <a:pt x="299" y="570"/>
                  </a:lnTo>
                  <a:lnTo>
                    <a:pt x="299" y="570"/>
                  </a:lnTo>
                  <a:lnTo>
                    <a:pt x="299" y="570"/>
                  </a:lnTo>
                  <a:lnTo>
                    <a:pt x="299" y="570"/>
                  </a:lnTo>
                  <a:lnTo>
                    <a:pt x="299" y="570"/>
                  </a:lnTo>
                  <a:lnTo>
                    <a:pt x="299" y="570"/>
                  </a:lnTo>
                  <a:lnTo>
                    <a:pt x="299" y="570"/>
                  </a:lnTo>
                  <a:lnTo>
                    <a:pt x="299" y="570"/>
                  </a:lnTo>
                  <a:lnTo>
                    <a:pt x="299" y="570"/>
                  </a:lnTo>
                  <a:lnTo>
                    <a:pt x="299" y="570"/>
                  </a:lnTo>
                  <a:lnTo>
                    <a:pt x="299" y="570"/>
                  </a:lnTo>
                  <a:lnTo>
                    <a:pt x="298" y="570"/>
                  </a:lnTo>
                  <a:lnTo>
                    <a:pt x="298" y="570"/>
                  </a:lnTo>
                  <a:lnTo>
                    <a:pt x="298" y="570"/>
                  </a:lnTo>
                  <a:lnTo>
                    <a:pt x="298" y="570"/>
                  </a:lnTo>
                  <a:lnTo>
                    <a:pt x="298" y="570"/>
                  </a:lnTo>
                  <a:lnTo>
                    <a:pt x="298" y="570"/>
                  </a:lnTo>
                  <a:lnTo>
                    <a:pt x="298" y="570"/>
                  </a:lnTo>
                  <a:lnTo>
                    <a:pt x="298" y="570"/>
                  </a:lnTo>
                  <a:lnTo>
                    <a:pt x="298" y="570"/>
                  </a:lnTo>
                  <a:lnTo>
                    <a:pt x="298" y="570"/>
                  </a:lnTo>
                  <a:lnTo>
                    <a:pt x="298" y="570"/>
                  </a:lnTo>
                  <a:lnTo>
                    <a:pt x="297" y="570"/>
                  </a:lnTo>
                  <a:lnTo>
                    <a:pt x="297" y="570"/>
                  </a:lnTo>
                  <a:lnTo>
                    <a:pt x="297" y="570"/>
                  </a:lnTo>
                  <a:lnTo>
                    <a:pt x="297" y="570"/>
                  </a:lnTo>
                  <a:lnTo>
                    <a:pt x="297" y="570"/>
                  </a:lnTo>
                  <a:lnTo>
                    <a:pt x="297" y="570"/>
                  </a:lnTo>
                  <a:lnTo>
                    <a:pt x="297" y="570"/>
                  </a:lnTo>
                  <a:lnTo>
                    <a:pt x="297" y="570"/>
                  </a:lnTo>
                  <a:lnTo>
                    <a:pt x="297" y="570"/>
                  </a:lnTo>
                  <a:lnTo>
                    <a:pt x="297" y="570"/>
                  </a:lnTo>
                  <a:lnTo>
                    <a:pt x="297" y="570"/>
                  </a:lnTo>
                  <a:lnTo>
                    <a:pt x="296" y="570"/>
                  </a:lnTo>
                  <a:lnTo>
                    <a:pt x="296" y="570"/>
                  </a:lnTo>
                  <a:lnTo>
                    <a:pt x="296" y="570"/>
                  </a:lnTo>
                  <a:lnTo>
                    <a:pt x="296" y="570"/>
                  </a:lnTo>
                  <a:lnTo>
                    <a:pt x="296" y="570"/>
                  </a:lnTo>
                  <a:lnTo>
                    <a:pt x="296" y="570"/>
                  </a:lnTo>
                  <a:lnTo>
                    <a:pt x="296" y="570"/>
                  </a:lnTo>
                  <a:lnTo>
                    <a:pt x="296" y="570"/>
                  </a:lnTo>
                  <a:lnTo>
                    <a:pt x="296" y="570"/>
                  </a:lnTo>
                  <a:lnTo>
                    <a:pt x="296" y="570"/>
                  </a:lnTo>
                  <a:lnTo>
                    <a:pt x="296" y="570"/>
                  </a:lnTo>
                  <a:lnTo>
                    <a:pt x="295" y="570"/>
                  </a:lnTo>
                  <a:lnTo>
                    <a:pt x="295" y="570"/>
                  </a:lnTo>
                  <a:lnTo>
                    <a:pt x="295" y="570"/>
                  </a:lnTo>
                  <a:lnTo>
                    <a:pt x="295" y="570"/>
                  </a:lnTo>
                  <a:lnTo>
                    <a:pt x="295" y="570"/>
                  </a:lnTo>
                  <a:lnTo>
                    <a:pt x="295" y="570"/>
                  </a:lnTo>
                  <a:lnTo>
                    <a:pt x="295" y="570"/>
                  </a:lnTo>
                  <a:lnTo>
                    <a:pt x="295" y="570"/>
                  </a:lnTo>
                  <a:lnTo>
                    <a:pt x="295" y="570"/>
                  </a:lnTo>
                  <a:lnTo>
                    <a:pt x="295" y="570"/>
                  </a:lnTo>
                  <a:lnTo>
                    <a:pt x="295" y="570"/>
                  </a:lnTo>
                  <a:lnTo>
                    <a:pt x="295" y="570"/>
                  </a:lnTo>
                  <a:lnTo>
                    <a:pt x="294" y="570"/>
                  </a:lnTo>
                  <a:lnTo>
                    <a:pt x="294" y="570"/>
                  </a:lnTo>
                  <a:lnTo>
                    <a:pt x="294" y="570"/>
                  </a:lnTo>
                  <a:lnTo>
                    <a:pt x="294" y="570"/>
                  </a:lnTo>
                  <a:lnTo>
                    <a:pt x="294" y="570"/>
                  </a:lnTo>
                  <a:lnTo>
                    <a:pt x="294" y="570"/>
                  </a:lnTo>
                  <a:lnTo>
                    <a:pt x="294" y="570"/>
                  </a:lnTo>
                  <a:lnTo>
                    <a:pt x="294" y="570"/>
                  </a:lnTo>
                  <a:lnTo>
                    <a:pt x="294" y="570"/>
                  </a:lnTo>
                  <a:lnTo>
                    <a:pt x="294" y="570"/>
                  </a:lnTo>
                  <a:lnTo>
                    <a:pt x="293" y="570"/>
                  </a:lnTo>
                  <a:lnTo>
                    <a:pt x="293" y="570"/>
                  </a:lnTo>
                  <a:lnTo>
                    <a:pt x="293" y="570"/>
                  </a:lnTo>
                  <a:lnTo>
                    <a:pt x="293" y="570"/>
                  </a:lnTo>
                  <a:lnTo>
                    <a:pt x="293" y="570"/>
                  </a:lnTo>
                  <a:lnTo>
                    <a:pt x="293" y="570"/>
                  </a:lnTo>
                  <a:lnTo>
                    <a:pt x="293" y="570"/>
                  </a:lnTo>
                  <a:lnTo>
                    <a:pt x="293" y="570"/>
                  </a:lnTo>
                  <a:lnTo>
                    <a:pt x="293" y="570"/>
                  </a:lnTo>
                  <a:lnTo>
                    <a:pt x="293" y="570"/>
                  </a:lnTo>
                  <a:lnTo>
                    <a:pt x="293" y="570"/>
                  </a:lnTo>
                  <a:lnTo>
                    <a:pt x="292" y="570"/>
                  </a:lnTo>
                  <a:lnTo>
                    <a:pt x="292" y="570"/>
                  </a:lnTo>
                  <a:lnTo>
                    <a:pt x="292" y="570"/>
                  </a:lnTo>
                  <a:lnTo>
                    <a:pt x="292" y="570"/>
                  </a:lnTo>
                  <a:lnTo>
                    <a:pt x="292" y="570"/>
                  </a:lnTo>
                  <a:lnTo>
                    <a:pt x="292" y="570"/>
                  </a:lnTo>
                  <a:lnTo>
                    <a:pt x="292" y="570"/>
                  </a:lnTo>
                  <a:lnTo>
                    <a:pt x="292" y="570"/>
                  </a:lnTo>
                  <a:lnTo>
                    <a:pt x="292" y="570"/>
                  </a:lnTo>
                  <a:lnTo>
                    <a:pt x="292" y="570"/>
                  </a:lnTo>
                  <a:lnTo>
                    <a:pt x="292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1" y="570"/>
                  </a:lnTo>
                  <a:lnTo>
                    <a:pt x="290" y="570"/>
                  </a:lnTo>
                  <a:lnTo>
                    <a:pt x="290" y="570"/>
                  </a:lnTo>
                  <a:lnTo>
                    <a:pt x="290" y="570"/>
                  </a:lnTo>
                  <a:lnTo>
                    <a:pt x="290" y="570"/>
                  </a:lnTo>
                  <a:lnTo>
                    <a:pt x="290" y="570"/>
                  </a:lnTo>
                  <a:lnTo>
                    <a:pt x="290" y="570"/>
                  </a:lnTo>
                  <a:lnTo>
                    <a:pt x="290" y="570"/>
                  </a:lnTo>
                  <a:lnTo>
                    <a:pt x="290" y="570"/>
                  </a:lnTo>
                  <a:lnTo>
                    <a:pt x="290" y="570"/>
                  </a:lnTo>
                  <a:lnTo>
                    <a:pt x="290" y="570"/>
                  </a:lnTo>
                  <a:lnTo>
                    <a:pt x="290" y="570"/>
                  </a:lnTo>
                  <a:lnTo>
                    <a:pt x="290" y="570"/>
                  </a:lnTo>
                  <a:lnTo>
                    <a:pt x="289" y="570"/>
                  </a:lnTo>
                  <a:lnTo>
                    <a:pt x="289" y="570"/>
                  </a:lnTo>
                  <a:lnTo>
                    <a:pt x="289" y="570"/>
                  </a:lnTo>
                  <a:lnTo>
                    <a:pt x="289" y="570"/>
                  </a:lnTo>
                  <a:lnTo>
                    <a:pt x="289" y="570"/>
                  </a:lnTo>
                  <a:lnTo>
                    <a:pt x="289" y="570"/>
                  </a:lnTo>
                  <a:lnTo>
                    <a:pt x="289" y="570"/>
                  </a:lnTo>
                  <a:lnTo>
                    <a:pt x="289" y="570"/>
                  </a:lnTo>
                  <a:lnTo>
                    <a:pt x="289" y="570"/>
                  </a:lnTo>
                  <a:lnTo>
                    <a:pt x="289" y="570"/>
                  </a:lnTo>
                  <a:lnTo>
                    <a:pt x="288" y="570"/>
                  </a:lnTo>
                  <a:lnTo>
                    <a:pt x="288" y="570"/>
                  </a:lnTo>
                  <a:lnTo>
                    <a:pt x="288" y="570"/>
                  </a:lnTo>
                  <a:lnTo>
                    <a:pt x="288" y="570"/>
                  </a:lnTo>
                  <a:lnTo>
                    <a:pt x="288" y="570"/>
                  </a:lnTo>
                  <a:lnTo>
                    <a:pt x="288" y="570"/>
                  </a:lnTo>
                  <a:lnTo>
                    <a:pt x="288" y="570"/>
                  </a:lnTo>
                  <a:lnTo>
                    <a:pt x="288" y="570"/>
                  </a:lnTo>
                  <a:lnTo>
                    <a:pt x="288" y="570"/>
                  </a:lnTo>
                  <a:lnTo>
                    <a:pt x="288" y="570"/>
                  </a:lnTo>
                  <a:lnTo>
                    <a:pt x="288" y="570"/>
                  </a:lnTo>
                  <a:lnTo>
                    <a:pt x="288" y="570"/>
                  </a:lnTo>
                  <a:lnTo>
                    <a:pt x="287" y="570"/>
                  </a:lnTo>
                  <a:lnTo>
                    <a:pt x="287" y="570"/>
                  </a:lnTo>
                  <a:lnTo>
                    <a:pt x="287" y="570"/>
                  </a:lnTo>
                  <a:lnTo>
                    <a:pt x="287" y="570"/>
                  </a:lnTo>
                  <a:lnTo>
                    <a:pt x="287" y="570"/>
                  </a:lnTo>
                  <a:lnTo>
                    <a:pt x="287" y="570"/>
                  </a:lnTo>
                  <a:lnTo>
                    <a:pt x="287" y="570"/>
                  </a:lnTo>
                  <a:lnTo>
                    <a:pt x="287" y="570"/>
                  </a:lnTo>
                  <a:lnTo>
                    <a:pt x="287" y="570"/>
                  </a:lnTo>
                  <a:lnTo>
                    <a:pt x="287" y="570"/>
                  </a:lnTo>
                  <a:lnTo>
                    <a:pt x="287" y="570"/>
                  </a:lnTo>
                  <a:lnTo>
                    <a:pt x="286" y="570"/>
                  </a:lnTo>
                  <a:lnTo>
                    <a:pt x="286" y="570"/>
                  </a:lnTo>
                  <a:lnTo>
                    <a:pt x="286" y="570"/>
                  </a:lnTo>
                  <a:lnTo>
                    <a:pt x="286" y="570"/>
                  </a:lnTo>
                  <a:lnTo>
                    <a:pt x="286" y="570"/>
                  </a:lnTo>
                  <a:lnTo>
                    <a:pt x="286" y="570"/>
                  </a:lnTo>
                  <a:lnTo>
                    <a:pt x="286" y="570"/>
                  </a:lnTo>
                  <a:lnTo>
                    <a:pt x="286" y="570"/>
                  </a:lnTo>
                  <a:lnTo>
                    <a:pt x="286" y="570"/>
                  </a:lnTo>
                  <a:lnTo>
                    <a:pt x="286" y="570"/>
                  </a:lnTo>
                  <a:lnTo>
                    <a:pt x="286" y="570"/>
                  </a:lnTo>
                  <a:lnTo>
                    <a:pt x="285" y="570"/>
                  </a:lnTo>
                  <a:lnTo>
                    <a:pt x="285" y="570"/>
                  </a:lnTo>
                  <a:lnTo>
                    <a:pt x="285" y="570"/>
                  </a:lnTo>
                  <a:lnTo>
                    <a:pt x="285" y="570"/>
                  </a:lnTo>
                  <a:lnTo>
                    <a:pt x="285" y="570"/>
                  </a:lnTo>
                  <a:lnTo>
                    <a:pt x="285" y="570"/>
                  </a:lnTo>
                  <a:lnTo>
                    <a:pt x="285" y="570"/>
                  </a:lnTo>
                  <a:lnTo>
                    <a:pt x="285" y="570"/>
                  </a:lnTo>
                  <a:lnTo>
                    <a:pt x="285" y="570"/>
                  </a:lnTo>
                  <a:lnTo>
                    <a:pt x="285" y="570"/>
                  </a:lnTo>
                  <a:lnTo>
                    <a:pt x="285" y="570"/>
                  </a:lnTo>
                  <a:lnTo>
                    <a:pt x="284" y="570"/>
                  </a:lnTo>
                  <a:lnTo>
                    <a:pt x="284" y="570"/>
                  </a:lnTo>
                  <a:lnTo>
                    <a:pt x="284" y="570"/>
                  </a:lnTo>
                  <a:lnTo>
                    <a:pt x="284" y="570"/>
                  </a:lnTo>
                  <a:lnTo>
                    <a:pt x="284" y="570"/>
                  </a:lnTo>
                  <a:lnTo>
                    <a:pt x="284" y="570"/>
                  </a:lnTo>
                  <a:lnTo>
                    <a:pt x="284" y="570"/>
                  </a:lnTo>
                  <a:lnTo>
                    <a:pt x="284" y="570"/>
                  </a:lnTo>
                  <a:lnTo>
                    <a:pt x="284" y="570"/>
                  </a:lnTo>
                  <a:lnTo>
                    <a:pt x="284" y="570"/>
                  </a:lnTo>
                  <a:lnTo>
                    <a:pt x="284" y="570"/>
                  </a:lnTo>
                  <a:lnTo>
                    <a:pt x="283" y="570"/>
                  </a:lnTo>
                  <a:lnTo>
                    <a:pt x="283" y="570"/>
                  </a:lnTo>
                  <a:lnTo>
                    <a:pt x="283" y="570"/>
                  </a:lnTo>
                  <a:lnTo>
                    <a:pt x="283" y="570"/>
                  </a:lnTo>
                  <a:lnTo>
                    <a:pt x="283" y="570"/>
                  </a:lnTo>
                  <a:lnTo>
                    <a:pt x="283" y="570"/>
                  </a:lnTo>
                  <a:lnTo>
                    <a:pt x="283" y="570"/>
                  </a:lnTo>
                  <a:lnTo>
                    <a:pt x="283" y="570"/>
                  </a:lnTo>
                  <a:lnTo>
                    <a:pt x="283" y="570"/>
                  </a:lnTo>
                  <a:lnTo>
                    <a:pt x="283" y="570"/>
                  </a:lnTo>
                  <a:lnTo>
                    <a:pt x="283" y="570"/>
                  </a:lnTo>
                  <a:lnTo>
                    <a:pt x="282" y="570"/>
                  </a:lnTo>
                  <a:lnTo>
                    <a:pt x="282" y="570"/>
                  </a:lnTo>
                  <a:lnTo>
                    <a:pt x="282" y="570"/>
                  </a:lnTo>
                  <a:lnTo>
                    <a:pt x="282" y="570"/>
                  </a:lnTo>
                  <a:lnTo>
                    <a:pt x="282" y="570"/>
                  </a:lnTo>
                  <a:lnTo>
                    <a:pt x="282" y="570"/>
                  </a:lnTo>
                  <a:lnTo>
                    <a:pt x="282" y="570"/>
                  </a:lnTo>
                  <a:lnTo>
                    <a:pt x="282" y="570"/>
                  </a:lnTo>
                  <a:lnTo>
                    <a:pt x="282" y="570"/>
                  </a:lnTo>
                  <a:lnTo>
                    <a:pt x="282" y="570"/>
                  </a:lnTo>
                  <a:lnTo>
                    <a:pt x="282" y="570"/>
                  </a:lnTo>
                  <a:lnTo>
                    <a:pt x="282" y="570"/>
                  </a:lnTo>
                  <a:lnTo>
                    <a:pt x="281" y="570"/>
                  </a:lnTo>
                  <a:lnTo>
                    <a:pt x="281" y="570"/>
                  </a:lnTo>
                  <a:lnTo>
                    <a:pt x="281" y="570"/>
                  </a:lnTo>
                  <a:lnTo>
                    <a:pt x="281" y="570"/>
                  </a:lnTo>
                  <a:lnTo>
                    <a:pt x="281" y="570"/>
                  </a:lnTo>
                  <a:lnTo>
                    <a:pt x="281" y="570"/>
                  </a:lnTo>
                  <a:lnTo>
                    <a:pt x="281" y="570"/>
                  </a:lnTo>
                  <a:lnTo>
                    <a:pt x="281" y="570"/>
                  </a:lnTo>
                  <a:lnTo>
                    <a:pt x="281" y="570"/>
                  </a:lnTo>
                  <a:lnTo>
                    <a:pt x="281" y="570"/>
                  </a:lnTo>
                  <a:lnTo>
                    <a:pt x="280" y="570"/>
                  </a:lnTo>
                  <a:lnTo>
                    <a:pt x="280" y="570"/>
                  </a:lnTo>
                  <a:lnTo>
                    <a:pt x="280" y="570"/>
                  </a:lnTo>
                  <a:lnTo>
                    <a:pt x="280" y="570"/>
                  </a:lnTo>
                  <a:lnTo>
                    <a:pt x="280" y="570"/>
                  </a:lnTo>
                  <a:lnTo>
                    <a:pt x="280" y="570"/>
                  </a:lnTo>
                  <a:lnTo>
                    <a:pt x="280" y="570"/>
                  </a:lnTo>
                  <a:lnTo>
                    <a:pt x="280" y="570"/>
                  </a:lnTo>
                  <a:lnTo>
                    <a:pt x="280" y="570"/>
                  </a:lnTo>
                  <a:lnTo>
                    <a:pt x="280" y="570"/>
                  </a:lnTo>
                  <a:lnTo>
                    <a:pt x="280" y="570"/>
                  </a:lnTo>
                  <a:lnTo>
                    <a:pt x="279" y="570"/>
                  </a:lnTo>
                  <a:lnTo>
                    <a:pt x="279" y="570"/>
                  </a:lnTo>
                  <a:lnTo>
                    <a:pt x="279" y="570"/>
                  </a:lnTo>
                  <a:lnTo>
                    <a:pt x="279" y="570"/>
                  </a:lnTo>
                  <a:lnTo>
                    <a:pt x="279" y="570"/>
                  </a:lnTo>
                  <a:lnTo>
                    <a:pt x="279" y="570"/>
                  </a:lnTo>
                  <a:lnTo>
                    <a:pt x="279" y="570"/>
                  </a:lnTo>
                  <a:lnTo>
                    <a:pt x="279" y="570"/>
                  </a:lnTo>
                  <a:lnTo>
                    <a:pt x="279" y="570"/>
                  </a:lnTo>
                  <a:lnTo>
                    <a:pt x="279" y="570"/>
                  </a:lnTo>
                  <a:lnTo>
                    <a:pt x="279" y="570"/>
                  </a:lnTo>
                  <a:lnTo>
                    <a:pt x="279" y="570"/>
                  </a:lnTo>
                  <a:lnTo>
                    <a:pt x="278" y="570"/>
                  </a:lnTo>
                  <a:lnTo>
                    <a:pt x="278" y="570"/>
                  </a:lnTo>
                  <a:lnTo>
                    <a:pt x="278" y="570"/>
                  </a:lnTo>
                  <a:lnTo>
                    <a:pt x="278" y="570"/>
                  </a:lnTo>
                  <a:lnTo>
                    <a:pt x="278" y="570"/>
                  </a:lnTo>
                  <a:lnTo>
                    <a:pt x="278" y="570"/>
                  </a:lnTo>
                  <a:lnTo>
                    <a:pt x="278" y="570"/>
                  </a:lnTo>
                  <a:lnTo>
                    <a:pt x="278" y="570"/>
                  </a:lnTo>
                  <a:lnTo>
                    <a:pt x="278" y="570"/>
                  </a:lnTo>
                  <a:lnTo>
                    <a:pt x="278" y="570"/>
                  </a:lnTo>
                  <a:lnTo>
                    <a:pt x="277" y="570"/>
                  </a:lnTo>
                  <a:lnTo>
                    <a:pt x="277" y="570"/>
                  </a:lnTo>
                  <a:lnTo>
                    <a:pt x="277" y="570"/>
                  </a:lnTo>
                  <a:lnTo>
                    <a:pt x="277" y="570"/>
                  </a:lnTo>
                  <a:lnTo>
                    <a:pt x="277" y="570"/>
                  </a:lnTo>
                  <a:lnTo>
                    <a:pt x="277" y="570"/>
                  </a:lnTo>
                  <a:lnTo>
                    <a:pt x="277" y="570"/>
                  </a:lnTo>
                  <a:lnTo>
                    <a:pt x="277" y="570"/>
                  </a:lnTo>
                  <a:lnTo>
                    <a:pt x="277" y="570"/>
                  </a:lnTo>
                  <a:lnTo>
                    <a:pt x="277" y="570"/>
                  </a:lnTo>
                  <a:lnTo>
                    <a:pt x="277" y="570"/>
                  </a:lnTo>
                  <a:lnTo>
                    <a:pt x="277" y="570"/>
                  </a:lnTo>
                  <a:lnTo>
                    <a:pt x="276" y="570"/>
                  </a:lnTo>
                  <a:lnTo>
                    <a:pt x="276" y="570"/>
                  </a:lnTo>
                  <a:lnTo>
                    <a:pt x="276" y="570"/>
                  </a:lnTo>
                  <a:lnTo>
                    <a:pt x="276" y="570"/>
                  </a:lnTo>
                  <a:lnTo>
                    <a:pt x="276" y="570"/>
                  </a:lnTo>
                  <a:lnTo>
                    <a:pt x="276" y="570"/>
                  </a:lnTo>
                  <a:lnTo>
                    <a:pt x="276" y="570"/>
                  </a:lnTo>
                  <a:lnTo>
                    <a:pt x="276" y="570"/>
                  </a:lnTo>
                  <a:lnTo>
                    <a:pt x="276" y="570"/>
                  </a:lnTo>
                  <a:lnTo>
                    <a:pt x="276" y="570"/>
                  </a:lnTo>
                  <a:lnTo>
                    <a:pt x="275" y="570"/>
                  </a:lnTo>
                  <a:lnTo>
                    <a:pt x="275" y="570"/>
                  </a:lnTo>
                  <a:lnTo>
                    <a:pt x="275" y="570"/>
                  </a:lnTo>
                  <a:lnTo>
                    <a:pt x="275" y="570"/>
                  </a:lnTo>
                  <a:lnTo>
                    <a:pt x="275" y="570"/>
                  </a:lnTo>
                  <a:lnTo>
                    <a:pt x="275" y="570"/>
                  </a:lnTo>
                  <a:lnTo>
                    <a:pt x="275" y="570"/>
                  </a:lnTo>
                  <a:lnTo>
                    <a:pt x="275" y="570"/>
                  </a:lnTo>
                  <a:lnTo>
                    <a:pt x="275" y="570"/>
                  </a:lnTo>
                  <a:lnTo>
                    <a:pt x="275" y="570"/>
                  </a:lnTo>
                  <a:lnTo>
                    <a:pt x="275" y="570"/>
                  </a:lnTo>
                  <a:lnTo>
                    <a:pt x="275" y="570"/>
                  </a:lnTo>
                  <a:lnTo>
                    <a:pt x="274" y="570"/>
                  </a:lnTo>
                  <a:lnTo>
                    <a:pt x="274" y="570"/>
                  </a:lnTo>
                  <a:lnTo>
                    <a:pt x="274" y="570"/>
                  </a:lnTo>
                  <a:lnTo>
                    <a:pt x="274" y="570"/>
                  </a:lnTo>
                  <a:lnTo>
                    <a:pt x="274" y="570"/>
                  </a:lnTo>
                  <a:lnTo>
                    <a:pt x="274" y="570"/>
                  </a:lnTo>
                  <a:lnTo>
                    <a:pt x="274" y="570"/>
                  </a:lnTo>
                  <a:lnTo>
                    <a:pt x="274" y="570"/>
                  </a:lnTo>
                  <a:lnTo>
                    <a:pt x="274" y="570"/>
                  </a:lnTo>
                  <a:lnTo>
                    <a:pt x="274" y="570"/>
                  </a:lnTo>
                  <a:lnTo>
                    <a:pt x="274" y="570"/>
                  </a:lnTo>
                  <a:lnTo>
                    <a:pt x="273" y="570"/>
                  </a:lnTo>
                  <a:lnTo>
                    <a:pt x="273" y="570"/>
                  </a:lnTo>
                  <a:lnTo>
                    <a:pt x="273" y="570"/>
                  </a:lnTo>
                  <a:lnTo>
                    <a:pt x="273" y="570"/>
                  </a:lnTo>
                  <a:lnTo>
                    <a:pt x="273" y="570"/>
                  </a:lnTo>
                  <a:lnTo>
                    <a:pt x="273" y="570"/>
                  </a:lnTo>
                  <a:lnTo>
                    <a:pt x="273" y="570"/>
                  </a:lnTo>
                  <a:lnTo>
                    <a:pt x="273" y="570"/>
                  </a:lnTo>
                  <a:lnTo>
                    <a:pt x="273" y="570"/>
                  </a:lnTo>
                  <a:lnTo>
                    <a:pt x="273" y="570"/>
                  </a:lnTo>
                  <a:lnTo>
                    <a:pt x="273" y="570"/>
                  </a:lnTo>
                  <a:lnTo>
                    <a:pt x="272" y="570"/>
                  </a:lnTo>
                  <a:lnTo>
                    <a:pt x="272" y="570"/>
                  </a:lnTo>
                  <a:lnTo>
                    <a:pt x="272" y="570"/>
                  </a:lnTo>
                  <a:lnTo>
                    <a:pt x="272" y="570"/>
                  </a:lnTo>
                  <a:lnTo>
                    <a:pt x="272" y="570"/>
                  </a:lnTo>
                  <a:lnTo>
                    <a:pt x="272" y="570"/>
                  </a:lnTo>
                  <a:lnTo>
                    <a:pt x="272" y="570"/>
                  </a:lnTo>
                  <a:lnTo>
                    <a:pt x="272" y="570"/>
                  </a:lnTo>
                  <a:lnTo>
                    <a:pt x="272" y="570"/>
                  </a:lnTo>
                  <a:lnTo>
                    <a:pt x="272" y="570"/>
                  </a:lnTo>
                  <a:lnTo>
                    <a:pt x="272" y="570"/>
                  </a:lnTo>
                  <a:lnTo>
                    <a:pt x="271" y="570"/>
                  </a:lnTo>
                  <a:lnTo>
                    <a:pt x="271" y="570"/>
                  </a:lnTo>
                  <a:lnTo>
                    <a:pt x="271" y="570"/>
                  </a:lnTo>
                  <a:lnTo>
                    <a:pt x="271" y="570"/>
                  </a:lnTo>
                  <a:lnTo>
                    <a:pt x="271" y="570"/>
                  </a:lnTo>
                  <a:lnTo>
                    <a:pt x="271" y="570"/>
                  </a:lnTo>
                  <a:lnTo>
                    <a:pt x="271" y="570"/>
                  </a:lnTo>
                  <a:lnTo>
                    <a:pt x="271" y="570"/>
                  </a:lnTo>
                  <a:lnTo>
                    <a:pt x="271" y="570"/>
                  </a:lnTo>
                  <a:lnTo>
                    <a:pt x="271" y="570"/>
                  </a:lnTo>
                  <a:lnTo>
                    <a:pt x="271" y="570"/>
                  </a:lnTo>
                  <a:lnTo>
                    <a:pt x="270" y="570"/>
                  </a:lnTo>
                  <a:lnTo>
                    <a:pt x="270" y="570"/>
                  </a:lnTo>
                  <a:lnTo>
                    <a:pt x="270" y="570"/>
                  </a:lnTo>
                  <a:lnTo>
                    <a:pt x="270" y="570"/>
                  </a:lnTo>
                  <a:lnTo>
                    <a:pt x="270" y="570"/>
                  </a:lnTo>
                  <a:lnTo>
                    <a:pt x="270" y="570"/>
                  </a:lnTo>
                  <a:lnTo>
                    <a:pt x="270" y="570"/>
                  </a:lnTo>
                  <a:lnTo>
                    <a:pt x="270" y="570"/>
                  </a:lnTo>
                  <a:lnTo>
                    <a:pt x="270" y="570"/>
                  </a:lnTo>
                  <a:lnTo>
                    <a:pt x="270" y="570"/>
                  </a:lnTo>
                  <a:lnTo>
                    <a:pt x="270" y="570"/>
                  </a:lnTo>
                  <a:lnTo>
                    <a:pt x="269" y="570"/>
                  </a:lnTo>
                  <a:lnTo>
                    <a:pt x="269" y="570"/>
                  </a:lnTo>
                  <a:lnTo>
                    <a:pt x="269" y="570"/>
                  </a:lnTo>
                  <a:lnTo>
                    <a:pt x="269" y="570"/>
                  </a:lnTo>
                  <a:lnTo>
                    <a:pt x="269" y="570"/>
                  </a:lnTo>
                  <a:lnTo>
                    <a:pt x="269" y="570"/>
                  </a:lnTo>
                  <a:lnTo>
                    <a:pt x="269" y="570"/>
                  </a:lnTo>
                  <a:lnTo>
                    <a:pt x="269" y="570"/>
                  </a:lnTo>
                  <a:lnTo>
                    <a:pt x="269" y="570"/>
                  </a:lnTo>
                  <a:lnTo>
                    <a:pt x="269" y="570"/>
                  </a:lnTo>
                  <a:lnTo>
                    <a:pt x="269" y="570"/>
                  </a:lnTo>
                  <a:lnTo>
                    <a:pt x="269" y="570"/>
                  </a:lnTo>
                  <a:lnTo>
                    <a:pt x="268" y="570"/>
                  </a:lnTo>
                  <a:lnTo>
                    <a:pt x="268" y="570"/>
                  </a:lnTo>
                  <a:lnTo>
                    <a:pt x="268" y="570"/>
                  </a:lnTo>
                  <a:lnTo>
                    <a:pt x="268" y="570"/>
                  </a:lnTo>
                  <a:lnTo>
                    <a:pt x="268" y="570"/>
                  </a:lnTo>
                  <a:lnTo>
                    <a:pt x="268" y="570"/>
                  </a:lnTo>
                  <a:lnTo>
                    <a:pt x="268" y="570"/>
                  </a:lnTo>
                  <a:lnTo>
                    <a:pt x="268" y="570"/>
                  </a:lnTo>
                  <a:lnTo>
                    <a:pt x="268" y="570"/>
                  </a:lnTo>
                  <a:lnTo>
                    <a:pt x="268" y="570"/>
                  </a:lnTo>
                  <a:lnTo>
                    <a:pt x="267" y="570"/>
                  </a:lnTo>
                  <a:lnTo>
                    <a:pt x="267" y="570"/>
                  </a:lnTo>
                  <a:lnTo>
                    <a:pt x="267" y="570"/>
                  </a:lnTo>
                  <a:lnTo>
                    <a:pt x="267" y="570"/>
                  </a:lnTo>
                  <a:lnTo>
                    <a:pt x="267" y="570"/>
                  </a:lnTo>
                  <a:lnTo>
                    <a:pt x="267" y="570"/>
                  </a:lnTo>
                  <a:lnTo>
                    <a:pt x="267" y="570"/>
                  </a:lnTo>
                  <a:lnTo>
                    <a:pt x="267" y="570"/>
                  </a:lnTo>
                  <a:lnTo>
                    <a:pt x="267" y="570"/>
                  </a:lnTo>
                  <a:lnTo>
                    <a:pt x="267" y="570"/>
                  </a:lnTo>
                  <a:lnTo>
                    <a:pt x="267" y="570"/>
                  </a:lnTo>
                  <a:lnTo>
                    <a:pt x="266" y="570"/>
                  </a:lnTo>
                  <a:lnTo>
                    <a:pt x="266" y="570"/>
                  </a:lnTo>
                  <a:lnTo>
                    <a:pt x="266" y="570"/>
                  </a:lnTo>
                  <a:lnTo>
                    <a:pt x="266" y="570"/>
                  </a:lnTo>
                  <a:lnTo>
                    <a:pt x="266" y="570"/>
                  </a:lnTo>
                  <a:lnTo>
                    <a:pt x="266" y="570"/>
                  </a:lnTo>
                  <a:lnTo>
                    <a:pt x="266" y="570"/>
                  </a:lnTo>
                  <a:lnTo>
                    <a:pt x="266" y="570"/>
                  </a:lnTo>
                  <a:lnTo>
                    <a:pt x="266" y="570"/>
                  </a:lnTo>
                  <a:lnTo>
                    <a:pt x="266" y="570"/>
                  </a:lnTo>
                  <a:lnTo>
                    <a:pt x="266" y="570"/>
                  </a:lnTo>
                  <a:lnTo>
                    <a:pt x="266" y="570"/>
                  </a:lnTo>
                  <a:lnTo>
                    <a:pt x="265" y="570"/>
                  </a:lnTo>
                  <a:lnTo>
                    <a:pt x="265" y="570"/>
                  </a:lnTo>
                  <a:lnTo>
                    <a:pt x="265" y="570"/>
                  </a:lnTo>
                  <a:lnTo>
                    <a:pt x="265" y="570"/>
                  </a:lnTo>
                  <a:lnTo>
                    <a:pt x="265" y="570"/>
                  </a:lnTo>
                  <a:lnTo>
                    <a:pt x="265" y="570"/>
                  </a:lnTo>
                  <a:lnTo>
                    <a:pt x="265" y="570"/>
                  </a:lnTo>
                  <a:lnTo>
                    <a:pt x="265" y="570"/>
                  </a:lnTo>
                  <a:lnTo>
                    <a:pt x="265" y="570"/>
                  </a:lnTo>
                  <a:lnTo>
                    <a:pt x="265" y="570"/>
                  </a:lnTo>
                  <a:lnTo>
                    <a:pt x="264" y="570"/>
                  </a:lnTo>
                  <a:lnTo>
                    <a:pt x="264" y="570"/>
                  </a:lnTo>
                  <a:lnTo>
                    <a:pt x="264" y="570"/>
                  </a:lnTo>
                  <a:lnTo>
                    <a:pt x="264" y="570"/>
                  </a:lnTo>
                  <a:lnTo>
                    <a:pt x="264" y="570"/>
                  </a:lnTo>
                  <a:lnTo>
                    <a:pt x="264" y="570"/>
                  </a:lnTo>
                  <a:lnTo>
                    <a:pt x="264" y="570"/>
                  </a:lnTo>
                  <a:lnTo>
                    <a:pt x="264" y="570"/>
                  </a:lnTo>
                  <a:lnTo>
                    <a:pt x="264" y="570"/>
                  </a:lnTo>
                  <a:lnTo>
                    <a:pt x="264" y="570"/>
                  </a:lnTo>
                  <a:lnTo>
                    <a:pt x="264" y="570"/>
                  </a:lnTo>
                  <a:lnTo>
                    <a:pt x="264" y="570"/>
                  </a:lnTo>
                  <a:lnTo>
                    <a:pt x="263" y="570"/>
                  </a:lnTo>
                  <a:lnTo>
                    <a:pt x="263" y="570"/>
                  </a:lnTo>
                  <a:lnTo>
                    <a:pt x="263" y="570"/>
                  </a:lnTo>
                  <a:lnTo>
                    <a:pt x="263" y="570"/>
                  </a:lnTo>
                  <a:lnTo>
                    <a:pt x="263" y="570"/>
                  </a:lnTo>
                  <a:lnTo>
                    <a:pt x="263" y="570"/>
                  </a:lnTo>
                  <a:lnTo>
                    <a:pt x="263" y="570"/>
                  </a:lnTo>
                  <a:lnTo>
                    <a:pt x="263" y="570"/>
                  </a:lnTo>
                  <a:lnTo>
                    <a:pt x="263" y="570"/>
                  </a:lnTo>
                  <a:lnTo>
                    <a:pt x="263" y="570"/>
                  </a:lnTo>
                  <a:lnTo>
                    <a:pt x="262" y="570"/>
                  </a:lnTo>
                  <a:lnTo>
                    <a:pt x="262" y="570"/>
                  </a:lnTo>
                  <a:lnTo>
                    <a:pt x="262" y="570"/>
                  </a:lnTo>
                  <a:lnTo>
                    <a:pt x="262" y="570"/>
                  </a:lnTo>
                  <a:lnTo>
                    <a:pt x="262" y="570"/>
                  </a:lnTo>
                  <a:lnTo>
                    <a:pt x="262" y="570"/>
                  </a:lnTo>
                  <a:lnTo>
                    <a:pt x="262" y="570"/>
                  </a:lnTo>
                  <a:lnTo>
                    <a:pt x="262" y="570"/>
                  </a:lnTo>
                  <a:lnTo>
                    <a:pt x="262" y="570"/>
                  </a:lnTo>
                  <a:lnTo>
                    <a:pt x="262" y="570"/>
                  </a:lnTo>
                  <a:lnTo>
                    <a:pt x="262" y="570"/>
                  </a:lnTo>
                  <a:lnTo>
                    <a:pt x="262" y="570"/>
                  </a:lnTo>
                  <a:lnTo>
                    <a:pt x="261" y="570"/>
                  </a:lnTo>
                  <a:lnTo>
                    <a:pt x="261" y="570"/>
                  </a:lnTo>
                  <a:lnTo>
                    <a:pt x="261" y="570"/>
                  </a:lnTo>
                  <a:lnTo>
                    <a:pt x="261" y="570"/>
                  </a:lnTo>
                  <a:lnTo>
                    <a:pt x="261" y="570"/>
                  </a:lnTo>
                  <a:lnTo>
                    <a:pt x="261" y="570"/>
                  </a:lnTo>
                  <a:lnTo>
                    <a:pt x="261" y="570"/>
                  </a:lnTo>
                  <a:lnTo>
                    <a:pt x="261" y="570"/>
                  </a:lnTo>
                  <a:lnTo>
                    <a:pt x="261" y="570"/>
                  </a:lnTo>
                  <a:lnTo>
                    <a:pt x="261" y="570"/>
                  </a:lnTo>
                  <a:lnTo>
                    <a:pt x="261" y="570"/>
                  </a:lnTo>
                  <a:lnTo>
                    <a:pt x="260" y="570"/>
                  </a:lnTo>
                  <a:lnTo>
                    <a:pt x="260" y="570"/>
                  </a:lnTo>
                  <a:lnTo>
                    <a:pt x="260" y="570"/>
                  </a:lnTo>
                  <a:lnTo>
                    <a:pt x="260" y="570"/>
                  </a:lnTo>
                  <a:lnTo>
                    <a:pt x="260" y="570"/>
                  </a:lnTo>
                  <a:lnTo>
                    <a:pt x="260" y="570"/>
                  </a:lnTo>
                  <a:lnTo>
                    <a:pt x="260" y="570"/>
                  </a:lnTo>
                  <a:lnTo>
                    <a:pt x="260" y="570"/>
                  </a:lnTo>
                  <a:lnTo>
                    <a:pt x="260" y="570"/>
                  </a:lnTo>
                  <a:lnTo>
                    <a:pt x="260" y="570"/>
                  </a:lnTo>
                  <a:lnTo>
                    <a:pt x="260" y="570"/>
                  </a:lnTo>
                  <a:lnTo>
                    <a:pt x="259" y="570"/>
                  </a:lnTo>
                  <a:lnTo>
                    <a:pt x="259" y="570"/>
                  </a:lnTo>
                  <a:lnTo>
                    <a:pt x="259" y="570"/>
                  </a:lnTo>
                  <a:lnTo>
                    <a:pt x="259" y="570"/>
                  </a:lnTo>
                  <a:lnTo>
                    <a:pt x="259" y="570"/>
                  </a:lnTo>
                  <a:lnTo>
                    <a:pt x="259" y="570"/>
                  </a:lnTo>
                  <a:lnTo>
                    <a:pt x="259" y="570"/>
                  </a:lnTo>
                  <a:lnTo>
                    <a:pt x="259" y="570"/>
                  </a:lnTo>
                  <a:lnTo>
                    <a:pt x="259" y="570"/>
                  </a:lnTo>
                  <a:lnTo>
                    <a:pt x="259" y="570"/>
                  </a:lnTo>
                  <a:lnTo>
                    <a:pt x="259" y="570"/>
                  </a:lnTo>
                  <a:lnTo>
                    <a:pt x="258" y="570"/>
                  </a:lnTo>
                  <a:lnTo>
                    <a:pt x="258" y="570"/>
                  </a:lnTo>
                  <a:lnTo>
                    <a:pt x="258" y="570"/>
                  </a:lnTo>
                  <a:lnTo>
                    <a:pt x="258" y="570"/>
                  </a:lnTo>
                  <a:lnTo>
                    <a:pt x="258" y="570"/>
                  </a:lnTo>
                  <a:lnTo>
                    <a:pt x="258" y="570"/>
                  </a:lnTo>
                  <a:lnTo>
                    <a:pt x="258" y="570"/>
                  </a:lnTo>
                  <a:lnTo>
                    <a:pt x="258" y="570"/>
                  </a:lnTo>
                  <a:lnTo>
                    <a:pt x="258" y="570"/>
                  </a:lnTo>
                  <a:lnTo>
                    <a:pt x="258" y="570"/>
                  </a:lnTo>
                  <a:lnTo>
                    <a:pt x="258" y="570"/>
                  </a:lnTo>
                  <a:lnTo>
                    <a:pt x="257" y="570"/>
                  </a:lnTo>
                  <a:lnTo>
                    <a:pt x="257" y="570"/>
                  </a:lnTo>
                  <a:lnTo>
                    <a:pt x="257" y="570"/>
                  </a:lnTo>
                  <a:lnTo>
                    <a:pt x="257" y="570"/>
                  </a:lnTo>
                  <a:lnTo>
                    <a:pt x="257" y="570"/>
                  </a:lnTo>
                  <a:lnTo>
                    <a:pt x="257" y="570"/>
                  </a:lnTo>
                  <a:lnTo>
                    <a:pt x="257" y="570"/>
                  </a:lnTo>
                  <a:lnTo>
                    <a:pt x="257" y="570"/>
                  </a:lnTo>
                  <a:lnTo>
                    <a:pt x="257" y="570"/>
                  </a:lnTo>
                  <a:lnTo>
                    <a:pt x="257" y="570"/>
                  </a:lnTo>
                  <a:lnTo>
                    <a:pt x="257" y="570"/>
                  </a:lnTo>
                  <a:lnTo>
                    <a:pt x="256" y="570"/>
                  </a:lnTo>
                  <a:lnTo>
                    <a:pt x="256" y="570"/>
                  </a:lnTo>
                  <a:lnTo>
                    <a:pt x="256" y="570"/>
                  </a:lnTo>
                  <a:lnTo>
                    <a:pt x="256" y="570"/>
                  </a:lnTo>
                  <a:lnTo>
                    <a:pt x="256" y="570"/>
                  </a:lnTo>
                  <a:lnTo>
                    <a:pt x="256" y="570"/>
                  </a:lnTo>
                  <a:lnTo>
                    <a:pt x="256" y="570"/>
                  </a:lnTo>
                  <a:lnTo>
                    <a:pt x="256" y="570"/>
                  </a:lnTo>
                  <a:lnTo>
                    <a:pt x="256" y="570"/>
                  </a:lnTo>
                  <a:lnTo>
                    <a:pt x="256" y="570"/>
                  </a:lnTo>
                  <a:lnTo>
                    <a:pt x="256" y="570"/>
                  </a:lnTo>
                  <a:lnTo>
                    <a:pt x="256" y="570"/>
                  </a:lnTo>
                  <a:lnTo>
                    <a:pt x="255" y="570"/>
                  </a:lnTo>
                  <a:lnTo>
                    <a:pt x="255" y="570"/>
                  </a:lnTo>
                  <a:lnTo>
                    <a:pt x="255" y="570"/>
                  </a:lnTo>
                  <a:lnTo>
                    <a:pt x="255" y="570"/>
                  </a:lnTo>
                  <a:lnTo>
                    <a:pt x="255" y="570"/>
                  </a:lnTo>
                  <a:lnTo>
                    <a:pt x="255" y="570"/>
                  </a:lnTo>
                  <a:lnTo>
                    <a:pt x="255" y="570"/>
                  </a:lnTo>
                  <a:lnTo>
                    <a:pt x="255" y="570"/>
                  </a:lnTo>
                  <a:lnTo>
                    <a:pt x="255" y="570"/>
                  </a:lnTo>
                  <a:lnTo>
                    <a:pt x="255" y="570"/>
                  </a:lnTo>
                  <a:lnTo>
                    <a:pt x="254" y="570"/>
                  </a:lnTo>
                  <a:lnTo>
                    <a:pt x="254" y="570"/>
                  </a:lnTo>
                  <a:lnTo>
                    <a:pt x="254" y="570"/>
                  </a:lnTo>
                  <a:lnTo>
                    <a:pt x="254" y="570"/>
                  </a:lnTo>
                  <a:lnTo>
                    <a:pt x="254" y="570"/>
                  </a:lnTo>
                  <a:lnTo>
                    <a:pt x="254" y="570"/>
                  </a:lnTo>
                  <a:lnTo>
                    <a:pt x="254" y="570"/>
                  </a:lnTo>
                  <a:lnTo>
                    <a:pt x="254" y="570"/>
                  </a:lnTo>
                  <a:lnTo>
                    <a:pt x="254" y="570"/>
                  </a:lnTo>
                  <a:lnTo>
                    <a:pt x="254" y="570"/>
                  </a:lnTo>
                  <a:lnTo>
                    <a:pt x="254" y="570"/>
                  </a:lnTo>
                  <a:lnTo>
                    <a:pt x="253" y="570"/>
                  </a:lnTo>
                  <a:lnTo>
                    <a:pt x="253" y="570"/>
                  </a:lnTo>
                  <a:lnTo>
                    <a:pt x="253" y="570"/>
                  </a:lnTo>
                  <a:lnTo>
                    <a:pt x="253" y="570"/>
                  </a:lnTo>
                  <a:lnTo>
                    <a:pt x="253" y="570"/>
                  </a:lnTo>
                  <a:lnTo>
                    <a:pt x="253" y="570"/>
                  </a:lnTo>
                  <a:lnTo>
                    <a:pt x="253" y="570"/>
                  </a:lnTo>
                  <a:lnTo>
                    <a:pt x="253" y="570"/>
                  </a:lnTo>
                  <a:lnTo>
                    <a:pt x="253" y="570"/>
                  </a:lnTo>
                  <a:lnTo>
                    <a:pt x="253" y="570"/>
                  </a:lnTo>
                  <a:lnTo>
                    <a:pt x="253" y="570"/>
                  </a:lnTo>
                  <a:lnTo>
                    <a:pt x="253" y="570"/>
                  </a:lnTo>
                  <a:lnTo>
                    <a:pt x="252" y="570"/>
                  </a:lnTo>
                  <a:lnTo>
                    <a:pt x="252" y="570"/>
                  </a:lnTo>
                  <a:lnTo>
                    <a:pt x="252" y="570"/>
                  </a:lnTo>
                  <a:lnTo>
                    <a:pt x="252" y="570"/>
                  </a:lnTo>
                  <a:lnTo>
                    <a:pt x="252" y="570"/>
                  </a:lnTo>
                  <a:lnTo>
                    <a:pt x="252" y="570"/>
                  </a:lnTo>
                  <a:lnTo>
                    <a:pt x="252" y="570"/>
                  </a:lnTo>
                  <a:lnTo>
                    <a:pt x="252" y="570"/>
                  </a:lnTo>
                  <a:lnTo>
                    <a:pt x="252" y="570"/>
                  </a:lnTo>
                  <a:lnTo>
                    <a:pt x="252" y="570"/>
                  </a:lnTo>
                  <a:lnTo>
                    <a:pt x="251" y="570"/>
                  </a:lnTo>
                  <a:lnTo>
                    <a:pt x="251" y="570"/>
                  </a:lnTo>
                  <a:lnTo>
                    <a:pt x="251" y="570"/>
                  </a:lnTo>
                  <a:lnTo>
                    <a:pt x="251" y="570"/>
                  </a:lnTo>
                  <a:lnTo>
                    <a:pt x="251" y="570"/>
                  </a:lnTo>
                  <a:lnTo>
                    <a:pt x="251" y="570"/>
                  </a:lnTo>
                  <a:lnTo>
                    <a:pt x="251" y="570"/>
                  </a:lnTo>
                  <a:lnTo>
                    <a:pt x="251" y="570"/>
                  </a:lnTo>
                  <a:lnTo>
                    <a:pt x="251" y="570"/>
                  </a:lnTo>
                  <a:lnTo>
                    <a:pt x="251" y="570"/>
                  </a:lnTo>
                  <a:lnTo>
                    <a:pt x="251" y="570"/>
                  </a:lnTo>
                  <a:lnTo>
                    <a:pt x="251" y="570"/>
                  </a:lnTo>
                  <a:lnTo>
                    <a:pt x="250" y="570"/>
                  </a:lnTo>
                  <a:lnTo>
                    <a:pt x="250" y="570"/>
                  </a:lnTo>
                  <a:lnTo>
                    <a:pt x="250" y="570"/>
                  </a:lnTo>
                  <a:lnTo>
                    <a:pt x="250" y="570"/>
                  </a:lnTo>
                  <a:lnTo>
                    <a:pt x="250" y="570"/>
                  </a:lnTo>
                  <a:lnTo>
                    <a:pt x="250" y="570"/>
                  </a:lnTo>
                  <a:lnTo>
                    <a:pt x="250" y="570"/>
                  </a:lnTo>
                  <a:lnTo>
                    <a:pt x="250" y="570"/>
                  </a:lnTo>
                  <a:lnTo>
                    <a:pt x="250" y="570"/>
                  </a:lnTo>
                  <a:lnTo>
                    <a:pt x="250" y="570"/>
                  </a:lnTo>
                  <a:lnTo>
                    <a:pt x="249" y="570"/>
                  </a:lnTo>
                  <a:lnTo>
                    <a:pt x="249" y="570"/>
                  </a:lnTo>
                  <a:lnTo>
                    <a:pt x="249" y="570"/>
                  </a:lnTo>
                  <a:lnTo>
                    <a:pt x="249" y="570"/>
                  </a:lnTo>
                  <a:lnTo>
                    <a:pt x="249" y="570"/>
                  </a:lnTo>
                  <a:lnTo>
                    <a:pt x="249" y="570"/>
                  </a:lnTo>
                  <a:lnTo>
                    <a:pt x="249" y="570"/>
                  </a:lnTo>
                  <a:lnTo>
                    <a:pt x="249" y="570"/>
                  </a:lnTo>
                  <a:lnTo>
                    <a:pt x="249" y="570"/>
                  </a:lnTo>
                  <a:lnTo>
                    <a:pt x="249" y="570"/>
                  </a:lnTo>
                  <a:lnTo>
                    <a:pt x="249" y="570"/>
                  </a:lnTo>
                  <a:lnTo>
                    <a:pt x="249" y="570"/>
                  </a:lnTo>
                  <a:lnTo>
                    <a:pt x="248" y="570"/>
                  </a:lnTo>
                  <a:lnTo>
                    <a:pt x="248" y="570"/>
                  </a:lnTo>
                  <a:lnTo>
                    <a:pt x="248" y="570"/>
                  </a:lnTo>
                  <a:lnTo>
                    <a:pt x="248" y="570"/>
                  </a:lnTo>
                  <a:lnTo>
                    <a:pt x="248" y="570"/>
                  </a:lnTo>
                  <a:lnTo>
                    <a:pt x="248" y="570"/>
                  </a:lnTo>
                  <a:lnTo>
                    <a:pt x="248" y="570"/>
                  </a:lnTo>
                  <a:lnTo>
                    <a:pt x="248" y="570"/>
                  </a:lnTo>
                  <a:lnTo>
                    <a:pt x="248" y="570"/>
                  </a:lnTo>
                  <a:lnTo>
                    <a:pt x="248" y="570"/>
                  </a:lnTo>
                  <a:lnTo>
                    <a:pt x="248" y="570"/>
                  </a:lnTo>
                  <a:lnTo>
                    <a:pt x="247" y="570"/>
                  </a:lnTo>
                  <a:lnTo>
                    <a:pt x="247" y="570"/>
                  </a:lnTo>
                  <a:lnTo>
                    <a:pt x="247" y="570"/>
                  </a:lnTo>
                  <a:lnTo>
                    <a:pt x="247" y="570"/>
                  </a:lnTo>
                  <a:lnTo>
                    <a:pt x="247" y="570"/>
                  </a:lnTo>
                  <a:lnTo>
                    <a:pt x="247" y="570"/>
                  </a:lnTo>
                  <a:lnTo>
                    <a:pt x="247" y="570"/>
                  </a:lnTo>
                  <a:lnTo>
                    <a:pt x="247" y="570"/>
                  </a:lnTo>
                  <a:lnTo>
                    <a:pt x="247" y="570"/>
                  </a:lnTo>
                  <a:lnTo>
                    <a:pt x="247" y="570"/>
                  </a:lnTo>
                  <a:lnTo>
                    <a:pt x="247" y="570"/>
                  </a:lnTo>
                  <a:lnTo>
                    <a:pt x="246" y="570"/>
                  </a:lnTo>
                  <a:lnTo>
                    <a:pt x="246" y="570"/>
                  </a:lnTo>
                  <a:lnTo>
                    <a:pt x="246" y="570"/>
                  </a:lnTo>
                  <a:lnTo>
                    <a:pt x="246" y="570"/>
                  </a:lnTo>
                  <a:lnTo>
                    <a:pt x="246" y="570"/>
                  </a:lnTo>
                  <a:lnTo>
                    <a:pt x="246" y="570"/>
                  </a:lnTo>
                  <a:lnTo>
                    <a:pt x="246" y="570"/>
                  </a:lnTo>
                  <a:lnTo>
                    <a:pt x="246" y="570"/>
                  </a:lnTo>
                  <a:lnTo>
                    <a:pt x="246" y="570"/>
                  </a:lnTo>
                  <a:lnTo>
                    <a:pt x="246" y="570"/>
                  </a:lnTo>
                  <a:lnTo>
                    <a:pt x="246" y="570"/>
                  </a:lnTo>
                  <a:lnTo>
                    <a:pt x="245" y="570"/>
                  </a:lnTo>
                  <a:lnTo>
                    <a:pt x="245" y="570"/>
                  </a:lnTo>
                  <a:lnTo>
                    <a:pt x="245" y="570"/>
                  </a:lnTo>
                  <a:lnTo>
                    <a:pt x="245" y="570"/>
                  </a:lnTo>
                  <a:lnTo>
                    <a:pt x="245" y="570"/>
                  </a:lnTo>
                  <a:lnTo>
                    <a:pt x="245" y="570"/>
                  </a:lnTo>
                  <a:lnTo>
                    <a:pt x="245" y="570"/>
                  </a:lnTo>
                  <a:lnTo>
                    <a:pt x="245" y="570"/>
                  </a:lnTo>
                  <a:lnTo>
                    <a:pt x="245" y="570"/>
                  </a:lnTo>
                  <a:lnTo>
                    <a:pt x="245" y="570"/>
                  </a:lnTo>
                  <a:lnTo>
                    <a:pt x="245" y="570"/>
                  </a:lnTo>
                  <a:lnTo>
                    <a:pt x="244" y="570"/>
                  </a:lnTo>
                  <a:lnTo>
                    <a:pt x="244" y="570"/>
                  </a:lnTo>
                  <a:lnTo>
                    <a:pt x="244" y="570"/>
                  </a:lnTo>
                  <a:lnTo>
                    <a:pt x="244" y="570"/>
                  </a:lnTo>
                  <a:lnTo>
                    <a:pt x="244" y="570"/>
                  </a:lnTo>
                  <a:lnTo>
                    <a:pt x="244" y="570"/>
                  </a:lnTo>
                  <a:lnTo>
                    <a:pt x="244" y="570"/>
                  </a:lnTo>
                  <a:lnTo>
                    <a:pt x="244" y="570"/>
                  </a:lnTo>
                  <a:lnTo>
                    <a:pt x="244" y="570"/>
                  </a:lnTo>
                  <a:lnTo>
                    <a:pt x="244" y="570"/>
                  </a:lnTo>
                  <a:lnTo>
                    <a:pt x="244" y="570"/>
                  </a:lnTo>
                  <a:lnTo>
                    <a:pt x="243" y="570"/>
                  </a:lnTo>
                  <a:lnTo>
                    <a:pt x="243" y="570"/>
                  </a:lnTo>
                  <a:lnTo>
                    <a:pt x="243" y="570"/>
                  </a:lnTo>
                  <a:lnTo>
                    <a:pt x="243" y="570"/>
                  </a:lnTo>
                  <a:lnTo>
                    <a:pt x="243" y="570"/>
                  </a:lnTo>
                  <a:lnTo>
                    <a:pt x="243" y="570"/>
                  </a:lnTo>
                  <a:lnTo>
                    <a:pt x="243" y="570"/>
                  </a:lnTo>
                  <a:lnTo>
                    <a:pt x="243" y="570"/>
                  </a:lnTo>
                  <a:lnTo>
                    <a:pt x="243" y="570"/>
                  </a:lnTo>
                  <a:lnTo>
                    <a:pt x="243" y="570"/>
                  </a:lnTo>
                  <a:lnTo>
                    <a:pt x="243" y="570"/>
                  </a:lnTo>
                  <a:lnTo>
                    <a:pt x="243" y="570"/>
                  </a:lnTo>
                  <a:lnTo>
                    <a:pt x="242" y="570"/>
                  </a:lnTo>
                  <a:lnTo>
                    <a:pt x="242" y="570"/>
                  </a:lnTo>
                  <a:lnTo>
                    <a:pt x="242" y="570"/>
                  </a:lnTo>
                  <a:lnTo>
                    <a:pt x="242" y="570"/>
                  </a:lnTo>
                  <a:lnTo>
                    <a:pt x="242" y="570"/>
                  </a:lnTo>
                  <a:lnTo>
                    <a:pt x="242" y="570"/>
                  </a:lnTo>
                  <a:lnTo>
                    <a:pt x="242" y="570"/>
                  </a:lnTo>
                  <a:lnTo>
                    <a:pt x="242" y="570"/>
                  </a:lnTo>
                  <a:lnTo>
                    <a:pt x="242" y="570"/>
                  </a:lnTo>
                  <a:lnTo>
                    <a:pt x="242" y="570"/>
                  </a:lnTo>
                  <a:lnTo>
                    <a:pt x="241" y="570"/>
                  </a:lnTo>
                  <a:lnTo>
                    <a:pt x="241" y="570"/>
                  </a:lnTo>
                  <a:lnTo>
                    <a:pt x="241" y="570"/>
                  </a:lnTo>
                  <a:lnTo>
                    <a:pt x="241" y="570"/>
                  </a:lnTo>
                  <a:lnTo>
                    <a:pt x="241" y="570"/>
                  </a:lnTo>
                  <a:lnTo>
                    <a:pt x="241" y="570"/>
                  </a:lnTo>
                  <a:lnTo>
                    <a:pt x="241" y="570"/>
                  </a:lnTo>
                  <a:lnTo>
                    <a:pt x="241" y="570"/>
                  </a:lnTo>
                  <a:lnTo>
                    <a:pt x="241" y="570"/>
                  </a:lnTo>
                  <a:lnTo>
                    <a:pt x="241" y="570"/>
                  </a:lnTo>
                  <a:lnTo>
                    <a:pt x="241" y="570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39" y="570"/>
                  </a:lnTo>
                  <a:lnTo>
                    <a:pt x="238" y="570"/>
                  </a:lnTo>
                  <a:lnTo>
                    <a:pt x="238" y="570"/>
                  </a:lnTo>
                  <a:lnTo>
                    <a:pt x="238" y="570"/>
                  </a:lnTo>
                  <a:lnTo>
                    <a:pt x="238" y="570"/>
                  </a:lnTo>
                  <a:lnTo>
                    <a:pt x="238" y="570"/>
                  </a:lnTo>
                  <a:lnTo>
                    <a:pt x="238" y="570"/>
                  </a:lnTo>
                  <a:lnTo>
                    <a:pt x="238" y="570"/>
                  </a:lnTo>
                  <a:lnTo>
                    <a:pt x="238" y="570"/>
                  </a:lnTo>
                  <a:lnTo>
                    <a:pt x="238" y="570"/>
                  </a:lnTo>
                  <a:lnTo>
                    <a:pt x="238" y="570"/>
                  </a:lnTo>
                  <a:lnTo>
                    <a:pt x="238" y="570"/>
                  </a:lnTo>
                  <a:lnTo>
                    <a:pt x="238" y="570"/>
                  </a:lnTo>
                  <a:lnTo>
                    <a:pt x="237" y="570"/>
                  </a:lnTo>
                  <a:lnTo>
                    <a:pt x="237" y="570"/>
                  </a:lnTo>
                  <a:lnTo>
                    <a:pt x="237" y="570"/>
                  </a:lnTo>
                  <a:lnTo>
                    <a:pt x="237" y="570"/>
                  </a:lnTo>
                  <a:lnTo>
                    <a:pt x="237" y="570"/>
                  </a:lnTo>
                  <a:lnTo>
                    <a:pt x="237" y="570"/>
                  </a:lnTo>
                  <a:lnTo>
                    <a:pt x="237" y="570"/>
                  </a:lnTo>
                  <a:lnTo>
                    <a:pt x="237" y="570"/>
                  </a:lnTo>
                  <a:lnTo>
                    <a:pt x="237" y="570"/>
                  </a:lnTo>
                  <a:lnTo>
                    <a:pt x="237" y="570"/>
                  </a:lnTo>
                  <a:lnTo>
                    <a:pt x="236" y="570"/>
                  </a:lnTo>
                  <a:lnTo>
                    <a:pt x="236" y="570"/>
                  </a:lnTo>
                  <a:lnTo>
                    <a:pt x="236" y="570"/>
                  </a:lnTo>
                  <a:lnTo>
                    <a:pt x="236" y="570"/>
                  </a:lnTo>
                  <a:lnTo>
                    <a:pt x="236" y="570"/>
                  </a:lnTo>
                  <a:lnTo>
                    <a:pt x="236" y="570"/>
                  </a:lnTo>
                  <a:lnTo>
                    <a:pt x="236" y="570"/>
                  </a:lnTo>
                  <a:lnTo>
                    <a:pt x="236" y="570"/>
                  </a:lnTo>
                  <a:lnTo>
                    <a:pt x="236" y="570"/>
                  </a:lnTo>
                  <a:lnTo>
                    <a:pt x="236" y="570"/>
                  </a:lnTo>
                  <a:lnTo>
                    <a:pt x="236" y="570"/>
                  </a:lnTo>
                  <a:lnTo>
                    <a:pt x="236" y="570"/>
                  </a:lnTo>
                  <a:lnTo>
                    <a:pt x="235" y="570"/>
                  </a:lnTo>
                  <a:lnTo>
                    <a:pt x="235" y="570"/>
                  </a:lnTo>
                  <a:lnTo>
                    <a:pt x="235" y="570"/>
                  </a:lnTo>
                  <a:lnTo>
                    <a:pt x="235" y="570"/>
                  </a:lnTo>
                  <a:lnTo>
                    <a:pt x="235" y="570"/>
                  </a:lnTo>
                  <a:lnTo>
                    <a:pt x="235" y="570"/>
                  </a:lnTo>
                  <a:lnTo>
                    <a:pt x="235" y="570"/>
                  </a:lnTo>
                  <a:lnTo>
                    <a:pt x="235" y="570"/>
                  </a:lnTo>
                  <a:lnTo>
                    <a:pt x="235" y="570"/>
                  </a:lnTo>
                  <a:lnTo>
                    <a:pt x="235" y="570"/>
                  </a:lnTo>
                  <a:lnTo>
                    <a:pt x="235" y="570"/>
                  </a:lnTo>
                  <a:lnTo>
                    <a:pt x="234" y="570"/>
                  </a:lnTo>
                  <a:lnTo>
                    <a:pt x="234" y="570"/>
                  </a:lnTo>
                  <a:lnTo>
                    <a:pt x="234" y="570"/>
                  </a:lnTo>
                  <a:lnTo>
                    <a:pt x="234" y="570"/>
                  </a:lnTo>
                  <a:lnTo>
                    <a:pt x="234" y="570"/>
                  </a:lnTo>
                  <a:lnTo>
                    <a:pt x="234" y="570"/>
                  </a:lnTo>
                  <a:lnTo>
                    <a:pt x="234" y="570"/>
                  </a:lnTo>
                  <a:lnTo>
                    <a:pt x="234" y="570"/>
                  </a:lnTo>
                  <a:lnTo>
                    <a:pt x="234" y="570"/>
                  </a:lnTo>
                  <a:lnTo>
                    <a:pt x="234" y="570"/>
                  </a:lnTo>
                  <a:lnTo>
                    <a:pt x="234" y="570"/>
                  </a:lnTo>
                  <a:lnTo>
                    <a:pt x="233" y="570"/>
                  </a:lnTo>
                  <a:lnTo>
                    <a:pt x="233" y="570"/>
                  </a:lnTo>
                  <a:lnTo>
                    <a:pt x="233" y="570"/>
                  </a:lnTo>
                  <a:lnTo>
                    <a:pt x="233" y="570"/>
                  </a:lnTo>
                  <a:lnTo>
                    <a:pt x="233" y="570"/>
                  </a:lnTo>
                  <a:lnTo>
                    <a:pt x="233" y="570"/>
                  </a:lnTo>
                  <a:lnTo>
                    <a:pt x="233" y="570"/>
                  </a:lnTo>
                  <a:lnTo>
                    <a:pt x="233" y="570"/>
                  </a:lnTo>
                  <a:lnTo>
                    <a:pt x="233" y="570"/>
                  </a:lnTo>
                  <a:lnTo>
                    <a:pt x="233" y="570"/>
                  </a:lnTo>
                  <a:lnTo>
                    <a:pt x="233" y="570"/>
                  </a:lnTo>
                  <a:lnTo>
                    <a:pt x="232" y="570"/>
                  </a:lnTo>
                  <a:lnTo>
                    <a:pt x="232" y="570"/>
                  </a:lnTo>
                  <a:lnTo>
                    <a:pt x="232" y="570"/>
                  </a:lnTo>
                  <a:lnTo>
                    <a:pt x="232" y="570"/>
                  </a:lnTo>
                  <a:lnTo>
                    <a:pt x="232" y="570"/>
                  </a:lnTo>
                  <a:lnTo>
                    <a:pt x="232" y="570"/>
                  </a:lnTo>
                  <a:lnTo>
                    <a:pt x="232" y="570"/>
                  </a:lnTo>
                  <a:lnTo>
                    <a:pt x="232" y="570"/>
                  </a:lnTo>
                  <a:lnTo>
                    <a:pt x="232" y="570"/>
                  </a:lnTo>
                  <a:lnTo>
                    <a:pt x="232" y="570"/>
                  </a:lnTo>
                  <a:lnTo>
                    <a:pt x="232" y="570"/>
                  </a:lnTo>
                  <a:lnTo>
                    <a:pt x="232" y="570"/>
                  </a:lnTo>
                  <a:lnTo>
                    <a:pt x="231" y="570"/>
                  </a:lnTo>
                  <a:lnTo>
                    <a:pt x="231" y="570"/>
                  </a:lnTo>
                  <a:lnTo>
                    <a:pt x="231" y="570"/>
                  </a:lnTo>
                  <a:lnTo>
                    <a:pt x="231" y="570"/>
                  </a:lnTo>
                  <a:lnTo>
                    <a:pt x="231" y="570"/>
                  </a:lnTo>
                  <a:lnTo>
                    <a:pt x="231" y="570"/>
                  </a:lnTo>
                  <a:lnTo>
                    <a:pt x="231" y="570"/>
                  </a:lnTo>
                  <a:lnTo>
                    <a:pt x="231" y="570"/>
                  </a:lnTo>
                  <a:lnTo>
                    <a:pt x="231" y="570"/>
                  </a:lnTo>
                  <a:lnTo>
                    <a:pt x="231" y="570"/>
                  </a:lnTo>
                  <a:lnTo>
                    <a:pt x="230" y="570"/>
                  </a:lnTo>
                  <a:lnTo>
                    <a:pt x="230" y="570"/>
                  </a:lnTo>
                  <a:lnTo>
                    <a:pt x="230" y="570"/>
                  </a:lnTo>
                  <a:lnTo>
                    <a:pt x="230" y="570"/>
                  </a:lnTo>
                  <a:lnTo>
                    <a:pt x="230" y="570"/>
                  </a:lnTo>
                  <a:lnTo>
                    <a:pt x="230" y="570"/>
                  </a:lnTo>
                  <a:lnTo>
                    <a:pt x="230" y="570"/>
                  </a:lnTo>
                  <a:lnTo>
                    <a:pt x="230" y="570"/>
                  </a:lnTo>
                  <a:lnTo>
                    <a:pt x="230" y="570"/>
                  </a:lnTo>
                  <a:lnTo>
                    <a:pt x="230" y="570"/>
                  </a:lnTo>
                  <a:lnTo>
                    <a:pt x="230" y="570"/>
                  </a:lnTo>
                  <a:lnTo>
                    <a:pt x="230" y="570"/>
                  </a:lnTo>
                  <a:lnTo>
                    <a:pt x="229" y="570"/>
                  </a:lnTo>
                  <a:lnTo>
                    <a:pt x="229" y="570"/>
                  </a:lnTo>
                  <a:lnTo>
                    <a:pt x="229" y="570"/>
                  </a:lnTo>
                  <a:lnTo>
                    <a:pt x="229" y="570"/>
                  </a:lnTo>
                  <a:lnTo>
                    <a:pt x="229" y="570"/>
                  </a:lnTo>
                  <a:lnTo>
                    <a:pt x="229" y="570"/>
                  </a:lnTo>
                  <a:lnTo>
                    <a:pt x="229" y="570"/>
                  </a:lnTo>
                  <a:lnTo>
                    <a:pt x="229" y="570"/>
                  </a:lnTo>
                  <a:lnTo>
                    <a:pt x="229" y="570"/>
                  </a:lnTo>
                  <a:lnTo>
                    <a:pt x="229" y="570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27" y="570"/>
                  </a:lnTo>
                  <a:lnTo>
                    <a:pt x="227" y="570"/>
                  </a:lnTo>
                  <a:lnTo>
                    <a:pt x="227" y="570"/>
                  </a:lnTo>
                  <a:lnTo>
                    <a:pt x="227" y="570"/>
                  </a:lnTo>
                  <a:lnTo>
                    <a:pt x="227" y="570"/>
                  </a:lnTo>
                  <a:lnTo>
                    <a:pt x="227" y="570"/>
                  </a:lnTo>
                  <a:lnTo>
                    <a:pt x="227" y="570"/>
                  </a:lnTo>
                  <a:lnTo>
                    <a:pt x="227" y="570"/>
                  </a:lnTo>
                  <a:lnTo>
                    <a:pt x="227" y="570"/>
                  </a:lnTo>
                  <a:lnTo>
                    <a:pt x="227" y="570"/>
                  </a:lnTo>
                  <a:lnTo>
                    <a:pt x="227" y="570"/>
                  </a:lnTo>
                  <a:lnTo>
                    <a:pt x="227" y="570"/>
                  </a:lnTo>
                  <a:lnTo>
                    <a:pt x="226" y="570"/>
                  </a:lnTo>
                  <a:lnTo>
                    <a:pt x="226" y="570"/>
                  </a:lnTo>
                  <a:lnTo>
                    <a:pt x="226" y="570"/>
                  </a:lnTo>
                  <a:lnTo>
                    <a:pt x="226" y="570"/>
                  </a:lnTo>
                  <a:lnTo>
                    <a:pt x="226" y="570"/>
                  </a:lnTo>
                  <a:lnTo>
                    <a:pt x="226" y="570"/>
                  </a:lnTo>
                  <a:lnTo>
                    <a:pt x="226" y="570"/>
                  </a:lnTo>
                  <a:lnTo>
                    <a:pt x="226" y="570"/>
                  </a:lnTo>
                  <a:lnTo>
                    <a:pt x="226" y="570"/>
                  </a:lnTo>
                  <a:lnTo>
                    <a:pt x="226" y="570"/>
                  </a:lnTo>
                  <a:lnTo>
                    <a:pt x="225" y="570"/>
                  </a:lnTo>
                  <a:lnTo>
                    <a:pt x="225" y="570"/>
                  </a:lnTo>
                  <a:lnTo>
                    <a:pt x="225" y="570"/>
                  </a:lnTo>
                  <a:lnTo>
                    <a:pt x="225" y="570"/>
                  </a:lnTo>
                  <a:lnTo>
                    <a:pt x="225" y="570"/>
                  </a:lnTo>
                  <a:lnTo>
                    <a:pt x="225" y="570"/>
                  </a:lnTo>
                  <a:lnTo>
                    <a:pt x="225" y="570"/>
                  </a:lnTo>
                  <a:lnTo>
                    <a:pt x="225" y="570"/>
                  </a:lnTo>
                  <a:lnTo>
                    <a:pt x="225" y="570"/>
                  </a:lnTo>
                  <a:lnTo>
                    <a:pt x="225" y="570"/>
                  </a:lnTo>
                  <a:lnTo>
                    <a:pt x="225" y="570"/>
                  </a:lnTo>
                  <a:lnTo>
                    <a:pt x="225" y="570"/>
                  </a:lnTo>
                  <a:lnTo>
                    <a:pt x="224" y="570"/>
                  </a:lnTo>
                  <a:lnTo>
                    <a:pt x="224" y="570"/>
                  </a:lnTo>
                  <a:lnTo>
                    <a:pt x="224" y="570"/>
                  </a:lnTo>
                  <a:lnTo>
                    <a:pt x="224" y="570"/>
                  </a:lnTo>
                  <a:lnTo>
                    <a:pt x="224" y="570"/>
                  </a:lnTo>
                  <a:lnTo>
                    <a:pt x="224" y="570"/>
                  </a:lnTo>
                  <a:lnTo>
                    <a:pt x="224" y="570"/>
                  </a:lnTo>
                  <a:lnTo>
                    <a:pt x="224" y="570"/>
                  </a:lnTo>
                  <a:lnTo>
                    <a:pt x="224" y="570"/>
                  </a:lnTo>
                  <a:lnTo>
                    <a:pt x="224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3" y="570"/>
                  </a:lnTo>
                  <a:lnTo>
                    <a:pt x="222" y="570"/>
                  </a:lnTo>
                  <a:lnTo>
                    <a:pt x="222" y="570"/>
                  </a:lnTo>
                  <a:lnTo>
                    <a:pt x="222" y="570"/>
                  </a:lnTo>
                  <a:lnTo>
                    <a:pt x="222" y="570"/>
                  </a:lnTo>
                  <a:lnTo>
                    <a:pt x="222" y="570"/>
                  </a:lnTo>
                  <a:lnTo>
                    <a:pt x="222" y="570"/>
                  </a:lnTo>
                  <a:lnTo>
                    <a:pt x="222" y="570"/>
                  </a:lnTo>
                  <a:lnTo>
                    <a:pt x="222" y="570"/>
                  </a:lnTo>
                  <a:lnTo>
                    <a:pt x="222" y="570"/>
                  </a:lnTo>
                  <a:lnTo>
                    <a:pt x="222" y="570"/>
                  </a:lnTo>
                  <a:lnTo>
                    <a:pt x="222" y="570"/>
                  </a:lnTo>
                  <a:lnTo>
                    <a:pt x="221" y="570"/>
                  </a:lnTo>
                  <a:lnTo>
                    <a:pt x="221" y="570"/>
                  </a:lnTo>
                  <a:lnTo>
                    <a:pt x="221" y="570"/>
                  </a:lnTo>
                  <a:lnTo>
                    <a:pt x="221" y="570"/>
                  </a:lnTo>
                  <a:lnTo>
                    <a:pt x="221" y="570"/>
                  </a:lnTo>
                  <a:lnTo>
                    <a:pt x="221" y="570"/>
                  </a:lnTo>
                  <a:lnTo>
                    <a:pt x="221" y="570"/>
                  </a:lnTo>
                  <a:lnTo>
                    <a:pt x="221" y="570"/>
                  </a:lnTo>
                  <a:lnTo>
                    <a:pt x="221" y="570"/>
                  </a:lnTo>
                  <a:lnTo>
                    <a:pt x="221" y="570"/>
                  </a:lnTo>
                  <a:lnTo>
                    <a:pt x="221" y="570"/>
                  </a:lnTo>
                  <a:lnTo>
                    <a:pt x="220" y="570"/>
                  </a:lnTo>
                  <a:lnTo>
                    <a:pt x="220" y="570"/>
                  </a:lnTo>
                  <a:lnTo>
                    <a:pt x="220" y="570"/>
                  </a:lnTo>
                  <a:lnTo>
                    <a:pt x="220" y="570"/>
                  </a:lnTo>
                  <a:lnTo>
                    <a:pt x="220" y="570"/>
                  </a:lnTo>
                  <a:lnTo>
                    <a:pt x="220" y="570"/>
                  </a:lnTo>
                  <a:lnTo>
                    <a:pt x="220" y="570"/>
                  </a:lnTo>
                  <a:lnTo>
                    <a:pt x="220" y="570"/>
                  </a:lnTo>
                  <a:lnTo>
                    <a:pt x="220" y="570"/>
                  </a:lnTo>
                  <a:lnTo>
                    <a:pt x="220" y="570"/>
                  </a:lnTo>
                  <a:lnTo>
                    <a:pt x="220" y="570"/>
                  </a:lnTo>
                  <a:lnTo>
                    <a:pt x="219" y="570"/>
                  </a:lnTo>
                  <a:lnTo>
                    <a:pt x="219" y="570"/>
                  </a:lnTo>
                  <a:lnTo>
                    <a:pt x="219" y="570"/>
                  </a:lnTo>
                  <a:lnTo>
                    <a:pt x="219" y="570"/>
                  </a:lnTo>
                  <a:lnTo>
                    <a:pt x="219" y="570"/>
                  </a:lnTo>
                  <a:lnTo>
                    <a:pt x="219" y="570"/>
                  </a:lnTo>
                  <a:lnTo>
                    <a:pt x="219" y="570"/>
                  </a:lnTo>
                  <a:lnTo>
                    <a:pt x="219" y="570"/>
                  </a:lnTo>
                  <a:lnTo>
                    <a:pt x="219" y="570"/>
                  </a:lnTo>
                  <a:lnTo>
                    <a:pt x="219" y="570"/>
                  </a:lnTo>
                  <a:lnTo>
                    <a:pt x="219" y="570"/>
                  </a:lnTo>
                  <a:lnTo>
                    <a:pt x="219" y="570"/>
                  </a:lnTo>
                  <a:lnTo>
                    <a:pt x="218" y="570"/>
                  </a:lnTo>
                  <a:lnTo>
                    <a:pt x="218" y="570"/>
                  </a:lnTo>
                  <a:lnTo>
                    <a:pt x="218" y="570"/>
                  </a:lnTo>
                  <a:lnTo>
                    <a:pt x="218" y="570"/>
                  </a:lnTo>
                  <a:lnTo>
                    <a:pt x="218" y="570"/>
                  </a:lnTo>
                  <a:lnTo>
                    <a:pt x="218" y="570"/>
                  </a:lnTo>
                  <a:lnTo>
                    <a:pt x="218" y="570"/>
                  </a:lnTo>
                  <a:lnTo>
                    <a:pt x="218" y="570"/>
                  </a:lnTo>
                  <a:lnTo>
                    <a:pt x="218" y="570"/>
                  </a:lnTo>
                  <a:lnTo>
                    <a:pt x="218" y="570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7" y="570"/>
                  </a:lnTo>
                  <a:lnTo>
                    <a:pt x="216" y="570"/>
                  </a:lnTo>
                  <a:lnTo>
                    <a:pt x="216" y="570"/>
                  </a:lnTo>
                  <a:lnTo>
                    <a:pt x="216" y="570"/>
                  </a:lnTo>
                  <a:lnTo>
                    <a:pt x="216" y="570"/>
                  </a:lnTo>
                  <a:lnTo>
                    <a:pt x="216" y="570"/>
                  </a:lnTo>
                  <a:lnTo>
                    <a:pt x="216" y="570"/>
                  </a:lnTo>
                  <a:lnTo>
                    <a:pt x="216" y="570"/>
                  </a:lnTo>
                  <a:lnTo>
                    <a:pt x="216" y="570"/>
                  </a:lnTo>
                  <a:lnTo>
                    <a:pt x="216" y="570"/>
                  </a:lnTo>
                  <a:lnTo>
                    <a:pt x="216" y="570"/>
                  </a:lnTo>
                  <a:lnTo>
                    <a:pt x="215" y="570"/>
                  </a:lnTo>
                  <a:lnTo>
                    <a:pt x="215" y="570"/>
                  </a:lnTo>
                  <a:lnTo>
                    <a:pt x="215" y="570"/>
                  </a:lnTo>
                  <a:lnTo>
                    <a:pt x="215" y="570"/>
                  </a:lnTo>
                  <a:lnTo>
                    <a:pt x="215" y="570"/>
                  </a:lnTo>
                  <a:lnTo>
                    <a:pt x="215" y="570"/>
                  </a:lnTo>
                  <a:lnTo>
                    <a:pt x="215" y="570"/>
                  </a:lnTo>
                  <a:lnTo>
                    <a:pt x="215" y="570"/>
                  </a:lnTo>
                  <a:lnTo>
                    <a:pt x="215" y="570"/>
                  </a:lnTo>
                  <a:lnTo>
                    <a:pt x="215" y="570"/>
                  </a:lnTo>
                  <a:lnTo>
                    <a:pt x="215" y="570"/>
                  </a:lnTo>
                  <a:lnTo>
                    <a:pt x="214" y="570"/>
                  </a:lnTo>
                  <a:lnTo>
                    <a:pt x="214" y="570"/>
                  </a:lnTo>
                  <a:lnTo>
                    <a:pt x="214" y="570"/>
                  </a:lnTo>
                  <a:lnTo>
                    <a:pt x="214" y="570"/>
                  </a:lnTo>
                  <a:lnTo>
                    <a:pt x="214" y="570"/>
                  </a:lnTo>
                  <a:lnTo>
                    <a:pt x="214" y="570"/>
                  </a:lnTo>
                  <a:lnTo>
                    <a:pt x="214" y="570"/>
                  </a:lnTo>
                  <a:lnTo>
                    <a:pt x="214" y="570"/>
                  </a:lnTo>
                  <a:lnTo>
                    <a:pt x="214" y="570"/>
                  </a:lnTo>
                  <a:lnTo>
                    <a:pt x="214" y="570"/>
                  </a:lnTo>
                  <a:lnTo>
                    <a:pt x="214" y="570"/>
                  </a:lnTo>
                  <a:lnTo>
                    <a:pt x="214" y="570"/>
                  </a:lnTo>
                  <a:lnTo>
                    <a:pt x="213" y="570"/>
                  </a:lnTo>
                  <a:lnTo>
                    <a:pt x="213" y="570"/>
                  </a:lnTo>
                  <a:lnTo>
                    <a:pt x="213" y="570"/>
                  </a:lnTo>
                  <a:lnTo>
                    <a:pt x="213" y="570"/>
                  </a:lnTo>
                  <a:lnTo>
                    <a:pt x="213" y="570"/>
                  </a:lnTo>
                  <a:lnTo>
                    <a:pt x="213" y="570"/>
                  </a:lnTo>
                  <a:lnTo>
                    <a:pt x="213" y="570"/>
                  </a:lnTo>
                  <a:lnTo>
                    <a:pt x="213" y="570"/>
                  </a:lnTo>
                  <a:lnTo>
                    <a:pt x="213" y="570"/>
                  </a:lnTo>
                  <a:lnTo>
                    <a:pt x="213" y="570"/>
                  </a:lnTo>
                  <a:lnTo>
                    <a:pt x="212" y="570"/>
                  </a:lnTo>
                  <a:lnTo>
                    <a:pt x="212" y="570"/>
                  </a:lnTo>
                  <a:lnTo>
                    <a:pt x="212" y="570"/>
                  </a:lnTo>
                  <a:lnTo>
                    <a:pt x="212" y="570"/>
                  </a:lnTo>
                  <a:lnTo>
                    <a:pt x="212" y="570"/>
                  </a:lnTo>
                  <a:lnTo>
                    <a:pt x="212" y="570"/>
                  </a:lnTo>
                  <a:lnTo>
                    <a:pt x="212" y="570"/>
                  </a:lnTo>
                  <a:lnTo>
                    <a:pt x="212" y="570"/>
                  </a:lnTo>
                  <a:lnTo>
                    <a:pt x="212" y="570"/>
                  </a:lnTo>
                  <a:lnTo>
                    <a:pt x="212" y="570"/>
                  </a:lnTo>
                  <a:lnTo>
                    <a:pt x="212" y="570"/>
                  </a:lnTo>
                  <a:lnTo>
                    <a:pt x="212" y="570"/>
                  </a:lnTo>
                  <a:lnTo>
                    <a:pt x="211" y="570"/>
                  </a:lnTo>
                  <a:lnTo>
                    <a:pt x="211" y="570"/>
                  </a:lnTo>
                  <a:lnTo>
                    <a:pt x="211" y="570"/>
                  </a:lnTo>
                  <a:lnTo>
                    <a:pt x="211" y="570"/>
                  </a:lnTo>
                  <a:lnTo>
                    <a:pt x="211" y="570"/>
                  </a:lnTo>
                  <a:lnTo>
                    <a:pt x="211" y="570"/>
                  </a:lnTo>
                  <a:lnTo>
                    <a:pt x="211" y="570"/>
                  </a:lnTo>
                  <a:lnTo>
                    <a:pt x="211" y="570"/>
                  </a:lnTo>
                  <a:lnTo>
                    <a:pt x="211" y="570"/>
                  </a:lnTo>
                  <a:lnTo>
                    <a:pt x="211" y="570"/>
                  </a:lnTo>
                  <a:lnTo>
                    <a:pt x="210" y="570"/>
                  </a:lnTo>
                  <a:lnTo>
                    <a:pt x="210" y="570"/>
                  </a:lnTo>
                  <a:lnTo>
                    <a:pt x="210" y="570"/>
                  </a:lnTo>
                  <a:lnTo>
                    <a:pt x="210" y="570"/>
                  </a:lnTo>
                  <a:lnTo>
                    <a:pt x="210" y="570"/>
                  </a:lnTo>
                  <a:lnTo>
                    <a:pt x="210" y="570"/>
                  </a:lnTo>
                  <a:lnTo>
                    <a:pt x="210" y="570"/>
                  </a:lnTo>
                  <a:lnTo>
                    <a:pt x="210" y="570"/>
                  </a:lnTo>
                  <a:lnTo>
                    <a:pt x="210" y="570"/>
                  </a:lnTo>
                  <a:lnTo>
                    <a:pt x="210" y="570"/>
                  </a:lnTo>
                  <a:lnTo>
                    <a:pt x="210" y="570"/>
                  </a:lnTo>
                  <a:lnTo>
                    <a:pt x="210" y="570"/>
                  </a:lnTo>
                  <a:lnTo>
                    <a:pt x="209" y="570"/>
                  </a:lnTo>
                  <a:lnTo>
                    <a:pt x="209" y="570"/>
                  </a:lnTo>
                  <a:lnTo>
                    <a:pt x="209" y="570"/>
                  </a:lnTo>
                  <a:lnTo>
                    <a:pt x="209" y="570"/>
                  </a:lnTo>
                  <a:lnTo>
                    <a:pt x="209" y="570"/>
                  </a:lnTo>
                  <a:lnTo>
                    <a:pt x="209" y="570"/>
                  </a:lnTo>
                  <a:lnTo>
                    <a:pt x="209" y="570"/>
                  </a:lnTo>
                  <a:lnTo>
                    <a:pt x="209" y="570"/>
                  </a:lnTo>
                  <a:lnTo>
                    <a:pt x="209" y="570"/>
                  </a:lnTo>
                  <a:lnTo>
                    <a:pt x="209" y="570"/>
                  </a:lnTo>
                  <a:lnTo>
                    <a:pt x="209" y="570"/>
                  </a:lnTo>
                  <a:lnTo>
                    <a:pt x="208" y="570"/>
                  </a:lnTo>
                  <a:lnTo>
                    <a:pt x="208" y="570"/>
                  </a:lnTo>
                  <a:lnTo>
                    <a:pt x="208" y="570"/>
                  </a:lnTo>
                  <a:lnTo>
                    <a:pt x="208" y="570"/>
                  </a:lnTo>
                  <a:lnTo>
                    <a:pt x="208" y="570"/>
                  </a:lnTo>
                  <a:lnTo>
                    <a:pt x="208" y="570"/>
                  </a:lnTo>
                  <a:lnTo>
                    <a:pt x="208" y="570"/>
                  </a:lnTo>
                  <a:lnTo>
                    <a:pt x="208" y="570"/>
                  </a:lnTo>
                  <a:lnTo>
                    <a:pt x="208" y="570"/>
                  </a:lnTo>
                  <a:lnTo>
                    <a:pt x="208" y="570"/>
                  </a:lnTo>
                  <a:lnTo>
                    <a:pt x="208" y="570"/>
                  </a:lnTo>
                  <a:lnTo>
                    <a:pt x="207" y="570"/>
                  </a:lnTo>
                  <a:lnTo>
                    <a:pt x="207" y="570"/>
                  </a:lnTo>
                  <a:lnTo>
                    <a:pt x="207" y="570"/>
                  </a:lnTo>
                  <a:lnTo>
                    <a:pt x="207" y="570"/>
                  </a:lnTo>
                  <a:lnTo>
                    <a:pt x="207" y="570"/>
                  </a:lnTo>
                  <a:lnTo>
                    <a:pt x="207" y="570"/>
                  </a:lnTo>
                  <a:lnTo>
                    <a:pt x="207" y="570"/>
                  </a:lnTo>
                  <a:lnTo>
                    <a:pt x="207" y="570"/>
                  </a:lnTo>
                  <a:lnTo>
                    <a:pt x="207" y="570"/>
                  </a:lnTo>
                  <a:lnTo>
                    <a:pt x="207" y="570"/>
                  </a:lnTo>
                  <a:lnTo>
                    <a:pt x="207" y="570"/>
                  </a:lnTo>
                  <a:lnTo>
                    <a:pt x="206" y="570"/>
                  </a:lnTo>
                  <a:lnTo>
                    <a:pt x="206" y="570"/>
                  </a:lnTo>
                  <a:lnTo>
                    <a:pt x="206" y="570"/>
                  </a:lnTo>
                  <a:lnTo>
                    <a:pt x="206" y="570"/>
                  </a:lnTo>
                  <a:lnTo>
                    <a:pt x="206" y="570"/>
                  </a:lnTo>
                  <a:lnTo>
                    <a:pt x="206" y="570"/>
                  </a:lnTo>
                  <a:lnTo>
                    <a:pt x="206" y="570"/>
                  </a:lnTo>
                  <a:lnTo>
                    <a:pt x="206" y="570"/>
                  </a:lnTo>
                  <a:lnTo>
                    <a:pt x="206" y="570"/>
                  </a:lnTo>
                  <a:lnTo>
                    <a:pt x="206" y="570"/>
                  </a:lnTo>
                  <a:lnTo>
                    <a:pt x="206" y="570"/>
                  </a:lnTo>
                  <a:lnTo>
                    <a:pt x="206" y="570"/>
                  </a:lnTo>
                  <a:lnTo>
                    <a:pt x="205" y="570"/>
                  </a:lnTo>
                  <a:lnTo>
                    <a:pt x="205" y="570"/>
                  </a:lnTo>
                  <a:lnTo>
                    <a:pt x="205" y="570"/>
                  </a:lnTo>
                  <a:lnTo>
                    <a:pt x="205" y="570"/>
                  </a:lnTo>
                  <a:lnTo>
                    <a:pt x="205" y="570"/>
                  </a:lnTo>
                  <a:lnTo>
                    <a:pt x="205" y="570"/>
                  </a:lnTo>
                  <a:lnTo>
                    <a:pt x="205" y="570"/>
                  </a:lnTo>
                  <a:lnTo>
                    <a:pt x="205" y="570"/>
                  </a:lnTo>
                  <a:lnTo>
                    <a:pt x="205" y="570"/>
                  </a:lnTo>
                  <a:lnTo>
                    <a:pt x="205" y="570"/>
                  </a:lnTo>
                  <a:lnTo>
                    <a:pt x="204" y="570"/>
                  </a:lnTo>
                  <a:lnTo>
                    <a:pt x="204" y="570"/>
                  </a:lnTo>
                  <a:lnTo>
                    <a:pt x="204" y="570"/>
                  </a:lnTo>
                  <a:lnTo>
                    <a:pt x="204" y="570"/>
                  </a:lnTo>
                  <a:lnTo>
                    <a:pt x="204" y="570"/>
                  </a:lnTo>
                  <a:lnTo>
                    <a:pt x="204" y="570"/>
                  </a:lnTo>
                  <a:lnTo>
                    <a:pt x="204" y="570"/>
                  </a:lnTo>
                  <a:lnTo>
                    <a:pt x="204" y="570"/>
                  </a:lnTo>
                  <a:lnTo>
                    <a:pt x="204" y="570"/>
                  </a:lnTo>
                  <a:lnTo>
                    <a:pt x="204" y="570"/>
                  </a:lnTo>
                  <a:lnTo>
                    <a:pt x="204" y="570"/>
                  </a:lnTo>
                  <a:lnTo>
                    <a:pt x="204" y="570"/>
                  </a:lnTo>
                  <a:lnTo>
                    <a:pt x="203" y="570"/>
                  </a:lnTo>
                  <a:lnTo>
                    <a:pt x="203" y="570"/>
                  </a:lnTo>
                  <a:lnTo>
                    <a:pt x="203" y="570"/>
                  </a:lnTo>
                  <a:lnTo>
                    <a:pt x="203" y="570"/>
                  </a:lnTo>
                  <a:lnTo>
                    <a:pt x="203" y="570"/>
                  </a:lnTo>
                  <a:lnTo>
                    <a:pt x="203" y="570"/>
                  </a:lnTo>
                  <a:lnTo>
                    <a:pt x="203" y="570"/>
                  </a:lnTo>
                  <a:lnTo>
                    <a:pt x="203" y="570"/>
                  </a:lnTo>
                  <a:lnTo>
                    <a:pt x="203" y="570"/>
                  </a:lnTo>
                  <a:lnTo>
                    <a:pt x="203" y="570"/>
                  </a:lnTo>
                  <a:lnTo>
                    <a:pt x="202" y="570"/>
                  </a:lnTo>
                  <a:lnTo>
                    <a:pt x="202" y="570"/>
                  </a:lnTo>
                  <a:lnTo>
                    <a:pt x="202" y="570"/>
                  </a:lnTo>
                  <a:lnTo>
                    <a:pt x="202" y="570"/>
                  </a:lnTo>
                  <a:lnTo>
                    <a:pt x="202" y="570"/>
                  </a:lnTo>
                  <a:lnTo>
                    <a:pt x="202" y="570"/>
                  </a:lnTo>
                  <a:lnTo>
                    <a:pt x="202" y="570"/>
                  </a:lnTo>
                  <a:lnTo>
                    <a:pt x="202" y="570"/>
                  </a:lnTo>
                  <a:lnTo>
                    <a:pt x="202" y="570"/>
                  </a:lnTo>
                  <a:lnTo>
                    <a:pt x="202" y="570"/>
                  </a:lnTo>
                  <a:lnTo>
                    <a:pt x="202" y="570"/>
                  </a:lnTo>
                  <a:lnTo>
                    <a:pt x="202" y="570"/>
                  </a:lnTo>
                  <a:lnTo>
                    <a:pt x="201" y="570"/>
                  </a:lnTo>
                  <a:lnTo>
                    <a:pt x="201" y="570"/>
                  </a:lnTo>
                  <a:lnTo>
                    <a:pt x="201" y="570"/>
                  </a:lnTo>
                  <a:lnTo>
                    <a:pt x="201" y="570"/>
                  </a:lnTo>
                  <a:lnTo>
                    <a:pt x="201" y="570"/>
                  </a:lnTo>
                  <a:lnTo>
                    <a:pt x="201" y="570"/>
                  </a:lnTo>
                  <a:lnTo>
                    <a:pt x="201" y="570"/>
                  </a:lnTo>
                  <a:lnTo>
                    <a:pt x="201" y="570"/>
                  </a:lnTo>
                  <a:lnTo>
                    <a:pt x="201" y="570"/>
                  </a:lnTo>
                  <a:lnTo>
                    <a:pt x="201" y="570"/>
                  </a:lnTo>
                  <a:lnTo>
                    <a:pt x="201" y="570"/>
                  </a:lnTo>
                  <a:lnTo>
                    <a:pt x="200" y="570"/>
                  </a:lnTo>
                  <a:lnTo>
                    <a:pt x="200" y="570"/>
                  </a:lnTo>
                  <a:lnTo>
                    <a:pt x="200" y="570"/>
                  </a:lnTo>
                  <a:lnTo>
                    <a:pt x="200" y="570"/>
                  </a:lnTo>
                  <a:lnTo>
                    <a:pt x="200" y="570"/>
                  </a:lnTo>
                  <a:lnTo>
                    <a:pt x="200" y="570"/>
                  </a:lnTo>
                  <a:lnTo>
                    <a:pt x="200" y="570"/>
                  </a:lnTo>
                  <a:lnTo>
                    <a:pt x="200" y="570"/>
                  </a:lnTo>
                  <a:lnTo>
                    <a:pt x="200" y="570"/>
                  </a:lnTo>
                  <a:lnTo>
                    <a:pt x="200" y="570"/>
                  </a:lnTo>
                  <a:lnTo>
                    <a:pt x="199" y="570"/>
                  </a:lnTo>
                  <a:lnTo>
                    <a:pt x="199" y="570"/>
                  </a:lnTo>
                  <a:lnTo>
                    <a:pt x="199" y="570"/>
                  </a:lnTo>
                  <a:lnTo>
                    <a:pt x="199" y="570"/>
                  </a:lnTo>
                  <a:lnTo>
                    <a:pt x="199" y="570"/>
                  </a:lnTo>
                  <a:lnTo>
                    <a:pt x="199" y="570"/>
                  </a:lnTo>
                  <a:lnTo>
                    <a:pt x="199" y="570"/>
                  </a:lnTo>
                  <a:lnTo>
                    <a:pt x="199" y="570"/>
                  </a:lnTo>
                  <a:lnTo>
                    <a:pt x="199" y="570"/>
                  </a:lnTo>
                  <a:lnTo>
                    <a:pt x="199" y="570"/>
                  </a:lnTo>
                  <a:lnTo>
                    <a:pt x="199" y="570"/>
                  </a:lnTo>
                  <a:lnTo>
                    <a:pt x="199" y="570"/>
                  </a:lnTo>
                  <a:lnTo>
                    <a:pt x="198" y="570"/>
                  </a:lnTo>
                  <a:lnTo>
                    <a:pt x="198" y="570"/>
                  </a:lnTo>
                  <a:lnTo>
                    <a:pt x="198" y="570"/>
                  </a:lnTo>
                  <a:lnTo>
                    <a:pt x="198" y="570"/>
                  </a:lnTo>
                  <a:lnTo>
                    <a:pt x="198" y="570"/>
                  </a:lnTo>
                  <a:lnTo>
                    <a:pt x="198" y="570"/>
                  </a:lnTo>
                  <a:lnTo>
                    <a:pt x="198" y="570"/>
                  </a:lnTo>
                  <a:lnTo>
                    <a:pt x="198" y="570"/>
                  </a:lnTo>
                  <a:lnTo>
                    <a:pt x="198" y="570"/>
                  </a:lnTo>
                  <a:lnTo>
                    <a:pt x="198" y="570"/>
                  </a:lnTo>
                  <a:lnTo>
                    <a:pt x="197" y="570"/>
                  </a:lnTo>
                  <a:lnTo>
                    <a:pt x="197" y="570"/>
                  </a:lnTo>
                  <a:lnTo>
                    <a:pt x="197" y="570"/>
                  </a:lnTo>
                  <a:lnTo>
                    <a:pt x="197" y="570"/>
                  </a:lnTo>
                  <a:lnTo>
                    <a:pt x="197" y="570"/>
                  </a:lnTo>
                  <a:lnTo>
                    <a:pt x="197" y="570"/>
                  </a:lnTo>
                  <a:lnTo>
                    <a:pt x="197" y="570"/>
                  </a:lnTo>
                  <a:lnTo>
                    <a:pt x="197" y="570"/>
                  </a:lnTo>
                  <a:lnTo>
                    <a:pt x="197" y="570"/>
                  </a:lnTo>
                  <a:lnTo>
                    <a:pt x="197" y="570"/>
                  </a:lnTo>
                  <a:lnTo>
                    <a:pt x="197" y="570"/>
                  </a:lnTo>
                  <a:lnTo>
                    <a:pt x="197" y="570"/>
                  </a:lnTo>
                  <a:lnTo>
                    <a:pt x="196" y="570"/>
                  </a:lnTo>
                  <a:lnTo>
                    <a:pt x="196" y="570"/>
                  </a:lnTo>
                  <a:lnTo>
                    <a:pt x="196" y="570"/>
                  </a:lnTo>
                  <a:lnTo>
                    <a:pt x="196" y="570"/>
                  </a:lnTo>
                  <a:lnTo>
                    <a:pt x="196" y="570"/>
                  </a:lnTo>
                  <a:lnTo>
                    <a:pt x="196" y="570"/>
                  </a:lnTo>
                  <a:lnTo>
                    <a:pt x="196" y="570"/>
                  </a:lnTo>
                  <a:lnTo>
                    <a:pt x="196" y="570"/>
                  </a:lnTo>
                  <a:lnTo>
                    <a:pt x="196" y="570"/>
                  </a:lnTo>
                  <a:lnTo>
                    <a:pt x="196" y="570"/>
                  </a:lnTo>
                  <a:lnTo>
                    <a:pt x="196" y="570"/>
                  </a:lnTo>
                  <a:lnTo>
                    <a:pt x="195" y="570"/>
                  </a:lnTo>
                  <a:lnTo>
                    <a:pt x="195" y="570"/>
                  </a:lnTo>
                  <a:lnTo>
                    <a:pt x="195" y="570"/>
                  </a:lnTo>
                  <a:lnTo>
                    <a:pt x="195" y="570"/>
                  </a:lnTo>
                  <a:lnTo>
                    <a:pt x="195" y="570"/>
                  </a:lnTo>
                  <a:lnTo>
                    <a:pt x="195" y="570"/>
                  </a:lnTo>
                  <a:lnTo>
                    <a:pt x="195" y="570"/>
                  </a:lnTo>
                  <a:lnTo>
                    <a:pt x="195" y="570"/>
                  </a:lnTo>
                  <a:lnTo>
                    <a:pt x="195" y="570"/>
                  </a:lnTo>
                  <a:lnTo>
                    <a:pt x="195" y="570"/>
                  </a:lnTo>
                  <a:lnTo>
                    <a:pt x="195" y="570"/>
                  </a:lnTo>
                  <a:lnTo>
                    <a:pt x="194" y="570"/>
                  </a:lnTo>
                  <a:lnTo>
                    <a:pt x="194" y="570"/>
                  </a:lnTo>
                  <a:lnTo>
                    <a:pt x="194" y="570"/>
                  </a:lnTo>
                  <a:lnTo>
                    <a:pt x="194" y="570"/>
                  </a:lnTo>
                  <a:lnTo>
                    <a:pt x="194" y="570"/>
                  </a:lnTo>
                  <a:lnTo>
                    <a:pt x="194" y="570"/>
                  </a:lnTo>
                  <a:lnTo>
                    <a:pt x="194" y="570"/>
                  </a:lnTo>
                  <a:lnTo>
                    <a:pt x="194" y="570"/>
                  </a:lnTo>
                  <a:lnTo>
                    <a:pt x="194" y="570"/>
                  </a:lnTo>
                  <a:lnTo>
                    <a:pt x="194" y="570"/>
                  </a:lnTo>
                  <a:lnTo>
                    <a:pt x="194" y="570"/>
                  </a:lnTo>
                  <a:lnTo>
                    <a:pt x="193" y="570"/>
                  </a:lnTo>
                  <a:lnTo>
                    <a:pt x="193" y="570"/>
                  </a:lnTo>
                  <a:lnTo>
                    <a:pt x="193" y="570"/>
                  </a:lnTo>
                  <a:lnTo>
                    <a:pt x="193" y="570"/>
                  </a:lnTo>
                  <a:lnTo>
                    <a:pt x="193" y="570"/>
                  </a:lnTo>
                  <a:lnTo>
                    <a:pt x="193" y="570"/>
                  </a:lnTo>
                  <a:lnTo>
                    <a:pt x="193" y="570"/>
                  </a:lnTo>
                  <a:lnTo>
                    <a:pt x="193" y="570"/>
                  </a:lnTo>
                  <a:lnTo>
                    <a:pt x="193" y="570"/>
                  </a:lnTo>
                  <a:lnTo>
                    <a:pt x="193" y="570"/>
                  </a:lnTo>
                  <a:lnTo>
                    <a:pt x="193" y="570"/>
                  </a:lnTo>
                  <a:lnTo>
                    <a:pt x="193" y="570"/>
                  </a:lnTo>
                  <a:lnTo>
                    <a:pt x="192" y="570"/>
                  </a:lnTo>
                  <a:lnTo>
                    <a:pt x="192" y="570"/>
                  </a:lnTo>
                  <a:lnTo>
                    <a:pt x="192" y="570"/>
                  </a:lnTo>
                  <a:lnTo>
                    <a:pt x="192" y="570"/>
                  </a:lnTo>
                  <a:lnTo>
                    <a:pt x="192" y="570"/>
                  </a:lnTo>
                  <a:lnTo>
                    <a:pt x="192" y="570"/>
                  </a:lnTo>
                  <a:lnTo>
                    <a:pt x="192" y="570"/>
                  </a:lnTo>
                  <a:lnTo>
                    <a:pt x="192" y="570"/>
                  </a:lnTo>
                  <a:lnTo>
                    <a:pt x="192" y="570"/>
                  </a:lnTo>
                  <a:lnTo>
                    <a:pt x="192" y="570"/>
                  </a:lnTo>
                  <a:lnTo>
                    <a:pt x="191" y="570"/>
                  </a:lnTo>
                  <a:lnTo>
                    <a:pt x="191" y="570"/>
                  </a:lnTo>
                  <a:lnTo>
                    <a:pt x="191" y="570"/>
                  </a:lnTo>
                  <a:lnTo>
                    <a:pt x="191" y="570"/>
                  </a:lnTo>
                  <a:lnTo>
                    <a:pt x="191" y="570"/>
                  </a:lnTo>
                  <a:lnTo>
                    <a:pt x="191" y="570"/>
                  </a:lnTo>
                  <a:lnTo>
                    <a:pt x="191" y="570"/>
                  </a:lnTo>
                  <a:lnTo>
                    <a:pt x="191" y="570"/>
                  </a:lnTo>
                  <a:lnTo>
                    <a:pt x="191" y="570"/>
                  </a:lnTo>
                  <a:lnTo>
                    <a:pt x="191" y="570"/>
                  </a:lnTo>
                  <a:lnTo>
                    <a:pt x="191" y="570"/>
                  </a:lnTo>
                  <a:lnTo>
                    <a:pt x="191" y="570"/>
                  </a:lnTo>
                  <a:lnTo>
                    <a:pt x="190" y="570"/>
                  </a:lnTo>
                  <a:lnTo>
                    <a:pt x="190" y="570"/>
                  </a:lnTo>
                  <a:lnTo>
                    <a:pt x="190" y="570"/>
                  </a:lnTo>
                  <a:lnTo>
                    <a:pt x="190" y="570"/>
                  </a:lnTo>
                  <a:lnTo>
                    <a:pt x="190" y="570"/>
                  </a:lnTo>
                  <a:lnTo>
                    <a:pt x="190" y="570"/>
                  </a:lnTo>
                  <a:lnTo>
                    <a:pt x="190" y="570"/>
                  </a:lnTo>
                  <a:lnTo>
                    <a:pt x="190" y="570"/>
                  </a:lnTo>
                  <a:lnTo>
                    <a:pt x="190" y="570"/>
                  </a:lnTo>
                  <a:lnTo>
                    <a:pt x="190" y="570"/>
                  </a:lnTo>
                  <a:lnTo>
                    <a:pt x="189" y="570"/>
                  </a:lnTo>
                  <a:lnTo>
                    <a:pt x="189" y="570"/>
                  </a:lnTo>
                  <a:lnTo>
                    <a:pt x="189" y="570"/>
                  </a:lnTo>
                  <a:lnTo>
                    <a:pt x="189" y="570"/>
                  </a:lnTo>
                  <a:lnTo>
                    <a:pt x="189" y="570"/>
                  </a:lnTo>
                  <a:lnTo>
                    <a:pt x="189" y="570"/>
                  </a:lnTo>
                  <a:lnTo>
                    <a:pt x="189" y="570"/>
                  </a:lnTo>
                  <a:lnTo>
                    <a:pt x="189" y="570"/>
                  </a:lnTo>
                  <a:lnTo>
                    <a:pt x="189" y="570"/>
                  </a:lnTo>
                  <a:lnTo>
                    <a:pt x="189" y="570"/>
                  </a:lnTo>
                  <a:lnTo>
                    <a:pt x="189" y="570"/>
                  </a:lnTo>
                  <a:lnTo>
                    <a:pt x="189" y="570"/>
                  </a:lnTo>
                  <a:lnTo>
                    <a:pt x="188" y="570"/>
                  </a:lnTo>
                  <a:lnTo>
                    <a:pt x="188" y="570"/>
                  </a:lnTo>
                  <a:lnTo>
                    <a:pt x="188" y="570"/>
                  </a:lnTo>
                  <a:lnTo>
                    <a:pt x="188" y="570"/>
                  </a:lnTo>
                  <a:lnTo>
                    <a:pt x="188" y="570"/>
                  </a:lnTo>
                  <a:lnTo>
                    <a:pt x="188" y="570"/>
                  </a:lnTo>
                  <a:lnTo>
                    <a:pt x="188" y="570"/>
                  </a:lnTo>
                  <a:lnTo>
                    <a:pt x="188" y="570"/>
                  </a:lnTo>
                  <a:lnTo>
                    <a:pt x="188" y="570"/>
                  </a:lnTo>
                  <a:lnTo>
                    <a:pt x="188" y="570"/>
                  </a:lnTo>
                  <a:lnTo>
                    <a:pt x="188" y="570"/>
                  </a:lnTo>
                  <a:lnTo>
                    <a:pt x="187" y="570"/>
                  </a:lnTo>
                  <a:lnTo>
                    <a:pt x="187" y="570"/>
                  </a:lnTo>
                  <a:lnTo>
                    <a:pt x="187" y="570"/>
                  </a:lnTo>
                  <a:lnTo>
                    <a:pt x="187" y="570"/>
                  </a:lnTo>
                  <a:lnTo>
                    <a:pt x="187" y="570"/>
                  </a:lnTo>
                  <a:lnTo>
                    <a:pt x="187" y="570"/>
                  </a:lnTo>
                  <a:lnTo>
                    <a:pt x="187" y="570"/>
                  </a:lnTo>
                  <a:lnTo>
                    <a:pt x="187" y="570"/>
                  </a:lnTo>
                  <a:lnTo>
                    <a:pt x="187" y="570"/>
                  </a:lnTo>
                  <a:lnTo>
                    <a:pt x="187" y="570"/>
                  </a:lnTo>
                  <a:lnTo>
                    <a:pt x="186" y="570"/>
                  </a:lnTo>
                  <a:lnTo>
                    <a:pt x="186" y="570"/>
                  </a:lnTo>
                  <a:lnTo>
                    <a:pt x="186" y="570"/>
                  </a:lnTo>
                  <a:lnTo>
                    <a:pt x="186" y="570"/>
                  </a:lnTo>
                  <a:lnTo>
                    <a:pt x="186" y="570"/>
                  </a:lnTo>
                  <a:lnTo>
                    <a:pt x="186" y="570"/>
                  </a:lnTo>
                  <a:lnTo>
                    <a:pt x="186" y="570"/>
                  </a:lnTo>
                  <a:lnTo>
                    <a:pt x="186" y="570"/>
                  </a:lnTo>
                  <a:lnTo>
                    <a:pt x="186" y="570"/>
                  </a:lnTo>
                  <a:lnTo>
                    <a:pt x="186" y="570"/>
                  </a:lnTo>
                  <a:lnTo>
                    <a:pt x="186" y="570"/>
                  </a:lnTo>
                  <a:lnTo>
                    <a:pt x="186" y="570"/>
                  </a:lnTo>
                  <a:lnTo>
                    <a:pt x="185" y="570"/>
                  </a:lnTo>
                  <a:lnTo>
                    <a:pt x="185" y="570"/>
                  </a:lnTo>
                  <a:lnTo>
                    <a:pt x="185" y="570"/>
                  </a:lnTo>
                  <a:lnTo>
                    <a:pt x="185" y="570"/>
                  </a:lnTo>
                  <a:lnTo>
                    <a:pt x="185" y="570"/>
                  </a:lnTo>
                  <a:lnTo>
                    <a:pt x="185" y="570"/>
                  </a:lnTo>
                  <a:lnTo>
                    <a:pt x="185" y="570"/>
                  </a:lnTo>
                  <a:lnTo>
                    <a:pt x="185" y="570"/>
                  </a:lnTo>
                  <a:lnTo>
                    <a:pt x="185" y="570"/>
                  </a:lnTo>
                  <a:lnTo>
                    <a:pt x="185" y="570"/>
                  </a:lnTo>
                  <a:lnTo>
                    <a:pt x="185" y="570"/>
                  </a:lnTo>
                  <a:lnTo>
                    <a:pt x="184" y="570"/>
                  </a:lnTo>
                  <a:lnTo>
                    <a:pt x="184" y="570"/>
                  </a:lnTo>
                  <a:lnTo>
                    <a:pt x="184" y="570"/>
                  </a:lnTo>
                  <a:lnTo>
                    <a:pt x="184" y="570"/>
                  </a:lnTo>
                  <a:lnTo>
                    <a:pt x="184" y="570"/>
                  </a:lnTo>
                  <a:lnTo>
                    <a:pt x="184" y="570"/>
                  </a:lnTo>
                  <a:lnTo>
                    <a:pt x="184" y="570"/>
                  </a:lnTo>
                  <a:lnTo>
                    <a:pt x="184" y="570"/>
                  </a:lnTo>
                  <a:lnTo>
                    <a:pt x="184" y="570"/>
                  </a:lnTo>
                  <a:lnTo>
                    <a:pt x="184" y="570"/>
                  </a:lnTo>
                  <a:lnTo>
                    <a:pt x="184" y="570"/>
                  </a:lnTo>
                  <a:lnTo>
                    <a:pt x="183" y="570"/>
                  </a:lnTo>
                  <a:lnTo>
                    <a:pt x="183" y="570"/>
                  </a:lnTo>
                  <a:lnTo>
                    <a:pt x="183" y="570"/>
                  </a:lnTo>
                  <a:lnTo>
                    <a:pt x="183" y="570"/>
                  </a:lnTo>
                  <a:lnTo>
                    <a:pt x="183" y="570"/>
                  </a:lnTo>
                  <a:lnTo>
                    <a:pt x="183" y="570"/>
                  </a:lnTo>
                  <a:lnTo>
                    <a:pt x="183" y="570"/>
                  </a:lnTo>
                  <a:lnTo>
                    <a:pt x="183" y="570"/>
                  </a:lnTo>
                  <a:lnTo>
                    <a:pt x="183" y="570"/>
                  </a:lnTo>
                  <a:lnTo>
                    <a:pt x="183" y="570"/>
                  </a:lnTo>
                  <a:lnTo>
                    <a:pt x="183" y="570"/>
                  </a:lnTo>
                  <a:lnTo>
                    <a:pt x="182" y="570"/>
                  </a:lnTo>
                  <a:lnTo>
                    <a:pt x="182" y="570"/>
                  </a:lnTo>
                  <a:lnTo>
                    <a:pt x="182" y="570"/>
                  </a:lnTo>
                  <a:lnTo>
                    <a:pt x="182" y="570"/>
                  </a:lnTo>
                  <a:lnTo>
                    <a:pt x="182" y="570"/>
                  </a:lnTo>
                  <a:lnTo>
                    <a:pt x="182" y="570"/>
                  </a:lnTo>
                  <a:lnTo>
                    <a:pt x="182" y="570"/>
                  </a:lnTo>
                  <a:lnTo>
                    <a:pt x="182" y="570"/>
                  </a:lnTo>
                  <a:lnTo>
                    <a:pt x="182" y="570"/>
                  </a:lnTo>
                  <a:lnTo>
                    <a:pt x="182" y="570"/>
                  </a:lnTo>
                  <a:lnTo>
                    <a:pt x="182" y="570"/>
                  </a:lnTo>
                  <a:lnTo>
                    <a:pt x="181" y="570"/>
                  </a:lnTo>
                  <a:lnTo>
                    <a:pt x="181" y="570"/>
                  </a:lnTo>
                  <a:lnTo>
                    <a:pt x="181" y="570"/>
                  </a:lnTo>
                  <a:lnTo>
                    <a:pt x="181" y="570"/>
                  </a:lnTo>
                  <a:lnTo>
                    <a:pt x="181" y="570"/>
                  </a:lnTo>
                  <a:lnTo>
                    <a:pt x="181" y="570"/>
                  </a:lnTo>
                  <a:lnTo>
                    <a:pt x="181" y="570"/>
                  </a:lnTo>
                  <a:lnTo>
                    <a:pt x="181" y="570"/>
                  </a:lnTo>
                  <a:lnTo>
                    <a:pt x="181" y="570"/>
                  </a:lnTo>
                  <a:lnTo>
                    <a:pt x="181" y="570"/>
                  </a:lnTo>
                  <a:lnTo>
                    <a:pt x="181" y="570"/>
                  </a:lnTo>
                  <a:lnTo>
                    <a:pt x="180" y="570"/>
                  </a:lnTo>
                  <a:lnTo>
                    <a:pt x="180" y="570"/>
                  </a:lnTo>
                  <a:lnTo>
                    <a:pt x="180" y="570"/>
                  </a:lnTo>
                  <a:lnTo>
                    <a:pt x="180" y="570"/>
                  </a:lnTo>
                  <a:lnTo>
                    <a:pt x="180" y="570"/>
                  </a:lnTo>
                  <a:lnTo>
                    <a:pt x="180" y="570"/>
                  </a:lnTo>
                  <a:lnTo>
                    <a:pt x="180" y="570"/>
                  </a:lnTo>
                  <a:lnTo>
                    <a:pt x="180" y="570"/>
                  </a:lnTo>
                  <a:lnTo>
                    <a:pt x="180" y="570"/>
                  </a:lnTo>
                  <a:lnTo>
                    <a:pt x="180" y="570"/>
                  </a:lnTo>
                  <a:lnTo>
                    <a:pt x="180" y="570"/>
                  </a:lnTo>
                  <a:lnTo>
                    <a:pt x="180" y="570"/>
                  </a:lnTo>
                  <a:lnTo>
                    <a:pt x="179" y="570"/>
                  </a:lnTo>
                  <a:lnTo>
                    <a:pt x="179" y="570"/>
                  </a:lnTo>
                  <a:lnTo>
                    <a:pt x="179" y="570"/>
                  </a:lnTo>
                  <a:lnTo>
                    <a:pt x="179" y="570"/>
                  </a:lnTo>
                  <a:lnTo>
                    <a:pt x="179" y="570"/>
                  </a:lnTo>
                  <a:lnTo>
                    <a:pt x="179" y="570"/>
                  </a:lnTo>
                  <a:lnTo>
                    <a:pt x="179" y="570"/>
                  </a:lnTo>
                  <a:lnTo>
                    <a:pt x="179" y="570"/>
                  </a:lnTo>
                  <a:lnTo>
                    <a:pt x="179" y="570"/>
                  </a:lnTo>
                  <a:lnTo>
                    <a:pt x="179" y="570"/>
                  </a:lnTo>
                  <a:lnTo>
                    <a:pt x="178" y="570"/>
                  </a:lnTo>
                  <a:lnTo>
                    <a:pt x="178" y="570"/>
                  </a:lnTo>
                  <a:lnTo>
                    <a:pt x="178" y="570"/>
                  </a:lnTo>
                  <a:lnTo>
                    <a:pt x="178" y="570"/>
                  </a:lnTo>
                  <a:lnTo>
                    <a:pt x="178" y="570"/>
                  </a:lnTo>
                  <a:lnTo>
                    <a:pt x="178" y="570"/>
                  </a:lnTo>
                  <a:lnTo>
                    <a:pt x="178" y="570"/>
                  </a:lnTo>
                  <a:lnTo>
                    <a:pt x="178" y="570"/>
                  </a:lnTo>
                  <a:lnTo>
                    <a:pt x="178" y="570"/>
                  </a:lnTo>
                  <a:lnTo>
                    <a:pt x="178" y="570"/>
                  </a:lnTo>
                  <a:lnTo>
                    <a:pt x="178" y="570"/>
                  </a:lnTo>
                  <a:lnTo>
                    <a:pt x="178" y="570"/>
                  </a:lnTo>
                  <a:lnTo>
                    <a:pt x="177" y="570"/>
                  </a:lnTo>
                  <a:lnTo>
                    <a:pt x="177" y="570"/>
                  </a:lnTo>
                  <a:lnTo>
                    <a:pt x="177" y="570"/>
                  </a:lnTo>
                  <a:lnTo>
                    <a:pt x="177" y="570"/>
                  </a:lnTo>
                  <a:lnTo>
                    <a:pt x="177" y="570"/>
                  </a:lnTo>
                  <a:lnTo>
                    <a:pt x="177" y="570"/>
                  </a:lnTo>
                  <a:lnTo>
                    <a:pt x="177" y="570"/>
                  </a:lnTo>
                  <a:lnTo>
                    <a:pt x="177" y="570"/>
                  </a:lnTo>
                  <a:lnTo>
                    <a:pt x="177" y="570"/>
                  </a:lnTo>
                  <a:lnTo>
                    <a:pt x="177" y="570"/>
                  </a:lnTo>
                  <a:lnTo>
                    <a:pt x="176" y="570"/>
                  </a:lnTo>
                  <a:lnTo>
                    <a:pt x="176" y="570"/>
                  </a:lnTo>
                  <a:lnTo>
                    <a:pt x="176" y="570"/>
                  </a:lnTo>
                  <a:lnTo>
                    <a:pt x="176" y="570"/>
                  </a:lnTo>
                  <a:lnTo>
                    <a:pt x="176" y="570"/>
                  </a:lnTo>
                  <a:lnTo>
                    <a:pt x="176" y="570"/>
                  </a:lnTo>
                  <a:lnTo>
                    <a:pt x="176" y="570"/>
                  </a:lnTo>
                  <a:lnTo>
                    <a:pt x="176" y="570"/>
                  </a:lnTo>
                  <a:lnTo>
                    <a:pt x="176" y="570"/>
                  </a:lnTo>
                  <a:lnTo>
                    <a:pt x="176" y="570"/>
                  </a:lnTo>
                  <a:lnTo>
                    <a:pt x="176" y="570"/>
                  </a:lnTo>
                  <a:lnTo>
                    <a:pt x="176" y="570"/>
                  </a:lnTo>
                  <a:lnTo>
                    <a:pt x="175" y="570"/>
                  </a:lnTo>
                  <a:lnTo>
                    <a:pt x="175" y="570"/>
                  </a:lnTo>
                  <a:lnTo>
                    <a:pt x="175" y="570"/>
                  </a:lnTo>
                  <a:lnTo>
                    <a:pt x="175" y="570"/>
                  </a:lnTo>
                  <a:lnTo>
                    <a:pt x="175" y="570"/>
                  </a:lnTo>
                  <a:lnTo>
                    <a:pt x="175" y="570"/>
                  </a:lnTo>
                  <a:lnTo>
                    <a:pt x="175" y="570"/>
                  </a:lnTo>
                  <a:lnTo>
                    <a:pt x="175" y="570"/>
                  </a:lnTo>
                  <a:lnTo>
                    <a:pt x="175" y="570"/>
                  </a:lnTo>
                  <a:lnTo>
                    <a:pt x="175" y="570"/>
                  </a:lnTo>
                  <a:lnTo>
                    <a:pt x="175" y="570"/>
                  </a:lnTo>
                  <a:lnTo>
                    <a:pt x="174" y="570"/>
                  </a:lnTo>
                  <a:lnTo>
                    <a:pt x="174" y="570"/>
                  </a:lnTo>
                  <a:lnTo>
                    <a:pt x="174" y="570"/>
                  </a:lnTo>
                  <a:lnTo>
                    <a:pt x="174" y="570"/>
                  </a:lnTo>
                  <a:lnTo>
                    <a:pt x="174" y="570"/>
                  </a:lnTo>
                  <a:lnTo>
                    <a:pt x="174" y="570"/>
                  </a:lnTo>
                  <a:lnTo>
                    <a:pt x="174" y="570"/>
                  </a:lnTo>
                  <a:lnTo>
                    <a:pt x="174" y="570"/>
                  </a:lnTo>
                  <a:lnTo>
                    <a:pt x="174" y="570"/>
                  </a:lnTo>
                  <a:lnTo>
                    <a:pt x="174" y="570"/>
                  </a:lnTo>
                  <a:lnTo>
                    <a:pt x="173" y="570"/>
                  </a:lnTo>
                  <a:lnTo>
                    <a:pt x="173" y="570"/>
                  </a:lnTo>
                  <a:lnTo>
                    <a:pt x="173" y="570"/>
                  </a:lnTo>
                  <a:lnTo>
                    <a:pt x="173" y="570"/>
                  </a:lnTo>
                  <a:lnTo>
                    <a:pt x="173" y="570"/>
                  </a:lnTo>
                  <a:lnTo>
                    <a:pt x="173" y="570"/>
                  </a:lnTo>
                  <a:lnTo>
                    <a:pt x="173" y="570"/>
                  </a:lnTo>
                  <a:lnTo>
                    <a:pt x="173" y="570"/>
                  </a:lnTo>
                  <a:lnTo>
                    <a:pt x="173" y="570"/>
                  </a:lnTo>
                  <a:lnTo>
                    <a:pt x="173" y="570"/>
                  </a:lnTo>
                  <a:lnTo>
                    <a:pt x="173" y="570"/>
                  </a:lnTo>
                  <a:lnTo>
                    <a:pt x="173" y="570"/>
                  </a:lnTo>
                  <a:lnTo>
                    <a:pt x="172" y="570"/>
                  </a:lnTo>
                  <a:lnTo>
                    <a:pt x="172" y="570"/>
                  </a:lnTo>
                  <a:lnTo>
                    <a:pt x="172" y="570"/>
                  </a:lnTo>
                  <a:lnTo>
                    <a:pt x="172" y="570"/>
                  </a:lnTo>
                  <a:lnTo>
                    <a:pt x="172" y="570"/>
                  </a:lnTo>
                  <a:lnTo>
                    <a:pt x="172" y="570"/>
                  </a:lnTo>
                  <a:lnTo>
                    <a:pt x="172" y="570"/>
                  </a:lnTo>
                  <a:lnTo>
                    <a:pt x="172" y="570"/>
                  </a:lnTo>
                  <a:lnTo>
                    <a:pt x="172" y="570"/>
                  </a:lnTo>
                  <a:lnTo>
                    <a:pt x="172" y="570"/>
                  </a:lnTo>
                  <a:lnTo>
                    <a:pt x="172" y="570"/>
                  </a:lnTo>
                  <a:lnTo>
                    <a:pt x="171" y="570"/>
                  </a:lnTo>
                  <a:lnTo>
                    <a:pt x="171" y="570"/>
                  </a:lnTo>
                  <a:lnTo>
                    <a:pt x="171" y="570"/>
                  </a:lnTo>
                  <a:lnTo>
                    <a:pt x="171" y="570"/>
                  </a:lnTo>
                  <a:lnTo>
                    <a:pt x="171" y="570"/>
                  </a:lnTo>
                  <a:lnTo>
                    <a:pt x="171" y="570"/>
                  </a:lnTo>
                  <a:lnTo>
                    <a:pt x="171" y="570"/>
                  </a:lnTo>
                  <a:lnTo>
                    <a:pt x="171" y="570"/>
                  </a:lnTo>
                  <a:lnTo>
                    <a:pt x="171" y="570"/>
                  </a:lnTo>
                  <a:lnTo>
                    <a:pt x="171" y="570"/>
                  </a:lnTo>
                  <a:lnTo>
                    <a:pt x="171" y="570"/>
                  </a:lnTo>
                  <a:lnTo>
                    <a:pt x="170" y="570"/>
                  </a:lnTo>
                  <a:lnTo>
                    <a:pt x="170" y="570"/>
                  </a:lnTo>
                  <a:lnTo>
                    <a:pt x="170" y="570"/>
                  </a:lnTo>
                  <a:lnTo>
                    <a:pt x="170" y="570"/>
                  </a:lnTo>
                  <a:lnTo>
                    <a:pt x="170" y="570"/>
                  </a:lnTo>
                  <a:lnTo>
                    <a:pt x="170" y="570"/>
                  </a:lnTo>
                  <a:lnTo>
                    <a:pt x="170" y="570"/>
                  </a:lnTo>
                  <a:lnTo>
                    <a:pt x="170" y="570"/>
                  </a:lnTo>
                  <a:lnTo>
                    <a:pt x="170" y="570"/>
                  </a:lnTo>
                  <a:lnTo>
                    <a:pt x="170" y="570"/>
                  </a:lnTo>
                  <a:lnTo>
                    <a:pt x="170" y="570"/>
                  </a:lnTo>
                  <a:lnTo>
                    <a:pt x="169" y="570"/>
                  </a:lnTo>
                  <a:lnTo>
                    <a:pt x="169" y="570"/>
                  </a:lnTo>
                  <a:lnTo>
                    <a:pt x="169" y="570"/>
                  </a:lnTo>
                  <a:lnTo>
                    <a:pt x="169" y="570"/>
                  </a:lnTo>
                  <a:lnTo>
                    <a:pt x="169" y="570"/>
                  </a:lnTo>
                  <a:lnTo>
                    <a:pt x="169" y="570"/>
                  </a:lnTo>
                  <a:lnTo>
                    <a:pt x="169" y="570"/>
                  </a:lnTo>
                  <a:lnTo>
                    <a:pt x="169" y="570"/>
                  </a:lnTo>
                  <a:lnTo>
                    <a:pt x="169" y="570"/>
                  </a:lnTo>
                  <a:lnTo>
                    <a:pt x="169" y="570"/>
                  </a:lnTo>
                  <a:lnTo>
                    <a:pt x="169" y="570"/>
                  </a:lnTo>
                  <a:lnTo>
                    <a:pt x="168" y="570"/>
                  </a:lnTo>
                  <a:lnTo>
                    <a:pt x="168" y="570"/>
                  </a:lnTo>
                  <a:lnTo>
                    <a:pt x="168" y="570"/>
                  </a:lnTo>
                  <a:lnTo>
                    <a:pt x="168" y="570"/>
                  </a:lnTo>
                  <a:lnTo>
                    <a:pt x="168" y="570"/>
                  </a:lnTo>
                  <a:lnTo>
                    <a:pt x="168" y="570"/>
                  </a:lnTo>
                  <a:lnTo>
                    <a:pt x="168" y="570"/>
                  </a:lnTo>
                  <a:lnTo>
                    <a:pt x="168" y="570"/>
                  </a:lnTo>
                  <a:lnTo>
                    <a:pt x="168" y="570"/>
                  </a:lnTo>
                  <a:lnTo>
                    <a:pt x="168" y="570"/>
                  </a:lnTo>
                  <a:lnTo>
                    <a:pt x="168" y="570"/>
                  </a:lnTo>
                  <a:lnTo>
                    <a:pt x="167" y="570"/>
                  </a:lnTo>
                  <a:lnTo>
                    <a:pt x="167" y="570"/>
                  </a:lnTo>
                  <a:lnTo>
                    <a:pt x="167" y="570"/>
                  </a:lnTo>
                  <a:lnTo>
                    <a:pt x="167" y="570"/>
                  </a:lnTo>
                  <a:lnTo>
                    <a:pt x="167" y="570"/>
                  </a:lnTo>
                  <a:lnTo>
                    <a:pt x="167" y="570"/>
                  </a:lnTo>
                  <a:lnTo>
                    <a:pt x="167" y="570"/>
                  </a:lnTo>
                  <a:lnTo>
                    <a:pt x="167" y="570"/>
                  </a:lnTo>
                  <a:lnTo>
                    <a:pt x="167" y="570"/>
                  </a:lnTo>
                  <a:lnTo>
                    <a:pt x="167" y="570"/>
                  </a:lnTo>
                  <a:lnTo>
                    <a:pt x="167" y="570"/>
                  </a:lnTo>
                  <a:lnTo>
                    <a:pt x="167" y="570"/>
                  </a:lnTo>
                  <a:lnTo>
                    <a:pt x="166" y="570"/>
                  </a:lnTo>
                  <a:lnTo>
                    <a:pt x="166" y="570"/>
                  </a:lnTo>
                  <a:lnTo>
                    <a:pt x="166" y="570"/>
                  </a:lnTo>
                  <a:lnTo>
                    <a:pt x="166" y="570"/>
                  </a:lnTo>
                  <a:lnTo>
                    <a:pt x="166" y="570"/>
                  </a:lnTo>
                  <a:lnTo>
                    <a:pt x="166" y="570"/>
                  </a:lnTo>
                  <a:lnTo>
                    <a:pt x="166" y="570"/>
                  </a:lnTo>
                  <a:lnTo>
                    <a:pt x="166" y="570"/>
                  </a:lnTo>
                  <a:lnTo>
                    <a:pt x="166" y="570"/>
                  </a:lnTo>
                  <a:lnTo>
                    <a:pt x="166" y="570"/>
                  </a:lnTo>
                  <a:lnTo>
                    <a:pt x="165" y="570"/>
                  </a:lnTo>
                  <a:lnTo>
                    <a:pt x="165" y="570"/>
                  </a:lnTo>
                  <a:lnTo>
                    <a:pt x="165" y="570"/>
                  </a:lnTo>
                  <a:lnTo>
                    <a:pt x="165" y="570"/>
                  </a:lnTo>
                  <a:lnTo>
                    <a:pt x="165" y="570"/>
                  </a:lnTo>
                  <a:lnTo>
                    <a:pt x="165" y="570"/>
                  </a:lnTo>
                  <a:lnTo>
                    <a:pt x="165" y="570"/>
                  </a:lnTo>
                  <a:lnTo>
                    <a:pt x="165" y="570"/>
                  </a:lnTo>
                  <a:lnTo>
                    <a:pt x="165" y="570"/>
                  </a:lnTo>
                  <a:lnTo>
                    <a:pt x="165" y="570"/>
                  </a:lnTo>
                  <a:lnTo>
                    <a:pt x="165" y="570"/>
                  </a:lnTo>
                  <a:lnTo>
                    <a:pt x="165" y="570"/>
                  </a:lnTo>
                  <a:lnTo>
                    <a:pt x="164" y="570"/>
                  </a:lnTo>
                  <a:lnTo>
                    <a:pt x="164" y="570"/>
                  </a:lnTo>
                  <a:lnTo>
                    <a:pt x="164" y="570"/>
                  </a:lnTo>
                  <a:lnTo>
                    <a:pt x="164" y="570"/>
                  </a:lnTo>
                  <a:lnTo>
                    <a:pt x="164" y="570"/>
                  </a:lnTo>
                  <a:lnTo>
                    <a:pt x="164" y="570"/>
                  </a:lnTo>
                  <a:lnTo>
                    <a:pt x="164" y="570"/>
                  </a:lnTo>
                  <a:lnTo>
                    <a:pt x="164" y="570"/>
                  </a:lnTo>
                  <a:lnTo>
                    <a:pt x="164" y="570"/>
                  </a:lnTo>
                  <a:lnTo>
                    <a:pt x="164" y="570"/>
                  </a:lnTo>
                  <a:lnTo>
                    <a:pt x="163" y="570"/>
                  </a:lnTo>
                  <a:lnTo>
                    <a:pt x="163" y="570"/>
                  </a:lnTo>
                  <a:lnTo>
                    <a:pt x="163" y="570"/>
                  </a:lnTo>
                  <a:lnTo>
                    <a:pt x="163" y="570"/>
                  </a:lnTo>
                  <a:lnTo>
                    <a:pt x="163" y="570"/>
                  </a:lnTo>
                  <a:lnTo>
                    <a:pt x="163" y="570"/>
                  </a:lnTo>
                  <a:lnTo>
                    <a:pt x="163" y="570"/>
                  </a:lnTo>
                  <a:lnTo>
                    <a:pt x="163" y="570"/>
                  </a:lnTo>
                  <a:lnTo>
                    <a:pt x="163" y="570"/>
                  </a:lnTo>
                  <a:lnTo>
                    <a:pt x="163" y="570"/>
                  </a:lnTo>
                  <a:lnTo>
                    <a:pt x="163" y="570"/>
                  </a:lnTo>
                  <a:lnTo>
                    <a:pt x="163" y="570"/>
                  </a:lnTo>
                  <a:lnTo>
                    <a:pt x="162" y="570"/>
                  </a:lnTo>
                  <a:lnTo>
                    <a:pt x="162" y="570"/>
                  </a:lnTo>
                  <a:lnTo>
                    <a:pt x="162" y="570"/>
                  </a:lnTo>
                  <a:lnTo>
                    <a:pt x="162" y="570"/>
                  </a:lnTo>
                  <a:lnTo>
                    <a:pt x="162" y="570"/>
                  </a:lnTo>
                  <a:lnTo>
                    <a:pt x="162" y="570"/>
                  </a:lnTo>
                  <a:lnTo>
                    <a:pt x="162" y="570"/>
                  </a:lnTo>
                  <a:lnTo>
                    <a:pt x="162" y="570"/>
                  </a:lnTo>
                  <a:lnTo>
                    <a:pt x="162" y="570"/>
                  </a:lnTo>
                  <a:lnTo>
                    <a:pt x="162" y="570"/>
                  </a:lnTo>
                  <a:lnTo>
                    <a:pt x="162" y="570"/>
                  </a:lnTo>
                  <a:lnTo>
                    <a:pt x="161" y="570"/>
                  </a:lnTo>
                  <a:lnTo>
                    <a:pt x="161" y="570"/>
                  </a:lnTo>
                  <a:lnTo>
                    <a:pt x="161" y="570"/>
                  </a:lnTo>
                  <a:lnTo>
                    <a:pt x="161" y="570"/>
                  </a:lnTo>
                  <a:lnTo>
                    <a:pt x="161" y="570"/>
                  </a:lnTo>
                  <a:lnTo>
                    <a:pt x="161" y="570"/>
                  </a:lnTo>
                  <a:lnTo>
                    <a:pt x="161" y="570"/>
                  </a:lnTo>
                  <a:lnTo>
                    <a:pt x="161" y="570"/>
                  </a:lnTo>
                  <a:lnTo>
                    <a:pt x="161" y="570"/>
                  </a:lnTo>
                  <a:lnTo>
                    <a:pt x="161" y="570"/>
                  </a:lnTo>
                  <a:lnTo>
                    <a:pt x="160" y="570"/>
                  </a:lnTo>
                  <a:lnTo>
                    <a:pt x="160" y="570"/>
                  </a:lnTo>
                  <a:lnTo>
                    <a:pt x="160" y="570"/>
                  </a:lnTo>
                  <a:lnTo>
                    <a:pt x="160" y="570"/>
                  </a:lnTo>
                  <a:lnTo>
                    <a:pt x="160" y="570"/>
                  </a:lnTo>
                  <a:lnTo>
                    <a:pt x="160" y="570"/>
                  </a:lnTo>
                  <a:lnTo>
                    <a:pt x="160" y="570"/>
                  </a:lnTo>
                  <a:lnTo>
                    <a:pt x="160" y="570"/>
                  </a:lnTo>
                  <a:lnTo>
                    <a:pt x="160" y="570"/>
                  </a:lnTo>
                  <a:lnTo>
                    <a:pt x="160" y="570"/>
                  </a:lnTo>
                  <a:lnTo>
                    <a:pt x="160" y="570"/>
                  </a:lnTo>
                  <a:lnTo>
                    <a:pt x="160" y="570"/>
                  </a:lnTo>
                  <a:lnTo>
                    <a:pt x="159" y="570"/>
                  </a:lnTo>
                  <a:lnTo>
                    <a:pt x="159" y="570"/>
                  </a:lnTo>
                  <a:lnTo>
                    <a:pt x="159" y="570"/>
                  </a:lnTo>
                  <a:lnTo>
                    <a:pt x="159" y="570"/>
                  </a:lnTo>
                  <a:lnTo>
                    <a:pt x="159" y="570"/>
                  </a:lnTo>
                  <a:lnTo>
                    <a:pt x="159" y="570"/>
                  </a:lnTo>
                  <a:lnTo>
                    <a:pt x="159" y="570"/>
                  </a:lnTo>
                  <a:lnTo>
                    <a:pt x="159" y="570"/>
                  </a:lnTo>
                  <a:lnTo>
                    <a:pt x="159" y="570"/>
                  </a:lnTo>
                  <a:lnTo>
                    <a:pt x="159" y="570"/>
                  </a:lnTo>
                  <a:lnTo>
                    <a:pt x="159" y="570"/>
                  </a:lnTo>
                  <a:lnTo>
                    <a:pt x="158" y="570"/>
                  </a:lnTo>
                  <a:lnTo>
                    <a:pt x="158" y="570"/>
                  </a:lnTo>
                  <a:lnTo>
                    <a:pt x="158" y="570"/>
                  </a:lnTo>
                  <a:lnTo>
                    <a:pt x="158" y="570"/>
                  </a:lnTo>
                  <a:lnTo>
                    <a:pt x="158" y="570"/>
                  </a:lnTo>
                  <a:lnTo>
                    <a:pt x="158" y="570"/>
                  </a:lnTo>
                  <a:lnTo>
                    <a:pt x="158" y="570"/>
                  </a:lnTo>
                  <a:lnTo>
                    <a:pt x="158" y="570"/>
                  </a:lnTo>
                  <a:lnTo>
                    <a:pt x="158" y="570"/>
                  </a:lnTo>
                  <a:lnTo>
                    <a:pt x="158" y="570"/>
                  </a:lnTo>
                  <a:lnTo>
                    <a:pt x="158" y="570"/>
                  </a:lnTo>
                  <a:lnTo>
                    <a:pt x="157" y="570"/>
                  </a:lnTo>
                  <a:lnTo>
                    <a:pt x="157" y="570"/>
                  </a:lnTo>
                  <a:lnTo>
                    <a:pt x="157" y="570"/>
                  </a:lnTo>
                  <a:lnTo>
                    <a:pt x="157" y="570"/>
                  </a:lnTo>
                  <a:lnTo>
                    <a:pt x="157" y="570"/>
                  </a:lnTo>
                  <a:lnTo>
                    <a:pt x="157" y="570"/>
                  </a:lnTo>
                  <a:lnTo>
                    <a:pt x="157" y="570"/>
                  </a:lnTo>
                  <a:lnTo>
                    <a:pt x="157" y="570"/>
                  </a:lnTo>
                  <a:lnTo>
                    <a:pt x="157" y="570"/>
                  </a:lnTo>
                  <a:lnTo>
                    <a:pt x="157" y="570"/>
                  </a:lnTo>
                  <a:lnTo>
                    <a:pt x="157" y="570"/>
                  </a:lnTo>
                  <a:lnTo>
                    <a:pt x="156" y="570"/>
                  </a:lnTo>
                  <a:lnTo>
                    <a:pt x="156" y="570"/>
                  </a:lnTo>
                  <a:lnTo>
                    <a:pt x="156" y="570"/>
                  </a:lnTo>
                  <a:lnTo>
                    <a:pt x="156" y="570"/>
                  </a:lnTo>
                  <a:lnTo>
                    <a:pt x="156" y="570"/>
                  </a:lnTo>
                  <a:lnTo>
                    <a:pt x="156" y="570"/>
                  </a:lnTo>
                  <a:lnTo>
                    <a:pt x="156" y="570"/>
                  </a:lnTo>
                  <a:lnTo>
                    <a:pt x="156" y="570"/>
                  </a:lnTo>
                  <a:lnTo>
                    <a:pt x="156" y="570"/>
                  </a:lnTo>
                  <a:lnTo>
                    <a:pt x="156" y="570"/>
                  </a:lnTo>
                  <a:lnTo>
                    <a:pt x="156" y="570"/>
                  </a:lnTo>
                  <a:lnTo>
                    <a:pt x="155" y="570"/>
                  </a:lnTo>
                  <a:lnTo>
                    <a:pt x="155" y="570"/>
                  </a:lnTo>
                  <a:lnTo>
                    <a:pt x="155" y="570"/>
                  </a:lnTo>
                  <a:lnTo>
                    <a:pt x="155" y="570"/>
                  </a:lnTo>
                  <a:lnTo>
                    <a:pt x="155" y="570"/>
                  </a:lnTo>
                  <a:lnTo>
                    <a:pt x="155" y="570"/>
                  </a:lnTo>
                  <a:lnTo>
                    <a:pt x="155" y="570"/>
                  </a:lnTo>
                  <a:lnTo>
                    <a:pt x="155" y="570"/>
                  </a:lnTo>
                  <a:lnTo>
                    <a:pt x="155" y="570"/>
                  </a:lnTo>
                  <a:lnTo>
                    <a:pt x="155" y="570"/>
                  </a:lnTo>
                  <a:lnTo>
                    <a:pt x="155" y="570"/>
                  </a:lnTo>
                  <a:lnTo>
                    <a:pt x="154" y="570"/>
                  </a:lnTo>
                  <a:lnTo>
                    <a:pt x="154" y="570"/>
                  </a:lnTo>
                  <a:lnTo>
                    <a:pt x="154" y="570"/>
                  </a:lnTo>
                  <a:lnTo>
                    <a:pt x="154" y="570"/>
                  </a:lnTo>
                  <a:lnTo>
                    <a:pt x="154" y="570"/>
                  </a:lnTo>
                  <a:lnTo>
                    <a:pt x="154" y="570"/>
                  </a:lnTo>
                  <a:lnTo>
                    <a:pt x="154" y="570"/>
                  </a:lnTo>
                  <a:lnTo>
                    <a:pt x="154" y="570"/>
                  </a:lnTo>
                  <a:lnTo>
                    <a:pt x="154" y="570"/>
                  </a:lnTo>
                  <a:lnTo>
                    <a:pt x="154" y="570"/>
                  </a:lnTo>
                  <a:lnTo>
                    <a:pt x="154" y="570"/>
                  </a:lnTo>
                  <a:lnTo>
                    <a:pt x="154" y="570"/>
                  </a:lnTo>
                  <a:lnTo>
                    <a:pt x="153" y="570"/>
                  </a:lnTo>
                  <a:lnTo>
                    <a:pt x="153" y="570"/>
                  </a:lnTo>
                  <a:lnTo>
                    <a:pt x="153" y="570"/>
                  </a:lnTo>
                  <a:lnTo>
                    <a:pt x="153" y="570"/>
                  </a:lnTo>
                  <a:lnTo>
                    <a:pt x="153" y="570"/>
                  </a:lnTo>
                  <a:lnTo>
                    <a:pt x="153" y="570"/>
                  </a:lnTo>
                  <a:lnTo>
                    <a:pt x="153" y="570"/>
                  </a:lnTo>
                  <a:lnTo>
                    <a:pt x="153" y="570"/>
                  </a:lnTo>
                  <a:lnTo>
                    <a:pt x="153" y="570"/>
                  </a:lnTo>
                  <a:lnTo>
                    <a:pt x="153" y="570"/>
                  </a:lnTo>
                  <a:lnTo>
                    <a:pt x="152" y="570"/>
                  </a:lnTo>
                  <a:lnTo>
                    <a:pt x="152" y="570"/>
                  </a:lnTo>
                  <a:lnTo>
                    <a:pt x="152" y="570"/>
                  </a:lnTo>
                  <a:lnTo>
                    <a:pt x="152" y="570"/>
                  </a:lnTo>
                  <a:lnTo>
                    <a:pt x="152" y="570"/>
                  </a:lnTo>
                  <a:lnTo>
                    <a:pt x="152" y="570"/>
                  </a:lnTo>
                  <a:lnTo>
                    <a:pt x="152" y="570"/>
                  </a:lnTo>
                  <a:lnTo>
                    <a:pt x="152" y="570"/>
                  </a:lnTo>
                  <a:lnTo>
                    <a:pt x="152" y="570"/>
                  </a:lnTo>
                  <a:lnTo>
                    <a:pt x="152" y="570"/>
                  </a:lnTo>
                  <a:lnTo>
                    <a:pt x="152" y="570"/>
                  </a:lnTo>
                  <a:lnTo>
                    <a:pt x="152" y="570"/>
                  </a:lnTo>
                  <a:lnTo>
                    <a:pt x="151" y="570"/>
                  </a:lnTo>
                  <a:lnTo>
                    <a:pt x="151" y="570"/>
                  </a:lnTo>
                  <a:lnTo>
                    <a:pt x="151" y="570"/>
                  </a:lnTo>
                  <a:lnTo>
                    <a:pt x="151" y="570"/>
                  </a:lnTo>
                  <a:lnTo>
                    <a:pt x="151" y="570"/>
                  </a:lnTo>
                  <a:lnTo>
                    <a:pt x="151" y="570"/>
                  </a:lnTo>
                  <a:lnTo>
                    <a:pt x="151" y="570"/>
                  </a:lnTo>
                  <a:lnTo>
                    <a:pt x="151" y="570"/>
                  </a:lnTo>
                  <a:lnTo>
                    <a:pt x="151" y="570"/>
                  </a:lnTo>
                  <a:lnTo>
                    <a:pt x="151" y="570"/>
                  </a:lnTo>
                  <a:lnTo>
                    <a:pt x="150" y="570"/>
                  </a:lnTo>
                  <a:lnTo>
                    <a:pt x="150" y="570"/>
                  </a:lnTo>
                  <a:lnTo>
                    <a:pt x="150" y="570"/>
                  </a:lnTo>
                  <a:lnTo>
                    <a:pt x="150" y="570"/>
                  </a:lnTo>
                  <a:lnTo>
                    <a:pt x="150" y="570"/>
                  </a:lnTo>
                  <a:lnTo>
                    <a:pt x="150" y="570"/>
                  </a:lnTo>
                  <a:lnTo>
                    <a:pt x="150" y="570"/>
                  </a:lnTo>
                  <a:lnTo>
                    <a:pt x="150" y="570"/>
                  </a:lnTo>
                  <a:lnTo>
                    <a:pt x="150" y="570"/>
                  </a:lnTo>
                  <a:lnTo>
                    <a:pt x="150" y="570"/>
                  </a:lnTo>
                  <a:lnTo>
                    <a:pt x="150" y="570"/>
                  </a:lnTo>
                  <a:lnTo>
                    <a:pt x="150" y="570"/>
                  </a:lnTo>
                  <a:lnTo>
                    <a:pt x="149" y="570"/>
                  </a:lnTo>
                  <a:lnTo>
                    <a:pt x="149" y="570"/>
                  </a:lnTo>
                  <a:lnTo>
                    <a:pt x="149" y="570"/>
                  </a:lnTo>
                  <a:lnTo>
                    <a:pt x="149" y="570"/>
                  </a:lnTo>
                  <a:lnTo>
                    <a:pt x="149" y="570"/>
                  </a:lnTo>
                  <a:lnTo>
                    <a:pt x="149" y="570"/>
                  </a:lnTo>
                  <a:lnTo>
                    <a:pt x="149" y="570"/>
                  </a:lnTo>
                  <a:lnTo>
                    <a:pt x="149" y="570"/>
                  </a:lnTo>
                  <a:lnTo>
                    <a:pt x="149" y="570"/>
                  </a:lnTo>
                  <a:lnTo>
                    <a:pt x="149" y="570"/>
                  </a:lnTo>
                  <a:lnTo>
                    <a:pt x="149" y="570"/>
                  </a:lnTo>
                  <a:lnTo>
                    <a:pt x="148" y="570"/>
                  </a:lnTo>
                  <a:lnTo>
                    <a:pt x="148" y="570"/>
                  </a:lnTo>
                  <a:lnTo>
                    <a:pt x="148" y="570"/>
                  </a:lnTo>
                  <a:lnTo>
                    <a:pt x="148" y="570"/>
                  </a:lnTo>
                  <a:lnTo>
                    <a:pt x="148" y="570"/>
                  </a:lnTo>
                  <a:lnTo>
                    <a:pt x="148" y="570"/>
                  </a:lnTo>
                  <a:lnTo>
                    <a:pt x="148" y="570"/>
                  </a:lnTo>
                  <a:lnTo>
                    <a:pt x="148" y="570"/>
                  </a:lnTo>
                  <a:lnTo>
                    <a:pt x="148" y="570"/>
                  </a:lnTo>
                  <a:lnTo>
                    <a:pt x="148" y="570"/>
                  </a:lnTo>
                  <a:lnTo>
                    <a:pt x="147" y="570"/>
                  </a:lnTo>
                  <a:lnTo>
                    <a:pt x="147" y="570"/>
                  </a:lnTo>
                  <a:lnTo>
                    <a:pt x="147" y="570"/>
                  </a:lnTo>
                  <a:lnTo>
                    <a:pt x="147" y="570"/>
                  </a:lnTo>
                  <a:lnTo>
                    <a:pt x="147" y="570"/>
                  </a:lnTo>
                  <a:lnTo>
                    <a:pt x="147" y="570"/>
                  </a:lnTo>
                  <a:lnTo>
                    <a:pt x="147" y="570"/>
                  </a:lnTo>
                  <a:lnTo>
                    <a:pt x="147" y="570"/>
                  </a:lnTo>
                  <a:lnTo>
                    <a:pt x="147" y="570"/>
                  </a:lnTo>
                  <a:lnTo>
                    <a:pt x="147" y="570"/>
                  </a:lnTo>
                  <a:lnTo>
                    <a:pt x="147" y="570"/>
                  </a:lnTo>
                  <a:lnTo>
                    <a:pt x="147" y="570"/>
                  </a:lnTo>
                  <a:lnTo>
                    <a:pt x="146" y="570"/>
                  </a:lnTo>
                  <a:lnTo>
                    <a:pt x="146" y="570"/>
                  </a:lnTo>
                  <a:lnTo>
                    <a:pt x="146" y="570"/>
                  </a:lnTo>
                  <a:lnTo>
                    <a:pt x="146" y="570"/>
                  </a:lnTo>
                  <a:lnTo>
                    <a:pt x="146" y="570"/>
                  </a:lnTo>
                  <a:lnTo>
                    <a:pt x="146" y="570"/>
                  </a:lnTo>
                  <a:lnTo>
                    <a:pt x="146" y="570"/>
                  </a:lnTo>
                  <a:lnTo>
                    <a:pt x="146" y="570"/>
                  </a:lnTo>
                  <a:lnTo>
                    <a:pt x="146" y="570"/>
                  </a:lnTo>
                  <a:lnTo>
                    <a:pt x="146" y="570"/>
                  </a:lnTo>
                  <a:lnTo>
                    <a:pt x="146" y="570"/>
                  </a:lnTo>
                  <a:lnTo>
                    <a:pt x="145" y="570"/>
                  </a:lnTo>
                  <a:lnTo>
                    <a:pt x="145" y="570"/>
                  </a:lnTo>
                  <a:lnTo>
                    <a:pt x="145" y="570"/>
                  </a:lnTo>
                  <a:lnTo>
                    <a:pt x="145" y="570"/>
                  </a:lnTo>
                  <a:lnTo>
                    <a:pt x="145" y="570"/>
                  </a:lnTo>
                  <a:lnTo>
                    <a:pt x="145" y="570"/>
                  </a:lnTo>
                  <a:lnTo>
                    <a:pt x="145" y="570"/>
                  </a:lnTo>
                  <a:lnTo>
                    <a:pt x="145" y="570"/>
                  </a:lnTo>
                  <a:lnTo>
                    <a:pt x="145" y="570"/>
                  </a:lnTo>
                  <a:lnTo>
                    <a:pt x="145" y="570"/>
                  </a:lnTo>
                  <a:lnTo>
                    <a:pt x="145" y="570"/>
                  </a:lnTo>
                  <a:lnTo>
                    <a:pt x="144" y="570"/>
                  </a:lnTo>
                  <a:lnTo>
                    <a:pt x="144" y="570"/>
                  </a:lnTo>
                  <a:lnTo>
                    <a:pt x="144" y="570"/>
                  </a:lnTo>
                  <a:lnTo>
                    <a:pt x="144" y="570"/>
                  </a:lnTo>
                  <a:lnTo>
                    <a:pt x="144" y="570"/>
                  </a:lnTo>
                  <a:lnTo>
                    <a:pt x="144" y="570"/>
                  </a:lnTo>
                  <a:lnTo>
                    <a:pt x="144" y="570"/>
                  </a:lnTo>
                  <a:lnTo>
                    <a:pt x="144" y="570"/>
                  </a:lnTo>
                  <a:lnTo>
                    <a:pt x="144" y="570"/>
                  </a:lnTo>
                  <a:lnTo>
                    <a:pt x="144" y="570"/>
                  </a:lnTo>
                  <a:lnTo>
                    <a:pt x="144" y="570"/>
                  </a:lnTo>
                  <a:lnTo>
                    <a:pt x="143" y="570"/>
                  </a:lnTo>
                  <a:lnTo>
                    <a:pt x="143" y="570"/>
                  </a:lnTo>
                  <a:lnTo>
                    <a:pt x="143" y="570"/>
                  </a:lnTo>
                  <a:lnTo>
                    <a:pt x="143" y="570"/>
                  </a:lnTo>
                  <a:lnTo>
                    <a:pt x="143" y="570"/>
                  </a:lnTo>
                  <a:lnTo>
                    <a:pt x="143" y="570"/>
                  </a:lnTo>
                  <a:lnTo>
                    <a:pt x="143" y="570"/>
                  </a:lnTo>
                  <a:lnTo>
                    <a:pt x="143" y="570"/>
                  </a:lnTo>
                  <a:lnTo>
                    <a:pt x="143" y="570"/>
                  </a:lnTo>
                  <a:lnTo>
                    <a:pt x="143" y="570"/>
                  </a:lnTo>
                  <a:lnTo>
                    <a:pt x="143" y="570"/>
                  </a:lnTo>
                  <a:lnTo>
                    <a:pt x="142" y="570"/>
                  </a:lnTo>
                  <a:lnTo>
                    <a:pt x="142" y="570"/>
                  </a:lnTo>
                  <a:lnTo>
                    <a:pt x="142" y="570"/>
                  </a:lnTo>
                  <a:lnTo>
                    <a:pt x="142" y="570"/>
                  </a:lnTo>
                  <a:lnTo>
                    <a:pt x="142" y="570"/>
                  </a:lnTo>
                  <a:lnTo>
                    <a:pt x="142" y="570"/>
                  </a:lnTo>
                  <a:lnTo>
                    <a:pt x="142" y="570"/>
                  </a:lnTo>
                  <a:lnTo>
                    <a:pt x="142" y="570"/>
                  </a:lnTo>
                  <a:lnTo>
                    <a:pt x="142" y="570"/>
                  </a:lnTo>
                  <a:lnTo>
                    <a:pt x="142" y="570"/>
                  </a:lnTo>
                  <a:lnTo>
                    <a:pt x="142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40" y="570"/>
                  </a:lnTo>
                  <a:lnTo>
                    <a:pt x="140" y="570"/>
                  </a:lnTo>
                  <a:lnTo>
                    <a:pt x="140" y="570"/>
                  </a:lnTo>
                  <a:lnTo>
                    <a:pt x="140" y="570"/>
                  </a:lnTo>
                  <a:lnTo>
                    <a:pt x="140" y="570"/>
                  </a:lnTo>
                  <a:lnTo>
                    <a:pt x="140" y="570"/>
                  </a:lnTo>
                  <a:lnTo>
                    <a:pt x="140" y="570"/>
                  </a:lnTo>
                  <a:lnTo>
                    <a:pt x="140" y="570"/>
                  </a:lnTo>
                  <a:lnTo>
                    <a:pt x="140" y="570"/>
                  </a:lnTo>
                  <a:lnTo>
                    <a:pt x="140" y="570"/>
                  </a:lnTo>
                  <a:lnTo>
                    <a:pt x="139" y="570"/>
                  </a:lnTo>
                  <a:lnTo>
                    <a:pt x="139" y="570"/>
                  </a:lnTo>
                  <a:lnTo>
                    <a:pt x="139" y="570"/>
                  </a:lnTo>
                  <a:lnTo>
                    <a:pt x="139" y="570"/>
                  </a:lnTo>
                  <a:lnTo>
                    <a:pt x="139" y="570"/>
                  </a:lnTo>
                  <a:lnTo>
                    <a:pt x="139" y="570"/>
                  </a:lnTo>
                  <a:lnTo>
                    <a:pt x="139" y="570"/>
                  </a:lnTo>
                  <a:lnTo>
                    <a:pt x="139" y="570"/>
                  </a:lnTo>
                  <a:lnTo>
                    <a:pt x="139" y="570"/>
                  </a:lnTo>
                  <a:lnTo>
                    <a:pt x="139" y="570"/>
                  </a:lnTo>
                  <a:lnTo>
                    <a:pt x="139" y="570"/>
                  </a:lnTo>
                  <a:lnTo>
                    <a:pt x="139" y="570"/>
                  </a:lnTo>
                  <a:lnTo>
                    <a:pt x="138" y="570"/>
                  </a:lnTo>
                  <a:lnTo>
                    <a:pt x="138" y="570"/>
                  </a:lnTo>
                  <a:lnTo>
                    <a:pt x="138" y="570"/>
                  </a:lnTo>
                  <a:lnTo>
                    <a:pt x="138" y="570"/>
                  </a:lnTo>
                  <a:lnTo>
                    <a:pt x="138" y="570"/>
                  </a:lnTo>
                  <a:lnTo>
                    <a:pt x="138" y="570"/>
                  </a:lnTo>
                  <a:lnTo>
                    <a:pt x="138" y="570"/>
                  </a:lnTo>
                  <a:lnTo>
                    <a:pt x="138" y="570"/>
                  </a:lnTo>
                  <a:lnTo>
                    <a:pt x="138" y="570"/>
                  </a:lnTo>
                  <a:lnTo>
                    <a:pt x="138" y="570"/>
                  </a:lnTo>
                  <a:lnTo>
                    <a:pt x="138" y="570"/>
                  </a:lnTo>
                  <a:lnTo>
                    <a:pt x="137" y="570"/>
                  </a:lnTo>
                  <a:lnTo>
                    <a:pt x="137" y="570"/>
                  </a:lnTo>
                  <a:lnTo>
                    <a:pt x="137" y="570"/>
                  </a:lnTo>
                  <a:lnTo>
                    <a:pt x="137" y="570"/>
                  </a:lnTo>
                  <a:lnTo>
                    <a:pt x="137" y="570"/>
                  </a:lnTo>
                  <a:lnTo>
                    <a:pt x="137" y="570"/>
                  </a:lnTo>
                  <a:lnTo>
                    <a:pt x="137" y="570"/>
                  </a:lnTo>
                  <a:lnTo>
                    <a:pt x="137" y="570"/>
                  </a:lnTo>
                  <a:lnTo>
                    <a:pt x="137" y="570"/>
                  </a:lnTo>
                  <a:lnTo>
                    <a:pt x="137" y="570"/>
                  </a:lnTo>
                  <a:lnTo>
                    <a:pt x="137" y="570"/>
                  </a:lnTo>
                  <a:lnTo>
                    <a:pt x="136" y="570"/>
                  </a:lnTo>
                  <a:lnTo>
                    <a:pt x="136" y="570"/>
                  </a:lnTo>
                  <a:lnTo>
                    <a:pt x="136" y="570"/>
                  </a:lnTo>
                  <a:lnTo>
                    <a:pt x="136" y="570"/>
                  </a:lnTo>
                  <a:lnTo>
                    <a:pt x="136" y="570"/>
                  </a:lnTo>
                  <a:lnTo>
                    <a:pt x="136" y="570"/>
                  </a:lnTo>
                  <a:lnTo>
                    <a:pt x="136" y="570"/>
                  </a:lnTo>
                  <a:lnTo>
                    <a:pt x="136" y="570"/>
                  </a:lnTo>
                  <a:lnTo>
                    <a:pt x="136" y="570"/>
                  </a:lnTo>
                  <a:lnTo>
                    <a:pt x="136" y="570"/>
                  </a:lnTo>
                  <a:lnTo>
                    <a:pt x="136" y="570"/>
                  </a:lnTo>
                  <a:lnTo>
                    <a:pt x="135" y="570"/>
                  </a:lnTo>
                  <a:lnTo>
                    <a:pt x="135" y="570"/>
                  </a:lnTo>
                  <a:lnTo>
                    <a:pt x="135" y="570"/>
                  </a:lnTo>
                  <a:lnTo>
                    <a:pt x="135" y="570"/>
                  </a:lnTo>
                  <a:lnTo>
                    <a:pt x="135" y="570"/>
                  </a:lnTo>
                  <a:lnTo>
                    <a:pt x="135" y="570"/>
                  </a:lnTo>
                  <a:lnTo>
                    <a:pt x="135" y="570"/>
                  </a:lnTo>
                  <a:lnTo>
                    <a:pt x="135" y="570"/>
                  </a:lnTo>
                  <a:lnTo>
                    <a:pt x="135" y="570"/>
                  </a:lnTo>
                  <a:lnTo>
                    <a:pt x="135" y="570"/>
                  </a:lnTo>
                  <a:lnTo>
                    <a:pt x="134" y="570"/>
                  </a:lnTo>
                  <a:lnTo>
                    <a:pt x="134" y="570"/>
                  </a:lnTo>
                  <a:lnTo>
                    <a:pt x="134" y="570"/>
                  </a:lnTo>
                  <a:lnTo>
                    <a:pt x="134" y="570"/>
                  </a:lnTo>
                  <a:lnTo>
                    <a:pt x="134" y="570"/>
                  </a:lnTo>
                  <a:lnTo>
                    <a:pt x="134" y="570"/>
                  </a:lnTo>
                  <a:lnTo>
                    <a:pt x="134" y="570"/>
                  </a:lnTo>
                  <a:lnTo>
                    <a:pt x="134" y="570"/>
                  </a:lnTo>
                  <a:lnTo>
                    <a:pt x="134" y="570"/>
                  </a:lnTo>
                  <a:lnTo>
                    <a:pt x="134" y="570"/>
                  </a:lnTo>
                  <a:lnTo>
                    <a:pt x="134" y="570"/>
                  </a:lnTo>
                  <a:lnTo>
                    <a:pt x="134" y="570"/>
                  </a:lnTo>
                  <a:lnTo>
                    <a:pt x="133" y="570"/>
                  </a:lnTo>
                  <a:lnTo>
                    <a:pt x="133" y="570"/>
                  </a:lnTo>
                  <a:lnTo>
                    <a:pt x="133" y="570"/>
                  </a:lnTo>
                  <a:lnTo>
                    <a:pt x="133" y="570"/>
                  </a:lnTo>
                  <a:lnTo>
                    <a:pt x="133" y="570"/>
                  </a:lnTo>
                  <a:lnTo>
                    <a:pt x="133" y="570"/>
                  </a:lnTo>
                  <a:lnTo>
                    <a:pt x="133" y="570"/>
                  </a:lnTo>
                  <a:lnTo>
                    <a:pt x="133" y="570"/>
                  </a:lnTo>
                  <a:lnTo>
                    <a:pt x="133" y="570"/>
                  </a:lnTo>
                  <a:lnTo>
                    <a:pt x="133" y="570"/>
                  </a:lnTo>
                  <a:lnTo>
                    <a:pt x="133" y="570"/>
                  </a:lnTo>
                  <a:lnTo>
                    <a:pt x="132" y="570"/>
                  </a:lnTo>
                  <a:lnTo>
                    <a:pt x="132" y="570"/>
                  </a:lnTo>
                  <a:lnTo>
                    <a:pt x="132" y="570"/>
                  </a:lnTo>
                  <a:lnTo>
                    <a:pt x="132" y="570"/>
                  </a:lnTo>
                  <a:lnTo>
                    <a:pt x="132" y="570"/>
                  </a:lnTo>
                  <a:lnTo>
                    <a:pt x="132" y="570"/>
                  </a:lnTo>
                  <a:lnTo>
                    <a:pt x="132" y="570"/>
                  </a:lnTo>
                  <a:lnTo>
                    <a:pt x="132" y="570"/>
                  </a:lnTo>
                  <a:lnTo>
                    <a:pt x="132" y="570"/>
                  </a:lnTo>
                  <a:lnTo>
                    <a:pt x="132" y="570"/>
                  </a:lnTo>
                  <a:lnTo>
                    <a:pt x="132" y="570"/>
                  </a:lnTo>
                  <a:lnTo>
                    <a:pt x="131" y="570"/>
                  </a:lnTo>
                  <a:lnTo>
                    <a:pt x="131" y="570"/>
                  </a:lnTo>
                  <a:lnTo>
                    <a:pt x="131" y="570"/>
                  </a:lnTo>
                  <a:lnTo>
                    <a:pt x="131" y="570"/>
                  </a:lnTo>
                  <a:lnTo>
                    <a:pt x="131" y="570"/>
                  </a:lnTo>
                  <a:lnTo>
                    <a:pt x="131" y="570"/>
                  </a:lnTo>
                  <a:lnTo>
                    <a:pt x="131" y="570"/>
                  </a:lnTo>
                  <a:lnTo>
                    <a:pt x="131" y="570"/>
                  </a:lnTo>
                  <a:lnTo>
                    <a:pt x="131" y="570"/>
                  </a:lnTo>
                  <a:lnTo>
                    <a:pt x="131" y="570"/>
                  </a:lnTo>
                  <a:lnTo>
                    <a:pt x="131" y="570"/>
                  </a:lnTo>
                  <a:lnTo>
                    <a:pt x="130" y="570"/>
                  </a:lnTo>
                  <a:lnTo>
                    <a:pt x="130" y="570"/>
                  </a:lnTo>
                  <a:lnTo>
                    <a:pt x="130" y="570"/>
                  </a:lnTo>
                  <a:lnTo>
                    <a:pt x="130" y="570"/>
                  </a:lnTo>
                  <a:lnTo>
                    <a:pt x="130" y="570"/>
                  </a:lnTo>
                  <a:lnTo>
                    <a:pt x="130" y="570"/>
                  </a:lnTo>
                  <a:lnTo>
                    <a:pt x="130" y="570"/>
                  </a:lnTo>
                  <a:lnTo>
                    <a:pt x="130" y="570"/>
                  </a:lnTo>
                  <a:lnTo>
                    <a:pt x="130" y="570"/>
                  </a:lnTo>
                  <a:lnTo>
                    <a:pt x="130" y="570"/>
                  </a:lnTo>
                  <a:lnTo>
                    <a:pt x="130" y="570"/>
                  </a:lnTo>
                  <a:lnTo>
                    <a:pt x="129" y="570"/>
                  </a:lnTo>
                  <a:lnTo>
                    <a:pt x="129" y="570"/>
                  </a:lnTo>
                  <a:lnTo>
                    <a:pt x="129" y="570"/>
                  </a:lnTo>
                  <a:lnTo>
                    <a:pt x="129" y="570"/>
                  </a:lnTo>
                  <a:lnTo>
                    <a:pt x="129" y="570"/>
                  </a:lnTo>
                  <a:lnTo>
                    <a:pt x="129" y="570"/>
                  </a:lnTo>
                  <a:lnTo>
                    <a:pt x="129" y="570"/>
                  </a:lnTo>
                  <a:lnTo>
                    <a:pt x="129" y="570"/>
                  </a:lnTo>
                  <a:lnTo>
                    <a:pt x="129" y="570"/>
                  </a:lnTo>
                  <a:lnTo>
                    <a:pt x="129" y="570"/>
                  </a:lnTo>
                  <a:lnTo>
                    <a:pt x="129" y="570"/>
                  </a:lnTo>
                  <a:lnTo>
                    <a:pt x="128" y="570"/>
                  </a:lnTo>
                  <a:lnTo>
                    <a:pt x="128" y="570"/>
                  </a:lnTo>
                  <a:lnTo>
                    <a:pt x="128" y="570"/>
                  </a:lnTo>
                  <a:lnTo>
                    <a:pt x="128" y="570"/>
                  </a:lnTo>
                  <a:lnTo>
                    <a:pt x="128" y="570"/>
                  </a:lnTo>
                  <a:lnTo>
                    <a:pt x="128" y="570"/>
                  </a:lnTo>
                  <a:lnTo>
                    <a:pt x="128" y="570"/>
                  </a:lnTo>
                  <a:lnTo>
                    <a:pt x="128" y="570"/>
                  </a:lnTo>
                  <a:lnTo>
                    <a:pt x="128" y="570"/>
                  </a:lnTo>
                  <a:lnTo>
                    <a:pt x="128" y="570"/>
                  </a:lnTo>
                  <a:lnTo>
                    <a:pt x="128" y="570"/>
                  </a:lnTo>
                  <a:lnTo>
                    <a:pt x="128" y="570"/>
                  </a:lnTo>
                  <a:lnTo>
                    <a:pt x="127" y="570"/>
                  </a:lnTo>
                  <a:lnTo>
                    <a:pt x="127" y="570"/>
                  </a:lnTo>
                  <a:lnTo>
                    <a:pt x="127" y="570"/>
                  </a:lnTo>
                  <a:lnTo>
                    <a:pt x="127" y="570"/>
                  </a:lnTo>
                  <a:lnTo>
                    <a:pt x="127" y="570"/>
                  </a:lnTo>
                  <a:lnTo>
                    <a:pt x="127" y="570"/>
                  </a:lnTo>
                  <a:lnTo>
                    <a:pt x="127" y="570"/>
                  </a:lnTo>
                  <a:lnTo>
                    <a:pt x="127" y="570"/>
                  </a:lnTo>
                  <a:lnTo>
                    <a:pt x="127" y="570"/>
                  </a:lnTo>
                  <a:lnTo>
                    <a:pt x="127" y="570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126" y="570"/>
                  </a:lnTo>
                  <a:lnTo>
                    <a:pt x="125" y="570"/>
                  </a:lnTo>
                  <a:lnTo>
                    <a:pt x="125" y="570"/>
                  </a:lnTo>
                  <a:lnTo>
                    <a:pt x="125" y="570"/>
                  </a:lnTo>
                  <a:lnTo>
                    <a:pt x="125" y="570"/>
                  </a:lnTo>
                  <a:lnTo>
                    <a:pt x="125" y="570"/>
                  </a:lnTo>
                  <a:lnTo>
                    <a:pt x="125" y="570"/>
                  </a:lnTo>
                  <a:lnTo>
                    <a:pt x="125" y="570"/>
                  </a:lnTo>
                  <a:lnTo>
                    <a:pt x="125" y="570"/>
                  </a:lnTo>
                  <a:lnTo>
                    <a:pt x="125" y="570"/>
                  </a:lnTo>
                  <a:lnTo>
                    <a:pt x="125" y="570"/>
                  </a:lnTo>
                  <a:lnTo>
                    <a:pt x="125" y="570"/>
                  </a:lnTo>
                  <a:lnTo>
                    <a:pt x="124" y="570"/>
                  </a:lnTo>
                  <a:lnTo>
                    <a:pt x="124" y="570"/>
                  </a:lnTo>
                  <a:lnTo>
                    <a:pt x="124" y="570"/>
                  </a:lnTo>
                  <a:lnTo>
                    <a:pt x="124" y="570"/>
                  </a:lnTo>
                  <a:lnTo>
                    <a:pt x="124" y="570"/>
                  </a:lnTo>
                  <a:lnTo>
                    <a:pt x="124" y="570"/>
                  </a:lnTo>
                  <a:lnTo>
                    <a:pt x="124" y="570"/>
                  </a:lnTo>
                  <a:lnTo>
                    <a:pt x="124" y="570"/>
                  </a:lnTo>
                  <a:lnTo>
                    <a:pt x="124" y="570"/>
                  </a:lnTo>
                  <a:lnTo>
                    <a:pt x="124" y="570"/>
                  </a:lnTo>
                  <a:lnTo>
                    <a:pt x="124" y="570"/>
                  </a:lnTo>
                  <a:lnTo>
                    <a:pt x="123" y="570"/>
                  </a:lnTo>
                  <a:lnTo>
                    <a:pt x="123" y="570"/>
                  </a:lnTo>
                  <a:lnTo>
                    <a:pt x="123" y="570"/>
                  </a:lnTo>
                  <a:lnTo>
                    <a:pt x="123" y="570"/>
                  </a:lnTo>
                  <a:lnTo>
                    <a:pt x="123" y="570"/>
                  </a:lnTo>
                  <a:lnTo>
                    <a:pt x="123" y="570"/>
                  </a:lnTo>
                  <a:lnTo>
                    <a:pt x="123" y="570"/>
                  </a:lnTo>
                  <a:lnTo>
                    <a:pt x="123" y="570"/>
                  </a:lnTo>
                  <a:lnTo>
                    <a:pt x="123" y="570"/>
                  </a:lnTo>
                  <a:lnTo>
                    <a:pt x="123" y="570"/>
                  </a:lnTo>
                  <a:lnTo>
                    <a:pt x="123" y="570"/>
                  </a:lnTo>
                  <a:lnTo>
                    <a:pt x="122" y="570"/>
                  </a:lnTo>
                  <a:lnTo>
                    <a:pt x="122" y="570"/>
                  </a:lnTo>
                  <a:lnTo>
                    <a:pt x="122" y="570"/>
                  </a:lnTo>
                  <a:lnTo>
                    <a:pt x="122" y="570"/>
                  </a:lnTo>
                  <a:lnTo>
                    <a:pt x="122" y="570"/>
                  </a:lnTo>
                  <a:lnTo>
                    <a:pt x="122" y="570"/>
                  </a:lnTo>
                  <a:lnTo>
                    <a:pt x="122" y="570"/>
                  </a:lnTo>
                  <a:lnTo>
                    <a:pt x="122" y="570"/>
                  </a:lnTo>
                  <a:lnTo>
                    <a:pt x="122" y="570"/>
                  </a:lnTo>
                  <a:lnTo>
                    <a:pt x="122" y="570"/>
                  </a:lnTo>
                  <a:lnTo>
                    <a:pt x="121" y="570"/>
                  </a:lnTo>
                  <a:lnTo>
                    <a:pt x="121" y="570"/>
                  </a:lnTo>
                  <a:lnTo>
                    <a:pt x="121" y="570"/>
                  </a:lnTo>
                  <a:lnTo>
                    <a:pt x="121" y="570"/>
                  </a:lnTo>
                  <a:lnTo>
                    <a:pt x="121" y="570"/>
                  </a:lnTo>
                  <a:lnTo>
                    <a:pt x="121" y="570"/>
                  </a:lnTo>
                  <a:lnTo>
                    <a:pt x="121" y="570"/>
                  </a:lnTo>
                  <a:lnTo>
                    <a:pt x="121" y="570"/>
                  </a:lnTo>
                  <a:lnTo>
                    <a:pt x="121" y="570"/>
                  </a:lnTo>
                  <a:lnTo>
                    <a:pt x="121" y="570"/>
                  </a:lnTo>
                  <a:lnTo>
                    <a:pt x="121" y="570"/>
                  </a:lnTo>
                  <a:lnTo>
                    <a:pt x="121" y="570"/>
                  </a:lnTo>
                  <a:lnTo>
                    <a:pt x="120" y="570"/>
                  </a:lnTo>
                  <a:lnTo>
                    <a:pt x="120" y="570"/>
                  </a:lnTo>
                  <a:lnTo>
                    <a:pt x="120" y="570"/>
                  </a:lnTo>
                  <a:lnTo>
                    <a:pt x="120" y="570"/>
                  </a:lnTo>
                  <a:lnTo>
                    <a:pt x="120" y="570"/>
                  </a:lnTo>
                  <a:lnTo>
                    <a:pt x="120" y="570"/>
                  </a:lnTo>
                  <a:lnTo>
                    <a:pt x="120" y="570"/>
                  </a:lnTo>
                  <a:lnTo>
                    <a:pt x="120" y="570"/>
                  </a:lnTo>
                  <a:lnTo>
                    <a:pt x="120" y="570"/>
                  </a:lnTo>
                  <a:lnTo>
                    <a:pt x="120" y="570"/>
                  </a:lnTo>
                  <a:lnTo>
                    <a:pt x="120" y="570"/>
                  </a:lnTo>
                  <a:lnTo>
                    <a:pt x="119" y="570"/>
                  </a:lnTo>
                  <a:lnTo>
                    <a:pt x="119" y="570"/>
                  </a:lnTo>
                  <a:lnTo>
                    <a:pt x="119" y="570"/>
                  </a:lnTo>
                  <a:lnTo>
                    <a:pt x="119" y="570"/>
                  </a:lnTo>
                  <a:lnTo>
                    <a:pt x="119" y="570"/>
                  </a:lnTo>
                  <a:lnTo>
                    <a:pt x="119" y="570"/>
                  </a:lnTo>
                  <a:lnTo>
                    <a:pt x="119" y="570"/>
                  </a:lnTo>
                  <a:lnTo>
                    <a:pt x="119" y="570"/>
                  </a:lnTo>
                  <a:lnTo>
                    <a:pt x="119" y="570"/>
                  </a:lnTo>
                  <a:lnTo>
                    <a:pt x="119" y="570"/>
                  </a:lnTo>
                  <a:lnTo>
                    <a:pt x="119" y="570"/>
                  </a:lnTo>
                  <a:lnTo>
                    <a:pt x="118" y="570"/>
                  </a:lnTo>
                  <a:lnTo>
                    <a:pt x="118" y="570"/>
                  </a:lnTo>
                  <a:lnTo>
                    <a:pt x="118" y="570"/>
                  </a:lnTo>
                  <a:lnTo>
                    <a:pt x="118" y="570"/>
                  </a:lnTo>
                  <a:lnTo>
                    <a:pt x="118" y="570"/>
                  </a:lnTo>
                  <a:lnTo>
                    <a:pt x="118" y="570"/>
                  </a:lnTo>
                  <a:lnTo>
                    <a:pt x="118" y="570"/>
                  </a:lnTo>
                  <a:lnTo>
                    <a:pt x="118" y="570"/>
                  </a:lnTo>
                  <a:lnTo>
                    <a:pt x="118" y="570"/>
                  </a:lnTo>
                  <a:lnTo>
                    <a:pt x="118" y="570"/>
                  </a:lnTo>
                  <a:lnTo>
                    <a:pt x="118" y="570"/>
                  </a:lnTo>
                  <a:lnTo>
                    <a:pt x="117" y="570"/>
                  </a:lnTo>
                  <a:lnTo>
                    <a:pt x="117" y="570"/>
                  </a:lnTo>
                  <a:lnTo>
                    <a:pt x="117" y="570"/>
                  </a:lnTo>
                  <a:lnTo>
                    <a:pt x="117" y="570"/>
                  </a:lnTo>
                  <a:lnTo>
                    <a:pt x="117" y="570"/>
                  </a:lnTo>
                  <a:lnTo>
                    <a:pt x="117" y="570"/>
                  </a:lnTo>
                  <a:lnTo>
                    <a:pt x="117" y="570"/>
                  </a:lnTo>
                  <a:lnTo>
                    <a:pt x="117" y="570"/>
                  </a:lnTo>
                  <a:lnTo>
                    <a:pt x="117" y="570"/>
                  </a:lnTo>
                  <a:lnTo>
                    <a:pt x="117" y="570"/>
                  </a:lnTo>
                  <a:lnTo>
                    <a:pt x="117" y="570"/>
                  </a:lnTo>
                  <a:lnTo>
                    <a:pt x="116" y="570"/>
                  </a:lnTo>
                  <a:lnTo>
                    <a:pt x="116" y="570"/>
                  </a:lnTo>
                  <a:lnTo>
                    <a:pt x="116" y="570"/>
                  </a:lnTo>
                  <a:lnTo>
                    <a:pt x="116" y="570"/>
                  </a:lnTo>
                  <a:lnTo>
                    <a:pt x="116" y="570"/>
                  </a:lnTo>
                  <a:lnTo>
                    <a:pt x="116" y="570"/>
                  </a:lnTo>
                  <a:lnTo>
                    <a:pt x="116" y="570"/>
                  </a:lnTo>
                  <a:lnTo>
                    <a:pt x="116" y="570"/>
                  </a:lnTo>
                  <a:lnTo>
                    <a:pt x="116" y="570"/>
                  </a:lnTo>
                  <a:lnTo>
                    <a:pt x="116" y="570"/>
                  </a:lnTo>
                  <a:lnTo>
                    <a:pt x="116" y="570"/>
                  </a:lnTo>
                  <a:lnTo>
                    <a:pt x="115" y="570"/>
                  </a:lnTo>
                  <a:lnTo>
                    <a:pt x="115" y="570"/>
                  </a:lnTo>
                  <a:lnTo>
                    <a:pt x="115" y="570"/>
                  </a:lnTo>
                  <a:lnTo>
                    <a:pt x="115" y="570"/>
                  </a:lnTo>
                  <a:lnTo>
                    <a:pt x="115" y="570"/>
                  </a:lnTo>
                  <a:lnTo>
                    <a:pt x="115" y="570"/>
                  </a:lnTo>
                  <a:lnTo>
                    <a:pt x="115" y="570"/>
                  </a:lnTo>
                  <a:lnTo>
                    <a:pt x="115" y="570"/>
                  </a:lnTo>
                  <a:lnTo>
                    <a:pt x="115" y="570"/>
                  </a:lnTo>
                  <a:lnTo>
                    <a:pt x="115" y="570"/>
                  </a:lnTo>
                  <a:lnTo>
                    <a:pt x="115" y="570"/>
                  </a:lnTo>
                  <a:lnTo>
                    <a:pt x="115" y="570"/>
                  </a:lnTo>
                  <a:lnTo>
                    <a:pt x="114" y="570"/>
                  </a:lnTo>
                  <a:lnTo>
                    <a:pt x="114" y="570"/>
                  </a:lnTo>
                  <a:lnTo>
                    <a:pt x="114" y="570"/>
                  </a:lnTo>
                  <a:lnTo>
                    <a:pt x="114" y="570"/>
                  </a:lnTo>
                  <a:lnTo>
                    <a:pt x="114" y="570"/>
                  </a:lnTo>
                  <a:lnTo>
                    <a:pt x="114" y="570"/>
                  </a:lnTo>
                  <a:lnTo>
                    <a:pt x="114" y="570"/>
                  </a:lnTo>
                  <a:lnTo>
                    <a:pt x="114" y="570"/>
                  </a:lnTo>
                  <a:lnTo>
                    <a:pt x="114" y="570"/>
                  </a:lnTo>
                  <a:lnTo>
                    <a:pt x="114" y="570"/>
                  </a:lnTo>
                  <a:lnTo>
                    <a:pt x="113" y="570"/>
                  </a:lnTo>
                  <a:lnTo>
                    <a:pt x="113" y="570"/>
                  </a:lnTo>
                  <a:lnTo>
                    <a:pt x="113" y="570"/>
                  </a:lnTo>
                  <a:lnTo>
                    <a:pt x="113" y="570"/>
                  </a:lnTo>
                  <a:lnTo>
                    <a:pt x="113" y="570"/>
                  </a:lnTo>
                  <a:lnTo>
                    <a:pt x="113" y="570"/>
                  </a:lnTo>
                  <a:lnTo>
                    <a:pt x="113" y="570"/>
                  </a:lnTo>
                  <a:lnTo>
                    <a:pt x="113" y="570"/>
                  </a:lnTo>
                  <a:lnTo>
                    <a:pt x="113" y="570"/>
                  </a:lnTo>
                  <a:lnTo>
                    <a:pt x="113" y="570"/>
                  </a:lnTo>
                  <a:lnTo>
                    <a:pt x="113" y="570"/>
                  </a:lnTo>
                  <a:lnTo>
                    <a:pt x="113" y="570"/>
                  </a:lnTo>
                  <a:lnTo>
                    <a:pt x="112" y="570"/>
                  </a:lnTo>
                  <a:lnTo>
                    <a:pt x="112" y="570"/>
                  </a:lnTo>
                  <a:lnTo>
                    <a:pt x="112" y="570"/>
                  </a:lnTo>
                  <a:lnTo>
                    <a:pt x="112" y="570"/>
                  </a:lnTo>
                  <a:lnTo>
                    <a:pt x="112" y="570"/>
                  </a:lnTo>
                  <a:lnTo>
                    <a:pt x="112" y="570"/>
                  </a:lnTo>
                  <a:lnTo>
                    <a:pt x="112" y="570"/>
                  </a:lnTo>
                  <a:lnTo>
                    <a:pt x="112" y="570"/>
                  </a:lnTo>
                  <a:lnTo>
                    <a:pt x="112" y="570"/>
                  </a:lnTo>
                  <a:lnTo>
                    <a:pt x="112" y="570"/>
                  </a:lnTo>
                  <a:lnTo>
                    <a:pt x="112" y="570"/>
                  </a:lnTo>
                  <a:lnTo>
                    <a:pt x="111" y="570"/>
                  </a:lnTo>
                  <a:lnTo>
                    <a:pt x="111" y="570"/>
                  </a:lnTo>
                  <a:lnTo>
                    <a:pt x="111" y="570"/>
                  </a:lnTo>
                  <a:lnTo>
                    <a:pt x="111" y="570"/>
                  </a:lnTo>
                  <a:lnTo>
                    <a:pt x="111" y="570"/>
                  </a:lnTo>
                  <a:lnTo>
                    <a:pt x="111" y="570"/>
                  </a:lnTo>
                  <a:lnTo>
                    <a:pt x="111" y="570"/>
                  </a:lnTo>
                  <a:lnTo>
                    <a:pt x="111" y="570"/>
                  </a:lnTo>
                  <a:lnTo>
                    <a:pt x="111" y="570"/>
                  </a:lnTo>
                  <a:lnTo>
                    <a:pt x="111" y="570"/>
                  </a:lnTo>
                  <a:lnTo>
                    <a:pt x="111" y="570"/>
                  </a:lnTo>
                  <a:lnTo>
                    <a:pt x="110" y="570"/>
                  </a:lnTo>
                  <a:lnTo>
                    <a:pt x="110" y="570"/>
                  </a:lnTo>
                  <a:lnTo>
                    <a:pt x="110" y="570"/>
                  </a:lnTo>
                  <a:lnTo>
                    <a:pt x="110" y="570"/>
                  </a:lnTo>
                  <a:lnTo>
                    <a:pt x="110" y="570"/>
                  </a:lnTo>
                  <a:lnTo>
                    <a:pt x="110" y="570"/>
                  </a:lnTo>
                  <a:lnTo>
                    <a:pt x="110" y="570"/>
                  </a:lnTo>
                  <a:lnTo>
                    <a:pt x="110" y="570"/>
                  </a:lnTo>
                  <a:lnTo>
                    <a:pt x="110" y="570"/>
                  </a:lnTo>
                  <a:lnTo>
                    <a:pt x="110" y="570"/>
                  </a:lnTo>
                  <a:lnTo>
                    <a:pt x="110" y="570"/>
                  </a:lnTo>
                  <a:lnTo>
                    <a:pt x="109" y="570"/>
                  </a:lnTo>
                  <a:lnTo>
                    <a:pt x="109" y="570"/>
                  </a:lnTo>
                  <a:lnTo>
                    <a:pt x="109" y="570"/>
                  </a:lnTo>
                  <a:lnTo>
                    <a:pt x="109" y="570"/>
                  </a:lnTo>
                  <a:lnTo>
                    <a:pt x="109" y="570"/>
                  </a:lnTo>
                  <a:lnTo>
                    <a:pt x="109" y="570"/>
                  </a:lnTo>
                  <a:lnTo>
                    <a:pt x="109" y="570"/>
                  </a:lnTo>
                  <a:lnTo>
                    <a:pt x="109" y="570"/>
                  </a:lnTo>
                  <a:lnTo>
                    <a:pt x="109" y="570"/>
                  </a:lnTo>
                  <a:lnTo>
                    <a:pt x="109" y="570"/>
                  </a:lnTo>
                  <a:lnTo>
                    <a:pt x="108" y="570"/>
                  </a:lnTo>
                  <a:lnTo>
                    <a:pt x="108" y="570"/>
                  </a:lnTo>
                  <a:lnTo>
                    <a:pt x="108" y="570"/>
                  </a:lnTo>
                  <a:lnTo>
                    <a:pt x="108" y="570"/>
                  </a:lnTo>
                  <a:lnTo>
                    <a:pt x="108" y="570"/>
                  </a:lnTo>
                  <a:lnTo>
                    <a:pt x="108" y="570"/>
                  </a:lnTo>
                  <a:lnTo>
                    <a:pt x="108" y="570"/>
                  </a:lnTo>
                  <a:lnTo>
                    <a:pt x="108" y="570"/>
                  </a:lnTo>
                  <a:lnTo>
                    <a:pt x="108" y="570"/>
                  </a:lnTo>
                  <a:lnTo>
                    <a:pt x="108" y="570"/>
                  </a:lnTo>
                  <a:lnTo>
                    <a:pt x="108" y="570"/>
                  </a:lnTo>
                  <a:lnTo>
                    <a:pt x="108" y="570"/>
                  </a:lnTo>
                  <a:lnTo>
                    <a:pt x="107" y="570"/>
                  </a:lnTo>
                  <a:lnTo>
                    <a:pt x="107" y="570"/>
                  </a:lnTo>
                  <a:lnTo>
                    <a:pt x="107" y="570"/>
                  </a:lnTo>
                  <a:lnTo>
                    <a:pt x="107" y="570"/>
                  </a:lnTo>
                  <a:lnTo>
                    <a:pt x="107" y="570"/>
                  </a:lnTo>
                  <a:lnTo>
                    <a:pt x="107" y="570"/>
                  </a:lnTo>
                  <a:lnTo>
                    <a:pt x="107" y="570"/>
                  </a:lnTo>
                  <a:lnTo>
                    <a:pt x="107" y="570"/>
                  </a:lnTo>
                  <a:lnTo>
                    <a:pt x="107" y="570"/>
                  </a:lnTo>
                  <a:lnTo>
                    <a:pt x="107" y="570"/>
                  </a:lnTo>
                  <a:lnTo>
                    <a:pt x="107" y="570"/>
                  </a:lnTo>
                  <a:lnTo>
                    <a:pt x="107" y="570"/>
                  </a:lnTo>
                  <a:lnTo>
                    <a:pt x="106" y="570"/>
                  </a:lnTo>
                  <a:lnTo>
                    <a:pt x="106" y="570"/>
                  </a:lnTo>
                  <a:lnTo>
                    <a:pt x="106" y="570"/>
                  </a:lnTo>
                  <a:lnTo>
                    <a:pt x="106" y="570"/>
                  </a:lnTo>
                  <a:lnTo>
                    <a:pt x="106" y="570"/>
                  </a:lnTo>
                  <a:lnTo>
                    <a:pt x="106" y="570"/>
                  </a:lnTo>
                  <a:lnTo>
                    <a:pt x="106" y="570"/>
                  </a:lnTo>
                  <a:lnTo>
                    <a:pt x="106" y="570"/>
                  </a:lnTo>
                  <a:lnTo>
                    <a:pt x="106" y="570"/>
                  </a:lnTo>
                  <a:lnTo>
                    <a:pt x="106" y="570"/>
                  </a:lnTo>
                  <a:lnTo>
                    <a:pt x="105" y="570"/>
                  </a:lnTo>
                  <a:lnTo>
                    <a:pt x="105" y="570"/>
                  </a:lnTo>
                  <a:lnTo>
                    <a:pt x="105" y="570"/>
                  </a:lnTo>
                  <a:lnTo>
                    <a:pt x="105" y="570"/>
                  </a:lnTo>
                  <a:lnTo>
                    <a:pt x="105" y="570"/>
                  </a:lnTo>
                  <a:lnTo>
                    <a:pt x="105" y="570"/>
                  </a:lnTo>
                  <a:lnTo>
                    <a:pt x="105" y="570"/>
                  </a:lnTo>
                  <a:lnTo>
                    <a:pt x="105" y="570"/>
                  </a:lnTo>
                  <a:lnTo>
                    <a:pt x="105" y="570"/>
                  </a:lnTo>
                  <a:lnTo>
                    <a:pt x="105" y="570"/>
                  </a:lnTo>
                  <a:lnTo>
                    <a:pt x="105" y="570"/>
                  </a:lnTo>
                  <a:lnTo>
                    <a:pt x="104" y="570"/>
                  </a:lnTo>
                  <a:lnTo>
                    <a:pt x="104" y="570"/>
                  </a:lnTo>
                  <a:lnTo>
                    <a:pt x="104" y="570"/>
                  </a:lnTo>
                  <a:lnTo>
                    <a:pt x="104" y="570"/>
                  </a:lnTo>
                  <a:lnTo>
                    <a:pt x="104" y="570"/>
                  </a:lnTo>
                  <a:lnTo>
                    <a:pt x="104" y="570"/>
                  </a:lnTo>
                  <a:lnTo>
                    <a:pt x="104" y="570"/>
                  </a:lnTo>
                  <a:lnTo>
                    <a:pt x="104" y="570"/>
                  </a:lnTo>
                  <a:lnTo>
                    <a:pt x="104" y="570"/>
                  </a:lnTo>
                  <a:lnTo>
                    <a:pt x="104" y="570"/>
                  </a:lnTo>
                  <a:lnTo>
                    <a:pt x="104" y="570"/>
                  </a:lnTo>
                  <a:lnTo>
                    <a:pt x="103" y="570"/>
                  </a:lnTo>
                  <a:lnTo>
                    <a:pt x="103" y="570"/>
                  </a:lnTo>
                  <a:lnTo>
                    <a:pt x="103" y="570"/>
                  </a:lnTo>
                  <a:lnTo>
                    <a:pt x="103" y="570"/>
                  </a:lnTo>
                  <a:lnTo>
                    <a:pt x="103" y="570"/>
                  </a:lnTo>
                  <a:lnTo>
                    <a:pt x="103" y="570"/>
                  </a:lnTo>
                  <a:lnTo>
                    <a:pt x="103" y="570"/>
                  </a:lnTo>
                  <a:lnTo>
                    <a:pt x="103" y="570"/>
                  </a:lnTo>
                  <a:lnTo>
                    <a:pt x="103" y="570"/>
                  </a:lnTo>
                  <a:lnTo>
                    <a:pt x="103" y="570"/>
                  </a:lnTo>
                  <a:lnTo>
                    <a:pt x="103" y="570"/>
                  </a:lnTo>
                  <a:lnTo>
                    <a:pt x="102" y="570"/>
                  </a:lnTo>
                  <a:lnTo>
                    <a:pt x="102" y="570"/>
                  </a:lnTo>
                  <a:lnTo>
                    <a:pt x="102" y="570"/>
                  </a:lnTo>
                  <a:lnTo>
                    <a:pt x="102" y="570"/>
                  </a:lnTo>
                  <a:lnTo>
                    <a:pt x="102" y="570"/>
                  </a:lnTo>
                  <a:lnTo>
                    <a:pt x="102" y="570"/>
                  </a:lnTo>
                  <a:lnTo>
                    <a:pt x="102" y="570"/>
                  </a:lnTo>
                  <a:lnTo>
                    <a:pt x="102" y="570"/>
                  </a:lnTo>
                  <a:lnTo>
                    <a:pt x="102" y="570"/>
                  </a:lnTo>
                  <a:lnTo>
                    <a:pt x="102" y="570"/>
                  </a:lnTo>
                  <a:lnTo>
                    <a:pt x="102" y="570"/>
                  </a:lnTo>
                  <a:lnTo>
                    <a:pt x="102" y="570"/>
                  </a:lnTo>
                  <a:lnTo>
                    <a:pt x="101" y="570"/>
                  </a:lnTo>
                  <a:lnTo>
                    <a:pt x="101" y="570"/>
                  </a:lnTo>
                  <a:lnTo>
                    <a:pt x="101" y="570"/>
                  </a:lnTo>
                  <a:lnTo>
                    <a:pt x="101" y="570"/>
                  </a:lnTo>
                  <a:lnTo>
                    <a:pt x="101" y="570"/>
                  </a:lnTo>
                  <a:lnTo>
                    <a:pt x="101" y="570"/>
                  </a:lnTo>
                  <a:lnTo>
                    <a:pt x="101" y="570"/>
                  </a:lnTo>
                  <a:lnTo>
                    <a:pt x="101" y="570"/>
                  </a:lnTo>
                  <a:lnTo>
                    <a:pt x="101" y="570"/>
                  </a:lnTo>
                  <a:lnTo>
                    <a:pt x="101" y="570"/>
                  </a:lnTo>
                  <a:lnTo>
                    <a:pt x="100" y="570"/>
                  </a:lnTo>
                  <a:lnTo>
                    <a:pt x="100" y="570"/>
                  </a:lnTo>
                  <a:lnTo>
                    <a:pt x="100" y="570"/>
                  </a:lnTo>
                  <a:lnTo>
                    <a:pt x="100" y="570"/>
                  </a:lnTo>
                  <a:lnTo>
                    <a:pt x="100" y="570"/>
                  </a:lnTo>
                  <a:lnTo>
                    <a:pt x="100" y="570"/>
                  </a:lnTo>
                  <a:lnTo>
                    <a:pt x="100" y="570"/>
                  </a:lnTo>
                  <a:lnTo>
                    <a:pt x="100" y="570"/>
                  </a:lnTo>
                  <a:lnTo>
                    <a:pt x="100" y="570"/>
                  </a:lnTo>
                  <a:lnTo>
                    <a:pt x="100" y="570"/>
                  </a:lnTo>
                  <a:lnTo>
                    <a:pt x="100" y="570"/>
                  </a:lnTo>
                  <a:lnTo>
                    <a:pt x="100" y="570"/>
                  </a:lnTo>
                  <a:lnTo>
                    <a:pt x="99" y="570"/>
                  </a:lnTo>
                  <a:lnTo>
                    <a:pt x="99" y="570"/>
                  </a:lnTo>
                  <a:lnTo>
                    <a:pt x="99" y="570"/>
                  </a:lnTo>
                  <a:lnTo>
                    <a:pt x="99" y="570"/>
                  </a:lnTo>
                  <a:lnTo>
                    <a:pt x="99" y="570"/>
                  </a:lnTo>
                  <a:lnTo>
                    <a:pt x="99" y="570"/>
                  </a:lnTo>
                  <a:lnTo>
                    <a:pt x="99" y="570"/>
                  </a:lnTo>
                  <a:lnTo>
                    <a:pt x="99" y="570"/>
                  </a:lnTo>
                  <a:lnTo>
                    <a:pt x="99" y="570"/>
                  </a:lnTo>
                  <a:lnTo>
                    <a:pt x="99" y="570"/>
                  </a:lnTo>
                  <a:lnTo>
                    <a:pt x="99" y="570"/>
                  </a:lnTo>
                  <a:lnTo>
                    <a:pt x="98" y="570"/>
                  </a:lnTo>
                  <a:lnTo>
                    <a:pt x="98" y="570"/>
                  </a:lnTo>
                  <a:lnTo>
                    <a:pt x="98" y="570"/>
                  </a:lnTo>
                  <a:lnTo>
                    <a:pt x="98" y="570"/>
                  </a:lnTo>
                  <a:lnTo>
                    <a:pt x="98" y="570"/>
                  </a:lnTo>
                  <a:lnTo>
                    <a:pt x="98" y="570"/>
                  </a:lnTo>
                  <a:lnTo>
                    <a:pt x="98" y="570"/>
                  </a:lnTo>
                  <a:lnTo>
                    <a:pt x="98" y="570"/>
                  </a:lnTo>
                  <a:lnTo>
                    <a:pt x="98" y="570"/>
                  </a:lnTo>
                  <a:lnTo>
                    <a:pt x="98" y="570"/>
                  </a:lnTo>
                  <a:lnTo>
                    <a:pt x="98" y="570"/>
                  </a:lnTo>
                  <a:lnTo>
                    <a:pt x="97" y="570"/>
                  </a:lnTo>
                  <a:lnTo>
                    <a:pt x="97" y="570"/>
                  </a:lnTo>
                  <a:lnTo>
                    <a:pt x="97" y="570"/>
                  </a:lnTo>
                  <a:lnTo>
                    <a:pt x="97" y="570"/>
                  </a:lnTo>
                  <a:lnTo>
                    <a:pt x="97" y="570"/>
                  </a:lnTo>
                  <a:lnTo>
                    <a:pt x="97" y="570"/>
                  </a:lnTo>
                  <a:lnTo>
                    <a:pt x="97" y="570"/>
                  </a:lnTo>
                  <a:lnTo>
                    <a:pt x="97" y="570"/>
                  </a:lnTo>
                  <a:lnTo>
                    <a:pt x="97" y="570"/>
                  </a:lnTo>
                  <a:lnTo>
                    <a:pt x="97" y="570"/>
                  </a:lnTo>
                  <a:lnTo>
                    <a:pt x="97" y="570"/>
                  </a:lnTo>
                  <a:lnTo>
                    <a:pt x="96" y="570"/>
                  </a:lnTo>
                  <a:lnTo>
                    <a:pt x="96" y="570"/>
                  </a:lnTo>
                  <a:lnTo>
                    <a:pt x="96" y="570"/>
                  </a:lnTo>
                  <a:lnTo>
                    <a:pt x="96" y="570"/>
                  </a:lnTo>
                  <a:lnTo>
                    <a:pt x="96" y="570"/>
                  </a:lnTo>
                  <a:lnTo>
                    <a:pt x="96" y="570"/>
                  </a:lnTo>
                  <a:lnTo>
                    <a:pt x="96" y="570"/>
                  </a:lnTo>
                  <a:lnTo>
                    <a:pt x="96" y="570"/>
                  </a:lnTo>
                  <a:lnTo>
                    <a:pt x="96" y="570"/>
                  </a:lnTo>
                  <a:lnTo>
                    <a:pt x="96" y="570"/>
                  </a:lnTo>
                  <a:lnTo>
                    <a:pt x="95" y="570"/>
                  </a:lnTo>
                  <a:lnTo>
                    <a:pt x="95" y="570"/>
                  </a:lnTo>
                  <a:lnTo>
                    <a:pt x="95" y="570"/>
                  </a:lnTo>
                  <a:lnTo>
                    <a:pt x="95" y="570"/>
                  </a:lnTo>
                  <a:lnTo>
                    <a:pt x="95" y="570"/>
                  </a:lnTo>
                  <a:lnTo>
                    <a:pt x="95" y="570"/>
                  </a:lnTo>
                  <a:lnTo>
                    <a:pt x="95" y="570"/>
                  </a:lnTo>
                  <a:lnTo>
                    <a:pt x="95" y="570"/>
                  </a:lnTo>
                  <a:lnTo>
                    <a:pt x="95" y="570"/>
                  </a:lnTo>
                  <a:lnTo>
                    <a:pt x="95" y="570"/>
                  </a:lnTo>
                  <a:lnTo>
                    <a:pt x="95" y="570"/>
                  </a:lnTo>
                  <a:lnTo>
                    <a:pt x="95" y="570"/>
                  </a:lnTo>
                  <a:lnTo>
                    <a:pt x="94" y="570"/>
                  </a:lnTo>
                  <a:lnTo>
                    <a:pt x="94" y="570"/>
                  </a:lnTo>
                  <a:lnTo>
                    <a:pt x="94" y="570"/>
                  </a:lnTo>
                  <a:lnTo>
                    <a:pt x="94" y="570"/>
                  </a:lnTo>
                  <a:lnTo>
                    <a:pt x="94" y="570"/>
                  </a:lnTo>
                  <a:lnTo>
                    <a:pt x="94" y="570"/>
                  </a:lnTo>
                  <a:lnTo>
                    <a:pt x="94" y="570"/>
                  </a:lnTo>
                  <a:lnTo>
                    <a:pt x="94" y="570"/>
                  </a:lnTo>
                  <a:lnTo>
                    <a:pt x="94" y="570"/>
                  </a:lnTo>
                  <a:lnTo>
                    <a:pt x="94" y="570"/>
                  </a:lnTo>
                  <a:lnTo>
                    <a:pt x="94" y="570"/>
                  </a:lnTo>
                  <a:lnTo>
                    <a:pt x="94" y="570"/>
                  </a:lnTo>
                  <a:lnTo>
                    <a:pt x="93" y="570"/>
                  </a:lnTo>
                  <a:lnTo>
                    <a:pt x="93" y="570"/>
                  </a:lnTo>
                  <a:lnTo>
                    <a:pt x="93" y="570"/>
                  </a:lnTo>
                  <a:lnTo>
                    <a:pt x="93" y="570"/>
                  </a:lnTo>
                  <a:lnTo>
                    <a:pt x="93" y="570"/>
                  </a:lnTo>
                  <a:lnTo>
                    <a:pt x="93" y="570"/>
                  </a:lnTo>
                  <a:lnTo>
                    <a:pt x="93" y="570"/>
                  </a:lnTo>
                  <a:lnTo>
                    <a:pt x="93" y="570"/>
                  </a:lnTo>
                  <a:lnTo>
                    <a:pt x="93" y="570"/>
                  </a:lnTo>
                  <a:lnTo>
                    <a:pt x="93" y="570"/>
                  </a:lnTo>
                  <a:lnTo>
                    <a:pt x="92" y="570"/>
                  </a:lnTo>
                  <a:lnTo>
                    <a:pt x="92" y="570"/>
                  </a:lnTo>
                  <a:lnTo>
                    <a:pt x="92" y="570"/>
                  </a:lnTo>
                  <a:lnTo>
                    <a:pt x="92" y="570"/>
                  </a:lnTo>
                  <a:lnTo>
                    <a:pt x="92" y="570"/>
                  </a:lnTo>
                  <a:lnTo>
                    <a:pt x="92" y="570"/>
                  </a:lnTo>
                  <a:lnTo>
                    <a:pt x="92" y="570"/>
                  </a:lnTo>
                  <a:lnTo>
                    <a:pt x="92" y="570"/>
                  </a:lnTo>
                  <a:lnTo>
                    <a:pt x="92" y="570"/>
                  </a:lnTo>
                  <a:lnTo>
                    <a:pt x="92" y="570"/>
                  </a:lnTo>
                  <a:lnTo>
                    <a:pt x="92" y="570"/>
                  </a:lnTo>
                  <a:lnTo>
                    <a:pt x="91" y="570"/>
                  </a:lnTo>
                  <a:lnTo>
                    <a:pt x="91" y="570"/>
                  </a:lnTo>
                  <a:lnTo>
                    <a:pt x="91" y="570"/>
                  </a:lnTo>
                  <a:lnTo>
                    <a:pt x="91" y="570"/>
                  </a:lnTo>
                  <a:lnTo>
                    <a:pt x="91" y="570"/>
                  </a:lnTo>
                  <a:lnTo>
                    <a:pt x="91" y="570"/>
                  </a:lnTo>
                  <a:lnTo>
                    <a:pt x="91" y="570"/>
                  </a:lnTo>
                  <a:lnTo>
                    <a:pt x="91" y="570"/>
                  </a:lnTo>
                  <a:lnTo>
                    <a:pt x="91" y="570"/>
                  </a:lnTo>
                  <a:lnTo>
                    <a:pt x="91" y="570"/>
                  </a:lnTo>
                  <a:lnTo>
                    <a:pt x="91" y="570"/>
                  </a:lnTo>
                  <a:lnTo>
                    <a:pt x="91" y="570"/>
                  </a:lnTo>
                  <a:lnTo>
                    <a:pt x="90" y="570"/>
                  </a:lnTo>
                  <a:lnTo>
                    <a:pt x="90" y="570"/>
                  </a:lnTo>
                  <a:lnTo>
                    <a:pt x="90" y="570"/>
                  </a:lnTo>
                  <a:lnTo>
                    <a:pt x="90" y="570"/>
                  </a:lnTo>
                  <a:lnTo>
                    <a:pt x="90" y="570"/>
                  </a:lnTo>
                  <a:lnTo>
                    <a:pt x="90" y="570"/>
                  </a:lnTo>
                  <a:lnTo>
                    <a:pt x="90" y="570"/>
                  </a:lnTo>
                  <a:lnTo>
                    <a:pt x="90" y="570"/>
                  </a:lnTo>
                  <a:lnTo>
                    <a:pt x="90" y="570"/>
                  </a:lnTo>
                  <a:lnTo>
                    <a:pt x="90" y="570"/>
                  </a:lnTo>
                  <a:lnTo>
                    <a:pt x="89" y="570"/>
                  </a:lnTo>
                  <a:lnTo>
                    <a:pt x="89" y="570"/>
                  </a:lnTo>
                  <a:lnTo>
                    <a:pt x="89" y="570"/>
                  </a:lnTo>
                  <a:lnTo>
                    <a:pt x="89" y="570"/>
                  </a:lnTo>
                  <a:lnTo>
                    <a:pt x="89" y="570"/>
                  </a:lnTo>
                  <a:lnTo>
                    <a:pt x="89" y="570"/>
                  </a:lnTo>
                  <a:lnTo>
                    <a:pt x="89" y="570"/>
                  </a:lnTo>
                  <a:lnTo>
                    <a:pt x="89" y="570"/>
                  </a:lnTo>
                  <a:lnTo>
                    <a:pt x="89" y="570"/>
                  </a:lnTo>
                  <a:lnTo>
                    <a:pt x="89" y="570"/>
                  </a:lnTo>
                  <a:lnTo>
                    <a:pt x="89" y="570"/>
                  </a:lnTo>
                  <a:lnTo>
                    <a:pt x="89" y="570"/>
                  </a:lnTo>
                  <a:lnTo>
                    <a:pt x="88" y="570"/>
                  </a:lnTo>
                  <a:lnTo>
                    <a:pt x="88" y="570"/>
                  </a:lnTo>
                  <a:lnTo>
                    <a:pt x="88" y="570"/>
                  </a:lnTo>
                  <a:lnTo>
                    <a:pt x="88" y="570"/>
                  </a:lnTo>
                  <a:lnTo>
                    <a:pt x="88" y="570"/>
                  </a:lnTo>
                  <a:lnTo>
                    <a:pt x="88" y="570"/>
                  </a:lnTo>
                  <a:lnTo>
                    <a:pt x="88" y="570"/>
                  </a:lnTo>
                  <a:lnTo>
                    <a:pt x="88" y="570"/>
                  </a:lnTo>
                  <a:lnTo>
                    <a:pt x="88" y="570"/>
                  </a:lnTo>
                  <a:lnTo>
                    <a:pt x="88" y="570"/>
                  </a:lnTo>
                  <a:lnTo>
                    <a:pt x="87" y="570"/>
                  </a:lnTo>
                  <a:lnTo>
                    <a:pt x="87" y="570"/>
                  </a:lnTo>
                  <a:lnTo>
                    <a:pt x="87" y="570"/>
                  </a:lnTo>
                  <a:lnTo>
                    <a:pt x="87" y="570"/>
                  </a:lnTo>
                  <a:lnTo>
                    <a:pt x="87" y="570"/>
                  </a:lnTo>
                  <a:lnTo>
                    <a:pt x="87" y="570"/>
                  </a:lnTo>
                  <a:lnTo>
                    <a:pt x="87" y="570"/>
                  </a:lnTo>
                  <a:lnTo>
                    <a:pt x="87" y="570"/>
                  </a:lnTo>
                  <a:lnTo>
                    <a:pt x="87" y="570"/>
                  </a:lnTo>
                  <a:lnTo>
                    <a:pt x="87" y="570"/>
                  </a:lnTo>
                  <a:lnTo>
                    <a:pt x="87" y="570"/>
                  </a:lnTo>
                  <a:lnTo>
                    <a:pt x="87" y="570"/>
                  </a:lnTo>
                  <a:lnTo>
                    <a:pt x="86" y="570"/>
                  </a:lnTo>
                  <a:lnTo>
                    <a:pt x="86" y="570"/>
                  </a:lnTo>
                  <a:lnTo>
                    <a:pt x="86" y="570"/>
                  </a:lnTo>
                  <a:lnTo>
                    <a:pt x="86" y="570"/>
                  </a:lnTo>
                  <a:lnTo>
                    <a:pt x="86" y="570"/>
                  </a:lnTo>
                  <a:lnTo>
                    <a:pt x="86" y="570"/>
                  </a:lnTo>
                  <a:lnTo>
                    <a:pt x="86" y="570"/>
                  </a:lnTo>
                  <a:lnTo>
                    <a:pt x="86" y="570"/>
                  </a:lnTo>
                  <a:lnTo>
                    <a:pt x="86" y="570"/>
                  </a:lnTo>
                  <a:lnTo>
                    <a:pt x="86" y="570"/>
                  </a:lnTo>
                  <a:lnTo>
                    <a:pt x="86" y="570"/>
                  </a:lnTo>
                  <a:lnTo>
                    <a:pt x="85" y="570"/>
                  </a:lnTo>
                  <a:lnTo>
                    <a:pt x="85" y="570"/>
                  </a:lnTo>
                  <a:lnTo>
                    <a:pt x="85" y="570"/>
                  </a:lnTo>
                  <a:lnTo>
                    <a:pt x="85" y="570"/>
                  </a:lnTo>
                  <a:lnTo>
                    <a:pt x="85" y="570"/>
                  </a:lnTo>
                  <a:lnTo>
                    <a:pt x="85" y="570"/>
                  </a:lnTo>
                  <a:lnTo>
                    <a:pt x="85" y="570"/>
                  </a:lnTo>
                  <a:lnTo>
                    <a:pt x="85" y="570"/>
                  </a:lnTo>
                  <a:lnTo>
                    <a:pt x="85" y="570"/>
                  </a:lnTo>
                  <a:lnTo>
                    <a:pt x="85" y="570"/>
                  </a:lnTo>
                  <a:lnTo>
                    <a:pt x="85" y="570"/>
                  </a:lnTo>
                  <a:lnTo>
                    <a:pt x="84" y="570"/>
                  </a:lnTo>
                  <a:lnTo>
                    <a:pt x="84" y="570"/>
                  </a:lnTo>
                  <a:lnTo>
                    <a:pt x="84" y="570"/>
                  </a:lnTo>
                  <a:lnTo>
                    <a:pt x="84" y="570"/>
                  </a:lnTo>
                  <a:lnTo>
                    <a:pt x="84" y="570"/>
                  </a:lnTo>
                  <a:lnTo>
                    <a:pt x="84" y="570"/>
                  </a:lnTo>
                  <a:lnTo>
                    <a:pt x="84" y="570"/>
                  </a:lnTo>
                  <a:lnTo>
                    <a:pt x="84" y="570"/>
                  </a:lnTo>
                  <a:lnTo>
                    <a:pt x="84" y="570"/>
                  </a:lnTo>
                  <a:lnTo>
                    <a:pt x="84" y="570"/>
                  </a:lnTo>
                  <a:lnTo>
                    <a:pt x="84" y="570"/>
                  </a:lnTo>
                  <a:lnTo>
                    <a:pt x="83" y="570"/>
                  </a:lnTo>
                  <a:lnTo>
                    <a:pt x="83" y="570"/>
                  </a:lnTo>
                  <a:lnTo>
                    <a:pt x="83" y="570"/>
                  </a:lnTo>
                  <a:lnTo>
                    <a:pt x="83" y="570"/>
                  </a:lnTo>
                  <a:lnTo>
                    <a:pt x="83" y="570"/>
                  </a:lnTo>
                  <a:lnTo>
                    <a:pt x="83" y="570"/>
                  </a:lnTo>
                  <a:lnTo>
                    <a:pt x="83" y="570"/>
                  </a:lnTo>
                  <a:lnTo>
                    <a:pt x="83" y="570"/>
                  </a:lnTo>
                  <a:lnTo>
                    <a:pt x="83" y="570"/>
                  </a:lnTo>
                  <a:lnTo>
                    <a:pt x="83" y="570"/>
                  </a:lnTo>
                  <a:lnTo>
                    <a:pt x="82" y="570"/>
                  </a:lnTo>
                  <a:lnTo>
                    <a:pt x="82" y="570"/>
                  </a:lnTo>
                  <a:lnTo>
                    <a:pt x="82" y="570"/>
                  </a:lnTo>
                  <a:lnTo>
                    <a:pt x="82" y="570"/>
                  </a:lnTo>
                  <a:lnTo>
                    <a:pt x="82" y="570"/>
                  </a:lnTo>
                  <a:lnTo>
                    <a:pt x="82" y="570"/>
                  </a:lnTo>
                  <a:lnTo>
                    <a:pt x="82" y="570"/>
                  </a:lnTo>
                  <a:lnTo>
                    <a:pt x="82" y="570"/>
                  </a:lnTo>
                  <a:lnTo>
                    <a:pt x="82" y="570"/>
                  </a:lnTo>
                  <a:lnTo>
                    <a:pt x="82" y="570"/>
                  </a:lnTo>
                  <a:lnTo>
                    <a:pt x="82" y="570"/>
                  </a:lnTo>
                  <a:lnTo>
                    <a:pt x="82" y="570"/>
                  </a:lnTo>
                  <a:lnTo>
                    <a:pt x="81" y="570"/>
                  </a:lnTo>
                  <a:lnTo>
                    <a:pt x="81" y="570"/>
                  </a:lnTo>
                  <a:lnTo>
                    <a:pt x="81" y="570"/>
                  </a:lnTo>
                  <a:lnTo>
                    <a:pt x="81" y="570"/>
                  </a:lnTo>
                  <a:lnTo>
                    <a:pt x="81" y="570"/>
                  </a:lnTo>
                  <a:lnTo>
                    <a:pt x="81" y="570"/>
                  </a:lnTo>
                  <a:lnTo>
                    <a:pt x="81" y="570"/>
                  </a:lnTo>
                  <a:lnTo>
                    <a:pt x="81" y="570"/>
                  </a:lnTo>
                  <a:lnTo>
                    <a:pt x="81" y="570"/>
                  </a:lnTo>
                  <a:lnTo>
                    <a:pt x="81" y="570"/>
                  </a:lnTo>
                  <a:lnTo>
                    <a:pt x="81" y="570"/>
                  </a:lnTo>
                  <a:lnTo>
                    <a:pt x="81" y="570"/>
                  </a:lnTo>
                  <a:lnTo>
                    <a:pt x="80" y="570"/>
                  </a:lnTo>
                  <a:lnTo>
                    <a:pt x="80" y="570"/>
                  </a:lnTo>
                  <a:lnTo>
                    <a:pt x="80" y="570"/>
                  </a:lnTo>
                  <a:lnTo>
                    <a:pt x="80" y="570"/>
                  </a:lnTo>
                  <a:lnTo>
                    <a:pt x="80" y="570"/>
                  </a:lnTo>
                  <a:lnTo>
                    <a:pt x="80" y="570"/>
                  </a:lnTo>
                  <a:lnTo>
                    <a:pt x="80" y="570"/>
                  </a:lnTo>
                  <a:lnTo>
                    <a:pt x="80" y="570"/>
                  </a:lnTo>
                  <a:lnTo>
                    <a:pt x="80" y="570"/>
                  </a:lnTo>
                  <a:lnTo>
                    <a:pt x="80" y="570"/>
                  </a:lnTo>
                  <a:lnTo>
                    <a:pt x="79" y="570"/>
                  </a:lnTo>
                  <a:lnTo>
                    <a:pt x="79" y="570"/>
                  </a:lnTo>
                  <a:lnTo>
                    <a:pt x="79" y="570"/>
                  </a:lnTo>
                  <a:lnTo>
                    <a:pt x="79" y="570"/>
                  </a:lnTo>
                  <a:lnTo>
                    <a:pt x="79" y="570"/>
                  </a:lnTo>
                  <a:lnTo>
                    <a:pt x="79" y="570"/>
                  </a:lnTo>
                  <a:lnTo>
                    <a:pt x="79" y="570"/>
                  </a:lnTo>
                  <a:lnTo>
                    <a:pt x="79" y="570"/>
                  </a:lnTo>
                  <a:lnTo>
                    <a:pt x="79" y="570"/>
                  </a:lnTo>
                  <a:lnTo>
                    <a:pt x="79" y="570"/>
                  </a:lnTo>
                  <a:lnTo>
                    <a:pt x="79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8" y="570"/>
                  </a:lnTo>
                  <a:lnTo>
                    <a:pt x="77" y="570"/>
                  </a:lnTo>
                  <a:lnTo>
                    <a:pt x="77" y="570"/>
                  </a:lnTo>
                  <a:lnTo>
                    <a:pt x="77" y="570"/>
                  </a:lnTo>
                  <a:lnTo>
                    <a:pt x="77" y="570"/>
                  </a:lnTo>
                  <a:lnTo>
                    <a:pt x="77" y="570"/>
                  </a:lnTo>
                  <a:lnTo>
                    <a:pt x="77" y="570"/>
                  </a:lnTo>
                  <a:lnTo>
                    <a:pt x="77" y="570"/>
                  </a:lnTo>
                  <a:lnTo>
                    <a:pt x="77" y="570"/>
                  </a:lnTo>
                  <a:lnTo>
                    <a:pt x="77" y="570"/>
                  </a:lnTo>
                  <a:lnTo>
                    <a:pt x="77" y="570"/>
                  </a:lnTo>
                  <a:lnTo>
                    <a:pt x="76" y="570"/>
                  </a:lnTo>
                  <a:lnTo>
                    <a:pt x="76" y="570"/>
                  </a:lnTo>
                  <a:lnTo>
                    <a:pt x="76" y="570"/>
                  </a:lnTo>
                  <a:lnTo>
                    <a:pt x="76" y="570"/>
                  </a:lnTo>
                  <a:lnTo>
                    <a:pt x="76" y="570"/>
                  </a:lnTo>
                  <a:lnTo>
                    <a:pt x="76" y="570"/>
                  </a:lnTo>
                  <a:lnTo>
                    <a:pt x="76" y="570"/>
                  </a:lnTo>
                  <a:lnTo>
                    <a:pt x="76" y="570"/>
                  </a:lnTo>
                  <a:lnTo>
                    <a:pt x="76" y="570"/>
                  </a:lnTo>
                  <a:lnTo>
                    <a:pt x="76" y="570"/>
                  </a:lnTo>
                  <a:lnTo>
                    <a:pt x="76" y="570"/>
                  </a:lnTo>
                  <a:lnTo>
                    <a:pt x="76" y="570"/>
                  </a:lnTo>
                  <a:lnTo>
                    <a:pt x="75" y="570"/>
                  </a:lnTo>
                  <a:lnTo>
                    <a:pt x="75" y="570"/>
                  </a:lnTo>
                  <a:lnTo>
                    <a:pt x="75" y="570"/>
                  </a:lnTo>
                  <a:lnTo>
                    <a:pt x="75" y="570"/>
                  </a:lnTo>
                  <a:lnTo>
                    <a:pt x="75" y="570"/>
                  </a:lnTo>
                  <a:lnTo>
                    <a:pt x="75" y="570"/>
                  </a:lnTo>
                  <a:lnTo>
                    <a:pt x="75" y="570"/>
                  </a:lnTo>
                  <a:lnTo>
                    <a:pt x="75" y="570"/>
                  </a:lnTo>
                  <a:lnTo>
                    <a:pt x="75" y="570"/>
                  </a:lnTo>
                  <a:lnTo>
                    <a:pt x="75" y="570"/>
                  </a:lnTo>
                  <a:lnTo>
                    <a:pt x="74" y="570"/>
                  </a:lnTo>
                  <a:lnTo>
                    <a:pt x="74" y="570"/>
                  </a:lnTo>
                  <a:lnTo>
                    <a:pt x="74" y="570"/>
                  </a:lnTo>
                  <a:lnTo>
                    <a:pt x="74" y="570"/>
                  </a:lnTo>
                  <a:lnTo>
                    <a:pt x="74" y="570"/>
                  </a:lnTo>
                  <a:lnTo>
                    <a:pt x="74" y="570"/>
                  </a:lnTo>
                  <a:lnTo>
                    <a:pt x="74" y="570"/>
                  </a:lnTo>
                  <a:lnTo>
                    <a:pt x="74" y="570"/>
                  </a:lnTo>
                  <a:lnTo>
                    <a:pt x="74" y="570"/>
                  </a:lnTo>
                  <a:lnTo>
                    <a:pt x="74" y="570"/>
                  </a:lnTo>
                  <a:lnTo>
                    <a:pt x="74" y="570"/>
                  </a:lnTo>
                  <a:lnTo>
                    <a:pt x="74" y="570"/>
                  </a:lnTo>
                  <a:lnTo>
                    <a:pt x="73" y="570"/>
                  </a:lnTo>
                  <a:lnTo>
                    <a:pt x="73" y="570"/>
                  </a:lnTo>
                  <a:lnTo>
                    <a:pt x="73" y="570"/>
                  </a:lnTo>
                  <a:lnTo>
                    <a:pt x="73" y="570"/>
                  </a:lnTo>
                  <a:lnTo>
                    <a:pt x="73" y="570"/>
                  </a:lnTo>
                  <a:lnTo>
                    <a:pt x="73" y="570"/>
                  </a:lnTo>
                  <a:lnTo>
                    <a:pt x="73" y="570"/>
                  </a:lnTo>
                  <a:lnTo>
                    <a:pt x="73" y="570"/>
                  </a:lnTo>
                  <a:lnTo>
                    <a:pt x="73" y="570"/>
                  </a:lnTo>
                  <a:lnTo>
                    <a:pt x="73" y="570"/>
                  </a:lnTo>
                  <a:lnTo>
                    <a:pt x="73" y="570"/>
                  </a:lnTo>
                  <a:lnTo>
                    <a:pt x="72" y="570"/>
                  </a:lnTo>
                  <a:lnTo>
                    <a:pt x="72" y="570"/>
                  </a:lnTo>
                  <a:lnTo>
                    <a:pt x="72" y="570"/>
                  </a:lnTo>
                  <a:lnTo>
                    <a:pt x="72" y="570"/>
                  </a:lnTo>
                  <a:lnTo>
                    <a:pt x="72" y="570"/>
                  </a:lnTo>
                  <a:lnTo>
                    <a:pt x="72" y="570"/>
                  </a:lnTo>
                  <a:lnTo>
                    <a:pt x="72" y="570"/>
                  </a:lnTo>
                  <a:lnTo>
                    <a:pt x="72" y="570"/>
                  </a:lnTo>
                  <a:lnTo>
                    <a:pt x="72" y="570"/>
                  </a:lnTo>
                  <a:lnTo>
                    <a:pt x="72" y="570"/>
                  </a:lnTo>
                  <a:lnTo>
                    <a:pt x="72" y="570"/>
                  </a:lnTo>
                  <a:lnTo>
                    <a:pt x="71" y="570"/>
                  </a:lnTo>
                  <a:lnTo>
                    <a:pt x="71" y="570"/>
                  </a:lnTo>
                  <a:lnTo>
                    <a:pt x="71" y="570"/>
                  </a:lnTo>
                  <a:lnTo>
                    <a:pt x="71" y="570"/>
                  </a:lnTo>
                  <a:lnTo>
                    <a:pt x="71" y="570"/>
                  </a:lnTo>
                  <a:lnTo>
                    <a:pt x="71" y="570"/>
                  </a:lnTo>
                  <a:lnTo>
                    <a:pt x="71" y="570"/>
                  </a:lnTo>
                  <a:lnTo>
                    <a:pt x="71" y="570"/>
                  </a:lnTo>
                  <a:lnTo>
                    <a:pt x="71" y="570"/>
                  </a:lnTo>
                  <a:lnTo>
                    <a:pt x="71" y="570"/>
                  </a:lnTo>
                  <a:lnTo>
                    <a:pt x="71" y="570"/>
                  </a:lnTo>
                  <a:lnTo>
                    <a:pt x="70" y="570"/>
                  </a:lnTo>
                  <a:lnTo>
                    <a:pt x="70" y="570"/>
                  </a:lnTo>
                  <a:lnTo>
                    <a:pt x="70" y="570"/>
                  </a:lnTo>
                  <a:lnTo>
                    <a:pt x="70" y="570"/>
                  </a:lnTo>
                  <a:lnTo>
                    <a:pt x="70" y="570"/>
                  </a:lnTo>
                  <a:lnTo>
                    <a:pt x="70" y="570"/>
                  </a:lnTo>
                  <a:lnTo>
                    <a:pt x="70" y="570"/>
                  </a:lnTo>
                  <a:lnTo>
                    <a:pt x="70" y="570"/>
                  </a:lnTo>
                  <a:lnTo>
                    <a:pt x="70" y="570"/>
                  </a:lnTo>
                  <a:lnTo>
                    <a:pt x="70" y="570"/>
                  </a:lnTo>
                  <a:lnTo>
                    <a:pt x="69" y="570"/>
                  </a:lnTo>
                  <a:lnTo>
                    <a:pt x="69" y="570"/>
                  </a:lnTo>
                  <a:lnTo>
                    <a:pt x="69" y="570"/>
                  </a:lnTo>
                  <a:lnTo>
                    <a:pt x="69" y="570"/>
                  </a:lnTo>
                  <a:lnTo>
                    <a:pt x="69" y="570"/>
                  </a:lnTo>
                  <a:lnTo>
                    <a:pt x="69" y="570"/>
                  </a:lnTo>
                  <a:lnTo>
                    <a:pt x="69" y="570"/>
                  </a:lnTo>
                  <a:lnTo>
                    <a:pt x="69" y="570"/>
                  </a:lnTo>
                  <a:lnTo>
                    <a:pt x="69" y="570"/>
                  </a:lnTo>
                  <a:lnTo>
                    <a:pt x="69" y="570"/>
                  </a:lnTo>
                  <a:lnTo>
                    <a:pt x="69" y="570"/>
                  </a:lnTo>
                  <a:lnTo>
                    <a:pt x="69" y="570"/>
                  </a:lnTo>
                  <a:lnTo>
                    <a:pt x="68" y="570"/>
                  </a:lnTo>
                  <a:lnTo>
                    <a:pt x="68" y="570"/>
                  </a:lnTo>
                  <a:lnTo>
                    <a:pt x="68" y="570"/>
                  </a:lnTo>
                  <a:lnTo>
                    <a:pt x="68" y="570"/>
                  </a:lnTo>
                  <a:lnTo>
                    <a:pt x="68" y="570"/>
                  </a:lnTo>
                  <a:lnTo>
                    <a:pt x="68" y="570"/>
                  </a:lnTo>
                  <a:lnTo>
                    <a:pt x="68" y="570"/>
                  </a:lnTo>
                  <a:lnTo>
                    <a:pt x="68" y="570"/>
                  </a:lnTo>
                  <a:lnTo>
                    <a:pt x="68" y="570"/>
                  </a:lnTo>
                  <a:lnTo>
                    <a:pt x="68" y="570"/>
                  </a:lnTo>
                  <a:lnTo>
                    <a:pt x="68" y="570"/>
                  </a:lnTo>
                  <a:lnTo>
                    <a:pt x="68" y="570"/>
                  </a:lnTo>
                  <a:lnTo>
                    <a:pt x="67" y="570"/>
                  </a:lnTo>
                  <a:lnTo>
                    <a:pt x="67" y="570"/>
                  </a:lnTo>
                  <a:lnTo>
                    <a:pt x="67" y="570"/>
                  </a:lnTo>
                  <a:lnTo>
                    <a:pt x="67" y="570"/>
                  </a:lnTo>
                  <a:lnTo>
                    <a:pt x="67" y="570"/>
                  </a:lnTo>
                  <a:lnTo>
                    <a:pt x="67" y="570"/>
                  </a:lnTo>
                  <a:lnTo>
                    <a:pt x="67" y="570"/>
                  </a:lnTo>
                  <a:lnTo>
                    <a:pt x="67" y="570"/>
                  </a:lnTo>
                  <a:lnTo>
                    <a:pt x="67" y="570"/>
                  </a:lnTo>
                  <a:lnTo>
                    <a:pt x="67" y="570"/>
                  </a:lnTo>
                  <a:lnTo>
                    <a:pt x="66" y="570"/>
                  </a:lnTo>
                  <a:lnTo>
                    <a:pt x="66" y="570"/>
                  </a:lnTo>
                  <a:lnTo>
                    <a:pt x="66" y="570"/>
                  </a:lnTo>
                  <a:lnTo>
                    <a:pt x="66" y="570"/>
                  </a:lnTo>
                  <a:lnTo>
                    <a:pt x="66" y="570"/>
                  </a:lnTo>
                  <a:lnTo>
                    <a:pt x="66" y="570"/>
                  </a:lnTo>
                  <a:lnTo>
                    <a:pt x="66" y="570"/>
                  </a:lnTo>
                  <a:lnTo>
                    <a:pt x="66" y="570"/>
                  </a:lnTo>
                  <a:lnTo>
                    <a:pt x="66" y="570"/>
                  </a:lnTo>
                  <a:lnTo>
                    <a:pt x="66" y="570"/>
                  </a:lnTo>
                  <a:lnTo>
                    <a:pt x="66" y="570"/>
                  </a:lnTo>
                  <a:lnTo>
                    <a:pt x="65" y="570"/>
                  </a:lnTo>
                  <a:lnTo>
                    <a:pt x="65" y="570"/>
                  </a:lnTo>
                  <a:lnTo>
                    <a:pt x="65" y="570"/>
                  </a:lnTo>
                  <a:lnTo>
                    <a:pt x="65" y="570"/>
                  </a:lnTo>
                  <a:lnTo>
                    <a:pt x="65" y="570"/>
                  </a:lnTo>
                  <a:lnTo>
                    <a:pt x="65" y="570"/>
                  </a:lnTo>
                  <a:lnTo>
                    <a:pt x="65" y="570"/>
                  </a:lnTo>
                  <a:lnTo>
                    <a:pt x="65" y="570"/>
                  </a:lnTo>
                  <a:lnTo>
                    <a:pt x="65" y="570"/>
                  </a:lnTo>
                  <a:lnTo>
                    <a:pt x="65" y="570"/>
                  </a:lnTo>
                  <a:lnTo>
                    <a:pt x="65" y="570"/>
                  </a:lnTo>
                  <a:lnTo>
                    <a:pt x="65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4" y="570"/>
                  </a:lnTo>
                  <a:lnTo>
                    <a:pt x="63" y="570"/>
                  </a:lnTo>
                  <a:lnTo>
                    <a:pt x="63" y="570"/>
                  </a:lnTo>
                  <a:lnTo>
                    <a:pt x="63" y="570"/>
                  </a:lnTo>
                  <a:lnTo>
                    <a:pt x="63" y="570"/>
                  </a:lnTo>
                  <a:lnTo>
                    <a:pt x="63" y="570"/>
                  </a:lnTo>
                  <a:lnTo>
                    <a:pt x="63" y="570"/>
                  </a:lnTo>
                  <a:lnTo>
                    <a:pt x="63" y="570"/>
                  </a:lnTo>
                  <a:lnTo>
                    <a:pt x="63" y="570"/>
                  </a:lnTo>
                  <a:lnTo>
                    <a:pt x="63" y="570"/>
                  </a:lnTo>
                  <a:lnTo>
                    <a:pt x="63" y="570"/>
                  </a:lnTo>
                  <a:lnTo>
                    <a:pt x="63" y="570"/>
                  </a:lnTo>
                  <a:lnTo>
                    <a:pt x="63" y="570"/>
                  </a:lnTo>
                  <a:lnTo>
                    <a:pt x="62" y="570"/>
                  </a:lnTo>
                  <a:lnTo>
                    <a:pt x="62" y="570"/>
                  </a:lnTo>
                  <a:lnTo>
                    <a:pt x="62" y="570"/>
                  </a:lnTo>
                  <a:lnTo>
                    <a:pt x="62" y="570"/>
                  </a:lnTo>
                  <a:lnTo>
                    <a:pt x="62" y="570"/>
                  </a:lnTo>
                  <a:lnTo>
                    <a:pt x="62" y="570"/>
                  </a:lnTo>
                  <a:lnTo>
                    <a:pt x="62" y="570"/>
                  </a:lnTo>
                  <a:lnTo>
                    <a:pt x="62" y="570"/>
                  </a:lnTo>
                  <a:lnTo>
                    <a:pt x="62" y="570"/>
                  </a:lnTo>
                  <a:lnTo>
                    <a:pt x="62" y="570"/>
                  </a:lnTo>
                  <a:lnTo>
                    <a:pt x="61" y="570"/>
                  </a:lnTo>
                  <a:lnTo>
                    <a:pt x="61" y="570"/>
                  </a:lnTo>
                  <a:lnTo>
                    <a:pt x="61" y="570"/>
                  </a:lnTo>
                  <a:lnTo>
                    <a:pt x="61" y="570"/>
                  </a:lnTo>
                  <a:lnTo>
                    <a:pt x="61" y="570"/>
                  </a:lnTo>
                  <a:lnTo>
                    <a:pt x="61" y="570"/>
                  </a:lnTo>
                  <a:lnTo>
                    <a:pt x="61" y="570"/>
                  </a:lnTo>
                  <a:lnTo>
                    <a:pt x="61" y="570"/>
                  </a:lnTo>
                  <a:lnTo>
                    <a:pt x="61" y="570"/>
                  </a:lnTo>
                  <a:lnTo>
                    <a:pt x="61" y="570"/>
                  </a:lnTo>
                  <a:lnTo>
                    <a:pt x="61" y="570"/>
                  </a:lnTo>
                  <a:lnTo>
                    <a:pt x="61" y="570"/>
                  </a:lnTo>
                  <a:lnTo>
                    <a:pt x="60" y="570"/>
                  </a:lnTo>
                  <a:lnTo>
                    <a:pt x="60" y="570"/>
                  </a:lnTo>
                  <a:lnTo>
                    <a:pt x="60" y="570"/>
                  </a:lnTo>
                  <a:lnTo>
                    <a:pt x="60" y="570"/>
                  </a:lnTo>
                  <a:lnTo>
                    <a:pt x="60" y="570"/>
                  </a:lnTo>
                  <a:lnTo>
                    <a:pt x="60" y="570"/>
                  </a:lnTo>
                  <a:lnTo>
                    <a:pt x="60" y="570"/>
                  </a:lnTo>
                  <a:lnTo>
                    <a:pt x="60" y="570"/>
                  </a:lnTo>
                  <a:lnTo>
                    <a:pt x="60" y="570"/>
                  </a:lnTo>
                  <a:lnTo>
                    <a:pt x="60" y="570"/>
                  </a:lnTo>
                  <a:lnTo>
                    <a:pt x="60" y="570"/>
                  </a:lnTo>
                  <a:lnTo>
                    <a:pt x="59" y="570"/>
                  </a:lnTo>
                  <a:lnTo>
                    <a:pt x="59" y="570"/>
                  </a:lnTo>
                  <a:lnTo>
                    <a:pt x="59" y="570"/>
                  </a:lnTo>
                  <a:lnTo>
                    <a:pt x="59" y="570"/>
                  </a:lnTo>
                  <a:lnTo>
                    <a:pt x="59" y="570"/>
                  </a:lnTo>
                  <a:lnTo>
                    <a:pt x="59" y="570"/>
                  </a:lnTo>
                  <a:lnTo>
                    <a:pt x="59" y="570"/>
                  </a:lnTo>
                  <a:lnTo>
                    <a:pt x="59" y="570"/>
                  </a:lnTo>
                  <a:lnTo>
                    <a:pt x="59" y="570"/>
                  </a:lnTo>
                  <a:lnTo>
                    <a:pt x="59" y="570"/>
                  </a:lnTo>
                  <a:lnTo>
                    <a:pt x="59" y="570"/>
                  </a:lnTo>
                  <a:lnTo>
                    <a:pt x="58" y="570"/>
                  </a:lnTo>
                  <a:lnTo>
                    <a:pt x="58" y="570"/>
                  </a:lnTo>
                  <a:lnTo>
                    <a:pt x="58" y="570"/>
                  </a:lnTo>
                  <a:lnTo>
                    <a:pt x="58" y="570"/>
                  </a:lnTo>
                  <a:lnTo>
                    <a:pt x="58" y="570"/>
                  </a:lnTo>
                  <a:lnTo>
                    <a:pt x="58" y="570"/>
                  </a:lnTo>
                  <a:lnTo>
                    <a:pt x="58" y="570"/>
                  </a:lnTo>
                  <a:lnTo>
                    <a:pt x="58" y="570"/>
                  </a:lnTo>
                  <a:lnTo>
                    <a:pt x="58" y="570"/>
                  </a:lnTo>
                  <a:lnTo>
                    <a:pt x="58" y="570"/>
                  </a:lnTo>
                  <a:lnTo>
                    <a:pt x="58" y="570"/>
                  </a:lnTo>
                  <a:lnTo>
                    <a:pt x="57" y="570"/>
                  </a:lnTo>
                  <a:lnTo>
                    <a:pt x="57" y="570"/>
                  </a:lnTo>
                  <a:lnTo>
                    <a:pt x="57" y="570"/>
                  </a:lnTo>
                  <a:lnTo>
                    <a:pt x="57" y="570"/>
                  </a:lnTo>
                  <a:lnTo>
                    <a:pt x="57" y="570"/>
                  </a:lnTo>
                  <a:lnTo>
                    <a:pt x="57" y="570"/>
                  </a:lnTo>
                  <a:lnTo>
                    <a:pt x="57" y="570"/>
                  </a:lnTo>
                  <a:lnTo>
                    <a:pt x="57" y="570"/>
                  </a:lnTo>
                  <a:lnTo>
                    <a:pt x="57" y="570"/>
                  </a:lnTo>
                  <a:lnTo>
                    <a:pt x="57" y="570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55" y="570"/>
                  </a:lnTo>
                  <a:lnTo>
                    <a:pt x="55" y="570"/>
                  </a:lnTo>
                  <a:lnTo>
                    <a:pt x="55" y="570"/>
                  </a:lnTo>
                  <a:lnTo>
                    <a:pt x="55" y="570"/>
                  </a:lnTo>
                  <a:lnTo>
                    <a:pt x="55" y="570"/>
                  </a:lnTo>
                  <a:lnTo>
                    <a:pt x="55" y="570"/>
                  </a:lnTo>
                  <a:lnTo>
                    <a:pt x="55" y="570"/>
                  </a:lnTo>
                  <a:lnTo>
                    <a:pt x="55" y="570"/>
                  </a:lnTo>
                  <a:lnTo>
                    <a:pt x="55" y="570"/>
                  </a:lnTo>
                  <a:lnTo>
                    <a:pt x="55" y="570"/>
                  </a:lnTo>
                  <a:lnTo>
                    <a:pt x="55" y="570"/>
                  </a:lnTo>
                  <a:lnTo>
                    <a:pt x="55" y="570"/>
                  </a:lnTo>
                  <a:lnTo>
                    <a:pt x="54" y="570"/>
                  </a:lnTo>
                  <a:lnTo>
                    <a:pt x="54" y="570"/>
                  </a:lnTo>
                  <a:lnTo>
                    <a:pt x="54" y="570"/>
                  </a:lnTo>
                  <a:lnTo>
                    <a:pt x="54" y="570"/>
                  </a:lnTo>
                  <a:lnTo>
                    <a:pt x="54" y="570"/>
                  </a:lnTo>
                  <a:lnTo>
                    <a:pt x="54" y="570"/>
                  </a:lnTo>
                  <a:lnTo>
                    <a:pt x="54" y="570"/>
                  </a:lnTo>
                  <a:lnTo>
                    <a:pt x="54" y="570"/>
                  </a:lnTo>
                  <a:lnTo>
                    <a:pt x="54" y="570"/>
                  </a:lnTo>
                  <a:lnTo>
                    <a:pt x="54" y="570"/>
                  </a:lnTo>
                  <a:lnTo>
                    <a:pt x="53" y="570"/>
                  </a:lnTo>
                  <a:lnTo>
                    <a:pt x="53" y="570"/>
                  </a:lnTo>
                  <a:lnTo>
                    <a:pt x="53" y="570"/>
                  </a:lnTo>
                  <a:lnTo>
                    <a:pt x="53" y="570"/>
                  </a:lnTo>
                  <a:lnTo>
                    <a:pt x="53" y="570"/>
                  </a:lnTo>
                  <a:lnTo>
                    <a:pt x="53" y="570"/>
                  </a:lnTo>
                  <a:lnTo>
                    <a:pt x="53" y="570"/>
                  </a:lnTo>
                  <a:lnTo>
                    <a:pt x="53" y="570"/>
                  </a:lnTo>
                  <a:lnTo>
                    <a:pt x="53" y="570"/>
                  </a:lnTo>
                  <a:lnTo>
                    <a:pt x="53" y="570"/>
                  </a:lnTo>
                  <a:lnTo>
                    <a:pt x="53" y="570"/>
                  </a:lnTo>
                  <a:lnTo>
                    <a:pt x="52" y="570"/>
                  </a:lnTo>
                  <a:lnTo>
                    <a:pt x="52" y="570"/>
                  </a:lnTo>
                  <a:lnTo>
                    <a:pt x="52" y="570"/>
                  </a:lnTo>
                  <a:lnTo>
                    <a:pt x="52" y="570"/>
                  </a:lnTo>
                  <a:lnTo>
                    <a:pt x="52" y="570"/>
                  </a:lnTo>
                  <a:lnTo>
                    <a:pt x="52" y="570"/>
                  </a:lnTo>
                  <a:lnTo>
                    <a:pt x="52" y="570"/>
                  </a:lnTo>
                  <a:lnTo>
                    <a:pt x="52" y="570"/>
                  </a:lnTo>
                  <a:lnTo>
                    <a:pt x="52" y="570"/>
                  </a:lnTo>
                  <a:lnTo>
                    <a:pt x="52" y="570"/>
                  </a:lnTo>
                  <a:lnTo>
                    <a:pt x="52" y="570"/>
                  </a:lnTo>
                  <a:lnTo>
                    <a:pt x="52" y="570"/>
                  </a:lnTo>
                  <a:lnTo>
                    <a:pt x="51" y="570"/>
                  </a:lnTo>
                  <a:lnTo>
                    <a:pt x="51" y="570"/>
                  </a:lnTo>
                  <a:lnTo>
                    <a:pt x="51" y="570"/>
                  </a:lnTo>
                  <a:lnTo>
                    <a:pt x="51" y="570"/>
                  </a:lnTo>
                  <a:lnTo>
                    <a:pt x="51" y="570"/>
                  </a:lnTo>
                  <a:lnTo>
                    <a:pt x="51" y="570"/>
                  </a:lnTo>
                  <a:lnTo>
                    <a:pt x="51" y="570"/>
                  </a:lnTo>
                  <a:lnTo>
                    <a:pt x="51" y="570"/>
                  </a:lnTo>
                  <a:lnTo>
                    <a:pt x="51" y="570"/>
                  </a:lnTo>
                  <a:lnTo>
                    <a:pt x="51" y="570"/>
                  </a:lnTo>
                  <a:lnTo>
                    <a:pt x="50" y="570"/>
                  </a:lnTo>
                  <a:lnTo>
                    <a:pt x="50" y="570"/>
                  </a:lnTo>
                  <a:lnTo>
                    <a:pt x="50" y="570"/>
                  </a:lnTo>
                  <a:lnTo>
                    <a:pt x="50" y="570"/>
                  </a:lnTo>
                  <a:lnTo>
                    <a:pt x="50" y="570"/>
                  </a:lnTo>
                  <a:lnTo>
                    <a:pt x="50" y="570"/>
                  </a:lnTo>
                  <a:lnTo>
                    <a:pt x="50" y="570"/>
                  </a:lnTo>
                  <a:lnTo>
                    <a:pt x="50" y="570"/>
                  </a:lnTo>
                  <a:lnTo>
                    <a:pt x="50" y="570"/>
                  </a:lnTo>
                  <a:lnTo>
                    <a:pt x="50" y="570"/>
                  </a:lnTo>
                  <a:lnTo>
                    <a:pt x="50" y="570"/>
                  </a:lnTo>
                  <a:lnTo>
                    <a:pt x="50" y="570"/>
                  </a:lnTo>
                  <a:lnTo>
                    <a:pt x="49" y="570"/>
                  </a:lnTo>
                  <a:lnTo>
                    <a:pt x="49" y="570"/>
                  </a:lnTo>
                  <a:lnTo>
                    <a:pt x="49" y="570"/>
                  </a:lnTo>
                  <a:lnTo>
                    <a:pt x="49" y="570"/>
                  </a:lnTo>
                  <a:lnTo>
                    <a:pt x="49" y="570"/>
                  </a:lnTo>
                  <a:lnTo>
                    <a:pt x="49" y="570"/>
                  </a:lnTo>
                  <a:lnTo>
                    <a:pt x="49" y="570"/>
                  </a:lnTo>
                  <a:lnTo>
                    <a:pt x="49" y="570"/>
                  </a:lnTo>
                  <a:lnTo>
                    <a:pt x="49" y="570"/>
                  </a:lnTo>
                  <a:lnTo>
                    <a:pt x="49" y="570"/>
                  </a:lnTo>
                  <a:lnTo>
                    <a:pt x="48" y="570"/>
                  </a:lnTo>
                  <a:lnTo>
                    <a:pt x="48" y="570"/>
                  </a:lnTo>
                  <a:lnTo>
                    <a:pt x="48" y="570"/>
                  </a:lnTo>
                  <a:lnTo>
                    <a:pt x="48" y="570"/>
                  </a:lnTo>
                  <a:lnTo>
                    <a:pt x="48" y="570"/>
                  </a:lnTo>
                  <a:lnTo>
                    <a:pt x="48" y="570"/>
                  </a:lnTo>
                  <a:lnTo>
                    <a:pt x="48" y="570"/>
                  </a:lnTo>
                  <a:lnTo>
                    <a:pt x="48" y="570"/>
                  </a:lnTo>
                  <a:lnTo>
                    <a:pt x="48" y="570"/>
                  </a:lnTo>
                  <a:lnTo>
                    <a:pt x="48" y="570"/>
                  </a:lnTo>
                  <a:lnTo>
                    <a:pt x="48" y="570"/>
                  </a:lnTo>
                  <a:lnTo>
                    <a:pt x="48" y="570"/>
                  </a:lnTo>
                  <a:lnTo>
                    <a:pt x="47" y="570"/>
                  </a:lnTo>
                  <a:lnTo>
                    <a:pt x="47" y="570"/>
                  </a:lnTo>
                  <a:lnTo>
                    <a:pt x="47" y="570"/>
                  </a:lnTo>
                  <a:lnTo>
                    <a:pt x="47" y="570"/>
                  </a:lnTo>
                  <a:lnTo>
                    <a:pt x="47" y="570"/>
                  </a:lnTo>
                  <a:lnTo>
                    <a:pt x="47" y="570"/>
                  </a:lnTo>
                  <a:lnTo>
                    <a:pt x="47" y="570"/>
                  </a:lnTo>
                  <a:lnTo>
                    <a:pt x="47" y="570"/>
                  </a:lnTo>
                  <a:lnTo>
                    <a:pt x="47" y="570"/>
                  </a:lnTo>
                  <a:lnTo>
                    <a:pt x="47" y="570"/>
                  </a:lnTo>
                  <a:lnTo>
                    <a:pt x="47" y="570"/>
                  </a:lnTo>
                  <a:lnTo>
                    <a:pt x="46" y="570"/>
                  </a:lnTo>
                  <a:lnTo>
                    <a:pt x="46" y="570"/>
                  </a:lnTo>
                  <a:lnTo>
                    <a:pt x="46" y="570"/>
                  </a:lnTo>
                  <a:lnTo>
                    <a:pt x="46" y="570"/>
                  </a:lnTo>
                  <a:lnTo>
                    <a:pt x="46" y="570"/>
                  </a:lnTo>
                  <a:lnTo>
                    <a:pt x="46" y="570"/>
                  </a:lnTo>
                  <a:lnTo>
                    <a:pt x="46" y="570"/>
                  </a:lnTo>
                  <a:lnTo>
                    <a:pt x="46" y="570"/>
                  </a:lnTo>
                  <a:lnTo>
                    <a:pt x="46" y="570"/>
                  </a:lnTo>
                  <a:lnTo>
                    <a:pt x="46" y="570"/>
                  </a:lnTo>
                  <a:lnTo>
                    <a:pt x="46" y="570"/>
                  </a:lnTo>
                  <a:lnTo>
                    <a:pt x="45" y="570"/>
                  </a:lnTo>
                  <a:lnTo>
                    <a:pt x="45" y="570"/>
                  </a:lnTo>
                  <a:lnTo>
                    <a:pt x="45" y="570"/>
                  </a:lnTo>
                  <a:lnTo>
                    <a:pt x="45" y="570"/>
                  </a:lnTo>
                  <a:lnTo>
                    <a:pt x="45" y="570"/>
                  </a:lnTo>
                  <a:lnTo>
                    <a:pt x="45" y="570"/>
                  </a:lnTo>
                  <a:lnTo>
                    <a:pt x="45" y="570"/>
                  </a:lnTo>
                  <a:lnTo>
                    <a:pt x="45" y="570"/>
                  </a:lnTo>
                  <a:lnTo>
                    <a:pt x="45" y="570"/>
                  </a:lnTo>
                  <a:lnTo>
                    <a:pt x="45" y="570"/>
                  </a:lnTo>
                  <a:lnTo>
                    <a:pt x="45" y="570"/>
                  </a:lnTo>
                  <a:lnTo>
                    <a:pt x="44" y="570"/>
                  </a:lnTo>
                  <a:lnTo>
                    <a:pt x="44" y="570"/>
                  </a:lnTo>
                  <a:lnTo>
                    <a:pt x="44" y="570"/>
                  </a:lnTo>
                  <a:lnTo>
                    <a:pt x="44" y="570"/>
                  </a:lnTo>
                  <a:lnTo>
                    <a:pt x="44" y="570"/>
                  </a:lnTo>
                  <a:lnTo>
                    <a:pt x="44" y="570"/>
                  </a:lnTo>
                  <a:lnTo>
                    <a:pt x="44" y="570"/>
                  </a:lnTo>
                  <a:lnTo>
                    <a:pt x="44" y="570"/>
                  </a:lnTo>
                  <a:lnTo>
                    <a:pt x="44" y="570"/>
                  </a:lnTo>
                  <a:lnTo>
                    <a:pt x="44" y="570"/>
                  </a:lnTo>
                  <a:lnTo>
                    <a:pt x="44" y="570"/>
                  </a:lnTo>
                  <a:lnTo>
                    <a:pt x="44" y="570"/>
                  </a:lnTo>
                  <a:lnTo>
                    <a:pt x="43" y="570"/>
                  </a:lnTo>
                  <a:lnTo>
                    <a:pt x="43" y="570"/>
                  </a:lnTo>
                  <a:lnTo>
                    <a:pt x="43" y="570"/>
                  </a:lnTo>
                  <a:lnTo>
                    <a:pt x="43" y="570"/>
                  </a:lnTo>
                  <a:lnTo>
                    <a:pt x="43" y="570"/>
                  </a:lnTo>
                  <a:lnTo>
                    <a:pt x="43" y="570"/>
                  </a:lnTo>
                  <a:lnTo>
                    <a:pt x="43" y="570"/>
                  </a:lnTo>
                  <a:lnTo>
                    <a:pt x="43" y="570"/>
                  </a:lnTo>
                  <a:lnTo>
                    <a:pt x="43" y="570"/>
                  </a:lnTo>
                  <a:lnTo>
                    <a:pt x="43" y="570"/>
                  </a:lnTo>
                  <a:lnTo>
                    <a:pt x="42" y="570"/>
                  </a:lnTo>
                  <a:lnTo>
                    <a:pt x="42" y="570"/>
                  </a:lnTo>
                  <a:lnTo>
                    <a:pt x="42" y="570"/>
                  </a:lnTo>
                  <a:lnTo>
                    <a:pt x="42" y="570"/>
                  </a:lnTo>
                  <a:lnTo>
                    <a:pt x="42" y="570"/>
                  </a:lnTo>
                  <a:lnTo>
                    <a:pt x="42" y="570"/>
                  </a:lnTo>
                  <a:lnTo>
                    <a:pt x="42" y="570"/>
                  </a:lnTo>
                  <a:lnTo>
                    <a:pt x="42" y="570"/>
                  </a:lnTo>
                  <a:lnTo>
                    <a:pt x="42" y="570"/>
                  </a:lnTo>
                  <a:lnTo>
                    <a:pt x="42" y="570"/>
                  </a:lnTo>
                  <a:lnTo>
                    <a:pt x="42" y="570"/>
                  </a:lnTo>
                  <a:lnTo>
                    <a:pt x="42" y="570"/>
                  </a:lnTo>
                  <a:lnTo>
                    <a:pt x="41" y="570"/>
                  </a:lnTo>
                  <a:lnTo>
                    <a:pt x="41" y="570"/>
                  </a:lnTo>
                  <a:lnTo>
                    <a:pt x="41" y="570"/>
                  </a:lnTo>
                  <a:lnTo>
                    <a:pt x="41" y="570"/>
                  </a:lnTo>
                  <a:lnTo>
                    <a:pt x="41" y="570"/>
                  </a:lnTo>
                  <a:lnTo>
                    <a:pt x="41" y="570"/>
                  </a:lnTo>
                  <a:lnTo>
                    <a:pt x="41" y="570"/>
                  </a:lnTo>
                  <a:lnTo>
                    <a:pt x="41" y="570"/>
                  </a:lnTo>
                  <a:lnTo>
                    <a:pt x="41" y="570"/>
                  </a:lnTo>
                  <a:lnTo>
                    <a:pt x="41" y="570"/>
                  </a:lnTo>
                  <a:lnTo>
                    <a:pt x="40" y="570"/>
                  </a:lnTo>
                  <a:lnTo>
                    <a:pt x="40" y="570"/>
                  </a:lnTo>
                  <a:lnTo>
                    <a:pt x="40" y="570"/>
                  </a:lnTo>
                  <a:lnTo>
                    <a:pt x="40" y="570"/>
                  </a:lnTo>
                  <a:lnTo>
                    <a:pt x="40" y="570"/>
                  </a:lnTo>
                  <a:lnTo>
                    <a:pt x="40" y="570"/>
                  </a:lnTo>
                  <a:lnTo>
                    <a:pt x="40" y="570"/>
                  </a:lnTo>
                  <a:lnTo>
                    <a:pt x="40" y="570"/>
                  </a:lnTo>
                  <a:lnTo>
                    <a:pt x="40" y="570"/>
                  </a:lnTo>
                  <a:lnTo>
                    <a:pt x="40" y="570"/>
                  </a:lnTo>
                  <a:lnTo>
                    <a:pt x="40" y="570"/>
                  </a:lnTo>
                  <a:lnTo>
                    <a:pt x="39" y="570"/>
                  </a:lnTo>
                  <a:lnTo>
                    <a:pt x="39" y="570"/>
                  </a:lnTo>
                  <a:lnTo>
                    <a:pt x="39" y="570"/>
                  </a:lnTo>
                  <a:lnTo>
                    <a:pt x="39" y="570"/>
                  </a:lnTo>
                  <a:lnTo>
                    <a:pt x="39" y="570"/>
                  </a:lnTo>
                  <a:lnTo>
                    <a:pt x="39" y="570"/>
                  </a:lnTo>
                  <a:lnTo>
                    <a:pt x="39" y="570"/>
                  </a:lnTo>
                  <a:lnTo>
                    <a:pt x="39" y="570"/>
                  </a:lnTo>
                  <a:lnTo>
                    <a:pt x="39" y="570"/>
                  </a:lnTo>
                  <a:lnTo>
                    <a:pt x="39" y="570"/>
                  </a:lnTo>
                  <a:lnTo>
                    <a:pt x="39" y="570"/>
                  </a:lnTo>
                  <a:lnTo>
                    <a:pt x="39" y="570"/>
                  </a:lnTo>
                  <a:lnTo>
                    <a:pt x="38" y="570"/>
                  </a:lnTo>
                  <a:lnTo>
                    <a:pt x="38" y="570"/>
                  </a:lnTo>
                  <a:lnTo>
                    <a:pt x="38" y="570"/>
                  </a:lnTo>
                  <a:lnTo>
                    <a:pt x="38" y="570"/>
                  </a:lnTo>
                  <a:lnTo>
                    <a:pt x="38" y="570"/>
                  </a:lnTo>
                  <a:lnTo>
                    <a:pt x="38" y="570"/>
                  </a:lnTo>
                  <a:lnTo>
                    <a:pt x="38" y="570"/>
                  </a:lnTo>
                  <a:lnTo>
                    <a:pt x="38" y="570"/>
                  </a:lnTo>
                  <a:lnTo>
                    <a:pt x="38" y="570"/>
                  </a:lnTo>
                  <a:lnTo>
                    <a:pt x="38" y="570"/>
                  </a:lnTo>
                  <a:lnTo>
                    <a:pt x="37" y="570"/>
                  </a:lnTo>
                  <a:lnTo>
                    <a:pt x="37" y="570"/>
                  </a:lnTo>
                  <a:lnTo>
                    <a:pt x="37" y="570"/>
                  </a:lnTo>
                  <a:lnTo>
                    <a:pt x="37" y="570"/>
                  </a:lnTo>
                  <a:lnTo>
                    <a:pt x="37" y="570"/>
                  </a:lnTo>
                  <a:lnTo>
                    <a:pt x="37" y="570"/>
                  </a:lnTo>
                  <a:lnTo>
                    <a:pt x="37" y="570"/>
                  </a:lnTo>
                  <a:lnTo>
                    <a:pt x="37" y="570"/>
                  </a:lnTo>
                  <a:lnTo>
                    <a:pt x="37" y="570"/>
                  </a:lnTo>
                  <a:lnTo>
                    <a:pt x="37" y="570"/>
                  </a:lnTo>
                  <a:lnTo>
                    <a:pt x="37" y="570"/>
                  </a:lnTo>
                  <a:lnTo>
                    <a:pt x="37" y="570"/>
                  </a:lnTo>
                  <a:lnTo>
                    <a:pt x="36" y="570"/>
                  </a:lnTo>
                  <a:lnTo>
                    <a:pt x="36" y="570"/>
                  </a:lnTo>
                  <a:lnTo>
                    <a:pt x="36" y="570"/>
                  </a:lnTo>
                  <a:lnTo>
                    <a:pt x="36" y="570"/>
                  </a:lnTo>
                  <a:lnTo>
                    <a:pt x="36" y="570"/>
                  </a:lnTo>
                  <a:lnTo>
                    <a:pt x="36" y="570"/>
                  </a:lnTo>
                  <a:lnTo>
                    <a:pt x="36" y="570"/>
                  </a:lnTo>
                  <a:lnTo>
                    <a:pt x="36" y="570"/>
                  </a:lnTo>
                  <a:lnTo>
                    <a:pt x="36" y="570"/>
                  </a:lnTo>
                  <a:lnTo>
                    <a:pt x="36" y="570"/>
                  </a:lnTo>
                  <a:lnTo>
                    <a:pt x="35" y="570"/>
                  </a:lnTo>
                  <a:lnTo>
                    <a:pt x="35" y="570"/>
                  </a:lnTo>
                  <a:lnTo>
                    <a:pt x="35" y="570"/>
                  </a:lnTo>
                  <a:lnTo>
                    <a:pt x="35" y="570"/>
                  </a:lnTo>
                  <a:lnTo>
                    <a:pt x="35" y="570"/>
                  </a:lnTo>
                  <a:lnTo>
                    <a:pt x="35" y="570"/>
                  </a:lnTo>
                  <a:lnTo>
                    <a:pt x="35" y="570"/>
                  </a:lnTo>
                  <a:lnTo>
                    <a:pt x="35" y="570"/>
                  </a:lnTo>
                  <a:lnTo>
                    <a:pt x="35" y="570"/>
                  </a:lnTo>
                  <a:lnTo>
                    <a:pt x="35" y="570"/>
                  </a:lnTo>
                  <a:lnTo>
                    <a:pt x="35" y="570"/>
                  </a:lnTo>
                  <a:lnTo>
                    <a:pt x="35" y="570"/>
                  </a:lnTo>
                  <a:lnTo>
                    <a:pt x="34" y="570"/>
                  </a:lnTo>
                  <a:lnTo>
                    <a:pt x="34" y="570"/>
                  </a:lnTo>
                  <a:lnTo>
                    <a:pt x="34" y="570"/>
                  </a:lnTo>
                  <a:lnTo>
                    <a:pt x="34" y="570"/>
                  </a:lnTo>
                  <a:lnTo>
                    <a:pt x="34" y="570"/>
                  </a:lnTo>
                  <a:lnTo>
                    <a:pt x="34" y="570"/>
                  </a:lnTo>
                  <a:lnTo>
                    <a:pt x="34" y="570"/>
                  </a:lnTo>
                  <a:lnTo>
                    <a:pt x="34" y="570"/>
                  </a:lnTo>
                  <a:lnTo>
                    <a:pt x="34" y="570"/>
                  </a:lnTo>
                  <a:lnTo>
                    <a:pt x="34" y="570"/>
                  </a:lnTo>
                  <a:lnTo>
                    <a:pt x="34" y="570"/>
                  </a:lnTo>
                  <a:lnTo>
                    <a:pt x="33" y="570"/>
                  </a:lnTo>
                  <a:lnTo>
                    <a:pt x="33" y="570"/>
                  </a:lnTo>
                  <a:lnTo>
                    <a:pt x="33" y="570"/>
                  </a:lnTo>
                  <a:lnTo>
                    <a:pt x="33" y="570"/>
                  </a:lnTo>
                  <a:lnTo>
                    <a:pt x="33" y="570"/>
                  </a:lnTo>
                  <a:lnTo>
                    <a:pt x="33" y="570"/>
                  </a:lnTo>
                  <a:lnTo>
                    <a:pt x="33" y="570"/>
                  </a:lnTo>
                  <a:lnTo>
                    <a:pt x="33" y="570"/>
                  </a:lnTo>
                  <a:lnTo>
                    <a:pt x="33" y="570"/>
                  </a:lnTo>
                  <a:lnTo>
                    <a:pt x="33" y="570"/>
                  </a:lnTo>
                  <a:lnTo>
                    <a:pt x="33" y="570"/>
                  </a:lnTo>
                  <a:lnTo>
                    <a:pt x="32" y="570"/>
                  </a:lnTo>
                  <a:lnTo>
                    <a:pt x="32" y="570"/>
                  </a:lnTo>
                  <a:lnTo>
                    <a:pt x="32" y="570"/>
                  </a:lnTo>
                  <a:lnTo>
                    <a:pt x="32" y="570"/>
                  </a:lnTo>
                  <a:lnTo>
                    <a:pt x="32" y="570"/>
                  </a:lnTo>
                  <a:lnTo>
                    <a:pt x="32" y="570"/>
                  </a:lnTo>
                  <a:lnTo>
                    <a:pt x="32" y="570"/>
                  </a:lnTo>
                  <a:lnTo>
                    <a:pt x="32" y="570"/>
                  </a:lnTo>
                  <a:lnTo>
                    <a:pt x="32" y="570"/>
                  </a:lnTo>
                  <a:lnTo>
                    <a:pt x="32" y="570"/>
                  </a:lnTo>
                  <a:lnTo>
                    <a:pt x="32" y="570"/>
                  </a:lnTo>
                  <a:lnTo>
                    <a:pt x="31" y="570"/>
                  </a:lnTo>
                  <a:lnTo>
                    <a:pt x="31" y="570"/>
                  </a:lnTo>
                  <a:lnTo>
                    <a:pt x="31" y="570"/>
                  </a:lnTo>
                  <a:lnTo>
                    <a:pt x="31" y="570"/>
                  </a:lnTo>
                  <a:lnTo>
                    <a:pt x="31" y="570"/>
                  </a:lnTo>
                  <a:lnTo>
                    <a:pt x="31" y="570"/>
                  </a:lnTo>
                  <a:lnTo>
                    <a:pt x="31" y="570"/>
                  </a:lnTo>
                  <a:lnTo>
                    <a:pt x="31" y="570"/>
                  </a:lnTo>
                  <a:lnTo>
                    <a:pt x="31" y="570"/>
                  </a:lnTo>
                  <a:lnTo>
                    <a:pt x="31" y="570"/>
                  </a:lnTo>
                  <a:lnTo>
                    <a:pt x="31" y="570"/>
                  </a:lnTo>
                  <a:lnTo>
                    <a:pt x="31" y="570"/>
                  </a:lnTo>
                  <a:lnTo>
                    <a:pt x="30" y="570"/>
                  </a:lnTo>
                  <a:lnTo>
                    <a:pt x="30" y="570"/>
                  </a:lnTo>
                  <a:lnTo>
                    <a:pt x="30" y="570"/>
                  </a:lnTo>
                  <a:lnTo>
                    <a:pt x="30" y="570"/>
                  </a:lnTo>
                  <a:lnTo>
                    <a:pt x="30" y="570"/>
                  </a:lnTo>
                  <a:lnTo>
                    <a:pt x="30" y="570"/>
                  </a:lnTo>
                  <a:lnTo>
                    <a:pt x="30" y="570"/>
                  </a:lnTo>
                  <a:lnTo>
                    <a:pt x="30" y="570"/>
                  </a:lnTo>
                  <a:lnTo>
                    <a:pt x="30" y="570"/>
                  </a:lnTo>
                  <a:lnTo>
                    <a:pt x="30" y="570"/>
                  </a:lnTo>
                  <a:lnTo>
                    <a:pt x="29" y="570"/>
                  </a:lnTo>
                  <a:lnTo>
                    <a:pt x="29" y="570"/>
                  </a:lnTo>
                  <a:lnTo>
                    <a:pt x="29" y="570"/>
                  </a:lnTo>
                  <a:lnTo>
                    <a:pt x="29" y="570"/>
                  </a:lnTo>
                  <a:lnTo>
                    <a:pt x="29" y="570"/>
                  </a:lnTo>
                  <a:lnTo>
                    <a:pt x="29" y="570"/>
                  </a:lnTo>
                  <a:lnTo>
                    <a:pt x="29" y="570"/>
                  </a:lnTo>
                  <a:lnTo>
                    <a:pt x="29" y="570"/>
                  </a:lnTo>
                  <a:lnTo>
                    <a:pt x="29" y="570"/>
                  </a:lnTo>
                  <a:lnTo>
                    <a:pt x="29" y="570"/>
                  </a:lnTo>
                  <a:lnTo>
                    <a:pt x="29" y="570"/>
                  </a:lnTo>
                  <a:lnTo>
                    <a:pt x="29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8" y="570"/>
                  </a:lnTo>
                  <a:lnTo>
                    <a:pt x="27" y="570"/>
                  </a:lnTo>
                  <a:lnTo>
                    <a:pt x="27" y="570"/>
                  </a:lnTo>
                  <a:lnTo>
                    <a:pt x="27" y="570"/>
                  </a:lnTo>
                  <a:lnTo>
                    <a:pt x="27" y="570"/>
                  </a:lnTo>
                  <a:lnTo>
                    <a:pt x="27" y="570"/>
                  </a:lnTo>
                  <a:lnTo>
                    <a:pt x="27" y="570"/>
                  </a:lnTo>
                  <a:lnTo>
                    <a:pt x="27" y="570"/>
                  </a:lnTo>
                  <a:lnTo>
                    <a:pt x="27" y="570"/>
                  </a:lnTo>
                  <a:lnTo>
                    <a:pt x="27" y="570"/>
                  </a:lnTo>
                  <a:lnTo>
                    <a:pt x="27" y="570"/>
                  </a:lnTo>
                  <a:lnTo>
                    <a:pt x="27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6" y="570"/>
                  </a:lnTo>
                  <a:lnTo>
                    <a:pt x="25" y="570"/>
                  </a:lnTo>
                  <a:lnTo>
                    <a:pt x="25" y="570"/>
                  </a:lnTo>
                  <a:lnTo>
                    <a:pt x="25" y="570"/>
                  </a:lnTo>
                  <a:lnTo>
                    <a:pt x="25" y="570"/>
                  </a:lnTo>
                  <a:lnTo>
                    <a:pt x="25" y="570"/>
                  </a:lnTo>
                  <a:lnTo>
                    <a:pt x="25" y="570"/>
                  </a:lnTo>
                  <a:lnTo>
                    <a:pt x="25" y="570"/>
                  </a:lnTo>
                  <a:lnTo>
                    <a:pt x="25" y="570"/>
                  </a:lnTo>
                  <a:lnTo>
                    <a:pt x="25" y="570"/>
                  </a:lnTo>
                  <a:lnTo>
                    <a:pt x="25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4" y="570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3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2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1" y="570"/>
                  </a:lnTo>
                  <a:lnTo>
                    <a:pt x="20" y="570"/>
                  </a:lnTo>
                  <a:lnTo>
                    <a:pt x="20" y="570"/>
                  </a:lnTo>
                  <a:lnTo>
                    <a:pt x="20" y="570"/>
                  </a:lnTo>
                  <a:lnTo>
                    <a:pt x="20" y="570"/>
                  </a:lnTo>
                  <a:lnTo>
                    <a:pt x="20" y="570"/>
                  </a:lnTo>
                  <a:lnTo>
                    <a:pt x="20" y="570"/>
                  </a:lnTo>
                  <a:lnTo>
                    <a:pt x="20" y="570"/>
                  </a:lnTo>
                  <a:lnTo>
                    <a:pt x="20" y="570"/>
                  </a:lnTo>
                  <a:lnTo>
                    <a:pt x="20" y="570"/>
                  </a:lnTo>
                  <a:lnTo>
                    <a:pt x="20" y="570"/>
                  </a:lnTo>
                  <a:lnTo>
                    <a:pt x="20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9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8" y="570"/>
                  </a:lnTo>
                  <a:lnTo>
                    <a:pt x="17" y="570"/>
                  </a:lnTo>
                  <a:lnTo>
                    <a:pt x="17" y="570"/>
                  </a:lnTo>
                  <a:lnTo>
                    <a:pt x="17" y="570"/>
                  </a:lnTo>
                  <a:lnTo>
                    <a:pt x="17" y="570"/>
                  </a:lnTo>
                  <a:lnTo>
                    <a:pt x="17" y="570"/>
                  </a:lnTo>
                  <a:lnTo>
                    <a:pt x="17" y="570"/>
                  </a:lnTo>
                  <a:lnTo>
                    <a:pt x="17" y="570"/>
                  </a:lnTo>
                  <a:lnTo>
                    <a:pt x="17" y="570"/>
                  </a:lnTo>
                  <a:lnTo>
                    <a:pt x="17" y="570"/>
                  </a:lnTo>
                  <a:lnTo>
                    <a:pt x="17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6" y="570"/>
                  </a:lnTo>
                  <a:lnTo>
                    <a:pt x="15" y="570"/>
                  </a:lnTo>
                  <a:lnTo>
                    <a:pt x="15" y="570"/>
                  </a:lnTo>
                  <a:lnTo>
                    <a:pt x="15" y="570"/>
                  </a:lnTo>
                  <a:lnTo>
                    <a:pt x="15" y="570"/>
                  </a:lnTo>
                  <a:lnTo>
                    <a:pt x="15" y="570"/>
                  </a:lnTo>
                  <a:lnTo>
                    <a:pt x="15" y="570"/>
                  </a:lnTo>
                  <a:lnTo>
                    <a:pt x="15" y="570"/>
                  </a:lnTo>
                  <a:lnTo>
                    <a:pt x="15" y="570"/>
                  </a:lnTo>
                  <a:lnTo>
                    <a:pt x="15" y="570"/>
                  </a:lnTo>
                  <a:lnTo>
                    <a:pt x="15" y="570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14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3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2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1" y="570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10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9" y="570"/>
                  </a:lnTo>
                  <a:lnTo>
                    <a:pt x="8" y="570"/>
                  </a:lnTo>
                  <a:lnTo>
                    <a:pt x="8" y="570"/>
                  </a:lnTo>
                  <a:lnTo>
                    <a:pt x="8" y="570"/>
                  </a:lnTo>
                  <a:lnTo>
                    <a:pt x="8" y="570"/>
                  </a:lnTo>
                  <a:lnTo>
                    <a:pt x="8" y="570"/>
                  </a:lnTo>
                  <a:lnTo>
                    <a:pt x="8" y="570"/>
                  </a:lnTo>
                  <a:lnTo>
                    <a:pt x="8" y="570"/>
                  </a:lnTo>
                  <a:lnTo>
                    <a:pt x="8" y="570"/>
                  </a:lnTo>
                  <a:lnTo>
                    <a:pt x="8" y="570"/>
                  </a:lnTo>
                  <a:lnTo>
                    <a:pt x="8" y="570"/>
                  </a:lnTo>
                  <a:lnTo>
                    <a:pt x="8" y="570"/>
                  </a:lnTo>
                  <a:lnTo>
                    <a:pt x="7" y="570"/>
                  </a:lnTo>
                  <a:lnTo>
                    <a:pt x="7" y="570"/>
                  </a:lnTo>
                  <a:lnTo>
                    <a:pt x="7" y="570"/>
                  </a:lnTo>
                  <a:lnTo>
                    <a:pt x="7" y="570"/>
                  </a:lnTo>
                  <a:lnTo>
                    <a:pt x="7" y="570"/>
                  </a:lnTo>
                  <a:lnTo>
                    <a:pt x="7" y="570"/>
                  </a:lnTo>
                  <a:lnTo>
                    <a:pt x="7" y="570"/>
                  </a:lnTo>
                  <a:lnTo>
                    <a:pt x="7" y="570"/>
                  </a:lnTo>
                  <a:lnTo>
                    <a:pt x="7" y="570"/>
                  </a:lnTo>
                  <a:lnTo>
                    <a:pt x="7" y="570"/>
                  </a:lnTo>
                  <a:lnTo>
                    <a:pt x="7" y="570"/>
                  </a:lnTo>
                  <a:lnTo>
                    <a:pt x="6" y="570"/>
                  </a:lnTo>
                  <a:lnTo>
                    <a:pt x="6" y="570"/>
                  </a:lnTo>
                  <a:lnTo>
                    <a:pt x="6" y="570"/>
                  </a:lnTo>
                  <a:lnTo>
                    <a:pt x="6" y="570"/>
                  </a:lnTo>
                  <a:lnTo>
                    <a:pt x="6" y="570"/>
                  </a:lnTo>
                  <a:lnTo>
                    <a:pt x="6" y="570"/>
                  </a:lnTo>
                  <a:lnTo>
                    <a:pt x="6" y="570"/>
                  </a:lnTo>
                  <a:lnTo>
                    <a:pt x="6" y="570"/>
                  </a:lnTo>
                  <a:lnTo>
                    <a:pt x="6" y="570"/>
                  </a:lnTo>
                  <a:lnTo>
                    <a:pt x="6" y="570"/>
                  </a:lnTo>
                  <a:lnTo>
                    <a:pt x="6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5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4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3" y="57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2" y="570"/>
                  </a:lnTo>
                  <a:lnTo>
                    <a:pt x="1" y="570"/>
                  </a:lnTo>
                  <a:lnTo>
                    <a:pt x="1" y="570"/>
                  </a:lnTo>
                  <a:lnTo>
                    <a:pt x="1" y="570"/>
                  </a:lnTo>
                  <a:lnTo>
                    <a:pt x="1" y="570"/>
                  </a:lnTo>
                  <a:lnTo>
                    <a:pt x="1" y="570"/>
                  </a:lnTo>
                  <a:lnTo>
                    <a:pt x="1" y="570"/>
                  </a:lnTo>
                  <a:lnTo>
                    <a:pt x="1" y="570"/>
                  </a:lnTo>
                  <a:lnTo>
                    <a:pt x="1" y="570"/>
                  </a:lnTo>
                  <a:lnTo>
                    <a:pt x="1" y="570"/>
                  </a:lnTo>
                  <a:lnTo>
                    <a:pt x="1" y="570"/>
                  </a:lnTo>
                  <a:lnTo>
                    <a:pt x="1" y="570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5" name="TextBox 84"/>
          <p:cNvSpPr txBox="1"/>
          <p:nvPr/>
        </p:nvSpPr>
        <p:spPr>
          <a:xfrm rot="16200000">
            <a:off x="7711677" y="4713536"/>
            <a:ext cx="761844" cy="234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accent1"/>
                </a:solidFill>
              </a:rPr>
              <a:t>Probability</a:t>
            </a:r>
          </a:p>
        </p:txBody>
      </p:sp>
      <p:sp>
        <p:nvSpPr>
          <p:cNvPr id="63" name="Content Placeholder 4"/>
          <p:cNvSpPr txBox="1">
            <a:spLocks/>
          </p:cNvSpPr>
          <p:nvPr/>
        </p:nvSpPr>
        <p:spPr>
          <a:xfrm>
            <a:off x="1264174" y="3526362"/>
            <a:ext cx="6906922" cy="57285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 baseline="0">
                <a:solidFill>
                  <a:srgbClr val="464749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3.  Second level analysis </a:t>
            </a:r>
            <a:r>
              <a:rPr lang="en-GB" sz="1600" dirty="0"/>
              <a:t>(GLM of connectivity parameters)</a:t>
            </a:r>
            <a:endParaRPr lang="en-GB" sz="2400" dirty="0"/>
          </a:p>
        </p:txBody>
      </p:sp>
      <p:pic>
        <p:nvPicPr>
          <p:cNvPr id="64" name="Picture 39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70"/>
          <a:stretch>
            <a:fillRect/>
          </a:stretch>
        </p:blipFill>
        <p:spPr bwMode="auto">
          <a:xfrm>
            <a:off x="8276988" y="3405281"/>
            <a:ext cx="997972" cy="84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itle 1"/>
          <p:cNvSpPr txBox="1">
            <a:spLocks/>
          </p:cNvSpPr>
          <p:nvPr/>
        </p:nvSpPr>
        <p:spPr>
          <a:xfrm>
            <a:off x="0" y="391"/>
            <a:ext cx="10867431" cy="52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-50" baseline="0" dirty="0" smtClean="0">
                <a:solidFill>
                  <a:schemeClr val="tx1"/>
                </a:solidFill>
                <a:latin typeface="+mn-lt"/>
                <a:ea typeface="+mj-ea"/>
                <a:cs typeface="Wellcome Bold"/>
              </a:defRPr>
            </a:lvl1pPr>
          </a:lstStyle>
          <a:p>
            <a:r>
              <a:rPr lang="en-GB" sz="3200" dirty="0" smtClean="0"/>
              <a:t>DCM Framework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3050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3057" y="121825"/>
            <a:ext cx="10452101" cy="1096963"/>
          </a:xfrm>
        </p:spPr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474" y="2316481"/>
            <a:ext cx="10032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accent1"/>
                </a:solidFill>
              </a:rPr>
              <a:t>fMRI Connectivity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accent1"/>
                </a:solidFill>
              </a:rPr>
              <a:t>Overview of DCM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accent1"/>
                </a:solidFill>
              </a:rPr>
              <a:t>Model specification</a:t>
            </a:r>
            <a:r>
              <a:rPr lang="en-GB" sz="2400" dirty="0">
                <a:solidFill>
                  <a:schemeClr val="accent1"/>
                </a:solidFill>
              </a:rPr>
              <a:t/>
            </a:r>
            <a:br>
              <a:rPr lang="en-GB" sz="2400" dirty="0">
                <a:solidFill>
                  <a:schemeClr val="accent1"/>
                </a:solidFill>
              </a:rPr>
            </a:br>
            <a:endParaRPr lang="en-GB" sz="24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Model </a:t>
            </a:r>
            <a:r>
              <a:rPr lang="en-GB" sz="2400" dirty="0" smtClean="0">
                <a:solidFill>
                  <a:schemeClr val="accent1"/>
                </a:solidFill>
              </a:rPr>
              <a:t>estimation</a:t>
            </a:r>
            <a:r>
              <a:rPr lang="en-GB" sz="2400" dirty="0">
                <a:solidFill>
                  <a:schemeClr val="accent1"/>
                </a:solidFill>
              </a:rPr>
              <a:t/>
            </a:r>
            <a:br>
              <a:rPr lang="en-GB" sz="2400" dirty="0">
                <a:solidFill>
                  <a:schemeClr val="accent1"/>
                </a:solidFill>
              </a:rPr>
            </a:br>
            <a:endParaRPr lang="en-GB" sz="24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Model comparison</a:t>
            </a:r>
          </a:p>
        </p:txBody>
      </p:sp>
    </p:spTree>
    <p:extLst>
      <p:ext uri="{BB962C8B-B14F-4D97-AF65-F5344CB8AC3E}">
        <p14:creationId xmlns:p14="http://schemas.microsoft.com/office/powerpoint/2010/main" val="35006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3057" y="121825"/>
            <a:ext cx="10452101" cy="1096963"/>
          </a:xfrm>
        </p:spPr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474" y="2316481"/>
            <a:ext cx="10032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solidFill>
                  <a:schemeClr val="accent1"/>
                </a:solidFill>
              </a:rPr>
              <a:t>fMRI Connectivity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accent1"/>
                </a:solidFill>
              </a:rPr>
              <a:t>Overview of DCM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Model specification</a:t>
            </a:r>
            <a:br>
              <a:rPr lang="en-GB" sz="2400" dirty="0">
                <a:solidFill>
                  <a:schemeClr val="accent1"/>
                </a:solidFill>
              </a:rPr>
            </a:br>
            <a:endParaRPr lang="en-GB" sz="24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Model </a:t>
            </a:r>
            <a:r>
              <a:rPr lang="en-GB" sz="2400" dirty="0" smtClean="0">
                <a:solidFill>
                  <a:schemeClr val="accent1"/>
                </a:solidFill>
              </a:rPr>
              <a:t>estimation</a:t>
            </a:r>
            <a:r>
              <a:rPr lang="en-GB" sz="2400" dirty="0">
                <a:solidFill>
                  <a:schemeClr val="accent1"/>
                </a:solidFill>
              </a:rPr>
              <a:t/>
            </a:r>
            <a:br>
              <a:rPr lang="en-GB" sz="2400" dirty="0">
                <a:solidFill>
                  <a:schemeClr val="accent1"/>
                </a:solidFill>
              </a:rPr>
            </a:br>
            <a:endParaRPr lang="en-GB" sz="24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Model comparison</a:t>
            </a:r>
          </a:p>
        </p:txBody>
      </p:sp>
    </p:spTree>
    <p:extLst>
      <p:ext uri="{BB962C8B-B14F-4D97-AF65-F5344CB8AC3E}">
        <p14:creationId xmlns:p14="http://schemas.microsoft.com/office/powerpoint/2010/main" val="144544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65988" y="497855"/>
            <a:ext cx="8149959" cy="5046077"/>
          </a:xfrm>
        </p:spPr>
        <p:txBody>
          <a:bodyPr>
            <a:normAutofit/>
          </a:bodyPr>
          <a:lstStyle/>
          <a:p>
            <a:endParaRPr lang="en-GB" altLang="el-GR" sz="1920" dirty="0">
              <a:latin typeface="+mn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l-GR" sz="1920" b="1" dirty="0">
                <a:cs typeface="Times New Roman" panose="02020603050405020304" pitchFamily="18" charset="0"/>
              </a:rPr>
              <a:t>For small systems </a:t>
            </a:r>
            <a:r>
              <a:rPr lang="en-GB" altLang="el-GR" sz="1920" dirty="0">
                <a:cs typeface="Times New Roman" panose="02020603050405020304" pitchFamily="18" charset="0"/>
              </a:rPr>
              <a:t>(i.e., networks with a small number of nodes), it is possible to </a:t>
            </a:r>
            <a:r>
              <a:rPr lang="en-GB" altLang="el-GR" sz="1920" b="1" dirty="0">
                <a:cs typeface="Times New Roman" panose="02020603050405020304" pitchFamily="18" charset="0"/>
              </a:rPr>
              <a:t>investigate all possible connectivity architectures</a:t>
            </a:r>
            <a:r>
              <a:rPr lang="en-GB" altLang="el-GR" sz="1920" dirty="0">
                <a:cs typeface="Times New Roman" panose="02020603050405020304" pitchFamily="18" charset="0"/>
              </a:rPr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altLang="el-GR" sz="1920" dirty="0"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l-GR" sz="1920" b="1" dirty="0">
                <a:cs typeface="Times New Roman" panose="02020603050405020304" pitchFamily="18" charset="0"/>
              </a:rPr>
              <a:t>With increasing number of regions and inputs</a:t>
            </a:r>
            <a:r>
              <a:rPr lang="en-GB" altLang="el-GR" sz="1920" dirty="0">
                <a:cs typeface="Times New Roman" panose="02020603050405020304" pitchFamily="18" charset="0"/>
              </a:rPr>
              <a:t>, </a:t>
            </a:r>
            <a:r>
              <a:rPr lang="en-GB" altLang="el-GR" sz="1920" b="1" dirty="0">
                <a:cs typeface="Times New Roman" panose="02020603050405020304" pitchFamily="18" charset="0"/>
              </a:rPr>
              <a:t>evaluating all possible models, a fact that becomes practically impossible</a:t>
            </a:r>
            <a:r>
              <a:rPr lang="en-GB" altLang="el-GR" sz="1920" dirty="0">
                <a:cs typeface="Times New Roman" panose="02020603050405020304" pitchFamily="18" charset="0"/>
              </a:rPr>
              <a:t>.</a:t>
            </a:r>
            <a:endParaRPr lang="en-GB" sz="1920" b="1" dirty="0">
              <a:cs typeface="Times New Roman" panose="02020603050405020304" pitchFamily="18" charset="0"/>
            </a:endParaRPr>
          </a:p>
          <a:p>
            <a:endParaRPr lang="en-GB" sz="1920" b="1" dirty="0">
              <a:latin typeface="+mn-lt"/>
            </a:endParaRPr>
          </a:p>
          <a:p>
            <a:endParaRPr lang="en-GB" sz="1920" dirty="0">
              <a:latin typeface="+mn-lt"/>
            </a:endParaRPr>
          </a:p>
          <a:p>
            <a:endParaRPr lang="en-GB" sz="192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00055" y="1808528"/>
            <a:ext cx="7387988" cy="156966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altLang="el-GR" sz="3200" dirty="0">
                <a:solidFill>
                  <a:schemeClr val="accent2"/>
                </a:solidFill>
                <a:cs typeface="Times New Roman" panose="02020603050405020304" pitchFamily="18" charset="0"/>
              </a:rPr>
              <a:t>Motivate model space carefully – create a series of models based on biologically plausible </a:t>
            </a:r>
            <a:r>
              <a:rPr lang="en-GB" altLang="el-GR" sz="32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hypotheses</a:t>
            </a:r>
            <a:endParaRPr lang="en-GB" altLang="el-GR" sz="3200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7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69" y="387626"/>
            <a:ext cx="10445289" cy="4896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05461" y="5734878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accent2"/>
                </a:solidFill>
              </a:rPr>
              <a:t>Mugumi</a:t>
            </a:r>
            <a:r>
              <a:rPr lang="en-GB" dirty="0" smtClean="0">
                <a:solidFill>
                  <a:schemeClr val="accent2"/>
                </a:solidFill>
              </a:rPr>
              <a:t> et al, 2014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8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125" t="50535" r="66049" b="40068"/>
          <a:stretch/>
        </p:blipFill>
        <p:spPr>
          <a:xfrm>
            <a:off x="606653" y="1028697"/>
            <a:ext cx="4905828" cy="1074058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6307182" y="2173141"/>
            <a:ext cx="3617783" cy="4326480"/>
            <a:chOff x="6307182" y="2173141"/>
            <a:chExt cx="3617783" cy="4326480"/>
          </a:xfrm>
        </p:grpSpPr>
        <p:sp>
          <p:nvSpPr>
            <p:cNvPr id="19" name="Arc 18"/>
            <p:cNvSpPr/>
            <p:nvPr/>
          </p:nvSpPr>
          <p:spPr>
            <a:xfrm rot="4386381">
              <a:off x="8849510" y="5017695"/>
              <a:ext cx="451817" cy="487063"/>
            </a:xfrm>
            <a:prstGeom prst="arc">
              <a:avLst>
                <a:gd name="adj1" fmla="val 10278105"/>
                <a:gd name="adj2" fmla="val 1849105"/>
              </a:avLst>
            </a:prstGeom>
            <a:ln w="38100">
              <a:solidFill>
                <a:srgbClr val="3852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Arc 19"/>
            <p:cNvSpPr/>
            <p:nvPr/>
          </p:nvSpPr>
          <p:spPr>
            <a:xfrm rot="3524505">
              <a:off x="8849512" y="3477516"/>
              <a:ext cx="451817" cy="487063"/>
            </a:xfrm>
            <a:prstGeom prst="arc">
              <a:avLst>
                <a:gd name="adj1" fmla="val 10278105"/>
                <a:gd name="adj2" fmla="val 1849105"/>
              </a:avLst>
            </a:prstGeom>
            <a:ln w="38100">
              <a:solidFill>
                <a:srgbClr val="3852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V="1">
              <a:off x="8379664" y="4143988"/>
              <a:ext cx="0" cy="874883"/>
            </a:xfrm>
            <a:prstGeom prst="straightConnector1">
              <a:avLst/>
            </a:prstGeom>
            <a:ln w="38100">
              <a:solidFill>
                <a:srgbClr val="3852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8950516" y="4029688"/>
              <a:ext cx="0" cy="874883"/>
            </a:xfrm>
            <a:prstGeom prst="straightConnector1">
              <a:avLst/>
            </a:prstGeom>
            <a:ln w="38100">
              <a:solidFill>
                <a:srgbClr val="3852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8261436" y="3404108"/>
              <a:ext cx="807308" cy="80730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/>
          </p:nvSpPr>
          <p:spPr>
            <a:xfrm>
              <a:off x="8261436" y="4849843"/>
              <a:ext cx="807308" cy="80730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429415" y="4772505"/>
              <a:ext cx="950249" cy="0"/>
            </a:xfrm>
            <a:prstGeom prst="line">
              <a:avLst/>
            </a:prstGeom>
            <a:ln w="38100">
              <a:solidFill>
                <a:srgbClr val="D1A24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9521311" y="3858567"/>
              <a:ext cx="403654" cy="403654"/>
            </a:xfrm>
            <a:prstGeom prst="rect">
              <a:avLst/>
            </a:prstGeom>
            <a:solidFill>
              <a:srgbClr val="385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A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521311" y="4304209"/>
              <a:ext cx="403654" cy="403654"/>
            </a:xfrm>
            <a:prstGeom prst="rect">
              <a:avLst/>
            </a:prstGeom>
            <a:solidFill>
              <a:srgbClr val="D1A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B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521311" y="4749851"/>
              <a:ext cx="403654" cy="403654"/>
            </a:xfrm>
            <a:prstGeom prst="rect">
              <a:avLst/>
            </a:prstGeom>
            <a:solidFill>
              <a:srgbClr val="CC4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C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6758373" y="2677924"/>
              <a:ext cx="807308" cy="80730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521311" y="5195494"/>
              <a:ext cx="403654" cy="403654"/>
            </a:xfrm>
            <a:prstGeom prst="rect">
              <a:avLst/>
            </a:prstGeom>
            <a:solidFill>
              <a:srgbClr val="1875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D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8644495" y="5661264"/>
              <a:ext cx="0" cy="399541"/>
            </a:xfrm>
            <a:prstGeom prst="straightConnector1">
              <a:avLst/>
            </a:prstGeom>
            <a:ln w="38100">
              <a:solidFill>
                <a:srgbClr val="CC44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9" idx="5"/>
            </p:cNvCxnSpPr>
            <p:nvPr/>
          </p:nvCxnSpPr>
          <p:spPr>
            <a:xfrm>
              <a:off x="7447453" y="3367004"/>
              <a:ext cx="932211" cy="1044026"/>
            </a:xfrm>
            <a:prstGeom prst="straightConnector1">
              <a:avLst/>
            </a:prstGeom>
            <a:ln w="38100">
              <a:solidFill>
                <a:srgbClr val="18750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5400000" flipV="1">
              <a:off x="6506953" y="2876466"/>
              <a:ext cx="0" cy="399541"/>
            </a:xfrm>
            <a:prstGeom prst="straightConnector1">
              <a:avLst/>
            </a:prstGeom>
            <a:ln w="38100">
              <a:solidFill>
                <a:srgbClr val="CC44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Arc 33"/>
            <p:cNvSpPr/>
            <p:nvPr/>
          </p:nvSpPr>
          <p:spPr>
            <a:xfrm rot="3524505">
              <a:off x="7348871" y="2726653"/>
              <a:ext cx="451817" cy="487063"/>
            </a:xfrm>
            <a:prstGeom prst="arc">
              <a:avLst>
                <a:gd name="adj1" fmla="val 10278105"/>
                <a:gd name="adj2" fmla="val 1849105"/>
              </a:avLst>
            </a:prstGeom>
            <a:ln w="38100">
              <a:solidFill>
                <a:srgbClr val="3852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79902" y="2173141"/>
              <a:ext cx="20569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2">
                      <a:lumMod val="75000"/>
                      <a:lumOff val="25000"/>
                    </a:schemeClr>
                  </a:solidFill>
                </a:rPr>
                <a:t>Non-linear Model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869404" y="6191844"/>
              <a:ext cx="17860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</a:rPr>
                <a:t>Stephan et al., 2008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E64A494-411E-B941-9AD2-067129CFEE38}"/>
              </a:ext>
            </a:extLst>
          </p:cNvPr>
          <p:cNvGrpSpPr/>
          <p:nvPr/>
        </p:nvGrpSpPr>
        <p:grpSpPr>
          <a:xfrm>
            <a:off x="1391088" y="2173141"/>
            <a:ext cx="2495550" cy="4272859"/>
            <a:chOff x="1391088" y="2173141"/>
            <a:chExt cx="2495550" cy="4272859"/>
          </a:xfrm>
        </p:grpSpPr>
        <p:sp>
          <p:nvSpPr>
            <p:cNvPr id="5" name="Arc 4"/>
            <p:cNvSpPr/>
            <p:nvPr/>
          </p:nvSpPr>
          <p:spPr>
            <a:xfrm rot="4386381">
              <a:off x="2804507" y="4697709"/>
              <a:ext cx="451817" cy="487063"/>
            </a:xfrm>
            <a:prstGeom prst="arc">
              <a:avLst>
                <a:gd name="adj1" fmla="val 10278105"/>
                <a:gd name="adj2" fmla="val 1849105"/>
              </a:avLst>
            </a:prstGeom>
            <a:ln w="38100">
              <a:solidFill>
                <a:srgbClr val="3852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Arc 5"/>
            <p:cNvSpPr/>
            <p:nvPr/>
          </p:nvSpPr>
          <p:spPr>
            <a:xfrm rot="3524505">
              <a:off x="2804509" y="3157530"/>
              <a:ext cx="451817" cy="487063"/>
            </a:xfrm>
            <a:prstGeom prst="arc">
              <a:avLst>
                <a:gd name="adj1" fmla="val 10278105"/>
                <a:gd name="adj2" fmla="val 1849105"/>
              </a:avLst>
            </a:prstGeom>
            <a:ln w="38100">
              <a:solidFill>
                <a:srgbClr val="3852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341337" y="3806516"/>
              <a:ext cx="0" cy="874883"/>
            </a:xfrm>
            <a:prstGeom prst="straightConnector1">
              <a:avLst/>
            </a:prstGeom>
            <a:ln w="38100">
              <a:solidFill>
                <a:srgbClr val="3852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912189" y="3666816"/>
              <a:ext cx="0" cy="874883"/>
            </a:xfrm>
            <a:prstGeom prst="straightConnector1">
              <a:avLst/>
            </a:prstGeom>
            <a:ln w="38100">
              <a:solidFill>
                <a:srgbClr val="3852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223109" y="3041236"/>
              <a:ext cx="807308" cy="80730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2223109" y="4486971"/>
              <a:ext cx="807308" cy="80730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Arrow Connector 10"/>
            <p:cNvCxnSpPr>
              <a:endCxn id="10" idx="4"/>
            </p:cNvCxnSpPr>
            <p:nvPr/>
          </p:nvCxnSpPr>
          <p:spPr>
            <a:xfrm flipV="1">
              <a:off x="2626763" y="5294279"/>
              <a:ext cx="0" cy="399541"/>
            </a:xfrm>
            <a:prstGeom prst="straightConnector1">
              <a:avLst/>
            </a:prstGeom>
            <a:ln w="38100">
              <a:solidFill>
                <a:srgbClr val="CC444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91088" y="4235722"/>
              <a:ext cx="950249" cy="0"/>
            </a:xfrm>
            <a:prstGeom prst="line">
              <a:avLst/>
            </a:prstGeom>
            <a:ln w="38100">
              <a:solidFill>
                <a:srgbClr val="D1A245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482984" y="3495695"/>
              <a:ext cx="403654" cy="403654"/>
            </a:xfrm>
            <a:prstGeom prst="rect">
              <a:avLst/>
            </a:prstGeom>
            <a:solidFill>
              <a:srgbClr val="3852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A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82984" y="3944995"/>
              <a:ext cx="403654" cy="403654"/>
            </a:xfrm>
            <a:prstGeom prst="rect">
              <a:avLst/>
            </a:prstGeom>
            <a:solidFill>
              <a:srgbClr val="D1A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B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82984" y="4389495"/>
              <a:ext cx="403654" cy="403654"/>
            </a:xfrm>
            <a:prstGeom prst="rect">
              <a:avLst/>
            </a:prstGeom>
            <a:solidFill>
              <a:srgbClr val="CC4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816976" y="4747763"/>
                  <a:ext cx="441403" cy="3539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700" b="0" i="1" dirty="0" smtClean="0">
                                <a:solidFill>
                                  <a:schemeClr val="accent2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dirty="0" smtClean="0">
                                <a:solidFill>
                                  <a:schemeClr val="accent2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700" b="0" i="1" dirty="0" smtClean="0">
                                <a:solidFill>
                                  <a:schemeClr val="accent2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700" dirty="0">
                    <a:solidFill>
                      <a:schemeClr val="accent2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976" y="4747763"/>
                  <a:ext cx="441403" cy="3539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16976" y="3224089"/>
                  <a:ext cx="430182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700" b="0" i="1" dirty="0" smtClean="0">
                                <a:solidFill>
                                  <a:schemeClr val="accent2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dirty="0" smtClean="0">
                                <a:solidFill>
                                  <a:schemeClr val="accent2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700" b="0" i="1" dirty="0" smtClean="0">
                                <a:solidFill>
                                  <a:schemeClr val="accent2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1700" dirty="0">
                    <a:solidFill>
                      <a:schemeClr val="accent2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976" y="3224089"/>
                  <a:ext cx="430182" cy="3539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/>
            <p:cNvSpPr txBox="1"/>
            <p:nvPr/>
          </p:nvSpPr>
          <p:spPr>
            <a:xfrm>
              <a:off x="1816976" y="2173141"/>
              <a:ext cx="17748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2">
                      <a:lumMod val="75000"/>
                      <a:lumOff val="25000"/>
                    </a:schemeClr>
                  </a:solidFill>
                </a:rPr>
                <a:t>Bilinear model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975673" y="6138223"/>
              <a:ext cx="1665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</a:rPr>
                <a:t>Friston et al., 2003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044901" y="3495695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Intrinsic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37011" y="3958433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Modulatory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063346" y="443034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External</a:t>
            </a:r>
            <a:endParaRPr lang="en-US" dirty="0"/>
          </a:p>
        </p:txBody>
      </p:sp>
      <p:sp>
        <p:nvSpPr>
          <p:cNvPr id="44" name="Left Arrow 43"/>
          <p:cNvSpPr/>
          <p:nvPr/>
        </p:nvSpPr>
        <p:spPr>
          <a:xfrm>
            <a:off x="10072187" y="5268393"/>
            <a:ext cx="912218" cy="257856"/>
          </a:xfrm>
          <a:prstGeom prst="lef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9993268" y="3967720"/>
            <a:ext cx="1490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Contribution of other units on connection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0" y="391"/>
            <a:ext cx="10867431" cy="52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-50" baseline="0" dirty="0" smtClean="0">
                <a:solidFill>
                  <a:schemeClr val="tx1"/>
                </a:solidFill>
                <a:latin typeface="+mn-lt"/>
                <a:ea typeface="+mj-ea"/>
                <a:cs typeface="Wellcome Bold"/>
              </a:defRPr>
            </a:lvl1pPr>
          </a:lstStyle>
          <a:p>
            <a:r>
              <a:rPr lang="en-GB" sz="3200" dirty="0" smtClean="0"/>
              <a:t>Model specification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9622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 animBg="1"/>
      <p:bldP spid="4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/>
          <a:srcRect b="73572"/>
          <a:stretch/>
        </p:blipFill>
        <p:spPr>
          <a:xfrm>
            <a:off x="606653" y="950898"/>
            <a:ext cx="4886325" cy="135175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AB5BE77-D52B-2D48-96B1-417289227192}"/>
              </a:ext>
            </a:extLst>
          </p:cNvPr>
          <p:cNvGrpSpPr/>
          <p:nvPr/>
        </p:nvGrpSpPr>
        <p:grpSpPr>
          <a:xfrm>
            <a:off x="1517310" y="2597579"/>
            <a:ext cx="2428870" cy="3848421"/>
            <a:chOff x="1517310" y="2597579"/>
            <a:chExt cx="2428870" cy="3848421"/>
          </a:xfrm>
        </p:grpSpPr>
        <p:sp>
          <p:nvSpPr>
            <p:cNvPr id="5" name="Arc 4"/>
            <p:cNvSpPr/>
            <p:nvPr/>
          </p:nvSpPr>
          <p:spPr>
            <a:xfrm rot="4386381">
              <a:off x="2804507" y="4920545"/>
              <a:ext cx="451817" cy="487063"/>
            </a:xfrm>
            <a:prstGeom prst="arc">
              <a:avLst>
                <a:gd name="adj1" fmla="val 10278105"/>
                <a:gd name="adj2" fmla="val 1849105"/>
              </a:avLst>
            </a:prstGeom>
            <a:ln w="38100">
              <a:solidFill>
                <a:srgbClr val="ED6E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Arc 5"/>
            <p:cNvSpPr/>
            <p:nvPr/>
          </p:nvSpPr>
          <p:spPr>
            <a:xfrm rot="3524505">
              <a:off x="2804509" y="3380366"/>
              <a:ext cx="451817" cy="487063"/>
            </a:xfrm>
            <a:prstGeom prst="arc">
              <a:avLst>
                <a:gd name="adj1" fmla="val 10278105"/>
                <a:gd name="adj2" fmla="val 1849105"/>
              </a:avLst>
            </a:prstGeom>
            <a:ln w="38100">
              <a:solidFill>
                <a:srgbClr val="ED6E7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341337" y="4029352"/>
              <a:ext cx="0" cy="874883"/>
            </a:xfrm>
            <a:prstGeom prst="straightConnector1">
              <a:avLst/>
            </a:prstGeom>
            <a:ln w="38100">
              <a:solidFill>
                <a:srgbClr val="3852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2912189" y="3889652"/>
              <a:ext cx="0" cy="874883"/>
            </a:xfrm>
            <a:prstGeom prst="straightConnector1">
              <a:avLst/>
            </a:prstGeom>
            <a:ln w="38100">
              <a:solidFill>
                <a:srgbClr val="3852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223109" y="3264072"/>
              <a:ext cx="807308" cy="80730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2223109" y="4709807"/>
              <a:ext cx="807308" cy="80730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Arrow Connector 10"/>
            <p:cNvCxnSpPr>
              <a:endCxn id="10" idx="4"/>
            </p:cNvCxnSpPr>
            <p:nvPr/>
          </p:nvCxnSpPr>
          <p:spPr>
            <a:xfrm flipV="1">
              <a:off x="2626763" y="5517115"/>
              <a:ext cx="0" cy="399541"/>
            </a:xfrm>
            <a:prstGeom prst="straightConnector1">
              <a:avLst/>
            </a:prstGeom>
            <a:ln w="38100">
              <a:solidFill>
                <a:srgbClr val="38528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816976" y="4970599"/>
                  <a:ext cx="441403" cy="3539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700" b="0" i="1" dirty="0" smtClean="0">
                                <a:solidFill>
                                  <a:schemeClr val="accent2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dirty="0" smtClean="0">
                                <a:solidFill>
                                  <a:schemeClr val="accent2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700" b="0" i="1" dirty="0" smtClean="0">
                                <a:solidFill>
                                  <a:schemeClr val="accent2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GB" sz="1700" dirty="0">
                    <a:solidFill>
                      <a:schemeClr val="accent2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976" y="4970599"/>
                  <a:ext cx="441403" cy="3539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816976" y="3446925"/>
                  <a:ext cx="430182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1700" b="0" i="1" dirty="0" smtClean="0">
                                <a:solidFill>
                                  <a:schemeClr val="accent2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700" i="1" dirty="0" smtClean="0">
                                <a:solidFill>
                                  <a:schemeClr val="accent2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sz="1700" b="0" i="1" dirty="0" smtClean="0">
                                <a:solidFill>
                                  <a:schemeClr val="accent2">
                                    <a:lumMod val="85000"/>
                                    <a:lumOff val="1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GB" sz="1700" dirty="0">
                    <a:solidFill>
                      <a:schemeClr val="accent2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6976" y="3446925"/>
                  <a:ext cx="430182" cy="35394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/>
            <p:cNvSpPr txBox="1"/>
            <p:nvPr/>
          </p:nvSpPr>
          <p:spPr>
            <a:xfrm>
              <a:off x="1517310" y="2597579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2">
                      <a:lumMod val="75000"/>
                      <a:lumOff val="25000"/>
                    </a:schemeClr>
                  </a:solidFill>
                </a:rPr>
                <a:t>One state per region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16976" y="6138223"/>
              <a:ext cx="1665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</a:rPr>
                <a:t>Friston et al., 2003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602129" y="2597579"/>
            <a:ext cx="5871193" cy="3843619"/>
            <a:chOff x="5602129" y="2597579"/>
            <a:chExt cx="5871193" cy="3843619"/>
          </a:xfrm>
        </p:grpSpPr>
        <p:grpSp>
          <p:nvGrpSpPr>
            <p:cNvPr id="38" name="Group 37"/>
            <p:cNvGrpSpPr/>
            <p:nvPr/>
          </p:nvGrpSpPr>
          <p:grpSpPr>
            <a:xfrm>
              <a:off x="5602129" y="3294981"/>
              <a:ext cx="5871193" cy="2674540"/>
              <a:chOff x="2501900" y="3980260"/>
              <a:chExt cx="5871193" cy="2674540"/>
            </a:xfrm>
          </p:grpSpPr>
          <p:cxnSp>
            <p:nvCxnSpPr>
              <p:cNvPr id="39" name="Straight Arrow Connector 38"/>
              <p:cNvCxnSpPr/>
              <p:nvPr/>
            </p:nvCxnSpPr>
            <p:spPr>
              <a:xfrm flipV="1">
                <a:off x="3008679" y="4962802"/>
                <a:ext cx="0" cy="874883"/>
              </a:xfrm>
              <a:prstGeom prst="straightConnector1">
                <a:avLst/>
              </a:prstGeom>
              <a:ln w="38100">
                <a:solidFill>
                  <a:srgbClr val="ED6E7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3579531" y="4823102"/>
                <a:ext cx="0" cy="874883"/>
              </a:xfrm>
              <a:prstGeom prst="straightConnector1">
                <a:avLst/>
              </a:prstGeom>
              <a:ln w="38100">
                <a:solidFill>
                  <a:srgbClr val="6CC95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2890451" y="4197522"/>
                <a:ext cx="807308" cy="80730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282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>
                    <a:solidFill>
                      <a:schemeClr val="accent2">
                        <a:lumMod val="85000"/>
                        <a:lumOff val="15000"/>
                      </a:schemeClr>
                    </a:solidFill>
                  </a:rPr>
                  <a:t>E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90451" y="5643257"/>
                <a:ext cx="807308" cy="80730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282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>
                    <a:solidFill>
                      <a:schemeClr val="accent2">
                        <a:lumMod val="85000"/>
                        <a:lumOff val="15000"/>
                      </a:schemeClr>
                    </a:solidFill>
                  </a:rPr>
                  <a:t>I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7092874" y="4886602"/>
                <a:ext cx="1280219" cy="403654"/>
              </a:xfrm>
              <a:prstGeom prst="rect">
                <a:avLst/>
              </a:prstGeom>
              <a:solidFill>
                <a:srgbClr val="6CC9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Excitation</a:t>
                </a: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092874" y="5335902"/>
                <a:ext cx="1280219" cy="403654"/>
              </a:xfrm>
              <a:prstGeom prst="rect">
                <a:avLst/>
              </a:prstGeom>
              <a:solidFill>
                <a:srgbClr val="ED6E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Inhibition</a:t>
                </a:r>
              </a:p>
            </p:txBody>
          </p:sp>
          <p:sp>
            <p:nvSpPr>
              <p:cNvPr id="45" name="Arc 44"/>
              <p:cNvSpPr/>
              <p:nvPr/>
            </p:nvSpPr>
            <p:spPr>
              <a:xfrm rot="4386381">
                <a:off x="3519516" y="5789465"/>
                <a:ext cx="451817" cy="487063"/>
              </a:xfrm>
              <a:prstGeom prst="arc">
                <a:avLst>
                  <a:gd name="adj1" fmla="val 10278105"/>
                  <a:gd name="adj2" fmla="val 1849105"/>
                </a:avLst>
              </a:prstGeom>
              <a:ln w="38100">
                <a:solidFill>
                  <a:srgbClr val="ED6E7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" name="Arc 45"/>
              <p:cNvSpPr/>
              <p:nvPr/>
            </p:nvSpPr>
            <p:spPr>
              <a:xfrm rot="3524505">
                <a:off x="3519518" y="4249286"/>
                <a:ext cx="451817" cy="487063"/>
              </a:xfrm>
              <a:prstGeom prst="arc">
                <a:avLst>
                  <a:gd name="adj1" fmla="val 10278105"/>
                  <a:gd name="adj2" fmla="val 1849105"/>
                </a:avLst>
              </a:prstGeom>
              <a:ln w="38100">
                <a:solidFill>
                  <a:srgbClr val="ED6E7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7" name="Rounded Rectangle 46"/>
              <p:cNvSpPr/>
              <p:nvPr/>
            </p:nvSpPr>
            <p:spPr>
              <a:xfrm>
                <a:off x="2501900" y="3980260"/>
                <a:ext cx="1623756" cy="2674540"/>
              </a:xfrm>
              <a:prstGeom prst="roundRect">
                <a:avLst/>
              </a:prstGeom>
              <a:noFill/>
              <a:ln>
                <a:solidFill>
                  <a:srgbClr val="282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5670701" y="4962802"/>
                <a:ext cx="0" cy="874883"/>
              </a:xfrm>
              <a:prstGeom prst="straightConnector1">
                <a:avLst/>
              </a:prstGeom>
              <a:ln w="38100">
                <a:solidFill>
                  <a:srgbClr val="ED6E7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6241553" y="4823102"/>
                <a:ext cx="0" cy="874883"/>
              </a:xfrm>
              <a:prstGeom prst="straightConnector1">
                <a:avLst/>
              </a:prstGeom>
              <a:ln w="38100">
                <a:solidFill>
                  <a:srgbClr val="6CC95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Oval 49"/>
              <p:cNvSpPr/>
              <p:nvPr/>
            </p:nvSpPr>
            <p:spPr>
              <a:xfrm>
                <a:off x="5552473" y="4197522"/>
                <a:ext cx="807308" cy="80730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282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>
                    <a:solidFill>
                      <a:schemeClr val="accent2">
                        <a:lumMod val="85000"/>
                        <a:lumOff val="15000"/>
                      </a:schemeClr>
                    </a:solidFill>
                  </a:rPr>
                  <a:t>E</a:t>
                </a: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5552473" y="5643257"/>
                <a:ext cx="807308" cy="80730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8575">
                <a:solidFill>
                  <a:srgbClr val="282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>
                    <a:solidFill>
                      <a:schemeClr val="accent2">
                        <a:lumMod val="85000"/>
                        <a:lumOff val="15000"/>
                      </a:schemeClr>
                    </a:solidFill>
                  </a:rPr>
                  <a:t>I</a:t>
                </a:r>
              </a:p>
            </p:txBody>
          </p:sp>
          <p:sp>
            <p:nvSpPr>
              <p:cNvPr id="52" name="Arc 51"/>
              <p:cNvSpPr/>
              <p:nvPr/>
            </p:nvSpPr>
            <p:spPr>
              <a:xfrm rot="4386381">
                <a:off x="6181538" y="5789465"/>
                <a:ext cx="451817" cy="487063"/>
              </a:xfrm>
              <a:prstGeom prst="arc">
                <a:avLst>
                  <a:gd name="adj1" fmla="val 10278105"/>
                  <a:gd name="adj2" fmla="val 1849105"/>
                </a:avLst>
              </a:prstGeom>
              <a:ln w="38100">
                <a:solidFill>
                  <a:srgbClr val="ED6E7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Arc 52"/>
              <p:cNvSpPr/>
              <p:nvPr/>
            </p:nvSpPr>
            <p:spPr>
              <a:xfrm rot="3524505">
                <a:off x="6181540" y="4249286"/>
                <a:ext cx="451817" cy="487063"/>
              </a:xfrm>
              <a:prstGeom prst="arc">
                <a:avLst>
                  <a:gd name="adj1" fmla="val 10278105"/>
                  <a:gd name="adj2" fmla="val 1849105"/>
                </a:avLst>
              </a:prstGeom>
              <a:ln w="38100">
                <a:solidFill>
                  <a:srgbClr val="ED6E77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5163922" y="3980260"/>
                <a:ext cx="1623756" cy="2674540"/>
              </a:xfrm>
              <a:prstGeom prst="roundRect">
                <a:avLst/>
              </a:prstGeom>
              <a:noFill/>
              <a:ln>
                <a:solidFill>
                  <a:srgbClr val="282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5" name="Straight Arrow Connector 54"/>
              <p:cNvCxnSpPr>
                <a:stCxn id="41" idx="5"/>
              </p:cNvCxnSpPr>
              <p:nvPr/>
            </p:nvCxnSpPr>
            <p:spPr>
              <a:xfrm>
                <a:off x="3579531" y="4886602"/>
                <a:ext cx="1972942" cy="0"/>
              </a:xfrm>
              <a:prstGeom prst="straightConnector1">
                <a:avLst/>
              </a:prstGeom>
              <a:ln w="38100">
                <a:solidFill>
                  <a:srgbClr val="6CC95E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3707493" y="4009434"/>
                <a:ext cx="4251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2">
                        <a:lumMod val="85000"/>
                        <a:lumOff val="15000"/>
                      </a:schemeClr>
                    </a:solidFill>
                  </a:rPr>
                  <a:t>SE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4558471" y="4599910"/>
                <a:ext cx="4251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2">
                        <a:lumMod val="85000"/>
                        <a:lumOff val="15000"/>
                      </a:schemeClr>
                    </a:solidFill>
                  </a:rPr>
                  <a:t>EE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802427" y="6146755"/>
                <a:ext cx="3545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2">
                        <a:lumMod val="85000"/>
                        <a:lumOff val="15000"/>
                      </a:schemeClr>
                    </a:solidFill>
                  </a:rPr>
                  <a:t>SI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2671509" y="5209813"/>
                <a:ext cx="3545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2">
                        <a:lumMod val="85000"/>
                        <a:lumOff val="15000"/>
                      </a:schemeClr>
                    </a:solidFill>
                  </a:rPr>
                  <a:t>IE</a:t>
                </a: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3572381" y="5209813"/>
                <a:ext cx="35458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2">
                        <a:lumMod val="85000"/>
                        <a:lumOff val="15000"/>
                      </a:schemeClr>
                    </a:solidFill>
                  </a:rPr>
                  <a:t>EI</a:t>
                </a: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6294734" y="2597579"/>
              <a:ext cx="25528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>
                  <a:solidFill>
                    <a:schemeClr val="accent2">
                      <a:lumMod val="75000"/>
                      <a:lumOff val="25000"/>
                    </a:schemeClr>
                  </a:solidFill>
                </a:rPr>
                <a:t>Two states per region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845653" y="6133421"/>
              <a:ext cx="187423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err="1">
                  <a:solidFill>
                    <a:schemeClr val="accent1"/>
                  </a:solidFill>
                </a:rPr>
                <a:t>Marreiros</a:t>
              </a:r>
              <a:r>
                <a:rPr lang="en-GB" sz="1400" dirty="0">
                  <a:solidFill>
                    <a:schemeClr val="accent1"/>
                  </a:solidFill>
                </a:rPr>
                <a:t> et al., 2008</a:t>
              </a:r>
            </a:p>
          </p:txBody>
        </p:sp>
      </p:grpSp>
      <p:sp>
        <p:nvSpPr>
          <p:cNvPr id="64" name="Title 1"/>
          <p:cNvSpPr txBox="1">
            <a:spLocks/>
          </p:cNvSpPr>
          <p:nvPr/>
        </p:nvSpPr>
        <p:spPr>
          <a:xfrm>
            <a:off x="0" y="391"/>
            <a:ext cx="10867431" cy="52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-50" baseline="0" dirty="0" smtClean="0">
                <a:solidFill>
                  <a:schemeClr val="tx1"/>
                </a:solidFill>
                <a:latin typeface="+mn-lt"/>
                <a:ea typeface="+mj-ea"/>
                <a:cs typeface="Wellcome Bold"/>
              </a:defRPr>
            </a:lvl1pPr>
          </a:lstStyle>
          <a:p>
            <a:r>
              <a:rPr lang="en-GB" sz="3200" dirty="0" smtClean="0"/>
              <a:t>Model specification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7902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8731"/>
          <a:stretch/>
        </p:blipFill>
        <p:spPr>
          <a:xfrm>
            <a:off x="606653" y="1058068"/>
            <a:ext cx="4886325" cy="159940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20FCE0E-03FB-7B43-89CB-51084D15C16C}"/>
              </a:ext>
            </a:extLst>
          </p:cNvPr>
          <p:cNvGrpSpPr/>
          <p:nvPr/>
        </p:nvGrpSpPr>
        <p:grpSpPr>
          <a:xfrm>
            <a:off x="2014721" y="3120180"/>
            <a:ext cx="3786036" cy="3240807"/>
            <a:chOff x="2014721" y="3120180"/>
            <a:chExt cx="3786036" cy="3240807"/>
          </a:xfrm>
        </p:grpSpPr>
        <p:sp>
          <p:nvSpPr>
            <p:cNvPr id="63" name="Rounded Rectangle 62"/>
            <p:cNvSpPr/>
            <p:nvPr/>
          </p:nvSpPr>
          <p:spPr>
            <a:xfrm>
              <a:off x="2656550" y="3610523"/>
              <a:ext cx="2058325" cy="577006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2727314" y="3697186"/>
                  <a:ext cx="195758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GB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27314" y="3697186"/>
                  <a:ext cx="1957587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645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TextBox 64"/>
            <p:cNvSpPr txBox="1"/>
            <p:nvPr/>
          </p:nvSpPr>
          <p:spPr>
            <a:xfrm>
              <a:off x="2599517" y="3120180"/>
              <a:ext cx="2236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accent2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GB" dirty="0"/>
                <a:t>Deterministic DCM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2014721" y="4586695"/>
                  <a:ext cx="378603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accent2">
                          <a:lumMod val="75000"/>
                          <a:lumOff val="25000"/>
                        </a:schemeClr>
                      </a:solidFill>
                    </a:rPr>
                    <a:t>All dynamics driven by the stimuli </a:t>
                  </a:r>
                  <a14:m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endParaRPr lang="en-GB" dirty="0">
                    <a:solidFill>
                      <a:schemeClr val="accent2">
                        <a:lumMod val="75000"/>
                        <a:lumOff val="2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14721" y="4586695"/>
                  <a:ext cx="3786036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338" t="-3333" b="-2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/>
            <p:cNvSpPr txBox="1"/>
            <p:nvPr/>
          </p:nvSpPr>
          <p:spPr>
            <a:xfrm>
              <a:off x="2852791" y="6053210"/>
              <a:ext cx="1665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</a:rPr>
                <a:t>Friston et al., 2003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3012" y="3099857"/>
            <a:ext cx="3337713" cy="3259641"/>
            <a:chOff x="6273012" y="3099857"/>
            <a:chExt cx="3337713" cy="3259641"/>
          </a:xfrm>
        </p:grpSpPr>
        <p:sp>
          <p:nvSpPr>
            <p:cNvPr id="3" name="Rounded Rectangle 2"/>
            <p:cNvSpPr/>
            <p:nvPr/>
          </p:nvSpPr>
          <p:spPr>
            <a:xfrm>
              <a:off x="6585863" y="3610523"/>
              <a:ext cx="2655830" cy="577006"/>
            </a:xfrm>
            <a:prstGeom prst="round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666152" y="3697186"/>
                  <a:ext cx="2553198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GB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GB" sz="2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  <m:r>
                          <a:rPr lang="en-GB" sz="240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GB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2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GB" sz="2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GB" sz="2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GB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sz="2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66152" y="3697186"/>
                  <a:ext cx="2553198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957" r="-718" b="-3770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/>
            <p:cNvSpPr txBox="1"/>
            <p:nvPr/>
          </p:nvSpPr>
          <p:spPr>
            <a:xfrm>
              <a:off x="7010400" y="3099857"/>
              <a:ext cx="19415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accent2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GB" dirty="0"/>
                <a:t>Stochastic DCM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273012" y="4586695"/>
              <a:ext cx="333771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2">
                      <a:lumMod val="75000"/>
                      <a:lumOff val="25000"/>
                    </a:schemeClr>
                  </a:solidFill>
                </a:rPr>
                <a:t>Additionally driven by endogenous noise. Enables modelling mixed endogenous and task designs.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19197" y="6051721"/>
              <a:ext cx="12453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</a:rPr>
                <a:t>Li et al., 2011</a:t>
              </a:r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0" y="391"/>
            <a:ext cx="10867431" cy="52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-50" baseline="0" dirty="0" smtClean="0">
                <a:solidFill>
                  <a:schemeClr val="tx1"/>
                </a:solidFill>
                <a:latin typeface="+mn-lt"/>
                <a:ea typeface="+mj-ea"/>
                <a:cs typeface="Wellcome Bold"/>
              </a:defRPr>
            </a:lvl1pPr>
          </a:lstStyle>
          <a:p>
            <a:r>
              <a:rPr lang="en-GB" sz="3200" dirty="0" smtClean="0"/>
              <a:t>Model specification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275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-13239" r="1" b="57743"/>
          <a:stretch/>
        </p:blipFill>
        <p:spPr>
          <a:xfrm>
            <a:off x="-71041" y="896144"/>
            <a:ext cx="5533231" cy="216138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B71297EA-AB73-FB4B-BF81-EFE2A98A30D2}"/>
              </a:ext>
            </a:extLst>
          </p:cNvPr>
          <p:cNvGrpSpPr/>
          <p:nvPr/>
        </p:nvGrpSpPr>
        <p:grpSpPr>
          <a:xfrm>
            <a:off x="793507" y="3383464"/>
            <a:ext cx="4376684" cy="3046948"/>
            <a:chOff x="793507" y="3383464"/>
            <a:chExt cx="4376684" cy="3046948"/>
          </a:xfrm>
        </p:grpSpPr>
        <p:sp>
          <p:nvSpPr>
            <p:cNvPr id="5" name="TextBox 4"/>
            <p:cNvSpPr txBox="1"/>
            <p:nvPr/>
          </p:nvSpPr>
          <p:spPr>
            <a:xfrm>
              <a:off x="817717" y="3383464"/>
              <a:ext cx="43524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accent2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en-GB" dirty="0"/>
                <a:t>For task-based data, select timeseries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558397" y="4907207"/>
              <a:ext cx="3205595" cy="1523205"/>
              <a:chOff x="6768643" y="2090423"/>
              <a:chExt cx="2151542" cy="102235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8149960" y="2690764"/>
                <a:ext cx="770225" cy="352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rgbClr val="F07E0A"/>
                    </a:solidFill>
                  </a:rPr>
                  <a:t>Model</a:t>
                </a:r>
              </a:p>
            </p:txBody>
          </p:sp>
          <p:sp>
            <p:nvSpPr>
              <p:cNvPr id="8" name="Freeform 119"/>
              <p:cNvSpPr>
                <a:spLocks/>
              </p:cNvSpPr>
              <p:nvPr/>
            </p:nvSpPr>
            <p:spPr bwMode="auto">
              <a:xfrm>
                <a:off x="6768643" y="2090423"/>
                <a:ext cx="1225550" cy="1022350"/>
              </a:xfrm>
              <a:custGeom>
                <a:avLst/>
                <a:gdLst/>
                <a:ahLst/>
                <a:cxnLst>
                  <a:cxn ang="0">
                    <a:pos x="11" y="563"/>
                  </a:cxn>
                  <a:cxn ang="0">
                    <a:pos x="29" y="434"/>
                  </a:cxn>
                  <a:cxn ang="0">
                    <a:pos x="47" y="467"/>
                  </a:cxn>
                  <a:cxn ang="0">
                    <a:pos x="66" y="309"/>
                  </a:cxn>
                  <a:cxn ang="0">
                    <a:pos x="84" y="30"/>
                  </a:cxn>
                  <a:cxn ang="0">
                    <a:pos x="103" y="121"/>
                  </a:cxn>
                  <a:cxn ang="0">
                    <a:pos x="121" y="52"/>
                  </a:cxn>
                  <a:cxn ang="0">
                    <a:pos x="139" y="537"/>
                  </a:cxn>
                  <a:cxn ang="0">
                    <a:pos x="158" y="588"/>
                  </a:cxn>
                  <a:cxn ang="0">
                    <a:pos x="172" y="493"/>
                  </a:cxn>
                  <a:cxn ang="0">
                    <a:pos x="191" y="44"/>
                  </a:cxn>
                  <a:cxn ang="0">
                    <a:pos x="209" y="70"/>
                  </a:cxn>
                  <a:cxn ang="0">
                    <a:pos x="228" y="110"/>
                  </a:cxn>
                  <a:cxn ang="0">
                    <a:pos x="246" y="276"/>
                  </a:cxn>
                  <a:cxn ang="0">
                    <a:pos x="264" y="515"/>
                  </a:cxn>
                  <a:cxn ang="0">
                    <a:pos x="283" y="603"/>
                  </a:cxn>
                  <a:cxn ang="0">
                    <a:pos x="301" y="394"/>
                  </a:cxn>
                  <a:cxn ang="0">
                    <a:pos x="320" y="140"/>
                  </a:cxn>
                  <a:cxn ang="0">
                    <a:pos x="338" y="118"/>
                  </a:cxn>
                  <a:cxn ang="0">
                    <a:pos x="356" y="155"/>
                  </a:cxn>
                  <a:cxn ang="0">
                    <a:pos x="375" y="504"/>
                  </a:cxn>
                  <a:cxn ang="0">
                    <a:pos x="393" y="614"/>
                  </a:cxn>
                  <a:cxn ang="0">
                    <a:pos x="411" y="482"/>
                  </a:cxn>
                  <a:cxn ang="0">
                    <a:pos x="430" y="177"/>
                  </a:cxn>
                  <a:cxn ang="0">
                    <a:pos x="448" y="92"/>
                  </a:cxn>
                  <a:cxn ang="0">
                    <a:pos x="467" y="276"/>
                  </a:cxn>
                  <a:cxn ang="0">
                    <a:pos x="485" y="125"/>
                  </a:cxn>
                  <a:cxn ang="0">
                    <a:pos x="503" y="570"/>
                  </a:cxn>
                  <a:cxn ang="0">
                    <a:pos x="522" y="430"/>
                  </a:cxn>
                  <a:cxn ang="0">
                    <a:pos x="540" y="548"/>
                  </a:cxn>
                  <a:cxn ang="0">
                    <a:pos x="558" y="441"/>
                  </a:cxn>
                  <a:cxn ang="0">
                    <a:pos x="577" y="394"/>
                  </a:cxn>
                  <a:cxn ang="0">
                    <a:pos x="595" y="522"/>
                  </a:cxn>
                  <a:cxn ang="0">
                    <a:pos x="614" y="269"/>
                  </a:cxn>
                  <a:cxn ang="0">
                    <a:pos x="632" y="132"/>
                  </a:cxn>
                  <a:cxn ang="0">
                    <a:pos x="650" y="232"/>
                  </a:cxn>
                  <a:cxn ang="0">
                    <a:pos x="669" y="103"/>
                  </a:cxn>
                  <a:cxn ang="0">
                    <a:pos x="683" y="585"/>
                  </a:cxn>
                  <a:cxn ang="0">
                    <a:pos x="702" y="570"/>
                  </a:cxn>
                  <a:cxn ang="0">
                    <a:pos x="720" y="544"/>
                  </a:cxn>
                  <a:cxn ang="0">
                    <a:pos x="739" y="22"/>
                  </a:cxn>
                  <a:cxn ang="0">
                    <a:pos x="757" y="191"/>
                  </a:cxn>
                </a:cxnLst>
                <a:rect l="0" t="0" r="r" b="b"/>
                <a:pathLst>
                  <a:path w="772" h="644">
                    <a:moveTo>
                      <a:pt x="0" y="599"/>
                    </a:moveTo>
                    <a:lnTo>
                      <a:pt x="3" y="504"/>
                    </a:lnTo>
                    <a:lnTo>
                      <a:pt x="11" y="563"/>
                    </a:lnTo>
                    <a:lnTo>
                      <a:pt x="14" y="463"/>
                    </a:lnTo>
                    <a:lnTo>
                      <a:pt x="22" y="467"/>
                    </a:lnTo>
                    <a:lnTo>
                      <a:pt x="29" y="434"/>
                    </a:lnTo>
                    <a:lnTo>
                      <a:pt x="33" y="585"/>
                    </a:lnTo>
                    <a:lnTo>
                      <a:pt x="40" y="416"/>
                    </a:lnTo>
                    <a:lnTo>
                      <a:pt x="47" y="467"/>
                    </a:lnTo>
                    <a:lnTo>
                      <a:pt x="51" y="467"/>
                    </a:lnTo>
                    <a:lnTo>
                      <a:pt x="58" y="449"/>
                    </a:lnTo>
                    <a:lnTo>
                      <a:pt x="66" y="309"/>
                    </a:lnTo>
                    <a:lnTo>
                      <a:pt x="70" y="74"/>
                    </a:lnTo>
                    <a:lnTo>
                      <a:pt x="77" y="99"/>
                    </a:lnTo>
                    <a:lnTo>
                      <a:pt x="84" y="30"/>
                    </a:lnTo>
                    <a:lnTo>
                      <a:pt x="88" y="55"/>
                    </a:lnTo>
                    <a:lnTo>
                      <a:pt x="95" y="66"/>
                    </a:lnTo>
                    <a:lnTo>
                      <a:pt x="103" y="121"/>
                    </a:lnTo>
                    <a:lnTo>
                      <a:pt x="106" y="191"/>
                    </a:lnTo>
                    <a:lnTo>
                      <a:pt x="114" y="169"/>
                    </a:lnTo>
                    <a:lnTo>
                      <a:pt x="121" y="52"/>
                    </a:lnTo>
                    <a:lnTo>
                      <a:pt x="125" y="250"/>
                    </a:lnTo>
                    <a:lnTo>
                      <a:pt x="132" y="519"/>
                    </a:lnTo>
                    <a:lnTo>
                      <a:pt x="139" y="537"/>
                    </a:lnTo>
                    <a:lnTo>
                      <a:pt x="143" y="599"/>
                    </a:lnTo>
                    <a:lnTo>
                      <a:pt x="150" y="599"/>
                    </a:lnTo>
                    <a:lnTo>
                      <a:pt x="158" y="588"/>
                    </a:lnTo>
                    <a:lnTo>
                      <a:pt x="161" y="500"/>
                    </a:lnTo>
                    <a:lnTo>
                      <a:pt x="169" y="541"/>
                    </a:lnTo>
                    <a:lnTo>
                      <a:pt x="172" y="493"/>
                    </a:lnTo>
                    <a:lnTo>
                      <a:pt x="180" y="394"/>
                    </a:lnTo>
                    <a:lnTo>
                      <a:pt x="187" y="305"/>
                    </a:lnTo>
                    <a:lnTo>
                      <a:pt x="191" y="44"/>
                    </a:lnTo>
                    <a:lnTo>
                      <a:pt x="198" y="144"/>
                    </a:lnTo>
                    <a:lnTo>
                      <a:pt x="206" y="155"/>
                    </a:lnTo>
                    <a:lnTo>
                      <a:pt x="209" y="70"/>
                    </a:lnTo>
                    <a:lnTo>
                      <a:pt x="217" y="132"/>
                    </a:lnTo>
                    <a:lnTo>
                      <a:pt x="224" y="243"/>
                    </a:lnTo>
                    <a:lnTo>
                      <a:pt x="228" y="110"/>
                    </a:lnTo>
                    <a:lnTo>
                      <a:pt x="235" y="0"/>
                    </a:lnTo>
                    <a:lnTo>
                      <a:pt x="242" y="254"/>
                    </a:lnTo>
                    <a:lnTo>
                      <a:pt x="246" y="276"/>
                    </a:lnTo>
                    <a:lnTo>
                      <a:pt x="253" y="471"/>
                    </a:lnTo>
                    <a:lnTo>
                      <a:pt x="261" y="493"/>
                    </a:lnTo>
                    <a:lnTo>
                      <a:pt x="264" y="515"/>
                    </a:lnTo>
                    <a:lnTo>
                      <a:pt x="272" y="544"/>
                    </a:lnTo>
                    <a:lnTo>
                      <a:pt x="279" y="449"/>
                    </a:lnTo>
                    <a:lnTo>
                      <a:pt x="283" y="603"/>
                    </a:lnTo>
                    <a:lnTo>
                      <a:pt x="290" y="555"/>
                    </a:lnTo>
                    <a:lnTo>
                      <a:pt x="297" y="548"/>
                    </a:lnTo>
                    <a:lnTo>
                      <a:pt x="301" y="394"/>
                    </a:lnTo>
                    <a:lnTo>
                      <a:pt x="308" y="188"/>
                    </a:lnTo>
                    <a:lnTo>
                      <a:pt x="316" y="169"/>
                    </a:lnTo>
                    <a:lnTo>
                      <a:pt x="320" y="140"/>
                    </a:lnTo>
                    <a:lnTo>
                      <a:pt x="327" y="81"/>
                    </a:lnTo>
                    <a:lnTo>
                      <a:pt x="334" y="147"/>
                    </a:lnTo>
                    <a:lnTo>
                      <a:pt x="338" y="118"/>
                    </a:lnTo>
                    <a:lnTo>
                      <a:pt x="345" y="70"/>
                    </a:lnTo>
                    <a:lnTo>
                      <a:pt x="349" y="136"/>
                    </a:lnTo>
                    <a:lnTo>
                      <a:pt x="356" y="155"/>
                    </a:lnTo>
                    <a:lnTo>
                      <a:pt x="364" y="118"/>
                    </a:lnTo>
                    <a:lnTo>
                      <a:pt x="367" y="287"/>
                    </a:lnTo>
                    <a:lnTo>
                      <a:pt x="375" y="504"/>
                    </a:lnTo>
                    <a:lnTo>
                      <a:pt x="382" y="463"/>
                    </a:lnTo>
                    <a:lnTo>
                      <a:pt x="386" y="511"/>
                    </a:lnTo>
                    <a:lnTo>
                      <a:pt x="393" y="614"/>
                    </a:lnTo>
                    <a:lnTo>
                      <a:pt x="400" y="559"/>
                    </a:lnTo>
                    <a:lnTo>
                      <a:pt x="404" y="644"/>
                    </a:lnTo>
                    <a:lnTo>
                      <a:pt x="411" y="482"/>
                    </a:lnTo>
                    <a:lnTo>
                      <a:pt x="419" y="438"/>
                    </a:lnTo>
                    <a:lnTo>
                      <a:pt x="422" y="467"/>
                    </a:lnTo>
                    <a:lnTo>
                      <a:pt x="430" y="177"/>
                    </a:lnTo>
                    <a:lnTo>
                      <a:pt x="437" y="48"/>
                    </a:lnTo>
                    <a:lnTo>
                      <a:pt x="441" y="77"/>
                    </a:lnTo>
                    <a:lnTo>
                      <a:pt x="448" y="92"/>
                    </a:lnTo>
                    <a:lnTo>
                      <a:pt x="456" y="70"/>
                    </a:lnTo>
                    <a:lnTo>
                      <a:pt x="459" y="66"/>
                    </a:lnTo>
                    <a:lnTo>
                      <a:pt x="467" y="276"/>
                    </a:lnTo>
                    <a:lnTo>
                      <a:pt x="474" y="158"/>
                    </a:lnTo>
                    <a:lnTo>
                      <a:pt x="478" y="70"/>
                    </a:lnTo>
                    <a:lnTo>
                      <a:pt x="485" y="125"/>
                    </a:lnTo>
                    <a:lnTo>
                      <a:pt x="492" y="66"/>
                    </a:lnTo>
                    <a:lnTo>
                      <a:pt x="496" y="629"/>
                    </a:lnTo>
                    <a:lnTo>
                      <a:pt x="503" y="570"/>
                    </a:lnTo>
                    <a:lnTo>
                      <a:pt x="507" y="463"/>
                    </a:lnTo>
                    <a:lnTo>
                      <a:pt x="514" y="327"/>
                    </a:lnTo>
                    <a:lnTo>
                      <a:pt x="522" y="430"/>
                    </a:lnTo>
                    <a:lnTo>
                      <a:pt x="525" y="383"/>
                    </a:lnTo>
                    <a:lnTo>
                      <a:pt x="533" y="368"/>
                    </a:lnTo>
                    <a:lnTo>
                      <a:pt x="540" y="548"/>
                    </a:lnTo>
                    <a:lnTo>
                      <a:pt x="544" y="452"/>
                    </a:lnTo>
                    <a:lnTo>
                      <a:pt x="551" y="471"/>
                    </a:lnTo>
                    <a:lnTo>
                      <a:pt x="558" y="441"/>
                    </a:lnTo>
                    <a:lnTo>
                      <a:pt x="562" y="496"/>
                    </a:lnTo>
                    <a:lnTo>
                      <a:pt x="570" y="552"/>
                    </a:lnTo>
                    <a:lnTo>
                      <a:pt x="577" y="394"/>
                    </a:lnTo>
                    <a:lnTo>
                      <a:pt x="581" y="438"/>
                    </a:lnTo>
                    <a:lnTo>
                      <a:pt x="588" y="427"/>
                    </a:lnTo>
                    <a:lnTo>
                      <a:pt x="595" y="522"/>
                    </a:lnTo>
                    <a:lnTo>
                      <a:pt x="599" y="548"/>
                    </a:lnTo>
                    <a:lnTo>
                      <a:pt x="606" y="338"/>
                    </a:lnTo>
                    <a:lnTo>
                      <a:pt x="614" y="269"/>
                    </a:lnTo>
                    <a:lnTo>
                      <a:pt x="617" y="110"/>
                    </a:lnTo>
                    <a:lnTo>
                      <a:pt x="625" y="0"/>
                    </a:lnTo>
                    <a:lnTo>
                      <a:pt x="632" y="132"/>
                    </a:lnTo>
                    <a:lnTo>
                      <a:pt x="636" y="118"/>
                    </a:lnTo>
                    <a:lnTo>
                      <a:pt x="643" y="254"/>
                    </a:lnTo>
                    <a:lnTo>
                      <a:pt x="650" y="232"/>
                    </a:lnTo>
                    <a:lnTo>
                      <a:pt x="654" y="52"/>
                    </a:lnTo>
                    <a:lnTo>
                      <a:pt x="661" y="184"/>
                    </a:lnTo>
                    <a:lnTo>
                      <a:pt x="669" y="103"/>
                    </a:lnTo>
                    <a:lnTo>
                      <a:pt x="672" y="280"/>
                    </a:lnTo>
                    <a:lnTo>
                      <a:pt x="680" y="519"/>
                    </a:lnTo>
                    <a:lnTo>
                      <a:pt x="683" y="585"/>
                    </a:lnTo>
                    <a:lnTo>
                      <a:pt x="691" y="541"/>
                    </a:lnTo>
                    <a:lnTo>
                      <a:pt x="698" y="629"/>
                    </a:lnTo>
                    <a:lnTo>
                      <a:pt x="702" y="570"/>
                    </a:lnTo>
                    <a:lnTo>
                      <a:pt x="709" y="526"/>
                    </a:lnTo>
                    <a:lnTo>
                      <a:pt x="717" y="544"/>
                    </a:lnTo>
                    <a:lnTo>
                      <a:pt x="720" y="544"/>
                    </a:lnTo>
                    <a:lnTo>
                      <a:pt x="728" y="342"/>
                    </a:lnTo>
                    <a:lnTo>
                      <a:pt x="735" y="191"/>
                    </a:lnTo>
                    <a:lnTo>
                      <a:pt x="739" y="22"/>
                    </a:lnTo>
                    <a:lnTo>
                      <a:pt x="746" y="92"/>
                    </a:lnTo>
                    <a:lnTo>
                      <a:pt x="753" y="129"/>
                    </a:lnTo>
                    <a:lnTo>
                      <a:pt x="757" y="191"/>
                    </a:lnTo>
                    <a:lnTo>
                      <a:pt x="764" y="114"/>
                    </a:lnTo>
                    <a:lnTo>
                      <a:pt x="772" y="184"/>
                    </a:lnTo>
                  </a:path>
                </a:pathLst>
              </a:custGeom>
              <a:noFill/>
              <a:ln w="6350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3200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9" name="Freeform 110"/>
              <p:cNvSpPr>
                <a:spLocks/>
              </p:cNvSpPr>
              <p:nvPr/>
            </p:nvSpPr>
            <p:spPr bwMode="auto">
              <a:xfrm>
                <a:off x="6775933" y="2265262"/>
                <a:ext cx="1225550" cy="676275"/>
              </a:xfrm>
              <a:custGeom>
                <a:avLst/>
                <a:gdLst/>
                <a:ahLst/>
                <a:cxnLst>
                  <a:cxn ang="0">
                    <a:pos x="11" y="412"/>
                  </a:cxn>
                  <a:cxn ang="0">
                    <a:pos x="29" y="408"/>
                  </a:cxn>
                  <a:cxn ang="0">
                    <a:pos x="47" y="408"/>
                  </a:cxn>
                  <a:cxn ang="0">
                    <a:pos x="66" y="125"/>
                  </a:cxn>
                  <a:cxn ang="0">
                    <a:pos x="84" y="18"/>
                  </a:cxn>
                  <a:cxn ang="0">
                    <a:pos x="103" y="14"/>
                  </a:cxn>
                  <a:cxn ang="0">
                    <a:pos x="121" y="7"/>
                  </a:cxn>
                  <a:cxn ang="0">
                    <a:pos x="139" y="426"/>
                  </a:cxn>
                  <a:cxn ang="0">
                    <a:pos x="158" y="408"/>
                  </a:cxn>
                  <a:cxn ang="0">
                    <a:pos x="172" y="408"/>
                  </a:cxn>
                  <a:cxn ang="0">
                    <a:pos x="191" y="0"/>
                  </a:cxn>
                  <a:cxn ang="0">
                    <a:pos x="209" y="14"/>
                  </a:cxn>
                  <a:cxn ang="0">
                    <a:pos x="228" y="11"/>
                  </a:cxn>
                  <a:cxn ang="0">
                    <a:pos x="246" y="257"/>
                  </a:cxn>
                  <a:cxn ang="0">
                    <a:pos x="264" y="404"/>
                  </a:cxn>
                  <a:cxn ang="0">
                    <a:pos x="283" y="408"/>
                  </a:cxn>
                  <a:cxn ang="0">
                    <a:pos x="301" y="360"/>
                  </a:cxn>
                  <a:cxn ang="0">
                    <a:pos x="320" y="7"/>
                  </a:cxn>
                  <a:cxn ang="0">
                    <a:pos x="338" y="14"/>
                  </a:cxn>
                  <a:cxn ang="0">
                    <a:pos x="356" y="14"/>
                  </a:cxn>
                  <a:cxn ang="0">
                    <a:pos x="375" y="408"/>
                  </a:cxn>
                  <a:cxn ang="0">
                    <a:pos x="393" y="404"/>
                  </a:cxn>
                  <a:cxn ang="0">
                    <a:pos x="411" y="408"/>
                  </a:cxn>
                  <a:cxn ang="0">
                    <a:pos x="430" y="139"/>
                  </a:cxn>
                  <a:cxn ang="0">
                    <a:pos x="448" y="14"/>
                  </a:cxn>
                  <a:cxn ang="0">
                    <a:pos x="467" y="11"/>
                  </a:cxn>
                  <a:cxn ang="0">
                    <a:pos x="485" y="22"/>
                  </a:cxn>
                  <a:cxn ang="0">
                    <a:pos x="503" y="301"/>
                  </a:cxn>
                  <a:cxn ang="0">
                    <a:pos x="522" y="290"/>
                  </a:cxn>
                  <a:cxn ang="0">
                    <a:pos x="540" y="290"/>
                  </a:cxn>
                  <a:cxn ang="0">
                    <a:pos x="558" y="412"/>
                  </a:cxn>
                  <a:cxn ang="0">
                    <a:pos x="577" y="408"/>
                  </a:cxn>
                  <a:cxn ang="0">
                    <a:pos x="595" y="408"/>
                  </a:cxn>
                  <a:cxn ang="0">
                    <a:pos x="614" y="125"/>
                  </a:cxn>
                  <a:cxn ang="0">
                    <a:pos x="632" y="18"/>
                  </a:cxn>
                  <a:cxn ang="0">
                    <a:pos x="650" y="14"/>
                  </a:cxn>
                  <a:cxn ang="0">
                    <a:pos x="669" y="7"/>
                  </a:cxn>
                  <a:cxn ang="0">
                    <a:pos x="683" y="426"/>
                  </a:cxn>
                  <a:cxn ang="0">
                    <a:pos x="702" y="408"/>
                  </a:cxn>
                  <a:cxn ang="0">
                    <a:pos x="720" y="408"/>
                  </a:cxn>
                  <a:cxn ang="0">
                    <a:pos x="739" y="0"/>
                  </a:cxn>
                  <a:cxn ang="0">
                    <a:pos x="757" y="14"/>
                  </a:cxn>
                </a:cxnLst>
                <a:rect l="0" t="0" r="r" b="b"/>
                <a:pathLst>
                  <a:path w="772" h="426">
                    <a:moveTo>
                      <a:pt x="0" y="239"/>
                    </a:moveTo>
                    <a:lnTo>
                      <a:pt x="3" y="342"/>
                    </a:lnTo>
                    <a:lnTo>
                      <a:pt x="11" y="412"/>
                    </a:lnTo>
                    <a:lnTo>
                      <a:pt x="14" y="415"/>
                    </a:lnTo>
                    <a:lnTo>
                      <a:pt x="22" y="408"/>
                    </a:lnTo>
                    <a:lnTo>
                      <a:pt x="29" y="408"/>
                    </a:lnTo>
                    <a:lnTo>
                      <a:pt x="33" y="408"/>
                    </a:lnTo>
                    <a:lnTo>
                      <a:pt x="40" y="408"/>
                    </a:lnTo>
                    <a:lnTo>
                      <a:pt x="47" y="408"/>
                    </a:lnTo>
                    <a:lnTo>
                      <a:pt x="51" y="408"/>
                    </a:lnTo>
                    <a:lnTo>
                      <a:pt x="58" y="360"/>
                    </a:lnTo>
                    <a:lnTo>
                      <a:pt x="66" y="125"/>
                    </a:lnTo>
                    <a:lnTo>
                      <a:pt x="70" y="3"/>
                    </a:lnTo>
                    <a:lnTo>
                      <a:pt x="77" y="7"/>
                    </a:lnTo>
                    <a:lnTo>
                      <a:pt x="84" y="18"/>
                    </a:lnTo>
                    <a:lnTo>
                      <a:pt x="88" y="14"/>
                    </a:lnTo>
                    <a:lnTo>
                      <a:pt x="95" y="14"/>
                    </a:lnTo>
                    <a:lnTo>
                      <a:pt x="103" y="14"/>
                    </a:lnTo>
                    <a:lnTo>
                      <a:pt x="106" y="14"/>
                    </a:lnTo>
                    <a:lnTo>
                      <a:pt x="114" y="14"/>
                    </a:lnTo>
                    <a:lnTo>
                      <a:pt x="121" y="7"/>
                    </a:lnTo>
                    <a:lnTo>
                      <a:pt x="125" y="217"/>
                    </a:lnTo>
                    <a:lnTo>
                      <a:pt x="132" y="408"/>
                    </a:lnTo>
                    <a:lnTo>
                      <a:pt x="139" y="426"/>
                    </a:lnTo>
                    <a:lnTo>
                      <a:pt x="143" y="404"/>
                    </a:lnTo>
                    <a:lnTo>
                      <a:pt x="150" y="404"/>
                    </a:lnTo>
                    <a:lnTo>
                      <a:pt x="158" y="408"/>
                    </a:lnTo>
                    <a:lnTo>
                      <a:pt x="161" y="408"/>
                    </a:lnTo>
                    <a:lnTo>
                      <a:pt x="169" y="408"/>
                    </a:lnTo>
                    <a:lnTo>
                      <a:pt x="172" y="408"/>
                    </a:lnTo>
                    <a:lnTo>
                      <a:pt x="180" y="375"/>
                    </a:lnTo>
                    <a:lnTo>
                      <a:pt x="187" y="139"/>
                    </a:lnTo>
                    <a:lnTo>
                      <a:pt x="191" y="0"/>
                    </a:lnTo>
                    <a:lnTo>
                      <a:pt x="198" y="0"/>
                    </a:lnTo>
                    <a:lnTo>
                      <a:pt x="206" y="14"/>
                    </a:lnTo>
                    <a:lnTo>
                      <a:pt x="209" y="14"/>
                    </a:lnTo>
                    <a:lnTo>
                      <a:pt x="217" y="11"/>
                    </a:lnTo>
                    <a:lnTo>
                      <a:pt x="224" y="11"/>
                    </a:lnTo>
                    <a:lnTo>
                      <a:pt x="228" y="11"/>
                    </a:lnTo>
                    <a:lnTo>
                      <a:pt x="235" y="11"/>
                    </a:lnTo>
                    <a:lnTo>
                      <a:pt x="242" y="33"/>
                    </a:lnTo>
                    <a:lnTo>
                      <a:pt x="246" y="257"/>
                    </a:lnTo>
                    <a:lnTo>
                      <a:pt x="253" y="415"/>
                    </a:lnTo>
                    <a:lnTo>
                      <a:pt x="261" y="419"/>
                    </a:lnTo>
                    <a:lnTo>
                      <a:pt x="264" y="404"/>
                    </a:lnTo>
                    <a:lnTo>
                      <a:pt x="272" y="404"/>
                    </a:lnTo>
                    <a:lnTo>
                      <a:pt x="279" y="408"/>
                    </a:lnTo>
                    <a:lnTo>
                      <a:pt x="283" y="408"/>
                    </a:lnTo>
                    <a:lnTo>
                      <a:pt x="290" y="408"/>
                    </a:lnTo>
                    <a:lnTo>
                      <a:pt x="297" y="408"/>
                    </a:lnTo>
                    <a:lnTo>
                      <a:pt x="301" y="360"/>
                    </a:lnTo>
                    <a:lnTo>
                      <a:pt x="308" y="125"/>
                    </a:lnTo>
                    <a:lnTo>
                      <a:pt x="316" y="3"/>
                    </a:lnTo>
                    <a:lnTo>
                      <a:pt x="320" y="7"/>
                    </a:lnTo>
                    <a:lnTo>
                      <a:pt x="327" y="18"/>
                    </a:lnTo>
                    <a:lnTo>
                      <a:pt x="334" y="14"/>
                    </a:lnTo>
                    <a:lnTo>
                      <a:pt x="338" y="14"/>
                    </a:lnTo>
                    <a:lnTo>
                      <a:pt x="345" y="14"/>
                    </a:lnTo>
                    <a:lnTo>
                      <a:pt x="349" y="14"/>
                    </a:lnTo>
                    <a:lnTo>
                      <a:pt x="356" y="14"/>
                    </a:lnTo>
                    <a:lnTo>
                      <a:pt x="364" y="7"/>
                    </a:lnTo>
                    <a:lnTo>
                      <a:pt x="367" y="217"/>
                    </a:lnTo>
                    <a:lnTo>
                      <a:pt x="375" y="408"/>
                    </a:lnTo>
                    <a:lnTo>
                      <a:pt x="382" y="426"/>
                    </a:lnTo>
                    <a:lnTo>
                      <a:pt x="386" y="404"/>
                    </a:lnTo>
                    <a:lnTo>
                      <a:pt x="393" y="404"/>
                    </a:lnTo>
                    <a:lnTo>
                      <a:pt x="400" y="408"/>
                    </a:lnTo>
                    <a:lnTo>
                      <a:pt x="404" y="408"/>
                    </a:lnTo>
                    <a:lnTo>
                      <a:pt x="411" y="408"/>
                    </a:lnTo>
                    <a:lnTo>
                      <a:pt x="419" y="408"/>
                    </a:lnTo>
                    <a:lnTo>
                      <a:pt x="422" y="375"/>
                    </a:lnTo>
                    <a:lnTo>
                      <a:pt x="430" y="139"/>
                    </a:lnTo>
                    <a:lnTo>
                      <a:pt x="437" y="0"/>
                    </a:lnTo>
                    <a:lnTo>
                      <a:pt x="441" y="0"/>
                    </a:lnTo>
                    <a:lnTo>
                      <a:pt x="448" y="14"/>
                    </a:lnTo>
                    <a:lnTo>
                      <a:pt x="456" y="14"/>
                    </a:lnTo>
                    <a:lnTo>
                      <a:pt x="459" y="11"/>
                    </a:lnTo>
                    <a:lnTo>
                      <a:pt x="467" y="11"/>
                    </a:lnTo>
                    <a:lnTo>
                      <a:pt x="474" y="11"/>
                    </a:lnTo>
                    <a:lnTo>
                      <a:pt x="478" y="11"/>
                    </a:lnTo>
                    <a:lnTo>
                      <a:pt x="485" y="22"/>
                    </a:lnTo>
                    <a:lnTo>
                      <a:pt x="492" y="176"/>
                    </a:lnTo>
                    <a:lnTo>
                      <a:pt x="496" y="294"/>
                    </a:lnTo>
                    <a:lnTo>
                      <a:pt x="503" y="301"/>
                    </a:lnTo>
                    <a:lnTo>
                      <a:pt x="507" y="290"/>
                    </a:lnTo>
                    <a:lnTo>
                      <a:pt x="514" y="290"/>
                    </a:lnTo>
                    <a:lnTo>
                      <a:pt x="522" y="290"/>
                    </a:lnTo>
                    <a:lnTo>
                      <a:pt x="525" y="294"/>
                    </a:lnTo>
                    <a:lnTo>
                      <a:pt x="533" y="290"/>
                    </a:lnTo>
                    <a:lnTo>
                      <a:pt x="540" y="290"/>
                    </a:lnTo>
                    <a:lnTo>
                      <a:pt x="544" y="301"/>
                    </a:lnTo>
                    <a:lnTo>
                      <a:pt x="551" y="371"/>
                    </a:lnTo>
                    <a:lnTo>
                      <a:pt x="558" y="412"/>
                    </a:lnTo>
                    <a:lnTo>
                      <a:pt x="562" y="412"/>
                    </a:lnTo>
                    <a:lnTo>
                      <a:pt x="570" y="408"/>
                    </a:lnTo>
                    <a:lnTo>
                      <a:pt x="577" y="408"/>
                    </a:lnTo>
                    <a:lnTo>
                      <a:pt x="581" y="408"/>
                    </a:lnTo>
                    <a:lnTo>
                      <a:pt x="588" y="408"/>
                    </a:lnTo>
                    <a:lnTo>
                      <a:pt x="595" y="408"/>
                    </a:lnTo>
                    <a:lnTo>
                      <a:pt x="599" y="408"/>
                    </a:lnTo>
                    <a:lnTo>
                      <a:pt x="606" y="360"/>
                    </a:lnTo>
                    <a:lnTo>
                      <a:pt x="614" y="125"/>
                    </a:lnTo>
                    <a:lnTo>
                      <a:pt x="617" y="3"/>
                    </a:lnTo>
                    <a:lnTo>
                      <a:pt x="625" y="7"/>
                    </a:lnTo>
                    <a:lnTo>
                      <a:pt x="632" y="18"/>
                    </a:lnTo>
                    <a:lnTo>
                      <a:pt x="636" y="14"/>
                    </a:lnTo>
                    <a:lnTo>
                      <a:pt x="643" y="14"/>
                    </a:lnTo>
                    <a:lnTo>
                      <a:pt x="650" y="14"/>
                    </a:lnTo>
                    <a:lnTo>
                      <a:pt x="654" y="14"/>
                    </a:lnTo>
                    <a:lnTo>
                      <a:pt x="661" y="14"/>
                    </a:lnTo>
                    <a:lnTo>
                      <a:pt x="669" y="7"/>
                    </a:lnTo>
                    <a:lnTo>
                      <a:pt x="672" y="217"/>
                    </a:lnTo>
                    <a:lnTo>
                      <a:pt x="680" y="408"/>
                    </a:lnTo>
                    <a:lnTo>
                      <a:pt x="683" y="426"/>
                    </a:lnTo>
                    <a:lnTo>
                      <a:pt x="691" y="404"/>
                    </a:lnTo>
                    <a:lnTo>
                      <a:pt x="698" y="404"/>
                    </a:lnTo>
                    <a:lnTo>
                      <a:pt x="702" y="408"/>
                    </a:lnTo>
                    <a:lnTo>
                      <a:pt x="709" y="408"/>
                    </a:lnTo>
                    <a:lnTo>
                      <a:pt x="717" y="408"/>
                    </a:lnTo>
                    <a:lnTo>
                      <a:pt x="720" y="408"/>
                    </a:lnTo>
                    <a:lnTo>
                      <a:pt x="728" y="375"/>
                    </a:lnTo>
                    <a:lnTo>
                      <a:pt x="735" y="139"/>
                    </a:lnTo>
                    <a:lnTo>
                      <a:pt x="739" y="0"/>
                    </a:lnTo>
                    <a:lnTo>
                      <a:pt x="746" y="0"/>
                    </a:lnTo>
                    <a:lnTo>
                      <a:pt x="753" y="14"/>
                    </a:lnTo>
                    <a:lnTo>
                      <a:pt x="757" y="14"/>
                    </a:lnTo>
                    <a:lnTo>
                      <a:pt x="764" y="11"/>
                    </a:lnTo>
                    <a:lnTo>
                      <a:pt x="772" y="11"/>
                    </a:lnTo>
                  </a:path>
                </a:pathLst>
              </a:custGeom>
              <a:noFill/>
              <a:ln w="19050">
                <a:solidFill>
                  <a:srgbClr val="F07E0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en-GB" sz="3200">
                  <a:solidFill>
                    <a:prstClr val="black"/>
                  </a:solidFill>
                  <a:latin typeface="Arial"/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8269558" y="2582721"/>
                <a:ext cx="576064" cy="0"/>
              </a:xfrm>
              <a:prstGeom prst="line">
                <a:avLst/>
              </a:prstGeom>
              <a:noFill/>
              <a:ln w="19050">
                <a:solidFill>
                  <a:schemeClr val="accent1"/>
                </a:solidFill>
                <a:prstDash val="sysDot"/>
                <a:round/>
                <a:headEnd/>
                <a:tailEnd/>
              </a:ln>
            </p:spPr>
          </p:cxnSp>
          <p:sp>
            <p:nvSpPr>
              <p:cNvPr id="11" name="TextBox 10"/>
              <p:cNvSpPr txBox="1"/>
              <p:nvPr/>
            </p:nvSpPr>
            <p:spPr>
              <a:xfrm>
                <a:off x="8171597" y="2222255"/>
                <a:ext cx="645284" cy="352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>
                    <a:solidFill>
                      <a:schemeClr val="accent1"/>
                    </a:solidFill>
                  </a:rPr>
                  <a:t>Data</a:t>
                </a: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8269558" y="3029318"/>
                <a:ext cx="576064" cy="0"/>
              </a:xfrm>
              <a:prstGeom prst="line">
                <a:avLst/>
              </a:prstGeom>
              <a:noFill/>
              <a:ln w="19050">
                <a:solidFill>
                  <a:srgbClr val="F07E0A"/>
                </a:solidFill>
                <a:prstDash val="solid"/>
                <a:round/>
                <a:headEnd/>
                <a:tailEnd/>
              </a:ln>
            </p:spPr>
          </p:cxnSp>
        </p:grpSp>
        <p:sp>
          <p:nvSpPr>
            <p:cNvPr id="32" name="Rounded Rectangle 31"/>
            <p:cNvSpPr/>
            <p:nvPr/>
          </p:nvSpPr>
          <p:spPr>
            <a:xfrm>
              <a:off x="858033" y="3921577"/>
              <a:ext cx="1101720" cy="839590"/>
            </a:xfrm>
            <a:prstGeom prst="roundRect">
              <a:avLst/>
            </a:prstGeom>
            <a:solidFill>
              <a:srgbClr val="60BF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93507" y="4216496"/>
              <a:ext cx="1167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solidFill>
                    <a:schemeClr val="bg1"/>
                  </a:solidFill>
                </a:rPr>
                <a:t>Stimuli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276608" y="3921577"/>
              <a:ext cx="1216041" cy="839590"/>
            </a:xfrm>
            <a:prstGeom prst="roundRect">
              <a:avLst/>
            </a:prstGeom>
            <a:solidFill>
              <a:srgbClr val="60BF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Effective connectivity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801108" y="3921577"/>
              <a:ext cx="1216041" cy="839590"/>
            </a:xfrm>
            <a:prstGeom prst="roundRect">
              <a:avLst/>
            </a:prstGeom>
            <a:solidFill>
              <a:srgbClr val="60BF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b="1" dirty="0"/>
                <a:t>BOLD response</a:t>
              </a:r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1960420" y="4152048"/>
              <a:ext cx="303818" cy="378648"/>
            </a:xfrm>
            <a:prstGeom prst="rightArrow">
              <a:avLst/>
            </a:prstGeom>
            <a:solidFill>
              <a:srgbClr val="60BF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3481418" y="4152048"/>
              <a:ext cx="303818" cy="378648"/>
            </a:xfrm>
            <a:prstGeom prst="rightArrow">
              <a:avLst/>
            </a:prstGeom>
            <a:solidFill>
              <a:srgbClr val="60BFC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32703" y="781985"/>
            <a:ext cx="5741115" cy="4650356"/>
            <a:chOff x="5832703" y="781985"/>
            <a:chExt cx="5741115" cy="4650356"/>
          </a:xfrm>
        </p:grpSpPr>
        <p:sp>
          <p:nvSpPr>
            <p:cNvPr id="13" name="TextBox 12"/>
            <p:cNvSpPr txBox="1"/>
            <p:nvPr/>
          </p:nvSpPr>
          <p:spPr>
            <a:xfrm>
              <a:off x="6621638" y="781985"/>
              <a:ext cx="3810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solidFill>
                    <a:schemeClr val="accent2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algn="ctr"/>
              <a:r>
                <a:rPr lang="en-GB" dirty="0"/>
                <a:t>For resting state data, select</a:t>
              </a:r>
            </a:p>
            <a:p>
              <a:pPr algn="ctr"/>
              <a:r>
                <a:rPr lang="en-GB" dirty="0"/>
                <a:t>Cross Spectral Density (CSD)</a:t>
              </a: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720612" y="2699620"/>
              <a:ext cx="3616360" cy="2207587"/>
              <a:chOff x="6578389" y="1598423"/>
              <a:chExt cx="3616360" cy="2207587"/>
            </a:xfrm>
          </p:grpSpPr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3"/>
              <a:srcRect l="6194" r="49796" b="7114"/>
              <a:stretch/>
            </p:blipFill>
            <p:spPr>
              <a:xfrm>
                <a:off x="6787225" y="1598423"/>
                <a:ext cx="1371601" cy="1924489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7224627" y="3522912"/>
                <a:ext cx="9092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accent1">
                        <a:lumMod val="75000"/>
                      </a:schemeClr>
                    </a:solidFill>
                  </a:rPr>
                  <a:t>Frequency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6200000">
                <a:off x="6467461" y="2330773"/>
                <a:ext cx="49885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accent1">
                        <a:lumMod val="75000"/>
                      </a:schemeClr>
                    </a:solidFill>
                  </a:rPr>
                  <a:t>Real</a:t>
                </a:r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4"/>
              <a:srcRect l="14769" b="6958"/>
              <a:stretch/>
            </p:blipFill>
            <p:spPr>
              <a:xfrm>
                <a:off x="8511251" y="1612960"/>
                <a:ext cx="1683498" cy="1895413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8933525" y="3529011"/>
                <a:ext cx="9092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accent1">
                        <a:lumMod val="75000"/>
                      </a:schemeClr>
                    </a:solidFill>
                  </a:rPr>
                  <a:t>Frequency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7987042" y="2361891"/>
                <a:ext cx="85792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>
                    <a:solidFill>
                      <a:schemeClr val="accent1">
                        <a:lumMod val="75000"/>
                      </a:schemeClr>
                    </a:solidFill>
                  </a:rPr>
                  <a:t>Imaginary</a:t>
                </a: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5832703" y="1578855"/>
              <a:ext cx="5741115" cy="839590"/>
              <a:chOff x="5667907" y="4067617"/>
              <a:chExt cx="5741115" cy="839590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5729380" y="4067617"/>
                <a:ext cx="1101720" cy="839590"/>
              </a:xfrm>
              <a:prstGeom prst="roundRect">
                <a:avLst/>
              </a:prstGeom>
              <a:solidFill>
                <a:srgbClr val="60BFC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" name="TextBox 1"/>
              <p:cNvSpPr txBox="1"/>
              <p:nvPr/>
            </p:nvSpPr>
            <p:spPr>
              <a:xfrm>
                <a:off x="5667907" y="4164247"/>
                <a:ext cx="116746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>
                    <a:solidFill>
                      <a:schemeClr val="bg1"/>
                    </a:solidFill>
                  </a:rPr>
                  <a:t>Endogenous </a:t>
                </a:r>
              </a:p>
              <a:p>
                <a:pPr algn="ctr"/>
                <a:r>
                  <a:rPr lang="en-GB" sz="1200" b="1" dirty="0">
                    <a:solidFill>
                      <a:schemeClr val="bg1"/>
                    </a:solidFill>
                  </a:rPr>
                  <a:t>neural</a:t>
                </a:r>
              </a:p>
              <a:p>
                <a:pPr algn="ctr"/>
                <a:r>
                  <a:rPr lang="en-GB" sz="1200" b="1" dirty="0">
                    <a:solidFill>
                      <a:schemeClr val="bg1"/>
                    </a:solidFill>
                  </a:rPr>
                  <a:t>fluctuations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7147955" y="4067617"/>
                <a:ext cx="1216041" cy="839590"/>
              </a:xfrm>
              <a:prstGeom prst="roundRect">
                <a:avLst/>
              </a:prstGeom>
              <a:solidFill>
                <a:srgbClr val="60BFC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/>
                  <a:t>Effective connectivity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8672455" y="4067617"/>
                <a:ext cx="1216041" cy="839590"/>
              </a:xfrm>
              <a:prstGeom prst="roundRect">
                <a:avLst/>
              </a:prstGeom>
              <a:solidFill>
                <a:srgbClr val="60BFC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/>
                  <a:t>BOLD response</a:t>
                </a: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10192981" y="4067617"/>
                <a:ext cx="1216041" cy="839590"/>
              </a:xfrm>
              <a:prstGeom prst="roundRect">
                <a:avLst/>
              </a:prstGeom>
              <a:solidFill>
                <a:srgbClr val="60BFC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/>
                  <a:t>Functional connectivity</a:t>
                </a:r>
              </a:p>
            </p:txBody>
          </p:sp>
          <p:sp>
            <p:nvSpPr>
              <p:cNvPr id="16" name="Right Arrow 15"/>
              <p:cNvSpPr/>
              <p:nvPr/>
            </p:nvSpPr>
            <p:spPr>
              <a:xfrm>
                <a:off x="6816399" y="4298088"/>
                <a:ext cx="303818" cy="378648"/>
              </a:xfrm>
              <a:prstGeom prst="rightArrow">
                <a:avLst/>
              </a:prstGeom>
              <a:solidFill>
                <a:srgbClr val="60BFC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0" name="Right Arrow 29"/>
              <p:cNvSpPr/>
              <p:nvPr/>
            </p:nvSpPr>
            <p:spPr>
              <a:xfrm>
                <a:off x="8352765" y="4298088"/>
                <a:ext cx="303818" cy="378648"/>
              </a:xfrm>
              <a:prstGeom prst="rightArrow">
                <a:avLst/>
              </a:prstGeom>
              <a:solidFill>
                <a:srgbClr val="60BFC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  <p:sp>
            <p:nvSpPr>
              <p:cNvPr id="31" name="Right Arrow 30"/>
              <p:cNvSpPr/>
              <p:nvPr/>
            </p:nvSpPr>
            <p:spPr>
              <a:xfrm>
                <a:off x="9887395" y="4298088"/>
                <a:ext cx="303818" cy="378648"/>
              </a:xfrm>
              <a:prstGeom prst="rightArrow">
                <a:avLst/>
              </a:prstGeom>
              <a:solidFill>
                <a:srgbClr val="60BFC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7988458" y="5124564"/>
              <a:ext cx="1665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accent1"/>
                  </a:solidFill>
                </a:rPr>
                <a:t>Friston et al., 2014</a:t>
              </a: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>
          <a:xfrm>
            <a:off x="0" y="391"/>
            <a:ext cx="10867431" cy="52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-50" baseline="0" dirty="0" smtClean="0">
                <a:solidFill>
                  <a:schemeClr val="tx1"/>
                </a:solidFill>
                <a:latin typeface="+mn-lt"/>
                <a:ea typeface="+mj-ea"/>
                <a:cs typeface="Wellcome Bold"/>
              </a:defRPr>
            </a:lvl1pPr>
          </a:lstStyle>
          <a:p>
            <a:r>
              <a:rPr lang="en-GB" sz="3200" dirty="0" smtClean="0"/>
              <a:t>Model specification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1688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22735"/>
          <a:stretch/>
        </p:blipFill>
        <p:spPr>
          <a:xfrm>
            <a:off x="606653" y="1143794"/>
            <a:ext cx="4886325" cy="3952082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 rot="4386381">
            <a:off x="9836575" y="4277507"/>
            <a:ext cx="451817" cy="487063"/>
          </a:xfrm>
          <a:prstGeom prst="arc">
            <a:avLst>
              <a:gd name="adj1" fmla="val 10278105"/>
              <a:gd name="adj2" fmla="val 1849105"/>
            </a:avLst>
          </a:prstGeom>
          <a:ln w="38100">
            <a:solidFill>
              <a:srgbClr val="3852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c 7"/>
          <p:cNvSpPr/>
          <p:nvPr/>
        </p:nvSpPr>
        <p:spPr>
          <a:xfrm rot="3524505">
            <a:off x="9836577" y="2737328"/>
            <a:ext cx="451817" cy="487063"/>
          </a:xfrm>
          <a:prstGeom prst="arc">
            <a:avLst>
              <a:gd name="adj1" fmla="val 10278105"/>
              <a:gd name="adj2" fmla="val 1849105"/>
            </a:avLst>
          </a:prstGeom>
          <a:ln w="38100">
            <a:solidFill>
              <a:srgbClr val="3852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9373405" y="3386314"/>
            <a:ext cx="0" cy="874883"/>
          </a:xfrm>
          <a:prstGeom prst="straightConnector1">
            <a:avLst/>
          </a:prstGeom>
          <a:ln w="38100">
            <a:solidFill>
              <a:srgbClr val="3852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944257" y="3246614"/>
            <a:ext cx="0" cy="874883"/>
          </a:xfrm>
          <a:prstGeom prst="straightConnector1">
            <a:avLst/>
          </a:prstGeom>
          <a:ln w="38100">
            <a:solidFill>
              <a:srgbClr val="3852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255177" y="4066769"/>
            <a:ext cx="807308" cy="8073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accent2">
                    <a:lumMod val="85000"/>
                    <a:lumOff val="15000"/>
                  </a:schemeClr>
                </a:solidFill>
              </a:rPr>
              <a:t>V1</a:t>
            </a:r>
          </a:p>
        </p:txBody>
      </p:sp>
      <p:cxnSp>
        <p:nvCxnSpPr>
          <p:cNvPr id="13" name="Straight Arrow Connector 12"/>
          <p:cNvCxnSpPr>
            <a:endCxn id="12" idx="4"/>
          </p:cNvCxnSpPr>
          <p:nvPr/>
        </p:nvCxnSpPr>
        <p:spPr>
          <a:xfrm flipV="1">
            <a:off x="9658831" y="4874077"/>
            <a:ext cx="0" cy="399541"/>
          </a:xfrm>
          <a:prstGeom prst="straightConnector1">
            <a:avLst/>
          </a:prstGeom>
          <a:ln w="38100">
            <a:solidFill>
              <a:srgbClr val="CC444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849044" y="4327561"/>
                <a:ext cx="441403" cy="353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700" b="0" i="1" dirty="0" smtClean="0">
                              <a:solidFill>
                                <a:schemeClr val="accent2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 dirty="0" smtClean="0">
                              <a:solidFill>
                                <a:schemeClr val="accent2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1700" b="0" i="1" dirty="0" smtClean="0">
                              <a:solidFill>
                                <a:schemeClr val="accent2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GB" sz="1700" dirty="0">
                  <a:solidFill>
                    <a:schemeClr val="accent2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044" y="4327561"/>
                <a:ext cx="441403" cy="3539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849044" y="2803887"/>
                <a:ext cx="430182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700" b="0" i="1" dirty="0" smtClean="0">
                              <a:solidFill>
                                <a:schemeClr val="accent2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 dirty="0" smtClean="0">
                              <a:solidFill>
                                <a:schemeClr val="accent2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1700" b="0" i="1" dirty="0" smtClean="0">
                              <a:solidFill>
                                <a:schemeClr val="accent2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700" dirty="0">
                  <a:solidFill>
                    <a:schemeClr val="accent2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9044" y="2803887"/>
                <a:ext cx="430182" cy="3539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>
            <a:stCxn id="11" idx="1"/>
            <a:endCxn id="20" idx="5"/>
          </p:cNvCxnSpPr>
          <p:nvPr/>
        </p:nvCxnSpPr>
        <p:spPr>
          <a:xfrm flipH="1" flipV="1">
            <a:off x="9080519" y="2189301"/>
            <a:ext cx="292886" cy="549961"/>
          </a:xfrm>
          <a:prstGeom prst="straightConnector1">
            <a:avLst/>
          </a:prstGeom>
          <a:ln w="38100">
            <a:solidFill>
              <a:srgbClr val="3852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0" idx="6"/>
            <a:endCxn id="11" idx="0"/>
          </p:cNvCxnSpPr>
          <p:nvPr/>
        </p:nvCxnSpPr>
        <p:spPr>
          <a:xfrm>
            <a:off x="9198747" y="1903875"/>
            <a:ext cx="460084" cy="717159"/>
          </a:xfrm>
          <a:prstGeom prst="straightConnector1">
            <a:avLst/>
          </a:prstGeom>
          <a:ln w="38100">
            <a:solidFill>
              <a:srgbClr val="38528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8391439" y="1500221"/>
            <a:ext cx="807308" cy="8073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accent2">
                    <a:lumMod val="85000"/>
                    <a:lumOff val="15000"/>
                  </a:schemeClr>
                </a:solidFill>
              </a:rPr>
              <a:t>SPC</a:t>
            </a:r>
          </a:p>
        </p:txBody>
      </p:sp>
      <p:sp>
        <p:nvSpPr>
          <p:cNvPr id="11" name="Oval 10"/>
          <p:cNvSpPr/>
          <p:nvPr/>
        </p:nvSpPr>
        <p:spPr>
          <a:xfrm>
            <a:off x="9255177" y="2621034"/>
            <a:ext cx="807308" cy="807308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accent2">
                    <a:lumMod val="85000"/>
                    <a:lumOff val="15000"/>
                  </a:schemeClr>
                </a:solidFill>
              </a:rPr>
              <a:t>V5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984403" y="1699085"/>
                <a:ext cx="430182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700" b="0" i="1" dirty="0" smtClean="0">
                              <a:solidFill>
                                <a:schemeClr val="accent2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700" i="1" dirty="0" smtClean="0">
                              <a:solidFill>
                                <a:schemeClr val="accent2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GB" sz="1700" b="0" i="1" dirty="0" smtClean="0">
                              <a:solidFill>
                                <a:schemeClr val="accent2">
                                  <a:lumMod val="85000"/>
                                  <a:lumOff val="1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GB" sz="1700" dirty="0">
                  <a:solidFill>
                    <a:schemeClr val="accent2">
                      <a:lumMod val="85000"/>
                      <a:lumOff val="1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403" y="1699085"/>
                <a:ext cx="430182" cy="3539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itle 1"/>
          <p:cNvSpPr txBox="1">
            <a:spLocks/>
          </p:cNvSpPr>
          <p:nvPr/>
        </p:nvSpPr>
        <p:spPr>
          <a:xfrm>
            <a:off x="0" y="391"/>
            <a:ext cx="10867431" cy="52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-50" baseline="0" dirty="0" smtClean="0">
                <a:solidFill>
                  <a:schemeClr val="tx1"/>
                </a:solidFill>
                <a:latin typeface="+mn-lt"/>
                <a:ea typeface="+mj-ea"/>
                <a:cs typeface="Wellcome Bold"/>
              </a:defRPr>
            </a:lvl1pPr>
          </a:lstStyle>
          <a:p>
            <a:r>
              <a:rPr lang="en-GB" sz="3200" dirty="0" smtClean="0"/>
              <a:t>Model specification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500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3057" y="121825"/>
            <a:ext cx="10452101" cy="1096963"/>
          </a:xfrm>
        </p:spPr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474" y="2316481"/>
            <a:ext cx="10032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accent1"/>
                </a:solidFill>
              </a:rPr>
              <a:t>fMRI Connectivity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accent1"/>
                </a:solidFill>
              </a:rPr>
              <a:t>Overview of DCM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Model specification</a:t>
            </a:r>
            <a:br>
              <a:rPr lang="en-GB" sz="2400" dirty="0">
                <a:solidFill>
                  <a:schemeClr val="accent1"/>
                </a:solidFill>
              </a:rPr>
            </a:br>
            <a:endParaRPr lang="en-GB" sz="24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accent1"/>
                </a:solidFill>
              </a:rPr>
              <a:t>Model </a:t>
            </a:r>
            <a:r>
              <a:rPr lang="en-GB" sz="2400" b="1" dirty="0" smtClean="0">
                <a:solidFill>
                  <a:schemeClr val="accent1"/>
                </a:solidFill>
              </a:rPr>
              <a:t>estimation</a:t>
            </a:r>
            <a:r>
              <a:rPr lang="en-GB" sz="2400" dirty="0">
                <a:solidFill>
                  <a:schemeClr val="accent1"/>
                </a:solidFill>
              </a:rPr>
              <a:t/>
            </a:r>
            <a:br>
              <a:rPr lang="en-GB" sz="2400" dirty="0">
                <a:solidFill>
                  <a:schemeClr val="accent1"/>
                </a:solidFill>
              </a:rPr>
            </a:br>
            <a:endParaRPr lang="en-GB" sz="24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Model comparison</a:t>
            </a:r>
          </a:p>
        </p:txBody>
      </p:sp>
    </p:spTree>
    <p:extLst>
      <p:ext uri="{BB962C8B-B14F-4D97-AF65-F5344CB8AC3E}">
        <p14:creationId xmlns:p14="http://schemas.microsoft.com/office/powerpoint/2010/main" val="132495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14" descr="brain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355" y="2531313"/>
            <a:ext cx="2432187" cy="213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531493" y="2822078"/>
            <a:ext cx="1326816" cy="3858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28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156610" y="2503883"/>
            <a:ext cx="2072540" cy="1868334"/>
            <a:chOff x="3727" y="1824"/>
            <a:chExt cx="1361" cy="1225"/>
          </a:xfrm>
        </p:grpSpPr>
        <p:pic>
          <p:nvPicPr>
            <p:cNvPr id="3" name="Picture 3" descr="tete_EE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BF9E7"/>
                </a:clrFrom>
                <a:clrTo>
                  <a:srgbClr val="FBF9E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7" y="1870"/>
              <a:ext cx="1243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4450" y="1824"/>
              <a:ext cx="638" cy="1011"/>
            </a:xfrm>
            <a:custGeom>
              <a:avLst/>
              <a:gdLst>
                <a:gd name="T0" fmla="*/ 0 w 2268"/>
                <a:gd name="T1" fmla="*/ 1 h 2562"/>
                <a:gd name="T2" fmla="*/ 0 w 2268"/>
                <a:gd name="T3" fmla="*/ 1 h 2562"/>
                <a:gd name="T4" fmla="*/ 0 w 2268"/>
                <a:gd name="T5" fmla="*/ 1 h 2562"/>
                <a:gd name="T6" fmla="*/ 0 w 2268"/>
                <a:gd name="T7" fmla="*/ 1 h 2562"/>
                <a:gd name="T8" fmla="*/ 0 w 2268"/>
                <a:gd name="T9" fmla="*/ 0 h 2562"/>
                <a:gd name="T10" fmla="*/ 0 w 2268"/>
                <a:gd name="T11" fmla="*/ 1 h 2562"/>
                <a:gd name="T12" fmla="*/ 0 w 2268"/>
                <a:gd name="T13" fmla="*/ 1 h 2562"/>
                <a:gd name="T14" fmla="*/ 0 w 2268"/>
                <a:gd name="T15" fmla="*/ 1 h 2562"/>
                <a:gd name="T16" fmla="*/ 0 w 2268"/>
                <a:gd name="T17" fmla="*/ 1 h 2562"/>
                <a:gd name="T18" fmla="*/ 0 w 2268"/>
                <a:gd name="T19" fmla="*/ 1 h 2562"/>
                <a:gd name="T20" fmla="*/ 0 w 2268"/>
                <a:gd name="T21" fmla="*/ 1 h 2562"/>
                <a:gd name="T22" fmla="*/ 0 w 2268"/>
                <a:gd name="T23" fmla="*/ 1 h 2562"/>
                <a:gd name="T24" fmla="*/ 0 w 2268"/>
                <a:gd name="T25" fmla="*/ 0 h 2562"/>
                <a:gd name="T26" fmla="*/ 0 w 2268"/>
                <a:gd name="T27" fmla="*/ 2 h 2562"/>
                <a:gd name="T28" fmla="*/ 0 w 2268"/>
                <a:gd name="T29" fmla="*/ 1 h 2562"/>
                <a:gd name="T30" fmla="*/ 0 w 2268"/>
                <a:gd name="T31" fmla="*/ 1 h 2562"/>
                <a:gd name="T32" fmla="*/ 0 w 2268"/>
                <a:gd name="T33" fmla="*/ 0 h 2562"/>
                <a:gd name="T34" fmla="*/ 0 w 2268"/>
                <a:gd name="T35" fmla="*/ 1 h 2562"/>
                <a:gd name="T36" fmla="*/ 0 w 2268"/>
                <a:gd name="T37" fmla="*/ 1 h 2562"/>
                <a:gd name="T38" fmla="*/ 0 w 2268"/>
                <a:gd name="T39" fmla="*/ 1 h 2562"/>
                <a:gd name="T40" fmla="*/ 0 w 2268"/>
                <a:gd name="T41" fmla="*/ 1 h 2562"/>
                <a:gd name="T42" fmla="*/ 0 w 2268"/>
                <a:gd name="T43" fmla="*/ 1 h 2562"/>
                <a:gd name="T44" fmla="*/ 0 w 2268"/>
                <a:gd name="T45" fmla="*/ 1 h 25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68"/>
                <a:gd name="T70" fmla="*/ 0 h 2562"/>
                <a:gd name="T71" fmla="*/ 2268 w 2268"/>
                <a:gd name="T72" fmla="*/ 2562 h 25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68" h="2562">
                  <a:moveTo>
                    <a:pt x="0" y="1254"/>
                  </a:moveTo>
                  <a:cubicBezTo>
                    <a:pt x="91" y="1276"/>
                    <a:pt x="182" y="1299"/>
                    <a:pt x="227" y="1254"/>
                  </a:cubicBezTo>
                  <a:cubicBezTo>
                    <a:pt x="272" y="1209"/>
                    <a:pt x="249" y="937"/>
                    <a:pt x="272" y="982"/>
                  </a:cubicBezTo>
                  <a:cubicBezTo>
                    <a:pt x="295" y="1027"/>
                    <a:pt x="340" y="1639"/>
                    <a:pt x="363" y="1526"/>
                  </a:cubicBezTo>
                  <a:cubicBezTo>
                    <a:pt x="386" y="1413"/>
                    <a:pt x="393" y="332"/>
                    <a:pt x="408" y="302"/>
                  </a:cubicBezTo>
                  <a:cubicBezTo>
                    <a:pt x="423" y="272"/>
                    <a:pt x="424" y="1232"/>
                    <a:pt x="454" y="1345"/>
                  </a:cubicBezTo>
                  <a:cubicBezTo>
                    <a:pt x="484" y="1458"/>
                    <a:pt x="552" y="952"/>
                    <a:pt x="590" y="982"/>
                  </a:cubicBezTo>
                  <a:cubicBezTo>
                    <a:pt x="628" y="1012"/>
                    <a:pt x="657" y="1541"/>
                    <a:pt x="680" y="1526"/>
                  </a:cubicBezTo>
                  <a:cubicBezTo>
                    <a:pt x="703" y="1511"/>
                    <a:pt x="703" y="914"/>
                    <a:pt x="726" y="891"/>
                  </a:cubicBezTo>
                  <a:cubicBezTo>
                    <a:pt x="749" y="868"/>
                    <a:pt x="779" y="1352"/>
                    <a:pt x="817" y="1390"/>
                  </a:cubicBezTo>
                  <a:cubicBezTo>
                    <a:pt x="855" y="1428"/>
                    <a:pt x="915" y="1118"/>
                    <a:pt x="953" y="1118"/>
                  </a:cubicBezTo>
                  <a:cubicBezTo>
                    <a:pt x="991" y="1118"/>
                    <a:pt x="990" y="1549"/>
                    <a:pt x="1043" y="1390"/>
                  </a:cubicBezTo>
                  <a:cubicBezTo>
                    <a:pt x="1096" y="1231"/>
                    <a:pt x="1209" y="0"/>
                    <a:pt x="1270" y="166"/>
                  </a:cubicBezTo>
                  <a:cubicBezTo>
                    <a:pt x="1331" y="332"/>
                    <a:pt x="1376" y="2214"/>
                    <a:pt x="1406" y="2388"/>
                  </a:cubicBezTo>
                  <a:cubicBezTo>
                    <a:pt x="1436" y="2562"/>
                    <a:pt x="1429" y="1375"/>
                    <a:pt x="1452" y="1209"/>
                  </a:cubicBezTo>
                  <a:cubicBezTo>
                    <a:pt x="1475" y="1043"/>
                    <a:pt x="1519" y="1458"/>
                    <a:pt x="1542" y="1390"/>
                  </a:cubicBezTo>
                  <a:cubicBezTo>
                    <a:pt x="1565" y="1322"/>
                    <a:pt x="1558" y="763"/>
                    <a:pt x="1588" y="801"/>
                  </a:cubicBezTo>
                  <a:cubicBezTo>
                    <a:pt x="1618" y="839"/>
                    <a:pt x="1694" y="1572"/>
                    <a:pt x="1724" y="1617"/>
                  </a:cubicBezTo>
                  <a:cubicBezTo>
                    <a:pt x="1754" y="1662"/>
                    <a:pt x="1739" y="1126"/>
                    <a:pt x="1769" y="1073"/>
                  </a:cubicBezTo>
                  <a:cubicBezTo>
                    <a:pt x="1799" y="1020"/>
                    <a:pt x="1867" y="1293"/>
                    <a:pt x="1905" y="1300"/>
                  </a:cubicBezTo>
                  <a:cubicBezTo>
                    <a:pt x="1943" y="1307"/>
                    <a:pt x="1966" y="1118"/>
                    <a:pt x="1996" y="1118"/>
                  </a:cubicBezTo>
                  <a:cubicBezTo>
                    <a:pt x="2026" y="1118"/>
                    <a:pt x="2042" y="1270"/>
                    <a:pt x="2087" y="1300"/>
                  </a:cubicBezTo>
                  <a:cubicBezTo>
                    <a:pt x="2132" y="1330"/>
                    <a:pt x="2200" y="1315"/>
                    <a:pt x="2268" y="1300"/>
                  </a:cubicBezTo>
                </a:path>
              </a:pathLst>
            </a:custGeom>
            <a:noFill/>
            <a:ln w="9525" cmpd="sng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sz="1728">
                <a:solidFill>
                  <a:schemeClr val="accent2">
                    <a:lumMod val="50000"/>
                    <a:lumOff val="50000"/>
                  </a:schemeClr>
                </a:solidFill>
              </a:endParaRPr>
            </a:p>
          </p:txBody>
        </p:sp>
      </p:grpSp>
      <p:cxnSp>
        <p:nvCxnSpPr>
          <p:cNvPr id="5" name="AutoShape 17"/>
          <p:cNvCxnSpPr>
            <a:cxnSpLocks noChangeShapeType="1"/>
          </p:cNvCxnSpPr>
          <p:nvPr/>
        </p:nvCxnSpPr>
        <p:spPr bwMode="auto">
          <a:xfrm rot="5400000" flipV="1">
            <a:off x="5769837" y="239328"/>
            <a:ext cx="124962" cy="4544349"/>
          </a:xfrm>
          <a:prstGeom prst="curvedConnector3">
            <a:avLst>
              <a:gd name="adj1" fmla="val -666269"/>
            </a:avLst>
          </a:prstGeom>
          <a:noFill/>
          <a:ln w="3175">
            <a:solidFill>
              <a:schemeClr val="accent2">
                <a:lumMod val="85000"/>
                <a:lumOff val="1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5368448" y="2058400"/>
            <a:ext cx="1184940" cy="35824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728" dirty="0">
                <a:solidFill>
                  <a:schemeClr val="accent2">
                    <a:lumMod val="95000"/>
                    <a:lumOff val="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rPr>
              <a:t>Likelihood</a:t>
            </a:r>
          </a:p>
        </p:txBody>
      </p:sp>
      <p:cxnSp>
        <p:nvCxnSpPr>
          <p:cNvPr id="8" name="AutoShape 19"/>
          <p:cNvCxnSpPr>
            <a:cxnSpLocks noChangeShapeType="1"/>
          </p:cNvCxnSpPr>
          <p:nvPr/>
        </p:nvCxnSpPr>
        <p:spPr bwMode="auto">
          <a:xfrm rot="16200000" flipV="1">
            <a:off x="5812507" y="2080231"/>
            <a:ext cx="39622" cy="4544349"/>
          </a:xfrm>
          <a:prstGeom prst="curvedConnector3">
            <a:avLst>
              <a:gd name="adj1" fmla="val -2148005"/>
            </a:avLst>
          </a:prstGeom>
          <a:noFill/>
          <a:ln w="3175">
            <a:solidFill>
              <a:schemeClr val="accent2">
                <a:lumMod val="85000"/>
                <a:lumOff val="1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" name="Grouper 18"/>
          <p:cNvGrpSpPr>
            <a:grpSpLocks/>
          </p:cNvGrpSpPr>
          <p:nvPr/>
        </p:nvGrpSpPr>
        <p:grpSpPr bwMode="auto">
          <a:xfrm>
            <a:off x="2188610" y="3139361"/>
            <a:ext cx="1920147" cy="891497"/>
            <a:chOff x="741748" y="2662838"/>
            <a:chExt cx="2000450" cy="929278"/>
          </a:xfrm>
        </p:grpSpPr>
        <p:sp>
          <p:nvSpPr>
            <p:cNvPr id="11" name="Ellipse 19"/>
            <p:cNvSpPr/>
            <p:nvPr/>
          </p:nvSpPr>
          <p:spPr>
            <a:xfrm>
              <a:off x="1670528" y="3234701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 sz="1728"/>
            </a:p>
          </p:txBody>
        </p:sp>
        <p:sp>
          <p:nvSpPr>
            <p:cNvPr id="12" name="Ellipse 20"/>
            <p:cNvSpPr/>
            <p:nvPr/>
          </p:nvSpPr>
          <p:spPr>
            <a:xfrm>
              <a:off x="741748" y="3520633"/>
              <a:ext cx="71444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 sz="1728"/>
            </a:p>
          </p:txBody>
        </p:sp>
        <p:sp>
          <p:nvSpPr>
            <p:cNvPr id="13" name="Ellipse 21"/>
            <p:cNvSpPr/>
            <p:nvPr/>
          </p:nvSpPr>
          <p:spPr>
            <a:xfrm>
              <a:off x="1098971" y="2805803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 sz="1728"/>
            </a:p>
          </p:txBody>
        </p:sp>
        <p:sp>
          <p:nvSpPr>
            <p:cNvPr id="14" name="Ellipse 22"/>
            <p:cNvSpPr/>
            <p:nvPr/>
          </p:nvSpPr>
          <p:spPr>
            <a:xfrm>
              <a:off x="2670753" y="2662838"/>
              <a:ext cx="71445" cy="71483"/>
            </a:xfrm>
            <a:prstGeom prst="ellipse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fr-FR" sz="1728"/>
            </a:p>
          </p:txBody>
        </p:sp>
      </p:grp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2548644" y="2848175"/>
            <a:ext cx="1079142" cy="299184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344" dirty="0">
                <a:solidFill>
                  <a:schemeClr val="accent2">
                    <a:lumMod val="95000"/>
                    <a:lumOff val="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rPr>
              <a:t>Parameters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2266675" y="2152460"/>
            <a:ext cx="788999" cy="35824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GB" sz="1728" dirty="0">
                <a:solidFill>
                  <a:schemeClr val="accent2">
                    <a:lumMod val="95000"/>
                    <a:lumOff val="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rPr>
              <a:t>Model</a:t>
            </a:r>
          </a:p>
        </p:txBody>
      </p:sp>
      <p:cxnSp>
        <p:nvCxnSpPr>
          <p:cNvPr id="32" name="Straight Arrow Connector 31"/>
          <p:cNvCxnSpPr>
            <a:stCxn id="12" idx="7"/>
          </p:cNvCxnSpPr>
          <p:nvPr/>
        </p:nvCxnSpPr>
        <p:spPr>
          <a:xfrm flipV="1">
            <a:off x="2247143" y="3345090"/>
            <a:ext cx="284350" cy="62723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600070" y="3345090"/>
            <a:ext cx="480036" cy="342884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683195" y="3155818"/>
            <a:ext cx="1311877" cy="120696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515085" y="6303892"/>
            <a:ext cx="2337499" cy="254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6" dirty="0">
                <a:solidFill>
                  <a:schemeClr val="accent2">
                    <a:lumMod val="65000"/>
                    <a:lumOff val="35000"/>
                  </a:schemeClr>
                </a:solidFill>
              </a:rPr>
              <a:t>Adapted from a slide by Rik Henson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858941" y="4782208"/>
            <a:ext cx="1242648" cy="358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28" dirty="0">
                <a:solidFill>
                  <a:schemeClr val="accent2">
                    <a:lumMod val="95000"/>
                    <a:lumOff val="5000"/>
                  </a:schemeClr>
                </a:solidFill>
                <a:ea typeface="MS PGothic" pitchFamily="34" charset="-128"/>
                <a:cs typeface="ＭＳ Ｐゴシック" charset="0"/>
              </a:rPr>
              <a:t>With priors</a:t>
            </a:r>
            <a:endParaRPr lang="en-GB" sz="1728" dirty="0">
              <a:solidFill>
                <a:schemeClr val="accent2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92710" y="2840265"/>
                <a:ext cx="214033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920" i="1" smtClean="0"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920" dirty="0">
                  <a:solidFill>
                    <a:schemeClr val="accent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710" y="2840265"/>
                <a:ext cx="214033" cy="295466"/>
              </a:xfrm>
              <a:prstGeom prst="rect">
                <a:avLst/>
              </a:prstGeom>
              <a:blipFill>
                <a:blip r:embed="rId4"/>
                <a:stretch>
                  <a:fillRect l="-22857" r="-22857" b="-104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996730" y="2170531"/>
                <a:ext cx="279948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920" i="1" smtClean="0"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GB" sz="1920" dirty="0">
                  <a:solidFill>
                    <a:schemeClr val="accent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730" y="2170531"/>
                <a:ext cx="279948" cy="295466"/>
              </a:xfrm>
              <a:prstGeom prst="rect">
                <a:avLst/>
              </a:prstGeom>
              <a:blipFill>
                <a:blip r:embed="rId5"/>
                <a:stretch>
                  <a:fillRect l="-8696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080107" y="4802888"/>
                <a:ext cx="849656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920" i="1" smtClean="0"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920" i="1" smtClean="0"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920" i="1" smtClean="0"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920" i="1" smtClean="0"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1920" i="1" smtClean="0"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920" i="1" smtClean="0"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920" dirty="0">
                  <a:solidFill>
                    <a:schemeClr val="accent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107" y="4802888"/>
                <a:ext cx="849656" cy="295466"/>
              </a:xfrm>
              <a:prstGeom prst="rect">
                <a:avLst/>
              </a:prstGeom>
              <a:blipFill>
                <a:blip r:embed="rId6"/>
                <a:stretch>
                  <a:fillRect l="-5714" r="-8571" b="-395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410181" y="1702487"/>
                <a:ext cx="1097095" cy="2954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920" i="1" smtClean="0"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sz="1920" i="1" smtClean="0"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1920" i="1" smtClean="0"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GB" sz="1920" i="1" smtClean="0"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GB" sz="1920" i="1" smtClean="0"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920" i="1" smtClean="0"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1920" i="1" smtClean="0"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sz="1920" i="1" smtClean="0">
                          <a:solidFill>
                            <a:schemeClr val="accent2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920" dirty="0">
                  <a:solidFill>
                    <a:schemeClr val="accent2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181" y="1702487"/>
                <a:ext cx="1097095" cy="295466"/>
              </a:xfrm>
              <a:prstGeom prst="rect">
                <a:avLst/>
              </a:prstGeom>
              <a:blipFill>
                <a:blip r:embed="rId7"/>
                <a:stretch>
                  <a:fillRect l="-4444" r="-7222" b="-367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4639077" y="4300084"/>
            <a:ext cx="2592376" cy="650541"/>
            <a:chOff x="3074789" y="4273624"/>
            <a:chExt cx="2700522" cy="677680"/>
          </a:xfrm>
        </p:grpSpPr>
        <p:sp>
          <p:nvSpPr>
            <p:cNvPr id="7" name="Text Box 27"/>
            <p:cNvSpPr txBox="1">
              <a:spLocks noChangeArrowheads="1"/>
            </p:cNvSpPr>
            <p:nvPr/>
          </p:nvSpPr>
          <p:spPr bwMode="auto">
            <a:xfrm>
              <a:off x="3074789" y="4273624"/>
              <a:ext cx="2700522" cy="37318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r>
                <a:rPr lang="en-GB" sz="1728" dirty="0">
                  <a:solidFill>
                    <a:schemeClr val="accent2">
                      <a:lumMod val="95000"/>
                      <a:lumOff val="5000"/>
                    </a:schemeClr>
                  </a:solidFill>
                  <a:latin typeface="+mn-lt"/>
                  <a:ea typeface="MS PGothic" pitchFamily="34" charset="-128"/>
                  <a:cs typeface="ＭＳ Ｐゴシック" charset="0"/>
                </a:rPr>
                <a:t>Posterior          Evidence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3096158" y="4643512"/>
                  <a:ext cx="1142862" cy="3077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920" i="1" smtClean="0">
                            <a:solidFill>
                              <a:schemeClr val="accent2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1920" i="1" smtClean="0">
                            <a:solidFill>
                              <a:schemeClr val="accent2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920" i="1" smtClean="0">
                            <a:solidFill>
                              <a:schemeClr val="accent2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n-GB" sz="1920" i="1" smtClean="0">
                            <a:solidFill>
                              <a:schemeClr val="accent2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1920" i="1" smtClean="0">
                            <a:solidFill>
                              <a:schemeClr val="accent2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GB" sz="1920" i="1" smtClean="0">
                            <a:solidFill>
                              <a:schemeClr val="accent2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1920" i="1" smtClean="0">
                            <a:solidFill>
                              <a:schemeClr val="accent2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sz="1920" i="1" smtClean="0">
                            <a:solidFill>
                              <a:schemeClr val="accent2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920" dirty="0">
                    <a:solidFill>
                      <a:schemeClr val="accent2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6158" y="4643512"/>
                  <a:ext cx="1142862" cy="307792"/>
                </a:xfrm>
                <a:prstGeom prst="rect">
                  <a:avLst/>
                </a:prstGeom>
                <a:blipFill>
                  <a:blip r:embed="rId8"/>
                  <a:stretch>
                    <a:fillRect l="-4444" r="-7222" b="-3958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711889" y="4627965"/>
                  <a:ext cx="895520" cy="30779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920" i="1" smtClean="0">
                            <a:solidFill>
                              <a:schemeClr val="accent2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1920" i="1" smtClean="0">
                            <a:solidFill>
                              <a:schemeClr val="accent2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sz="1920" i="1" smtClean="0">
                            <a:solidFill>
                              <a:schemeClr val="accent2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GB" sz="1920" i="1" smtClean="0">
                            <a:solidFill>
                              <a:schemeClr val="accent2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GB" sz="1920" i="1" smtClean="0">
                            <a:solidFill>
                              <a:schemeClr val="accent2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sz="1920" i="1" smtClean="0">
                            <a:solidFill>
                              <a:schemeClr val="accent2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1920" dirty="0">
                    <a:solidFill>
                      <a:schemeClr val="accent2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1889" y="4627965"/>
                  <a:ext cx="895520" cy="307792"/>
                </a:xfrm>
                <a:prstGeom prst="rect">
                  <a:avLst/>
                </a:prstGeom>
                <a:blipFill>
                  <a:blip r:embed="rId9"/>
                  <a:stretch>
                    <a:fillRect l="-5674" r="-9220" b="-367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26"/>
              <p:cNvSpPr txBox="1">
                <a:spLocks noChangeArrowheads="1"/>
              </p:cNvSpPr>
              <p:nvPr/>
            </p:nvSpPr>
            <p:spPr bwMode="auto">
              <a:xfrm>
                <a:off x="8438983" y="2094479"/>
                <a:ext cx="852093" cy="358240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>
                  <a:defRPr/>
                </a:pPr>
                <a:r>
                  <a:rPr lang="en-GB" sz="1728" dirty="0">
                    <a:solidFill>
                      <a:schemeClr val="accent2">
                        <a:lumMod val="95000"/>
                        <a:lumOff val="5000"/>
                      </a:schemeClr>
                    </a:solidFill>
                    <a:latin typeface="+mn-lt"/>
                    <a:ea typeface="MS PGothic" pitchFamily="34" charset="-128"/>
                    <a:cs typeface="ＭＳ Ｐゴシック" charset="0"/>
                  </a:rPr>
                  <a:t>Data </a:t>
                </a:r>
                <a14:m>
                  <m:oMath xmlns:m="http://schemas.openxmlformats.org/officeDocument/2006/math">
                    <m:r>
                      <a:rPr lang="en-GB" sz="1728" i="1" dirty="0">
                        <a:solidFill>
                          <a:schemeClr val="accent2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ea typeface="MS PGothic" pitchFamily="34" charset="-128"/>
                        <a:cs typeface="ＭＳ Ｐゴシック" charset="0"/>
                      </a:rPr>
                      <m:t>𝑌</m:t>
                    </m:r>
                  </m:oMath>
                </a14:m>
                <a:endParaRPr lang="en-GB" sz="1728" dirty="0">
                  <a:solidFill>
                    <a:schemeClr val="accent2">
                      <a:lumMod val="95000"/>
                      <a:lumOff val="5000"/>
                    </a:schemeClr>
                  </a:solidFill>
                  <a:latin typeface="+mn-lt"/>
                  <a:ea typeface="MS PGothic" pitchFamily="34" charset="-128"/>
                  <a:cs typeface="ＭＳ Ｐゴシック" charset="0"/>
                </a:endParaRPr>
              </a:p>
            </p:txBody>
          </p:sp>
        </mc:Choice>
        <mc:Fallback xmlns="">
          <p:sp>
            <p:nvSpPr>
              <p:cNvPr id="51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38983" y="2094479"/>
                <a:ext cx="852093" cy="358240"/>
              </a:xfrm>
              <a:prstGeom prst="rect">
                <a:avLst/>
              </a:prstGeom>
              <a:blipFill>
                <a:blip r:embed="rId10"/>
                <a:stretch>
                  <a:fillRect l="-5000" t="-6897" b="-24138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4466046" y="545769"/>
            <a:ext cx="2732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FORWARD PROBLEM: </a:t>
            </a:r>
          </a:p>
          <a:p>
            <a:pPr algn="ctr"/>
            <a:r>
              <a:rPr lang="en-US" b="1" dirty="0" smtClean="0"/>
              <a:t>Predict measured data </a:t>
            </a:r>
          </a:p>
          <a:p>
            <a:pPr algn="ctr"/>
            <a:r>
              <a:rPr lang="en-US" b="1" dirty="0" smtClean="0"/>
              <a:t>Given the model </a:t>
            </a:r>
            <a:endParaRPr lang="en-US" b="1" dirty="0"/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0" y="391"/>
            <a:ext cx="10867431" cy="52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-50" baseline="0" dirty="0" smtClean="0">
                <a:solidFill>
                  <a:schemeClr val="tx1"/>
                </a:solidFill>
                <a:latin typeface="+mn-lt"/>
                <a:ea typeface="+mj-ea"/>
                <a:cs typeface="Wellcome Bold"/>
              </a:defRPr>
            </a:lvl1pPr>
          </a:lstStyle>
          <a:p>
            <a:r>
              <a:rPr lang="en-GB" sz="3200" dirty="0" smtClean="0"/>
              <a:t>Bayesian Modelling</a:t>
            </a:r>
            <a:endParaRPr lang="en-GB" sz="3200" dirty="0"/>
          </a:p>
        </p:txBody>
      </p:sp>
      <p:sp>
        <p:nvSpPr>
          <p:cNvPr id="38" name="TextBox 37"/>
          <p:cNvSpPr txBox="1"/>
          <p:nvPr/>
        </p:nvSpPr>
        <p:spPr>
          <a:xfrm>
            <a:off x="4579556" y="5321315"/>
            <a:ext cx="2582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INVERSE PROBLEM:</a:t>
            </a:r>
          </a:p>
          <a:p>
            <a:pPr algn="ctr"/>
            <a:r>
              <a:rPr lang="en-US" b="1" dirty="0" smtClean="0"/>
              <a:t>Given measured data </a:t>
            </a:r>
          </a:p>
          <a:p>
            <a:pPr algn="ctr"/>
            <a:r>
              <a:rPr lang="en-US" b="1" dirty="0" smtClean="0"/>
              <a:t>Estimate the model</a:t>
            </a:r>
          </a:p>
        </p:txBody>
      </p:sp>
      <p:sp>
        <p:nvSpPr>
          <p:cNvPr id="16" name="Right Arrow 15"/>
          <p:cNvSpPr/>
          <p:nvPr/>
        </p:nvSpPr>
        <p:spPr>
          <a:xfrm rot="1516058">
            <a:off x="7427862" y="5054443"/>
            <a:ext cx="642214" cy="298376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8104493" y="4612535"/>
            <a:ext cx="3621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Evidence = Free Energy (F)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Minimise F to maximise likelihood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119795" y="5448384"/>
            <a:ext cx="3557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2"/>
                </a:solidFill>
              </a:rPr>
              <a:t>Posteriors are updated iteratively</a:t>
            </a:r>
          </a:p>
          <a:p>
            <a:r>
              <a:rPr lang="en-GB" dirty="0" smtClean="0">
                <a:solidFill>
                  <a:schemeClr val="accent2"/>
                </a:solidFill>
              </a:rPr>
              <a:t>Use </a:t>
            </a:r>
            <a:r>
              <a:rPr lang="en-GB" dirty="0" err="1" smtClean="0">
                <a:solidFill>
                  <a:schemeClr val="accent2"/>
                </a:solidFill>
              </a:rPr>
              <a:t>Variational</a:t>
            </a:r>
            <a:r>
              <a:rPr lang="en-GB" dirty="0" smtClean="0">
                <a:solidFill>
                  <a:schemeClr val="accent2"/>
                </a:solidFill>
              </a:rPr>
              <a:t> Laplace</a:t>
            </a:r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7" grpId="0"/>
      <p:bldP spid="35" grpId="0"/>
      <p:bldP spid="38" grpId="0"/>
      <p:bldP spid="16" grpId="0" animBg="1"/>
      <p:bldP spid="17" grpId="0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1542219" y="2416966"/>
            <a:ext cx="4102727" cy="898617"/>
            <a:chOff x="82096" y="2517795"/>
            <a:chExt cx="4273880" cy="936104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1979712" y="3065098"/>
              <a:ext cx="1393144" cy="0"/>
            </a:xfrm>
            <a:prstGeom prst="straightConnector1">
              <a:avLst/>
            </a:prstGeom>
            <a:ln w="28575">
              <a:solidFill>
                <a:schemeClr val="accent2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1187624" y="2517795"/>
              <a:ext cx="936104" cy="93610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28" dirty="0">
                  <a:solidFill>
                    <a:schemeClr val="accent2"/>
                  </a:solidFill>
                </a:rPr>
                <a:t>R1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3419872" y="2517795"/>
              <a:ext cx="936104" cy="93610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728" dirty="0">
                  <a:solidFill>
                    <a:schemeClr val="accent2"/>
                  </a:solidFill>
                </a:rPr>
                <a:t>R2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388793" y="2985847"/>
              <a:ext cx="708914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2096" y="2536175"/>
              <a:ext cx="1077403" cy="3731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28" dirty="0">
                  <a:solidFill>
                    <a:schemeClr val="accent2"/>
                  </a:solidFill>
                </a:rPr>
                <a:t>Stimulus</a:t>
              </a:r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2195736" y="2877835"/>
              <a:ext cx="1224136" cy="0"/>
            </a:xfrm>
            <a:prstGeom prst="straightConnector1">
              <a:avLst/>
            </a:prstGeom>
            <a:ln w="28575">
              <a:solidFill>
                <a:schemeClr val="accent2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3764581" y="1312287"/>
            <a:ext cx="4379725" cy="358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728" dirty="0">
                <a:solidFill>
                  <a:schemeClr val="accent2"/>
                </a:solidFill>
              </a:rPr>
              <a:t>Priors determine the structure of the model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7776068" y="2942342"/>
            <a:ext cx="1337354" cy="0"/>
          </a:xfrm>
          <a:prstGeom prst="straightConnector1">
            <a:avLst/>
          </a:prstGeom>
          <a:ln w="28575">
            <a:solidFill>
              <a:schemeClr val="accent2">
                <a:lumMod val="85000"/>
                <a:lumOff val="1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7015700" y="2416957"/>
            <a:ext cx="898617" cy="89861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28" dirty="0">
                <a:solidFill>
                  <a:schemeClr val="accent2"/>
                </a:solidFill>
              </a:rPr>
              <a:t>R1</a:t>
            </a:r>
          </a:p>
        </p:txBody>
      </p:sp>
      <p:sp>
        <p:nvSpPr>
          <p:cNvPr id="47" name="Oval 46"/>
          <p:cNvSpPr/>
          <p:nvPr/>
        </p:nvSpPr>
        <p:spPr>
          <a:xfrm>
            <a:off x="9158555" y="2416957"/>
            <a:ext cx="898617" cy="89861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28" dirty="0">
                <a:solidFill>
                  <a:schemeClr val="accent2"/>
                </a:solidFill>
              </a:rPr>
              <a:t>R2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6248859" y="2866265"/>
            <a:ext cx="68052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954444" y="2434601"/>
            <a:ext cx="1034257" cy="3582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28" dirty="0">
                <a:solidFill>
                  <a:schemeClr val="accent2"/>
                </a:solidFill>
              </a:rPr>
              <a:t>Stimulus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7983441" y="2762579"/>
            <a:ext cx="1175114" cy="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4124210" y="2669562"/>
            <a:ext cx="207373" cy="196703"/>
          </a:xfrm>
          <a:prstGeom prst="ellipse">
            <a:avLst/>
          </a:prstGeom>
          <a:solidFill>
            <a:srgbClr val="352A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28"/>
          </a:p>
        </p:txBody>
      </p:sp>
      <p:grpSp>
        <p:nvGrpSpPr>
          <p:cNvPr id="60" name="Group 59"/>
          <p:cNvGrpSpPr/>
          <p:nvPr/>
        </p:nvGrpSpPr>
        <p:grpSpPr>
          <a:xfrm>
            <a:off x="2428918" y="2707399"/>
            <a:ext cx="2725263" cy="3619337"/>
            <a:chOff x="1005785" y="2820343"/>
            <a:chExt cx="2838953" cy="3770324"/>
          </a:xfrm>
        </p:grpSpPr>
        <p:grpSp>
          <p:nvGrpSpPr>
            <p:cNvPr id="43" name="Group 42"/>
            <p:cNvGrpSpPr/>
            <p:nvPr/>
          </p:nvGrpSpPr>
          <p:grpSpPr>
            <a:xfrm>
              <a:off x="1005785" y="3697180"/>
              <a:ext cx="2838953" cy="2893487"/>
              <a:chOff x="1603089" y="3704169"/>
              <a:chExt cx="2838953" cy="289348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9672" y="4149080"/>
                <a:ext cx="2822370" cy="2118412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2270434" y="3704169"/>
                <a:ext cx="1785431" cy="3731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728" dirty="0">
                    <a:solidFill>
                      <a:schemeClr val="accent2"/>
                    </a:solidFill>
                  </a:rPr>
                  <a:t>Connection ‘on’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928944" y="6316782"/>
                <a:ext cx="2271365" cy="280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52" dirty="0">
                    <a:solidFill>
                      <a:schemeClr val="accent2"/>
                    </a:solidFill>
                  </a:rPr>
                  <a:t>Prior Connection strength (Hz)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 rot="16200000">
                <a:off x="1289988" y="4958930"/>
                <a:ext cx="907076" cy="280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52" dirty="0">
                    <a:solidFill>
                      <a:schemeClr val="accent2"/>
                    </a:solidFill>
                  </a:rPr>
                  <a:t>Probability</a:t>
                </a: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 flipV="1">
                <a:off x="1984245" y="4126692"/>
                <a:ext cx="0" cy="1896140"/>
              </a:xfrm>
              <a:prstGeom prst="straightConnector1">
                <a:avLst/>
              </a:prstGeom>
              <a:ln>
                <a:solidFill>
                  <a:schemeClr val="accent2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2936639" y="6011996"/>
                <a:ext cx="292562" cy="31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44" dirty="0">
                    <a:solidFill>
                      <a:schemeClr val="accent2"/>
                    </a:solidFill>
                  </a:rPr>
                  <a:t>0</a:t>
                </a:r>
              </a:p>
            </p:txBody>
          </p:sp>
        </p:grpSp>
        <p:cxnSp>
          <p:nvCxnSpPr>
            <p:cNvPr id="56" name="Straight Connector 55"/>
            <p:cNvCxnSpPr>
              <a:endCxn id="34" idx="0"/>
            </p:cNvCxnSpPr>
            <p:nvPr/>
          </p:nvCxnSpPr>
          <p:spPr>
            <a:xfrm flipH="1">
              <a:off x="2556545" y="2820343"/>
              <a:ext cx="343431" cy="876837"/>
            </a:xfrm>
            <a:prstGeom prst="line">
              <a:avLst/>
            </a:prstGeom>
            <a:ln w="28575">
              <a:solidFill>
                <a:srgbClr val="352A8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6911912" y="2662524"/>
            <a:ext cx="2742247" cy="3670920"/>
            <a:chOff x="5675795" y="2773597"/>
            <a:chExt cx="2856645" cy="3824059"/>
          </a:xfrm>
        </p:grpSpPr>
        <p:sp>
          <p:nvSpPr>
            <p:cNvPr id="35" name="TextBox 34"/>
            <p:cNvSpPr txBox="1"/>
            <p:nvPr/>
          </p:nvSpPr>
          <p:spPr>
            <a:xfrm>
              <a:off x="6329700" y="3678483"/>
              <a:ext cx="1783761" cy="3731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728" dirty="0">
                  <a:solidFill>
                    <a:schemeClr val="accent2"/>
                  </a:solidFill>
                </a:rPr>
                <a:t>Connection ‘off’</a:t>
              </a:r>
            </a:p>
          </p:txBody>
        </p:sp>
        <p:grpSp>
          <p:nvGrpSpPr>
            <p:cNvPr id="62" name="Group 61"/>
            <p:cNvGrpSpPr/>
            <p:nvPr/>
          </p:nvGrpSpPr>
          <p:grpSpPr>
            <a:xfrm>
              <a:off x="5675795" y="4136217"/>
              <a:ext cx="2856645" cy="2461439"/>
              <a:chOff x="5675795" y="4136217"/>
              <a:chExt cx="2856645" cy="2461439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75795" y="4136217"/>
                <a:ext cx="2856645" cy="214413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7008810" y="6105268"/>
                <a:ext cx="292562" cy="31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344" dirty="0">
                    <a:solidFill>
                      <a:schemeClr val="accent2"/>
                    </a:solidFill>
                  </a:rPr>
                  <a:t>0</a:t>
                </a: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V="1">
                <a:off x="6040368" y="4149080"/>
                <a:ext cx="0" cy="1896140"/>
              </a:xfrm>
              <a:prstGeom prst="straightConnector1">
                <a:avLst/>
              </a:prstGeom>
              <a:ln>
                <a:solidFill>
                  <a:schemeClr val="accent2">
                    <a:lumMod val="85000"/>
                    <a:lumOff val="1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/>
              <p:cNvSpPr txBox="1"/>
              <p:nvPr/>
            </p:nvSpPr>
            <p:spPr>
              <a:xfrm>
                <a:off x="6012160" y="6316782"/>
                <a:ext cx="2271365" cy="2808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52" dirty="0">
                    <a:solidFill>
                      <a:schemeClr val="accent2"/>
                    </a:solidFill>
                  </a:rPr>
                  <a:t>Prior Connection strength (Hz)</a:t>
                </a:r>
              </a:p>
            </p:txBody>
          </p:sp>
        </p:grpSp>
        <p:sp>
          <p:nvSpPr>
            <p:cNvPr id="58" name="Oval 57"/>
            <p:cNvSpPr/>
            <p:nvPr/>
          </p:nvSpPr>
          <p:spPr>
            <a:xfrm>
              <a:off x="7315401" y="2773597"/>
              <a:ext cx="216024" cy="204909"/>
            </a:xfrm>
            <a:prstGeom prst="ellipse">
              <a:avLst/>
            </a:prstGeom>
            <a:solidFill>
              <a:srgbClr val="352A8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728">
                <a:solidFill>
                  <a:schemeClr val="accent2"/>
                </a:solidFill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>
              <a:off x="7100146" y="2813012"/>
              <a:ext cx="343431" cy="876837"/>
            </a:xfrm>
            <a:prstGeom prst="line">
              <a:avLst/>
            </a:prstGeom>
            <a:ln w="28575">
              <a:solidFill>
                <a:srgbClr val="352A86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itle 1"/>
          <p:cNvSpPr txBox="1">
            <a:spLocks/>
          </p:cNvSpPr>
          <p:nvPr/>
        </p:nvSpPr>
        <p:spPr>
          <a:xfrm>
            <a:off x="0" y="391"/>
            <a:ext cx="10867431" cy="52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-50" baseline="0" dirty="0" smtClean="0">
                <a:solidFill>
                  <a:schemeClr val="tx1"/>
                </a:solidFill>
                <a:latin typeface="+mn-lt"/>
                <a:ea typeface="+mj-ea"/>
                <a:cs typeface="Wellcome Bold"/>
              </a:defRPr>
            </a:lvl1pPr>
          </a:lstStyle>
          <a:p>
            <a:r>
              <a:rPr lang="en-GB" sz="3200" dirty="0" smtClean="0"/>
              <a:t>Priors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44630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9" grpId="0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>
          <a:xfrm>
            <a:off x="5497" y="287"/>
            <a:ext cx="8149959" cy="533292"/>
          </a:xfrm>
        </p:spPr>
        <p:txBody>
          <a:bodyPr/>
          <a:lstStyle/>
          <a:p>
            <a:r>
              <a:rPr lang="en-GB" sz="3200" dirty="0"/>
              <a:t>Types of connectivity</a:t>
            </a:r>
            <a:endParaRPr lang="en-GB" altLang="en-US" sz="3200" dirty="0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80388" y="1494449"/>
            <a:ext cx="5177921" cy="3802363"/>
          </a:xfrm>
        </p:spPr>
        <p:txBody>
          <a:bodyPr>
            <a:normAutofit fontScale="92500" lnSpcReduction="10000"/>
          </a:bodyPr>
          <a:lstStyle/>
          <a:p>
            <a:r>
              <a:rPr lang="en-GB" altLang="en-US" dirty="0"/>
              <a:t>Structural Connectivity</a:t>
            </a:r>
            <a:br>
              <a:rPr lang="en-GB" altLang="en-US" dirty="0"/>
            </a:br>
            <a:r>
              <a:rPr lang="en-GB" altLang="en-US" sz="1536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Physical connections of the brain</a:t>
            </a:r>
            <a:r>
              <a:rPr lang="en-GB" altLang="en-US" dirty="0"/>
              <a:t/>
            </a:r>
            <a:br>
              <a:rPr lang="en-GB" altLang="en-US" dirty="0"/>
            </a:br>
            <a:r>
              <a:rPr lang="en-GB" altLang="en-US" dirty="0"/>
              <a:t/>
            </a:r>
            <a:br>
              <a:rPr lang="en-GB" altLang="en-US" dirty="0"/>
            </a:br>
            <a:endParaRPr lang="en-GB" altLang="en-US" dirty="0"/>
          </a:p>
          <a:p>
            <a:r>
              <a:rPr lang="en-GB" altLang="en-US" dirty="0"/>
              <a:t>Functional Connectivity</a:t>
            </a:r>
            <a:br>
              <a:rPr lang="en-GB" altLang="en-US" dirty="0"/>
            </a:br>
            <a:r>
              <a:rPr lang="en-GB" altLang="en-US" sz="1536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Dependencies between BOLD observations</a:t>
            </a:r>
          </a:p>
          <a:p>
            <a:endParaRPr lang="en-GB" altLang="en-US" sz="1536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GB" altLang="en-US" dirty="0"/>
          </a:p>
          <a:p>
            <a:r>
              <a:rPr lang="en-GB" altLang="en-US" dirty="0"/>
              <a:t>Effective Connectivity</a:t>
            </a:r>
            <a:br>
              <a:rPr lang="en-GB" altLang="en-US" dirty="0"/>
            </a:br>
            <a:r>
              <a:rPr lang="en-GB" altLang="en-US" sz="1536" dirty="0">
                <a:solidFill>
                  <a:schemeClr val="accent2">
                    <a:lumMod val="50000"/>
                    <a:lumOff val="50000"/>
                  </a:schemeClr>
                </a:solidFill>
              </a:rPr>
              <a:t>Causal relationships between brain regions</a:t>
            </a:r>
          </a:p>
        </p:txBody>
      </p:sp>
      <p:pic>
        <p:nvPicPr>
          <p:cNvPr id="7182" name="Picture 14" descr="C:\Users\pzeidman\Downloads\Connectom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681" y="1148826"/>
            <a:ext cx="1935482" cy="144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upload.wikimedia.org/wikipedia/commons/0/0e/Brain_network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71616" y="2738686"/>
            <a:ext cx="2123612" cy="165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120453" y="4329471"/>
            <a:ext cx="1879763" cy="1758417"/>
            <a:chOff x="5446489" y="3966765"/>
            <a:chExt cx="2705100" cy="2530475"/>
          </a:xfrm>
        </p:grpSpPr>
        <p:pic>
          <p:nvPicPr>
            <p:cNvPr id="36" name="Picture 2" descr="latera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25877" y="3966765"/>
              <a:ext cx="2525712" cy="2530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Oval 3"/>
            <p:cNvSpPr>
              <a:spLocks noChangeArrowheads="1"/>
            </p:cNvSpPr>
            <p:nvPr/>
          </p:nvSpPr>
          <p:spPr bwMode="auto">
            <a:xfrm>
              <a:off x="6356127" y="4396978"/>
              <a:ext cx="217487" cy="2159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28" dirty="0">
                <a:solidFill>
                  <a:srgbClr val="000000"/>
                </a:solidFill>
              </a:endParaRPr>
            </a:p>
          </p:txBody>
        </p:sp>
        <p:sp>
          <p:nvSpPr>
            <p:cNvPr id="38" name="Oval 4"/>
            <p:cNvSpPr>
              <a:spLocks noChangeArrowheads="1"/>
            </p:cNvSpPr>
            <p:nvPr/>
          </p:nvSpPr>
          <p:spPr bwMode="auto">
            <a:xfrm>
              <a:off x="5889402" y="5051028"/>
              <a:ext cx="217487" cy="2159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28" dirty="0">
                <a:solidFill>
                  <a:srgbClr val="000000"/>
                </a:solidFill>
              </a:endParaRPr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6546627" y="5278040"/>
              <a:ext cx="219075" cy="2159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28" dirty="0">
                <a:solidFill>
                  <a:srgbClr val="000000"/>
                </a:solidFill>
              </a:endParaRPr>
            </a:p>
          </p:txBody>
        </p:sp>
        <p:sp>
          <p:nvSpPr>
            <p:cNvPr id="40" name="Oval 6"/>
            <p:cNvSpPr>
              <a:spLocks noChangeArrowheads="1"/>
            </p:cNvSpPr>
            <p:nvPr/>
          </p:nvSpPr>
          <p:spPr bwMode="auto">
            <a:xfrm>
              <a:off x="7354664" y="4697015"/>
              <a:ext cx="215900" cy="215900"/>
            </a:xfrm>
            <a:prstGeom prst="ellipse">
              <a:avLst/>
            </a:prstGeom>
            <a:solidFill>
              <a:srgbClr val="3366FF"/>
            </a:solidFill>
            <a:ln w="9525">
              <a:solidFill>
                <a:srgbClr val="FFFF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728" dirty="0">
                <a:solidFill>
                  <a:srgbClr val="000000"/>
                </a:solidFill>
              </a:endParaRPr>
            </a:p>
          </p:txBody>
        </p:sp>
        <p:cxnSp>
          <p:nvCxnSpPr>
            <p:cNvPr id="41" name="AutoShape 7"/>
            <p:cNvCxnSpPr>
              <a:cxnSpLocks noChangeShapeType="1"/>
              <a:stCxn id="38" idx="5"/>
              <a:endCxn id="39" idx="2"/>
            </p:cNvCxnSpPr>
            <p:nvPr/>
          </p:nvCxnSpPr>
          <p:spPr bwMode="auto">
            <a:xfrm>
              <a:off x="6075139" y="5235178"/>
              <a:ext cx="471488" cy="150812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42" name="AutoShape 8"/>
            <p:cNvCxnSpPr>
              <a:cxnSpLocks noChangeShapeType="1"/>
              <a:stCxn id="38" idx="0"/>
              <a:endCxn id="37" idx="3"/>
            </p:cNvCxnSpPr>
            <p:nvPr/>
          </p:nvCxnSpPr>
          <p:spPr bwMode="auto">
            <a:xfrm flipV="1">
              <a:off x="5998939" y="4581128"/>
              <a:ext cx="388938" cy="469900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43" name="AutoShape 9"/>
            <p:cNvCxnSpPr>
              <a:cxnSpLocks noChangeShapeType="1"/>
              <a:stCxn id="37" idx="5"/>
              <a:endCxn id="40" idx="2"/>
            </p:cNvCxnSpPr>
            <p:nvPr/>
          </p:nvCxnSpPr>
          <p:spPr bwMode="auto">
            <a:xfrm>
              <a:off x="6541864" y="4581128"/>
              <a:ext cx="812800" cy="223837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44" name="AutoShape 10"/>
            <p:cNvCxnSpPr>
              <a:cxnSpLocks noChangeShapeType="1"/>
              <a:stCxn id="40" idx="3"/>
              <a:endCxn id="39" idx="7"/>
            </p:cNvCxnSpPr>
            <p:nvPr/>
          </p:nvCxnSpPr>
          <p:spPr bwMode="auto">
            <a:xfrm flipH="1">
              <a:off x="6733952" y="4881165"/>
              <a:ext cx="652462" cy="428625"/>
            </a:xfrm>
            <a:prstGeom prst="straightConnector1">
              <a:avLst/>
            </a:prstGeom>
            <a:noFill/>
            <a:ln w="28575">
              <a:solidFill>
                <a:srgbClr val="FFFF66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45" name="AutoShape 15"/>
            <p:cNvCxnSpPr>
              <a:cxnSpLocks noChangeShapeType="1"/>
              <a:stCxn id="38" idx="1"/>
            </p:cNvCxnSpPr>
            <p:nvPr/>
          </p:nvCxnSpPr>
          <p:spPr bwMode="auto">
            <a:xfrm flipH="1" flipV="1">
              <a:off x="5446489" y="4846240"/>
              <a:ext cx="474663" cy="236538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/>
            </a:ln>
          </p:spPr>
        </p:cxn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6240240" y="5026702"/>
              <a:ext cx="149225" cy="724933"/>
            </a:xfrm>
            <a:prstGeom prst="ellipse">
              <a:avLst/>
            </a:prstGeom>
            <a:noFill/>
            <a:ln w="3175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 sz="1728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78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627410" y="260988"/>
                <a:ext cx="713725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2"/>
                    </a:solidFill>
                  </a:rPr>
                  <a:t>We have:</a:t>
                </a:r>
              </a:p>
              <a:p>
                <a:endParaRPr lang="en-GB" sz="2000" dirty="0">
                  <a:solidFill>
                    <a:schemeClr val="accent2"/>
                  </a:solidFill>
                </a:endParaRPr>
              </a:p>
              <a:p>
                <a:pPr marL="274320" indent="-27432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accent2"/>
                    </a:solidFill>
                  </a:rPr>
                  <a:t>Measured data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sz="2000" dirty="0">
                  <a:solidFill>
                    <a:schemeClr val="accent2"/>
                  </a:solidFill>
                </a:endParaRPr>
              </a:p>
              <a:p>
                <a:pPr marL="274320" indent="-274320">
                  <a:buFont typeface="Arial" panose="020B0604020202020204" pitchFamily="34" charset="0"/>
                  <a:buChar char="•"/>
                </a:pPr>
                <a:r>
                  <a:rPr lang="en-GB" sz="2000" dirty="0">
                    <a:solidFill>
                      <a:schemeClr val="accent2"/>
                    </a:solidFill>
                  </a:rPr>
                  <a:t>A model </a:t>
                </a:r>
                <a14:m>
                  <m:oMath xmlns:m="http://schemas.openxmlformats.org/officeDocument/2006/math">
                    <m:r>
                      <a:rPr lang="en-GB" sz="2000" i="1" dirty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2000" dirty="0">
                    <a:solidFill>
                      <a:schemeClr val="accent2"/>
                    </a:solidFill>
                  </a:rPr>
                  <a:t> with </a:t>
                </a:r>
                <a:r>
                  <a:rPr lang="en-GB" sz="2000" b="1" dirty="0">
                    <a:solidFill>
                      <a:schemeClr val="accent2"/>
                    </a:solidFill>
                  </a:rPr>
                  <a:t>prior beliefs </a:t>
                </a:r>
                <a:r>
                  <a:rPr lang="en-GB" sz="2000" dirty="0">
                    <a:solidFill>
                      <a:schemeClr val="accent2"/>
                    </a:solidFill>
                  </a:rPr>
                  <a:t>about the </a:t>
                </a:r>
                <a:r>
                  <a:rPr lang="en-GB" sz="2000" dirty="0" smtClean="0">
                    <a:solidFill>
                      <a:schemeClr val="accent2"/>
                    </a:solidFill>
                  </a:rPr>
                  <a:t>parameters</a:t>
                </a:r>
                <a:endParaRPr lang="en-GB" sz="20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410" y="260988"/>
                <a:ext cx="7137250" cy="1323439"/>
              </a:xfrm>
              <a:prstGeom prst="rect">
                <a:avLst/>
              </a:prstGeom>
              <a:blipFill>
                <a:blip r:embed="rId2"/>
                <a:stretch>
                  <a:fillRect l="-854" t="-2304" b="-7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627410" y="1986458"/>
            <a:ext cx="7859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2"/>
                </a:solidFill>
              </a:rPr>
              <a:t>Model estimation (inversion) gives us:</a:t>
            </a:r>
          </a:p>
          <a:p>
            <a:endParaRPr lang="en-GB" sz="2000" dirty="0">
              <a:solidFill>
                <a:schemeClr val="accent2"/>
              </a:solidFill>
            </a:endParaRPr>
          </a:p>
          <a:p>
            <a:pPr marL="329184" indent="-329184">
              <a:buAutoNum type="arabicPeriod"/>
            </a:pPr>
            <a:r>
              <a:rPr lang="en-GB" sz="2000" dirty="0">
                <a:solidFill>
                  <a:schemeClr val="accent2"/>
                </a:solidFill>
              </a:rPr>
              <a:t>A score for the model, which we can use to compare it against other models (Bayesian model </a:t>
            </a:r>
            <a:r>
              <a:rPr lang="en-GB" sz="2000" dirty="0" smtClean="0">
                <a:solidFill>
                  <a:schemeClr val="accent2"/>
                </a:solidFill>
              </a:rPr>
              <a:t>comparison)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62670" y="3522819"/>
                <a:ext cx="59634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GB" sz="20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≅</m:t>
                    </m:r>
                    <m:func>
                      <m:funcPr>
                        <m:ctrlP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00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GB" sz="20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GB" sz="2000">
                            <a:solidFill>
                              <a:schemeClr val="accent2"/>
                            </a:solidFill>
                          </a:rPr>
                          <m:t>accuracy</m:t>
                        </m:r>
                        <m:r>
                          <a:rPr lang="en-GB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GB" sz="2000">
                            <a:solidFill>
                              <a:schemeClr val="accent2"/>
                            </a:solidFill>
                          </a:rPr>
                          <m:t>complexity</m:t>
                        </m:r>
                      </m:e>
                    </m:func>
                  </m:oMath>
                </a14:m>
                <a:r>
                  <a:rPr lang="en-GB" sz="2000" dirty="0">
                    <a:solidFill>
                      <a:schemeClr val="accent2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670" y="3522819"/>
                <a:ext cx="5963477" cy="400110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3627410" y="4608610"/>
            <a:ext cx="7123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2"/>
                </a:solidFill>
              </a:rPr>
              <a:t>2. Estimated parameters – i.e. the </a:t>
            </a:r>
            <a:r>
              <a:rPr lang="en-GB" sz="2000" dirty="0" smtClean="0">
                <a:solidFill>
                  <a:schemeClr val="accent2"/>
                </a:solidFill>
              </a:rPr>
              <a:t>posteriors</a:t>
            </a:r>
            <a:endParaRPr lang="en-GB" sz="2000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18430" y="5161437"/>
                <a:ext cx="540945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GB" dirty="0">
                    <a:solidFill>
                      <a:schemeClr val="accent2"/>
                    </a:solidFill>
                  </a:rPr>
                  <a:t>: </a:t>
                </a:r>
                <a:r>
                  <a:rPr lang="en-GB" dirty="0" err="1">
                    <a:solidFill>
                      <a:schemeClr val="accent2"/>
                    </a:solidFill>
                  </a:rPr>
                  <a:t>DCM.Ep</a:t>
                </a:r>
                <a:r>
                  <a:rPr lang="en-GB" dirty="0">
                    <a:solidFill>
                      <a:schemeClr val="accent2"/>
                    </a:solidFill>
                  </a:rPr>
                  <a:t> – expected value of each parameter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GB" dirty="0">
                    <a:solidFill>
                      <a:schemeClr val="accent2"/>
                    </a:solidFill>
                  </a:rPr>
                  <a:t>: </a:t>
                </a:r>
                <a:r>
                  <a:rPr lang="en-GB" dirty="0" err="1">
                    <a:solidFill>
                      <a:schemeClr val="accent2"/>
                    </a:solidFill>
                  </a:rPr>
                  <a:t>DCM.Cp</a:t>
                </a:r>
                <a:r>
                  <a:rPr lang="en-GB" dirty="0">
                    <a:solidFill>
                      <a:schemeClr val="accent2"/>
                    </a:solidFill>
                  </a:rPr>
                  <a:t> – covariance matrix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430" y="5161437"/>
                <a:ext cx="5409454" cy="646331"/>
              </a:xfrm>
              <a:prstGeom prst="rect">
                <a:avLst/>
              </a:prstGeom>
              <a:blipFill>
                <a:blip r:embed="rId4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79" y="634714"/>
            <a:ext cx="3344069" cy="350051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0" y="391"/>
            <a:ext cx="10867431" cy="52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-50" baseline="0" dirty="0" smtClean="0">
                <a:solidFill>
                  <a:schemeClr val="tx1"/>
                </a:solidFill>
                <a:latin typeface="+mn-lt"/>
                <a:ea typeface="+mj-ea"/>
                <a:cs typeface="Wellcome Bold"/>
              </a:defRPr>
            </a:lvl1pPr>
          </a:lstStyle>
          <a:p>
            <a:r>
              <a:rPr lang="en-GB" sz="3200" dirty="0" smtClean="0"/>
              <a:t>Model Estimation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64908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3057" y="121825"/>
            <a:ext cx="10452101" cy="1096963"/>
          </a:xfrm>
        </p:spPr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474" y="2316481"/>
            <a:ext cx="10032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accent1"/>
                </a:solidFill>
              </a:rPr>
              <a:t>fMRI Connectivity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accent1"/>
                </a:solidFill>
              </a:rPr>
              <a:t>Overview of DCM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Model specification</a:t>
            </a:r>
            <a:br>
              <a:rPr lang="en-GB" sz="2400" dirty="0">
                <a:solidFill>
                  <a:schemeClr val="accent1"/>
                </a:solidFill>
              </a:rPr>
            </a:br>
            <a:endParaRPr lang="en-GB" sz="24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Model </a:t>
            </a:r>
            <a:r>
              <a:rPr lang="en-GB" sz="2400" dirty="0" smtClean="0">
                <a:solidFill>
                  <a:schemeClr val="accent1"/>
                </a:solidFill>
              </a:rPr>
              <a:t>estimation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dirty="0">
                <a:solidFill>
                  <a:schemeClr val="accent1"/>
                </a:solidFill>
              </a:rPr>
              <a:t>Model comparison</a:t>
            </a:r>
          </a:p>
        </p:txBody>
      </p:sp>
    </p:spTree>
    <p:extLst>
      <p:ext uri="{BB962C8B-B14F-4D97-AF65-F5344CB8AC3E}">
        <p14:creationId xmlns:p14="http://schemas.microsoft.com/office/powerpoint/2010/main" val="338037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865988" y="497855"/>
            <a:ext cx="8149959" cy="5046077"/>
          </a:xfrm>
        </p:spPr>
        <p:txBody>
          <a:bodyPr>
            <a:normAutofit/>
          </a:bodyPr>
          <a:lstStyle/>
          <a:p>
            <a:endParaRPr lang="en-GB" altLang="el-GR" sz="1920" dirty="0">
              <a:latin typeface="+mn-lt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l-GR" sz="1920" b="1" dirty="0">
                <a:cs typeface="Times New Roman" panose="02020603050405020304" pitchFamily="18" charset="0"/>
              </a:rPr>
              <a:t>For small systems </a:t>
            </a:r>
            <a:r>
              <a:rPr lang="en-GB" altLang="el-GR" sz="1920" dirty="0">
                <a:cs typeface="Times New Roman" panose="02020603050405020304" pitchFamily="18" charset="0"/>
              </a:rPr>
              <a:t>(i.e., networks with a small number of nodes), it is possible to </a:t>
            </a:r>
            <a:r>
              <a:rPr lang="en-GB" altLang="el-GR" sz="1920" b="1" dirty="0">
                <a:cs typeface="Times New Roman" panose="02020603050405020304" pitchFamily="18" charset="0"/>
              </a:rPr>
              <a:t>investigate all possible connectivity architectures</a:t>
            </a:r>
            <a:r>
              <a:rPr lang="en-GB" altLang="el-GR" sz="1920" dirty="0">
                <a:cs typeface="Times New Roman" panose="02020603050405020304" pitchFamily="18" charset="0"/>
              </a:rPr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 altLang="el-GR" sz="1920" dirty="0"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l-GR" sz="1920" b="1" dirty="0">
                <a:cs typeface="Times New Roman" panose="02020603050405020304" pitchFamily="18" charset="0"/>
              </a:rPr>
              <a:t>With increasing number of regions and inputs</a:t>
            </a:r>
            <a:r>
              <a:rPr lang="en-GB" altLang="el-GR" sz="1920" dirty="0">
                <a:cs typeface="Times New Roman" panose="02020603050405020304" pitchFamily="18" charset="0"/>
              </a:rPr>
              <a:t>, </a:t>
            </a:r>
            <a:r>
              <a:rPr lang="en-GB" altLang="el-GR" sz="1920" b="1" dirty="0">
                <a:cs typeface="Times New Roman" panose="02020603050405020304" pitchFamily="18" charset="0"/>
              </a:rPr>
              <a:t>evaluating all possible models, a fact that becomes practically impossible</a:t>
            </a:r>
            <a:r>
              <a:rPr lang="en-GB" altLang="el-GR" sz="1920" dirty="0">
                <a:cs typeface="Times New Roman" panose="02020603050405020304" pitchFamily="18" charset="0"/>
              </a:rPr>
              <a:t>.</a:t>
            </a:r>
            <a:endParaRPr lang="en-GB" sz="1920" b="1" dirty="0">
              <a:cs typeface="Times New Roman" panose="02020603050405020304" pitchFamily="18" charset="0"/>
            </a:endParaRPr>
          </a:p>
          <a:p>
            <a:endParaRPr lang="en-GB" sz="1920" b="1" dirty="0">
              <a:latin typeface="+mn-lt"/>
            </a:endParaRPr>
          </a:p>
          <a:p>
            <a:endParaRPr lang="en-GB" sz="1920" dirty="0">
              <a:latin typeface="+mn-lt"/>
            </a:endParaRPr>
          </a:p>
          <a:p>
            <a:endParaRPr lang="en-GB" sz="192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5041" y="1623683"/>
            <a:ext cx="7387988" cy="255454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altLang="el-GR" sz="3200" dirty="0" smtClean="0">
                <a:solidFill>
                  <a:schemeClr val="accent2"/>
                </a:solidFill>
                <a:cs typeface="Times New Roman" panose="02020603050405020304" pitchFamily="18" charset="0"/>
              </a:rPr>
              <a:t>The </a:t>
            </a:r>
            <a:r>
              <a:rPr lang="en-GB" altLang="el-GR" sz="3200" dirty="0">
                <a:solidFill>
                  <a:schemeClr val="accent2"/>
                </a:solidFill>
                <a:cs typeface="Times New Roman" panose="02020603050405020304" pitchFamily="18" charset="0"/>
              </a:rPr>
              <a:t>purpose of model selection is to determine which model, from a set of plausible alternatives, is most useful i.e., represents the best balance between </a:t>
            </a:r>
            <a:r>
              <a:rPr lang="en-GB" altLang="el-GR" sz="32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accuracy and complexity.</a:t>
            </a:r>
          </a:p>
        </p:txBody>
      </p:sp>
    </p:spTree>
    <p:extLst>
      <p:ext uri="{BB962C8B-B14F-4D97-AF65-F5344CB8AC3E}">
        <p14:creationId xmlns:p14="http://schemas.microsoft.com/office/powerpoint/2010/main" val="15422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95759" y="1058442"/>
            <a:ext cx="7056784" cy="22345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50002" y="1058443"/>
            <a:ext cx="7118565" cy="2091285"/>
            <a:chOff x="244404" y="1328970"/>
            <a:chExt cx="8864100" cy="2604086"/>
          </a:xfrm>
        </p:grpSpPr>
        <p:sp>
          <p:nvSpPr>
            <p:cNvPr id="12" name="Rectangle 11"/>
            <p:cNvSpPr/>
            <p:nvPr/>
          </p:nvSpPr>
          <p:spPr>
            <a:xfrm>
              <a:off x="2301239" y="1679322"/>
              <a:ext cx="4431001" cy="2253734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b="1">
                <a:solidFill>
                  <a:schemeClr val="accent1"/>
                </a:solidFill>
              </a:endParaRPr>
            </a:p>
          </p:txBody>
        </p:sp>
        <p:pic>
          <p:nvPicPr>
            <p:cNvPr id="13" name="Picture 7" descr="D:\Documents\teaching\spm course\starfield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59" t="11791" r="23378" b="16482"/>
            <a:stretch/>
          </p:blipFill>
          <p:spPr bwMode="auto">
            <a:xfrm>
              <a:off x="244404" y="2151494"/>
              <a:ext cx="1426000" cy="13629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44404" y="1498247"/>
              <a:ext cx="1406222" cy="536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accent1"/>
                  </a:solidFill>
                </a:rPr>
                <a:t>Experimental Stimulus (u)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763688" y="2901778"/>
              <a:ext cx="46554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5" descr="http://www.carl-olsson.com/wp-content/uploads/2012/08/siemens-magnetom-trio-a-tim-system-3-t-0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9" r="7326"/>
            <a:stretch/>
          </p:blipFill>
          <p:spPr bwMode="auto">
            <a:xfrm>
              <a:off x="7279580" y="2072912"/>
              <a:ext cx="1417562" cy="13644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6876255" y="1510044"/>
              <a:ext cx="2232249" cy="32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accent1"/>
                  </a:solidFill>
                </a:rPr>
                <a:t>Observations (y)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6747701" y="2849125"/>
              <a:ext cx="46554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2142861" y="1340768"/>
              <a:ext cx="2337751" cy="2304256"/>
              <a:chOff x="2142861" y="1340768"/>
              <a:chExt cx="2337751" cy="230425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142861" y="1340768"/>
                <a:ext cx="2337751" cy="325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>
                    <a:solidFill>
                      <a:schemeClr val="accent1"/>
                    </a:solidFill>
                  </a:rPr>
                  <a:t>Neural Model</a:t>
                </a:r>
              </a:p>
            </p:txBody>
          </p:sp>
          <p:pic>
            <p:nvPicPr>
              <p:cNvPr id="25" name="Picture 2" descr="D:\Documents\teaching\spm course\effective_con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21313" y="1833609"/>
                <a:ext cx="1780849" cy="181141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Group 19"/>
            <p:cNvGrpSpPr/>
            <p:nvPr/>
          </p:nvGrpSpPr>
          <p:grpSpPr>
            <a:xfrm>
              <a:off x="4263493" y="1328970"/>
              <a:ext cx="2570523" cy="2414499"/>
              <a:chOff x="4263493" y="1328970"/>
              <a:chExt cx="2570523" cy="2414499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4263493" y="2891613"/>
                <a:ext cx="465543" cy="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Picture 2" descr="Full-size image (96 K)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085"/>
              <a:stretch/>
            </p:blipFill>
            <p:spPr bwMode="auto">
              <a:xfrm>
                <a:off x="4809205" y="1848599"/>
                <a:ext cx="1711872" cy="1894870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4496265" y="1328970"/>
                <a:ext cx="2337751" cy="325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100" b="1" dirty="0">
                    <a:solidFill>
                      <a:schemeClr val="accent1"/>
                    </a:solidFill>
                  </a:rPr>
                  <a:t>Observation Model</a:t>
                </a: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4201801" y="4303929"/>
            <a:ext cx="3558440" cy="180992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b="1">
              <a:solidFill>
                <a:schemeClr val="accent1"/>
              </a:solidFill>
            </a:endParaRPr>
          </a:p>
        </p:txBody>
      </p:sp>
      <p:pic>
        <p:nvPicPr>
          <p:cNvPr id="27" name="Picture 7" descr="D:\Documents\teaching\spm course\starfiel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9" t="11791" r="23378" b="16482"/>
          <a:stretch/>
        </p:blipFill>
        <p:spPr bwMode="auto">
          <a:xfrm>
            <a:off x="2550002" y="4683120"/>
            <a:ext cx="1145189" cy="10945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550002" y="4158512"/>
            <a:ext cx="11293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accent1"/>
                </a:solidFill>
              </a:rPr>
              <a:t>Experimental Stimulus (u)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770106" y="5285657"/>
            <a:ext cx="37386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5" descr="http://www.carl-olsson.com/wp-content/uploads/2012/08/siemens-magnetom-trio-a-tim-system-3-t-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r="7326"/>
          <a:stretch/>
        </p:blipFill>
        <p:spPr bwMode="auto">
          <a:xfrm>
            <a:off x="8199798" y="4620013"/>
            <a:ext cx="1138413" cy="10957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875897" y="4167986"/>
            <a:ext cx="17926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accent1"/>
                </a:solidFill>
              </a:rPr>
              <a:t>Observations (y)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7772658" y="5243373"/>
            <a:ext cx="37386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74611" y="4032044"/>
            <a:ext cx="18773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accent1"/>
                </a:solidFill>
              </a:rPr>
              <a:t>Neural Model</a:t>
            </a:r>
          </a:p>
        </p:txBody>
      </p:sp>
      <p:pic>
        <p:nvPicPr>
          <p:cNvPr id="34" name="Picture 2" descr="D:\Documents\teaching\spm course\effective_con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230" y="4427834"/>
            <a:ext cx="1430161" cy="1454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/>
          <p:cNvGrpSpPr/>
          <p:nvPr/>
        </p:nvGrpSpPr>
        <p:grpSpPr>
          <a:xfrm>
            <a:off x="5777645" y="4022569"/>
            <a:ext cx="2064331" cy="1939032"/>
            <a:chOff x="4263493" y="1328970"/>
            <a:chExt cx="2570523" cy="2414499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4263493" y="2891613"/>
              <a:ext cx="465543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 descr="Full-size image (96 K)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85"/>
            <a:stretch/>
          </p:blipFill>
          <p:spPr bwMode="auto">
            <a:xfrm>
              <a:off x="4809205" y="1848599"/>
              <a:ext cx="1711872" cy="189487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4496265" y="1328970"/>
              <a:ext cx="2337751" cy="325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chemeClr val="accent1"/>
                  </a:solidFill>
                </a:rPr>
                <a:t>Observation Model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027607" y="2068878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Model 1: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38203" y="508392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Model 2: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395759" y="3966636"/>
            <a:ext cx="7056784" cy="22345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880035" y="4877190"/>
            <a:ext cx="36004" cy="290683"/>
          </a:xfrm>
          <a:prstGeom prst="straightConnector1">
            <a:avLst/>
          </a:prstGeom>
          <a:ln w="19050">
            <a:solidFill>
              <a:srgbClr val="FFFF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06027" y="3438371"/>
            <a:ext cx="7046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Model comparison: Which model best explains my observed data?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0" y="391"/>
            <a:ext cx="10867431" cy="52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-50" baseline="0" dirty="0" smtClean="0">
                <a:solidFill>
                  <a:schemeClr val="tx1"/>
                </a:solidFill>
                <a:latin typeface="+mn-lt"/>
                <a:ea typeface="+mj-ea"/>
                <a:cs typeface="Wellcome Bold"/>
              </a:defRPr>
            </a:lvl1pPr>
          </a:lstStyle>
          <a:p>
            <a:r>
              <a:rPr lang="en-GB" sz="3200" dirty="0" smtClean="0"/>
              <a:t>Model Comparison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09555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288954" y="2257720"/>
            <a:ext cx="3492234" cy="876075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 sz="1728">
                <a:noFill/>
              </a:rPr>
              <a:t>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99"/>
          <a:stretch>
            <a:fillRect/>
          </a:stretch>
        </p:blipFill>
        <p:spPr bwMode="auto">
          <a:xfrm>
            <a:off x="7315289" y="4073456"/>
            <a:ext cx="2834503" cy="219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3"/>
          <a:stretch>
            <a:fillRect/>
          </a:stretch>
        </p:blipFill>
        <p:spPr bwMode="auto">
          <a:xfrm>
            <a:off x="1842869" y="4047549"/>
            <a:ext cx="2973180" cy="225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Content Placeholder 7"/>
          <p:cNvSpPr>
            <a:spLocks noGrp="1"/>
          </p:cNvSpPr>
          <p:nvPr>
            <p:ph idx="1"/>
          </p:nvPr>
        </p:nvSpPr>
        <p:spPr>
          <a:xfrm>
            <a:off x="1691999" y="923113"/>
            <a:ext cx="8149959" cy="829016"/>
          </a:xfrm>
        </p:spPr>
        <p:txBody>
          <a:bodyPr>
            <a:normAutofit/>
          </a:bodyPr>
          <a:lstStyle/>
          <a:p>
            <a:r>
              <a:rPr lang="en-GB" altLang="en-US" sz="2400" dirty="0"/>
              <a:t>Question: I’ve estimated 10 DCMs for a subject. What’s the posterior probability that any given model is the best?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25389" y="2303864"/>
            <a:ext cx="1689797" cy="709083"/>
          </a:xfrm>
          <a:prstGeom prst="rect">
            <a:avLst/>
          </a:prstGeom>
          <a:blipFill rotWithShape="0">
            <a:blip r:embed="rId4"/>
            <a:stretch>
              <a:fillRect l="-1042" t="-1653" b="-7438"/>
            </a:stretch>
          </a:blipFill>
        </p:spPr>
        <p:txBody>
          <a:bodyPr/>
          <a:lstStyle/>
          <a:p>
            <a:pPr>
              <a:defRPr/>
            </a:pPr>
            <a:r>
              <a:rPr lang="en-GB" sz="1728">
                <a:noFill/>
              </a:rPr>
              <a:t> 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705107" y="2410852"/>
            <a:ext cx="1743372" cy="1453826"/>
            <a:chOff x="2334549" y="2676342"/>
            <a:chExt cx="1816451" cy="1514870"/>
          </a:xfrm>
        </p:grpSpPr>
        <p:sp>
          <p:nvSpPr>
            <p:cNvPr id="10" name="Oval 9"/>
            <p:cNvSpPr/>
            <p:nvPr/>
          </p:nvSpPr>
          <p:spPr>
            <a:xfrm>
              <a:off x="3214194" y="2676342"/>
              <a:ext cx="936806" cy="657396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GB" sz="1728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2334549" y="3214645"/>
              <a:ext cx="925691" cy="976567"/>
            </a:xfrm>
            <a:prstGeom prst="line">
              <a:avLst/>
            </a:prstGeom>
            <a:noFill/>
            <a:ln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6894685" y="2205122"/>
            <a:ext cx="888450" cy="5699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728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7511876" y="2775071"/>
            <a:ext cx="594331" cy="1049985"/>
          </a:xfrm>
          <a:prstGeom prst="straightConnector1">
            <a:avLst/>
          </a:pr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994960" y="3805245"/>
            <a:ext cx="1733167" cy="2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344">
                <a:solidFill>
                  <a:schemeClr val="accent1"/>
                </a:solidFill>
              </a:rPr>
              <a:t>Prior on each model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050123" y="3808293"/>
            <a:ext cx="3262432" cy="2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344" dirty="0">
                <a:solidFill>
                  <a:schemeClr val="accent1"/>
                </a:solidFill>
              </a:rPr>
              <a:t>Probability of each model given the data</a:t>
            </a:r>
          </a:p>
        </p:txBody>
      </p:sp>
      <p:sp>
        <p:nvSpPr>
          <p:cNvPr id="27" name="Oval 26"/>
          <p:cNvSpPr/>
          <p:nvPr/>
        </p:nvSpPr>
        <p:spPr>
          <a:xfrm>
            <a:off x="5766979" y="2185311"/>
            <a:ext cx="1171900" cy="5699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728"/>
          </a:p>
        </p:txBody>
      </p:sp>
      <p:cxnSp>
        <p:nvCxnSpPr>
          <p:cNvPr id="28" name="Straight Connector 27"/>
          <p:cNvCxnSpPr>
            <a:endCxn id="30" idx="0"/>
          </p:cNvCxnSpPr>
          <p:nvPr/>
        </p:nvCxnSpPr>
        <p:spPr>
          <a:xfrm flipH="1">
            <a:off x="6038239" y="2808597"/>
            <a:ext cx="289546" cy="760439"/>
          </a:xfrm>
          <a:prstGeom prst="line">
            <a:avLst/>
          </a:prstGeom>
          <a:noFill/>
          <a:ln>
            <a:solidFill>
              <a:srgbClr val="C0000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47900" y="3569036"/>
            <a:ext cx="1396536" cy="2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344">
                <a:solidFill>
                  <a:schemeClr val="accent1"/>
                </a:solidFill>
              </a:rPr>
              <a:t>Model evidence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0" y="391"/>
            <a:ext cx="10867431" cy="52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-50" baseline="0" dirty="0" smtClean="0">
                <a:solidFill>
                  <a:schemeClr val="tx1"/>
                </a:solidFill>
                <a:latin typeface="+mn-lt"/>
                <a:ea typeface="+mj-ea"/>
                <a:cs typeface="Wellcome Bold"/>
              </a:defRPr>
            </a:lvl1pPr>
          </a:lstStyle>
          <a:p>
            <a:r>
              <a:rPr lang="en-GB" sz="3200" dirty="0" smtClean="0"/>
              <a:t>Bayes Rule for Models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5949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5" grpId="0"/>
      <p:bldP spid="27" grpId="0" animBg="1"/>
      <p:bldP spid="3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796127" y="1425492"/>
            <a:ext cx="8149959" cy="829324"/>
          </a:xfrm>
          <a:blipFill rotWithShape="0">
            <a:blip r:embed="rId2"/>
            <a:stretch>
              <a:fillRect l="-646" t="-4255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6127" y="2924999"/>
            <a:ext cx="1871560" cy="615154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 sz="1728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82552" y="2374278"/>
            <a:ext cx="2040943" cy="29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344">
                <a:solidFill>
                  <a:srgbClr val="C00000"/>
                </a:solidFill>
              </a:rPr>
              <a:t>Ratio of model evidence</a:t>
            </a:r>
          </a:p>
        </p:txBody>
      </p:sp>
      <p:cxnSp>
        <p:nvCxnSpPr>
          <p:cNvPr id="13" name="Straight Arrow Connector 12"/>
          <p:cNvCxnSpPr>
            <a:stCxn id="7" idx="1"/>
          </p:cNvCxnSpPr>
          <p:nvPr/>
        </p:nvCxnSpPr>
        <p:spPr>
          <a:xfrm flipH="1">
            <a:off x="2495110" y="2522099"/>
            <a:ext cx="187442" cy="3505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80031" y="4221396"/>
            <a:ext cx="996901" cy="638360"/>
          </a:xfrm>
          <a:prstGeom prst="rect">
            <a:avLst/>
          </a:prstGeom>
          <a:blipFill rotWithShape="0">
            <a:blip r:embed="rId4"/>
            <a:stretch>
              <a:fillRect b="-917"/>
            </a:stretch>
          </a:blipFill>
        </p:spPr>
        <p:txBody>
          <a:bodyPr/>
          <a:lstStyle/>
          <a:p>
            <a:pPr>
              <a:defRPr/>
            </a:pPr>
            <a:r>
              <a:rPr lang="en-GB" sz="1728">
                <a:noFill/>
              </a:rPr>
              <a:t> </a:t>
            </a:r>
          </a:p>
        </p:txBody>
      </p:sp>
      <p:sp>
        <p:nvSpPr>
          <p:cNvPr id="26" name="TextBox 2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78480" y="3654923"/>
            <a:ext cx="2660109" cy="295452"/>
          </a:xfrm>
          <a:prstGeom prst="rect">
            <a:avLst/>
          </a:prstGeom>
          <a:blipFill rotWithShape="0">
            <a:blip r:embed="rId5"/>
            <a:stretch>
              <a:fillRect l="-659" t="-4000" b="-20000"/>
            </a:stretch>
          </a:blipFill>
        </p:spPr>
        <p:txBody>
          <a:bodyPr/>
          <a:lstStyle/>
          <a:p>
            <a:pPr>
              <a:defRPr/>
            </a:pPr>
            <a:r>
              <a:rPr lang="en-GB" sz="1728">
                <a:noFill/>
              </a:rPr>
              <a:t> </a:t>
            </a:r>
          </a:p>
        </p:txBody>
      </p:sp>
      <p:sp>
        <p:nvSpPr>
          <p:cNvPr id="29" name="TextBox 2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37633" y="4862587"/>
            <a:ext cx="2660109" cy="295452"/>
          </a:xfrm>
          <a:prstGeom prst="rect">
            <a:avLst/>
          </a:prstGeom>
          <a:blipFill rotWithShape="0">
            <a:blip r:embed="rId6"/>
            <a:stretch>
              <a:fillRect l="-659" t="-4000" b="-20000"/>
            </a:stretch>
          </a:blipFill>
        </p:spPr>
        <p:txBody>
          <a:bodyPr/>
          <a:lstStyle/>
          <a:p>
            <a:pPr>
              <a:defRPr/>
            </a:pPr>
            <a:r>
              <a:rPr lang="en-GB" sz="1728">
                <a:noFill/>
              </a:rPr>
              <a:t> 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102265" y="5452911"/>
            <a:ext cx="1879041" cy="26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52" dirty="0">
                <a:solidFill>
                  <a:schemeClr val="accent1"/>
                </a:solidFill>
              </a:rPr>
              <a:t>From </a:t>
            </a:r>
            <a:r>
              <a:rPr lang="en-GB" altLang="en-US" sz="1152" dirty="0" err="1">
                <a:solidFill>
                  <a:schemeClr val="accent1"/>
                </a:solidFill>
              </a:rPr>
              <a:t>Raftery</a:t>
            </a:r>
            <a:r>
              <a:rPr lang="en-GB" altLang="en-US" sz="1152" dirty="0">
                <a:solidFill>
                  <a:schemeClr val="accent1"/>
                </a:solidFill>
              </a:rPr>
              <a:t> et al. (1995)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391"/>
            <a:ext cx="10867431" cy="52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-50" baseline="0" dirty="0" smtClean="0">
                <a:solidFill>
                  <a:schemeClr val="tx1"/>
                </a:solidFill>
                <a:latin typeface="+mn-lt"/>
                <a:ea typeface="+mj-ea"/>
                <a:cs typeface="Wellcome Bold"/>
              </a:defRPr>
            </a:lvl1pPr>
          </a:lstStyle>
          <a:p>
            <a:r>
              <a:rPr lang="en-GB" sz="3200" dirty="0" smtClean="0"/>
              <a:t>Bayes Factor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03908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43897" y="818658"/>
                <a:ext cx="9813894" cy="334393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000" dirty="0" smtClean="0"/>
                  <a:t>Example:</a:t>
                </a:r>
              </a:p>
              <a:p>
                <a:pPr marL="0" indent="0">
                  <a:buNone/>
                </a:pPr>
                <a:endParaRPr lang="en-GB" sz="2000" dirty="0"/>
              </a:p>
              <a:p>
                <a:r>
                  <a:rPr lang="en-GB" sz="2000" dirty="0"/>
                  <a:t>The free energy for model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20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2000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GB" sz="2000" dirty="0"/>
                  <a:t> and the free energy for model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sz="2000" dirty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GB" sz="2000" dirty="0"/>
                  <a:t>. </a:t>
                </a:r>
                <a:endParaRPr lang="en-GB" sz="2000" dirty="0" smtClean="0"/>
              </a:p>
              <a:p>
                <a:endParaRPr lang="en-GB" sz="2000" dirty="0"/>
              </a:p>
              <a:p>
                <a:r>
                  <a:rPr lang="en-GB" sz="2000" dirty="0" smtClean="0"/>
                  <a:t>The </a:t>
                </a:r>
                <a:r>
                  <a:rPr lang="en-GB" sz="2000" dirty="0"/>
                  <a:t>log Bayes factor in favour of model </a:t>
                </a:r>
                <a14:m>
                  <m:oMath xmlns:m="http://schemas.openxmlformats.org/officeDocument/2006/math">
                    <m:r>
                      <a:rPr lang="en-GB" sz="2000" b="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sz="2000" dirty="0"/>
                  <a:t> is:</a:t>
                </a:r>
              </a:p>
              <a:p>
                <a:endParaRPr lang="en-GB" sz="2000" dirty="0" smtClean="0"/>
              </a:p>
              <a:p>
                <a:endParaRPr lang="en-GB" sz="2000" dirty="0" smtClean="0"/>
              </a:p>
              <a:p>
                <a:endParaRPr lang="en-GB" sz="2000" dirty="0" smtClean="0"/>
              </a:p>
              <a:p>
                <a:r>
                  <a:rPr lang="en-GB" sz="2000" dirty="0" smtClean="0"/>
                  <a:t>We </a:t>
                </a:r>
                <a:r>
                  <a:rPr lang="en-GB" sz="2000" dirty="0"/>
                  <a:t>remove the log using the exponential function:</a:t>
                </a:r>
              </a:p>
            </p:txBody>
          </p:sp>
        </mc:Choice>
        <mc:Fallback xmlns="">
          <p:sp>
            <p:nvSpPr>
              <p:cNvPr id="1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3897" y="818658"/>
                <a:ext cx="9813894" cy="3343939"/>
              </a:xfrm>
              <a:blipFill>
                <a:blip r:embed="rId2"/>
                <a:stretch>
                  <a:fillRect l="-1553" b="-47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6029" y="2818511"/>
                <a:ext cx="6036076" cy="4113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func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=23−20=3</m:t>
                      </m:r>
                    </m:oMath>
                  </m:oMathPara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029" y="2818511"/>
                <a:ext cx="6036076" cy="411395"/>
              </a:xfrm>
              <a:prstGeom prst="rect">
                <a:avLst/>
              </a:prstGeom>
              <a:blipFill>
                <a:blip r:embed="rId3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43897" y="4363871"/>
                <a:ext cx="22356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𝐵𝐹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GB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GB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e>
                    </m:func>
                  </m:oMath>
                </a14:m>
                <a:r>
                  <a:rPr lang="en-GB" dirty="0">
                    <a:solidFill>
                      <a:schemeClr val="accent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97" y="4363871"/>
                <a:ext cx="2235677" cy="369332"/>
              </a:xfrm>
              <a:prstGeom prst="rect">
                <a:avLst/>
              </a:prstGeom>
              <a:blipFill>
                <a:blip r:embed="rId4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43897" y="5481228"/>
                <a:ext cx="6120680" cy="646331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>
                    <a:solidFill>
                      <a:schemeClr val="accent1"/>
                    </a:solidFill>
                  </a:rPr>
                  <a:t>A difference in free energy of 3 means approximately 20 times stronger evidence for model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GB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97" y="5481228"/>
                <a:ext cx="6120680" cy="646331"/>
              </a:xfrm>
              <a:prstGeom prst="rect">
                <a:avLst/>
              </a:prstGeom>
              <a:blipFill>
                <a:blip r:embed="rId5"/>
                <a:stretch>
                  <a:fillRect t="-3704" b="-12963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0" y="391"/>
            <a:ext cx="10867431" cy="52476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-50" baseline="0" dirty="0" smtClean="0">
                <a:solidFill>
                  <a:schemeClr val="tx1"/>
                </a:solidFill>
                <a:latin typeface="+mn-lt"/>
                <a:ea typeface="+mj-ea"/>
                <a:cs typeface="Wellcome Bold"/>
              </a:defRPr>
            </a:lvl1pPr>
          </a:lstStyle>
          <a:p>
            <a:r>
              <a:rPr lang="en-GB" sz="3200" dirty="0" smtClean="0"/>
              <a:t>Bayes Factor</a:t>
            </a:r>
            <a:endParaRPr lang="en-GB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577" y="2615443"/>
            <a:ext cx="5133277" cy="258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1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ublichealth.cam.ac.uk/funding/wp-content/uploads/2017/01/Wellcome_Trust_logo.svg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742" y="4931607"/>
            <a:ext cx="1418553" cy="141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780387" y="734080"/>
            <a:ext cx="8149959" cy="552995"/>
          </a:xfrm>
        </p:spPr>
        <p:txBody>
          <a:bodyPr/>
          <a:lstStyle/>
          <a:p>
            <a:r>
              <a:rPr lang="en-GB" dirty="0">
                <a:solidFill>
                  <a:schemeClr val="accent1"/>
                </a:solidFill>
              </a:rPr>
              <a:t>Further Reading</a:t>
            </a: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/>
          </p:nvPr>
        </p:nvGraphicFramePr>
        <p:xfrm>
          <a:off x="1780387" y="1494972"/>
          <a:ext cx="8149958" cy="233587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074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49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solidFill>
                            <a:schemeClr val="accent1"/>
                          </a:solidFill>
                        </a:rPr>
                        <a:t>The original DCM paper</a:t>
                      </a:r>
                    </a:p>
                  </a:txBody>
                  <a:tcPr marL="87778" marR="87778" marT="43889" marB="4388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solidFill>
                            <a:schemeClr val="accent1"/>
                          </a:solidFill>
                        </a:rPr>
                        <a:t>Friston et al. 2003, </a:t>
                      </a:r>
                      <a:r>
                        <a:rPr lang="en-GB" sz="1500" i="1" dirty="0" err="1">
                          <a:solidFill>
                            <a:schemeClr val="accent1"/>
                          </a:solidFill>
                        </a:rPr>
                        <a:t>NeuroImage</a:t>
                      </a:r>
                      <a:endParaRPr lang="en-GB" sz="1500" i="1" dirty="0">
                        <a:solidFill>
                          <a:schemeClr val="accent1"/>
                        </a:solidFill>
                      </a:endParaRPr>
                    </a:p>
                  </a:txBody>
                  <a:tcPr marL="87778" marR="87778" marT="43889" marB="4388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928"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chemeClr val="accent1"/>
                          </a:solidFill>
                        </a:rPr>
                        <a:t>A tutorial on group effective connectivity analysis (preprint)</a:t>
                      </a:r>
                    </a:p>
                  </a:txBody>
                  <a:tcPr marL="87778" marR="87778" marT="43889" marB="4388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b="1" dirty="0">
                          <a:solidFill>
                            <a:schemeClr val="accent1"/>
                          </a:solidFill>
                        </a:rPr>
                        <a:t>https://github.com/pzeidman/dcm-peb-example</a:t>
                      </a:r>
                    </a:p>
                  </a:txBody>
                  <a:tcPr marL="87778" marR="87778" marT="43889" marB="4388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879527"/>
                  </a:ext>
                </a:extLst>
              </a:tr>
              <a:tr h="355989">
                <a:tc gridSpan="2">
                  <a:txBody>
                    <a:bodyPr/>
                    <a:lstStyle/>
                    <a:p>
                      <a:r>
                        <a:rPr lang="en-GB" sz="1500" b="0" u="sng" dirty="0">
                          <a:solidFill>
                            <a:schemeClr val="accent1"/>
                          </a:solidFill>
                        </a:rPr>
                        <a:t>Other descriptive</a:t>
                      </a:r>
                      <a:r>
                        <a:rPr lang="en-GB" sz="1500" b="0" u="sng" baseline="0" dirty="0">
                          <a:solidFill>
                            <a:schemeClr val="accent1"/>
                          </a:solidFill>
                        </a:rPr>
                        <a:t> / tutorial papers</a:t>
                      </a:r>
                      <a:endParaRPr lang="en-GB" sz="1500" b="0" u="sng" dirty="0">
                        <a:solidFill>
                          <a:schemeClr val="accent1"/>
                        </a:solidFill>
                      </a:endParaRPr>
                    </a:p>
                  </a:txBody>
                  <a:tcPr marL="87778" marR="87778" marT="43889" marB="4388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solidFill>
                            <a:schemeClr val="accent1"/>
                          </a:solidFill>
                        </a:rPr>
                        <a:t>Role of General Systems Theory</a:t>
                      </a:r>
                    </a:p>
                  </a:txBody>
                  <a:tcPr marL="87778" marR="87778" marT="43889" marB="43889"/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1"/>
                          </a:solidFill>
                        </a:rPr>
                        <a:t>Stephan</a:t>
                      </a:r>
                      <a:r>
                        <a:rPr lang="en-GB" sz="1500" baseline="0" dirty="0">
                          <a:solidFill>
                            <a:schemeClr val="accent1"/>
                          </a:solidFill>
                        </a:rPr>
                        <a:t> 2004, </a:t>
                      </a:r>
                      <a:r>
                        <a:rPr lang="en-GB" sz="1500" i="1" baseline="0" dirty="0">
                          <a:solidFill>
                            <a:schemeClr val="accent1"/>
                          </a:solidFill>
                        </a:rPr>
                        <a:t>J Anatomy</a:t>
                      </a:r>
                      <a:endParaRPr lang="en-GB" sz="1500" i="1" dirty="0">
                        <a:solidFill>
                          <a:schemeClr val="accent1"/>
                        </a:solidFill>
                      </a:endParaRPr>
                    </a:p>
                  </a:txBody>
                  <a:tcPr marL="87778" marR="87778" marT="43889" marB="4388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5989"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1"/>
                          </a:solidFill>
                        </a:rPr>
                        <a:t>DCM: Ten simple rules for the clinician</a:t>
                      </a:r>
                    </a:p>
                  </a:txBody>
                  <a:tcPr marL="87778" marR="87778" marT="43889" marB="43889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1"/>
                          </a:solidFill>
                        </a:rPr>
                        <a:t>Kahan et al. 2013, </a:t>
                      </a:r>
                      <a:r>
                        <a:rPr lang="en-GB" sz="1500" i="1" dirty="0" err="1">
                          <a:solidFill>
                            <a:schemeClr val="accent1"/>
                          </a:solidFill>
                        </a:rPr>
                        <a:t>NeuroImage</a:t>
                      </a:r>
                      <a:endParaRPr lang="en-GB" sz="1500" i="1" dirty="0">
                        <a:solidFill>
                          <a:schemeClr val="accent1"/>
                        </a:solidFill>
                      </a:endParaRPr>
                    </a:p>
                  </a:txBody>
                  <a:tcPr marL="87778" marR="87778" marT="43889" marB="43889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989"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accent1"/>
                          </a:solidFill>
                        </a:rPr>
                        <a:t>Ten Simple Rules</a:t>
                      </a:r>
                      <a:r>
                        <a:rPr lang="en-GB" sz="1500" baseline="0" dirty="0">
                          <a:solidFill>
                            <a:schemeClr val="accent1"/>
                          </a:solidFill>
                        </a:rPr>
                        <a:t> for DCM</a:t>
                      </a:r>
                      <a:endParaRPr lang="en-GB" sz="1500" dirty="0">
                        <a:solidFill>
                          <a:schemeClr val="accent1"/>
                        </a:solidFill>
                      </a:endParaRPr>
                    </a:p>
                  </a:txBody>
                  <a:tcPr marL="87778" marR="87778" marT="43889" marB="43889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i="0" dirty="0">
                          <a:solidFill>
                            <a:schemeClr val="accent1"/>
                          </a:solidFill>
                        </a:rPr>
                        <a:t>Stephan</a:t>
                      </a:r>
                      <a:r>
                        <a:rPr lang="en-GB" sz="1500" i="0" baseline="0" dirty="0">
                          <a:solidFill>
                            <a:schemeClr val="accent1"/>
                          </a:solidFill>
                        </a:rPr>
                        <a:t> et al. 2010, </a:t>
                      </a:r>
                      <a:r>
                        <a:rPr lang="en-GB" sz="1500" i="1" baseline="0" dirty="0" err="1">
                          <a:solidFill>
                            <a:schemeClr val="accent1"/>
                          </a:solidFill>
                        </a:rPr>
                        <a:t>NeuroImage</a:t>
                      </a:r>
                      <a:endParaRPr lang="en-GB" sz="1500" i="0" dirty="0">
                        <a:solidFill>
                          <a:schemeClr val="accent1"/>
                        </a:solidFill>
                      </a:endParaRPr>
                    </a:p>
                  </a:txBody>
                  <a:tcPr marL="87778" marR="87778" marT="43889" marB="43889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204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thanks to Peter </a:t>
            </a:r>
            <a:r>
              <a:rPr lang="en-US" dirty="0" err="1" smtClean="0"/>
              <a:t>Zeidman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70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8"/>
          <p:cNvSpPr txBox="1">
            <a:spLocks noChangeArrowheads="1"/>
          </p:cNvSpPr>
          <p:nvPr/>
        </p:nvSpPr>
        <p:spPr bwMode="auto">
          <a:xfrm>
            <a:off x="8100111" y="5694914"/>
            <a:ext cx="184731" cy="26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152" i="1" dirty="0">
              <a:solidFill>
                <a:srgbClr val="1F497D"/>
              </a:solidFill>
              <a:latin typeface="Gill Sans MT" pitchFamily="34" charset="0"/>
            </a:endParaRPr>
          </a:p>
        </p:txBody>
      </p:sp>
      <p:grpSp>
        <p:nvGrpSpPr>
          <p:cNvPr id="20506" name="Group 26"/>
          <p:cNvGrpSpPr>
            <a:grpSpLocks noChangeAspect="1"/>
          </p:cNvGrpSpPr>
          <p:nvPr/>
        </p:nvGrpSpPr>
        <p:grpSpPr bwMode="auto">
          <a:xfrm>
            <a:off x="6764103" y="580796"/>
            <a:ext cx="4152557" cy="2259386"/>
            <a:chOff x="362" y="239"/>
            <a:chExt cx="2620" cy="1425"/>
          </a:xfrm>
        </p:grpSpPr>
        <p:sp>
          <p:nvSpPr>
            <p:cNvPr id="29706" name="TextBox 1"/>
            <p:cNvSpPr txBox="1">
              <a:spLocks noChangeAspect="1" noChangeArrowheads="1"/>
            </p:cNvSpPr>
            <p:nvPr/>
          </p:nvSpPr>
          <p:spPr bwMode="auto">
            <a:xfrm>
              <a:off x="389" y="239"/>
              <a:ext cx="2313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altLang="en-US" sz="1536" b="1" dirty="0" smtClean="0">
                  <a:solidFill>
                    <a:prstClr val="black"/>
                  </a:solidFill>
                  <a:latin typeface="+mn-lt"/>
                </a:rPr>
                <a:t>Specialisation   </a:t>
              </a:r>
              <a:r>
                <a:rPr lang="en-GB" altLang="en-US" sz="1536" b="1" dirty="0">
                  <a:solidFill>
                    <a:prstClr val="black"/>
                  </a:solidFill>
                  <a:latin typeface="+mn-lt"/>
                </a:rPr>
                <a:t>Integration</a:t>
              </a:r>
            </a:p>
            <a:p>
              <a:pPr algn="ctr" eaLnBrk="1" hangingPunct="1"/>
              <a:endParaRPr lang="en-GB" altLang="en-US" sz="1344" b="1" dirty="0">
                <a:solidFill>
                  <a:srgbClr val="1F497D"/>
                </a:solidFill>
                <a:latin typeface="Gill Sans MT" pitchFamily="34" charset="0"/>
              </a:endParaRPr>
            </a:p>
          </p:txBody>
        </p:sp>
        <p:grpSp>
          <p:nvGrpSpPr>
            <p:cNvPr id="29707" name="Group 15"/>
            <p:cNvGrpSpPr>
              <a:grpSpLocks noChangeAspect="1"/>
            </p:cNvGrpSpPr>
            <p:nvPr/>
          </p:nvGrpSpPr>
          <p:grpSpPr bwMode="auto">
            <a:xfrm>
              <a:off x="362" y="618"/>
              <a:ext cx="1209" cy="1046"/>
              <a:chOff x="94" y="1480"/>
              <a:chExt cx="2561" cy="2216"/>
            </a:xfrm>
          </p:grpSpPr>
          <p:pic>
            <p:nvPicPr>
              <p:cNvPr id="29714" name="Picture 2" descr="http://www.annualreviews.org/na101/home/literatum/publisher/ar/journals/content/psych/2011/psych.2011.62.issue-1/annurev.psych.121208.131616/production/images/medium/ps620363.f1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8583" b="18121"/>
              <a:stretch>
                <a:fillRect/>
              </a:stretch>
            </p:blipFill>
            <p:spPr bwMode="auto">
              <a:xfrm>
                <a:off x="94" y="1480"/>
                <a:ext cx="2561" cy="2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9"/>
              <p:cNvSpPr>
                <a:spLocks noChangeAspect="1" noChangeArrowheads="1"/>
              </p:cNvSpPr>
              <p:nvPr/>
            </p:nvSpPr>
            <p:spPr bwMode="auto">
              <a:xfrm>
                <a:off x="634" y="1891"/>
                <a:ext cx="526" cy="595"/>
              </a:xfrm>
              <a:prstGeom prst="ellips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GB" sz="1728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2"/>
              <p:cNvSpPr>
                <a:spLocks noChangeAspect="1" noChangeArrowheads="1"/>
              </p:cNvSpPr>
              <p:nvPr/>
            </p:nvSpPr>
            <p:spPr bwMode="auto">
              <a:xfrm rot="20570121">
                <a:off x="1817" y="1857"/>
                <a:ext cx="588" cy="885"/>
              </a:xfrm>
              <a:prstGeom prst="ellips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GB" sz="1728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/>
              <p:cNvSpPr>
                <a:spLocks noChangeAspect="1" noChangeArrowheads="1"/>
              </p:cNvSpPr>
              <p:nvPr/>
            </p:nvSpPr>
            <p:spPr bwMode="auto">
              <a:xfrm>
                <a:off x="1461" y="2809"/>
                <a:ext cx="476" cy="452"/>
              </a:xfrm>
              <a:prstGeom prst="ellips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GB" sz="1728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708" name="Group 16"/>
            <p:cNvGrpSpPr>
              <a:grpSpLocks noChangeAspect="1"/>
            </p:cNvGrpSpPr>
            <p:nvPr/>
          </p:nvGrpSpPr>
          <p:grpSpPr bwMode="auto">
            <a:xfrm>
              <a:off x="1838" y="674"/>
              <a:ext cx="1144" cy="989"/>
              <a:chOff x="3152" y="1501"/>
              <a:chExt cx="2427" cy="2100"/>
            </a:xfrm>
          </p:grpSpPr>
          <p:pic>
            <p:nvPicPr>
              <p:cNvPr id="29711" name="Picture 2" descr="http://www.annualreviews.org/na101/home/literatum/publisher/ar/journals/content/psych/2011/psych.2011.62.issue-1/annurev.psych.121208.131616/production/images/medium/ps620363.f1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8583" b="18121"/>
              <a:stretch>
                <a:fillRect/>
              </a:stretch>
            </p:blipFill>
            <p:spPr bwMode="auto">
              <a:xfrm>
                <a:off x="3152" y="1501"/>
                <a:ext cx="2427" cy="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9712" name="Straight Arrow Connector 16"/>
              <p:cNvCxnSpPr>
                <a:cxnSpLocks noChangeAspect="1" noChangeShapeType="1"/>
              </p:cNvCxnSpPr>
              <p:nvPr/>
            </p:nvCxnSpPr>
            <p:spPr bwMode="auto">
              <a:xfrm>
                <a:off x="4014" y="1933"/>
                <a:ext cx="511" cy="159"/>
              </a:xfrm>
              <a:prstGeom prst="straightConnector1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13" name="Straight Arrow Connector 18"/>
              <p:cNvCxnSpPr>
                <a:cxnSpLocks noChangeAspect="1" noChangeShapeType="1"/>
              </p:cNvCxnSpPr>
              <p:nvPr/>
            </p:nvCxnSpPr>
            <p:spPr bwMode="auto">
              <a:xfrm flipH="1" flipV="1">
                <a:off x="4077" y="2470"/>
                <a:ext cx="385" cy="308"/>
              </a:xfrm>
              <a:prstGeom prst="straightConnector1">
                <a:avLst/>
              </a:prstGeom>
              <a:noFill/>
              <a:ln w="41275">
                <a:solidFill>
                  <a:srgbClr val="FF99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501" name="Line 21"/>
            <p:cNvSpPr>
              <a:spLocks noChangeAspect="1" noChangeShapeType="1"/>
            </p:cNvSpPr>
            <p:nvPr/>
          </p:nvSpPr>
          <p:spPr bwMode="auto">
            <a:xfrm flipH="1">
              <a:off x="1202" y="436"/>
              <a:ext cx="18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28" dirty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502" name="Line 22"/>
            <p:cNvSpPr>
              <a:spLocks noChangeAspect="1" noChangeShapeType="1"/>
            </p:cNvSpPr>
            <p:nvPr/>
          </p:nvSpPr>
          <p:spPr bwMode="auto">
            <a:xfrm>
              <a:off x="1927" y="437"/>
              <a:ext cx="214" cy="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28" dirty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20514" name="Picture 34" descr="600px-Fig_b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6" t="15118" r="33717" b="12599"/>
          <a:stretch/>
        </p:blipFill>
        <p:spPr bwMode="auto">
          <a:xfrm>
            <a:off x="2817458" y="1889188"/>
            <a:ext cx="2600754" cy="437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236960" y="4248624"/>
            <a:ext cx="2463032" cy="80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536" b="1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Functional Connectivity</a:t>
            </a:r>
          </a:p>
          <a:p>
            <a:pPr>
              <a:defRPr/>
            </a:pPr>
            <a:r>
              <a:rPr lang="en-GB" sz="1536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Temporally-correlated spatially-distinct regions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980415">
            <a:off x="1843777" y="3547766"/>
            <a:ext cx="606750" cy="774574"/>
          </a:xfrm>
          <a:prstGeom prst="rect">
            <a:avLst/>
          </a:prstGeom>
        </p:spPr>
      </p:pic>
      <p:sp>
        <p:nvSpPr>
          <p:cNvPr id="27" name="Rectangle 7"/>
          <p:cNvSpPr txBox="1">
            <a:spLocks noChangeArrowheads="1"/>
          </p:cNvSpPr>
          <p:nvPr/>
        </p:nvSpPr>
        <p:spPr>
          <a:xfrm>
            <a:off x="31408" y="2340"/>
            <a:ext cx="8149959" cy="124504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-50" baseline="0" dirty="0" smtClean="0">
                <a:solidFill>
                  <a:schemeClr val="tx1"/>
                </a:solidFill>
                <a:latin typeface="+mn-lt"/>
                <a:ea typeface="+mj-ea"/>
                <a:cs typeface="Wellcome Bold"/>
              </a:defRPr>
            </a:lvl1pPr>
          </a:lstStyle>
          <a:p>
            <a:r>
              <a:rPr lang="en-US" altLang="en-US" sz="3200" dirty="0" smtClean="0"/>
              <a:t>fMRI Connectivity Analysis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690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4145" y="627779"/>
            <a:ext cx="3997545" cy="4273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77572" y="1584340"/>
            <a:ext cx="5364858" cy="212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20" b="1" dirty="0">
                <a:solidFill>
                  <a:prstClr val="black"/>
                </a:solidFill>
                <a:latin typeface="+mj-lt"/>
              </a:rPr>
              <a:t>Left Primary Motor Cortex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20" dirty="0">
                <a:solidFill>
                  <a:prstClr val="black"/>
                </a:solidFill>
                <a:latin typeface="+mj-lt"/>
              </a:rPr>
              <a:t>-Choose your ROI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20" dirty="0">
                <a:solidFill>
                  <a:prstClr val="black"/>
                </a:solidFill>
                <a:latin typeface="+mj-lt"/>
              </a:rPr>
              <a:t>-Extract Principal EV for each ppt.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920" dirty="0">
                <a:solidFill>
                  <a:prstClr val="black"/>
                </a:solidFill>
                <a:latin typeface="+mj-lt"/>
              </a:rPr>
              <a:t>-Temporally correlate activity in seed with all other voxels in the brain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728" dirty="0">
                <a:solidFill>
                  <a:prstClr val="black"/>
                </a:solidFill>
                <a:latin typeface="+mj-lt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728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56" b="13664"/>
          <a:stretch/>
        </p:blipFill>
        <p:spPr bwMode="auto">
          <a:xfrm>
            <a:off x="9297463" y="2254731"/>
            <a:ext cx="2076210" cy="217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7"/>
          <p:cNvSpPr txBox="1">
            <a:spLocks noChangeArrowheads="1"/>
          </p:cNvSpPr>
          <p:nvPr/>
        </p:nvSpPr>
        <p:spPr>
          <a:xfrm>
            <a:off x="0" y="11310"/>
            <a:ext cx="8149959" cy="124504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-50" baseline="0" dirty="0" smtClean="0">
                <a:solidFill>
                  <a:schemeClr val="tx1"/>
                </a:solidFill>
                <a:latin typeface="+mn-lt"/>
                <a:ea typeface="+mj-ea"/>
                <a:cs typeface="Wellcome Bold"/>
              </a:defRPr>
            </a:lvl1pPr>
          </a:lstStyle>
          <a:p>
            <a:r>
              <a:rPr lang="en-US" altLang="en-US" sz="3200" dirty="0" smtClean="0"/>
              <a:t>fMRI Connectivity Analysis:</a:t>
            </a:r>
          </a:p>
          <a:p>
            <a:r>
              <a:rPr lang="en-US" altLang="en-US" sz="3200" dirty="0" smtClean="0"/>
              <a:t>Seed-based</a:t>
            </a:r>
            <a:endParaRPr lang="en-US" alt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108" y="3783623"/>
            <a:ext cx="4565322" cy="230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9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99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808" y="800393"/>
            <a:ext cx="2656205" cy="2940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9976" name="Text Box 8"/>
          <p:cNvSpPr txBox="1">
            <a:spLocks noChangeArrowheads="1"/>
          </p:cNvSpPr>
          <p:nvPr/>
        </p:nvSpPr>
        <p:spPr bwMode="auto">
          <a:xfrm>
            <a:off x="190932" y="2045441"/>
            <a:ext cx="2587779" cy="624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728" dirty="0" smtClean="0">
                <a:solidFill>
                  <a:prstClr val="black"/>
                </a:solidFill>
                <a:latin typeface="+mn-lt"/>
              </a:rPr>
              <a:t>Observed data =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1728" dirty="0" smtClean="0">
                <a:solidFill>
                  <a:prstClr val="black"/>
                </a:solidFill>
                <a:latin typeface="+mn-lt"/>
              </a:rPr>
              <a:t>sum </a:t>
            </a:r>
            <a:r>
              <a:rPr lang="en-US" altLang="en-US" sz="1728" dirty="0">
                <a:solidFill>
                  <a:prstClr val="black"/>
                </a:solidFill>
                <a:latin typeface="+mn-lt"/>
              </a:rPr>
              <a:t>of a set of </a:t>
            </a:r>
            <a:r>
              <a:rPr lang="en-US" altLang="en-US" sz="1728" dirty="0" smtClean="0">
                <a:solidFill>
                  <a:prstClr val="black"/>
                </a:solidFill>
                <a:latin typeface="+mn-lt"/>
              </a:rPr>
              <a:t>inputs</a:t>
            </a:r>
            <a:endParaRPr lang="en-US" altLang="en-US" sz="1728" dirty="0"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1619978" name="Group 10"/>
          <p:cNvGrpSpPr>
            <a:grpSpLocks noChangeAspect="1"/>
          </p:cNvGrpSpPr>
          <p:nvPr/>
        </p:nvGrpSpPr>
        <p:grpSpPr bwMode="auto">
          <a:xfrm>
            <a:off x="7007875" y="1582065"/>
            <a:ext cx="3465155" cy="3450600"/>
            <a:chOff x="3024" y="1503"/>
            <a:chExt cx="2436" cy="2322"/>
          </a:xfrm>
        </p:grpSpPr>
        <p:pic>
          <p:nvPicPr>
            <p:cNvPr id="717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503"/>
              <a:ext cx="2293" cy="2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78" name="Text Box 9"/>
            <p:cNvSpPr txBox="1">
              <a:spLocks noChangeArrowheads="1"/>
            </p:cNvSpPr>
            <p:nvPr/>
          </p:nvSpPr>
          <p:spPr bwMode="auto">
            <a:xfrm>
              <a:off x="3024" y="3606"/>
              <a:ext cx="24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536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321343" y="800393"/>
            <a:ext cx="4636782" cy="62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28" dirty="0">
                <a:solidFill>
                  <a:prstClr val="black"/>
                </a:solidFill>
                <a:latin typeface="+mn-lt"/>
              </a:rPr>
              <a:t>The goal of ICA is to discover both the inputs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728" dirty="0">
                <a:solidFill>
                  <a:prstClr val="black"/>
                </a:solidFill>
                <a:latin typeface="+mn-lt"/>
              </a:rPr>
              <a:t>and how they were mixed.</a:t>
            </a: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0" y="10778"/>
            <a:ext cx="8149959" cy="124504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-50" baseline="0" dirty="0" smtClean="0">
                <a:solidFill>
                  <a:schemeClr val="tx1"/>
                </a:solidFill>
                <a:latin typeface="+mn-lt"/>
                <a:ea typeface="+mj-ea"/>
                <a:cs typeface="Wellcome Bold"/>
              </a:defRPr>
            </a:lvl1pPr>
          </a:lstStyle>
          <a:p>
            <a:r>
              <a:rPr lang="en-US" altLang="en-US" sz="3200" dirty="0" smtClean="0"/>
              <a:t>fMRI Connectivity Analysis:</a:t>
            </a:r>
          </a:p>
          <a:p>
            <a:r>
              <a:rPr lang="en-US" altLang="en-US" sz="3200" dirty="0" smtClean="0"/>
              <a:t>ICA</a:t>
            </a:r>
            <a:endParaRPr lang="en-US" alt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2350" y="3845244"/>
            <a:ext cx="4542169" cy="229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997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8"/>
          <p:cNvSpPr txBox="1">
            <a:spLocks noChangeArrowheads="1"/>
          </p:cNvSpPr>
          <p:nvPr/>
        </p:nvSpPr>
        <p:spPr bwMode="auto">
          <a:xfrm>
            <a:off x="8100111" y="5694914"/>
            <a:ext cx="184731" cy="269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 sz="1152" i="1" dirty="0">
              <a:solidFill>
                <a:srgbClr val="1F497D"/>
              </a:solidFill>
              <a:latin typeface="Gill Sans MT" pitchFamily="34" charset="0"/>
            </a:endParaRPr>
          </a:p>
        </p:txBody>
      </p:sp>
      <p:grpSp>
        <p:nvGrpSpPr>
          <p:cNvPr id="20506" name="Group 26"/>
          <p:cNvGrpSpPr>
            <a:grpSpLocks noChangeAspect="1"/>
          </p:cNvGrpSpPr>
          <p:nvPr/>
        </p:nvGrpSpPr>
        <p:grpSpPr bwMode="auto">
          <a:xfrm>
            <a:off x="6769723" y="469959"/>
            <a:ext cx="3537337" cy="1924648"/>
            <a:chOff x="362" y="239"/>
            <a:chExt cx="2620" cy="1425"/>
          </a:xfrm>
        </p:grpSpPr>
        <p:sp>
          <p:nvSpPr>
            <p:cNvPr id="29706" name="TextBox 1"/>
            <p:cNvSpPr txBox="1">
              <a:spLocks noChangeAspect="1" noChangeArrowheads="1"/>
            </p:cNvSpPr>
            <p:nvPr/>
          </p:nvSpPr>
          <p:spPr bwMode="auto">
            <a:xfrm>
              <a:off x="389" y="239"/>
              <a:ext cx="2313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GB" altLang="en-US" sz="1536" b="1" dirty="0" smtClean="0">
                  <a:solidFill>
                    <a:prstClr val="black"/>
                  </a:solidFill>
                  <a:latin typeface="+mn-lt"/>
                </a:rPr>
                <a:t>Specialisation   </a:t>
              </a:r>
              <a:r>
                <a:rPr lang="en-GB" altLang="en-US" sz="1536" b="1" dirty="0">
                  <a:solidFill>
                    <a:prstClr val="black"/>
                  </a:solidFill>
                  <a:latin typeface="+mn-lt"/>
                </a:rPr>
                <a:t>Integration</a:t>
              </a:r>
            </a:p>
            <a:p>
              <a:pPr algn="ctr" eaLnBrk="1" hangingPunct="1"/>
              <a:endParaRPr lang="en-GB" altLang="en-US" sz="1344" b="1" dirty="0">
                <a:solidFill>
                  <a:srgbClr val="1F497D"/>
                </a:solidFill>
                <a:latin typeface="Gill Sans MT" pitchFamily="34" charset="0"/>
              </a:endParaRPr>
            </a:p>
          </p:txBody>
        </p:sp>
        <p:grpSp>
          <p:nvGrpSpPr>
            <p:cNvPr id="29707" name="Group 15"/>
            <p:cNvGrpSpPr>
              <a:grpSpLocks noChangeAspect="1"/>
            </p:cNvGrpSpPr>
            <p:nvPr/>
          </p:nvGrpSpPr>
          <p:grpSpPr bwMode="auto">
            <a:xfrm>
              <a:off x="362" y="618"/>
              <a:ext cx="1209" cy="1046"/>
              <a:chOff x="94" y="1480"/>
              <a:chExt cx="2561" cy="2216"/>
            </a:xfrm>
          </p:grpSpPr>
          <p:pic>
            <p:nvPicPr>
              <p:cNvPr id="29714" name="Picture 2" descr="http://www.annualreviews.org/na101/home/literatum/publisher/ar/journals/content/psych/2011/psych.2011.62.issue-1/annurev.psych.121208.131616/production/images/medium/ps620363.f1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8583" b="18121"/>
              <a:stretch>
                <a:fillRect/>
              </a:stretch>
            </p:blipFill>
            <p:spPr bwMode="auto">
              <a:xfrm>
                <a:off x="94" y="1480"/>
                <a:ext cx="2561" cy="2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Oval 9"/>
              <p:cNvSpPr>
                <a:spLocks noChangeAspect="1" noChangeArrowheads="1"/>
              </p:cNvSpPr>
              <p:nvPr/>
            </p:nvSpPr>
            <p:spPr bwMode="auto">
              <a:xfrm>
                <a:off x="634" y="1891"/>
                <a:ext cx="526" cy="595"/>
              </a:xfrm>
              <a:prstGeom prst="ellips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GB" sz="1728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Oval 12"/>
              <p:cNvSpPr>
                <a:spLocks noChangeAspect="1" noChangeArrowheads="1"/>
              </p:cNvSpPr>
              <p:nvPr/>
            </p:nvSpPr>
            <p:spPr bwMode="auto">
              <a:xfrm rot="20570121">
                <a:off x="1817" y="1857"/>
                <a:ext cx="588" cy="885"/>
              </a:xfrm>
              <a:prstGeom prst="ellips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GB" sz="1728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Oval 14"/>
              <p:cNvSpPr>
                <a:spLocks noChangeAspect="1" noChangeArrowheads="1"/>
              </p:cNvSpPr>
              <p:nvPr/>
            </p:nvSpPr>
            <p:spPr bwMode="auto">
              <a:xfrm>
                <a:off x="1461" y="2809"/>
                <a:ext cx="476" cy="452"/>
              </a:xfrm>
              <a:prstGeom prst="ellipse">
                <a:avLst/>
              </a:prstGeom>
              <a:noFill/>
              <a:ln w="38100">
                <a:solidFill>
                  <a:srgbClr val="FF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>
                  <a:defRPr/>
                </a:pPr>
                <a:endParaRPr lang="en-GB" sz="1728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708" name="Group 16"/>
            <p:cNvGrpSpPr>
              <a:grpSpLocks noChangeAspect="1"/>
            </p:cNvGrpSpPr>
            <p:nvPr/>
          </p:nvGrpSpPr>
          <p:grpSpPr bwMode="auto">
            <a:xfrm>
              <a:off x="1838" y="674"/>
              <a:ext cx="1144" cy="989"/>
              <a:chOff x="3152" y="1501"/>
              <a:chExt cx="2427" cy="2100"/>
            </a:xfrm>
          </p:grpSpPr>
          <p:pic>
            <p:nvPicPr>
              <p:cNvPr id="29711" name="Picture 2" descr="http://www.annualreviews.org/na101/home/literatum/publisher/ar/journals/content/psych/2011/psych.2011.62.issue-1/annurev.psych.121208.131616/production/images/medium/ps620363.f1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8583" b="18121"/>
              <a:stretch>
                <a:fillRect/>
              </a:stretch>
            </p:blipFill>
            <p:spPr bwMode="auto">
              <a:xfrm>
                <a:off x="3152" y="1501"/>
                <a:ext cx="2427" cy="2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9712" name="Straight Arrow Connector 16"/>
              <p:cNvCxnSpPr>
                <a:cxnSpLocks noChangeAspect="1" noChangeShapeType="1"/>
              </p:cNvCxnSpPr>
              <p:nvPr/>
            </p:nvCxnSpPr>
            <p:spPr bwMode="auto">
              <a:xfrm>
                <a:off x="4014" y="1933"/>
                <a:ext cx="511" cy="159"/>
              </a:xfrm>
              <a:prstGeom prst="straightConnector1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13" name="Straight Arrow Connector 18"/>
              <p:cNvCxnSpPr>
                <a:cxnSpLocks noChangeAspect="1" noChangeShapeType="1"/>
              </p:cNvCxnSpPr>
              <p:nvPr/>
            </p:nvCxnSpPr>
            <p:spPr bwMode="auto">
              <a:xfrm flipH="1" flipV="1">
                <a:off x="4077" y="2470"/>
                <a:ext cx="385" cy="308"/>
              </a:xfrm>
              <a:prstGeom prst="straightConnector1">
                <a:avLst/>
              </a:prstGeom>
              <a:noFill/>
              <a:ln w="41275">
                <a:solidFill>
                  <a:srgbClr val="FF99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0501" name="Line 21"/>
            <p:cNvSpPr>
              <a:spLocks noChangeAspect="1" noChangeShapeType="1"/>
            </p:cNvSpPr>
            <p:nvPr/>
          </p:nvSpPr>
          <p:spPr bwMode="auto">
            <a:xfrm flipH="1">
              <a:off x="1202" y="436"/>
              <a:ext cx="18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28" dirty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502" name="Line 22"/>
            <p:cNvSpPr>
              <a:spLocks noChangeAspect="1" noChangeShapeType="1"/>
            </p:cNvSpPr>
            <p:nvPr/>
          </p:nvSpPr>
          <p:spPr bwMode="auto">
            <a:xfrm>
              <a:off x="1927" y="437"/>
              <a:ext cx="214" cy="2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728" dirty="0">
                <a:solidFill>
                  <a:prstClr val="black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</p:grpSp>
      <p:pic>
        <p:nvPicPr>
          <p:cNvPr id="20514" name="Picture 34" descr="600px-Fig_b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6" t="15118" r="1701" b="12599"/>
          <a:stretch>
            <a:fillRect/>
          </a:stretch>
        </p:blipFill>
        <p:spPr bwMode="auto">
          <a:xfrm>
            <a:off x="2760954" y="3201430"/>
            <a:ext cx="4008768" cy="338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5" name="Text Box 35"/>
          <p:cNvSpPr txBox="1">
            <a:spLocks noChangeArrowheads="1"/>
          </p:cNvSpPr>
          <p:nvPr/>
        </p:nvSpPr>
        <p:spPr bwMode="auto">
          <a:xfrm>
            <a:off x="7970196" y="3459707"/>
            <a:ext cx="2765926" cy="126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GB" sz="1536" b="1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Effective Connectivity</a:t>
            </a:r>
            <a:r>
              <a:rPr lang="en-GB" sz="1536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 </a:t>
            </a:r>
          </a:p>
          <a:p>
            <a:pPr>
              <a:defRPr/>
            </a:pPr>
            <a:r>
              <a:rPr lang="en-GB" sz="1536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The influence one neuronal system exerts over another</a:t>
            </a:r>
          </a:p>
          <a:p>
            <a:pPr>
              <a:defRPr/>
            </a:pPr>
            <a:endParaRPr lang="en-GB" sz="1536" dirty="0">
              <a:solidFill>
                <a:prstClr val="black"/>
              </a:solidFill>
              <a:ea typeface="ＭＳ Ｐゴシック" charset="0"/>
              <a:cs typeface="Arial" charset="0"/>
            </a:endParaRPr>
          </a:p>
          <a:p>
            <a:pPr>
              <a:defRPr/>
            </a:pPr>
            <a:r>
              <a:rPr lang="en-GB" sz="1536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Mechanistic and Causal</a:t>
            </a: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236960" y="4248624"/>
            <a:ext cx="2463032" cy="80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536" b="1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Functional Connectivity</a:t>
            </a:r>
          </a:p>
          <a:p>
            <a:pPr>
              <a:defRPr/>
            </a:pPr>
            <a:r>
              <a:rPr lang="en-GB" sz="1536" dirty="0">
                <a:solidFill>
                  <a:prstClr val="black"/>
                </a:solidFill>
                <a:ea typeface="ＭＳ Ｐゴシック" charset="0"/>
                <a:cs typeface="Arial" charset="0"/>
              </a:rPr>
              <a:t>Temporally-correlated spatially-distinct regions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980415">
            <a:off x="1843777" y="3547766"/>
            <a:ext cx="606750" cy="774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079136">
            <a:off x="6790792" y="3852348"/>
            <a:ext cx="914479" cy="79254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800296" y="3009788"/>
            <a:ext cx="2797600" cy="2162198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r="49797"/>
          <a:stretch/>
        </p:blipFill>
        <p:spPr>
          <a:xfrm>
            <a:off x="2723610" y="3199790"/>
            <a:ext cx="2013912" cy="3383573"/>
          </a:xfrm>
          <a:prstGeom prst="rect">
            <a:avLst/>
          </a:prstGeom>
        </p:spPr>
      </p:pic>
      <p:sp>
        <p:nvSpPr>
          <p:cNvPr id="25" name="Rectangle 7"/>
          <p:cNvSpPr txBox="1">
            <a:spLocks noChangeArrowheads="1"/>
          </p:cNvSpPr>
          <p:nvPr/>
        </p:nvSpPr>
        <p:spPr>
          <a:xfrm>
            <a:off x="31408" y="2340"/>
            <a:ext cx="8149959" cy="124504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-50" baseline="0" dirty="0" smtClean="0">
                <a:solidFill>
                  <a:schemeClr val="tx1"/>
                </a:solidFill>
                <a:latin typeface="+mn-lt"/>
                <a:ea typeface="+mj-ea"/>
                <a:cs typeface="Wellcome Bold"/>
              </a:defRPr>
            </a:lvl1pPr>
          </a:lstStyle>
          <a:p>
            <a:r>
              <a:rPr lang="en-US" altLang="en-US" sz="3200" dirty="0" smtClean="0"/>
              <a:t>fMRI Connectivity Analysis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6998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" grpId="0"/>
      <p:bldP spid="20516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13057" y="121825"/>
            <a:ext cx="10452101" cy="1096963"/>
          </a:xfrm>
        </p:spPr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3474" y="2316481"/>
            <a:ext cx="10032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solidFill>
                  <a:schemeClr val="accent1"/>
                </a:solidFill>
              </a:rPr>
              <a:t>fMRI Connectivity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b="1" dirty="0" smtClean="0">
                <a:solidFill>
                  <a:schemeClr val="accent1"/>
                </a:solidFill>
              </a:rPr>
              <a:t>Overview of DCM</a:t>
            </a:r>
          </a:p>
          <a:p>
            <a:pPr marL="457200" indent="-457200">
              <a:buFont typeface="+mj-lt"/>
              <a:buAutoNum type="arabicPeriod"/>
            </a:pPr>
            <a:endParaRPr lang="en-GB" sz="2400" b="1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Model specification</a:t>
            </a:r>
            <a:br>
              <a:rPr lang="en-GB" sz="2400" dirty="0">
                <a:solidFill>
                  <a:schemeClr val="accent1"/>
                </a:solidFill>
              </a:rPr>
            </a:br>
            <a:endParaRPr lang="en-GB" sz="24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Model </a:t>
            </a:r>
            <a:r>
              <a:rPr lang="en-GB" sz="2400" dirty="0" smtClean="0">
                <a:solidFill>
                  <a:schemeClr val="accent1"/>
                </a:solidFill>
              </a:rPr>
              <a:t>estimation</a:t>
            </a:r>
            <a:r>
              <a:rPr lang="en-GB" sz="2400" dirty="0">
                <a:solidFill>
                  <a:schemeClr val="accent1"/>
                </a:solidFill>
              </a:rPr>
              <a:t/>
            </a:r>
            <a:br>
              <a:rPr lang="en-GB" sz="2400" dirty="0">
                <a:solidFill>
                  <a:schemeClr val="accent1"/>
                </a:solidFill>
              </a:rPr>
            </a:br>
            <a:endParaRPr lang="en-GB" sz="2400" dirty="0">
              <a:solidFill>
                <a:schemeClr val="accent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accent1"/>
                </a:solidFill>
              </a:rPr>
              <a:t>Model comparison</a:t>
            </a:r>
          </a:p>
        </p:txBody>
      </p:sp>
    </p:spTree>
    <p:extLst>
      <p:ext uri="{BB962C8B-B14F-4D97-AF65-F5344CB8AC3E}">
        <p14:creationId xmlns:p14="http://schemas.microsoft.com/office/powerpoint/2010/main" val="53497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8048"/>
          <a:stretch/>
        </p:blipFill>
        <p:spPr>
          <a:xfrm>
            <a:off x="984854" y="1013517"/>
            <a:ext cx="9596446" cy="44662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90622" y="5872252"/>
            <a:ext cx="3249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2"/>
                </a:solidFill>
              </a:rPr>
              <a:t>Arthurs and Boniface, TINS, 2002</a:t>
            </a:r>
          </a:p>
          <a:p>
            <a:endParaRPr lang="en-US" sz="1600" i="1" dirty="0">
              <a:solidFill>
                <a:schemeClr val="accent2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26007" y="-622525"/>
            <a:ext cx="10867431" cy="124504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4000" b="1" kern="1200" spc="-50" baseline="0" dirty="0" smtClean="0">
                <a:solidFill>
                  <a:schemeClr val="tx1"/>
                </a:solidFill>
                <a:latin typeface="+mn-lt"/>
                <a:ea typeface="+mj-ea"/>
                <a:cs typeface="Wellcome Bold"/>
              </a:defRPr>
            </a:lvl1pPr>
          </a:lstStyle>
          <a:p>
            <a:r>
              <a:rPr lang="en-GB" sz="3200" dirty="0" smtClean="0"/>
              <a:t>fMRI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78971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C_HN">
      <a:dk1>
        <a:srgbClr val="F07F0A"/>
      </a:dk1>
      <a:lt1>
        <a:sysClr val="window" lastClr="FFFFFF"/>
      </a:lt1>
      <a:dk2>
        <a:srgbClr val="FBCDA2"/>
      </a:dk2>
      <a:lt2>
        <a:srgbClr val="97999C"/>
      </a:lt2>
      <a:accent1>
        <a:srgbClr val="464749"/>
      </a:accent1>
      <a:accent2>
        <a:srgbClr val="0000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51B2C3"/>
      </a:hlink>
      <a:folHlink>
        <a:srgbClr val="90C87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0BFCE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16x9</Template>
  <TotalTime>50096</TotalTime>
  <Words>1874</Words>
  <Application>Microsoft Office PowerPoint</Application>
  <PresentationFormat>Custom</PresentationFormat>
  <Paragraphs>409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MS PGothic</vt:lpstr>
      <vt:lpstr>MS PGothic</vt:lpstr>
      <vt:lpstr>Arial</vt:lpstr>
      <vt:lpstr>Arial Unicode MS</vt:lpstr>
      <vt:lpstr>Calibri</vt:lpstr>
      <vt:lpstr>Cambria Math</vt:lpstr>
      <vt:lpstr>Gill Sans MT</vt:lpstr>
      <vt:lpstr>Helvetica</vt:lpstr>
      <vt:lpstr>Times New Roman</vt:lpstr>
      <vt:lpstr>Wellcome Bold</vt:lpstr>
      <vt:lpstr>Wingdings</vt:lpstr>
      <vt:lpstr>Office Theme</vt:lpstr>
      <vt:lpstr>Introduction to DCM for fMRI</vt:lpstr>
      <vt:lpstr>Contents</vt:lpstr>
      <vt:lpstr>Types of connectivity</vt:lpstr>
      <vt:lpstr>PowerPoint Presentation</vt:lpstr>
      <vt:lpstr>PowerPoint Presentation</vt:lpstr>
      <vt:lpstr>PowerPoint Presentation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DCM sits in the pipeline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Contents</vt:lpstr>
      <vt:lpstr>PowerPoint Presentation</vt:lpstr>
      <vt:lpstr>PowerPoint Presentation</vt:lpstr>
      <vt:lpstr>PowerPoint Presentation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Further Reading</vt:lpstr>
      <vt:lpstr>With thanks to Peter Zeidman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PowerPoints in the new brand</dc:title>
  <dc:creator>Peter Zeidman</dc:creator>
  <cp:lastModifiedBy>Sarah Gregory</cp:lastModifiedBy>
  <cp:revision>276</cp:revision>
  <cp:lastPrinted>2016-06-24T10:07:51Z</cp:lastPrinted>
  <dcterms:created xsi:type="dcterms:W3CDTF">2018-06-22T13:50:31Z</dcterms:created>
  <dcterms:modified xsi:type="dcterms:W3CDTF">2019-11-01T09:29:40Z</dcterms:modified>
</cp:coreProperties>
</file>