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4"/>
  </p:sldMasterIdLst>
  <p:notesMasterIdLst>
    <p:notesMasterId r:id="rId50"/>
  </p:notesMasterIdLst>
  <p:handoutMasterIdLst>
    <p:handoutMasterId r:id="rId51"/>
  </p:handoutMasterIdLst>
  <p:sldIdLst>
    <p:sldId id="256" r:id="rId5"/>
    <p:sldId id="258" r:id="rId6"/>
    <p:sldId id="313" r:id="rId7"/>
    <p:sldId id="294" r:id="rId8"/>
    <p:sldId id="295" r:id="rId9"/>
    <p:sldId id="296" r:id="rId10"/>
    <p:sldId id="297" r:id="rId11"/>
    <p:sldId id="298" r:id="rId12"/>
    <p:sldId id="299" r:id="rId13"/>
    <p:sldId id="318" r:id="rId14"/>
    <p:sldId id="301" r:id="rId15"/>
    <p:sldId id="314" r:id="rId16"/>
    <p:sldId id="303" r:id="rId17"/>
    <p:sldId id="327" r:id="rId18"/>
    <p:sldId id="304" r:id="rId19"/>
    <p:sldId id="305" r:id="rId20"/>
    <p:sldId id="306" r:id="rId21"/>
    <p:sldId id="307" r:id="rId22"/>
    <p:sldId id="309" r:id="rId23"/>
    <p:sldId id="308" r:id="rId24"/>
    <p:sldId id="311" r:id="rId25"/>
    <p:sldId id="312" r:id="rId26"/>
    <p:sldId id="334" r:id="rId27"/>
    <p:sldId id="315" r:id="rId28"/>
    <p:sldId id="320" r:id="rId29"/>
    <p:sldId id="321" r:id="rId30"/>
    <p:sldId id="322" r:id="rId31"/>
    <p:sldId id="323" r:id="rId32"/>
    <p:sldId id="324" r:id="rId33"/>
    <p:sldId id="325" r:id="rId34"/>
    <p:sldId id="316" r:id="rId35"/>
    <p:sldId id="287" r:id="rId36"/>
    <p:sldId id="326" r:id="rId37"/>
    <p:sldId id="288" r:id="rId38"/>
    <p:sldId id="328" r:id="rId39"/>
    <p:sldId id="329" r:id="rId40"/>
    <p:sldId id="330" r:id="rId41"/>
    <p:sldId id="331" r:id="rId42"/>
    <p:sldId id="289" r:id="rId43"/>
    <p:sldId id="332" r:id="rId44"/>
    <p:sldId id="290" r:id="rId45"/>
    <p:sldId id="292" r:id="rId46"/>
    <p:sldId id="317" r:id="rId47"/>
    <p:sldId id="333" r:id="rId48"/>
    <p:sldId id="291" r:id="rId49"/>
  </p:sldIdLst>
  <p:sldSz cx="11704638" cy="65833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02">
          <p15:clr>
            <a:srgbClr val="A4A3A4"/>
          </p15:clr>
        </p15:guide>
        <p15:guide id="2" orient="horz" pos="354">
          <p15:clr>
            <a:srgbClr val="A4A3A4"/>
          </p15:clr>
        </p15:guide>
        <p15:guide id="3" orient="horz" pos="2170">
          <p15:clr>
            <a:srgbClr val="A4A3A4"/>
          </p15:clr>
        </p15:guide>
        <p15:guide id="4" orient="horz" pos="954">
          <p15:clr>
            <a:srgbClr val="A4A3A4"/>
          </p15:clr>
        </p15:guide>
        <p15:guide id="5" orient="horz" pos="1706">
          <p15:clr>
            <a:srgbClr val="A4A3A4"/>
          </p15:clr>
        </p15:guide>
        <p15:guide id="6" orient="horz" pos="986">
          <p15:clr>
            <a:srgbClr val="A4A3A4"/>
          </p15:clr>
        </p15:guide>
        <p15:guide id="7" orient="horz" pos="2074">
          <p15:clr>
            <a:srgbClr val="A4A3A4"/>
          </p15:clr>
        </p15:guide>
        <p15:guide id="8" pos="391">
          <p15:clr>
            <a:srgbClr val="A4A3A4"/>
          </p15:clr>
        </p15:guide>
        <p15:guide id="9" pos="6975">
          <p15:clr>
            <a:srgbClr val="A4A3A4"/>
          </p15:clr>
        </p15:guide>
        <p15:guide id="10" pos="37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O'Neill" initials="GO" lastIdx="1" clrIdx="0">
    <p:extLst>
      <p:ext uri="{19B8F6BF-5375-455C-9EA6-DF929625EA0E}">
        <p15:presenceInfo xmlns:p15="http://schemas.microsoft.com/office/powerpoint/2012/main" userId="George O'Nei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B8A7"/>
    <a:srgbClr val="5E9EFF"/>
    <a:srgbClr val="FF54EA"/>
    <a:srgbClr val="06069F"/>
    <a:srgbClr val="2649D9"/>
    <a:srgbClr val="5C77E3"/>
    <a:srgbClr val="D926A5"/>
    <a:srgbClr val="EE1C2E"/>
    <a:srgbClr val="F24D5B"/>
    <a:srgbClr val="4A59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43" autoAdjust="0"/>
    <p:restoredTop sz="93995" autoAdjust="0"/>
  </p:normalViewPr>
  <p:slideViewPr>
    <p:cSldViewPr snapToGrid="0" snapToObjects="1">
      <p:cViewPr>
        <p:scale>
          <a:sx n="75" d="100"/>
          <a:sy n="75" d="100"/>
        </p:scale>
        <p:origin x="592" y="-84"/>
      </p:cViewPr>
      <p:guideLst>
        <p:guide orient="horz" pos="3802"/>
        <p:guide orient="horz" pos="354"/>
        <p:guide orient="horz" pos="2170"/>
        <p:guide orient="horz" pos="954"/>
        <p:guide orient="horz" pos="1706"/>
        <p:guide orient="horz" pos="986"/>
        <p:guide orient="horz" pos="2074"/>
        <p:guide pos="391"/>
        <p:guide pos="6975"/>
        <p:guide pos="3703"/>
      </p:guideLst>
    </p:cSldViewPr>
  </p:slideViewPr>
  <p:notesTextViewPr>
    <p:cViewPr>
      <p:scale>
        <a:sx n="100" d="100"/>
        <a:sy n="100" d="100"/>
      </p:scale>
      <p:origin x="0" y="0"/>
    </p:cViewPr>
  </p:notesTextViewPr>
  <p:sorterViewPr>
    <p:cViewPr>
      <p:scale>
        <a:sx n="37" d="100"/>
        <a:sy n="3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O'Neill" userId="d50dc395-1bcd-4d18-bf0f-3c0e34d3b349" providerId="ADAL" clId="{462FCE58-1F93-4CC7-937A-242363A3E9E6}"/>
    <pc:docChg chg="undo custSel addSld delSld modSld">
      <pc:chgData name="George O'Neill" userId="d50dc395-1bcd-4d18-bf0f-3c0e34d3b349" providerId="ADAL" clId="{462FCE58-1F93-4CC7-937A-242363A3E9E6}" dt="2021-03-15T17:06:29.919" v="408" actId="207"/>
      <pc:docMkLst>
        <pc:docMk/>
      </pc:docMkLst>
      <pc:sldChg chg="modSp">
        <pc:chgData name="George O'Neill" userId="d50dc395-1bcd-4d18-bf0f-3c0e34d3b349" providerId="ADAL" clId="{462FCE58-1F93-4CC7-937A-242363A3E9E6}" dt="2021-03-15T16:43:42.731" v="267" actId="20577"/>
        <pc:sldMkLst>
          <pc:docMk/>
          <pc:sldMk cId="1493439457" sldId="256"/>
        </pc:sldMkLst>
        <pc:spChg chg="mod">
          <ac:chgData name="George O'Neill" userId="d50dc395-1bcd-4d18-bf0f-3c0e34d3b349" providerId="ADAL" clId="{462FCE58-1F93-4CC7-937A-242363A3E9E6}" dt="2021-03-15T16:43:42.731" v="267" actId="20577"/>
          <ac:spMkLst>
            <pc:docMk/>
            <pc:sldMk cId="1493439457" sldId="256"/>
            <ac:spMk id="2" creationId="{D6E9E98A-AB75-438E-AFAA-E8598D2CDE18}"/>
          </ac:spMkLst>
        </pc:spChg>
        <pc:spChg chg="mod">
          <ac:chgData name="George O'Neill" userId="d50dc395-1bcd-4d18-bf0f-3c0e34d3b349" providerId="ADAL" clId="{462FCE58-1F93-4CC7-937A-242363A3E9E6}" dt="2021-03-15T16:32:51.197" v="227" actId="20577"/>
          <ac:spMkLst>
            <pc:docMk/>
            <pc:sldMk cId="1493439457" sldId="256"/>
            <ac:spMk id="3" creationId="{7BB8E02D-CBF0-4B2B-B834-F1AE2F2A214D}"/>
          </ac:spMkLst>
        </pc:spChg>
      </pc:sldChg>
      <pc:sldChg chg="addSp delSp modSp add del modAnim">
        <pc:chgData name="George O'Neill" userId="d50dc395-1bcd-4d18-bf0f-3c0e34d3b349" providerId="ADAL" clId="{462FCE58-1F93-4CC7-937A-242363A3E9E6}" dt="2021-03-15T17:06:29.919" v="408" actId="207"/>
        <pc:sldMkLst>
          <pc:docMk/>
          <pc:sldMk cId="355608912" sldId="258"/>
        </pc:sldMkLst>
        <pc:spChg chg="mod">
          <ac:chgData name="George O'Neill" userId="d50dc395-1bcd-4d18-bf0f-3c0e34d3b349" providerId="ADAL" clId="{462FCE58-1F93-4CC7-937A-242363A3E9E6}" dt="2021-03-15T16:45:03.323" v="383" actId="313"/>
          <ac:spMkLst>
            <pc:docMk/>
            <pc:sldMk cId="355608912" sldId="258"/>
            <ac:spMk id="3" creationId="{B04E4724-8718-4E17-A08C-42573A3120EB}"/>
          </ac:spMkLst>
        </pc:spChg>
        <pc:spChg chg="del">
          <ac:chgData name="George O'Neill" userId="d50dc395-1bcd-4d18-bf0f-3c0e34d3b349" providerId="ADAL" clId="{462FCE58-1F93-4CC7-937A-242363A3E9E6}" dt="2021-03-15T16:31:13.811" v="200" actId="478"/>
          <ac:spMkLst>
            <pc:docMk/>
            <pc:sldMk cId="355608912" sldId="258"/>
            <ac:spMk id="4" creationId="{D42E74C0-421C-48F7-A881-FFFE36A592CF}"/>
          </ac:spMkLst>
        </pc:spChg>
        <pc:spChg chg="del">
          <ac:chgData name="George O'Neill" userId="d50dc395-1bcd-4d18-bf0f-3c0e34d3b349" providerId="ADAL" clId="{462FCE58-1F93-4CC7-937A-242363A3E9E6}" dt="2021-03-15T16:31:14.553" v="201" actId="478"/>
          <ac:spMkLst>
            <pc:docMk/>
            <pc:sldMk cId="355608912" sldId="258"/>
            <ac:spMk id="6" creationId="{68B66CF6-A269-4E43-9D68-ED79E4FF9DFF}"/>
          </ac:spMkLst>
        </pc:spChg>
        <pc:spChg chg="del">
          <ac:chgData name="George O'Neill" userId="d50dc395-1bcd-4d18-bf0f-3c0e34d3b349" providerId="ADAL" clId="{462FCE58-1F93-4CC7-937A-242363A3E9E6}" dt="2021-03-15T16:31:13.039" v="199" actId="478"/>
          <ac:spMkLst>
            <pc:docMk/>
            <pc:sldMk cId="355608912" sldId="258"/>
            <ac:spMk id="7" creationId="{D5E3B043-99E8-4793-B9F3-B624E4B43892}"/>
          </ac:spMkLst>
        </pc:spChg>
        <pc:spChg chg="del">
          <ac:chgData name="George O'Neill" userId="d50dc395-1bcd-4d18-bf0f-3c0e34d3b349" providerId="ADAL" clId="{462FCE58-1F93-4CC7-937A-242363A3E9E6}" dt="2021-03-15T16:31:12.298" v="198" actId="478"/>
          <ac:spMkLst>
            <pc:docMk/>
            <pc:sldMk cId="355608912" sldId="258"/>
            <ac:spMk id="8" creationId="{C088DC21-F4AB-400D-9B36-B0C92381016D}"/>
          </ac:spMkLst>
        </pc:spChg>
        <pc:spChg chg="del">
          <ac:chgData name="George O'Neill" userId="d50dc395-1bcd-4d18-bf0f-3c0e34d3b349" providerId="ADAL" clId="{462FCE58-1F93-4CC7-937A-242363A3E9E6}" dt="2021-03-15T16:31:17.731" v="202" actId="478"/>
          <ac:spMkLst>
            <pc:docMk/>
            <pc:sldMk cId="355608912" sldId="258"/>
            <ac:spMk id="9" creationId="{EF8A79A3-73E4-48ED-AA8E-133E92195F31}"/>
          </ac:spMkLst>
        </pc:spChg>
        <pc:spChg chg="del">
          <ac:chgData name="George O'Neill" userId="d50dc395-1bcd-4d18-bf0f-3c0e34d3b349" providerId="ADAL" clId="{462FCE58-1F93-4CC7-937A-242363A3E9E6}" dt="2021-03-15T16:31:20.456" v="204" actId="478"/>
          <ac:spMkLst>
            <pc:docMk/>
            <pc:sldMk cId="355608912" sldId="258"/>
            <ac:spMk id="12" creationId="{7C4D68A5-E6B5-4E64-B371-DF41D6B28B77}"/>
          </ac:spMkLst>
        </pc:spChg>
        <pc:spChg chg="del">
          <ac:chgData name="George O'Neill" userId="d50dc395-1bcd-4d18-bf0f-3c0e34d3b349" providerId="ADAL" clId="{462FCE58-1F93-4CC7-937A-242363A3E9E6}" dt="2021-03-15T16:31:23.691" v="206" actId="478"/>
          <ac:spMkLst>
            <pc:docMk/>
            <pc:sldMk cId="355608912" sldId="258"/>
            <ac:spMk id="14" creationId="{8BD11D21-4B1F-4794-9770-2383BF406AF1}"/>
          </ac:spMkLst>
        </pc:spChg>
        <pc:spChg chg="del">
          <ac:chgData name="George O'Neill" userId="d50dc395-1bcd-4d18-bf0f-3c0e34d3b349" providerId="ADAL" clId="{462FCE58-1F93-4CC7-937A-242363A3E9E6}" dt="2021-03-15T16:31:18.866" v="203" actId="478"/>
          <ac:spMkLst>
            <pc:docMk/>
            <pc:sldMk cId="355608912" sldId="258"/>
            <ac:spMk id="15" creationId="{52BBC915-A617-4F46-BE37-DF84D57E816C}"/>
          </ac:spMkLst>
        </pc:spChg>
        <pc:spChg chg="del">
          <ac:chgData name="George O'Neill" userId="d50dc395-1bcd-4d18-bf0f-3c0e34d3b349" providerId="ADAL" clId="{462FCE58-1F93-4CC7-937A-242363A3E9E6}" dt="2021-03-15T16:31:21.912" v="205" actId="478"/>
          <ac:spMkLst>
            <pc:docMk/>
            <pc:sldMk cId="355608912" sldId="258"/>
            <ac:spMk id="16" creationId="{53F1BD60-F7BB-4C2F-8DC8-F935026608C5}"/>
          </ac:spMkLst>
        </pc:spChg>
        <pc:spChg chg="del">
          <ac:chgData name="George O'Neill" userId="d50dc395-1bcd-4d18-bf0f-3c0e34d3b349" providerId="ADAL" clId="{462FCE58-1F93-4CC7-937A-242363A3E9E6}" dt="2021-03-15T16:31:25.424" v="207" actId="478"/>
          <ac:spMkLst>
            <pc:docMk/>
            <pc:sldMk cId="355608912" sldId="258"/>
            <ac:spMk id="17" creationId="{AE18DED8-2C1A-4BC9-A713-683DEB311E73}"/>
          </ac:spMkLst>
        </pc:spChg>
        <pc:spChg chg="add mod">
          <ac:chgData name="George O'Neill" userId="d50dc395-1bcd-4d18-bf0f-3c0e34d3b349" providerId="ADAL" clId="{462FCE58-1F93-4CC7-937A-242363A3E9E6}" dt="2021-03-15T17:06:29.919" v="408" actId="207"/>
          <ac:spMkLst>
            <pc:docMk/>
            <pc:sldMk cId="355608912" sldId="258"/>
            <ac:spMk id="18" creationId="{0D952137-36BF-4241-A064-496C1A0E7D87}"/>
          </ac:spMkLst>
        </pc:spChg>
        <pc:picChg chg="del">
          <ac:chgData name="George O'Neill" userId="d50dc395-1bcd-4d18-bf0f-3c0e34d3b349" providerId="ADAL" clId="{462FCE58-1F93-4CC7-937A-242363A3E9E6}" dt="2021-03-15T16:31:10.815" v="197" actId="478"/>
          <ac:picMkLst>
            <pc:docMk/>
            <pc:sldMk cId="355608912" sldId="258"/>
            <ac:picMk id="2" creationId="{14FEF777-27E1-431C-AE93-5B1856F1AFB8}"/>
          </ac:picMkLst>
        </pc:picChg>
        <pc:picChg chg="del">
          <ac:chgData name="George O'Neill" userId="d50dc395-1bcd-4d18-bf0f-3c0e34d3b349" providerId="ADAL" clId="{462FCE58-1F93-4CC7-937A-242363A3E9E6}" dt="2021-03-15T16:31:10.424" v="196" actId="478"/>
          <ac:picMkLst>
            <pc:docMk/>
            <pc:sldMk cId="355608912" sldId="258"/>
            <ac:picMk id="10" creationId="{028002FD-63D2-4959-A233-4A936008D749}"/>
          </ac:picMkLst>
        </pc:picChg>
        <pc:picChg chg="del">
          <ac:chgData name="George O'Neill" userId="d50dc395-1bcd-4d18-bf0f-3c0e34d3b349" providerId="ADAL" clId="{462FCE58-1F93-4CC7-937A-242363A3E9E6}" dt="2021-03-15T16:31:09.977" v="195" actId="478"/>
          <ac:picMkLst>
            <pc:docMk/>
            <pc:sldMk cId="355608912" sldId="258"/>
            <ac:picMk id="11" creationId="{5474B2B5-BF54-454E-85E8-F32FB03DD10C}"/>
          </ac:picMkLst>
        </pc:picChg>
        <pc:picChg chg="del">
          <ac:chgData name="George O'Neill" userId="d50dc395-1bcd-4d18-bf0f-3c0e34d3b349" providerId="ADAL" clId="{462FCE58-1F93-4CC7-937A-242363A3E9E6}" dt="2021-03-15T16:31:09.523" v="194" actId="478"/>
          <ac:picMkLst>
            <pc:docMk/>
            <pc:sldMk cId="355608912" sldId="258"/>
            <ac:picMk id="13" creationId="{DCABA43F-D797-41DB-A45C-A8B80CEAD3E3}"/>
          </ac:picMkLst>
        </pc:picChg>
      </pc:sldChg>
    </pc:docChg>
  </pc:docChgLst>
  <pc:docChgLst>
    <pc:chgData name="O'Neill, George" userId="S::skgtgo0@ucl.ac.uk::d50dc395-1bcd-4d18-bf0f-3c0e34d3b349" providerId="AD" clId="Web-{430BDE0B-9EB0-4B69-B028-D009BC9ED9A6}"/>
    <pc:docChg chg="addSld modSld">
      <pc:chgData name="O'Neill, George" userId="S::skgtgo0@ucl.ac.uk::d50dc395-1bcd-4d18-bf0f-3c0e34d3b349" providerId="AD" clId="Web-{430BDE0B-9EB0-4B69-B028-D009BC9ED9A6}" dt="2021-04-26T14:49:02.504" v="35"/>
      <pc:docMkLst>
        <pc:docMk/>
      </pc:docMkLst>
      <pc:sldChg chg="modSp">
        <pc:chgData name="O'Neill, George" userId="S::skgtgo0@ucl.ac.uk::d50dc395-1bcd-4d18-bf0f-3c0e34d3b349" providerId="AD" clId="Web-{430BDE0B-9EB0-4B69-B028-D009BC9ED9A6}" dt="2021-04-26T14:24:55.025" v="7" actId="1076"/>
        <pc:sldMkLst>
          <pc:docMk/>
          <pc:sldMk cId="3824628825" sldId="308"/>
        </pc:sldMkLst>
        <pc:spChg chg="mod">
          <ac:chgData name="O'Neill, George" userId="S::skgtgo0@ucl.ac.uk::d50dc395-1bcd-4d18-bf0f-3c0e34d3b349" providerId="AD" clId="Web-{430BDE0B-9EB0-4B69-B028-D009BC9ED9A6}" dt="2021-04-26T14:24:55.025" v="7" actId="1076"/>
          <ac:spMkLst>
            <pc:docMk/>
            <pc:sldMk cId="3824628825" sldId="308"/>
            <ac:spMk id="6" creationId="{04B917C0-ED26-4326-BD17-F33509BE2E7F}"/>
          </ac:spMkLst>
        </pc:spChg>
      </pc:sldChg>
      <pc:sldChg chg="addSp modSp">
        <pc:chgData name="O'Neill, George" userId="S::skgtgo0@ucl.ac.uk::d50dc395-1bcd-4d18-bf0f-3c0e34d3b349" providerId="AD" clId="Web-{430BDE0B-9EB0-4B69-B028-D009BC9ED9A6}" dt="2021-04-26T14:25:23.415" v="11"/>
        <pc:sldMkLst>
          <pc:docMk/>
          <pc:sldMk cId="1014900942" sldId="309"/>
        </pc:sldMkLst>
        <pc:spChg chg="add mod">
          <ac:chgData name="O'Neill, George" userId="S::skgtgo0@ucl.ac.uk::d50dc395-1bcd-4d18-bf0f-3c0e34d3b349" providerId="AD" clId="Web-{430BDE0B-9EB0-4B69-B028-D009BC9ED9A6}" dt="2021-04-26T14:24:45.725" v="4" actId="1076"/>
          <ac:spMkLst>
            <pc:docMk/>
            <pc:sldMk cId="1014900942" sldId="309"/>
            <ac:spMk id="3" creationId="{7F2E5C2D-FDEA-4E32-99DC-B3296C4D2523}"/>
          </ac:spMkLst>
        </pc:spChg>
        <pc:spChg chg="add mod">
          <ac:chgData name="O'Neill, George" userId="S::skgtgo0@ucl.ac.uk::d50dc395-1bcd-4d18-bf0f-3c0e34d3b349" providerId="AD" clId="Web-{430BDE0B-9EB0-4B69-B028-D009BC9ED9A6}" dt="2021-04-26T14:24:45.741" v="5" actId="1076"/>
          <ac:spMkLst>
            <pc:docMk/>
            <pc:sldMk cId="1014900942" sldId="309"/>
            <ac:spMk id="4" creationId="{7D2F5DB4-6AF6-47F5-A8AF-071239384585}"/>
          </ac:spMkLst>
        </pc:spChg>
        <pc:spChg chg="add mod ord">
          <ac:chgData name="O'Neill, George" userId="S::skgtgo0@ucl.ac.uk::d50dc395-1bcd-4d18-bf0f-3c0e34d3b349" providerId="AD" clId="Web-{430BDE0B-9EB0-4B69-B028-D009BC9ED9A6}" dt="2021-04-26T14:25:23.415" v="11"/>
          <ac:spMkLst>
            <pc:docMk/>
            <pc:sldMk cId="1014900942" sldId="309"/>
            <ac:spMk id="6" creationId="{6E2C7C0C-AC94-4B09-9ED1-DCBD8409C1BE}"/>
          </ac:spMkLst>
        </pc:spChg>
        <pc:picChg chg="add mod">
          <ac:chgData name="O'Neill, George" userId="S::skgtgo0@ucl.ac.uk::d50dc395-1bcd-4d18-bf0f-3c0e34d3b349" providerId="AD" clId="Web-{430BDE0B-9EB0-4B69-B028-D009BC9ED9A6}" dt="2021-04-26T14:24:45.725" v="3" actId="1076"/>
          <ac:picMkLst>
            <pc:docMk/>
            <pc:sldMk cId="1014900942" sldId="309"/>
            <ac:picMk id="2" creationId="{FE13300D-589D-4D0A-98AF-2916DD7632CB}"/>
          </ac:picMkLst>
        </pc:picChg>
      </pc:sldChg>
      <pc:sldChg chg="delSp modSp add replId">
        <pc:chgData name="O'Neill, George" userId="S::skgtgo0@ucl.ac.uk::d50dc395-1bcd-4d18-bf0f-3c0e34d3b349" providerId="AD" clId="Web-{430BDE0B-9EB0-4B69-B028-D009BC9ED9A6}" dt="2021-04-26T14:49:02.504" v="35"/>
        <pc:sldMkLst>
          <pc:docMk/>
          <pc:sldMk cId="2344876830" sldId="328"/>
        </pc:sldMkLst>
        <pc:spChg chg="del">
          <ac:chgData name="O'Neill, George" userId="S::skgtgo0@ucl.ac.uk::d50dc395-1bcd-4d18-bf0f-3c0e34d3b349" providerId="AD" clId="Web-{430BDE0B-9EB0-4B69-B028-D009BC9ED9A6}" dt="2021-04-26T14:49:02.504" v="35"/>
          <ac:spMkLst>
            <pc:docMk/>
            <pc:sldMk cId="2344876830" sldId="328"/>
            <ac:spMk id="2" creationId="{E98C0F56-C139-4DF6-B80A-59E0956532AC}"/>
          </ac:spMkLst>
        </pc:spChg>
        <pc:spChg chg="mod">
          <ac:chgData name="O'Neill, George" userId="S::skgtgo0@ucl.ac.uk::d50dc395-1bcd-4d18-bf0f-3c0e34d3b349" providerId="AD" clId="Web-{430BDE0B-9EB0-4B69-B028-D009BC9ED9A6}" dt="2021-04-26T14:48:45.754" v="33" actId="20577"/>
          <ac:spMkLst>
            <pc:docMk/>
            <pc:sldMk cId="2344876830" sldId="328"/>
            <ac:spMk id="5" creationId="{52DF8BFC-F03A-4B59-9CEC-25E8A531AEB9}"/>
          </ac:spMkLst>
        </pc:spChg>
        <pc:picChg chg="del">
          <ac:chgData name="O'Neill, George" userId="S::skgtgo0@ucl.ac.uk::d50dc395-1bcd-4d18-bf0f-3c0e34d3b349" providerId="AD" clId="Web-{430BDE0B-9EB0-4B69-B028-D009BC9ED9A6}" dt="2021-04-26T14:48:59.786" v="34"/>
          <ac:picMkLst>
            <pc:docMk/>
            <pc:sldMk cId="2344876830" sldId="328"/>
            <ac:picMk id="4" creationId="{12E5BB16-5907-4EB2-9181-8785DFDBAD9E}"/>
          </ac:picMkLst>
        </pc:picChg>
      </pc:sldChg>
    </pc:docChg>
  </pc:docChgLst>
  <pc:docChgLst>
    <pc:chgData name="George O'Neill" userId="d50dc395-1bcd-4d18-bf0f-3c0e34d3b349" providerId="ADAL" clId="{3A47FD6B-070F-4F3C-8FD9-66AF08FFF001}"/>
    <pc:docChg chg="undo redo custSel addSld delSld modSld sldOrd modMainMaster">
      <pc:chgData name="George O'Neill" userId="d50dc395-1bcd-4d18-bf0f-3c0e34d3b349" providerId="ADAL" clId="{3A47FD6B-070F-4F3C-8FD9-66AF08FFF001}" dt="2021-04-29T10:39:45.092" v="27023" actId="1076"/>
      <pc:docMkLst>
        <pc:docMk/>
      </pc:docMkLst>
      <pc:sldChg chg="addSp delSp modSp setBg">
        <pc:chgData name="George O'Neill" userId="d50dc395-1bcd-4d18-bf0f-3c0e34d3b349" providerId="ADAL" clId="{3A47FD6B-070F-4F3C-8FD9-66AF08FFF001}" dt="2021-04-28T12:07:08.307" v="25120" actId="478"/>
        <pc:sldMkLst>
          <pc:docMk/>
          <pc:sldMk cId="1493439457" sldId="256"/>
        </pc:sldMkLst>
        <pc:spChg chg="mod">
          <ac:chgData name="George O'Neill" userId="d50dc395-1bcd-4d18-bf0f-3c0e34d3b349" providerId="ADAL" clId="{3A47FD6B-070F-4F3C-8FD9-66AF08FFF001}" dt="2021-04-28T12:06:28.187" v="25118" actId="207"/>
          <ac:spMkLst>
            <pc:docMk/>
            <pc:sldMk cId="1493439457" sldId="256"/>
            <ac:spMk id="2" creationId="{D6E9E98A-AB75-438E-AFAA-E8598D2CDE18}"/>
          </ac:spMkLst>
        </pc:spChg>
        <pc:spChg chg="mod">
          <ac:chgData name="George O'Neill" userId="d50dc395-1bcd-4d18-bf0f-3c0e34d3b349" providerId="ADAL" clId="{3A47FD6B-070F-4F3C-8FD9-66AF08FFF001}" dt="2021-04-25T18:36:43.939" v="17569" actId="20577"/>
          <ac:spMkLst>
            <pc:docMk/>
            <pc:sldMk cId="1493439457" sldId="256"/>
            <ac:spMk id="3" creationId="{7BB8E02D-CBF0-4B2B-B834-F1AE2F2A214D}"/>
          </ac:spMkLst>
        </pc:spChg>
        <pc:spChg chg="add del mod">
          <ac:chgData name="George O'Neill" userId="d50dc395-1bcd-4d18-bf0f-3c0e34d3b349" providerId="ADAL" clId="{3A47FD6B-070F-4F3C-8FD9-66AF08FFF001}" dt="2021-04-28T11:47:06.524" v="25059" actId="478"/>
          <ac:spMkLst>
            <pc:docMk/>
            <pc:sldMk cId="1493439457" sldId="256"/>
            <ac:spMk id="4" creationId="{A96F25B7-25DE-4209-96AE-DFE855C7436F}"/>
          </ac:spMkLst>
        </pc:spChg>
        <pc:spChg chg="add del mod">
          <ac:chgData name="George O'Neill" userId="d50dc395-1bcd-4d18-bf0f-3c0e34d3b349" providerId="ADAL" clId="{3A47FD6B-070F-4F3C-8FD9-66AF08FFF001}" dt="2021-04-28T12:07:08.307" v="25120" actId="478"/>
          <ac:spMkLst>
            <pc:docMk/>
            <pc:sldMk cId="1493439457" sldId="256"/>
            <ac:spMk id="12" creationId="{0C3B51DA-7F2D-4398-8160-6AD1391DF300}"/>
          </ac:spMkLst>
        </pc:spChg>
        <pc:picChg chg="add del mod">
          <ac:chgData name="George O'Neill" userId="d50dc395-1bcd-4d18-bf0f-3c0e34d3b349" providerId="ADAL" clId="{3A47FD6B-070F-4F3C-8FD9-66AF08FFF001}" dt="2021-04-28T11:47:20.185" v="25061" actId="478"/>
          <ac:picMkLst>
            <pc:docMk/>
            <pc:sldMk cId="1493439457" sldId="256"/>
            <ac:picMk id="7" creationId="{A10044EE-9203-4D3F-B1FE-0A6164B715F2}"/>
          </ac:picMkLst>
        </pc:picChg>
        <pc:picChg chg="mod">
          <ac:chgData name="George O'Neill" userId="d50dc395-1bcd-4d18-bf0f-3c0e34d3b349" providerId="ADAL" clId="{3A47FD6B-070F-4F3C-8FD9-66AF08FFF001}" dt="2021-04-25T18:37:03.760" v="17574" actId="14100"/>
          <ac:picMkLst>
            <pc:docMk/>
            <pc:sldMk cId="1493439457" sldId="256"/>
            <ac:picMk id="8" creationId="{7EE71A19-E098-4E0C-99F5-524D5A1CEF78}"/>
          </ac:picMkLst>
        </pc:picChg>
        <pc:picChg chg="add del mod">
          <ac:chgData name="George O'Neill" userId="d50dc395-1bcd-4d18-bf0f-3c0e34d3b349" providerId="ADAL" clId="{3A47FD6B-070F-4F3C-8FD9-66AF08FFF001}" dt="2021-04-28T12:07:07.535" v="25119" actId="478"/>
          <ac:picMkLst>
            <pc:docMk/>
            <pc:sldMk cId="1493439457" sldId="256"/>
            <ac:picMk id="9" creationId="{2DE33D7D-7485-4570-B0E8-B4067B5E7FCD}"/>
          </ac:picMkLst>
        </pc:picChg>
        <pc:picChg chg="add del mod">
          <ac:chgData name="George O'Neill" userId="d50dc395-1bcd-4d18-bf0f-3c0e34d3b349" providerId="ADAL" clId="{3A47FD6B-070F-4F3C-8FD9-66AF08FFF001}" dt="2021-04-28T11:57:21.879" v="25086" actId="478"/>
          <ac:picMkLst>
            <pc:docMk/>
            <pc:sldMk cId="1493439457" sldId="256"/>
            <ac:picMk id="10" creationId="{BA1DCFB4-6152-4B0E-9E7F-194746B82553}"/>
          </ac:picMkLst>
        </pc:picChg>
        <pc:picChg chg="add del mod ord">
          <ac:chgData name="George O'Neill" userId="d50dc395-1bcd-4d18-bf0f-3c0e34d3b349" providerId="ADAL" clId="{3A47FD6B-070F-4F3C-8FD9-66AF08FFF001}" dt="2021-04-28T11:58:43.477" v="25106" actId="478"/>
          <ac:picMkLst>
            <pc:docMk/>
            <pc:sldMk cId="1493439457" sldId="256"/>
            <ac:picMk id="11" creationId="{5669906E-CED6-4BD0-B4A8-5DD7008874A1}"/>
          </ac:picMkLst>
        </pc:picChg>
        <pc:picChg chg="add del mod">
          <ac:chgData name="George O'Neill" userId="d50dc395-1bcd-4d18-bf0f-3c0e34d3b349" providerId="ADAL" clId="{3A47FD6B-070F-4F3C-8FD9-66AF08FFF001}" dt="2021-04-28T12:06:14.322" v="25117" actId="478"/>
          <ac:picMkLst>
            <pc:docMk/>
            <pc:sldMk cId="1493439457" sldId="256"/>
            <ac:picMk id="14" creationId="{23669745-863B-4790-AC6D-AD11CD1DCD07}"/>
          </ac:picMkLst>
        </pc:picChg>
        <pc:picChg chg="add del mod modCrop">
          <ac:chgData name="George O'Neill" userId="d50dc395-1bcd-4d18-bf0f-3c0e34d3b349" providerId="ADAL" clId="{3A47FD6B-070F-4F3C-8FD9-66AF08FFF001}" dt="2021-04-28T12:06:12.562" v="25116" actId="478"/>
          <ac:picMkLst>
            <pc:docMk/>
            <pc:sldMk cId="1493439457" sldId="256"/>
            <ac:picMk id="15" creationId="{02B7F64D-6BAA-4C99-BD60-30A15730B625}"/>
          </ac:picMkLst>
        </pc:picChg>
        <pc:picChg chg="add del mod">
          <ac:chgData name="George O'Neill" userId="d50dc395-1bcd-4d18-bf0f-3c0e34d3b349" providerId="ADAL" clId="{3A47FD6B-070F-4F3C-8FD9-66AF08FFF001}" dt="2021-04-28T12:06:11.185" v="25115" actId="478"/>
          <ac:picMkLst>
            <pc:docMk/>
            <pc:sldMk cId="1493439457" sldId="256"/>
            <ac:picMk id="16" creationId="{4C267512-F8C0-4F6C-892D-5D399E2D4291}"/>
          </ac:picMkLst>
        </pc:picChg>
        <pc:picChg chg="add del mod">
          <ac:chgData name="George O'Neill" userId="d50dc395-1bcd-4d18-bf0f-3c0e34d3b349" providerId="ADAL" clId="{3A47FD6B-070F-4F3C-8FD9-66AF08FFF001}" dt="2021-04-28T11:47:06.524" v="25059" actId="478"/>
          <ac:picMkLst>
            <pc:docMk/>
            <pc:sldMk cId="1493439457" sldId="256"/>
            <ac:picMk id="1026" creationId="{BE7648D5-B1ED-4373-87BA-9C92D6AC6AEC}"/>
          </ac:picMkLst>
        </pc:picChg>
      </pc:sldChg>
      <pc:sldChg chg="modSp setBg modAnim">
        <pc:chgData name="George O'Neill" userId="d50dc395-1bcd-4d18-bf0f-3c0e34d3b349" providerId="ADAL" clId="{3A47FD6B-070F-4F3C-8FD9-66AF08FFF001}" dt="2021-04-28T11:28:11.035" v="24513" actId="20577"/>
        <pc:sldMkLst>
          <pc:docMk/>
          <pc:sldMk cId="355608912" sldId="258"/>
        </pc:sldMkLst>
        <pc:spChg chg="mod">
          <ac:chgData name="George O'Neill" userId="d50dc395-1bcd-4d18-bf0f-3c0e34d3b349" providerId="ADAL" clId="{3A47FD6B-070F-4F3C-8FD9-66AF08FFF001}" dt="2021-04-28T11:28:11.035" v="24513" actId="20577"/>
          <ac:spMkLst>
            <pc:docMk/>
            <pc:sldMk cId="355608912" sldId="258"/>
            <ac:spMk id="3" creationId="{B04E4724-8718-4E17-A08C-42573A3120EB}"/>
          </ac:spMkLst>
        </pc:spChg>
        <pc:spChg chg="mod">
          <ac:chgData name="George O'Neill" userId="d50dc395-1bcd-4d18-bf0f-3c0e34d3b349" providerId="ADAL" clId="{3A47FD6B-070F-4F3C-8FD9-66AF08FFF001}" dt="2021-04-19T10:45:01.706" v="7" actId="20577"/>
          <ac:spMkLst>
            <pc:docMk/>
            <pc:sldMk cId="355608912" sldId="258"/>
            <ac:spMk id="5" creationId="{52DF8BFC-F03A-4B59-9CEC-25E8A531AEB9}"/>
          </ac:spMkLst>
        </pc:spChg>
      </pc:sldChg>
      <pc:sldChg chg="addSp delSp modSp add ord delAnim modAnim">
        <pc:chgData name="George O'Neill" userId="d50dc395-1bcd-4d18-bf0f-3c0e34d3b349" providerId="ADAL" clId="{3A47FD6B-070F-4F3C-8FD9-66AF08FFF001}" dt="2021-04-25T19:48:43.088" v="19410" actId="1076"/>
        <pc:sldMkLst>
          <pc:docMk/>
          <pc:sldMk cId="618495447" sldId="287"/>
        </pc:sldMkLst>
        <pc:spChg chg="add del mod">
          <ac:chgData name="George O'Neill" userId="d50dc395-1bcd-4d18-bf0f-3c0e34d3b349" providerId="ADAL" clId="{3A47FD6B-070F-4F3C-8FD9-66AF08FFF001}" dt="2021-04-25T19:48:33.588" v="19407" actId="478"/>
          <ac:spMkLst>
            <pc:docMk/>
            <pc:sldMk cId="618495447" sldId="287"/>
            <ac:spMk id="3" creationId="{98AEA413-24C4-489D-B5E0-B8C9890F668D}"/>
          </ac:spMkLst>
        </pc:spChg>
        <pc:spChg chg="del mod">
          <ac:chgData name="George O'Neill" userId="d50dc395-1bcd-4d18-bf0f-3c0e34d3b349" providerId="ADAL" clId="{3A47FD6B-070F-4F3C-8FD9-66AF08FFF001}" dt="2021-04-19T11:09:43.368" v="737" actId="478"/>
          <ac:spMkLst>
            <pc:docMk/>
            <pc:sldMk cId="618495447" sldId="287"/>
            <ac:spMk id="3" creationId="{B04E4724-8718-4E17-A08C-42573A3120EB}"/>
          </ac:spMkLst>
        </pc:spChg>
        <pc:spChg chg="add mod">
          <ac:chgData name="George O'Neill" userId="d50dc395-1bcd-4d18-bf0f-3c0e34d3b349" providerId="ADAL" clId="{3A47FD6B-070F-4F3C-8FD9-66AF08FFF001}" dt="2021-04-25T19:48:43.088" v="19410" actId="1076"/>
          <ac:spMkLst>
            <pc:docMk/>
            <pc:sldMk cId="618495447" sldId="287"/>
            <ac:spMk id="4" creationId="{49EA3702-FC66-4341-A3F8-1B5013D51653}"/>
          </ac:spMkLst>
        </pc:spChg>
        <pc:spChg chg="mod">
          <ac:chgData name="George O'Neill" userId="d50dc395-1bcd-4d18-bf0f-3c0e34d3b349" providerId="ADAL" clId="{3A47FD6B-070F-4F3C-8FD9-66AF08FFF001}" dt="2021-04-19T11:09:16.849" v="686" actId="313"/>
          <ac:spMkLst>
            <pc:docMk/>
            <pc:sldMk cId="618495447" sldId="287"/>
            <ac:spMk id="5" creationId="{52DF8BFC-F03A-4B59-9CEC-25E8A531AEB9}"/>
          </ac:spMkLst>
        </pc:spChg>
        <pc:spChg chg="add del mod">
          <ac:chgData name="George O'Neill" userId="d50dc395-1bcd-4d18-bf0f-3c0e34d3b349" providerId="ADAL" clId="{3A47FD6B-070F-4F3C-8FD9-66AF08FFF001}" dt="2021-04-25T19:41:13.859" v="19238" actId="478"/>
          <ac:spMkLst>
            <pc:docMk/>
            <pc:sldMk cId="618495447" sldId="287"/>
            <ac:spMk id="6" creationId="{789699AD-DC1F-4EDD-B93C-85E13CF80887}"/>
          </ac:spMkLst>
        </pc:spChg>
        <pc:spChg chg="add del mod">
          <ac:chgData name="George O'Neill" userId="d50dc395-1bcd-4d18-bf0f-3c0e34d3b349" providerId="ADAL" clId="{3A47FD6B-070F-4F3C-8FD9-66AF08FFF001}" dt="2021-04-25T19:41:23.270" v="19244" actId="478"/>
          <ac:spMkLst>
            <pc:docMk/>
            <pc:sldMk cId="618495447" sldId="287"/>
            <ac:spMk id="9" creationId="{0BAE1D7D-C296-4E40-A261-48EBF939B736}"/>
          </ac:spMkLst>
        </pc:spChg>
        <pc:spChg chg="add del mod">
          <ac:chgData name="George O'Neill" userId="d50dc395-1bcd-4d18-bf0f-3c0e34d3b349" providerId="ADAL" clId="{3A47FD6B-070F-4F3C-8FD9-66AF08FFF001}" dt="2021-04-25T19:41:19.100" v="19241" actId="478"/>
          <ac:spMkLst>
            <pc:docMk/>
            <pc:sldMk cId="618495447" sldId="287"/>
            <ac:spMk id="10" creationId="{0695FBE3-71E5-4982-B0D7-A9AE5B79B1A9}"/>
          </ac:spMkLst>
        </pc:spChg>
        <pc:spChg chg="add del mod">
          <ac:chgData name="George O'Neill" userId="d50dc395-1bcd-4d18-bf0f-3c0e34d3b349" providerId="ADAL" clId="{3A47FD6B-070F-4F3C-8FD9-66AF08FFF001}" dt="2021-04-25T19:41:17.010" v="19240" actId="478"/>
          <ac:spMkLst>
            <pc:docMk/>
            <pc:sldMk cId="618495447" sldId="287"/>
            <ac:spMk id="11" creationId="{CBD7CCB5-36A3-49C6-91BE-FAC07BDAEFB0}"/>
          </ac:spMkLst>
        </pc:spChg>
        <pc:spChg chg="add mod">
          <ac:chgData name="George O'Neill" userId="d50dc395-1bcd-4d18-bf0f-3c0e34d3b349" providerId="ADAL" clId="{3A47FD6B-070F-4F3C-8FD9-66AF08FFF001}" dt="2021-04-25T19:48:30.618" v="19406" actId="1076"/>
          <ac:spMkLst>
            <pc:docMk/>
            <pc:sldMk cId="618495447" sldId="287"/>
            <ac:spMk id="14" creationId="{0A69E775-BFD6-43B7-8BDA-3D0CA41B5FBE}"/>
          </ac:spMkLst>
        </pc:spChg>
        <pc:spChg chg="add mod">
          <ac:chgData name="George O'Neill" userId="d50dc395-1bcd-4d18-bf0f-3c0e34d3b349" providerId="ADAL" clId="{3A47FD6B-070F-4F3C-8FD9-66AF08FFF001}" dt="2021-04-25T19:48:30.618" v="19406" actId="1076"/>
          <ac:spMkLst>
            <pc:docMk/>
            <pc:sldMk cId="618495447" sldId="287"/>
            <ac:spMk id="15" creationId="{6EBC20F1-08D9-45E0-AC2A-EAD4B9782035}"/>
          </ac:spMkLst>
        </pc:spChg>
        <pc:spChg chg="add mod">
          <ac:chgData name="George O'Neill" userId="d50dc395-1bcd-4d18-bf0f-3c0e34d3b349" providerId="ADAL" clId="{3A47FD6B-070F-4F3C-8FD9-66AF08FFF001}" dt="2021-04-25T19:48:30.618" v="19406" actId="1076"/>
          <ac:spMkLst>
            <pc:docMk/>
            <pc:sldMk cId="618495447" sldId="287"/>
            <ac:spMk id="16" creationId="{24096049-A70E-418D-88F1-85FE042AFD44}"/>
          </ac:spMkLst>
        </pc:spChg>
        <pc:spChg chg="add mod">
          <ac:chgData name="George O'Neill" userId="d50dc395-1bcd-4d18-bf0f-3c0e34d3b349" providerId="ADAL" clId="{3A47FD6B-070F-4F3C-8FD9-66AF08FFF001}" dt="2021-04-25T19:48:30.618" v="19406" actId="1076"/>
          <ac:spMkLst>
            <pc:docMk/>
            <pc:sldMk cId="618495447" sldId="287"/>
            <ac:spMk id="19" creationId="{B60B2570-95F8-4692-9E1E-F30C8AAB64FC}"/>
          </ac:spMkLst>
        </pc:spChg>
        <pc:spChg chg="add mod">
          <ac:chgData name="George O'Neill" userId="d50dc395-1bcd-4d18-bf0f-3c0e34d3b349" providerId="ADAL" clId="{3A47FD6B-070F-4F3C-8FD9-66AF08FFF001}" dt="2021-04-25T19:48:30.618" v="19406" actId="1076"/>
          <ac:spMkLst>
            <pc:docMk/>
            <pc:sldMk cId="618495447" sldId="287"/>
            <ac:spMk id="20" creationId="{C9207E1C-4253-487C-8F98-C2EF8D95ED8D}"/>
          </ac:spMkLst>
        </pc:spChg>
        <pc:spChg chg="add mod">
          <ac:chgData name="George O'Neill" userId="d50dc395-1bcd-4d18-bf0f-3c0e34d3b349" providerId="ADAL" clId="{3A47FD6B-070F-4F3C-8FD9-66AF08FFF001}" dt="2021-04-25T19:48:30.618" v="19406" actId="1076"/>
          <ac:spMkLst>
            <pc:docMk/>
            <pc:sldMk cId="618495447" sldId="287"/>
            <ac:spMk id="21" creationId="{753853D6-BF59-4BE2-BD8E-B1F00198ACEE}"/>
          </ac:spMkLst>
        </pc:spChg>
        <pc:picChg chg="add mod">
          <ac:chgData name="George O'Neill" userId="d50dc395-1bcd-4d18-bf0f-3c0e34d3b349" providerId="ADAL" clId="{3A47FD6B-070F-4F3C-8FD9-66AF08FFF001}" dt="2021-04-25T19:48:30.618" v="19406" actId="1076"/>
          <ac:picMkLst>
            <pc:docMk/>
            <pc:sldMk cId="618495447" sldId="287"/>
            <ac:picMk id="2" creationId="{6C331424-8BBF-4069-9862-0D3BDBAFE2F4}"/>
          </ac:picMkLst>
        </pc:picChg>
        <pc:picChg chg="add mod modCrop">
          <ac:chgData name="George O'Neill" userId="d50dc395-1bcd-4d18-bf0f-3c0e34d3b349" providerId="ADAL" clId="{3A47FD6B-070F-4F3C-8FD9-66AF08FFF001}" dt="2021-04-25T19:48:30.618" v="19406" actId="1076"/>
          <ac:picMkLst>
            <pc:docMk/>
            <pc:sldMk cId="618495447" sldId="287"/>
            <ac:picMk id="13" creationId="{D42B6E16-0668-4575-9671-797BBFE3AD50}"/>
          </ac:picMkLst>
        </pc:picChg>
        <pc:picChg chg="add mod modCrop">
          <ac:chgData name="George O'Neill" userId="d50dc395-1bcd-4d18-bf0f-3c0e34d3b349" providerId="ADAL" clId="{3A47FD6B-070F-4F3C-8FD9-66AF08FFF001}" dt="2021-04-25T19:48:30.618" v="19406" actId="1076"/>
          <ac:picMkLst>
            <pc:docMk/>
            <pc:sldMk cId="618495447" sldId="287"/>
            <ac:picMk id="17" creationId="{678D845E-40E9-4745-BF0F-4E1F4899DE8E}"/>
          </ac:picMkLst>
        </pc:picChg>
        <pc:cxnChg chg="add del mod">
          <ac:chgData name="George O'Neill" userId="d50dc395-1bcd-4d18-bf0f-3c0e34d3b349" providerId="ADAL" clId="{3A47FD6B-070F-4F3C-8FD9-66AF08FFF001}" dt="2021-04-25T19:41:21.909" v="19243" actId="478"/>
          <ac:cxnSpMkLst>
            <pc:docMk/>
            <pc:sldMk cId="618495447" sldId="287"/>
            <ac:cxnSpMk id="7" creationId="{E39B2A8B-3D93-4B8B-AE47-303BDFEC1767}"/>
          </ac:cxnSpMkLst>
        </pc:cxnChg>
        <pc:cxnChg chg="add del mod">
          <ac:chgData name="George O'Neill" userId="d50dc395-1bcd-4d18-bf0f-3c0e34d3b349" providerId="ADAL" clId="{3A47FD6B-070F-4F3C-8FD9-66AF08FFF001}" dt="2021-04-25T19:41:20.359" v="19242" actId="478"/>
          <ac:cxnSpMkLst>
            <pc:docMk/>
            <pc:sldMk cId="618495447" sldId="287"/>
            <ac:cxnSpMk id="8" creationId="{3E601D8E-2633-461B-B74C-E6DBD3CADBE3}"/>
          </ac:cxnSpMkLst>
        </pc:cxnChg>
        <pc:cxnChg chg="add del mod">
          <ac:chgData name="George O'Neill" userId="d50dc395-1bcd-4d18-bf0f-3c0e34d3b349" providerId="ADAL" clId="{3A47FD6B-070F-4F3C-8FD9-66AF08FFF001}" dt="2021-04-25T19:41:15.129" v="19239" actId="478"/>
          <ac:cxnSpMkLst>
            <pc:docMk/>
            <pc:sldMk cId="618495447" sldId="287"/>
            <ac:cxnSpMk id="12" creationId="{D8D3EF99-2FF5-47AB-BDDD-67EB7861CCCC}"/>
          </ac:cxnSpMkLst>
        </pc:cxnChg>
      </pc:sldChg>
      <pc:sldChg chg="addSp delSp modSp add modAnim">
        <pc:chgData name="George O'Neill" userId="d50dc395-1bcd-4d18-bf0f-3c0e34d3b349" providerId="ADAL" clId="{3A47FD6B-070F-4F3C-8FD9-66AF08FFF001}" dt="2021-04-28T17:15:46.565" v="26367"/>
        <pc:sldMkLst>
          <pc:docMk/>
          <pc:sldMk cId="3568505409" sldId="288"/>
        </pc:sldMkLst>
        <pc:spChg chg="add mod">
          <ac:chgData name="George O'Neill" userId="d50dc395-1bcd-4d18-bf0f-3c0e34d3b349" providerId="ADAL" clId="{3A47FD6B-070F-4F3C-8FD9-66AF08FFF001}" dt="2021-04-19T16:07:43.971" v="2630" actId="1076"/>
          <ac:spMkLst>
            <pc:docMk/>
            <pc:sldMk cId="3568505409" sldId="288"/>
            <ac:spMk id="2" creationId="{E98C0F56-C139-4DF6-B80A-59E0956532AC}"/>
          </ac:spMkLst>
        </pc:spChg>
        <pc:spChg chg="add del mod">
          <ac:chgData name="George O'Neill" userId="d50dc395-1bcd-4d18-bf0f-3c0e34d3b349" providerId="ADAL" clId="{3A47FD6B-070F-4F3C-8FD9-66AF08FFF001}" dt="2021-04-19T11:45:21.596" v="1736" actId="478"/>
          <ac:spMkLst>
            <pc:docMk/>
            <pc:sldMk cId="3568505409" sldId="288"/>
            <ac:spMk id="3" creationId="{3BF7F8CC-D2AD-45DB-913F-2EDBC5851C35}"/>
          </ac:spMkLst>
        </pc:spChg>
        <pc:spChg chg="add del mod">
          <ac:chgData name="George O'Neill" userId="d50dc395-1bcd-4d18-bf0f-3c0e34d3b349" providerId="ADAL" clId="{3A47FD6B-070F-4F3C-8FD9-66AF08FFF001}" dt="2021-04-25T19:54:07.157" v="19444" actId="478"/>
          <ac:spMkLst>
            <pc:docMk/>
            <pc:sldMk cId="3568505409" sldId="288"/>
            <ac:spMk id="3" creationId="{B8B08FE2-E71A-4780-A92B-F9335898CC59}"/>
          </ac:spMkLst>
        </pc:spChg>
        <pc:spChg chg="add mod">
          <ac:chgData name="George O'Neill" userId="d50dc395-1bcd-4d18-bf0f-3c0e34d3b349" providerId="ADAL" clId="{3A47FD6B-070F-4F3C-8FD9-66AF08FFF001}" dt="2021-04-25T19:54:31.056" v="19451" actId="1076"/>
          <ac:spMkLst>
            <pc:docMk/>
            <pc:sldMk cId="3568505409" sldId="288"/>
            <ac:spMk id="4" creationId="{82A9D522-4C8F-4B94-8BA8-E24B70C77288}"/>
          </ac:spMkLst>
        </pc:spChg>
        <pc:spChg chg="mod">
          <ac:chgData name="George O'Neill" userId="d50dc395-1bcd-4d18-bf0f-3c0e34d3b349" providerId="ADAL" clId="{3A47FD6B-070F-4F3C-8FD9-66AF08FFF001}" dt="2021-04-19T11:17:33.616" v="1092" actId="20577"/>
          <ac:spMkLst>
            <pc:docMk/>
            <pc:sldMk cId="3568505409" sldId="288"/>
            <ac:spMk id="5" creationId="{52DF8BFC-F03A-4B59-9CEC-25E8A531AEB9}"/>
          </ac:spMkLst>
        </pc:spChg>
        <pc:spChg chg="mod">
          <ac:chgData name="George O'Neill" userId="d50dc395-1bcd-4d18-bf0f-3c0e34d3b349" providerId="ADAL" clId="{3A47FD6B-070F-4F3C-8FD9-66AF08FFF001}" dt="2021-04-19T11:17:09.547" v="1072" actId="6549"/>
          <ac:spMkLst>
            <pc:docMk/>
            <pc:sldMk cId="3568505409" sldId="288"/>
            <ac:spMk id="6" creationId="{789699AD-DC1F-4EDD-B93C-85E13CF80887}"/>
          </ac:spMkLst>
        </pc:spChg>
        <pc:spChg chg="add mod">
          <ac:chgData name="George O'Neill" userId="d50dc395-1bcd-4d18-bf0f-3c0e34d3b349" providerId="ADAL" clId="{3A47FD6B-070F-4F3C-8FD9-66AF08FFF001}" dt="2021-04-25T19:54:47.300" v="19455" actId="207"/>
          <ac:spMkLst>
            <pc:docMk/>
            <pc:sldMk cId="3568505409" sldId="288"/>
            <ac:spMk id="8" creationId="{78E874CA-EED9-44EC-910B-B7A9A472B0B9}"/>
          </ac:spMkLst>
        </pc:spChg>
        <pc:spChg chg="mod">
          <ac:chgData name="George O'Neill" userId="d50dc395-1bcd-4d18-bf0f-3c0e34d3b349" providerId="ADAL" clId="{3A47FD6B-070F-4F3C-8FD9-66AF08FFF001}" dt="2021-04-19T16:06:30.572" v="2625" actId="1076"/>
          <ac:spMkLst>
            <pc:docMk/>
            <pc:sldMk cId="3568505409" sldId="288"/>
            <ac:spMk id="9" creationId="{0BAE1D7D-C296-4E40-A261-48EBF939B736}"/>
          </ac:spMkLst>
        </pc:spChg>
        <pc:spChg chg="del mod">
          <ac:chgData name="George O'Neill" userId="d50dc395-1bcd-4d18-bf0f-3c0e34d3b349" providerId="ADAL" clId="{3A47FD6B-070F-4F3C-8FD9-66AF08FFF001}" dt="2021-04-19T11:17:04.163" v="1070" actId="478"/>
          <ac:spMkLst>
            <pc:docMk/>
            <pc:sldMk cId="3568505409" sldId="288"/>
            <ac:spMk id="10" creationId="{0695FBE3-71E5-4982-B0D7-A9AE5B79B1A9}"/>
          </ac:spMkLst>
        </pc:spChg>
        <pc:spChg chg="del">
          <ac:chgData name="George O'Neill" userId="d50dc395-1bcd-4d18-bf0f-3c0e34d3b349" providerId="ADAL" clId="{3A47FD6B-070F-4F3C-8FD9-66AF08FFF001}" dt="2021-04-19T11:17:05.440" v="1071" actId="478"/>
          <ac:spMkLst>
            <pc:docMk/>
            <pc:sldMk cId="3568505409" sldId="288"/>
            <ac:spMk id="11" creationId="{CBD7CCB5-36A3-49C6-91BE-FAC07BDAEFB0}"/>
          </ac:spMkLst>
        </pc:spChg>
        <pc:spChg chg="add mod">
          <ac:chgData name="George O'Neill" userId="d50dc395-1bcd-4d18-bf0f-3c0e34d3b349" providerId="ADAL" clId="{3A47FD6B-070F-4F3C-8FD9-66AF08FFF001}" dt="2021-04-19T16:30:50.878" v="3914" actId="114"/>
          <ac:spMkLst>
            <pc:docMk/>
            <pc:sldMk cId="3568505409" sldId="288"/>
            <ac:spMk id="20" creationId="{80EB01C8-6A6A-47C5-9485-9EF3067038CB}"/>
          </ac:spMkLst>
        </pc:spChg>
        <pc:picChg chg="add mod">
          <ac:chgData name="George O'Neill" userId="d50dc395-1bcd-4d18-bf0f-3c0e34d3b349" providerId="ADAL" clId="{3A47FD6B-070F-4F3C-8FD9-66AF08FFF001}" dt="2021-04-25T19:54:31.056" v="19451" actId="1076"/>
          <ac:picMkLst>
            <pc:docMk/>
            <pc:sldMk cId="3568505409" sldId="288"/>
            <ac:picMk id="11" creationId="{98FC480A-F0A4-41BD-A703-21CDB6AA55B4}"/>
          </ac:picMkLst>
        </pc:picChg>
        <pc:picChg chg="add mod ord modCrop">
          <ac:chgData name="George O'Neill" userId="d50dc395-1bcd-4d18-bf0f-3c0e34d3b349" providerId="ADAL" clId="{3A47FD6B-070F-4F3C-8FD9-66AF08FFF001}" dt="2021-04-25T19:54:10.946" v="19447" actId="1076"/>
          <ac:picMkLst>
            <pc:docMk/>
            <pc:sldMk cId="3568505409" sldId="288"/>
            <ac:picMk id="13" creationId="{1D01E94B-528A-4FE6-963A-F027DF4888B1}"/>
          </ac:picMkLst>
        </pc:picChg>
        <pc:cxnChg chg="mod">
          <ac:chgData name="George O'Neill" userId="d50dc395-1bcd-4d18-bf0f-3c0e34d3b349" providerId="ADAL" clId="{3A47FD6B-070F-4F3C-8FD9-66AF08FFF001}" dt="2021-04-19T16:06:41.914" v="2629" actId="14100"/>
          <ac:cxnSpMkLst>
            <pc:docMk/>
            <pc:sldMk cId="3568505409" sldId="288"/>
            <ac:cxnSpMk id="7" creationId="{E39B2A8B-3D93-4B8B-AE47-303BDFEC1767}"/>
          </ac:cxnSpMkLst>
        </pc:cxnChg>
        <pc:cxnChg chg="del">
          <ac:chgData name="George O'Neill" userId="d50dc395-1bcd-4d18-bf0f-3c0e34d3b349" providerId="ADAL" clId="{3A47FD6B-070F-4F3C-8FD9-66AF08FFF001}" dt="2021-04-19T11:17:01.537" v="1067" actId="478"/>
          <ac:cxnSpMkLst>
            <pc:docMk/>
            <pc:sldMk cId="3568505409" sldId="288"/>
            <ac:cxnSpMk id="8" creationId="{3E601D8E-2633-461B-B74C-E6DBD3CADBE3}"/>
          </ac:cxnSpMkLst>
        </pc:cxnChg>
        <pc:cxnChg chg="del">
          <ac:chgData name="George O'Neill" userId="d50dc395-1bcd-4d18-bf0f-3c0e34d3b349" providerId="ADAL" clId="{3A47FD6B-070F-4F3C-8FD9-66AF08FFF001}" dt="2021-04-19T11:17:02.440" v="1068" actId="478"/>
          <ac:cxnSpMkLst>
            <pc:docMk/>
            <pc:sldMk cId="3568505409" sldId="288"/>
            <ac:cxnSpMk id="12" creationId="{D8D3EF99-2FF5-47AB-BDDD-67EB7861CCCC}"/>
          </ac:cxnSpMkLst>
        </pc:cxnChg>
      </pc:sldChg>
      <pc:sldChg chg="addSp delSp modSp add">
        <pc:chgData name="George O'Neill" userId="d50dc395-1bcd-4d18-bf0f-3c0e34d3b349" providerId="ADAL" clId="{3A47FD6B-070F-4F3C-8FD9-66AF08FFF001}" dt="2021-04-28T11:22:04.289" v="24339" actId="20577"/>
        <pc:sldMkLst>
          <pc:docMk/>
          <pc:sldMk cId="3198165336" sldId="289"/>
        </pc:sldMkLst>
        <pc:spChg chg="del">
          <ac:chgData name="George O'Neill" userId="d50dc395-1bcd-4d18-bf0f-3c0e34d3b349" providerId="ADAL" clId="{3A47FD6B-070F-4F3C-8FD9-66AF08FFF001}" dt="2021-04-19T11:33:47.762" v="1615" actId="478"/>
          <ac:spMkLst>
            <pc:docMk/>
            <pc:sldMk cId="3198165336" sldId="289"/>
            <ac:spMk id="2" creationId="{E98C0F56-C139-4DF6-B80A-59E0956532AC}"/>
          </ac:spMkLst>
        </pc:spChg>
        <pc:spChg chg="del mod">
          <ac:chgData name="George O'Neill" userId="d50dc395-1bcd-4d18-bf0f-3c0e34d3b349" providerId="ADAL" clId="{3A47FD6B-070F-4F3C-8FD9-66AF08FFF001}" dt="2021-04-19T11:39:27.885" v="1635" actId="478"/>
          <ac:spMkLst>
            <pc:docMk/>
            <pc:sldMk cId="3198165336" sldId="289"/>
            <ac:spMk id="3" creationId="{3BF7F8CC-D2AD-45DB-913F-2EDBC5851C35}"/>
          </ac:spMkLst>
        </pc:spChg>
        <pc:spChg chg="mod">
          <ac:chgData name="George O'Neill" userId="d50dc395-1bcd-4d18-bf0f-3c0e34d3b349" providerId="ADAL" clId="{3A47FD6B-070F-4F3C-8FD9-66AF08FFF001}" dt="2021-04-19T11:33:18.258" v="1611" actId="20577"/>
          <ac:spMkLst>
            <pc:docMk/>
            <pc:sldMk cId="3198165336" sldId="289"/>
            <ac:spMk id="5" creationId="{52DF8BFC-F03A-4B59-9CEC-25E8A531AEB9}"/>
          </ac:spMkLst>
        </pc:spChg>
        <pc:spChg chg="mod">
          <ac:chgData name="George O'Neill" userId="d50dc395-1bcd-4d18-bf0f-3c0e34d3b349" providerId="ADAL" clId="{3A47FD6B-070F-4F3C-8FD9-66AF08FFF001}" dt="2021-04-19T11:33:45.770" v="1614" actId="6549"/>
          <ac:spMkLst>
            <pc:docMk/>
            <pc:sldMk cId="3198165336" sldId="289"/>
            <ac:spMk id="6" creationId="{789699AD-DC1F-4EDD-B93C-85E13CF80887}"/>
          </ac:spMkLst>
        </pc:spChg>
        <pc:spChg chg="del">
          <ac:chgData name="George O'Neill" userId="d50dc395-1bcd-4d18-bf0f-3c0e34d3b349" providerId="ADAL" clId="{3A47FD6B-070F-4F3C-8FD9-66AF08FFF001}" dt="2021-04-19T11:33:42.189" v="1613" actId="478"/>
          <ac:spMkLst>
            <pc:docMk/>
            <pc:sldMk cId="3198165336" sldId="289"/>
            <ac:spMk id="9" creationId="{0BAE1D7D-C296-4E40-A261-48EBF939B736}"/>
          </ac:spMkLst>
        </pc:spChg>
        <pc:spChg chg="add mod">
          <ac:chgData name="George O'Neill" userId="d50dc395-1bcd-4d18-bf0f-3c0e34d3b349" providerId="ADAL" clId="{3A47FD6B-070F-4F3C-8FD9-66AF08FFF001}" dt="2021-04-28T11:22:04.289" v="24339" actId="20577"/>
          <ac:spMkLst>
            <pc:docMk/>
            <pc:sldMk cId="3198165336" sldId="289"/>
            <ac:spMk id="10" creationId="{9D0FA419-BEFB-409B-8055-776CDE23728B}"/>
          </ac:spMkLst>
        </pc:spChg>
        <pc:spChg chg="add mod">
          <ac:chgData name="George O'Neill" userId="d50dc395-1bcd-4d18-bf0f-3c0e34d3b349" providerId="ADAL" clId="{3A47FD6B-070F-4F3C-8FD9-66AF08FFF001}" dt="2021-04-19T15:05:11.010" v="2009" actId="1076"/>
          <ac:spMkLst>
            <pc:docMk/>
            <pc:sldMk cId="3198165336" sldId="289"/>
            <ac:spMk id="12" creationId="{A02F2316-58B8-43C5-A324-DD3F97E777D1}"/>
          </ac:spMkLst>
        </pc:spChg>
        <pc:spChg chg="add mod">
          <ac:chgData name="George O'Neill" userId="d50dc395-1bcd-4d18-bf0f-3c0e34d3b349" providerId="ADAL" clId="{3A47FD6B-070F-4F3C-8FD9-66AF08FFF001}" dt="2021-04-19T15:05:11.010" v="2009" actId="1076"/>
          <ac:spMkLst>
            <pc:docMk/>
            <pc:sldMk cId="3198165336" sldId="289"/>
            <ac:spMk id="14" creationId="{2EFB5CFC-2EBD-41E0-8BA2-64FB788C3098}"/>
          </ac:spMkLst>
        </pc:spChg>
        <pc:spChg chg="add mod">
          <ac:chgData name="George O'Neill" userId="d50dc395-1bcd-4d18-bf0f-3c0e34d3b349" providerId="ADAL" clId="{3A47FD6B-070F-4F3C-8FD9-66AF08FFF001}" dt="2021-04-19T15:05:11.010" v="2009" actId="1076"/>
          <ac:spMkLst>
            <pc:docMk/>
            <pc:sldMk cId="3198165336" sldId="289"/>
            <ac:spMk id="15" creationId="{3B5C77B8-8D40-4922-94FB-A687B4472FF8}"/>
          </ac:spMkLst>
        </pc:spChg>
        <pc:spChg chg="add mod">
          <ac:chgData name="George O'Neill" userId="d50dc395-1bcd-4d18-bf0f-3c0e34d3b349" providerId="ADAL" clId="{3A47FD6B-070F-4F3C-8FD9-66AF08FFF001}" dt="2021-04-19T15:05:11.010" v="2009" actId="1076"/>
          <ac:spMkLst>
            <pc:docMk/>
            <pc:sldMk cId="3198165336" sldId="289"/>
            <ac:spMk id="19" creationId="{0775405B-A295-461C-9427-98F24B46786D}"/>
          </ac:spMkLst>
        </pc:spChg>
        <pc:spChg chg="add mod">
          <ac:chgData name="George O'Neill" userId="d50dc395-1bcd-4d18-bf0f-3c0e34d3b349" providerId="ADAL" clId="{3A47FD6B-070F-4F3C-8FD9-66AF08FFF001}" dt="2021-04-19T15:05:11.010" v="2009" actId="1076"/>
          <ac:spMkLst>
            <pc:docMk/>
            <pc:sldMk cId="3198165336" sldId="289"/>
            <ac:spMk id="20" creationId="{92E0ADBE-50B0-40A9-9C5B-17A75E571037}"/>
          </ac:spMkLst>
        </pc:spChg>
        <pc:spChg chg="add mod">
          <ac:chgData name="George O'Neill" userId="d50dc395-1bcd-4d18-bf0f-3c0e34d3b349" providerId="ADAL" clId="{3A47FD6B-070F-4F3C-8FD9-66AF08FFF001}" dt="2021-04-19T15:05:11.010" v="2009" actId="1076"/>
          <ac:spMkLst>
            <pc:docMk/>
            <pc:sldMk cId="3198165336" sldId="289"/>
            <ac:spMk id="23" creationId="{23C206D9-AC89-4CDA-AF57-CB7A0B77F1B1}"/>
          </ac:spMkLst>
        </pc:spChg>
        <pc:spChg chg="add mod">
          <ac:chgData name="George O'Neill" userId="d50dc395-1bcd-4d18-bf0f-3c0e34d3b349" providerId="ADAL" clId="{3A47FD6B-070F-4F3C-8FD9-66AF08FFF001}" dt="2021-04-19T15:05:11.010" v="2009" actId="1076"/>
          <ac:spMkLst>
            <pc:docMk/>
            <pc:sldMk cId="3198165336" sldId="289"/>
            <ac:spMk id="24" creationId="{B4AEB4DA-881D-4CE5-8CCC-3D354D2F1B55}"/>
          </ac:spMkLst>
        </pc:spChg>
        <pc:spChg chg="add mod">
          <ac:chgData name="George O'Neill" userId="d50dc395-1bcd-4d18-bf0f-3c0e34d3b349" providerId="ADAL" clId="{3A47FD6B-070F-4F3C-8FD9-66AF08FFF001}" dt="2021-04-19T15:21:59.599" v="2541" actId="207"/>
          <ac:spMkLst>
            <pc:docMk/>
            <pc:sldMk cId="3198165336" sldId="289"/>
            <ac:spMk id="25" creationId="{E8780DA3-241C-4736-AC43-8446E29937E8}"/>
          </ac:spMkLst>
        </pc:spChg>
        <pc:picChg chg="add mod">
          <ac:chgData name="George O'Neill" userId="d50dc395-1bcd-4d18-bf0f-3c0e34d3b349" providerId="ADAL" clId="{3A47FD6B-070F-4F3C-8FD9-66AF08FFF001}" dt="2021-04-19T15:05:11.010" v="2009" actId="1076"/>
          <ac:picMkLst>
            <pc:docMk/>
            <pc:sldMk cId="3198165336" sldId="289"/>
            <ac:picMk id="4" creationId="{05FF3891-9443-4A2C-98D0-89777AFCB617}"/>
          </ac:picMkLst>
        </pc:picChg>
        <pc:picChg chg="add mod">
          <ac:chgData name="George O'Neill" userId="d50dc395-1bcd-4d18-bf0f-3c0e34d3b349" providerId="ADAL" clId="{3A47FD6B-070F-4F3C-8FD9-66AF08FFF001}" dt="2021-04-19T15:05:11.010" v="2009" actId="1076"/>
          <ac:picMkLst>
            <pc:docMk/>
            <pc:sldMk cId="3198165336" sldId="289"/>
            <ac:picMk id="8" creationId="{71519EFF-B3C8-4F48-8BE9-07544988C018}"/>
          </ac:picMkLst>
        </pc:picChg>
        <pc:picChg chg="add mod">
          <ac:chgData name="George O'Neill" userId="d50dc395-1bcd-4d18-bf0f-3c0e34d3b349" providerId="ADAL" clId="{3A47FD6B-070F-4F3C-8FD9-66AF08FFF001}" dt="2021-04-19T15:05:11.010" v="2009" actId="1076"/>
          <ac:picMkLst>
            <pc:docMk/>
            <pc:sldMk cId="3198165336" sldId="289"/>
            <ac:picMk id="11" creationId="{90D62F00-8C32-46C7-9305-AC3A7E74A041}"/>
          </ac:picMkLst>
        </pc:picChg>
        <pc:picChg chg="add mod">
          <ac:chgData name="George O'Neill" userId="d50dc395-1bcd-4d18-bf0f-3c0e34d3b349" providerId="ADAL" clId="{3A47FD6B-070F-4F3C-8FD9-66AF08FFF001}" dt="2021-04-19T15:05:11.010" v="2009" actId="1076"/>
          <ac:picMkLst>
            <pc:docMk/>
            <pc:sldMk cId="3198165336" sldId="289"/>
            <ac:picMk id="13" creationId="{2A8DE004-4311-440B-BFAB-082DBAC1835C}"/>
          </ac:picMkLst>
        </pc:picChg>
        <pc:picChg chg="add mod">
          <ac:chgData name="George O'Neill" userId="d50dc395-1bcd-4d18-bf0f-3c0e34d3b349" providerId="ADAL" clId="{3A47FD6B-070F-4F3C-8FD9-66AF08FFF001}" dt="2021-04-19T15:05:11.010" v="2009" actId="1076"/>
          <ac:picMkLst>
            <pc:docMk/>
            <pc:sldMk cId="3198165336" sldId="289"/>
            <ac:picMk id="16" creationId="{A9BC8CA5-0A01-473D-90A8-00A2889DD054}"/>
          </ac:picMkLst>
        </pc:picChg>
        <pc:cxnChg chg="del">
          <ac:chgData name="George O'Neill" userId="d50dc395-1bcd-4d18-bf0f-3c0e34d3b349" providerId="ADAL" clId="{3A47FD6B-070F-4F3C-8FD9-66AF08FFF001}" dt="2021-04-19T11:33:39.501" v="1612" actId="478"/>
          <ac:cxnSpMkLst>
            <pc:docMk/>
            <pc:sldMk cId="3198165336" sldId="289"/>
            <ac:cxnSpMk id="7" creationId="{E39B2A8B-3D93-4B8B-AE47-303BDFEC1767}"/>
          </ac:cxnSpMkLst>
        </pc:cxnChg>
        <pc:cxnChg chg="add mod">
          <ac:chgData name="George O'Neill" userId="d50dc395-1bcd-4d18-bf0f-3c0e34d3b349" providerId="ADAL" clId="{3A47FD6B-070F-4F3C-8FD9-66AF08FFF001}" dt="2021-04-19T15:05:11.010" v="2009" actId="1076"/>
          <ac:cxnSpMkLst>
            <pc:docMk/>
            <pc:sldMk cId="3198165336" sldId="289"/>
            <ac:cxnSpMk id="21" creationId="{F173EA7B-AFBF-416F-8A2A-25BF2F3F601A}"/>
          </ac:cxnSpMkLst>
        </pc:cxnChg>
      </pc:sldChg>
      <pc:sldChg chg="addSp delSp modSp add modAnim">
        <pc:chgData name="George O'Neill" userId="d50dc395-1bcd-4d18-bf0f-3c0e34d3b349" providerId="ADAL" clId="{3A47FD6B-070F-4F3C-8FD9-66AF08FFF001}" dt="2021-04-28T18:15:47.264" v="26579"/>
        <pc:sldMkLst>
          <pc:docMk/>
          <pc:sldMk cId="3426474395" sldId="290"/>
        </pc:sldMkLst>
        <pc:spChg chg="add del mod">
          <ac:chgData name="George O'Neill" userId="d50dc395-1bcd-4d18-bf0f-3c0e34d3b349" providerId="ADAL" clId="{3A47FD6B-070F-4F3C-8FD9-66AF08FFF001}" dt="2021-04-19T15:15:17.146" v="2245"/>
          <ac:spMkLst>
            <pc:docMk/>
            <pc:sldMk cId="3426474395" sldId="290"/>
            <ac:spMk id="2" creationId="{BFD6C789-453D-43F3-8539-BE0BF8BAC6FE}"/>
          </ac:spMkLst>
        </pc:spChg>
        <pc:spChg chg="mod">
          <ac:chgData name="George O'Neill" userId="d50dc395-1bcd-4d18-bf0f-3c0e34d3b349" providerId="ADAL" clId="{3A47FD6B-070F-4F3C-8FD9-66AF08FFF001}" dt="2021-04-28T11:31:01.944" v="24648" actId="20577"/>
          <ac:spMkLst>
            <pc:docMk/>
            <pc:sldMk cId="3426474395" sldId="290"/>
            <ac:spMk id="10" creationId="{9D0FA419-BEFB-409B-8055-776CDE23728B}"/>
          </ac:spMkLst>
        </pc:spChg>
        <pc:spChg chg="del">
          <ac:chgData name="George O'Neill" userId="d50dc395-1bcd-4d18-bf0f-3c0e34d3b349" providerId="ADAL" clId="{3A47FD6B-070F-4F3C-8FD9-66AF08FFF001}" dt="2021-04-19T15:09:59.976" v="2016" actId="478"/>
          <ac:spMkLst>
            <pc:docMk/>
            <pc:sldMk cId="3426474395" sldId="290"/>
            <ac:spMk id="12" creationId="{A02F2316-58B8-43C5-A324-DD3F97E777D1}"/>
          </ac:spMkLst>
        </pc:spChg>
        <pc:spChg chg="del">
          <ac:chgData name="George O'Neill" userId="d50dc395-1bcd-4d18-bf0f-3c0e34d3b349" providerId="ADAL" clId="{3A47FD6B-070F-4F3C-8FD9-66AF08FFF001}" dt="2021-04-19T15:10:01.883" v="2017" actId="478"/>
          <ac:spMkLst>
            <pc:docMk/>
            <pc:sldMk cId="3426474395" sldId="290"/>
            <ac:spMk id="14" creationId="{2EFB5CFC-2EBD-41E0-8BA2-64FB788C3098}"/>
          </ac:spMkLst>
        </pc:spChg>
        <pc:spChg chg="del">
          <ac:chgData name="George O'Neill" userId="d50dc395-1bcd-4d18-bf0f-3c0e34d3b349" providerId="ADAL" clId="{3A47FD6B-070F-4F3C-8FD9-66AF08FFF001}" dt="2021-04-19T15:10:03.301" v="2018" actId="478"/>
          <ac:spMkLst>
            <pc:docMk/>
            <pc:sldMk cId="3426474395" sldId="290"/>
            <ac:spMk id="15" creationId="{3B5C77B8-8D40-4922-94FB-A687B4472FF8}"/>
          </ac:spMkLst>
        </pc:spChg>
        <pc:spChg chg="del">
          <ac:chgData name="George O'Neill" userId="d50dc395-1bcd-4d18-bf0f-3c0e34d3b349" providerId="ADAL" clId="{3A47FD6B-070F-4F3C-8FD9-66AF08FFF001}" dt="2021-04-19T15:10:04.815" v="2019" actId="478"/>
          <ac:spMkLst>
            <pc:docMk/>
            <pc:sldMk cId="3426474395" sldId="290"/>
            <ac:spMk id="19" creationId="{0775405B-A295-461C-9427-98F24B46786D}"/>
          </ac:spMkLst>
        </pc:spChg>
        <pc:spChg chg="del">
          <ac:chgData name="George O'Neill" userId="d50dc395-1bcd-4d18-bf0f-3c0e34d3b349" providerId="ADAL" clId="{3A47FD6B-070F-4F3C-8FD9-66AF08FFF001}" dt="2021-04-19T15:10:07.056" v="2020" actId="478"/>
          <ac:spMkLst>
            <pc:docMk/>
            <pc:sldMk cId="3426474395" sldId="290"/>
            <ac:spMk id="20" creationId="{92E0ADBE-50B0-40A9-9C5B-17A75E571037}"/>
          </ac:spMkLst>
        </pc:spChg>
        <pc:spChg chg="del">
          <ac:chgData name="George O'Neill" userId="d50dc395-1bcd-4d18-bf0f-3c0e34d3b349" providerId="ADAL" clId="{3A47FD6B-070F-4F3C-8FD9-66AF08FFF001}" dt="2021-04-19T15:10:12.391" v="2023" actId="478"/>
          <ac:spMkLst>
            <pc:docMk/>
            <pc:sldMk cId="3426474395" sldId="290"/>
            <ac:spMk id="23" creationId="{23C206D9-AC89-4CDA-AF57-CB7A0B77F1B1}"/>
          </ac:spMkLst>
        </pc:spChg>
        <pc:spChg chg="del">
          <ac:chgData name="George O'Neill" userId="d50dc395-1bcd-4d18-bf0f-3c0e34d3b349" providerId="ADAL" clId="{3A47FD6B-070F-4F3C-8FD9-66AF08FFF001}" dt="2021-04-19T15:10:10.173" v="2022" actId="478"/>
          <ac:spMkLst>
            <pc:docMk/>
            <pc:sldMk cId="3426474395" sldId="290"/>
            <ac:spMk id="24" creationId="{B4AEB4DA-881D-4CE5-8CCC-3D354D2F1B55}"/>
          </ac:spMkLst>
        </pc:spChg>
        <pc:spChg chg="add mod">
          <ac:chgData name="George O'Neill" userId="d50dc395-1bcd-4d18-bf0f-3c0e34d3b349" providerId="ADAL" clId="{3A47FD6B-070F-4F3C-8FD9-66AF08FFF001}" dt="2021-04-28T18:15:42.488" v="26578" actId="20577"/>
          <ac:spMkLst>
            <pc:docMk/>
            <pc:sldMk cId="3426474395" sldId="290"/>
            <ac:spMk id="25" creationId="{FBF5D4FB-FB46-4A99-BAEF-29C7EC9B340F}"/>
          </ac:spMkLst>
        </pc:spChg>
        <pc:spChg chg="add del mod">
          <ac:chgData name="George O'Neill" userId="d50dc395-1bcd-4d18-bf0f-3c0e34d3b349" providerId="ADAL" clId="{3A47FD6B-070F-4F3C-8FD9-66AF08FFF001}" dt="2021-04-28T11:30:20.349" v="24593" actId="478"/>
          <ac:spMkLst>
            <pc:docMk/>
            <pc:sldMk cId="3426474395" sldId="290"/>
            <ac:spMk id="26" creationId="{012389A8-AC05-4F06-8765-17A612FF4713}"/>
          </ac:spMkLst>
        </pc:spChg>
        <pc:picChg chg="del">
          <ac:chgData name="George O'Neill" userId="d50dc395-1bcd-4d18-bf0f-3c0e34d3b349" providerId="ADAL" clId="{3A47FD6B-070F-4F3C-8FD9-66AF08FFF001}" dt="2021-04-19T15:09:56.558" v="2011" actId="478"/>
          <ac:picMkLst>
            <pc:docMk/>
            <pc:sldMk cId="3426474395" sldId="290"/>
            <ac:picMk id="4" creationId="{05FF3891-9443-4A2C-98D0-89777AFCB617}"/>
          </ac:picMkLst>
        </pc:picChg>
        <pc:picChg chg="del">
          <ac:chgData name="George O'Neill" userId="d50dc395-1bcd-4d18-bf0f-3c0e34d3b349" providerId="ADAL" clId="{3A47FD6B-070F-4F3C-8FD9-66AF08FFF001}" dt="2021-04-19T15:09:58.867" v="2015" actId="478"/>
          <ac:picMkLst>
            <pc:docMk/>
            <pc:sldMk cId="3426474395" sldId="290"/>
            <ac:picMk id="8" creationId="{71519EFF-B3C8-4F48-8BE9-07544988C018}"/>
          </ac:picMkLst>
        </pc:picChg>
        <pc:picChg chg="del">
          <ac:chgData name="George O'Neill" userId="d50dc395-1bcd-4d18-bf0f-3c0e34d3b349" providerId="ADAL" clId="{3A47FD6B-070F-4F3C-8FD9-66AF08FFF001}" dt="2021-04-19T15:09:57.100" v="2012" actId="478"/>
          <ac:picMkLst>
            <pc:docMk/>
            <pc:sldMk cId="3426474395" sldId="290"/>
            <ac:picMk id="11" creationId="{90D62F00-8C32-46C7-9305-AC3A7E74A041}"/>
          </ac:picMkLst>
        </pc:picChg>
        <pc:picChg chg="del">
          <ac:chgData name="George O'Neill" userId="d50dc395-1bcd-4d18-bf0f-3c0e34d3b349" providerId="ADAL" clId="{3A47FD6B-070F-4F3C-8FD9-66AF08FFF001}" dt="2021-04-19T15:09:58.092" v="2013" actId="478"/>
          <ac:picMkLst>
            <pc:docMk/>
            <pc:sldMk cId="3426474395" sldId="290"/>
            <ac:picMk id="13" creationId="{2A8DE004-4311-440B-BFAB-082DBAC1835C}"/>
          </ac:picMkLst>
        </pc:picChg>
        <pc:picChg chg="del">
          <ac:chgData name="George O'Neill" userId="d50dc395-1bcd-4d18-bf0f-3c0e34d3b349" providerId="ADAL" clId="{3A47FD6B-070F-4F3C-8FD9-66AF08FFF001}" dt="2021-04-19T15:09:58.099" v="2014" actId="478"/>
          <ac:picMkLst>
            <pc:docMk/>
            <pc:sldMk cId="3426474395" sldId="290"/>
            <ac:picMk id="16" creationId="{A9BC8CA5-0A01-473D-90A8-00A2889DD054}"/>
          </ac:picMkLst>
        </pc:picChg>
        <pc:picChg chg="add del mod">
          <ac:chgData name="George O'Neill" userId="d50dc395-1bcd-4d18-bf0f-3c0e34d3b349" providerId="ADAL" clId="{3A47FD6B-070F-4F3C-8FD9-66AF08FFF001}" dt="2021-04-28T11:30:18.631" v="24592" actId="478"/>
          <ac:picMkLst>
            <pc:docMk/>
            <pc:sldMk cId="3426474395" sldId="290"/>
            <ac:picMk id="22" creationId="{D351A584-5258-4A58-89C9-035BFF74E004}"/>
          </ac:picMkLst>
        </pc:picChg>
        <pc:cxnChg chg="del">
          <ac:chgData name="George O'Neill" userId="d50dc395-1bcd-4d18-bf0f-3c0e34d3b349" providerId="ADAL" clId="{3A47FD6B-070F-4F3C-8FD9-66AF08FFF001}" dt="2021-04-19T15:10:08.340" v="2021" actId="478"/>
          <ac:cxnSpMkLst>
            <pc:docMk/>
            <pc:sldMk cId="3426474395" sldId="290"/>
            <ac:cxnSpMk id="21" creationId="{F173EA7B-AFBF-416F-8A2A-25BF2F3F601A}"/>
          </ac:cxnSpMkLst>
        </pc:cxnChg>
      </pc:sldChg>
      <pc:sldChg chg="addSp delSp modSp add del ord modTransition">
        <pc:chgData name="George O'Neill" userId="d50dc395-1bcd-4d18-bf0f-3c0e34d3b349" providerId="ADAL" clId="{3A47FD6B-070F-4F3C-8FD9-66AF08FFF001}" dt="2021-04-29T10:38:49.215" v="27006"/>
        <pc:sldMkLst>
          <pc:docMk/>
          <pc:sldMk cId="602790597" sldId="291"/>
        </pc:sldMkLst>
        <pc:spChg chg="add del mod">
          <ac:chgData name="George O'Neill" userId="d50dc395-1bcd-4d18-bf0f-3c0e34d3b349" providerId="ADAL" clId="{3A47FD6B-070F-4F3C-8FD9-66AF08FFF001}" dt="2021-04-19T16:28:12.568" v="3805" actId="1076"/>
          <ac:spMkLst>
            <pc:docMk/>
            <pc:sldMk cId="602790597" sldId="291"/>
            <ac:spMk id="2" creationId="{E98C0F56-C139-4DF6-B80A-59E0956532AC}"/>
          </ac:spMkLst>
        </pc:spChg>
        <pc:spChg chg="mod">
          <ac:chgData name="George O'Neill" userId="d50dc395-1bcd-4d18-bf0f-3c0e34d3b349" providerId="ADAL" clId="{3A47FD6B-070F-4F3C-8FD9-66AF08FFF001}" dt="2021-04-19T16:12:30.851" v="2789" actId="20577"/>
          <ac:spMkLst>
            <pc:docMk/>
            <pc:sldMk cId="602790597" sldId="291"/>
            <ac:spMk id="5" creationId="{52DF8BFC-F03A-4B59-9CEC-25E8A531AEB9}"/>
          </ac:spMkLst>
        </pc:spChg>
        <pc:spChg chg="mod">
          <ac:chgData name="George O'Neill" userId="d50dc395-1bcd-4d18-bf0f-3c0e34d3b349" providerId="ADAL" clId="{3A47FD6B-070F-4F3C-8FD9-66AF08FFF001}" dt="2021-04-19T16:15:24.349" v="2810" actId="1076"/>
          <ac:spMkLst>
            <pc:docMk/>
            <pc:sldMk cId="602790597" sldId="291"/>
            <ac:spMk id="6" creationId="{789699AD-DC1F-4EDD-B93C-85E13CF80887}"/>
          </ac:spMkLst>
        </pc:spChg>
        <pc:spChg chg="del mod">
          <ac:chgData name="George O'Neill" userId="d50dc395-1bcd-4d18-bf0f-3c0e34d3b349" providerId="ADAL" clId="{3A47FD6B-070F-4F3C-8FD9-66AF08FFF001}" dt="2021-04-19T16:13:15.318" v="2801" actId="478"/>
          <ac:spMkLst>
            <pc:docMk/>
            <pc:sldMk cId="602790597" sldId="291"/>
            <ac:spMk id="9" creationId="{0BAE1D7D-C296-4E40-A261-48EBF939B736}"/>
          </ac:spMkLst>
        </pc:spChg>
        <pc:picChg chg="add mod ord">
          <ac:chgData name="George O'Neill" userId="d50dc395-1bcd-4d18-bf0f-3c0e34d3b349" providerId="ADAL" clId="{3A47FD6B-070F-4F3C-8FD9-66AF08FFF001}" dt="2021-04-19T16:15:19.732" v="2808" actId="167"/>
          <ac:picMkLst>
            <pc:docMk/>
            <pc:sldMk cId="602790597" sldId="291"/>
            <ac:picMk id="4" creationId="{12E5BB16-5907-4EB2-9181-8785DFDBAD9E}"/>
          </ac:picMkLst>
        </pc:picChg>
        <pc:picChg chg="del">
          <ac:chgData name="George O'Neill" userId="d50dc395-1bcd-4d18-bf0f-3c0e34d3b349" providerId="ADAL" clId="{3A47FD6B-070F-4F3C-8FD9-66AF08FFF001}" dt="2021-04-19T16:12:58.730" v="2792" actId="478"/>
          <ac:picMkLst>
            <pc:docMk/>
            <pc:sldMk cId="602790597" sldId="291"/>
            <ac:picMk id="13" creationId="{1D01E94B-528A-4FE6-963A-F027DF4888B1}"/>
          </ac:picMkLst>
        </pc:picChg>
        <pc:cxnChg chg="add del mod">
          <ac:chgData name="George O'Neill" userId="d50dc395-1bcd-4d18-bf0f-3c0e34d3b349" providerId="ADAL" clId="{3A47FD6B-070F-4F3C-8FD9-66AF08FFF001}" dt="2021-04-19T16:13:16.094" v="2802" actId="478"/>
          <ac:cxnSpMkLst>
            <pc:docMk/>
            <pc:sldMk cId="602790597" sldId="291"/>
            <ac:cxnSpMk id="7" creationId="{E39B2A8B-3D93-4B8B-AE47-303BDFEC1767}"/>
          </ac:cxnSpMkLst>
        </pc:cxnChg>
      </pc:sldChg>
      <pc:sldChg chg="addSp delSp modSp add modAnim">
        <pc:chgData name="George O'Neill" userId="d50dc395-1bcd-4d18-bf0f-3c0e34d3b349" providerId="ADAL" clId="{3A47FD6B-070F-4F3C-8FD9-66AF08FFF001}" dt="2021-04-28T17:31:26.142" v="26464" actId="404"/>
        <pc:sldMkLst>
          <pc:docMk/>
          <pc:sldMk cId="2967839358" sldId="292"/>
        </pc:sldMkLst>
        <pc:spChg chg="add mod">
          <ac:chgData name="George O'Neill" userId="d50dc395-1bcd-4d18-bf0f-3c0e34d3b349" providerId="ADAL" clId="{3A47FD6B-070F-4F3C-8FD9-66AF08FFF001}" dt="2021-04-19T16:50:22.739" v="4631" actId="1076"/>
          <ac:spMkLst>
            <pc:docMk/>
            <pc:sldMk cId="2967839358" sldId="292"/>
            <ac:spMk id="2" creationId="{2488BF3B-750C-4FCA-8613-64626F21A145}"/>
          </ac:spMkLst>
        </pc:spChg>
        <pc:spChg chg="add mod">
          <ac:chgData name="George O'Neill" userId="d50dc395-1bcd-4d18-bf0f-3c0e34d3b349" providerId="ADAL" clId="{3A47FD6B-070F-4F3C-8FD9-66AF08FFF001}" dt="2021-04-19T16:47:59.194" v="4521" actId="1076"/>
          <ac:spMkLst>
            <pc:docMk/>
            <pc:sldMk cId="2967839358" sldId="292"/>
            <ac:spMk id="3" creationId="{AB1741FB-74D1-4E94-BE65-243FD570F7B4}"/>
          </ac:spMkLst>
        </pc:spChg>
        <pc:spChg chg="add mod">
          <ac:chgData name="George O'Neill" userId="d50dc395-1bcd-4d18-bf0f-3c0e34d3b349" providerId="ADAL" clId="{3A47FD6B-070F-4F3C-8FD9-66AF08FFF001}" dt="2021-04-19T16:48:34.204" v="4629" actId="207"/>
          <ac:spMkLst>
            <pc:docMk/>
            <pc:sldMk cId="2967839358" sldId="292"/>
            <ac:spMk id="4" creationId="{543171FA-B06A-4507-85F2-6C85F94FC206}"/>
          </ac:spMkLst>
        </pc:spChg>
        <pc:spChg chg="mod">
          <ac:chgData name="George O'Neill" userId="d50dc395-1bcd-4d18-bf0f-3c0e34d3b349" providerId="ADAL" clId="{3A47FD6B-070F-4F3C-8FD9-66AF08FFF001}" dt="2021-04-19T16:31:10.124" v="3948" actId="20577"/>
          <ac:spMkLst>
            <pc:docMk/>
            <pc:sldMk cId="2967839358" sldId="292"/>
            <ac:spMk id="5" creationId="{52DF8BFC-F03A-4B59-9CEC-25E8A531AEB9}"/>
          </ac:spMkLst>
        </pc:spChg>
        <pc:spChg chg="add mod">
          <ac:chgData name="George O'Neill" userId="d50dc395-1bcd-4d18-bf0f-3c0e34d3b349" providerId="ADAL" clId="{3A47FD6B-070F-4F3C-8FD9-66AF08FFF001}" dt="2021-04-28T17:25:15.157" v="26434" actId="207"/>
          <ac:spMkLst>
            <pc:docMk/>
            <pc:sldMk cId="2967839358" sldId="292"/>
            <ac:spMk id="7" creationId="{D27D62A7-04FD-4EBA-A44C-183183714B6F}"/>
          </ac:spMkLst>
        </pc:spChg>
        <pc:spChg chg="add mod">
          <ac:chgData name="George O'Neill" userId="d50dc395-1bcd-4d18-bf0f-3c0e34d3b349" providerId="ADAL" clId="{3A47FD6B-070F-4F3C-8FD9-66AF08FFF001}" dt="2021-04-19T16:50:18.523" v="4630" actId="403"/>
          <ac:spMkLst>
            <pc:docMk/>
            <pc:sldMk cId="2967839358" sldId="292"/>
            <ac:spMk id="9" creationId="{4083AEF4-26B1-4236-A917-A5A07F61B051}"/>
          </ac:spMkLst>
        </pc:spChg>
        <pc:spChg chg="del">
          <ac:chgData name="George O'Neill" userId="d50dc395-1bcd-4d18-bf0f-3c0e34d3b349" providerId="ADAL" clId="{3A47FD6B-070F-4F3C-8FD9-66AF08FFF001}" dt="2021-04-19T16:31:48.055" v="3951" actId="478"/>
          <ac:spMkLst>
            <pc:docMk/>
            <pc:sldMk cId="2967839358" sldId="292"/>
            <ac:spMk id="10" creationId="{9D0FA419-BEFB-409B-8055-776CDE23728B}"/>
          </ac:spMkLst>
        </pc:spChg>
        <pc:spChg chg="add mod">
          <ac:chgData name="George O'Neill" userId="d50dc395-1bcd-4d18-bf0f-3c0e34d3b349" providerId="ADAL" clId="{3A47FD6B-070F-4F3C-8FD9-66AF08FFF001}" dt="2021-04-28T17:31:26.142" v="26464" actId="404"/>
          <ac:spMkLst>
            <pc:docMk/>
            <pc:sldMk cId="2967839358" sldId="292"/>
            <ac:spMk id="12" creationId="{BC5D9EBA-04E5-489B-8F78-732D1E513114}"/>
          </ac:spMkLst>
        </pc:spChg>
        <pc:spChg chg="del">
          <ac:chgData name="George O'Neill" userId="d50dc395-1bcd-4d18-bf0f-3c0e34d3b349" providerId="ADAL" clId="{3A47FD6B-070F-4F3C-8FD9-66AF08FFF001}" dt="2021-04-19T16:31:25.513" v="3950" actId="478"/>
          <ac:spMkLst>
            <pc:docMk/>
            <pc:sldMk cId="2967839358" sldId="292"/>
            <ac:spMk id="25" creationId="{FBF5D4FB-FB46-4A99-BAEF-29C7EC9B340F}"/>
          </ac:spMkLst>
        </pc:spChg>
        <pc:spChg chg="del">
          <ac:chgData name="George O'Neill" userId="d50dc395-1bcd-4d18-bf0f-3c0e34d3b349" providerId="ADAL" clId="{3A47FD6B-070F-4F3C-8FD9-66AF08FFF001}" dt="2021-04-19T16:34:35.537" v="4104" actId="478"/>
          <ac:spMkLst>
            <pc:docMk/>
            <pc:sldMk cId="2967839358" sldId="292"/>
            <ac:spMk id="26" creationId="{012389A8-AC05-4F06-8765-17A612FF4713}"/>
          </ac:spMkLst>
        </pc:spChg>
        <pc:picChg chg="del">
          <ac:chgData name="George O'Neill" userId="d50dc395-1bcd-4d18-bf0f-3c0e34d3b349" providerId="ADAL" clId="{3A47FD6B-070F-4F3C-8FD9-66AF08FFF001}" dt="2021-04-19T16:31:24.378" v="3949" actId="478"/>
          <ac:picMkLst>
            <pc:docMk/>
            <pc:sldMk cId="2967839358" sldId="292"/>
            <ac:picMk id="22" creationId="{D351A584-5258-4A58-89C9-035BFF74E004}"/>
          </ac:picMkLst>
        </pc:picChg>
        <pc:cxnChg chg="add mod">
          <ac:chgData name="George O'Neill" userId="d50dc395-1bcd-4d18-bf0f-3c0e34d3b349" providerId="ADAL" clId="{3A47FD6B-070F-4F3C-8FD9-66AF08FFF001}" dt="2021-04-28T17:30:53.770" v="26437" actId="1076"/>
          <ac:cxnSpMkLst>
            <pc:docMk/>
            <pc:sldMk cId="2967839358" sldId="292"/>
            <ac:cxnSpMk id="10" creationId="{98F16690-06C5-4676-A58D-36506D8FDF34}"/>
          </ac:cxnSpMkLst>
        </pc:cxnChg>
      </pc:sldChg>
      <pc:sldChg chg="addSp modSp add modAnim">
        <pc:chgData name="George O'Neill" userId="d50dc395-1bcd-4d18-bf0f-3c0e34d3b349" providerId="ADAL" clId="{3A47FD6B-070F-4F3C-8FD9-66AF08FFF001}" dt="2021-04-29T10:39:45.092" v="27023" actId="1076"/>
        <pc:sldMkLst>
          <pc:docMk/>
          <pc:sldMk cId="488953190" sldId="294"/>
        </pc:sldMkLst>
        <pc:spChg chg="mod">
          <ac:chgData name="George O'Neill" userId="d50dc395-1bcd-4d18-bf0f-3c0e34d3b349" providerId="ADAL" clId="{3A47FD6B-070F-4F3C-8FD9-66AF08FFF001}" dt="2021-04-29T10:39:36.505" v="27018" actId="20577"/>
          <ac:spMkLst>
            <pc:docMk/>
            <pc:sldMk cId="488953190" sldId="294"/>
            <ac:spMk id="3" creationId="{B04E4724-8718-4E17-A08C-42573A3120EB}"/>
          </ac:spMkLst>
        </pc:spChg>
        <pc:spChg chg="mod">
          <ac:chgData name="George O'Neill" userId="d50dc395-1bcd-4d18-bf0f-3c0e34d3b349" providerId="ADAL" clId="{3A47FD6B-070F-4F3C-8FD9-66AF08FFF001}" dt="2021-04-20T09:18:34.886" v="4691" actId="20577"/>
          <ac:spMkLst>
            <pc:docMk/>
            <pc:sldMk cId="488953190" sldId="294"/>
            <ac:spMk id="5" creationId="{52DF8BFC-F03A-4B59-9CEC-25E8A531AEB9}"/>
          </ac:spMkLst>
        </pc:spChg>
        <pc:spChg chg="add mod">
          <ac:chgData name="George O'Neill" userId="d50dc395-1bcd-4d18-bf0f-3c0e34d3b349" providerId="ADAL" clId="{3A47FD6B-070F-4F3C-8FD9-66AF08FFF001}" dt="2021-04-20T09:23:21.242" v="5022" actId="14100"/>
          <ac:spMkLst>
            <pc:docMk/>
            <pc:sldMk cId="488953190" sldId="294"/>
            <ac:spMk id="9" creationId="{5B977D24-A571-4103-8C3C-286A33945ABC}"/>
          </ac:spMkLst>
        </pc:spChg>
        <pc:picChg chg="add mod">
          <ac:chgData name="George O'Neill" userId="d50dc395-1bcd-4d18-bf0f-3c0e34d3b349" providerId="ADAL" clId="{3A47FD6B-070F-4F3C-8FD9-66AF08FFF001}" dt="2021-04-20T09:23:17.275" v="5020" actId="1076"/>
          <ac:picMkLst>
            <pc:docMk/>
            <pc:sldMk cId="488953190" sldId="294"/>
            <ac:picMk id="6" creationId="{9B21D4C6-74E8-4232-BC56-D66C5075D61A}"/>
          </ac:picMkLst>
        </pc:picChg>
        <pc:picChg chg="add mod modCrop">
          <ac:chgData name="George O'Neill" userId="d50dc395-1bcd-4d18-bf0f-3c0e34d3b349" providerId="ADAL" clId="{3A47FD6B-070F-4F3C-8FD9-66AF08FFF001}" dt="2021-04-20T09:20:56.620" v="4857" actId="1076"/>
          <ac:picMkLst>
            <pc:docMk/>
            <pc:sldMk cId="488953190" sldId="294"/>
            <ac:picMk id="7" creationId="{CA5655B6-AA01-4B88-BA8D-8C4EC3E5F41C}"/>
          </ac:picMkLst>
        </pc:picChg>
        <pc:picChg chg="add mod">
          <ac:chgData name="George O'Neill" userId="d50dc395-1bcd-4d18-bf0f-3c0e34d3b349" providerId="ADAL" clId="{3A47FD6B-070F-4F3C-8FD9-66AF08FFF001}" dt="2021-04-29T10:39:45.092" v="27023" actId="1076"/>
          <ac:picMkLst>
            <pc:docMk/>
            <pc:sldMk cId="488953190" sldId="294"/>
            <ac:picMk id="8" creationId="{383379EE-3682-41FD-97E3-54D9B4084FF3}"/>
          </ac:picMkLst>
        </pc:picChg>
      </pc:sldChg>
      <pc:sldChg chg="addSp delSp modSp add setBg modAnim">
        <pc:chgData name="George O'Neill" userId="d50dc395-1bcd-4d18-bf0f-3c0e34d3b349" providerId="ADAL" clId="{3A47FD6B-070F-4F3C-8FD9-66AF08FFF001}" dt="2021-04-28T12:15:37.329" v="25137"/>
        <pc:sldMkLst>
          <pc:docMk/>
          <pc:sldMk cId="521305388" sldId="295"/>
        </pc:sldMkLst>
        <pc:spChg chg="del">
          <ac:chgData name="George O'Neill" userId="d50dc395-1bcd-4d18-bf0f-3c0e34d3b349" providerId="ADAL" clId="{3A47FD6B-070F-4F3C-8FD9-66AF08FFF001}" dt="2021-04-20T09:30:47.511" v="5137" actId="478"/>
          <ac:spMkLst>
            <pc:docMk/>
            <pc:sldMk cId="521305388" sldId="295"/>
            <ac:spMk id="3" creationId="{B04E4724-8718-4E17-A08C-42573A3120EB}"/>
          </ac:spMkLst>
        </pc:spChg>
        <pc:spChg chg="add del mod">
          <ac:chgData name="George O'Neill" userId="d50dc395-1bcd-4d18-bf0f-3c0e34d3b349" providerId="ADAL" clId="{3A47FD6B-070F-4F3C-8FD9-66AF08FFF001}" dt="2021-04-20T09:31:26.138" v="5138" actId="478"/>
          <ac:spMkLst>
            <pc:docMk/>
            <pc:sldMk cId="521305388" sldId="295"/>
            <ac:spMk id="4" creationId="{AC6FBC6E-E839-464B-B54E-640191009C4C}"/>
          </ac:spMkLst>
        </pc:spChg>
        <pc:spChg chg="mod">
          <ac:chgData name="George O'Neill" userId="d50dc395-1bcd-4d18-bf0f-3c0e34d3b349" providerId="ADAL" clId="{3A47FD6B-070F-4F3C-8FD9-66AF08FFF001}" dt="2021-04-20T09:27:58.832" v="5132" actId="20577"/>
          <ac:spMkLst>
            <pc:docMk/>
            <pc:sldMk cId="521305388" sldId="295"/>
            <ac:spMk id="5" creationId="{52DF8BFC-F03A-4B59-9CEC-25E8A531AEB9}"/>
          </ac:spMkLst>
        </pc:spChg>
        <pc:spChg chg="add mod">
          <ac:chgData name="George O'Neill" userId="d50dc395-1bcd-4d18-bf0f-3c0e34d3b349" providerId="ADAL" clId="{3A47FD6B-070F-4F3C-8FD9-66AF08FFF001}" dt="2021-04-22T10:08:27.797" v="5232" actId="164"/>
          <ac:spMkLst>
            <pc:docMk/>
            <pc:sldMk cId="521305388" sldId="295"/>
            <ac:spMk id="8" creationId="{332B84C2-7C95-4688-9699-350F7FEB235A}"/>
          </ac:spMkLst>
        </pc:spChg>
        <pc:spChg chg="del">
          <ac:chgData name="George O'Neill" userId="d50dc395-1bcd-4d18-bf0f-3c0e34d3b349" providerId="ADAL" clId="{3A47FD6B-070F-4F3C-8FD9-66AF08FFF001}" dt="2021-04-20T09:30:44.097" v="5136" actId="478"/>
          <ac:spMkLst>
            <pc:docMk/>
            <pc:sldMk cId="521305388" sldId="295"/>
            <ac:spMk id="9" creationId="{5B977D24-A571-4103-8C3C-286A33945ABC}"/>
          </ac:spMkLst>
        </pc:spChg>
        <pc:spChg chg="add del mod">
          <ac:chgData name="George O'Neill" userId="d50dc395-1bcd-4d18-bf0f-3c0e34d3b349" providerId="ADAL" clId="{3A47FD6B-070F-4F3C-8FD9-66AF08FFF001}" dt="2021-04-20T09:33:09.705" v="5140" actId="478"/>
          <ac:spMkLst>
            <pc:docMk/>
            <pc:sldMk cId="521305388" sldId="295"/>
            <ac:spMk id="12" creationId="{6937E75B-D198-4F00-9F6C-614FBA5BEA7C}"/>
          </ac:spMkLst>
        </pc:spChg>
        <pc:spChg chg="add mod ord">
          <ac:chgData name="George O'Neill" userId="d50dc395-1bcd-4d18-bf0f-3c0e34d3b349" providerId="ADAL" clId="{3A47FD6B-070F-4F3C-8FD9-66AF08FFF001}" dt="2021-04-22T10:19:25.304" v="5372" actId="164"/>
          <ac:spMkLst>
            <pc:docMk/>
            <pc:sldMk cId="521305388" sldId="295"/>
            <ac:spMk id="16" creationId="{164B2140-14DD-400E-859C-CD4950C9C87F}"/>
          </ac:spMkLst>
        </pc:spChg>
        <pc:spChg chg="add mod">
          <ac:chgData name="George O'Neill" userId="d50dc395-1bcd-4d18-bf0f-3c0e34d3b349" providerId="ADAL" clId="{3A47FD6B-070F-4F3C-8FD9-66AF08FFF001}" dt="2021-04-22T10:17:01.626" v="5353" actId="164"/>
          <ac:spMkLst>
            <pc:docMk/>
            <pc:sldMk cId="521305388" sldId="295"/>
            <ac:spMk id="17" creationId="{5E7DBAAD-6306-4957-B3CE-770A703780A4}"/>
          </ac:spMkLst>
        </pc:spChg>
        <pc:spChg chg="add mod">
          <ac:chgData name="George O'Neill" userId="d50dc395-1bcd-4d18-bf0f-3c0e34d3b349" providerId="ADAL" clId="{3A47FD6B-070F-4F3C-8FD9-66AF08FFF001}" dt="2021-04-22T10:17:01.626" v="5353" actId="164"/>
          <ac:spMkLst>
            <pc:docMk/>
            <pc:sldMk cId="521305388" sldId="295"/>
            <ac:spMk id="19" creationId="{E5AD9A94-2C8D-41F6-9DDD-B971C45A9A0F}"/>
          </ac:spMkLst>
        </pc:spChg>
        <pc:spChg chg="add mod">
          <ac:chgData name="George O'Neill" userId="d50dc395-1bcd-4d18-bf0f-3c0e34d3b349" providerId="ADAL" clId="{3A47FD6B-070F-4F3C-8FD9-66AF08FFF001}" dt="2021-04-22T10:17:01.626" v="5353" actId="164"/>
          <ac:spMkLst>
            <pc:docMk/>
            <pc:sldMk cId="521305388" sldId="295"/>
            <ac:spMk id="20" creationId="{969FC7E8-4312-43E3-BEA7-B379629483E8}"/>
          </ac:spMkLst>
        </pc:spChg>
        <pc:spChg chg="add mod">
          <ac:chgData name="George O'Neill" userId="d50dc395-1bcd-4d18-bf0f-3c0e34d3b349" providerId="ADAL" clId="{3A47FD6B-070F-4F3C-8FD9-66AF08FFF001}" dt="2021-04-22T10:17:01.626" v="5353" actId="164"/>
          <ac:spMkLst>
            <pc:docMk/>
            <pc:sldMk cId="521305388" sldId="295"/>
            <ac:spMk id="21" creationId="{B3B55C2E-F9D5-4AA0-A534-E524CA658B99}"/>
          </ac:spMkLst>
        </pc:spChg>
        <pc:spChg chg="add mod">
          <ac:chgData name="George O'Neill" userId="d50dc395-1bcd-4d18-bf0f-3c0e34d3b349" providerId="ADAL" clId="{3A47FD6B-070F-4F3C-8FD9-66AF08FFF001}" dt="2021-04-22T10:18:35.082" v="5366" actId="164"/>
          <ac:spMkLst>
            <pc:docMk/>
            <pc:sldMk cId="521305388" sldId="295"/>
            <ac:spMk id="30" creationId="{D7284387-8459-4140-8BF0-5D39B5676B6E}"/>
          </ac:spMkLst>
        </pc:spChg>
        <pc:spChg chg="add mod">
          <ac:chgData name="George O'Neill" userId="d50dc395-1bcd-4d18-bf0f-3c0e34d3b349" providerId="ADAL" clId="{3A47FD6B-070F-4F3C-8FD9-66AF08FFF001}" dt="2021-04-22T10:18:35.082" v="5366" actId="164"/>
          <ac:spMkLst>
            <pc:docMk/>
            <pc:sldMk cId="521305388" sldId="295"/>
            <ac:spMk id="31" creationId="{74F69B5D-0891-437A-B1DB-4BC2B1C93657}"/>
          </ac:spMkLst>
        </pc:spChg>
        <pc:grpChg chg="add mod">
          <ac:chgData name="George O'Neill" userId="d50dc395-1bcd-4d18-bf0f-3c0e34d3b349" providerId="ADAL" clId="{3A47FD6B-070F-4F3C-8FD9-66AF08FFF001}" dt="2021-04-22T10:17:01.626" v="5353" actId="164"/>
          <ac:grpSpMkLst>
            <pc:docMk/>
            <pc:sldMk cId="521305388" sldId="295"/>
            <ac:grpSpMk id="15" creationId="{3BE2FE13-1722-4E1A-89C6-C9DCACE7AAB8}"/>
          </ac:grpSpMkLst>
        </pc:grpChg>
        <pc:grpChg chg="add mod">
          <ac:chgData name="George O'Neill" userId="d50dc395-1bcd-4d18-bf0f-3c0e34d3b349" providerId="ADAL" clId="{3A47FD6B-070F-4F3C-8FD9-66AF08FFF001}" dt="2021-04-22T10:19:19.855" v="5371" actId="164"/>
          <ac:grpSpMkLst>
            <pc:docMk/>
            <pc:sldMk cId="521305388" sldId="295"/>
            <ac:grpSpMk id="32" creationId="{A933ED49-91D0-4AF8-8D80-7EF938022458}"/>
          </ac:grpSpMkLst>
        </pc:grpChg>
        <pc:grpChg chg="add mod">
          <ac:chgData name="George O'Neill" userId="d50dc395-1bcd-4d18-bf0f-3c0e34d3b349" providerId="ADAL" clId="{3A47FD6B-070F-4F3C-8FD9-66AF08FFF001}" dt="2021-04-22T16:54:40.350" v="10606" actId="1076"/>
          <ac:grpSpMkLst>
            <pc:docMk/>
            <pc:sldMk cId="521305388" sldId="295"/>
            <ac:grpSpMk id="37" creationId="{45EE04D1-D59D-47D0-A052-7A6056F1B7C1}"/>
          </ac:grpSpMkLst>
        </pc:grpChg>
        <pc:grpChg chg="add mod">
          <ac:chgData name="George O'Neill" userId="d50dc395-1bcd-4d18-bf0f-3c0e34d3b349" providerId="ADAL" clId="{3A47FD6B-070F-4F3C-8FD9-66AF08FFF001}" dt="2021-04-22T10:19:25.304" v="5372" actId="164"/>
          <ac:grpSpMkLst>
            <pc:docMk/>
            <pc:sldMk cId="521305388" sldId="295"/>
            <ac:grpSpMk id="38" creationId="{6045A603-97AE-4895-A79F-D93DF66E8394}"/>
          </ac:grpSpMkLst>
        </pc:grpChg>
        <pc:grpChg chg="add mod ord">
          <ac:chgData name="George O'Neill" userId="d50dc395-1bcd-4d18-bf0f-3c0e34d3b349" providerId="ADAL" clId="{3A47FD6B-070F-4F3C-8FD9-66AF08FFF001}" dt="2021-04-22T10:20:14.640" v="5375" actId="171"/>
          <ac:grpSpMkLst>
            <pc:docMk/>
            <pc:sldMk cId="521305388" sldId="295"/>
            <ac:grpSpMk id="39" creationId="{2D9CFF0C-B703-4713-82C2-4933C9C07E75}"/>
          </ac:grpSpMkLst>
        </pc:grpChg>
        <pc:picChg chg="add del mod">
          <ac:chgData name="George O'Neill" userId="d50dc395-1bcd-4d18-bf0f-3c0e34d3b349" providerId="ADAL" clId="{3A47FD6B-070F-4F3C-8FD9-66AF08FFF001}" dt="2021-04-22T09:53:17.126" v="5154"/>
          <ac:picMkLst>
            <pc:docMk/>
            <pc:sldMk cId="521305388" sldId="295"/>
            <ac:picMk id="2" creationId="{719B03AC-92F6-4257-A150-5CE598408AD1}"/>
          </ac:picMkLst>
        </pc:picChg>
        <pc:picChg chg="add mod">
          <ac:chgData name="George O'Neill" userId="d50dc395-1bcd-4d18-bf0f-3c0e34d3b349" providerId="ADAL" clId="{3A47FD6B-070F-4F3C-8FD9-66AF08FFF001}" dt="2021-04-22T10:08:27.797" v="5232" actId="164"/>
          <ac:picMkLst>
            <pc:docMk/>
            <pc:sldMk cId="521305388" sldId="295"/>
            <ac:picMk id="3" creationId="{3DB0F539-781E-4ECC-B0C0-68FD8C1C36F1}"/>
          </ac:picMkLst>
        </pc:picChg>
        <pc:picChg chg="add del mod ord">
          <ac:chgData name="George O'Neill" userId="d50dc395-1bcd-4d18-bf0f-3c0e34d3b349" providerId="ADAL" clId="{3A47FD6B-070F-4F3C-8FD9-66AF08FFF001}" dt="2021-04-25T19:52:40.275" v="19423"/>
          <ac:picMkLst>
            <pc:docMk/>
            <pc:sldMk cId="521305388" sldId="295"/>
            <ac:picMk id="4" creationId="{24797CD4-A871-4831-A3B7-BB5EF9FD5B57}"/>
          </ac:picMkLst>
        </pc:picChg>
        <pc:picChg chg="add mod modCrop">
          <ac:chgData name="George O'Neill" userId="d50dc395-1bcd-4d18-bf0f-3c0e34d3b349" providerId="ADAL" clId="{3A47FD6B-070F-4F3C-8FD9-66AF08FFF001}" dt="2021-04-28T12:15:10.190" v="25136" actId="1076"/>
          <ac:picMkLst>
            <pc:docMk/>
            <pc:sldMk cId="521305388" sldId="295"/>
            <ac:picMk id="6" creationId="{87F50B3F-71C6-498F-AA1D-BE0E5CD96A17}"/>
          </ac:picMkLst>
        </pc:picChg>
        <pc:picChg chg="del">
          <ac:chgData name="George O'Neill" userId="d50dc395-1bcd-4d18-bf0f-3c0e34d3b349" providerId="ADAL" clId="{3A47FD6B-070F-4F3C-8FD9-66AF08FFF001}" dt="2021-04-20T09:30:32.975" v="5133" actId="478"/>
          <ac:picMkLst>
            <pc:docMk/>
            <pc:sldMk cId="521305388" sldId="295"/>
            <ac:picMk id="6" creationId="{9B21D4C6-74E8-4232-BC56-D66C5075D61A}"/>
          </ac:picMkLst>
        </pc:picChg>
        <pc:picChg chg="add del mod modCrop">
          <ac:chgData name="George O'Neill" userId="d50dc395-1bcd-4d18-bf0f-3c0e34d3b349" providerId="ADAL" clId="{3A47FD6B-070F-4F3C-8FD9-66AF08FFF001}" dt="2021-04-22T10:15:15.176" v="5302" actId="478"/>
          <ac:picMkLst>
            <pc:docMk/>
            <pc:sldMk cId="521305388" sldId="295"/>
            <ac:picMk id="7" creationId="{3FE27174-29E2-4D48-9AB6-387768C2BAFB}"/>
          </ac:picMkLst>
        </pc:picChg>
        <pc:picChg chg="del">
          <ac:chgData name="George O'Neill" userId="d50dc395-1bcd-4d18-bf0f-3c0e34d3b349" providerId="ADAL" clId="{3A47FD6B-070F-4F3C-8FD9-66AF08FFF001}" dt="2021-04-20T09:30:34.398" v="5134" actId="478"/>
          <ac:picMkLst>
            <pc:docMk/>
            <pc:sldMk cId="521305388" sldId="295"/>
            <ac:picMk id="7" creationId="{CA5655B6-AA01-4B88-BA8D-8C4EC3E5F41C}"/>
          </ac:picMkLst>
        </pc:picChg>
        <pc:picChg chg="del">
          <ac:chgData name="George O'Neill" userId="d50dc395-1bcd-4d18-bf0f-3c0e34d3b349" providerId="ADAL" clId="{3A47FD6B-070F-4F3C-8FD9-66AF08FFF001}" dt="2021-04-20T09:30:36.053" v="5135" actId="478"/>
          <ac:picMkLst>
            <pc:docMk/>
            <pc:sldMk cId="521305388" sldId="295"/>
            <ac:picMk id="8" creationId="{383379EE-3682-41FD-97E3-54D9B4084FF3}"/>
          </ac:picMkLst>
        </pc:picChg>
        <pc:picChg chg="add del mod">
          <ac:chgData name="George O'Neill" userId="d50dc395-1bcd-4d18-bf0f-3c0e34d3b349" providerId="ADAL" clId="{3A47FD6B-070F-4F3C-8FD9-66AF08FFF001}" dt="2021-04-22T11:34:27.061" v="6598" actId="478"/>
          <ac:picMkLst>
            <pc:docMk/>
            <pc:sldMk cId="521305388" sldId="295"/>
            <ac:picMk id="10" creationId="{67DC0182-8884-47E2-9B6A-1E0E7328FE9F}"/>
          </ac:picMkLst>
        </pc:picChg>
        <pc:picChg chg="add del mod">
          <ac:chgData name="George O'Neill" userId="d50dc395-1bcd-4d18-bf0f-3c0e34d3b349" providerId="ADAL" clId="{3A47FD6B-070F-4F3C-8FD9-66AF08FFF001}" dt="2021-04-22T10:00:56.100" v="5160"/>
          <ac:picMkLst>
            <pc:docMk/>
            <pc:sldMk cId="521305388" sldId="295"/>
            <ac:picMk id="11" creationId="{03E56747-D8D0-4251-B678-8855A9A9F5D0}"/>
          </ac:picMkLst>
        </pc:picChg>
        <pc:picChg chg="add mod">
          <ac:chgData name="George O'Neill" userId="d50dc395-1bcd-4d18-bf0f-3c0e34d3b349" providerId="ADAL" clId="{3A47FD6B-070F-4F3C-8FD9-66AF08FFF001}" dt="2021-04-22T10:18:35.082" v="5366" actId="164"/>
          <ac:picMkLst>
            <pc:docMk/>
            <pc:sldMk cId="521305388" sldId="295"/>
            <ac:picMk id="29" creationId="{8E6D8E1E-BED0-4D9B-9C01-BE106E344A11}"/>
          </ac:picMkLst>
        </pc:picChg>
        <pc:cxnChg chg="add mod">
          <ac:chgData name="George O'Neill" userId="d50dc395-1bcd-4d18-bf0f-3c0e34d3b349" providerId="ADAL" clId="{3A47FD6B-070F-4F3C-8FD9-66AF08FFF001}" dt="2021-04-22T10:19:19.855" v="5371" actId="164"/>
          <ac:cxnSpMkLst>
            <pc:docMk/>
            <pc:sldMk cId="521305388" sldId="295"/>
            <ac:cxnSpMk id="12" creationId="{B6DB9C57-048F-4718-9E79-4EFB8E152E49}"/>
          </ac:cxnSpMkLst>
        </pc:cxnChg>
        <pc:cxnChg chg="add mod">
          <ac:chgData name="George O'Neill" userId="d50dc395-1bcd-4d18-bf0f-3c0e34d3b349" providerId="ADAL" clId="{3A47FD6B-070F-4F3C-8FD9-66AF08FFF001}" dt="2021-04-22T10:19:46.040" v="5373" actId="14100"/>
          <ac:cxnSpMkLst>
            <pc:docMk/>
            <pc:sldMk cId="521305388" sldId="295"/>
            <ac:cxnSpMk id="14" creationId="{F0D3BE08-AEB7-4EBA-BB23-AB213764E180}"/>
          </ac:cxnSpMkLst>
        </pc:cxnChg>
        <pc:cxnChg chg="add mod">
          <ac:chgData name="George O'Neill" userId="d50dc395-1bcd-4d18-bf0f-3c0e34d3b349" providerId="ADAL" clId="{3A47FD6B-070F-4F3C-8FD9-66AF08FFF001}" dt="2021-04-22T10:17:01.626" v="5353" actId="164"/>
          <ac:cxnSpMkLst>
            <pc:docMk/>
            <pc:sldMk cId="521305388" sldId="295"/>
            <ac:cxnSpMk id="23" creationId="{14B15951-B250-4622-96A0-346737E5F54A}"/>
          </ac:cxnSpMkLst>
        </pc:cxnChg>
        <pc:cxnChg chg="add mod">
          <ac:chgData name="George O'Neill" userId="d50dc395-1bcd-4d18-bf0f-3c0e34d3b349" providerId="ADAL" clId="{3A47FD6B-070F-4F3C-8FD9-66AF08FFF001}" dt="2021-04-22T10:17:01.626" v="5353" actId="164"/>
          <ac:cxnSpMkLst>
            <pc:docMk/>
            <pc:sldMk cId="521305388" sldId="295"/>
            <ac:cxnSpMk id="26" creationId="{8F658EEC-E072-43C1-B252-F88BAE3B3477}"/>
          </ac:cxnSpMkLst>
        </pc:cxnChg>
        <pc:cxnChg chg="add mod">
          <ac:chgData name="George O'Neill" userId="d50dc395-1bcd-4d18-bf0f-3c0e34d3b349" providerId="ADAL" clId="{3A47FD6B-070F-4F3C-8FD9-66AF08FFF001}" dt="2021-04-22T10:17:01.626" v="5353" actId="164"/>
          <ac:cxnSpMkLst>
            <pc:docMk/>
            <pc:sldMk cId="521305388" sldId="295"/>
            <ac:cxnSpMk id="27" creationId="{DCBDF164-0E75-4EA6-BC18-3E89414E0F2C}"/>
          </ac:cxnSpMkLst>
        </pc:cxnChg>
        <pc:cxnChg chg="add mod">
          <ac:chgData name="George O'Neill" userId="d50dc395-1bcd-4d18-bf0f-3c0e34d3b349" providerId="ADAL" clId="{3A47FD6B-070F-4F3C-8FD9-66AF08FFF001}" dt="2021-04-22T10:17:01.626" v="5353" actId="164"/>
          <ac:cxnSpMkLst>
            <pc:docMk/>
            <pc:sldMk cId="521305388" sldId="295"/>
            <ac:cxnSpMk id="28" creationId="{E0FDD117-EEE2-42A4-897A-977A166C3A21}"/>
          </ac:cxnSpMkLst>
        </pc:cxnChg>
        <pc:cxnChg chg="add mod">
          <ac:chgData name="George O'Neill" userId="d50dc395-1bcd-4d18-bf0f-3c0e34d3b349" providerId="ADAL" clId="{3A47FD6B-070F-4F3C-8FD9-66AF08FFF001}" dt="2021-04-22T10:18:35.082" v="5366" actId="164"/>
          <ac:cxnSpMkLst>
            <pc:docMk/>
            <pc:sldMk cId="521305388" sldId="295"/>
            <ac:cxnSpMk id="34" creationId="{B291340A-CE37-452A-A1D9-6F56F09320F4}"/>
          </ac:cxnSpMkLst>
        </pc:cxnChg>
        <pc:cxnChg chg="add mod">
          <ac:chgData name="George O'Neill" userId="d50dc395-1bcd-4d18-bf0f-3c0e34d3b349" providerId="ADAL" clId="{3A47FD6B-070F-4F3C-8FD9-66AF08FFF001}" dt="2021-04-22T10:18:35.082" v="5366" actId="164"/>
          <ac:cxnSpMkLst>
            <pc:docMk/>
            <pc:sldMk cId="521305388" sldId="295"/>
            <ac:cxnSpMk id="36" creationId="{5AB7829B-779A-4503-BA68-EF5DC5D182C7}"/>
          </ac:cxnSpMkLst>
        </pc:cxnChg>
      </pc:sldChg>
      <pc:sldChg chg="addSp delSp modSp add setBg delAnim modAnim">
        <pc:chgData name="George O'Neill" userId="d50dc395-1bcd-4d18-bf0f-3c0e34d3b349" providerId="ADAL" clId="{3A47FD6B-070F-4F3C-8FD9-66AF08FFF001}" dt="2021-04-28T15:41:16.847" v="25149"/>
        <pc:sldMkLst>
          <pc:docMk/>
          <pc:sldMk cId="4256989241" sldId="296"/>
        </pc:sldMkLst>
        <pc:spChg chg="add del mod">
          <ac:chgData name="George O'Neill" userId="d50dc395-1bcd-4d18-bf0f-3c0e34d3b349" providerId="ADAL" clId="{3A47FD6B-070F-4F3C-8FD9-66AF08FFF001}" dt="2021-04-22T10:29:19.983" v="5403" actId="478"/>
          <ac:spMkLst>
            <pc:docMk/>
            <pc:sldMk cId="4256989241" sldId="296"/>
            <ac:spMk id="7" creationId="{53ACBB86-F5B5-4A89-BCA6-8D96C2956FC7}"/>
          </ac:spMkLst>
        </pc:spChg>
        <pc:spChg chg="mod topLvl">
          <ac:chgData name="George O'Neill" userId="d50dc395-1bcd-4d18-bf0f-3c0e34d3b349" providerId="ADAL" clId="{3A47FD6B-070F-4F3C-8FD9-66AF08FFF001}" dt="2021-04-22T10:22:42.618" v="5388" actId="1076"/>
          <ac:spMkLst>
            <pc:docMk/>
            <pc:sldMk cId="4256989241" sldId="296"/>
            <ac:spMk id="40" creationId="{3FD63DDA-963D-434A-B8EF-53F14434A744}"/>
          </ac:spMkLst>
        </pc:spChg>
        <pc:spChg chg="del mod topLvl">
          <ac:chgData name="George O'Neill" userId="d50dc395-1bcd-4d18-bf0f-3c0e34d3b349" providerId="ADAL" clId="{3A47FD6B-070F-4F3C-8FD9-66AF08FFF001}" dt="2021-04-22T10:22:36.499" v="5386" actId="478"/>
          <ac:spMkLst>
            <pc:docMk/>
            <pc:sldMk cId="4256989241" sldId="296"/>
            <ac:spMk id="41" creationId="{8FDC515A-61AA-4C2D-A1A6-07D1C69037B2}"/>
          </ac:spMkLst>
        </pc:spChg>
        <pc:spChg chg="add mod">
          <ac:chgData name="George O'Neill" userId="d50dc395-1bcd-4d18-bf0f-3c0e34d3b349" providerId="ADAL" clId="{3A47FD6B-070F-4F3C-8FD9-66AF08FFF001}" dt="2021-04-22T11:43:19.899" v="6778" actId="114"/>
          <ac:spMkLst>
            <pc:docMk/>
            <pc:sldMk cId="4256989241" sldId="296"/>
            <ac:spMk id="54" creationId="{04841E49-E53C-4FB5-99C8-26C942A23B67}"/>
          </ac:spMkLst>
        </pc:spChg>
        <pc:spChg chg="add mod">
          <ac:chgData name="George O'Neill" userId="d50dc395-1bcd-4d18-bf0f-3c0e34d3b349" providerId="ADAL" clId="{3A47FD6B-070F-4F3C-8FD9-66AF08FFF001}" dt="2021-04-22T10:46:40.692" v="5738" actId="6549"/>
          <ac:spMkLst>
            <pc:docMk/>
            <pc:sldMk cId="4256989241" sldId="296"/>
            <ac:spMk id="55" creationId="{5FB71055-45B8-4F62-B5A9-E6795311BBC8}"/>
          </ac:spMkLst>
        </pc:spChg>
        <pc:grpChg chg="add del">
          <ac:chgData name="George O'Neill" userId="d50dc395-1bcd-4d18-bf0f-3c0e34d3b349" providerId="ADAL" clId="{3A47FD6B-070F-4F3C-8FD9-66AF08FFF001}" dt="2021-04-22T10:22:33.723" v="5384" actId="165"/>
          <ac:grpSpMkLst>
            <pc:docMk/>
            <pc:sldMk cId="4256989241" sldId="296"/>
            <ac:grpSpMk id="33" creationId="{DFE911F6-E1A2-494A-84E0-F3C8DDB769A8}"/>
          </ac:grpSpMkLst>
        </pc:grpChg>
        <pc:grpChg chg="del">
          <ac:chgData name="George O'Neill" userId="d50dc395-1bcd-4d18-bf0f-3c0e34d3b349" providerId="ADAL" clId="{3A47FD6B-070F-4F3C-8FD9-66AF08FFF001}" dt="2021-04-22T10:22:18.585" v="5382" actId="478"/>
          <ac:grpSpMkLst>
            <pc:docMk/>
            <pc:sldMk cId="4256989241" sldId="296"/>
            <ac:grpSpMk id="37" creationId="{45EE04D1-D59D-47D0-A052-7A6056F1B7C1}"/>
          </ac:grpSpMkLst>
        </pc:grpChg>
        <pc:grpChg chg="del">
          <ac:chgData name="George O'Neill" userId="d50dc395-1bcd-4d18-bf0f-3c0e34d3b349" providerId="ADAL" clId="{3A47FD6B-070F-4F3C-8FD9-66AF08FFF001}" dt="2021-04-22T10:22:17.104" v="5381" actId="478"/>
          <ac:grpSpMkLst>
            <pc:docMk/>
            <pc:sldMk cId="4256989241" sldId="296"/>
            <ac:grpSpMk id="39" creationId="{2D9CFF0C-B703-4713-82C2-4933C9C07E75}"/>
          </ac:grpSpMkLst>
        </pc:grpChg>
        <pc:grpChg chg="add mod">
          <ac:chgData name="George O'Neill" userId="d50dc395-1bcd-4d18-bf0f-3c0e34d3b349" providerId="ADAL" clId="{3A47FD6B-070F-4F3C-8FD9-66AF08FFF001}" dt="2021-04-22T11:43:17.661" v="6777"/>
          <ac:grpSpMkLst>
            <pc:docMk/>
            <pc:sldMk cId="4256989241" sldId="296"/>
            <ac:grpSpMk id="85" creationId="{34F56F7A-DE93-472D-89A7-37A867E249A6}"/>
          </ac:grpSpMkLst>
        </pc:grpChg>
        <pc:grpChg chg="add mod">
          <ac:chgData name="George O'Neill" userId="d50dc395-1bcd-4d18-bf0f-3c0e34d3b349" providerId="ADAL" clId="{3A47FD6B-070F-4F3C-8FD9-66AF08FFF001}" dt="2021-04-22T10:42:53.946" v="5722" actId="164"/>
          <ac:grpSpMkLst>
            <pc:docMk/>
            <pc:sldMk cId="4256989241" sldId="296"/>
            <ac:grpSpMk id="86" creationId="{AFDA1466-0C7C-4717-B5D6-C7663A562C8A}"/>
          </ac:grpSpMkLst>
        </pc:grpChg>
        <pc:picChg chg="del">
          <ac:chgData name="George O'Neill" userId="d50dc395-1bcd-4d18-bf0f-3c0e34d3b349" providerId="ADAL" clId="{3A47FD6B-070F-4F3C-8FD9-66AF08FFF001}" dt="2021-04-22T10:22:16.241" v="5380" actId="478"/>
          <ac:picMkLst>
            <pc:docMk/>
            <pc:sldMk cId="4256989241" sldId="296"/>
            <ac:picMk id="4" creationId="{24797CD4-A871-4831-A3B7-BB5EF9FD5B57}"/>
          </ac:picMkLst>
        </pc:picChg>
        <pc:picChg chg="add mod modCrop">
          <ac:chgData name="George O'Neill" userId="d50dc395-1bcd-4d18-bf0f-3c0e34d3b349" providerId="ADAL" clId="{3A47FD6B-070F-4F3C-8FD9-66AF08FFF001}" dt="2021-04-22T10:30:13.670" v="5414" actId="1076"/>
          <ac:picMkLst>
            <pc:docMk/>
            <pc:sldMk cId="4256989241" sldId="296"/>
            <ac:picMk id="6" creationId="{48ACBF1E-D5ED-4771-8590-EB0C6058B815}"/>
          </ac:picMkLst>
        </pc:picChg>
        <pc:picChg chg="mod topLvl">
          <ac:chgData name="George O'Neill" userId="d50dc395-1bcd-4d18-bf0f-3c0e34d3b349" providerId="ADAL" clId="{3A47FD6B-070F-4F3C-8FD9-66AF08FFF001}" dt="2021-04-22T10:22:42.618" v="5388" actId="1076"/>
          <ac:picMkLst>
            <pc:docMk/>
            <pc:sldMk cId="4256989241" sldId="296"/>
            <ac:picMk id="35" creationId="{DA4641A2-E843-459B-9853-1EB71A803F26}"/>
          </ac:picMkLst>
        </pc:picChg>
        <pc:picChg chg="add mod modCrop">
          <ac:chgData name="George O'Neill" userId="d50dc395-1bcd-4d18-bf0f-3c0e34d3b349" providerId="ADAL" clId="{3A47FD6B-070F-4F3C-8FD9-66AF08FFF001}" dt="2021-04-22T10:30:24.803" v="5416" actId="18131"/>
          <ac:picMkLst>
            <pc:docMk/>
            <pc:sldMk cId="4256989241" sldId="296"/>
            <ac:picMk id="44" creationId="{515A24BC-C493-4073-94F3-A54EFD297191}"/>
          </ac:picMkLst>
        </pc:picChg>
        <pc:cxnChg chg="add mod">
          <ac:chgData name="George O'Neill" userId="d50dc395-1bcd-4d18-bf0f-3c0e34d3b349" providerId="ADAL" clId="{3A47FD6B-070F-4F3C-8FD9-66AF08FFF001}" dt="2021-04-22T10:29:56.562" v="5410" actId="692"/>
          <ac:cxnSpMkLst>
            <pc:docMk/>
            <pc:sldMk cId="4256989241" sldId="296"/>
            <ac:cxnSpMk id="11" creationId="{1AB71D1D-8091-4C76-9196-0C6AEB1E20C5}"/>
          </ac:cxnSpMkLst>
        </pc:cxnChg>
        <pc:cxnChg chg="mod">
          <ac:chgData name="George O'Neill" userId="d50dc395-1bcd-4d18-bf0f-3c0e34d3b349" providerId="ADAL" clId="{3A47FD6B-070F-4F3C-8FD9-66AF08FFF001}" dt="2021-04-22T10:22:17.104" v="5381" actId="478"/>
          <ac:cxnSpMkLst>
            <pc:docMk/>
            <pc:sldMk cId="4256989241" sldId="296"/>
            <ac:cxnSpMk id="12" creationId="{B6DB9C57-048F-4718-9E79-4EFB8E152E49}"/>
          </ac:cxnSpMkLst>
        </pc:cxnChg>
        <pc:cxnChg chg="mod">
          <ac:chgData name="George O'Neill" userId="d50dc395-1bcd-4d18-bf0f-3c0e34d3b349" providerId="ADAL" clId="{3A47FD6B-070F-4F3C-8FD9-66AF08FFF001}" dt="2021-04-22T10:22:17.104" v="5381" actId="478"/>
          <ac:cxnSpMkLst>
            <pc:docMk/>
            <pc:sldMk cId="4256989241" sldId="296"/>
            <ac:cxnSpMk id="14" creationId="{F0D3BE08-AEB7-4EBA-BB23-AB213764E180}"/>
          </ac:cxnSpMkLst>
        </pc:cxnChg>
        <pc:cxnChg chg="mod">
          <ac:chgData name="George O'Neill" userId="d50dc395-1bcd-4d18-bf0f-3c0e34d3b349" providerId="ADAL" clId="{3A47FD6B-070F-4F3C-8FD9-66AF08FFF001}" dt="2021-04-22T10:22:18.585" v="5382" actId="478"/>
          <ac:cxnSpMkLst>
            <pc:docMk/>
            <pc:sldMk cId="4256989241" sldId="296"/>
            <ac:cxnSpMk id="34" creationId="{B291340A-CE37-452A-A1D9-6F56F09320F4}"/>
          </ac:cxnSpMkLst>
        </pc:cxnChg>
        <pc:cxnChg chg="mod">
          <ac:chgData name="George O'Neill" userId="d50dc395-1bcd-4d18-bf0f-3c0e34d3b349" providerId="ADAL" clId="{3A47FD6B-070F-4F3C-8FD9-66AF08FFF001}" dt="2021-04-22T10:22:18.585" v="5382" actId="478"/>
          <ac:cxnSpMkLst>
            <pc:docMk/>
            <pc:sldMk cId="4256989241" sldId="296"/>
            <ac:cxnSpMk id="36" creationId="{5AB7829B-779A-4503-BA68-EF5DC5D182C7}"/>
          </ac:cxnSpMkLst>
        </pc:cxnChg>
        <pc:cxnChg chg="del mod topLvl">
          <ac:chgData name="George O'Neill" userId="d50dc395-1bcd-4d18-bf0f-3c0e34d3b349" providerId="ADAL" clId="{3A47FD6B-070F-4F3C-8FD9-66AF08FFF001}" dt="2021-04-22T10:22:37.189" v="5387" actId="478"/>
          <ac:cxnSpMkLst>
            <pc:docMk/>
            <pc:sldMk cId="4256989241" sldId="296"/>
            <ac:cxnSpMk id="42" creationId="{FA363188-A287-48F7-81FC-102FE118D2AF}"/>
          </ac:cxnSpMkLst>
        </pc:cxnChg>
        <pc:cxnChg chg="del mod topLvl">
          <ac:chgData name="George O'Neill" userId="d50dc395-1bcd-4d18-bf0f-3c0e34d3b349" providerId="ADAL" clId="{3A47FD6B-070F-4F3C-8FD9-66AF08FFF001}" dt="2021-04-22T10:22:35.776" v="5385" actId="478"/>
          <ac:cxnSpMkLst>
            <pc:docMk/>
            <pc:sldMk cId="4256989241" sldId="296"/>
            <ac:cxnSpMk id="43" creationId="{8505D53F-7D36-4599-A430-A725555FCF59}"/>
          </ac:cxnSpMkLst>
        </pc:cxnChg>
        <pc:cxnChg chg="add del mod">
          <ac:chgData name="George O'Neill" userId="d50dc395-1bcd-4d18-bf0f-3c0e34d3b349" providerId="ADAL" clId="{3A47FD6B-070F-4F3C-8FD9-66AF08FFF001}" dt="2021-04-22T10:32:31.133" v="5434" actId="478"/>
          <ac:cxnSpMkLst>
            <pc:docMk/>
            <pc:sldMk cId="4256989241" sldId="296"/>
            <ac:cxnSpMk id="45" creationId="{9358349C-5123-4548-9AAF-05A440AFF97D}"/>
          </ac:cxnSpMkLst>
        </pc:cxnChg>
        <pc:cxnChg chg="add mod">
          <ac:chgData name="George O'Neill" userId="d50dc395-1bcd-4d18-bf0f-3c0e34d3b349" providerId="ADAL" clId="{3A47FD6B-070F-4F3C-8FD9-66AF08FFF001}" dt="2021-04-22T10:32:20.839" v="5430" actId="14100"/>
          <ac:cxnSpMkLst>
            <pc:docMk/>
            <pc:sldMk cId="4256989241" sldId="296"/>
            <ac:cxnSpMk id="46" creationId="{1949442F-5E12-4EDE-A049-251E7502DFB6}"/>
          </ac:cxnSpMkLst>
        </pc:cxnChg>
        <pc:cxnChg chg="add mod">
          <ac:chgData name="George O'Neill" userId="d50dc395-1bcd-4d18-bf0f-3c0e34d3b349" providerId="ADAL" clId="{3A47FD6B-070F-4F3C-8FD9-66AF08FFF001}" dt="2021-04-22T10:33:51.788" v="5445" actId="14100"/>
          <ac:cxnSpMkLst>
            <pc:docMk/>
            <pc:sldMk cId="4256989241" sldId="296"/>
            <ac:cxnSpMk id="52" creationId="{2E5305A5-2008-4E65-BBC0-6989238CEABE}"/>
          </ac:cxnSpMkLst>
        </pc:cxnChg>
        <pc:cxnChg chg="add mod">
          <ac:chgData name="George O'Neill" userId="d50dc395-1bcd-4d18-bf0f-3c0e34d3b349" providerId="ADAL" clId="{3A47FD6B-070F-4F3C-8FD9-66AF08FFF001}" dt="2021-04-22T11:18:31.336" v="6346" actId="1076"/>
          <ac:cxnSpMkLst>
            <pc:docMk/>
            <pc:sldMk cId="4256989241" sldId="296"/>
            <ac:cxnSpMk id="57" creationId="{83C11AC4-96CB-409E-B83A-B90FE99E6475}"/>
          </ac:cxnSpMkLst>
        </pc:cxnChg>
        <pc:cxnChg chg="add del mod">
          <ac:chgData name="George O'Neill" userId="d50dc395-1bcd-4d18-bf0f-3c0e34d3b349" providerId="ADAL" clId="{3A47FD6B-070F-4F3C-8FD9-66AF08FFF001}" dt="2021-04-22T11:18:43.438" v="6348" actId="478"/>
          <ac:cxnSpMkLst>
            <pc:docMk/>
            <pc:sldMk cId="4256989241" sldId="296"/>
            <ac:cxnSpMk id="58" creationId="{A3365AD9-3FD3-40D9-B7B3-B8C732D4A8C9}"/>
          </ac:cxnSpMkLst>
        </pc:cxnChg>
        <pc:cxnChg chg="add del mod">
          <ac:chgData name="George O'Neill" userId="d50dc395-1bcd-4d18-bf0f-3c0e34d3b349" providerId="ADAL" clId="{3A47FD6B-070F-4F3C-8FD9-66AF08FFF001}" dt="2021-04-22T11:18:40.592" v="6347" actId="478"/>
          <ac:cxnSpMkLst>
            <pc:docMk/>
            <pc:sldMk cId="4256989241" sldId="296"/>
            <ac:cxnSpMk id="60" creationId="{2975FBDF-5138-4C86-83F8-433177FAA1E7}"/>
          </ac:cxnSpMkLst>
        </pc:cxnChg>
        <pc:cxnChg chg="add del mod">
          <ac:chgData name="George O'Neill" userId="d50dc395-1bcd-4d18-bf0f-3c0e34d3b349" providerId="ADAL" clId="{3A47FD6B-070F-4F3C-8FD9-66AF08FFF001}" dt="2021-04-22T10:38:11.496" v="5679" actId="478"/>
          <ac:cxnSpMkLst>
            <pc:docMk/>
            <pc:sldMk cId="4256989241" sldId="296"/>
            <ac:cxnSpMk id="63" creationId="{D402F3A7-433B-4E8B-A42A-C21944AD8324}"/>
          </ac:cxnSpMkLst>
        </pc:cxnChg>
        <pc:cxnChg chg="add mod">
          <ac:chgData name="George O'Neill" userId="d50dc395-1bcd-4d18-bf0f-3c0e34d3b349" providerId="ADAL" clId="{3A47FD6B-070F-4F3C-8FD9-66AF08FFF001}" dt="2021-04-22T10:42:53.946" v="5722" actId="164"/>
          <ac:cxnSpMkLst>
            <pc:docMk/>
            <pc:sldMk cId="4256989241" sldId="296"/>
            <ac:cxnSpMk id="66" creationId="{7E989F95-53F3-46DB-A041-BA8DA8FCB4A1}"/>
          </ac:cxnSpMkLst>
        </pc:cxnChg>
        <pc:cxnChg chg="add mod">
          <ac:chgData name="George O'Neill" userId="d50dc395-1bcd-4d18-bf0f-3c0e34d3b349" providerId="ADAL" clId="{3A47FD6B-070F-4F3C-8FD9-66AF08FFF001}" dt="2021-04-22T10:42:53.946" v="5722" actId="164"/>
          <ac:cxnSpMkLst>
            <pc:docMk/>
            <pc:sldMk cId="4256989241" sldId="296"/>
            <ac:cxnSpMk id="70" creationId="{647019BC-B275-48EE-BA03-76E3289B1436}"/>
          </ac:cxnSpMkLst>
        </pc:cxnChg>
        <pc:cxnChg chg="add mod">
          <ac:chgData name="George O'Neill" userId="d50dc395-1bcd-4d18-bf0f-3c0e34d3b349" providerId="ADAL" clId="{3A47FD6B-070F-4F3C-8FD9-66AF08FFF001}" dt="2021-04-22T10:42:53.946" v="5722" actId="164"/>
          <ac:cxnSpMkLst>
            <pc:docMk/>
            <pc:sldMk cId="4256989241" sldId="296"/>
            <ac:cxnSpMk id="73" creationId="{CD2D59FF-13BF-4ADE-BA6E-933B0F219986}"/>
          </ac:cxnSpMkLst>
        </pc:cxnChg>
        <pc:cxnChg chg="add mod">
          <ac:chgData name="George O'Neill" userId="d50dc395-1bcd-4d18-bf0f-3c0e34d3b349" providerId="ADAL" clId="{3A47FD6B-070F-4F3C-8FD9-66AF08FFF001}" dt="2021-04-22T10:42:53.946" v="5722" actId="164"/>
          <ac:cxnSpMkLst>
            <pc:docMk/>
            <pc:sldMk cId="4256989241" sldId="296"/>
            <ac:cxnSpMk id="75" creationId="{4FB0B5D9-CCC3-4F4E-AF27-DA058CB5FDBC}"/>
          </ac:cxnSpMkLst>
        </pc:cxnChg>
        <pc:cxnChg chg="add mod">
          <ac:chgData name="George O'Neill" userId="d50dc395-1bcd-4d18-bf0f-3c0e34d3b349" providerId="ADAL" clId="{3A47FD6B-070F-4F3C-8FD9-66AF08FFF001}" dt="2021-04-22T10:42:53.946" v="5722" actId="164"/>
          <ac:cxnSpMkLst>
            <pc:docMk/>
            <pc:sldMk cId="4256989241" sldId="296"/>
            <ac:cxnSpMk id="78" creationId="{6408993A-00D7-485E-B7C9-EC1526AB4297}"/>
          </ac:cxnSpMkLst>
        </pc:cxnChg>
        <pc:cxnChg chg="add mod">
          <ac:chgData name="George O'Neill" userId="d50dc395-1bcd-4d18-bf0f-3c0e34d3b349" providerId="ADAL" clId="{3A47FD6B-070F-4F3C-8FD9-66AF08FFF001}" dt="2021-04-22T10:42:53.946" v="5722" actId="164"/>
          <ac:cxnSpMkLst>
            <pc:docMk/>
            <pc:sldMk cId="4256989241" sldId="296"/>
            <ac:cxnSpMk id="82" creationId="{18620909-143A-4D48-96F6-331364109B17}"/>
          </ac:cxnSpMkLst>
        </pc:cxnChg>
      </pc:sldChg>
      <pc:sldChg chg="addSp delSp modSp add delAnim modAnim">
        <pc:chgData name="George O'Neill" userId="d50dc395-1bcd-4d18-bf0f-3c0e34d3b349" providerId="ADAL" clId="{3A47FD6B-070F-4F3C-8FD9-66AF08FFF001}" dt="2021-04-28T15:41:47.129" v="25151"/>
        <pc:sldMkLst>
          <pc:docMk/>
          <pc:sldMk cId="1803014165" sldId="297"/>
        </pc:sldMkLst>
        <pc:spChg chg="mod">
          <ac:chgData name="George O'Neill" userId="d50dc395-1bcd-4d18-bf0f-3c0e34d3b349" providerId="ADAL" clId="{3A47FD6B-070F-4F3C-8FD9-66AF08FFF001}" dt="2021-04-22T10:47:55.504" v="5771" actId="20577"/>
          <ac:spMkLst>
            <pc:docMk/>
            <pc:sldMk cId="1803014165" sldId="297"/>
            <ac:spMk id="5" creationId="{52DF8BFC-F03A-4B59-9CEC-25E8A531AEB9}"/>
          </ac:spMkLst>
        </pc:spChg>
        <pc:spChg chg="add mod">
          <ac:chgData name="George O'Neill" userId="d50dc395-1bcd-4d18-bf0f-3c0e34d3b349" providerId="ADAL" clId="{3A47FD6B-070F-4F3C-8FD9-66AF08FFF001}" dt="2021-04-22T10:52:48.317" v="5799" actId="14100"/>
          <ac:spMkLst>
            <pc:docMk/>
            <pc:sldMk cId="1803014165" sldId="297"/>
            <ac:spMk id="31" creationId="{7F4E6EE3-56E7-4D49-B7D2-D3E5A87540F0}"/>
          </ac:spMkLst>
        </pc:spChg>
        <pc:spChg chg="add mod">
          <ac:chgData name="George O'Neill" userId="d50dc395-1bcd-4d18-bf0f-3c0e34d3b349" providerId="ADAL" clId="{3A47FD6B-070F-4F3C-8FD9-66AF08FFF001}" dt="2021-04-22T10:53:25.601" v="5807" actId="207"/>
          <ac:spMkLst>
            <pc:docMk/>
            <pc:sldMk cId="1803014165" sldId="297"/>
            <ac:spMk id="32" creationId="{79561AD8-24BA-40AD-B4C0-FC0F579F806F}"/>
          </ac:spMkLst>
        </pc:spChg>
        <pc:spChg chg="del">
          <ac:chgData name="George O'Neill" userId="d50dc395-1bcd-4d18-bf0f-3c0e34d3b349" providerId="ADAL" clId="{3A47FD6B-070F-4F3C-8FD9-66AF08FFF001}" dt="2021-04-22T10:48:08.695" v="5780" actId="478"/>
          <ac:spMkLst>
            <pc:docMk/>
            <pc:sldMk cId="1803014165" sldId="297"/>
            <ac:spMk id="40" creationId="{3FD63DDA-963D-434A-B8EF-53F14434A744}"/>
          </ac:spMkLst>
        </pc:spChg>
        <pc:grpChg chg="del">
          <ac:chgData name="George O'Neill" userId="d50dc395-1bcd-4d18-bf0f-3c0e34d3b349" providerId="ADAL" clId="{3A47FD6B-070F-4F3C-8FD9-66AF08FFF001}" dt="2021-04-22T10:48:03.338" v="5775" actId="478"/>
          <ac:grpSpMkLst>
            <pc:docMk/>
            <pc:sldMk cId="1803014165" sldId="297"/>
            <ac:grpSpMk id="85" creationId="{34F56F7A-DE93-472D-89A7-37A867E249A6}"/>
          </ac:grpSpMkLst>
        </pc:grpChg>
        <pc:grpChg chg="del">
          <ac:chgData name="George O'Neill" userId="d50dc395-1bcd-4d18-bf0f-3c0e34d3b349" providerId="ADAL" clId="{3A47FD6B-070F-4F3C-8FD9-66AF08FFF001}" dt="2021-04-22T10:47:59.718" v="5773" actId="478"/>
          <ac:grpSpMkLst>
            <pc:docMk/>
            <pc:sldMk cId="1803014165" sldId="297"/>
            <ac:grpSpMk id="86" creationId="{AFDA1466-0C7C-4717-B5D6-C7663A562C8A}"/>
          </ac:grpSpMkLst>
        </pc:grpChg>
        <pc:picChg chg="del">
          <ac:chgData name="George O'Neill" userId="d50dc395-1bcd-4d18-bf0f-3c0e34d3b349" providerId="ADAL" clId="{3A47FD6B-070F-4F3C-8FD9-66AF08FFF001}" dt="2021-04-22T10:47:58.282" v="5772" actId="478"/>
          <ac:picMkLst>
            <pc:docMk/>
            <pc:sldMk cId="1803014165" sldId="297"/>
            <ac:picMk id="6" creationId="{48ACBF1E-D5ED-4771-8590-EB0C6058B815}"/>
          </ac:picMkLst>
        </pc:picChg>
        <pc:picChg chg="add mod">
          <ac:chgData name="George O'Neill" userId="d50dc395-1bcd-4d18-bf0f-3c0e34d3b349" providerId="ADAL" clId="{3A47FD6B-070F-4F3C-8FD9-66AF08FFF001}" dt="2021-04-22T10:52:44.984" v="5798" actId="1076"/>
          <ac:picMkLst>
            <pc:docMk/>
            <pc:sldMk cId="1803014165" sldId="297"/>
            <ac:picMk id="24" creationId="{4CF1B99D-01B3-4479-9B17-8D451E961B2F}"/>
          </ac:picMkLst>
        </pc:picChg>
        <pc:picChg chg="del">
          <ac:chgData name="George O'Neill" userId="d50dc395-1bcd-4d18-bf0f-3c0e34d3b349" providerId="ADAL" clId="{3A47FD6B-070F-4F3C-8FD9-66AF08FFF001}" dt="2021-04-22T10:48:06.780" v="5779" actId="478"/>
          <ac:picMkLst>
            <pc:docMk/>
            <pc:sldMk cId="1803014165" sldId="297"/>
            <ac:picMk id="35" creationId="{DA4641A2-E843-459B-9853-1EB71A803F26}"/>
          </ac:picMkLst>
        </pc:picChg>
        <pc:picChg chg="del">
          <ac:chgData name="George O'Neill" userId="d50dc395-1bcd-4d18-bf0f-3c0e34d3b349" providerId="ADAL" clId="{3A47FD6B-070F-4F3C-8FD9-66AF08FFF001}" dt="2021-04-22T10:48:01.194" v="5774" actId="478"/>
          <ac:picMkLst>
            <pc:docMk/>
            <pc:sldMk cId="1803014165" sldId="297"/>
            <ac:picMk id="44" creationId="{515A24BC-C493-4073-94F3-A54EFD297191}"/>
          </ac:picMkLst>
        </pc:picChg>
        <pc:cxnChg chg="del">
          <ac:chgData name="George O'Neill" userId="d50dc395-1bcd-4d18-bf0f-3c0e34d3b349" providerId="ADAL" clId="{3A47FD6B-070F-4F3C-8FD9-66AF08FFF001}" dt="2021-04-22T10:48:05.751" v="5778" actId="478"/>
          <ac:cxnSpMkLst>
            <pc:docMk/>
            <pc:sldMk cId="1803014165" sldId="297"/>
            <ac:cxnSpMk id="11" creationId="{1AB71D1D-8091-4C76-9196-0C6AEB1E20C5}"/>
          </ac:cxnSpMkLst>
        </pc:cxnChg>
        <pc:cxnChg chg="add mod">
          <ac:chgData name="George O'Neill" userId="d50dc395-1bcd-4d18-bf0f-3c0e34d3b349" providerId="ADAL" clId="{3A47FD6B-070F-4F3C-8FD9-66AF08FFF001}" dt="2021-04-22T10:52:44.984" v="5798" actId="1076"/>
          <ac:cxnSpMkLst>
            <pc:docMk/>
            <pc:sldMk cId="1803014165" sldId="297"/>
            <ac:cxnSpMk id="25" creationId="{6A9EFB19-4FA1-4DB6-88CD-B2053322457A}"/>
          </ac:cxnSpMkLst>
        </pc:cxnChg>
        <pc:cxnChg chg="add mod">
          <ac:chgData name="George O'Neill" userId="d50dc395-1bcd-4d18-bf0f-3c0e34d3b349" providerId="ADAL" clId="{3A47FD6B-070F-4F3C-8FD9-66AF08FFF001}" dt="2021-04-22T10:52:44.984" v="5798" actId="1076"/>
          <ac:cxnSpMkLst>
            <pc:docMk/>
            <pc:sldMk cId="1803014165" sldId="297"/>
            <ac:cxnSpMk id="26" creationId="{56834434-E130-42D2-A9C7-C5BEEF91AA0B}"/>
          </ac:cxnSpMkLst>
        </pc:cxnChg>
        <pc:cxnChg chg="del">
          <ac:chgData name="George O'Neill" userId="d50dc395-1bcd-4d18-bf0f-3c0e34d3b349" providerId="ADAL" clId="{3A47FD6B-070F-4F3C-8FD9-66AF08FFF001}" dt="2021-04-22T10:48:05.010" v="5777" actId="478"/>
          <ac:cxnSpMkLst>
            <pc:docMk/>
            <pc:sldMk cId="1803014165" sldId="297"/>
            <ac:cxnSpMk id="46" creationId="{1949442F-5E12-4EDE-A049-251E7502DFB6}"/>
          </ac:cxnSpMkLst>
        </pc:cxnChg>
        <pc:cxnChg chg="del">
          <ac:chgData name="George O'Neill" userId="d50dc395-1bcd-4d18-bf0f-3c0e34d3b349" providerId="ADAL" clId="{3A47FD6B-070F-4F3C-8FD9-66AF08FFF001}" dt="2021-04-22T10:48:04.028" v="5776" actId="478"/>
          <ac:cxnSpMkLst>
            <pc:docMk/>
            <pc:sldMk cId="1803014165" sldId="297"/>
            <ac:cxnSpMk id="52" creationId="{2E5305A5-2008-4E65-BBC0-6989238CEABE}"/>
          </ac:cxnSpMkLst>
        </pc:cxnChg>
      </pc:sldChg>
      <pc:sldChg chg="addSp delSp modSp add modAnim">
        <pc:chgData name="George O'Neill" userId="d50dc395-1bcd-4d18-bf0f-3c0e34d3b349" providerId="ADAL" clId="{3A47FD6B-070F-4F3C-8FD9-66AF08FFF001}" dt="2021-04-28T15:44:33.587" v="25335" actId="478"/>
        <pc:sldMkLst>
          <pc:docMk/>
          <pc:sldMk cId="3098994619" sldId="298"/>
        </pc:sldMkLst>
        <pc:spChg chg="add del mod">
          <ac:chgData name="George O'Neill" userId="d50dc395-1bcd-4d18-bf0f-3c0e34d3b349" providerId="ADAL" clId="{3A47FD6B-070F-4F3C-8FD9-66AF08FFF001}" dt="2021-04-28T15:44:33.587" v="25335" actId="478"/>
          <ac:spMkLst>
            <pc:docMk/>
            <pc:sldMk cId="3098994619" sldId="298"/>
            <ac:spMk id="10" creationId="{0D01FB48-2892-4D97-A10C-3EF76444D5C5}"/>
          </ac:spMkLst>
        </pc:spChg>
        <pc:spChg chg="mod">
          <ac:chgData name="George O'Neill" userId="d50dc395-1bcd-4d18-bf0f-3c0e34d3b349" providerId="ADAL" clId="{3A47FD6B-070F-4F3C-8FD9-66AF08FFF001}" dt="2021-04-22T10:56:25.579" v="5859" actId="313"/>
          <ac:spMkLst>
            <pc:docMk/>
            <pc:sldMk cId="3098994619" sldId="298"/>
            <ac:spMk id="32" creationId="{79561AD8-24BA-40AD-B4C0-FC0F579F806F}"/>
          </ac:spMkLst>
        </pc:spChg>
        <pc:picChg chg="add mod ord">
          <ac:chgData name="George O'Neill" userId="d50dc395-1bcd-4d18-bf0f-3c0e34d3b349" providerId="ADAL" clId="{3A47FD6B-070F-4F3C-8FD9-66AF08FFF001}" dt="2021-04-22T10:55:18.065" v="5814" actId="167"/>
          <ac:picMkLst>
            <pc:docMk/>
            <pc:sldMk cId="3098994619" sldId="298"/>
            <ac:picMk id="9" creationId="{AE62372A-D0C0-4F6F-BCD6-2BCDC6C539DA}"/>
          </ac:picMkLst>
        </pc:picChg>
        <pc:picChg chg="del">
          <ac:chgData name="George O'Neill" userId="d50dc395-1bcd-4d18-bf0f-3c0e34d3b349" providerId="ADAL" clId="{3A47FD6B-070F-4F3C-8FD9-66AF08FFF001}" dt="2021-04-22T10:55:14.782" v="5813" actId="478"/>
          <ac:picMkLst>
            <pc:docMk/>
            <pc:sldMk cId="3098994619" sldId="298"/>
            <ac:picMk id="24" creationId="{4CF1B99D-01B3-4479-9B17-8D451E961B2F}"/>
          </ac:picMkLst>
        </pc:picChg>
        <pc:cxnChg chg="mod">
          <ac:chgData name="George O'Neill" userId="d50dc395-1bcd-4d18-bf0f-3c0e34d3b349" providerId="ADAL" clId="{3A47FD6B-070F-4F3C-8FD9-66AF08FFF001}" dt="2021-04-22T10:56:57.941" v="5867" actId="14100"/>
          <ac:cxnSpMkLst>
            <pc:docMk/>
            <pc:sldMk cId="3098994619" sldId="298"/>
            <ac:cxnSpMk id="25" creationId="{6A9EFB19-4FA1-4DB6-88CD-B2053322457A}"/>
          </ac:cxnSpMkLst>
        </pc:cxnChg>
        <pc:cxnChg chg="mod">
          <ac:chgData name="George O'Neill" userId="d50dc395-1bcd-4d18-bf0f-3c0e34d3b349" providerId="ADAL" clId="{3A47FD6B-070F-4F3C-8FD9-66AF08FFF001}" dt="2021-04-22T10:59:53.368" v="5869" actId="1076"/>
          <ac:cxnSpMkLst>
            <pc:docMk/>
            <pc:sldMk cId="3098994619" sldId="298"/>
            <ac:cxnSpMk id="26" creationId="{56834434-E130-42D2-A9C7-C5BEEF91AA0B}"/>
          </ac:cxnSpMkLst>
        </pc:cxnChg>
      </pc:sldChg>
      <pc:sldChg chg="addSp delSp modSp add delAnim modAnim">
        <pc:chgData name="George O'Neill" userId="d50dc395-1bcd-4d18-bf0f-3c0e34d3b349" providerId="ADAL" clId="{3A47FD6B-070F-4F3C-8FD9-66AF08FFF001}" dt="2021-04-28T15:46:08.606" v="25345"/>
        <pc:sldMkLst>
          <pc:docMk/>
          <pc:sldMk cId="1109281794" sldId="299"/>
        </pc:sldMkLst>
        <pc:spChg chg="add mod topLvl">
          <ac:chgData name="George O'Neill" userId="d50dc395-1bcd-4d18-bf0f-3c0e34d3b349" providerId="ADAL" clId="{3A47FD6B-070F-4F3C-8FD9-66AF08FFF001}" dt="2021-04-28T15:45:43.035" v="25342" actId="165"/>
          <ac:spMkLst>
            <pc:docMk/>
            <pc:sldMk cId="1109281794" sldId="299"/>
            <ac:spMk id="4" creationId="{99E2C178-EAD7-475E-8E7F-A7100ED082B7}"/>
          </ac:spMkLst>
        </pc:spChg>
        <pc:spChg chg="mod">
          <ac:chgData name="George O'Neill" userId="d50dc395-1bcd-4d18-bf0f-3c0e34d3b349" providerId="ADAL" clId="{3A47FD6B-070F-4F3C-8FD9-66AF08FFF001}" dt="2021-04-25T14:50:29.037" v="14815" actId="20577"/>
          <ac:spMkLst>
            <pc:docMk/>
            <pc:sldMk cId="1109281794" sldId="299"/>
            <ac:spMk id="5" creationId="{52DF8BFC-F03A-4B59-9CEC-25E8A531AEB9}"/>
          </ac:spMkLst>
        </pc:spChg>
        <pc:spChg chg="add mod topLvl">
          <ac:chgData name="George O'Neill" userId="d50dc395-1bcd-4d18-bf0f-3c0e34d3b349" providerId="ADAL" clId="{3A47FD6B-070F-4F3C-8FD9-66AF08FFF001}" dt="2021-04-28T15:45:43.035" v="25342" actId="165"/>
          <ac:spMkLst>
            <pc:docMk/>
            <pc:sldMk cId="1109281794" sldId="299"/>
            <ac:spMk id="6" creationId="{D297EF00-C52F-4016-A863-503BA790F927}"/>
          </ac:spMkLst>
        </pc:spChg>
        <pc:spChg chg="add mod topLvl">
          <ac:chgData name="George O'Neill" userId="d50dc395-1bcd-4d18-bf0f-3c0e34d3b349" providerId="ADAL" clId="{3A47FD6B-070F-4F3C-8FD9-66AF08FFF001}" dt="2021-04-28T15:45:43.035" v="25342" actId="165"/>
          <ac:spMkLst>
            <pc:docMk/>
            <pc:sldMk cId="1109281794" sldId="299"/>
            <ac:spMk id="7" creationId="{D212697F-9004-4B84-B81D-34D90F84B456}"/>
          </ac:spMkLst>
        </pc:spChg>
        <pc:spChg chg="add mod topLvl">
          <ac:chgData name="George O'Neill" userId="d50dc395-1bcd-4d18-bf0f-3c0e34d3b349" providerId="ADAL" clId="{3A47FD6B-070F-4F3C-8FD9-66AF08FFF001}" dt="2021-04-28T15:45:43.035" v="25342" actId="165"/>
          <ac:spMkLst>
            <pc:docMk/>
            <pc:sldMk cId="1109281794" sldId="299"/>
            <ac:spMk id="8" creationId="{84F1A87A-E24A-4CE5-96D2-B9C5905C6F81}"/>
          </ac:spMkLst>
        </pc:spChg>
        <pc:spChg chg="add mod topLvl">
          <ac:chgData name="George O'Neill" userId="d50dc395-1bcd-4d18-bf0f-3c0e34d3b349" providerId="ADAL" clId="{3A47FD6B-070F-4F3C-8FD9-66AF08FFF001}" dt="2021-04-28T15:45:43.035" v="25342" actId="165"/>
          <ac:spMkLst>
            <pc:docMk/>
            <pc:sldMk cId="1109281794" sldId="299"/>
            <ac:spMk id="10" creationId="{3C10CA7D-D8E5-4FA1-9EBE-BE51CCBD5C38}"/>
          </ac:spMkLst>
        </pc:spChg>
        <pc:spChg chg="add del mod">
          <ac:chgData name="George O'Neill" userId="d50dc395-1bcd-4d18-bf0f-3c0e34d3b349" providerId="ADAL" clId="{3A47FD6B-070F-4F3C-8FD9-66AF08FFF001}" dt="2021-04-25T13:46:48.902" v="13399" actId="478"/>
          <ac:spMkLst>
            <pc:docMk/>
            <pc:sldMk cId="1109281794" sldId="299"/>
            <ac:spMk id="12" creationId="{FF01705B-6BAE-4DC1-8F62-E5CC7342F0C7}"/>
          </ac:spMkLst>
        </pc:spChg>
        <pc:spChg chg="add mod">
          <ac:chgData name="George O'Neill" userId="d50dc395-1bcd-4d18-bf0f-3c0e34d3b349" providerId="ADAL" clId="{3A47FD6B-070F-4F3C-8FD9-66AF08FFF001}" dt="2021-04-25T14:07:10.990" v="14150" actId="20577"/>
          <ac:spMkLst>
            <pc:docMk/>
            <pc:sldMk cId="1109281794" sldId="299"/>
            <ac:spMk id="16" creationId="{DEDDAED2-FBE3-4C01-9EE6-552714DB805D}"/>
          </ac:spMkLst>
        </pc:spChg>
        <pc:spChg chg="mod ord">
          <ac:chgData name="George O'Neill" userId="d50dc395-1bcd-4d18-bf0f-3c0e34d3b349" providerId="ADAL" clId="{3A47FD6B-070F-4F3C-8FD9-66AF08FFF001}" dt="2021-04-25T18:34:17.190" v="17377" actId="14100"/>
          <ac:spMkLst>
            <pc:docMk/>
            <pc:sldMk cId="1109281794" sldId="299"/>
            <ac:spMk id="31" creationId="{7F4E6EE3-56E7-4D49-B7D2-D3E5A87540F0}"/>
          </ac:spMkLst>
        </pc:spChg>
        <pc:spChg chg="del">
          <ac:chgData name="George O'Neill" userId="d50dc395-1bcd-4d18-bf0f-3c0e34d3b349" providerId="ADAL" clId="{3A47FD6B-070F-4F3C-8FD9-66AF08FFF001}" dt="2021-04-22T11:00:08.967" v="5873" actId="478"/>
          <ac:spMkLst>
            <pc:docMk/>
            <pc:sldMk cId="1109281794" sldId="299"/>
            <ac:spMk id="32" creationId="{79561AD8-24BA-40AD-B4C0-FC0F579F806F}"/>
          </ac:spMkLst>
        </pc:spChg>
        <pc:grpChg chg="add del mod">
          <ac:chgData name="George O'Neill" userId="d50dc395-1bcd-4d18-bf0f-3c0e34d3b349" providerId="ADAL" clId="{3A47FD6B-070F-4F3C-8FD9-66AF08FFF001}" dt="2021-04-28T15:45:43.035" v="25342" actId="165"/>
          <ac:grpSpMkLst>
            <pc:docMk/>
            <pc:sldMk cId="1109281794" sldId="299"/>
            <ac:grpSpMk id="9" creationId="{F78DFD01-A83F-4AF5-A2DD-93F7EF5F29FD}"/>
          </ac:grpSpMkLst>
        </pc:grpChg>
        <pc:picChg chg="add mod topLvl">
          <ac:chgData name="George O'Neill" userId="d50dc395-1bcd-4d18-bf0f-3c0e34d3b349" providerId="ADAL" clId="{3A47FD6B-070F-4F3C-8FD9-66AF08FFF001}" dt="2021-04-28T15:45:43.035" v="25342" actId="165"/>
          <ac:picMkLst>
            <pc:docMk/>
            <pc:sldMk cId="1109281794" sldId="299"/>
            <ac:picMk id="2" creationId="{969A8853-DB6B-4698-8D06-C50C03DE6070}"/>
          </ac:picMkLst>
        </pc:picChg>
        <pc:picChg chg="add del mod ord">
          <ac:chgData name="George O'Neill" userId="d50dc395-1bcd-4d18-bf0f-3c0e34d3b349" providerId="ADAL" clId="{3A47FD6B-070F-4F3C-8FD9-66AF08FFF001}" dt="2021-04-25T13:15:16.859" v="13398" actId="478"/>
          <ac:picMkLst>
            <pc:docMk/>
            <pc:sldMk cId="1109281794" sldId="299"/>
            <ac:picMk id="3" creationId="{35A3CBD6-9C34-4524-8BE9-12D8645B1FF9}"/>
          </ac:picMkLst>
        </pc:picChg>
        <pc:picChg chg="del">
          <ac:chgData name="George O'Neill" userId="d50dc395-1bcd-4d18-bf0f-3c0e34d3b349" providerId="ADAL" clId="{3A47FD6B-070F-4F3C-8FD9-66AF08FFF001}" dt="2021-04-22T11:00:01.902" v="5870" actId="478"/>
          <ac:picMkLst>
            <pc:docMk/>
            <pc:sldMk cId="1109281794" sldId="299"/>
            <ac:picMk id="9" creationId="{AE62372A-D0C0-4F6F-BCD6-2BCDC6C539DA}"/>
          </ac:picMkLst>
        </pc:picChg>
        <pc:picChg chg="add mod topLvl modCrop">
          <ac:chgData name="George O'Neill" userId="d50dc395-1bcd-4d18-bf0f-3c0e34d3b349" providerId="ADAL" clId="{3A47FD6B-070F-4F3C-8FD9-66AF08FFF001}" dt="2021-04-28T15:45:43.035" v="25342" actId="165"/>
          <ac:picMkLst>
            <pc:docMk/>
            <pc:sldMk cId="1109281794" sldId="299"/>
            <ac:picMk id="11" creationId="{8320A3EB-12B7-40EA-820F-6C8911461247}"/>
          </ac:picMkLst>
        </pc:picChg>
        <pc:picChg chg="add mod ord topLvl modCrop">
          <ac:chgData name="George O'Neill" userId="d50dc395-1bcd-4d18-bf0f-3c0e34d3b349" providerId="ADAL" clId="{3A47FD6B-070F-4F3C-8FD9-66AF08FFF001}" dt="2021-04-28T15:45:43.035" v="25342" actId="165"/>
          <ac:picMkLst>
            <pc:docMk/>
            <pc:sldMk cId="1109281794" sldId="299"/>
            <ac:picMk id="13" creationId="{9B8BDD0F-5308-4329-AF31-AD3A5064BA86}"/>
          </ac:picMkLst>
        </pc:picChg>
        <pc:cxnChg chg="del">
          <ac:chgData name="George O'Neill" userId="d50dc395-1bcd-4d18-bf0f-3c0e34d3b349" providerId="ADAL" clId="{3A47FD6B-070F-4F3C-8FD9-66AF08FFF001}" dt="2021-04-22T11:00:04.356" v="5871" actId="478"/>
          <ac:cxnSpMkLst>
            <pc:docMk/>
            <pc:sldMk cId="1109281794" sldId="299"/>
            <ac:cxnSpMk id="25" creationId="{6A9EFB19-4FA1-4DB6-88CD-B2053322457A}"/>
          </ac:cxnSpMkLst>
        </pc:cxnChg>
        <pc:cxnChg chg="del">
          <ac:chgData name="George O'Neill" userId="d50dc395-1bcd-4d18-bf0f-3c0e34d3b349" providerId="ADAL" clId="{3A47FD6B-070F-4F3C-8FD9-66AF08FFF001}" dt="2021-04-22T11:00:05.607" v="5872" actId="478"/>
          <ac:cxnSpMkLst>
            <pc:docMk/>
            <pc:sldMk cId="1109281794" sldId="299"/>
            <ac:cxnSpMk id="26" creationId="{56834434-E130-42D2-A9C7-C5BEEF91AA0B}"/>
          </ac:cxnSpMkLst>
        </pc:cxnChg>
      </pc:sldChg>
      <pc:sldChg chg="addSp delSp modSp add ord delAnim modAnim">
        <pc:chgData name="George O'Neill" userId="d50dc395-1bcd-4d18-bf0f-3c0e34d3b349" providerId="ADAL" clId="{3A47FD6B-070F-4F3C-8FD9-66AF08FFF001}" dt="2021-04-28T15:49:52.894" v="25355" actId="478"/>
        <pc:sldMkLst>
          <pc:docMk/>
          <pc:sldMk cId="2864468958" sldId="301"/>
        </pc:sldMkLst>
        <pc:spChg chg="add mod">
          <ac:chgData name="George O'Neill" userId="d50dc395-1bcd-4d18-bf0f-3c0e34d3b349" providerId="ADAL" clId="{3A47FD6B-070F-4F3C-8FD9-66AF08FFF001}" dt="2021-04-22T12:32:23.397" v="6939" actId="1076"/>
          <ac:spMkLst>
            <pc:docMk/>
            <pc:sldMk cId="2864468958" sldId="301"/>
            <ac:spMk id="4" creationId="{FF9AF771-A361-463E-8978-A264F17A60D4}"/>
          </ac:spMkLst>
        </pc:spChg>
        <pc:spChg chg="mod">
          <ac:chgData name="George O'Neill" userId="d50dc395-1bcd-4d18-bf0f-3c0e34d3b349" providerId="ADAL" clId="{3A47FD6B-070F-4F3C-8FD9-66AF08FFF001}" dt="2021-04-22T12:32:59.018" v="6945" actId="20577"/>
          <ac:spMkLst>
            <pc:docMk/>
            <pc:sldMk cId="2864468958" sldId="301"/>
            <ac:spMk id="5" creationId="{52DF8BFC-F03A-4B59-9CEC-25E8A531AEB9}"/>
          </ac:spMkLst>
        </pc:spChg>
        <pc:spChg chg="add mod">
          <ac:chgData name="George O'Neill" userId="d50dc395-1bcd-4d18-bf0f-3c0e34d3b349" providerId="ADAL" clId="{3A47FD6B-070F-4F3C-8FD9-66AF08FFF001}" dt="2021-04-22T12:32:02.304" v="6938" actId="207"/>
          <ac:spMkLst>
            <pc:docMk/>
            <pc:sldMk cId="2864468958" sldId="301"/>
            <ac:spMk id="6" creationId="{919120D9-7FDA-4887-BFE3-EB612AB0CE31}"/>
          </ac:spMkLst>
        </pc:spChg>
        <pc:spChg chg="add mod">
          <ac:chgData name="George O'Neill" userId="d50dc395-1bcd-4d18-bf0f-3c0e34d3b349" providerId="ADAL" clId="{3A47FD6B-070F-4F3C-8FD9-66AF08FFF001}" dt="2021-04-22T12:33:32.283" v="6967" actId="1076"/>
          <ac:spMkLst>
            <pc:docMk/>
            <pc:sldMk cId="2864468958" sldId="301"/>
            <ac:spMk id="7" creationId="{798E484C-401B-46A8-AB83-57CD8879E6E5}"/>
          </ac:spMkLst>
        </pc:spChg>
        <pc:spChg chg="add mod">
          <ac:chgData name="George O'Neill" userId="d50dc395-1bcd-4d18-bf0f-3c0e34d3b349" providerId="ADAL" clId="{3A47FD6B-070F-4F3C-8FD9-66AF08FFF001}" dt="2021-04-25T11:59:21.123" v="13106" actId="20577"/>
          <ac:spMkLst>
            <pc:docMk/>
            <pc:sldMk cId="2864468958" sldId="301"/>
            <ac:spMk id="10" creationId="{8269A328-9BC6-4F70-8CF9-5543F2091E22}"/>
          </ac:spMkLst>
        </pc:spChg>
        <pc:spChg chg="add del mod">
          <ac:chgData name="George O'Neill" userId="d50dc395-1bcd-4d18-bf0f-3c0e34d3b349" providerId="ADAL" clId="{3A47FD6B-070F-4F3C-8FD9-66AF08FFF001}" dt="2021-04-25T11:59:59.623" v="13117"/>
          <ac:spMkLst>
            <pc:docMk/>
            <pc:sldMk cId="2864468958" sldId="301"/>
            <ac:spMk id="11" creationId="{AA91EAD3-F200-4DA8-B498-43AE0C1E77EA}"/>
          </ac:spMkLst>
        </pc:spChg>
        <pc:spChg chg="del">
          <ac:chgData name="George O'Neill" userId="d50dc395-1bcd-4d18-bf0f-3c0e34d3b349" providerId="ADAL" clId="{3A47FD6B-070F-4F3C-8FD9-66AF08FFF001}" dt="2021-04-22T11:46:22.397" v="6834" actId="478"/>
          <ac:spMkLst>
            <pc:docMk/>
            <pc:sldMk cId="2864468958" sldId="301"/>
            <ac:spMk id="12" creationId="{FF01705B-6BAE-4DC1-8F62-E5CC7342F0C7}"/>
          </ac:spMkLst>
        </pc:spChg>
        <pc:spChg chg="add mod">
          <ac:chgData name="George O'Neill" userId="d50dc395-1bcd-4d18-bf0f-3c0e34d3b349" providerId="ADAL" clId="{3A47FD6B-070F-4F3C-8FD9-66AF08FFF001}" dt="2021-04-22T12:34:09.597" v="6988" actId="1076"/>
          <ac:spMkLst>
            <pc:docMk/>
            <pc:sldMk cId="2864468958" sldId="301"/>
            <ac:spMk id="13" creationId="{6C042942-7D6D-43CB-989F-55EAAAFE855E}"/>
          </ac:spMkLst>
        </pc:spChg>
        <pc:spChg chg="add mod">
          <ac:chgData name="George O'Neill" userId="d50dc395-1bcd-4d18-bf0f-3c0e34d3b349" providerId="ADAL" clId="{3A47FD6B-070F-4F3C-8FD9-66AF08FFF001}" dt="2021-04-25T14:51:26.597" v="14823" actId="20577"/>
          <ac:spMkLst>
            <pc:docMk/>
            <pc:sldMk cId="2864468958" sldId="301"/>
            <ac:spMk id="14" creationId="{81A4515D-FCD6-4DEA-8D30-9A25B37EAA45}"/>
          </ac:spMkLst>
        </pc:spChg>
        <pc:spChg chg="del">
          <ac:chgData name="George O'Neill" userId="d50dc395-1bcd-4d18-bf0f-3c0e34d3b349" providerId="ADAL" clId="{3A47FD6B-070F-4F3C-8FD9-66AF08FFF001}" dt="2021-04-22T12:30:39.289" v="6884" actId="478"/>
          <ac:spMkLst>
            <pc:docMk/>
            <pc:sldMk cId="2864468958" sldId="301"/>
            <ac:spMk id="31" creationId="{7F4E6EE3-56E7-4D49-B7D2-D3E5A87540F0}"/>
          </ac:spMkLst>
        </pc:spChg>
        <pc:picChg chg="add del mod">
          <ac:chgData name="George O'Neill" userId="d50dc395-1bcd-4d18-bf0f-3c0e34d3b349" providerId="ADAL" clId="{3A47FD6B-070F-4F3C-8FD9-66AF08FFF001}" dt="2021-04-25T10:34:59.099" v="10672" actId="478"/>
          <ac:picMkLst>
            <pc:docMk/>
            <pc:sldMk cId="2864468958" sldId="301"/>
            <ac:picMk id="2" creationId="{73EEC22E-AC6B-4498-9E36-26DC789BA41F}"/>
          </ac:picMkLst>
        </pc:picChg>
        <pc:picChg chg="del">
          <ac:chgData name="George O'Neill" userId="d50dc395-1bcd-4d18-bf0f-3c0e34d3b349" providerId="ADAL" clId="{3A47FD6B-070F-4F3C-8FD9-66AF08FFF001}" dt="2021-04-22T11:46:20.650" v="6833" actId="478"/>
          <ac:picMkLst>
            <pc:docMk/>
            <pc:sldMk cId="2864468958" sldId="301"/>
            <ac:picMk id="3" creationId="{35A3CBD6-9C34-4524-8BE9-12D8645B1FF9}"/>
          </ac:picMkLst>
        </pc:picChg>
        <pc:picChg chg="add del mod ord">
          <ac:chgData name="George O'Neill" userId="d50dc395-1bcd-4d18-bf0f-3c0e34d3b349" providerId="ADAL" clId="{3A47FD6B-070F-4F3C-8FD9-66AF08FFF001}" dt="2021-04-25T10:35:39.518" v="10679" actId="478"/>
          <ac:picMkLst>
            <pc:docMk/>
            <pc:sldMk cId="2864468958" sldId="301"/>
            <ac:picMk id="3" creationId="{D7249A0C-1570-4F3A-A404-68C255247D8E}"/>
          </ac:picMkLst>
        </pc:picChg>
        <pc:picChg chg="add del mod ord">
          <ac:chgData name="George O'Neill" userId="d50dc395-1bcd-4d18-bf0f-3c0e34d3b349" providerId="ADAL" clId="{3A47FD6B-070F-4F3C-8FD9-66AF08FFF001}" dt="2021-04-28T15:49:52.894" v="25355" actId="478"/>
          <ac:picMkLst>
            <pc:docMk/>
            <pc:sldMk cId="2864468958" sldId="301"/>
            <ac:picMk id="3" creationId="{F9AC390D-39A2-454B-A037-46734FD8721C}"/>
          </ac:picMkLst>
        </pc:picChg>
        <pc:picChg chg="add del mod ord">
          <ac:chgData name="George O'Neill" userId="d50dc395-1bcd-4d18-bf0f-3c0e34d3b349" providerId="ADAL" clId="{3A47FD6B-070F-4F3C-8FD9-66AF08FFF001}" dt="2021-04-25T11:54:33.825" v="12702" actId="478"/>
          <ac:picMkLst>
            <pc:docMk/>
            <pc:sldMk cId="2864468958" sldId="301"/>
            <ac:picMk id="8" creationId="{51375D34-D0DB-4B10-A433-9F3C9F5656E4}"/>
          </ac:picMkLst>
        </pc:picChg>
        <pc:picChg chg="add del mod">
          <ac:chgData name="George O'Neill" userId="d50dc395-1bcd-4d18-bf0f-3c0e34d3b349" providerId="ADAL" clId="{3A47FD6B-070F-4F3C-8FD9-66AF08FFF001}" dt="2021-04-22T12:30:09.246" v="6841" actId="478"/>
          <ac:picMkLst>
            <pc:docMk/>
            <pc:sldMk cId="2864468958" sldId="301"/>
            <ac:picMk id="8" creationId="{59C5D4FD-C744-48EB-8BDB-995580CDD564}"/>
          </ac:picMkLst>
        </pc:picChg>
        <pc:picChg chg="add del mod ord">
          <ac:chgData name="George O'Neill" userId="d50dc395-1bcd-4d18-bf0f-3c0e34d3b349" providerId="ADAL" clId="{3A47FD6B-070F-4F3C-8FD9-66AF08FFF001}" dt="2021-04-25T17:29:58.025" v="15794" actId="478"/>
          <ac:picMkLst>
            <pc:docMk/>
            <pc:sldMk cId="2864468958" sldId="301"/>
            <ac:picMk id="9" creationId="{4DD346F8-AD5B-4DAD-9E3A-598E3C3B0CED}"/>
          </ac:picMkLst>
        </pc:picChg>
        <pc:picChg chg="del">
          <ac:chgData name="George O'Neill" userId="d50dc395-1bcd-4d18-bf0f-3c0e34d3b349" providerId="ADAL" clId="{3A47FD6B-070F-4F3C-8FD9-66AF08FFF001}" dt="2021-04-22T11:46:23.749" v="6835" actId="478"/>
          <ac:picMkLst>
            <pc:docMk/>
            <pc:sldMk cId="2864468958" sldId="301"/>
            <ac:picMk id="11" creationId="{8320A3EB-12B7-40EA-820F-6C8911461247}"/>
          </ac:picMkLst>
        </pc:picChg>
        <pc:picChg chg="add mod ord">
          <ac:chgData name="George O'Neill" userId="d50dc395-1bcd-4d18-bf0f-3c0e34d3b349" providerId="ADAL" clId="{3A47FD6B-070F-4F3C-8FD9-66AF08FFF001}" dt="2021-04-25T17:30:09.115" v="15800" actId="1076"/>
          <ac:picMkLst>
            <pc:docMk/>
            <pc:sldMk cId="2864468958" sldId="301"/>
            <ac:picMk id="12" creationId="{5C2176DD-9B50-4F14-AAC0-368DFA810D19}"/>
          </ac:picMkLst>
        </pc:picChg>
      </pc:sldChg>
      <pc:sldChg chg="addSp modSp add">
        <pc:chgData name="George O'Neill" userId="d50dc395-1bcd-4d18-bf0f-3c0e34d3b349" providerId="ADAL" clId="{3A47FD6B-070F-4F3C-8FD9-66AF08FFF001}" dt="2021-04-22T14:58:55.078" v="7731" actId="1076"/>
        <pc:sldMkLst>
          <pc:docMk/>
          <pc:sldMk cId="1169737263" sldId="303"/>
        </pc:sldMkLst>
        <pc:spChg chg="mod">
          <ac:chgData name="George O'Neill" userId="d50dc395-1bcd-4d18-bf0f-3c0e34d3b349" providerId="ADAL" clId="{3A47FD6B-070F-4F3C-8FD9-66AF08FFF001}" dt="2021-04-22T14:46:59.224" v="7034" actId="20577"/>
          <ac:spMkLst>
            <pc:docMk/>
            <pc:sldMk cId="1169737263" sldId="303"/>
            <ac:spMk id="5" creationId="{52DF8BFC-F03A-4B59-9CEC-25E8A531AEB9}"/>
          </ac:spMkLst>
        </pc:spChg>
        <pc:spChg chg="add mod">
          <ac:chgData name="George O'Neill" userId="d50dc395-1bcd-4d18-bf0f-3c0e34d3b349" providerId="ADAL" clId="{3A47FD6B-070F-4F3C-8FD9-66AF08FFF001}" dt="2021-04-22T14:58:55.078" v="7731" actId="1076"/>
          <ac:spMkLst>
            <pc:docMk/>
            <pc:sldMk cId="1169737263" sldId="303"/>
            <ac:spMk id="7" creationId="{72E3957C-B732-483D-94E6-7FEFF680E2D9}"/>
          </ac:spMkLst>
        </pc:spChg>
        <pc:spChg chg="mod">
          <ac:chgData name="George O'Neill" userId="d50dc395-1bcd-4d18-bf0f-3c0e34d3b349" providerId="ADAL" clId="{3A47FD6B-070F-4F3C-8FD9-66AF08FFF001}" dt="2021-04-22T14:58:00.621" v="7716" actId="20577"/>
          <ac:spMkLst>
            <pc:docMk/>
            <pc:sldMk cId="1169737263" sldId="303"/>
            <ac:spMk id="31" creationId="{7F4E6EE3-56E7-4D49-B7D2-D3E5A87540F0}"/>
          </ac:spMkLst>
        </pc:spChg>
        <pc:picChg chg="add mod">
          <ac:chgData name="George O'Neill" userId="d50dc395-1bcd-4d18-bf0f-3c0e34d3b349" providerId="ADAL" clId="{3A47FD6B-070F-4F3C-8FD9-66AF08FFF001}" dt="2021-04-22T14:58:07.526" v="7718" actId="1076"/>
          <ac:picMkLst>
            <pc:docMk/>
            <pc:sldMk cId="1169737263" sldId="303"/>
            <ac:picMk id="6" creationId="{86CFEDCF-EFB7-4F1F-A6D9-9CC349A54990}"/>
          </ac:picMkLst>
        </pc:picChg>
      </pc:sldChg>
      <pc:sldChg chg="addSp delSp modSp add">
        <pc:chgData name="George O'Neill" userId="d50dc395-1bcd-4d18-bf0f-3c0e34d3b349" providerId="ADAL" clId="{3A47FD6B-070F-4F3C-8FD9-66AF08FFF001}" dt="2021-04-25T11:46:45.031" v="12694" actId="1076"/>
        <pc:sldMkLst>
          <pc:docMk/>
          <pc:sldMk cId="654860964" sldId="304"/>
        </pc:sldMkLst>
        <pc:spChg chg="add mod">
          <ac:chgData name="George O'Neill" userId="d50dc395-1bcd-4d18-bf0f-3c0e34d3b349" providerId="ADAL" clId="{3A47FD6B-070F-4F3C-8FD9-66AF08FFF001}" dt="2021-04-22T15:52:12.267" v="8619" actId="113"/>
          <ac:spMkLst>
            <pc:docMk/>
            <pc:sldMk cId="654860964" sldId="304"/>
            <ac:spMk id="3" creationId="{4F9C0A56-5108-4A3F-A389-45181C6B9F37}"/>
          </ac:spMkLst>
        </pc:spChg>
        <pc:spChg chg="mod">
          <ac:chgData name="George O'Neill" userId="d50dc395-1bcd-4d18-bf0f-3c0e34d3b349" providerId="ADAL" clId="{3A47FD6B-070F-4F3C-8FD9-66AF08FFF001}" dt="2021-04-22T14:59:25.202" v="7741" actId="20577"/>
          <ac:spMkLst>
            <pc:docMk/>
            <pc:sldMk cId="654860964" sldId="304"/>
            <ac:spMk id="5" creationId="{52DF8BFC-F03A-4B59-9CEC-25E8A531AEB9}"/>
          </ac:spMkLst>
        </pc:spChg>
        <pc:spChg chg="del">
          <ac:chgData name="George O'Neill" userId="d50dc395-1bcd-4d18-bf0f-3c0e34d3b349" providerId="ADAL" clId="{3A47FD6B-070F-4F3C-8FD9-66AF08FFF001}" dt="2021-04-22T14:59:38.928" v="7743" actId="478"/>
          <ac:spMkLst>
            <pc:docMk/>
            <pc:sldMk cId="654860964" sldId="304"/>
            <ac:spMk id="7" creationId="{72E3957C-B732-483D-94E6-7FEFF680E2D9}"/>
          </ac:spMkLst>
        </pc:spChg>
        <pc:spChg chg="add mod">
          <ac:chgData name="George O'Neill" userId="d50dc395-1bcd-4d18-bf0f-3c0e34d3b349" providerId="ADAL" clId="{3A47FD6B-070F-4F3C-8FD9-66AF08FFF001}" dt="2021-04-25T11:46:45.031" v="12694" actId="1076"/>
          <ac:spMkLst>
            <pc:docMk/>
            <pc:sldMk cId="654860964" sldId="304"/>
            <ac:spMk id="10" creationId="{9A937023-D39E-47FB-9EDB-F3F5E05C0997}"/>
          </ac:spMkLst>
        </pc:spChg>
        <pc:spChg chg="add del">
          <ac:chgData name="George O'Neill" userId="d50dc395-1bcd-4d18-bf0f-3c0e34d3b349" providerId="ADAL" clId="{3A47FD6B-070F-4F3C-8FD9-66AF08FFF001}" dt="2021-04-22T15:45:32.011" v="8574"/>
          <ac:spMkLst>
            <pc:docMk/>
            <pc:sldMk cId="654860964" sldId="304"/>
            <ac:spMk id="11" creationId="{D143BA39-321F-47BF-8DFB-2D511F19468E}"/>
          </ac:spMkLst>
        </pc:spChg>
        <pc:spChg chg="mod">
          <ac:chgData name="George O'Neill" userId="d50dc395-1bcd-4d18-bf0f-3c0e34d3b349" providerId="ADAL" clId="{3A47FD6B-070F-4F3C-8FD9-66AF08FFF001}" dt="2021-04-22T15:06:23.294" v="7744" actId="20577"/>
          <ac:spMkLst>
            <pc:docMk/>
            <pc:sldMk cId="654860964" sldId="304"/>
            <ac:spMk id="31" creationId="{7F4E6EE3-56E7-4D49-B7D2-D3E5A87540F0}"/>
          </ac:spMkLst>
        </pc:spChg>
        <pc:picChg chg="add del mod">
          <ac:chgData name="George O'Neill" userId="d50dc395-1bcd-4d18-bf0f-3c0e34d3b349" providerId="ADAL" clId="{3A47FD6B-070F-4F3C-8FD9-66AF08FFF001}" dt="2021-04-22T15:33:22.990" v="7904" actId="478"/>
          <ac:picMkLst>
            <pc:docMk/>
            <pc:sldMk cId="654860964" sldId="304"/>
            <ac:picMk id="2" creationId="{F8E135C3-E627-4B3D-AD60-20AAD345DED1}"/>
          </ac:picMkLst>
        </pc:picChg>
        <pc:picChg chg="add mod">
          <ac:chgData name="George O'Neill" userId="d50dc395-1bcd-4d18-bf0f-3c0e34d3b349" providerId="ADAL" clId="{3A47FD6B-070F-4F3C-8FD9-66AF08FFF001}" dt="2021-04-22T15:33:26.133" v="7906" actId="1076"/>
          <ac:picMkLst>
            <pc:docMk/>
            <pc:sldMk cId="654860964" sldId="304"/>
            <ac:picMk id="4" creationId="{9CD15716-A63A-444D-AEDA-F477D1605E50}"/>
          </ac:picMkLst>
        </pc:picChg>
        <pc:picChg chg="del">
          <ac:chgData name="George O'Neill" userId="d50dc395-1bcd-4d18-bf0f-3c0e34d3b349" providerId="ADAL" clId="{3A47FD6B-070F-4F3C-8FD9-66AF08FFF001}" dt="2021-04-22T14:59:36.686" v="7742" actId="478"/>
          <ac:picMkLst>
            <pc:docMk/>
            <pc:sldMk cId="654860964" sldId="304"/>
            <ac:picMk id="6" creationId="{86CFEDCF-EFB7-4F1F-A6D9-9CC349A54990}"/>
          </ac:picMkLst>
        </pc:picChg>
      </pc:sldChg>
      <pc:sldChg chg="addSp delSp modSp add">
        <pc:chgData name="George O'Neill" userId="d50dc395-1bcd-4d18-bf0f-3c0e34d3b349" providerId="ADAL" clId="{3A47FD6B-070F-4F3C-8FD9-66AF08FFF001}" dt="2021-04-22T16:40:48.093" v="10244" actId="5793"/>
        <pc:sldMkLst>
          <pc:docMk/>
          <pc:sldMk cId="2434162567" sldId="305"/>
        </pc:sldMkLst>
        <pc:spChg chg="mod">
          <ac:chgData name="George O'Neill" userId="d50dc395-1bcd-4d18-bf0f-3c0e34d3b349" providerId="ADAL" clId="{3A47FD6B-070F-4F3C-8FD9-66AF08FFF001}" dt="2021-04-22T16:30:47.378" v="9981" actId="14100"/>
          <ac:spMkLst>
            <pc:docMk/>
            <pc:sldMk cId="2434162567" sldId="305"/>
            <ac:spMk id="3" creationId="{4F9C0A56-5108-4A3F-A389-45181C6B9F37}"/>
          </ac:spMkLst>
        </pc:spChg>
        <pc:spChg chg="del">
          <ac:chgData name="George O'Neill" userId="d50dc395-1bcd-4d18-bf0f-3c0e34d3b349" providerId="ADAL" clId="{3A47FD6B-070F-4F3C-8FD9-66AF08FFF001}" dt="2021-04-22T15:56:18.542" v="8775" actId="478"/>
          <ac:spMkLst>
            <pc:docMk/>
            <pc:sldMk cId="2434162567" sldId="305"/>
            <ac:spMk id="10" creationId="{9A937023-D39E-47FB-9EDB-F3F5E05C0997}"/>
          </ac:spMkLst>
        </pc:spChg>
        <pc:spChg chg="add mod">
          <ac:chgData name="George O'Neill" userId="d50dc395-1bcd-4d18-bf0f-3c0e34d3b349" providerId="ADAL" clId="{3A47FD6B-070F-4F3C-8FD9-66AF08FFF001}" dt="2021-04-22T16:40:48.093" v="10244" actId="5793"/>
          <ac:spMkLst>
            <pc:docMk/>
            <pc:sldMk cId="2434162567" sldId="305"/>
            <ac:spMk id="12" creationId="{9C89CE74-09FC-4EFD-A568-C4E2B237B009}"/>
          </ac:spMkLst>
        </pc:spChg>
        <pc:picChg chg="del">
          <ac:chgData name="George O'Neill" userId="d50dc395-1bcd-4d18-bf0f-3c0e34d3b349" providerId="ADAL" clId="{3A47FD6B-070F-4F3C-8FD9-66AF08FFF001}" dt="2021-04-22T15:56:15.822" v="8774" actId="478"/>
          <ac:picMkLst>
            <pc:docMk/>
            <pc:sldMk cId="2434162567" sldId="305"/>
            <ac:picMk id="4" creationId="{9CD15716-A63A-444D-AEDA-F477D1605E50}"/>
          </ac:picMkLst>
        </pc:picChg>
        <pc:picChg chg="add mod">
          <ac:chgData name="George O'Neill" userId="d50dc395-1bcd-4d18-bf0f-3c0e34d3b349" providerId="ADAL" clId="{3A47FD6B-070F-4F3C-8FD9-66AF08FFF001}" dt="2021-04-22T16:13:58.355" v="9216" actId="1076"/>
          <ac:picMkLst>
            <pc:docMk/>
            <pc:sldMk cId="2434162567" sldId="305"/>
            <ac:picMk id="8" creationId="{E22BDC54-F228-4062-A642-FCDE07A10680}"/>
          </ac:picMkLst>
        </pc:picChg>
        <pc:picChg chg="add mod">
          <ac:chgData name="George O'Neill" userId="d50dc395-1bcd-4d18-bf0f-3c0e34d3b349" providerId="ADAL" clId="{3A47FD6B-070F-4F3C-8FD9-66AF08FFF001}" dt="2021-04-22T16:13:55.236" v="9215" actId="14100"/>
          <ac:picMkLst>
            <pc:docMk/>
            <pc:sldMk cId="2434162567" sldId="305"/>
            <ac:picMk id="9" creationId="{56C0815B-F60F-4A93-9E17-BD4DD839AD23}"/>
          </ac:picMkLst>
        </pc:picChg>
        <pc:picChg chg="add mod">
          <ac:chgData name="George O'Neill" userId="d50dc395-1bcd-4d18-bf0f-3c0e34d3b349" providerId="ADAL" clId="{3A47FD6B-070F-4F3C-8FD9-66AF08FFF001}" dt="2021-04-22T16:13:59.730" v="9217" actId="1076"/>
          <ac:picMkLst>
            <pc:docMk/>
            <pc:sldMk cId="2434162567" sldId="305"/>
            <ac:picMk id="11" creationId="{7A72EBDC-A532-4EE8-872A-ECA50E6A86E1}"/>
          </ac:picMkLst>
        </pc:picChg>
      </pc:sldChg>
      <pc:sldChg chg="addSp delSp modSp add delAnim modAnim">
        <pc:chgData name="George O'Neill" userId="d50dc395-1bcd-4d18-bf0f-3c0e34d3b349" providerId="ADAL" clId="{3A47FD6B-070F-4F3C-8FD9-66AF08FFF001}" dt="2021-04-28T16:05:58.158" v="25604"/>
        <pc:sldMkLst>
          <pc:docMk/>
          <pc:sldMk cId="2218266917" sldId="306"/>
        </pc:sldMkLst>
        <pc:spChg chg="mod">
          <ac:chgData name="George O'Neill" userId="d50dc395-1bcd-4d18-bf0f-3c0e34d3b349" providerId="ADAL" clId="{3A47FD6B-070F-4F3C-8FD9-66AF08FFF001}" dt="2021-04-25T10:21:03.599" v="10628" actId="20577"/>
          <ac:spMkLst>
            <pc:docMk/>
            <pc:sldMk cId="2218266917" sldId="306"/>
            <ac:spMk id="3" creationId="{4F9C0A56-5108-4A3F-A389-45181C6B9F37}"/>
          </ac:spMkLst>
        </pc:spChg>
        <pc:spChg chg="mod">
          <ac:chgData name="George O'Neill" userId="d50dc395-1bcd-4d18-bf0f-3c0e34d3b349" providerId="ADAL" clId="{3A47FD6B-070F-4F3C-8FD9-66AF08FFF001}" dt="2021-04-22T16:15:52.250" v="9414" actId="20577"/>
          <ac:spMkLst>
            <pc:docMk/>
            <pc:sldMk cId="2218266917" sldId="306"/>
            <ac:spMk id="5" creationId="{52DF8BFC-F03A-4B59-9CEC-25E8A531AEB9}"/>
          </ac:spMkLst>
        </pc:spChg>
        <pc:spChg chg="del">
          <ac:chgData name="George O'Neill" userId="d50dc395-1bcd-4d18-bf0f-3c0e34d3b349" providerId="ADAL" clId="{3A47FD6B-070F-4F3C-8FD9-66AF08FFF001}" dt="2021-04-22T16:17:22.304" v="9507" actId="478"/>
          <ac:spMkLst>
            <pc:docMk/>
            <pc:sldMk cId="2218266917" sldId="306"/>
            <ac:spMk id="12" creationId="{9C89CE74-09FC-4EFD-A568-C4E2B237B009}"/>
          </ac:spMkLst>
        </pc:spChg>
        <pc:spChg chg="add mod">
          <ac:chgData name="George O'Neill" userId="d50dc395-1bcd-4d18-bf0f-3c0e34d3b349" providerId="ADAL" clId="{3A47FD6B-070F-4F3C-8FD9-66AF08FFF001}" dt="2021-04-28T16:05:38.996" v="25603" actId="1076"/>
          <ac:spMkLst>
            <pc:docMk/>
            <pc:sldMk cId="2218266917" sldId="306"/>
            <ac:spMk id="12" creationId="{BB052863-E550-439D-AEC0-829D6238827D}"/>
          </ac:spMkLst>
        </pc:spChg>
        <pc:spChg chg="add mod">
          <ac:chgData name="George O'Neill" userId="d50dc395-1bcd-4d18-bf0f-3c0e34d3b349" providerId="ADAL" clId="{3A47FD6B-070F-4F3C-8FD9-66AF08FFF001}" dt="2021-04-22T16:31:33.550" v="9985" actId="1076"/>
          <ac:spMkLst>
            <pc:docMk/>
            <pc:sldMk cId="2218266917" sldId="306"/>
            <ac:spMk id="13" creationId="{606C9421-AD67-4546-AF76-56E4B77BE9CB}"/>
          </ac:spMkLst>
        </pc:spChg>
        <pc:spChg chg="add del mod">
          <ac:chgData name="George O'Neill" userId="d50dc395-1bcd-4d18-bf0f-3c0e34d3b349" providerId="ADAL" clId="{3A47FD6B-070F-4F3C-8FD9-66AF08FFF001}" dt="2021-04-22T16:30:12.783" v="9977" actId="478"/>
          <ac:spMkLst>
            <pc:docMk/>
            <pc:sldMk cId="2218266917" sldId="306"/>
            <ac:spMk id="15" creationId="{62E3031B-0AB5-44CC-9F66-D5D5C6C80194}"/>
          </ac:spMkLst>
        </pc:spChg>
        <pc:spChg chg="add del mod ord">
          <ac:chgData name="George O'Neill" userId="d50dc395-1bcd-4d18-bf0f-3c0e34d3b349" providerId="ADAL" clId="{3A47FD6B-070F-4F3C-8FD9-66AF08FFF001}" dt="2021-04-22T16:35:33.032" v="10182" actId="478"/>
          <ac:spMkLst>
            <pc:docMk/>
            <pc:sldMk cId="2218266917" sldId="306"/>
            <ac:spMk id="16" creationId="{2B7E1947-D1CE-4E01-9F78-CAD44EE0C5EC}"/>
          </ac:spMkLst>
        </pc:spChg>
        <pc:spChg chg="add mod">
          <ac:chgData name="George O'Neill" userId="d50dc395-1bcd-4d18-bf0f-3c0e34d3b349" providerId="ADAL" clId="{3A47FD6B-070F-4F3C-8FD9-66AF08FFF001}" dt="2021-04-22T16:31:33.550" v="9985" actId="1076"/>
          <ac:spMkLst>
            <pc:docMk/>
            <pc:sldMk cId="2218266917" sldId="306"/>
            <ac:spMk id="17" creationId="{D2218AB8-A456-4329-964D-0757EA388CE9}"/>
          </ac:spMkLst>
        </pc:spChg>
        <pc:spChg chg="add mod">
          <ac:chgData name="George O'Neill" userId="d50dc395-1bcd-4d18-bf0f-3c0e34d3b349" providerId="ADAL" clId="{3A47FD6B-070F-4F3C-8FD9-66AF08FFF001}" dt="2021-04-25T10:21:14.388" v="10629" actId="2711"/>
          <ac:spMkLst>
            <pc:docMk/>
            <pc:sldMk cId="2218266917" sldId="306"/>
            <ac:spMk id="19" creationId="{66778C90-5A48-4AC9-995B-D92A42B2E280}"/>
          </ac:spMkLst>
        </pc:spChg>
        <pc:graphicFrameChg chg="add del mod">
          <ac:chgData name="George O'Neill" userId="d50dc395-1bcd-4d18-bf0f-3c0e34d3b349" providerId="ADAL" clId="{3A47FD6B-070F-4F3C-8FD9-66AF08FFF001}" dt="2021-04-22T16:17:35.315" v="9509" actId="478"/>
          <ac:graphicFrameMkLst>
            <pc:docMk/>
            <pc:sldMk cId="2218266917" sldId="306"/>
            <ac:graphicFrameMk id="2" creationId="{34F9F59C-7D2D-4FE6-82BE-D96B1019791C}"/>
          </ac:graphicFrameMkLst>
        </pc:graphicFrameChg>
        <pc:picChg chg="add mod">
          <ac:chgData name="George O'Neill" userId="d50dc395-1bcd-4d18-bf0f-3c0e34d3b349" providerId="ADAL" clId="{3A47FD6B-070F-4F3C-8FD9-66AF08FFF001}" dt="2021-04-22T16:31:33.550" v="9985" actId="1076"/>
          <ac:picMkLst>
            <pc:docMk/>
            <pc:sldMk cId="2218266917" sldId="306"/>
            <ac:picMk id="4" creationId="{7B00BABA-052A-44A3-87D1-AF803E5397AC}"/>
          </ac:picMkLst>
        </pc:picChg>
        <pc:picChg chg="add mod modCrop">
          <ac:chgData name="George O'Neill" userId="d50dc395-1bcd-4d18-bf0f-3c0e34d3b349" providerId="ADAL" clId="{3A47FD6B-070F-4F3C-8FD9-66AF08FFF001}" dt="2021-04-22T16:31:33.550" v="9985" actId="1076"/>
          <ac:picMkLst>
            <pc:docMk/>
            <pc:sldMk cId="2218266917" sldId="306"/>
            <ac:picMk id="7" creationId="{6CFDB8F2-1B68-4C8C-80CA-6E33AD10B8DC}"/>
          </ac:picMkLst>
        </pc:picChg>
        <pc:picChg chg="del">
          <ac:chgData name="George O'Neill" userId="d50dc395-1bcd-4d18-bf0f-3c0e34d3b349" providerId="ADAL" clId="{3A47FD6B-070F-4F3C-8FD9-66AF08FFF001}" dt="2021-04-22T16:16:29.360" v="9505" actId="478"/>
          <ac:picMkLst>
            <pc:docMk/>
            <pc:sldMk cId="2218266917" sldId="306"/>
            <ac:picMk id="8" creationId="{E22BDC54-F228-4062-A642-FCDE07A10680}"/>
          </ac:picMkLst>
        </pc:picChg>
        <pc:picChg chg="del">
          <ac:chgData name="George O'Neill" userId="d50dc395-1bcd-4d18-bf0f-3c0e34d3b349" providerId="ADAL" clId="{3A47FD6B-070F-4F3C-8FD9-66AF08FFF001}" dt="2021-04-22T16:16:28.701" v="9504" actId="478"/>
          <ac:picMkLst>
            <pc:docMk/>
            <pc:sldMk cId="2218266917" sldId="306"/>
            <ac:picMk id="9" creationId="{56C0815B-F60F-4A93-9E17-BD4DD839AD23}"/>
          </ac:picMkLst>
        </pc:picChg>
        <pc:picChg chg="add mod">
          <ac:chgData name="George O'Neill" userId="d50dc395-1bcd-4d18-bf0f-3c0e34d3b349" providerId="ADAL" clId="{3A47FD6B-070F-4F3C-8FD9-66AF08FFF001}" dt="2021-04-22T16:31:33.550" v="9985" actId="1076"/>
          <ac:picMkLst>
            <pc:docMk/>
            <pc:sldMk cId="2218266917" sldId="306"/>
            <ac:picMk id="10" creationId="{E0683B62-8BE0-40A4-9C85-C251D3383193}"/>
          </ac:picMkLst>
        </pc:picChg>
        <pc:picChg chg="del">
          <ac:chgData name="George O'Neill" userId="d50dc395-1bcd-4d18-bf0f-3c0e34d3b349" providerId="ADAL" clId="{3A47FD6B-070F-4F3C-8FD9-66AF08FFF001}" dt="2021-04-22T16:16:30.279" v="9506" actId="478"/>
          <ac:picMkLst>
            <pc:docMk/>
            <pc:sldMk cId="2218266917" sldId="306"/>
            <ac:picMk id="11" creationId="{7A72EBDC-A532-4EE8-872A-ECA50E6A86E1}"/>
          </ac:picMkLst>
        </pc:picChg>
        <pc:picChg chg="add del">
          <ac:chgData name="George O'Neill" userId="d50dc395-1bcd-4d18-bf0f-3c0e34d3b349" providerId="ADAL" clId="{3A47FD6B-070F-4F3C-8FD9-66AF08FFF001}" dt="2021-04-22T16:28:32.517" v="9912"/>
          <ac:picMkLst>
            <pc:docMk/>
            <pc:sldMk cId="2218266917" sldId="306"/>
            <ac:picMk id="14" creationId="{11E8C3EF-3C0A-4D2B-A03E-F37691123366}"/>
          </ac:picMkLst>
        </pc:picChg>
      </pc:sldChg>
      <pc:sldChg chg="addSp delSp modSp add delAnim modAnim">
        <pc:chgData name="George O'Neill" userId="d50dc395-1bcd-4d18-bf0f-3c0e34d3b349" providerId="ADAL" clId="{3A47FD6B-070F-4F3C-8FD9-66AF08FFF001}" dt="2021-04-28T16:06:09.306" v="25605"/>
        <pc:sldMkLst>
          <pc:docMk/>
          <pc:sldMk cId="837681615" sldId="307"/>
        </pc:sldMkLst>
        <pc:spChg chg="add mod">
          <ac:chgData name="George O'Neill" userId="d50dc395-1bcd-4d18-bf0f-3c0e34d3b349" providerId="ADAL" clId="{3A47FD6B-070F-4F3C-8FD9-66AF08FFF001}" dt="2021-04-25T10:21:33.829" v="10632" actId="14100"/>
          <ac:spMkLst>
            <pc:docMk/>
            <pc:sldMk cId="837681615" sldId="307"/>
            <ac:spMk id="2" creationId="{24A832F4-0E65-40BC-B744-43AB15C55BA8}"/>
          </ac:spMkLst>
        </pc:spChg>
        <pc:spChg chg="del">
          <ac:chgData name="George O'Neill" userId="d50dc395-1bcd-4d18-bf0f-3c0e34d3b349" providerId="ADAL" clId="{3A47FD6B-070F-4F3C-8FD9-66AF08FFF001}" dt="2021-04-22T16:38:08.252" v="10209" actId="478"/>
          <ac:spMkLst>
            <pc:docMk/>
            <pc:sldMk cId="837681615" sldId="307"/>
            <ac:spMk id="3" creationId="{4F9C0A56-5108-4A3F-A389-45181C6B9F37}"/>
          </ac:spMkLst>
        </pc:spChg>
        <pc:spChg chg="mod">
          <ac:chgData name="George O'Neill" userId="d50dc395-1bcd-4d18-bf0f-3c0e34d3b349" providerId="ADAL" clId="{3A47FD6B-070F-4F3C-8FD9-66AF08FFF001}" dt="2021-04-22T16:37:35.979" v="10205" actId="20577"/>
          <ac:spMkLst>
            <pc:docMk/>
            <pc:sldMk cId="837681615" sldId="307"/>
            <ac:spMk id="5" creationId="{52DF8BFC-F03A-4B59-9CEC-25E8A531AEB9}"/>
          </ac:spMkLst>
        </pc:spChg>
        <pc:spChg chg="del">
          <ac:chgData name="George O'Neill" userId="d50dc395-1bcd-4d18-bf0f-3c0e34d3b349" providerId="ADAL" clId="{3A47FD6B-070F-4F3C-8FD9-66AF08FFF001}" dt="2021-04-22T16:36:39.728" v="10188" actId="478"/>
          <ac:spMkLst>
            <pc:docMk/>
            <pc:sldMk cId="837681615" sldId="307"/>
            <ac:spMk id="13" creationId="{606C9421-AD67-4546-AF76-56E4B77BE9CB}"/>
          </ac:spMkLst>
        </pc:spChg>
        <pc:spChg chg="add mod">
          <ac:chgData name="George O'Neill" userId="d50dc395-1bcd-4d18-bf0f-3c0e34d3b349" providerId="ADAL" clId="{3A47FD6B-070F-4F3C-8FD9-66AF08FFF001}" dt="2021-04-22T16:45:51.251" v="10267" actId="1076"/>
          <ac:spMkLst>
            <pc:docMk/>
            <pc:sldMk cId="837681615" sldId="307"/>
            <ac:spMk id="14" creationId="{6BC1FE79-4E60-4543-A2D2-9C72C7B8EA44}"/>
          </ac:spMkLst>
        </pc:spChg>
        <pc:spChg chg="del">
          <ac:chgData name="George O'Neill" userId="d50dc395-1bcd-4d18-bf0f-3c0e34d3b349" providerId="ADAL" clId="{3A47FD6B-070F-4F3C-8FD9-66AF08FFF001}" dt="2021-04-22T16:36:40.626" v="10189" actId="478"/>
          <ac:spMkLst>
            <pc:docMk/>
            <pc:sldMk cId="837681615" sldId="307"/>
            <ac:spMk id="17" creationId="{D2218AB8-A456-4329-964D-0757EA388CE9}"/>
          </ac:spMkLst>
        </pc:spChg>
        <pc:spChg chg="del">
          <ac:chgData name="George O'Neill" userId="d50dc395-1bcd-4d18-bf0f-3c0e34d3b349" providerId="ADAL" clId="{3A47FD6B-070F-4F3C-8FD9-66AF08FFF001}" dt="2021-04-22T16:36:42.483" v="10192" actId="478"/>
          <ac:spMkLst>
            <pc:docMk/>
            <pc:sldMk cId="837681615" sldId="307"/>
            <ac:spMk id="19" creationId="{66778C90-5A48-4AC9-995B-D92A42B2E280}"/>
          </ac:spMkLst>
        </pc:spChg>
        <pc:spChg chg="mod">
          <ac:chgData name="George O'Neill" userId="d50dc395-1bcd-4d18-bf0f-3c0e34d3b349" providerId="ADAL" clId="{3A47FD6B-070F-4F3C-8FD9-66AF08FFF001}" dt="2021-04-22T16:53:13.688" v="10597" actId="20577"/>
          <ac:spMkLst>
            <pc:docMk/>
            <pc:sldMk cId="837681615" sldId="307"/>
            <ac:spMk id="31" creationId="{7F4E6EE3-56E7-4D49-B7D2-D3E5A87540F0}"/>
          </ac:spMkLst>
        </pc:spChg>
        <pc:picChg chg="del">
          <ac:chgData name="George O'Neill" userId="d50dc395-1bcd-4d18-bf0f-3c0e34d3b349" providerId="ADAL" clId="{3A47FD6B-070F-4F3C-8FD9-66AF08FFF001}" dt="2021-04-22T16:36:36.796" v="10187" actId="478"/>
          <ac:picMkLst>
            <pc:docMk/>
            <pc:sldMk cId="837681615" sldId="307"/>
            <ac:picMk id="4" creationId="{7B00BABA-052A-44A3-87D1-AF803E5397AC}"/>
          </ac:picMkLst>
        </pc:picChg>
        <pc:picChg chg="del">
          <ac:chgData name="George O'Neill" userId="d50dc395-1bcd-4d18-bf0f-3c0e34d3b349" providerId="ADAL" clId="{3A47FD6B-070F-4F3C-8FD9-66AF08FFF001}" dt="2021-04-22T16:36:41.172" v="10190" actId="478"/>
          <ac:picMkLst>
            <pc:docMk/>
            <pc:sldMk cId="837681615" sldId="307"/>
            <ac:picMk id="7" creationId="{6CFDB8F2-1B68-4C8C-80CA-6E33AD10B8DC}"/>
          </ac:picMkLst>
        </pc:picChg>
        <pc:picChg chg="del">
          <ac:chgData name="George O'Neill" userId="d50dc395-1bcd-4d18-bf0f-3c0e34d3b349" providerId="ADAL" clId="{3A47FD6B-070F-4F3C-8FD9-66AF08FFF001}" dt="2021-04-22T16:36:41.688" v="10191" actId="478"/>
          <ac:picMkLst>
            <pc:docMk/>
            <pc:sldMk cId="837681615" sldId="307"/>
            <ac:picMk id="10" creationId="{E0683B62-8BE0-40A4-9C85-C251D3383193}"/>
          </ac:picMkLst>
        </pc:picChg>
        <pc:picChg chg="add mod">
          <ac:chgData name="George O'Neill" userId="d50dc395-1bcd-4d18-bf0f-3c0e34d3b349" providerId="ADAL" clId="{3A47FD6B-070F-4F3C-8FD9-66AF08FFF001}" dt="2021-04-25T10:21:36.248" v="10634" actId="1076"/>
          <ac:picMkLst>
            <pc:docMk/>
            <pc:sldMk cId="837681615" sldId="307"/>
            <ac:picMk id="12" creationId="{AB749803-6FE9-43FC-93D2-DC6661F7393C}"/>
          </ac:picMkLst>
        </pc:picChg>
      </pc:sldChg>
      <pc:sldChg chg="addSp delSp modSp add ord delAnim modAnim">
        <pc:chgData name="George O'Neill" userId="d50dc395-1bcd-4d18-bf0f-3c0e34d3b349" providerId="ADAL" clId="{3A47FD6B-070F-4F3C-8FD9-66AF08FFF001}" dt="2021-04-28T16:06:40.019" v="25608"/>
        <pc:sldMkLst>
          <pc:docMk/>
          <pc:sldMk cId="3824628825" sldId="308"/>
        </pc:sldMkLst>
        <pc:spChg chg="del">
          <ac:chgData name="George O'Neill" userId="d50dc395-1bcd-4d18-bf0f-3c0e34d3b349" providerId="ADAL" clId="{3A47FD6B-070F-4F3C-8FD9-66AF08FFF001}" dt="2021-04-25T10:22:07.988" v="10670" actId="478"/>
          <ac:spMkLst>
            <pc:docMk/>
            <pc:sldMk cId="3824628825" sldId="308"/>
            <ac:spMk id="2" creationId="{24A832F4-0E65-40BC-B744-43AB15C55BA8}"/>
          </ac:spMkLst>
        </pc:spChg>
        <pc:spChg chg="add del mod">
          <ac:chgData name="George O'Neill" userId="d50dc395-1bcd-4d18-bf0f-3c0e34d3b349" providerId="ADAL" clId="{3A47FD6B-070F-4F3C-8FD9-66AF08FFF001}" dt="2021-04-25T10:45:06.920" v="11146" actId="767"/>
          <ac:spMkLst>
            <pc:docMk/>
            <pc:sldMk cId="3824628825" sldId="308"/>
            <ac:spMk id="3" creationId="{C953A011-5AA2-413C-8CAC-A11673A80308}"/>
          </ac:spMkLst>
        </pc:spChg>
        <pc:spChg chg="add del mod">
          <ac:chgData name="George O'Neill" userId="d50dc395-1bcd-4d18-bf0f-3c0e34d3b349" providerId="ADAL" clId="{3A47FD6B-070F-4F3C-8FD9-66AF08FFF001}" dt="2021-04-25T11:07:24.471" v="11675" actId="14100"/>
          <ac:spMkLst>
            <pc:docMk/>
            <pc:sldMk cId="3824628825" sldId="308"/>
            <ac:spMk id="4" creationId="{3078AA58-D21C-457A-AF28-3B9A6C4F2878}"/>
          </ac:spMkLst>
        </pc:spChg>
        <pc:spChg chg="mod">
          <ac:chgData name="George O'Neill" userId="d50dc395-1bcd-4d18-bf0f-3c0e34d3b349" providerId="ADAL" clId="{3A47FD6B-070F-4F3C-8FD9-66AF08FFF001}" dt="2021-04-25T10:37:49.093" v="10723" actId="20577"/>
          <ac:spMkLst>
            <pc:docMk/>
            <pc:sldMk cId="3824628825" sldId="308"/>
            <ac:spMk id="5" creationId="{52DF8BFC-F03A-4B59-9CEC-25E8A531AEB9}"/>
          </ac:spMkLst>
        </pc:spChg>
        <pc:spChg chg="add del mod ord">
          <ac:chgData name="George O'Neill" userId="d50dc395-1bcd-4d18-bf0f-3c0e34d3b349" providerId="ADAL" clId="{3A47FD6B-070F-4F3C-8FD9-66AF08FFF001}" dt="2021-04-25T10:50:27.656" v="11247" actId="14100"/>
          <ac:spMkLst>
            <pc:docMk/>
            <pc:sldMk cId="3824628825" sldId="308"/>
            <ac:spMk id="6" creationId="{04B917C0-ED26-4326-BD17-F33509BE2E7F}"/>
          </ac:spMkLst>
        </pc:spChg>
        <pc:spChg chg="add mod">
          <ac:chgData name="George O'Neill" userId="d50dc395-1bcd-4d18-bf0f-3c0e34d3b349" providerId="ADAL" clId="{3A47FD6B-070F-4F3C-8FD9-66AF08FFF001}" dt="2021-04-25T10:47:27.522" v="11202" actId="207"/>
          <ac:spMkLst>
            <pc:docMk/>
            <pc:sldMk cId="3824628825" sldId="308"/>
            <ac:spMk id="7" creationId="{A19FC1BA-CB2E-435C-B103-118E3242E150}"/>
          </ac:spMkLst>
        </pc:spChg>
        <pc:spChg chg="add del mod">
          <ac:chgData name="George O'Neill" userId="d50dc395-1bcd-4d18-bf0f-3c0e34d3b349" providerId="ADAL" clId="{3A47FD6B-070F-4F3C-8FD9-66AF08FFF001}" dt="2021-04-25T10:44:55.896" v="11140" actId="478"/>
          <ac:spMkLst>
            <pc:docMk/>
            <pc:sldMk cId="3824628825" sldId="308"/>
            <ac:spMk id="8" creationId="{1410F09F-0FA4-4C05-8D31-326E58EDF7C1}"/>
          </ac:spMkLst>
        </pc:spChg>
        <pc:spChg chg="add del mod">
          <ac:chgData name="George O'Neill" userId="d50dc395-1bcd-4d18-bf0f-3c0e34d3b349" providerId="ADAL" clId="{3A47FD6B-070F-4F3C-8FD9-66AF08FFF001}" dt="2021-04-25T10:50:36.775" v="11251" actId="478"/>
          <ac:spMkLst>
            <pc:docMk/>
            <pc:sldMk cId="3824628825" sldId="308"/>
            <ac:spMk id="11" creationId="{14EDCA85-1C84-4AA6-BD04-B0A521867E0E}"/>
          </ac:spMkLst>
        </pc:spChg>
        <pc:spChg chg="add del mod">
          <ac:chgData name="George O'Neill" userId="d50dc395-1bcd-4d18-bf0f-3c0e34d3b349" providerId="ADAL" clId="{3A47FD6B-070F-4F3C-8FD9-66AF08FFF001}" dt="2021-04-25T10:41:55.517" v="10947" actId="478"/>
          <ac:spMkLst>
            <pc:docMk/>
            <pc:sldMk cId="3824628825" sldId="308"/>
            <ac:spMk id="13" creationId="{D9D71925-97FC-4144-A23B-BC0E598E96B9}"/>
          </ac:spMkLst>
        </pc:spChg>
        <pc:spChg chg="del">
          <ac:chgData name="George O'Neill" userId="d50dc395-1bcd-4d18-bf0f-3c0e34d3b349" providerId="ADAL" clId="{3A47FD6B-070F-4F3C-8FD9-66AF08FFF001}" dt="2021-04-25T10:22:12.929" v="10671" actId="478"/>
          <ac:spMkLst>
            <pc:docMk/>
            <pc:sldMk cId="3824628825" sldId="308"/>
            <ac:spMk id="14" creationId="{6BC1FE79-4E60-4543-A2D2-9C72C7B8EA44}"/>
          </ac:spMkLst>
        </pc:spChg>
        <pc:spChg chg="add mod">
          <ac:chgData name="George O'Neill" userId="d50dc395-1bcd-4d18-bf0f-3c0e34d3b349" providerId="ADAL" clId="{3A47FD6B-070F-4F3C-8FD9-66AF08FFF001}" dt="2021-04-25T10:50:22.814" v="11245" actId="164"/>
          <ac:spMkLst>
            <pc:docMk/>
            <pc:sldMk cId="3824628825" sldId="308"/>
            <ac:spMk id="17" creationId="{1EC8EECD-8607-44A3-8FD0-B69FE7BDF375}"/>
          </ac:spMkLst>
        </pc:spChg>
        <pc:spChg chg="add mod">
          <ac:chgData name="George O'Neill" userId="d50dc395-1bcd-4d18-bf0f-3c0e34d3b349" providerId="ADAL" clId="{3A47FD6B-070F-4F3C-8FD9-66AF08FFF001}" dt="2021-04-25T11:34:12.954" v="12409" actId="20577"/>
          <ac:spMkLst>
            <pc:docMk/>
            <pc:sldMk cId="3824628825" sldId="308"/>
            <ac:spMk id="21" creationId="{A1184DC1-55B6-4BAF-8CAC-91EFFBEC02B4}"/>
          </ac:spMkLst>
        </pc:spChg>
        <pc:spChg chg="add mod">
          <ac:chgData name="George O'Neill" userId="d50dc395-1bcd-4d18-bf0f-3c0e34d3b349" providerId="ADAL" clId="{3A47FD6B-070F-4F3C-8FD9-66AF08FFF001}" dt="2021-04-25T11:07:46.721" v="11680" actId="1076"/>
          <ac:spMkLst>
            <pc:docMk/>
            <pc:sldMk cId="3824628825" sldId="308"/>
            <ac:spMk id="22" creationId="{F460F112-C0EE-40BF-8597-92A1ED4F0DB8}"/>
          </ac:spMkLst>
        </pc:spChg>
        <pc:spChg chg="add mod">
          <ac:chgData name="George O'Neill" userId="d50dc395-1bcd-4d18-bf0f-3c0e34d3b349" providerId="ADAL" clId="{3A47FD6B-070F-4F3C-8FD9-66AF08FFF001}" dt="2021-04-25T21:20:04.742" v="19466" actId="20577"/>
          <ac:spMkLst>
            <pc:docMk/>
            <pc:sldMk cId="3824628825" sldId="308"/>
            <ac:spMk id="28" creationId="{7D4C5D26-D6C9-4E17-B4B5-127E8C9FE9AD}"/>
          </ac:spMkLst>
        </pc:spChg>
        <pc:spChg chg="del">
          <ac:chgData name="George O'Neill" userId="d50dc395-1bcd-4d18-bf0f-3c0e34d3b349" providerId="ADAL" clId="{3A47FD6B-070F-4F3C-8FD9-66AF08FFF001}" dt="2021-04-25T10:37:37.718" v="10686" actId="478"/>
          <ac:spMkLst>
            <pc:docMk/>
            <pc:sldMk cId="3824628825" sldId="308"/>
            <ac:spMk id="31" creationId="{7F4E6EE3-56E7-4D49-B7D2-D3E5A87540F0}"/>
          </ac:spMkLst>
        </pc:spChg>
        <pc:grpChg chg="add mod">
          <ac:chgData name="George O'Neill" userId="d50dc395-1bcd-4d18-bf0f-3c0e34d3b349" providerId="ADAL" clId="{3A47FD6B-070F-4F3C-8FD9-66AF08FFF001}" dt="2021-04-25T11:07:28.611" v="11677" actId="1076"/>
          <ac:grpSpMkLst>
            <pc:docMk/>
            <pc:sldMk cId="3824628825" sldId="308"/>
            <ac:grpSpMk id="19" creationId="{EC9180F0-879A-4FC1-8EBE-78076189353C}"/>
          </ac:grpSpMkLst>
        </pc:grpChg>
        <pc:picChg chg="add del mod">
          <ac:chgData name="George O'Neill" userId="d50dc395-1bcd-4d18-bf0f-3c0e34d3b349" providerId="ADAL" clId="{3A47FD6B-070F-4F3C-8FD9-66AF08FFF001}" dt="2021-04-25T10:44:32.586" v="11138" actId="478"/>
          <ac:picMkLst>
            <pc:docMk/>
            <pc:sldMk cId="3824628825" sldId="308"/>
            <ac:picMk id="9" creationId="{12AEB29C-9067-47E1-85F9-F7F8338CD4EA}"/>
          </ac:picMkLst>
        </pc:picChg>
        <pc:picChg chg="add del mod">
          <ac:chgData name="George O'Neill" userId="d50dc395-1bcd-4d18-bf0f-3c0e34d3b349" providerId="ADAL" clId="{3A47FD6B-070F-4F3C-8FD9-66AF08FFF001}" dt="2021-04-25T10:44:33.076" v="11139" actId="478"/>
          <ac:picMkLst>
            <pc:docMk/>
            <pc:sldMk cId="3824628825" sldId="308"/>
            <ac:picMk id="10" creationId="{E12A330A-C936-4ACC-9B90-1A3E45F739B5}"/>
          </ac:picMkLst>
        </pc:picChg>
        <pc:picChg chg="del">
          <ac:chgData name="George O'Neill" userId="d50dc395-1bcd-4d18-bf0f-3c0e34d3b349" providerId="ADAL" clId="{3A47FD6B-070F-4F3C-8FD9-66AF08FFF001}" dt="2021-04-25T10:22:06.084" v="10669" actId="478"/>
          <ac:picMkLst>
            <pc:docMk/>
            <pc:sldMk cId="3824628825" sldId="308"/>
            <ac:picMk id="12" creationId="{AB749803-6FE9-43FC-93D2-DC6661F7393C}"/>
          </ac:picMkLst>
        </pc:picChg>
        <pc:picChg chg="add del mod">
          <ac:chgData name="George O'Neill" userId="d50dc395-1bcd-4d18-bf0f-3c0e34d3b349" providerId="ADAL" clId="{3A47FD6B-070F-4F3C-8FD9-66AF08FFF001}" dt="2021-04-25T10:50:22.814" v="11245" actId="164"/>
          <ac:picMkLst>
            <pc:docMk/>
            <pc:sldMk cId="3824628825" sldId="308"/>
            <ac:picMk id="15" creationId="{1472EA2D-517A-4589-B8BC-02B4A0DA4205}"/>
          </ac:picMkLst>
        </pc:picChg>
        <pc:picChg chg="add mod modCrop">
          <ac:chgData name="George O'Neill" userId="d50dc395-1bcd-4d18-bf0f-3c0e34d3b349" providerId="ADAL" clId="{3A47FD6B-070F-4F3C-8FD9-66AF08FFF001}" dt="2021-04-25T11:07:46.721" v="11680" actId="1076"/>
          <ac:picMkLst>
            <pc:docMk/>
            <pc:sldMk cId="3824628825" sldId="308"/>
            <ac:picMk id="16" creationId="{71F7E79F-4355-4175-8420-22B854400EA5}"/>
          </ac:picMkLst>
        </pc:picChg>
        <pc:picChg chg="add mod">
          <ac:chgData name="George O'Neill" userId="d50dc395-1bcd-4d18-bf0f-3c0e34d3b349" providerId="ADAL" clId="{3A47FD6B-070F-4F3C-8FD9-66AF08FFF001}" dt="2021-04-25T11:07:46.721" v="11680" actId="1076"/>
          <ac:picMkLst>
            <pc:docMk/>
            <pc:sldMk cId="3824628825" sldId="308"/>
            <ac:picMk id="20" creationId="{DBB04905-1DC2-4C23-978E-8EBF8096958B}"/>
          </ac:picMkLst>
        </pc:picChg>
        <pc:cxnChg chg="add mod">
          <ac:chgData name="George O'Neill" userId="d50dc395-1bcd-4d18-bf0f-3c0e34d3b349" providerId="ADAL" clId="{3A47FD6B-070F-4F3C-8FD9-66AF08FFF001}" dt="2021-04-25T11:07:46.721" v="11680" actId="1076"/>
          <ac:cxnSpMkLst>
            <pc:docMk/>
            <pc:sldMk cId="3824628825" sldId="308"/>
            <ac:cxnSpMk id="24" creationId="{244754CA-5EDF-48C1-BDAD-31406A2BBC33}"/>
          </ac:cxnSpMkLst>
        </pc:cxnChg>
      </pc:sldChg>
      <pc:sldChg chg="addSp delSp modSp add">
        <pc:chgData name="George O'Neill" userId="d50dc395-1bcd-4d18-bf0f-3c0e34d3b349" providerId="ADAL" clId="{3A47FD6B-070F-4F3C-8FD9-66AF08FFF001}" dt="2021-04-25T10:48:32.075" v="11217"/>
        <pc:sldMkLst>
          <pc:docMk/>
          <pc:sldMk cId="1014900942" sldId="309"/>
        </pc:sldMkLst>
        <pc:spChg chg="mod">
          <ac:chgData name="George O'Neill" userId="d50dc395-1bcd-4d18-bf0f-3c0e34d3b349" providerId="ADAL" clId="{3A47FD6B-070F-4F3C-8FD9-66AF08FFF001}" dt="2021-04-25T10:43:58.976" v="11135" actId="20577"/>
          <ac:spMkLst>
            <pc:docMk/>
            <pc:sldMk cId="1014900942" sldId="309"/>
            <ac:spMk id="8" creationId="{1410F09F-0FA4-4C05-8D31-326E58EDF7C1}"/>
          </ac:spMkLst>
        </pc:spChg>
        <pc:spChg chg="add del mod">
          <ac:chgData name="George O'Neill" userId="d50dc395-1bcd-4d18-bf0f-3c0e34d3b349" providerId="ADAL" clId="{3A47FD6B-070F-4F3C-8FD9-66AF08FFF001}" dt="2021-04-25T10:48:32.075" v="11217"/>
          <ac:spMkLst>
            <pc:docMk/>
            <pc:sldMk cId="1014900942" sldId="309"/>
            <ac:spMk id="13" creationId="{EFD4A6CA-859A-4213-9C54-2B75659D4382}"/>
          </ac:spMkLst>
        </pc:spChg>
        <pc:spChg chg="add del mod">
          <ac:chgData name="George O'Neill" userId="d50dc395-1bcd-4d18-bf0f-3c0e34d3b349" providerId="ADAL" clId="{3A47FD6B-070F-4F3C-8FD9-66AF08FFF001}" dt="2021-04-25T10:48:32.075" v="11217"/>
          <ac:spMkLst>
            <pc:docMk/>
            <pc:sldMk cId="1014900942" sldId="309"/>
            <ac:spMk id="14" creationId="{B44913E7-8B0E-4167-8C07-D4FE6850A6F7}"/>
          </ac:spMkLst>
        </pc:spChg>
        <pc:picChg chg="mod">
          <ac:chgData name="George O'Neill" userId="d50dc395-1bcd-4d18-bf0f-3c0e34d3b349" providerId="ADAL" clId="{3A47FD6B-070F-4F3C-8FD9-66AF08FFF001}" dt="2021-04-25T10:44:02.897" v="11136" actId="1076"/>
          <ac:picMkLst>
            <pc:docMk/>
            <pc:sldMk cId="1014900942" sldId="309"/>
            <ac:picMk id="9" creationId="{12AEB29C-9067-47E1-85F9-F7F8338CD4EA}"/>
          </ac:picMkLst>
        </pc:picChg>
        <pc:picChg chg="mod">
          <ac:chgData name="George O'Neill" userId="d50dc395-1bcd-4d18-bf0f-3c0e34d3b349" providerId="ADAL" clId="{3A47FD6B-070F-4F3C-8FD9-66AF08FFF001}" dt="2021-04-25T10:44:02.897" v="11136" actId="1076"/>
          <ac:picMkLst>
            <pc:docMk/>
            <pc:sldMk cId="1014900942" sldId="309"/>
            <ac:picMk id="10" creationId="{E12A330A-C936-4ACC-9B90-1A3E45F739B5}"/>
          </ac:picMkLst>
        </pc:picChg>
        <pc:picChg chg="add del mod">
          <ac:chgData name="George O'Neill" userId="d50dc395-1bcd-4d18-bf0f-3c0e34d3b349" providerId="ADAL" clId="{3A47FD6B-070F-4F3C-8FD9-66AF08FFF001}" dt="2021-04-25T10:48:32.075" v="11217"/>
          <ac:picMkLst>
            <pc:docMk/>
            <pc:sldMk cId="1014900942" sldId="309"/>
            <ac:picMk id="12" creationId="{4835E7DE-5DA2-4562-A3F2-340026C82452}"/>
          </ac:picMkLst>
        </pc:picChg>
      </pc:sldChg>
      <pc:sldChg chg="addSp delSp modSp add">
        <pc:chgData name="George O'Neill" userId="d50dc395-1bcd-4d18-bf0f-3c0e34d3b349" providerId="ADAL" clId="{3A47FD6B-070F-4F3C-8FD9-66AF08FFF001}" dt="2021-04-28T16:06:55.371" v="25612" actId="1076"/>
        <pc:sldMkLst>
          <pc:docMk/>
          <pc:sldMk cId="2813348904" sldId="311"/>
        </pc:sldMkLst>
        <pc:spChg chg="add mod">
          <ac:chgData name="George O'Neill" userId="d50dc395-1bcd-4d18-bf0f-3c0e34d3b349" providerId="ADAL" clId="{3A47FD6B-070F-4F3C-8FD9-66AF08FFF001}" dt="2021-04-28T15:55:28.279" v="25356" actId="1076"/>
          <ac:spMkLst>
            <pc:docMk/>
            <pc:sldMk cId="2813348904" sldId="311"/>
            <ac:spMk id="2" creationId="{7E3C5AB9-470D-4EFD-A1E6-9089EB21690B}"/>
          </ac:spMkLst>
        </pc:spChg>
        <pc:spChg chg="mod">
          <ac:chgData name="George O'Neill" userId="d50dc395-1bcd-4d18-bf0f-3c0e34d3b349" providerId="ADAL" clId="{3A47FD6B-070F-4F3C-8FD9-66AF08FFF001}" dt="2021-04-25T11:09:12.840" v="11726" actId="20577"/>
          <ac:spMkLst>
            <pc:docMk/>
            <pc:sldMk cId="2813348904" sldId="311"/>
            <ac:spMk id="5" creationId="{52DF8BFC-F03A-4B59-9CEC-25E8A531AEB9}"/>
          </ac:spMkLst>
        </pc:spChg>
        <pc:spChg chg="add mod">
          <ac:chgData name="George O'Neill" userId="d50dc395-1bcd-4d18-bf0f-3c0e34d3b349" providerId="ADAL" clId="{3A47FD6B-070F-4F3C-8FD9-66AF08FFF001}" dt="2021-04-25T11:31:42.755" v="12317" actId="14100"/>
          <ac:spMkLst>
            <pc:docMk/>
            <pc:sldMk cId="2813348904" sldId="311"/>
            <ac:spMk id="8" creationId="{F8ACAB8F-085B-4CFC-99CE-E65EAB72BEA5}"/>
          </ac:spMkLst>
        </pc:spChg>
        <pc:spChg chg="add mod">
          <ac:chgData name="George O'Neill" userId="d50dc395-1bcd-4d18-bf0f-3c0e34d3b349" providerId="ADAL" clId="{3A47FD6B-070F-4F3C-8FD9-66AF08FFF001}" dt="2021-04-28T16:02:15.786" v="25560" actId="20577"/>
          <ac:spMkLst>
            <pc:docMk/>
            <pc:sldMk cId="2813348904" sldId="311"/>
            <ac:spMk id="19" creationId="{488DCF9C-2949-449A-AF22-C3E27E7D4756}"/>
          </ac:spMkLst>
        </pc:spChg>
        <pc:spChg chg="del">
          <ac:chgData name="George O'Neill" userId="d50dc395-1bcd-4d18-bf0f-3c0e34d3b349" providerId="ADAL" clId="{3A47FD6B-070F-4F3C-8FD9-66AF08FFF001}" dt="2021-04-25T11:09:36.671" v="11733" actId="478"/>
          <ac:spMkLst>
            <pc:docMk/>
            <pc:sldMk cId="2813348904" sldId="311"/>
            <ac:spMk id="21" creationId="{A1184DC1-55B6-4BAF-8CAC-91EFFBEC02B4}"/>
          </ac:spMkLst>
        </pc:spChg>
        <pc:spChg chg="del">
          <ac:chgData name="George O'Neill" userId="d50dc395-1bcd-4d18-bf0f-3c0e34d3b349" providerId="ADAL" clId="{3A47FD6B-070F-4F3C-8FD9-66AF08FFF001}" dt="2021-04-25T11:09:29.931" v="11729" actId="478"/>
          <ac:spMkLst>
            <pc:docMk/>
            <pc:sldMk cId="2813348904" sldId="311"/>
            <ac:spMk id="22" creationId="{F460F112-C0EE-40BF-8597-92A1ED4F0DB8}"/>
          </ac:spMkLst>
        </pc:spChg>
        <pc:spChg chg="add mod">
          <ac:chgData name="George O'Neill" userId="d50dc395-1bcd-4d18-bf0f-3c0e34d3b349" providerId="ADAL" clId="{3A47FD6B-070F-4F3C-8FD9-66AF08FFF001}" dt="2021-04-28T16:06:55.371" v="25612" actId="1076"/>
          <ac:spMkLst>
            <pc:docMk/>
            <pc:sldMk cId="2813348904" sldId="311"/>
            <ac:spMk id="26" creationId="{A02A2098-AC82-44C7-9DDC-9AF4E0D3FC7C}"/>
          </ac:spMkLst>
        </pc:spChg>
        <pc:spChg chg="del">
          <ac:chgData name="George O'Neill" userId="d50dc395-1bcd-4d18-bf0f-3c0e34d3b349" providerId="ADAL" clId="{3A47FD6B-070F-4F3C-8FD9-66AF08FFF001}" dt="2021-04-25T11:09:31.320" v="11730" actId="478"/>
          <ac:spMkLst>
            <pc:docMk/>
            <pc:sldMk cId="2813348904" sldId="311"/>
            <ac:spMk id="28" creationId="{7D4C5D26-D6C9-4E17-B4B5-127E8C9FE9AD}"/>
          </ac:spMkLst>
        </pc:spChg>
        <pc:grpChg chg="add mod">
          <ac:chgData name="George O'Neill" userId="d50dc395-1bcd-4d18-bf0f-3c0e34d3b349" providerId="ADAL" clId="{3A47FD6B-070F-4F3C-8FD9-66AF08FFF001}" dt="2021-04-28T16:01:26.709" v="25540" actId="164"/>
          <ac:grpSpMkLst>
            <pc:docMk/>
            <pc:sldMk cId="2813348904" sldId="311"/>
            <ac:grpSpMk id="13" creationId="{C9CE703D-05A4-4E26-8611-6D91F1116E11}"/>
          </ac:grpSpMkLst>
        </pc:grpChg>
        <pc:grpChg chg="del">
          <ac:chgData name="George O'Neill" userId="d50dc395-1bcd-4d18-bf0f-3c0e34d3b349" providerId="ADAL" clId="{3A47FD6B-070F-4F3C-8FD9-66AF08FFF001}" dt="2021-04-25T11:09:34.260" v="11732" actId="478"/>
          <ac:grpSpMkLst>
            <pc:docMk/>
            <pc:sldMk cId="2813348904" sldId="311"/>
            <ac:grpSpMk id="19" creationId="{EC9180F0-879A-4FC1-8EBE-78076189353C}"/>
          </ac:grpSpMkLst>
        </pc:grpChg>
        <pc:picChg chg="add del mod">
          <ac:chgData name="George O'Neill" userId="d50dc395-1bcd-4d18-bf0f-3c0e34d3b349" providerId="ADAL" clId="{3A47FD6B-070F-4F3C-8FD9-66AF08FFF001}" dt="2021-04-25T11:14:08.099" v="11804" actId="478"/>
          <ac:picMkLst>
            <pc:docMk/>
            <pc:sldMk cId="2813348904" sldId="311"/>
            <ac:picMk id="3" creationId="{76BA8451-8775-4666-B00B-9D920486649F}"/>
          </ac:picMkLst>
        </pc:picChg>
        <pc:picChg chg="add mod">
          <ac:chgData name="George O'Neill" userId="d50dc395-1bcd-4d18-bf0f-3c0e34d3b349" providerId="ADAL" clId="{3A47FD6B-070F-4F3C-8FD9-66AF08FFF001}" dt="2021-04-28T16:01:26.709" v="25540" actId="164"/>
          <ac:picMkLst>
            <pc:docMk/>
            <pc:sldMk cId="2813348904" sldId="311"/>
            <ac:picMk id="3" creationId="{DE3989FD-16B6-448F-9570-3A20314E807E}"/>
          </ac:picMkLst>
        </pc:picChg>
        <pc:picChg chg="add mod modCrop">
          <ac:chgData name="George O'Neill" userId="d50dc395-1bcd-4d18-bf0f-3c0e34d3b349" providerId="ADAL" clId="{3A47FD6B-070F-4F3C-8FD9-66AF08FFF001}" dt="2021-04-28T16:01:26.709" v="25540" actId="164"/>
          <ac:picMkLst>
            <pc:docMk/>
            <pc:sldMk cId="2813348904" sldId="311"/>
            <ac:picMk id="10" creationId="{98B697E3-D70D-465D-BE86-8A0A2890F0F2}"/>
          </ac:picMkLst>
        </pc:picChg>
        <pc:picChg chg="del">
          <ac:chgData name="George O'Neill" userId="d50dc395-1bcd-4d18-bf0f-3c0e34d3b349" providerId="ADAL" clId="{3A47FD6B-070F-4F3C-8FD9-66AF08FFF001}" dt="2021-04-25T11:09:28.310" v="11728" actId="478"/>
          <ac:picMkLst>
            <pc:docMk/>
            <pc:sldMk cId="2813348904" sldId="311"/>
            <ac:picMk id="16" creationId="{71F7E79F-4355-4175-8420-22B854400EA5}"/>
          </ac:picMkLst>
        </pc:picChg>
        <pc:picChg chg="del">
          <ac:chgData name="George O'Neill" userId="d50dc395-1bcd-4d18-bf0f-3c0e34d3b349" providerId="ADAL" clId="{3A47FD6B-070F-4F3C-8FD9-66AF08FFF001}" dt="2021-04-25T11:09:27.810" v="11727" actId="478"/>
          <ac:picMkLst>
            <pc:docMk/>
            <pc:sldMk cId="2813348904" sldId="311"/>
            <ac:picMk id="20" creationId="{DBB04905-1DC2-4C23-978E-8EBF8096958B}"/>
          </ac:picMkLst>
        </pc:picChg>
        <pc:picChg chg="add mod">
          <ac:chgData name="George O'Neill" userId="d50dc395-1bcd-4d18-bf0f-3c0e34d3b349" providerId="ADAL" clId="{3A47FD6B-070F-4F3C-8FD9-66AF08FFF001}" dt="2021-04-28T16:06:51.711" v="25610" actId="571"/>
          <ac:picMkLst>
            <pc:docMk/>
            <pc:sldMk cId="2813348904" sldId="311"/>
            <ac:picMk id="20" creationId="{F0F3A8CA-3813-4BBB-BD80-2C6F040BC985}"/>
          </ac:picMkLst>
        </pc:picChg>
        <pc:picChg chg="add mod">
          <ac:chgData name="George O'Neill" userId="d50dc395-1bcd-4d18-bf0f-3c0e34d3b349" providerId="ADAL" clId="{3A47FD6B-070F-4F3C-8FD9-66AF08FFF001}" dt="2021-04-28T16:00:01.653" v="25508" actId="1076"/>
          <ac:picMkLst>
            <pc:docMk/>
            <pc:sldMk cId="2813348904" sldId="311"/>
            <ac:picMk id="23" creationId="{4C561F52-67B9-480D-A257-19F342BEC870}"/>
          </ac:picMkLst>
        </pc:picChg>
        <pc:picChg chg="add mod">
          <ac:chgData name="George O'Neill" userId="d50dc395-1bcd-4d18-bf0f-3c0e34d3b349" providerId="ADAL" clId="{3A47FD6B-070F-4F3C-8FD9-66AF08FFF001}" dt="2021-04-28T16:06:52.661" v="25611" actId="1076"/>
          <ac:picMkLst>
            <pc:docMk/>
            <pc:sldMk cId="2813348904" sldId="311"/>
            <ac:picMk id="25" creationId="{4606AAAE-FA41-437F-B448-DA7068AE5CAA}"/>
          </ac:picMkLst>
        </pc:picChg>
        <pc:cxnChg chg="add mod">
          <ac:chgData name="George O'Neill" userId="d50dc395-1bcd-4d18-bf0f-3c0e34d3b349" providerId="ADAL" clId="{3A47FD6B-070F-4F3C-8FD9-66AF08FFF001}" dt="2021-04-28T16:01:51.258" v="25541" actId="14861"/>
          <ac:cxnSpMkLst>
            <pc:docMk/>
            <pc:sldMk cId="2813348904" sldId="311"/>
            <ac:cxnSpMk id="6" creationId="{8A99C82C-CFC0-4764-8421-3A6A83B835CF}"/>
          </ac:cxnSpMkLst>
        </pc:cxnChg>
        <pc:cxnChg chg="add mod">
          <ac:chgData name="George O'Neill" userId="d50dc395-1bcd-4d18-bf0f-3c0e34d3b349" providerId="ADAL" clId="{3A47FD6B-070F-4F3C-8FD9-66AF08FFF001}" dt="2021-04-28T16:01:55.520" v="25542" actId="14861"/>
          <ac:cxnSpMkLst>
            <pc:docMk/>
            <pc:sldMk cId="2813348904" sldId="311"/>
            <ac:cxnSpMk id="11" creationId="{B7EDA069-543D-4C9C-A930-A4A7B6FDB720}"/>
          </ac:cxnSpMkLst>
        </pc:cxnChg>
        <pc:cxnChg chg="del">
          <ac:chgData name="George O'Neill" userId="d50dc395-1bcd-4d18-bf0f-3c0e34d3b349" providerId="ADAL" clId="{3A47FD6B-070F-4F3C-8FD9-66AF08FFF001}" dt="2021-04-25T11:09:32.830" v="11731" actId="478"/>
          <ac:cxnSpMkLst>
            <pc:docMk/>
            <pc:sldMk cId="2813348904" sldId="311"/>
            <ac:cxnSpMk id="24" creationId="{244754CA-5EDF-48C1-BDAD-31406A2BBC33}"/>
          </ac:cxnSpMkLst>
        </pc:cxnChg>
      </pc:sldChg>
      <pc:sldChg chg="addSp delSp modSp add modAnim">
        <pc:chgData name="George O'Neill" userId="d50dc395-1bcd-4d18-bf0f-3c0e34d3b349" providerId="ADAL" clId="{3A47FD6B-070F-4F3C-8FD9-66AF08FFF001}" dt="2021-04-25T11:47:13.607" v="12700" actId="20577"/>
        <pc:sldMkLst>
          <pc:docMk/>
          <pc:sldMk cId="1382785487" sldId="312"/>
        </pc:sldMkLst>
        <pc:spChg chg="del">
          <ac:chgData name="George O'Neill" userId="d50dc395-1bcd-4d18-bf0f-3c0e34d3b349" providerId="ADAL" clId="{3A47FD6B-070F-4F3C-8FD9-66AF08FFF001}" dt="2021-04-25T11:14:14.819" v="11806" actId="478"/>
          <ac:spMkLst>
            <pc:docMk/>
            <pc:sldMk cId="1382785487" sldId="312"/>
            <ac:spMk id="2" creationId="{7E3C5AB9-470D-4EFD-A1E6-9089EB21690B}"/>
          </ac:spMkLst>
        </pc:spChg>
        <pc:spChg chg="add mod">
          <ac:chgData name="George O'Neill" userId="d50dc395-1bcd-4d18-bf0f-3c0e34d3b349" providerId="ADAL" clId="{3A47FD6B-070F-4F3C-8FD9-66AF08FFF001}" dt="2021-04-25T11:19:15.938" v="11840" actId="164"/>
          <ac:spMkLst>
            <pc:docMk/>
            <pc:sldMk cId="1382785487" sldId="312"/>
            <ac:spMk id="4" creationId="{A86E4384-5833-4A9C-AB8F-3F24A740EA5F}"/>
          </ac:spMkLst>
        </pc:spChg>
        <pc:spChg chg="add del mod">
          <ac:chgData name="George O'Neill" userId="d50dc395-1bcd-4d18-bf0f-3c0e34d3b349" providerId="ADAL" clId="{3A47FD6B-070F-4F3C-8FD9-66AF08FFF001}" dt="2021-04-25T11:19:21.568" v="11843"/>
          <ac:spMkLst>
            <pc:docMk/>
            <pc:sldMk cId="1382785487" sldId="312"/>
            <ac:spMk id="6" creationId="{886841FF-708C-4645-BC42-E1F6C48D9A56}"/>
          </ac:spMkLst>
        </pc:spChg>
        <pc:spChg chg="add mod topLvl">
          <ac:chgData name="George O'Neill" userId="d50dc395-1bcd-4d18-bf0f-3c0e34d3b349" providerId="ADAL" clId="{3A47FD6B-070F-4F3C-8FD9-66AF08FFF001}" dt="2021-04-25T11:32:16.231" v="12318" actId="164"/>
          <ac:spMkLst>
            <pc:docMk/>
            <pc:sldMk cId="1382785487" sldId="312"/>
            <ac:spMk id="9" creationId="{E533DEA0-51D0-4D51-80BC-1895DD274A08}"/>
          </ac:spMkLst>
        </pc:spChg>
        <pc:spChg chg="add mod topLvl">
          <ac:chgData name="George O'Neill" userId="d50dc395-1bcd-4d18-bf0f-3c0e34d3b349" providerId="ADAL" clId="{3A47FD6B-070F-4F3C-8FD9-66AF08FFF001}" dt="2021-04-25T11:32:16.231" v="12318" actId="164"/>
          <ac:spMkLst>
            <pc:docMk/>
            <pc:sldMk cId="1382785487" sldId="312"/>
            <ac:spMk id="13" creationId="{1E66F4F9-FAAB-41E0-9238-75B3B6890C27}"/>
          </ac:spMkLst>
        </pc:spChg>
        <pc:spChg chg="add mod topLvl">
          <ac:chgData name="George O'Neill" userId="d50dc395-1bcd-4d18-bf0f-3c0e34d3b349" providerId="ADAL" clId="{3A47FD6B-070F-4F3C-8FD9-66AF08FFF001}" dt="2021-04-25T11:32:16.231" v="12318" actId="164"/>
          <ac:spMkLst>
            <pc:docMk/>
            <pc:sldMk cId="1382785487" sldId="312"/>
            <ac:spMk id="14" creationId="{41887708-96E4-4523-9F96-E47D9A90DB7E}"/>
          </ac:spMkLst>
        </pc:spChg>
        <pc:spChg chg="add mod topLvl">
          <ac:chgData name="George O'Neill" userId="d50dc395-1bcd-4d18-bf0f-3c0e34d3b349" providerId="ADAL" clId="{3A47FD6B-070F-4F3C-8FD9-66AF08FFF001}" dt="2021-04-25T11:32:16.231" v="12318" actId="164"/>
          <ac:spMkLst>
            <pc:docMk/>
            <pc:sldMk cId="1382785487" sldId="312"/>
            <ac:spMk id="15" creationId="{774AFB51-C27F-4072-831A-32ECA909CA70}"/>
          </ac:spMkLst>
        </pc:spChg>
        <pc:spChg chg="add mod topLvl">
          <ac:chgData name="George O'Neill" userId="d50dc395-1bcd-4d18-bf0f-3c0e34d3b349" providerId="ADAL" clId="{3A47FD6B-070F-4F3C-8FD9-66AF08FFF001}" dt="2021-04-25T11:32:16.231" v="12318" actId="164"/>
          <ac:spMkLst>
            <pc:docMk/>
            <pc:sldMk cId="1382785487" sldId="312"/>
            <ac:spMk id="16" creationId="{C90C6741-275A-4F4A-B1FF-070247D5FDD5}"/>
          </ac:spMkLst>
        </pc:spChg>
        <pc:spChg chg="add mod topLvl">
          <ac:chgData name="George O'Neill" userId="d50dc395-1bcd-4d18-bf0f-3c0e34d3b349" providerId="ADAL" clId="{3A47FD6B-070F-4F3C-8FD9-66AF08FFF001}" dt="2021-04-25T11:32:16.231" v="12318" actId="164"/>
          <ac:spMkLst>
            <pc:docMk/>
            <pc:sldMk cId="1382785487" sldId="312"/>
            <ac:spMk id="20" creationId="{0E55F6BF-7D87-4116-A194-C4915C64002D}"/>
          </ac:spMkLst>
        </pc:spChg>
        <pc:spChg chg="add mod topLvl">
          <ac:chgData name="George O'Neill" userId="d50dc395-1bcd-4d18-bf0f-3c0e34d3b349" providerId="ADAL" clId="{3A47FD6B-070F-4F3C-8FD9-66AF08FFF001}" dt="2021-04-25T11:47:13.607" v="12700" actId="20577"/>
          <ac:spMkLst>
            <pc:docMk/>
            <pc:sldMk cId="1382785487" sldId="312"/>
            <ac:spMk id="21" creationId="{443EB41D-FC7E-4D56-9FAD-18C1C79FC0EF}"/>
          </ac:spMkLst>
        </pc:spChg>
        <pc:spChg chg="add mod topLvl">
          <ac:chgData name="George O'Neill" userId="d50dc395-1bcd-4d18-bf0f-3c0e34d3b349" providerId="ADAL" clId="{3A47FD6B-070F-4F3C-8FD9-66AF08FFF001}" dt="2021-04-25T11:32:16.231" v="12318" actId="164"/>
          <ac:spMkLst>
            <pc:docMk/>
            <pc:sldMk cId="1382785487" sldId="312"/>
            <ac:spMk id="22" creationId="{552041F9-CDA6-446E-9CA0-871D7C02E594}"/>
          </ac:spMkLst>
        </pc:spChg>
        <pc:spChg chg="add mod topLvl">
          <ac:chgData name="George O'Neill" userId="d50dc395-1bcd-4d18-bf0f-3c0e34d3b349" providerId="ADAL" clId="{3A47FD6B-070F-4F3C-8FD9-66AF08FFF001}" dt="2021-04-25T11:32:16.231" v="12318" actId="164"/>
          <ac:spMkLst>
            <pc:docMk/>
            <pc:sldMk cId="1382785487" sldId="312"/>
            <ac:spMk id="24" creationId="{A0C8EDC9-9F0B-44A1-803B-37213C094179}"/>
          </ac:spMkLst>
        </pc:spChg>
        <pc:spChg chg="mod">
          <ac:chgData name="George O'Neill" userId="d50dc395-1bcd-4d18-bf0f-3c0e34d3b349" providerId="ADAL" clId="{3A47FD6B-070F-4F3C-8FD9-66AF08FFF001}" dt="2021-04-25T11:15:51.569" v="11830" actId="1076"/>
          <ac:spMkLst>
            <pc:docMk/>
            <pc:sldMk cId="1382785487" sldId="312"/>
            <ac:spMk id="26" creationId="{A02A2098-AC82-44C7-9DDC-9AF4E0D3FC7C}"/>
          </ac:spMkLst>
        </pc:spChg>
        <pc:spChg chg="add mod topLvl">
          <ac:chgData name="George O'Neill" userId="d50dc395-1bcd-4d18-bf0f-3c0e34d3b349" providerId="ADAL" clId="{3A47FD6B-070F-4F3C-8FD9-66AF08FFF001}" dt="2021-04-25T11:32:16.231" v="12318" actId="164"/>
          <ac:spMkLst>
            <pc:docMk/>
            <pc:sldMk cId="1382785487" sldId="312"/>
            <ac:spMk id="27" creationId="{7D58D989-3631-42B7-9E9D-9D9796F83D75}"/>
          </ac:spMkLst>
        </pc:spChg>
        <pc:spChg chg="add mod topLvl">
          <ac:chgData name="George O'Neill" userId="d50dc395-1bcd-4d18-bf0f-3c0e34d3b349" providerId="ADAL" clId="{3A47FD6B-070F-4F3C-8FD9-66AF08FFF001}" dt="2021-04-25T11:32:16.231" v="12318" actId="164"/>
          <ac:spMkLst>
            <pc:docMk/>
            <pc:sldMk cId="1382785487" sldId="312"/>
            <ac:spMk id="28" creationId="{44ED72D0-D33B-48F8-80E3-67525EDB0195}"/>
          </ac:spMkLst>
        </pc:spChg>
        <pc:spChg chg="add mod">
          <ac:chgData name="George O'Neill" userId="d50dc395-1bcd-4d18-bf0f-3c0e34d3b349" providerId="ADAL" clId="{3A47FD6B-070F-4F3C-8FD9-66AF08FFF001}" dt="2021-04-25T11:35:46.294" v="12659" actId="20577"/>
          <ac:spMkLst>
            <pc:docMk/>
            <pc:sldMk cId="1382785487" sldId="312"/>
            <ac:spMk id="31" creationId="{143FA8BA-BCF6-423E-8674-111AEB02E8F7}"/>
          </ac:spMkLst>
        </pc:spChg>
        <pc:grpChg chg="add mod">
          <ac:chgData name="George O'Neill" userId="d50dc395-1bcd-4d18-bf0f-3c0e34d3b349" providerId="ADAL" clId="{3A47FD6B-070F-4F3C-8FD9-66AF08FFF001}" dt="2021-04-25T11:26:56.026" v="12018" actId="1076"/>
          <ac:grpSpMkLst>
            <pc:docMk/>
            <pc:sldMk cId="1382785487" sldId="312"/>
            <ac:grpSpMk id="8" creationId="{9B147A59-BEE1-4D33-A114-8814A1214BC5}"/>
          </ac:grpSpMkLst>
        </pc:grpChg>
        <pc:grpChg chg="add del mod">
          <ac:chgData name="George O'Neill" userId="d50dc395-1bcd-4d18-bf0f-3c0e34d3b349" providerId="ADAL" clId="{3A47FD6B-070F-4F3C-8FD9-66AF08FFF001}" dt="2021-04-25T11:27:35.906" v="12022" actId="165"/>
          <ac:grpSpMkLst>
            <pc:docMk/>
            <pc:sldMk cId="1382785487" sldId="312"/>
            <ac:grpSpMk id="29" creationId="{54C075D7-CD8F-4553-B6D0-845ED02E2668}"/>
          </ac:grpSpMkLst>
        </pc:grpChg>
        <pc:grpChg chg="add mod">
          <ac:chgData name="George O'Neill" userId="d50dc395-1bcd-4d18-bf0f-3c0e34d3b349" providerId="ADAL" clId="{3A47FD6B-070F-4F3C-8FD9-66AF08FFF001}" dt="2021-04-25T11:47:13.607" v="12700" actId="20577"/>
          <ac:grpSpMkLst>
            <pc:docMk/>
            <pc:sldMk cId="1382785487" sldId="312"/>
            <ac:grpSpMk id="30" creationId="{AF74585C-1A27-48D1-A730-2E6BABBD2AF4}"/>
          </ac:grpSpMkLst>
        </pc:grpChg>
        <pc:picChg chg="add mod modCrop">
          <ac:chgData name="George O'Neill" userId="d50dc395-1bcd-4d18-bf0f-3c0e34d3b349" providerId="ADAL" clId="{3A47FD6B-070F-4F3C-8FD9-66AF08FFF001}" dt="2021-04-25T11:26:51.694" v="12017" actId="732"/>
          <ac:picMkLst>
            <pc:docMk/>
            <pc:sldMk cId="1382785487" sldId="312"/>
            <ac:picMk id="3" creationId="{130B88D9-FFE5-46FC-8070-5892453B434F}"/>
          </ac:picMkLst>
        </pc:picChg>
        <pc:picChg chg="del">
          <ac:chgData name="George O'Neill" userId="d50dc395-1bcd-4d18-bf0f-3c0e34d3b349" providerId="ADAL" clId="{3A47FD6B-070F-4F3C-8FD9-66AF08FFF001}" dt="2021-04-25T11:14:14.819" v="11806" actId="478"/>
          <ac:picMkLst>
            <pc:docMk/>
            <pc:sldMk cId="1382785487" sldId="312"/>
            <ac:picMk id="23" creationId="{4C561F52-67B9-480D-A257-19F342BEC870}"/>
          </ac:picMkLst>
        </pc:picChg>
        <pc:picChg chg="mod">
          <ac:chgData name="George O'Neill" userId="d50dc395-1bcd-4d18-bf0f-3c0e34d3b349" providerId="ADAL" clId="{3A47FD6B-070F-4F3C-8FD9-66AF08FFF001}" dt="2021-04-25T11:14:34.819" v="11817" actId="1076"/>
          <ac:picMkLst>
            <pc:docMk/>
            <pc:sldMk cId="1382785487" sldId="312"/>
            <ac:picMk id="25" creationId="{4606AAAE-FA41-437F-B448-DA7068AE5CAA}"/>
          </ac:picMkLst>
        </pc:picChg>
        <pc:cxnChg chg="add mod topLvl">
          <ac:chgData name="George O'Neill" userId="d50dc395-1bcd-4d18-bf0f-3c0e34d3b349" providerId="ADAL" clId="{3A47FD6B-070F-4F3C-8FD9-66AF08FFF001}" dt="2021-04-25T11:32:16.231" v="12318" actId="164"/>
          <ac:cxnSpMkLst>
            <pc:docMk/>
            <pc:sldMk cId="1382785487" sldId="312"/>
            <ac:cxnSpMk id="11" creationId="{D9FB469F-6D72-447D-ADFE-534EE155E89F}"/>
          </ac:cxnSpMkLst>
        </pc:cxnChg>
        <pc:cxnChg chg="add mod topLvl">
          <ac:chgData name="George O'Neill" userId="d50dc395-1bcd-4d18-bf0f-3c0e34d3b349" providerId="ADAL" clId="{3A47FD6B-070F-4F3C-8FD9-66AF08FFF001}" dt="2021-04-25T11:32:16.231" v="12318" actId="164"/>
          <ac:cxnSpMkLst>
            <pc:docMk/>
            <pc:sldMk cId="1382785487" sldId="312"/>
            <ac:cxnSpMk id="19" creationId="{6C05EBD6-9EAE-4A8F-BE47-9BFB012E03F9}"/>
          </ac:cxnSpMkLst>
        </pc:cxnChg>
      </pc:sldChg>
      <pc:sldChg chg="addSp delSp modSp add setBg">
        <pc:chgData name="George O'Neill" userId="d50dc395-1bcd-4d18-bf0f-3c0e34d3b349" providerId="ADAL" clId="{3A47FD6B-070F-4F3C-8FD9-66AF08FFF001}" dt="2021-04-28T11:27:39.137" v="24490" actId="20577"/>
        <pc:sldMkLst>
          <pc:docMk/>
          <pc:sldMk cId="2879820267" sldId="313"/>
        </pc:sldMkLst>
        <pc:spChg chg="del">
          <ac:chgData name="George O'Neill" userId="d50dc395-1bcd-4d18-bf0f-3c0e34d3b349" providerId="ADAL" clId="{3A47FD6B-070F-4F3C-8FD9-66AF08FFF001}" dt="2021-04-25T14:11:25.617" v="14268" actId="478"/>
          <ac:spMkLst>
            <pc:docMk/>
            <pc:sldMk cId="2879820267" sldId="313"/>
            <ac:spMk id="3" creationId="{B04E4724-8718-4E17-A08C-42573A3120EB}"/>
          </ac:spMkLst>
        </pc:spChg>
        <pc:spChg chg="add del mod">
          <ac:chgData name="George O'Neill" userId="d50dc395-1bcd-4d18-bf0f-3c0e34d3b349" providerId="ADAL" clId="{3A47FD6B-070F-4F3C-8FD9-66AF08FFF001}" dt="2021-04-25T14:11:27.337" v="14269" actId="478"/>
          <ac:spMkLst>
            <pc:docMk/>
            <pc:sldMk cId="2879820267" sldId="313"/>
            <ac:spMk id="4" creationId="{D370AEF0-E165-4106-9394-8FA90F05BCC9}"/>
          </ac:spMkLst>
        </pc:spChg>
        <pc:spChg chg="mod">
          <ac:chgData name="George O'Neill" userId="d50dc395-1bcd-4d18-bf0f-3c0e34d3b349" providerId="ADAL" clId="{3A47FD6B-070F-4F3C-8FD9-66AF08FFF001}" dt="2021-04-25T14:11:41.166" v="14315" actId="20577"/>
          <ac:spMkLst>
            <pc:docMk/>
            <pc:sldMk cId="2879820267" sldId="313"/>
            <ac:spMk id="5" creationId="{52DF8BFC-F03A-4B59-9CEC-25E8A531AEB9}"/>
          </ac:spMkLst>
        </pc:spChg>
        <pc:spChg chg="add mod">
          <ac:chgData name="George O'Neill" userId="d50dc395-1bcd-4d18-bf0f-3c0e34d3b349" providerId="ADAL" clId="{3A47FD6B-070F-4F3C-8FD9-66AF08FFF001}" dt="2021-04-28T11:27:39.137" v="24490" actId="20577"/>
          <ac:spMkLst>
            <pc:docMk/>
            <pc:sldMk cId="2879820267" sldId="313"/>
            <ac:spMk id="7" creationId="{C401C61F-0744-4421-BC27-7890B1B66057}"/>
          </ac:spMkLst>
        </pc:spChg>
      </pc:sldChg>
      <pc:sldChg chg="addSp modSp add ord">
        <pc:chgData name="George O'Neill" userId="d50dc395-1bcd-4d18-bf0f-3c0e34d3b349" providerId="ADAL" clId="{3A47FD6B-070F-4F3C-8FD9-66AF08FFF001}" dt="2021-04-28T11:27:27.421" v="24469" actId="20577"/>
        <pc:sldMkLst>
          <pc:docMk/>
          <pc:sldMk cId="3552227350" sldId="314"/>
        </pc:sldMkLst>
        <pc:spChg chg="mod">
          <ac:chgData name="George O'Neill" userId="d50dc395-1bcd-4d18-bf0f-3c0e34d3b349" providerId="ADAL" clId="{3A47FD6B-070F-4F3C-8FD9-66AF08FFF001}" dt="2021-04-25T14:13:52.989" v="14412" actId="20577"/>
          <ac:spMkLst>
            <pc:docMk/>
            <pc:sldMk cId="3552227350" sldId="314"/>
            <ac:spMk id="5" creationId="{52DF8BFC-F03A-4B59-9CEC-25E8A531AEB9}"/>
          </ac:spMkLst>
        </pc:spChg>
        <pc:spChg chg="add mod">
          <ac:chgData name="George O'Neill" userId="d50dc395-1bcd-4d18-bf0f-3c0e34d3b349" providerId="ADAL" clId="{3A47FD6B-070F-4F3C-8FD9-66AF08FFF001}" dt="2021-04-25T14:16:02.796" v="14479" actId="1076"/>
          <ac:spMkLst>
            <pc:docMk/>
            <pc:sldMk cId="3552227350" sldId="314"/>
            <ac:spMk id="6" creationId="{6D9BAAEC-9D2D-4FCD-9B71-E56F953E421E}"/>
          </ac:spMkLst>
        </pc:spChg>
        <pc:spChg chg="mod">
          <ac:chgData name="George O'Neill" userId="d50dc395-1bcd-4d18-bf0f-3c0e34d3b349" providerId="ADAL" clId="{3A47FD6B-070F-4F3C-8FD9-66AF08FFF001}" dt="2021-04-28T11:27:27.421" v="24469" actId="20577"/>
          <ac:spMkLst>
            <pc:docMk/>
            <pc:sldMk cId="3552227350" sldId="314"/>
            <ac:spMk id="7" creationId="{C401C61F-0744-4421-BC27-7890B1B66057}"/>
          </ac:spMkLst>
        </pc:spChg>
      </pc:sldChg>
      <pc:sldChg chg="modSp add setBg">
        <pc:chgData name="George O'Neill" userId="d50dc395-1bcd-4d18-bf0f-3c0e34d3b349" providerId="ADAL" clId="{3A47FD6B-070F-4F3C-8FD9-66AF08FFF001}" dt="2021-04-28T11:27:17.421" v="24450" actId="20577"/>
        <pc:sldMkLst>
          <pc:docMk/>
          <pc:sldMk cId="3959479854" sldId="315"/>
        </pc:sldMkLst>
        <pc:spChg chg="mod">
          <ac:chgData name="George O'Neill" userId="d50dc395-1bcd-4d18-bf0f-3c0e34d3b349" providerId="ADAL" clId="{3A47FD6B-070F-4F3C-8FD9-66AF08FFF001}" dt="2021-04-25T14:17:34.295" v="14493" actId="20577"/>
          <ac:spMkLst>
            <pc:docMk/>
            <pc:sldMk cId="3959479854" sldId="315"/>
            <ac:spMk id="5" creationId="{52DF8BFC-F03A-4B59-9CEC-25E8A531AEB9}"/>
          </ac:spMkLst>
        </pc:spChg>
        <pc:spChg chg="mod">
          <ac:chgData name="George O'Neill" userId="d50dc395-1bcd-4d18-bf0f-3c0e34d3b349" providerId="ADAL" clId="{3A47FD6B-070F-4F3C-8FD9-66AF08FFF001}" dt="2021-04-25T14:17:10.856" v="14490" actId="1076"/>
          <ac:spMkLst>
            <pc:docMk/>
            <pc:sldMk cId="3959479854" sldId="315"/>
            <ac:spMk id="6" creationId="{6D9BAAEC-9D2D-4FCD-9B71-E56F953E421E}"/>
          </ac:spMkLst>
        </pc:spChg>
        <pc:spChg chg="mod">
          <ac:chgData name="George O'Neill" userId="d50dc395-1bcd-4d18-bf0f-3c0e34d3b349" providerId="ADAL" clId="{3A47FD6B-070F-4F3C-8FD9-66AF08FFF001}" dt="2021-04-28T11:27:17.421" v="24450" actId="20577"/>
          <ac:spMkLst>
            <pc:docMk/>
            <pc:sldMk cId="3959479854" sldId="315"/>
            <ac:spMk id="7" creationId="{C401C61F-0744-4421-BC27-7890B1B66057}"/>
          </ac:spMkLst>
        </pc:spChg>
      </pc:sldChg>
      <pc:sldChg chg="modSp add setBg">
        <pc:chgData name="George O'Neill" userId="d50dc395-1bcd-4d18-bf0f-3c0e34d3b349" providerId="ADAL" clId="{3A47FD6B-070F-4F3C-8FD9-66AF08FFF001}" dt="2021-04-28T11:26:58.434" v="24429" actId="20577"/>
        <pc:sldMkLst>
          <pc:docMk/>
          <pc:sldMk cId="3867750651" sldId="316"/>
        </pc:sldMkLst>
        <pc:spChg chg="mod">
          <ac:chgData name="George O'Neill" userId="d50dc395-1bcd-4d18-bf0f-3c0e34d3b349" providerId="ADAL" clId="{3A47FD6B-070F-4F3C-8FD9-66AF08FFF001}" dt="2021-04-25T14:17:48.833" v="14495" actId="20577"/>
          <ac:spMkLst>
            <pc:docMk/>
            <pc:sldMk cId="3867750651" sldId="316"/>
            <ac:spMk id="5" creationId="{52DF8BFC-F03A-4B59-9CEC-25E8A531AEB9}"/>
          </ac:spMkLst>
        </pc:spChg>
        <pc:spChg chg="mod">
          <ac:chgData name="George O'Neill" userId="d50dc395-1bcd-4d18-bf0f-3c0e34d3b349" providerId="ADAL" clId="{3A47FD6B-070F-4F3C-8FD9-66AF08FFF001}" dt="2021-04-25T14:18:47.797" v="14523" actId="207"/>
          <ac:spMkLst>
            <pc:docMk/>
            <pc:sldMk cId="3867750651" sldId="316"/>
            <ac:spMk id="6" creationId="{6D9BAAEC-9D2D-4FCD-9B71-E56F953E421E}"/>
          </ac:spMkLst>
        </pc:spChg>
        <pc:spChg chg="mod">
          <ac:chgData name="George O'Neill" userId="d50dc395-1bcd-4d18-bf0f-3c0e34d3b349" providerId="ADAL" clId="{3A47FD6B-070F-4F3C-8FD9-66AF08FFF001}" dt="2021-04-28T11:26:58.434" v="24429" actId="20577"/>
          <ac:spMkLst>
            <pc:docMk/>
            <pc:sldMk cId="3867750651" sldId="316"/>
            <ac:spMk id="7" creationId="{C401C61F-0744-4421-BC27-7890B1B66057}"/>
          </ac:spMkLst>
        </pc:spChg>
      </pc:sldChg>
      <pc:sldChg chg="addSp delSp modSp add">
        <pc:chgData name="George O'Neill" userId="d50dc395-1bcd-4d18-bf0f-3c0e34d3b349" providerId="ADAL" clId="{3A47FD6B-070F-4F3C-8FD9-66AF08FFF001}" dt="2021-04-28T16:19:06.018" v="25712" actId="20577"/>
        <pc:sldMkLst>
          <pc:docMk/>
          <pc:sldMk cId="3971016449" sldId="317"/>
        </pc:sldMkLst>
        <pc:spChg chg="del mod">
          <ac:chgData name="George O'Neill" userId="d50dc395-1bcd-4d18-bf0f-3c0e34d3b349" providerId="ADAL" clId="{3A47FD6B-070F-4F3C-8FD9-66AF08FFF001}" dt="2021-04-25T14:46:58.808" v="14642" actId="478"/>
          <ac:spMkLst>
            <pc:docMk/>
            <pc:sldMk cId="3971016449" sldId="317"/>
            <ac:spMk id="2" creationId="{2488BF3B-750C-4FCA-8613-64626F21A145}"/>
          </ac:spMkLst>
        </pc:spChg>
        <pc:spChg chg="del">
          <ac:chgData name="George O'Neill" userId="d50dc395-1bcd-4d18-bf0f-3c0e34d3b349" providerId="ADAL" clId="{3A47FD6B-070F-4F3C-8FD9-66AF08FFF001}" dt="2021-04-25T14:46:54.565" v="14640" actId="478"/>
          <ac:spMkLst>
            <pc:docMk/>
            <pc:sldMk cId="3971016449" sldId="317"/>
            <ac:spMk id="3" creationId="{AB1741FB-74D1-4E94-BE65-243FD570F7B4}"/>
          </ac:spMkLst>
        </pc:spChg>
        <pc:spChg chg="del">
          <ac:chgData name="George O'Neill" userId="d50dc395-1bcd-4d18-bf0f-3c0e34d3b349" providerId="ADAL" clId="{3A47FD6B-070F-4F3C-8FD9-66AF08FFF001}" dt="2021-04-25T14:46:52.599" v="14639" actId="478"/>
          <ac:spMkLst>
            <pc:docMk/>
            <pc:sldMk cId="3971016449" sldId="317"/>
            <ac:spMk id="4" creationId="{543171FA-B06A-4507-85F2-6C85F94FC206}"/>
          </ac:spMkLst>
        </pc:spChg>
        <pc:spChg chg="mod">
          <ac:chgData name="George O'Neill" userId="d50dc395-1bcd-4d18-bf0f-3c0e34d3b349" providerId="ADAL" clId="{3A47FD6B-070F-4F3C-8FD9-66AF08FFF001}" dt="2021-04-25T14:46:10.639" v="14531" actId="20577"/>
          <ac:spMkLst>
            <pc:docMk/>
            <pc:sldMk cId="3971016449" sldId="317"/>
            <ac:spMk id="5" creationId="{52DF8BFC-F03A-4B59-9CEC-25E8A531AEB9}"/>
          </ac:spMkLst>
        </pc:spChg>
        <pc:spChg chg="mod">
          <ac:chgData name="George O'Neill" userId="d50dc395-1bcd-4d18-bf0f-3c0e34d3b349" providerId="ADAL" clId="{3A47FD6B-070F-4F3C-8FD9-66AF08FFF001}" dt="2021-04-28T16:19:06.018" v="25712" actId="20577"/>
          <ac:spMkLst>
            <pc:docMk/>
            <pc:sldMk cId="3971016449" sldId="317"/>
            <ac:spMk id="9" creationId="{4083AEF4-26B1-4236-A917-A5A07F61B051}"/>
          </ac:spMkLst>
        </pc:spChg>
        <pc:spChg chg="add mod">
          <ac:chgData name="George O'Neill" userId="d50dc395-1bcd-4d18-bf0f-3c0e34d3b349" providerId="ADAL" clId="{3A47FD6B-070F-4F3C-8FD9-66AF08FFF001}" dt="2021-04-28T11:29:42.500" v="24581" actId="20577"/>
          <ac:spMkLst>
            <pc:docMk/>
            <pc:sldMk cId="3971016449" sldId="317"/>
            <ac:spMk id="10" creationId="{17D2924B-CF01-439A-A1BC-00D22F83EE81}"/>
          </ac:spMkLst>
        </pc:spChg>
      </pc:sldChg>
      <pc:sldChg chg="addSp delSp modSp add">
        <pc:chgData name="George O'Neill" userId="d50dc395-1bcd-4d18-bf0f-3c0e34d3b349" providerId="ADAL" clId="{3A47FD6B-070F-4F3C-8FD9-66AF08FFF001}" dt="2021-04-28T15:46:55.320" v="25346" actId="478"/>
        <pc:sldMkLst>
          <pc:docMk/>
          <pc:sldMk cId="4286361133" sldId="318"/>
        </pc:sldMkLst>
        <pc:spChg chg="add mod">
          <ac:chgData name="George O'Neill" userId="d50dc395-1bcd-4d18-bf0f-3c0e34d3b349" providerId="ADAL" clId="{3A47FD6B-070F-4F3C-8FD9-66AF08FFF001}" dt="2021-04-25T14:55:27.286" v="15034" actId="1076"/>
          <ac:spMkLst>
            <pc:docMk/>
            <pc:sldMk cId="4286361133" sldId="318"/>
            <ac:spMk id="2" creationId="{4B48A0D1-2FD0-4877-8CA7-E1E5D2805B45}"/>
          </ac:spMkLst>
        </pc:spChg>
        <pc:spChg chg="del">
          <ac:chgData name="George O'Neill" userId="d50dc395-1bcd-4d18-bf0f-3c0e34d3b349" providerId="ADAL" clId="{3A47FD6B-070F-4F3C-8FD9-66AF08FFF001}" dt="2021-04-25T14:53:40.057" v="14847" actId="478"/>
          <ac:spMkLst>
            <pc:docMk/>
            <pc:sldMk cId="4286361133" sldId="318"/>
            <ac:spMk id="4" creationId="{FF9AF771-A361-463E-8978-A264F17A60D4}"/>
          </ac:spMkLst>
        </pc:spChg>
        <pc:spChg chg="mod">
          <ac:chgData name="George O'Neill" userId="d50dc395-1bcd-4d18-bf0f-3c0e34d3b349" providerId="ADAL" clId="{3A47FD6B-070F-4F3C-8FD9-66AF08FFF001}" dt="2021-04-25T14:52:58.417" v="14841" actId="20577"/>
          <ac:spMkLst>
            <pc:docMk/>
            <pc:sldMk cId="4286361133" sldId="318"/>
            <ac:spMk id="5" creationId="{52DF8BFC-F03A-4B59-9CEC-25E8A531AEB9}"/>
          </ac:spMkLst>
        </pc:spChg>
        <pc:spChg chg="del">
          <ac:chgData name="George O'Neill" userId="d50dc395-1bcd-4d18-bf0f-3c0e34d3b349" providerId="ADAL" clId="{3A47FD6B-070F-4F3C-8FD9-66AF08FFF001}" dt="2021-04-25T14:53:38.068" v="14846" actId="478"/>
          <ac:spMkLst>
            <pc:docMk/>
            <pc:sldMk cId="4286361133" sldId="318"/>
            <ac:spMk id="6" creationId="{919120D9-7FDA-4887-BFE3-EB612AB0CE31}"/>
          </ac:spMkLst>
        </pc:spChg>
        <pc:spChg chg="del">
          <ac:chgData name="George O'Neill" userId="d50dc395-1bcd-4d18-bf0f-3c0e34d3b349" providerId="ADAL" clId="{3A47FD6B-070F-4F3C-8FD9-66AF08FFF001}" dt="2021-04-25T14:53:32.447" v="14844" actId="478"/>
          <ac:spMkLst>
            <pc:docMk/>
            <pc:sldMk cId="4286361133" sldId="318"/>
            <ac:spMk id="7" creationId="{798E484C-401B-46A8-AB83-57CD8879E6E5}"/>
          </ac:spMkLst>
        </pc:spChg>
        <pc:spChg chg="mod">
          <ac:chgData name="George O'Neill" userId="d50dc395-1bcd-4d18-bf0f-3c0e34d3b349" providerId="ADAL" clId="{3A47FD6B-070F-4F3C-8FD9-66AF08FFF001}" dt="2021-04-25T15:01:04.805" v="15414" actId="20577"/>
          <ac:spMkLst>
            <pc:docMk/>
            <pc:sldMk cId="4286361133" sldId="318"/>
            <ac:spMk id="10" creationId="{8269A328-9BC6-4F70-8CF9-5543F2091E22}"/>
          </ac:spMkLst>
        </pc:spChg>
        <pc:spChg chg="del">
          <ac:chgData name="George O'Neill" userId="d50dc395-1bcd-4d18-bf0f-3c0e34d3b349" providerId="ADAL" clId="{3A47FD6B-070F-4F3C-8FD9-66AF08FFF001}" dt="2021-04-25T14:53:36.587" v="14845" actId="478"/>
          <ac:spMkLst>
            <pc:docMk/>
            <pc:sldMk cId="4286361133" sldId="318"/>
            <ac:spMk id="13" creationId="{6C042942-7D6D-43CB-989F-55EAAAFE855E}"/>
          </ac:spMkLst>
        </pc:spChg>
        <pc:spChg chg="del">
          <ac:chgData name="George O'Neill" userId="d50dc395-1bcd-4d18-bf0f-3c0e34d3b349" providerId="ADAL" clId="{3A47FD6B-070F-4F3C-8FD9-66AF08FFF001}" dt="2021-04-25T14:53:03.356" v="14843" actId="478"/>
          <ac:spMkLst>
            <pc:docMk/>
            <pc:sldMk cId="4286361133" sldId="318"/>
            <ac:spMk id="14" creationId="{81A4515D-FCD6-4DEA-8D30-9A25B37EAA45}"/>
          </ac:spMkLst>
        </pc:spChg>
        <pc:spChg chg="add del mod">
          <ac:chgData name="George O'Neill" userId="d50dc395-1bcd-4d18-bf0f-3c0e34d3b349" providerId="ADAL" clId="{3A47FD6B-070F-4F3C-8FD9-66AF08FFF001}" dt="2021-04-28T15:46:55.320" v="25346" actId="478"/>
          <ac:spMkLst>
            <pc:docMk/>
            <pc:sldMk cId="4286361133" sldId="318"/>
            <ac:spMk id="15" creationId="{9A5B72F5-0FC4-47AD-AEF6-6E5453C846DA}"/>
          </ac:spMkLst>
        </pc:spChg>
        <pc:picChg chg="del">
          <ac:chgData name="George O'Neill" userId="d50dc395-1bcd-4d18-bf0f-3c0e34d3b349" providerId="ADAL" clId="{3A47FD6B-070F-4F3C-8FD9-66AF08FFF001}" dt="2021-04-25T14:53:00.937" v="14842" actId="478"/>
          <ac:picMkLst>
            <pc:docMk/>
            <pc:sldMk cId="4286361133" sldId="318"/>
            <ac:picMk id="9" creationId="{4DD346F8-AD5B-4DAD-9E3A-598E3C3B0CED}"/>
          </ac:picMkLst>
        </pc:picChg>
        <pc:picChg chg="add mod">
          <ac:chgData name="George O'Neill" userId="d50dc395-1bcd-4d18-bf0f-3c0e34d3b349" providerId="ADAL" clId="{3A47FD6B-070F-4F3C-8FD9-66AF08FFF001}" dt="2021-04-25T14:54:37.766" v="15004" actId="14100"/>
          <ac:picMkLst>
            <pc:docMk/>
            <pc:sldMk cId="4286361133" sldId="318"/>
            <ac:picMk id="11" creationId="{863CFCE1-5E46-4E0A-8103-22530ED59045}"/>
          </ac:picMkLst>
        </pc:picChg>
      </pc:sldChg>
      <pc:sldChg chg="addSp delSp modSp add">
        <pc:chgData name="George O'Neill" userId="d50dc395-1bcd-4d18-bf0f-3c0e34d3b349" providerId="ADAL" clId="{3A47FD6B-070F-4F3C-8FD9-66AF08FFF001}" dt="2021-04-25T18:02:27.452" v="16449" actId="692"/>
        <pc:sldMkLst>
          <pc:docMk/>
          <pc:sldMk cId="1869964215" sldId="320"/>
        </pc:sldMkLst>
        <pc:spChg chg="mod">
          <ac:chgData name="George O'Neill" userId="d50dc395-1bcd-4d18-bf0f-3c0e34d3b349" providerId="ADAL" clId="{3A47FD6B-070F-4F3C-8FD9-66AF08FFF001}" dt="2021-04-25T15:14:05.505" v="15685" actId="20577"/>
          <ac:spMkLst>
            <pc:docMk/>
            <pc:sldMk cId="1869964215" sldId="320"/>
            <ac:spMk id="5" creationId="{52DF8BFC-F03A-4B59-9CEC-25E8A531AEB9}"/>
          </ac:spMkLst>
        </pc:spChg>
        <pc:spChg chg="del">
          <ac:chgData name="George O'Neill" userId="d50dc395-1bcd-4d18-bf0f-3c0e34d3b349" providerId="ADAL" clId="{3A47FD6B-070F-4F3C-8FD9-66AF08FFF001}" dt="2021-04-25T15:14:20.925" v="15695" actId="478"/>
          <ac:spMkLst>
            <pc:docMk/>
            <pc:sldMk cId="1869964215" sldId="320"/>
            <ac:spMk id="6" creationId="{789699AD-DC1F-4EDD-B93C-85E13CF80887}"/>
          </ac:spMkLst>
        </pc:spChg>
        <pc:spChg chg="del">
          <ac:chgData name="George O'Neill" userId="d50dc395-1bcd-4d18-bf0f-3c0e34d3b349" providerId="ADAL" clId="{3A47FD6B-070F-4F3C-8FD9-66AF08FFF001}" dt="2021-04-25T15:14:29.170" v="15701" actId="478"/>
          <ac:spMkLst>
            <pc:docMk/>
            <pc:sldMk cId="1869964215" sldId="320"/>
            <ac:spMk id="9" creationId="{0BAE1D7D-C296-4E40-A261-48EBF939B736}"/>
          </ac:spMkLst>
        </pc:spChg>
        <pc:spChg chg="del">
          <ac:chgData name="George O'Neill" userId="d50dc395-1bcd-4d18-bf0f-3c0e34d3b349" providerId="ADAL" clId="{3A47FD6B-070F-4F3C-8FD9-66AF08FFF001}" dt="2021-04-25T15:14:24.909" v="15698" actId="478"/>
          <ac:spMkLst>
            <pc:docMk/>
            <pc:sldMk cId="1869964215" sldId="320"/>
            <ac:spMk id="10" creationId="{0695FBE3-71E5-4982-B0D7-A9AE5B79B1A9}"/>
          </ac:spMkLst>
        </pc:spChg>
        <pc:spChg chg="del">
          <ac:chgData name="George O'Neill" userId="d50dc395-1bcd-4d18-bf0f-3c0e34d3b349" providerId="ADAL" clId="{3A47FD6B-070F-4F3C-8FD9-66AF08FFF001}" dt="2021-04-25T15:14:22.476" v="15696" actId="478"/>
          <ac:spMkLst>
            <pc:docMk/>
            <pc:sldMk cId="1869964215" sldId="320"/>
            <ac:spMk id="11" creationId="{CBD7CCB5-36A3-49C6-91BE-FAC07BDAEFB0}"/>
          </ac:spMkLst>
        </pc:spChg>
        <pc:spChg chg="del">
          <ac:chgData name="George O'Neill" userId="d50dc395-1bcd-4d18-bf0f-3c0e34d3b349" providerId="ADAL" clId="{3A47FD6B-070F-4F3C-8FD9-66AF08FFF001}" dt="2021-04-25T15:14:16.548" v="15693" actId="478"/>
          <ac:spMkLst>
            <pc:docMk/>
            <pc:sldMk cId="1869964215" sldId="320"/>
            <ac:spMk id="14" creationId="{0A69E775-BFD6-43B7-8BDA-3D0CA41B5FBE}"/>
          </ac:spMkLst>
        </pc:spChg>
        <pc:spChg chg="del">
          <ac:chgData name="George O'Neill" userId="d50dc395-1bcd-4d18-bf0f-3c0e34d3b349" providerId="ADAL" clId="{3A47FD6B-070F-4F3C-8FD9-66AF08FFF001}" dt="2021-04-25T15:14:13.374" v="15690" actId="478"/>
          <ac:spMkLst>
            <pc:docMk/>
            <pc:sldMk cId="1869964215" sldId="320"/>
            <ac:spMk id="15" creationId="{6EBC20F1-08D9-45E0-AC2A-EAD4B9782035}"/>
          </ac:spMkLst>
        </pc:spChg>
        <pc:spChg chg="del">
          <ac:chgData name="George O'Neill" userId="d50dc395-1bcd-4d18-bf0f-3c0e34d3b349" providerId="ADAL" clId="{3A47FD6B-070F-4F3C-8FD9-66AF08FFF001}" dt="2021-04-25T15:14:18.970" v="15694" actId="478"/>
          <ac:spMkLst>
            <pc:docMk/>
            <pc:sldMk cId="1869964215" sldId="320"/>
            <ac:spMk id="16" creationId="{24096049-A70E-418D-88F1-85FE042AFD44}"/>
          </ac:spMkLst>
        </pc:spChg>
        <pc:spChg chg="del">
          <ac:chgData name="George O'Neill" userId="d50dc395-1bcd-4d18-bf0f-3c0e34d3b349" providerId="ADAL" clId="{3A47FD6B-070F-4F3C-8FD9-66AF08FFF001}" dt="2021-04-25T15:14:10.644" v="15688" actId="478"/>
          <ac:spMkLst>
            <pc:docMk/>
            <pc:sldMk cId="1869964215" sldId="320"/>
            <ac:spMk id="19" creationId="{B60B2570-95F8-4692-9E1E-F30C8AAB64FC}"/>
          </ac:spMkLst>
        </pc:spChg>
        <pc:spChg chg="del">
          <ac:chgData name="George O'Neill" userId="d50dc395-1bcd-4d18-bf0f-3c0e34d3b349" providerId="ADAL" clId="{3A47FD6B-070F-4F3C-8FD9-66AF08FFF001}" dt="2021-04-25T15:14:11.964" v="15689" actId="478"/>
          <ac:spMkLst>
            <pc:docMk/>
            <pc:sldMk cId="1869964215" sldId="320"/>
            <ac:spMk id="20" creationId="{C9207E1C-4253-487C-8F98-C2EF8D95ED8D}"/>
          </ac:spMkLst>
        </pc:spChg>
        <pc:spChg chg="del">
          <ac:chgData name="George O'Neill" userId="d50dc395-1bcd-4d18-bf0f-3c0e34d3b349" providerId="ADAL" clId="{3A47FD6B-070F-4F3C-8FD9-66AF08FFF001}" dt="2021-04-25T15:14:09.568" v="15687" actId="478"/>
          <ac:spMkLst>
            <pc:docMk/>
            <pc:sldMk cId="1869964215" sldId="320"/>
            <ac:spMk id="21" creationId="{753853D6-BF59-4BE2-BD8E-B1F00198ACEE}"/>
          </ac:spMkLst>
        </pc:spChg>
        <pc:spChg chg="add del mod">
          <ac:chgData name="George O'Neill" userId="d50dc395-1bcd-4d18-bf0f-3c0e34d3b349" providerId="ADAL" clId="{3A47FD6B-070F-4F3C-8FD9-66AF08FFF001}" dt="2021-04-25T17:31:57.424" v="15834" actId="478"/>
          <ac:spMkLst>
            <pc:docMk/>
            <pc:sldMk cId="1869964215" sldId="320"/>
            <ac:spMk id="24" creationId="{2FD9BA21-75AB-4DF7-BC06-370699E12E22}"/>
          </ac:spMkLst>
        </pc:spChg>
        <pc:spChg chg="add del mod">
          <ac:chgData name="George O'Neill" userId="d50dc395-1bcd-4d18-bf0f-3c0e34d3b349" providerId="ADAL" clId="{3A47FD6B-070F-4F3C-8FD9-66AF08FFF001}" dt="2021-04-25T17:32:02.014" v="15835" actId="478"/>
          <ac:spMkLst>
            <pc:docMk/>
            <pc:sldMk cId="1869964215" sldId="320"/>
            <ac:spMk id="25" creationId="{9CEEA496-7A98-4D5D-83EF-D011C844F726}"/>
          </ac:spMkLst>
        </pc:spChg>
        <pc:spChg chg="add del mod">
          <ac:chgData name="George O'Neill" userId="d50dc395-1bcd-4d18-bf0f-3c0e34d3b349" providerId="ADAL" clId="{3A47FD6B-070F-4F3C-8FD9-66AF08FFF001}" dt="2021-04-25T17:32:02.014" v="15835" actId="478"/>
          <ac:spMkLst>
            <pc:docMk/>
            <pc:sldMk cId="1869964215" sldId="320"/>
            <ac:spMk id="26" creationId="{05614463-56D5-4373-B649-B11F0977EDE4}"/>
          </ac:spMkLst>
        </pc:spChg>
        <pc:spChg chg="add del mod">
          <ac:chgData name="George O'Neill" userId="d50dc395-1bcd-4d18-bf0f-3c0e34d3b349" providerId="ADAL" clId="{3A47FD6B-070F-4F3C-8FD9-66AF08FFF001}" dt="2021-04-25T17:32:02.014" v="15835" actId="478"/>
          <ac:spMkLst>
            <pc:docMk/>
            <pc:sldMk cId="1869964215" sldId="320"/>
            <ac:spMk id="27" creationId="{53C27628-0211-41DF-8C3E-4EC55FD6849B}"/>
          </ac:spMkLst>
        </pc:spChg>
        <pc:spChg chg="add del mod">
          <ac:chgData name="George O'Neill" userId="d50dc395-1bcd-4d18-bf0f-3c0e34d3b349" providerId="ADAL" clId="{3A47FD6B-070F-4F3C-8FD9-66AF08FFF001}" dt="2021-04-25T17:32:02.014" v="15835" actId="478"/>
          <ac:spMkLst>
            <pc:docMk/>
            <pc:sldMk cId="1869964215" sldId="320"/>
            <ac:spMk id="28" creationId="{849D1E41-3FCA-4675-BD2D-A719321518E7}"/>
          </ac:spMkLst>
        </pc:spChg>
        <pc:spChg chg="add del mod">
          <ac:chgData name="George O'Neill" userId="d50dc395-1bcd-4d18-bf0f-3c0e34d3b349" providerId="ADAL" clId="{3A47FD6B-070F-4F3C-8FD9-66AF08FFF001}" dt="2021-04-25T17:32:02.014" v="15835" actId="478"/>
          <ac:spMkLst>
            <pc:docMk/>
            <pc:sldMk cId="1869964215" sldId="320"/>
            <ac:spMk id="29" creationId="{F5659CA7-4769-4033-ADF9-7294060A9EE4}"/>
          </ac:spMkLst>
        </pc:spChg>
        <pc:spChg chg="add del mod">
          <ac:chgData name="George O'Neill" userId="d50dc395-1bcd-4d18-bf0f-3c0e34d3b349" providerId="ADAL" clId="{3A47FD6B-070F-4F3C-8FD9-66AF08FFF001}" dt="2021-04-25T17:32:02.014" v="15835" actId="478"/>
          <ac:spMkLst>
            <pc:docMk/>
            <pc:sldMk cId="1869964215" sldId="320"/>
            <ac:spMk id="32" creationId="{B605CFEF-1695-45CA-8679-EE23CCE194AE}"/>
          </ac:spMkLst>
        </pc:spChg>
        <pc:spChg chg="add del mod">
          <ac:chgData name="George O'Neill" userId="d50dc395-1bcd-4d18-bf0f-3c0e34d3b349" providerId="ADAL" clId="{3A47FD6B-070F-4F3C-8FD9-66AF08FFF001}" dt="2021-04-25T17:32:02.014" v="15835" actId="478"/>
          <ac:spMkLst>
            <pc:docMk/>
            <pc:sldMk cId="1869964215" sldId="320"/>
            <ac:spMk id="33" creationId="{C2B51A98-900E-4C30-8CF5-27C83659A925}"/>
          </ac:spMkLst>
        </pc:spChg>
        <pc:spChg chg="add del mod">
          <ac:chgData name="George O'Neill" userId="d50dc395-1bcd-4d18-bf0f-3c0e34d3b349" providerId="ADAL" clId="{3A47FD6B-070F-4F3C-8FD9-66AF08FFF001}" dt="2021-04-25T17:32:02.014" v="15835" actId="478"/>
          <ac:spMkLst>
            <pc:docMk/>
            <pc:sldMk cId="1869964215" sldId="320"/>
            <ac:spMk id="34" creationId="{F9EE756E-ABFD-4133-9BE3-4B4761438B6A}"/>
          </ac:spMkLst>
        </pc:spChg>
        <pc:spChg chg="add del mod">
          <ac:chgData name="George O'Neill" userId="d50dc395-1bcd-4d18-bf0f-3c0e34d3b349" providerId="ADAL" clId="{3A47FD6B-070F-4F3C-8FD9-66AF08FFF001}" dt="2021-04-25T17:32:02.014" v="15835" actId="478"/>
          <ac:spMkLst>
            <pc:docMk/>
            <pc:sldMk cId="1869964215" sldId="320"/>
            <ac:spMk id="35" creationId="{ECD5DDFE-F18C-4355-A7DD-D0148B0E1E50}"/>
          </ac:spMkLst>
        </pc:spChg>
        <pc:spChg chg="add mod">
          <ac:chgData name="George O'Neill" userId="d50dc395-1bcd-4d18-bf0f-3c0e34d3b349" providerId="ADAL" clId="{3A47FD6B-070F-4F3C-8FD9-66AF08FFF001}" dt="2021-04-25T17:48:43.930" v="15878" actId="207"/>
          <ac:spMkLst>
            <pc:docMk/>
            <pc:sldMk cId="1869964215" sldId="320"/>
            <ac:spMk id="37" creationId="{C49139B4-8514-4158-A3C7-0C9FC2C0B220}"/>
          </ac:spMkLst>
        </pc:spChg>
        <pc:spChg chg="add mod">
          <ac:chgData name="George O'Neill" userId="d50dc395-1bcd-4d18-bf0f-3c0e34d3b349" providerId="ADAL" clId="{3A47FD6B-070F-4F3C-8FD9-66AF08FFF001}" dt="2021-04-25T17:48:42.121" v="15877" actId="207"/>
          <ac:spMkLst>
            <pc:docMk/>
            <pc:sldMk cId="1869964215" sldId="320"/>
            <ac:spMk id="38" creationId="{04C9A8FC-0E60-47BC-9D17-F5BF50FEBEA4}"/>
          </ac:spMkLst>
        </pc:spChg>
        <pc:spChg chg="add mod">
          <ac:chgData name="George O'Neill" userId="d50dc395-1bcd-4d18-bf0f-3c0e34d3b349" providerId="ADAL" clId="{3A47FD6B-070F-4F3C-8FD9-66AF08FFF001}" dt="2021-04-25T17:48:40.301" v="15876" actId="207"/>
          <ac:spMkLst>
            <pc:docMk/>
            <pc:sldMk cId="1869964215" sldId="320"/>
            <ac:spMk id="39" creationId="{ABF4379C-D393-426B-9A75-1E2030E96831}"/>
          </ac:spMkLst>
        </pc:spChg>
        <pc:spChg chg="add del mod">
          <ac:chgData name="George O'Neill" userId="d50dc395-1bcd-4d18-bf0f-3c0e34d3b349" providerId="ADAL" clId="{3A47FD6B-070F-4F3C-8FD9-66AF08FFF001}" dt="2021-04-25T17:58:28.404" v="16092" actId="1076"/>
          <ac:spMkLst>
            <pc:docMk/>
            <pc:sldMk cId="1869964215" sldId="320"/>
            <ac:spMk id="40" creationId="{D7809963-D256-48C8-8AC6-07EB0EBF180B}"/>
          </ac:spMkLst>
        </pc:spChg>
        <pc:spChg chg="add mod">
          <ac:chgData name="George O'Neill" userId="d50dc395-1bcd-4d18-bf0f-3c0e34d3b349" providerId="ADAL" clId="{3A47FD6B-070F-4F3C-8FD9-66AF08FFF001}" dt="2021-04-25T17:54:59.848" v="16039" actId="1076"/>
          <ac:spMkLst>
            <pc:docMk/>
            <pc:sldMk cId="1869964215" sldId="320"/>
            <ac:spMk id="44" creationId="{0897DE47-6EF8-4DAF-A337-F326A72B9C02}"/>
          </ac:spMkLst>
        </pc:spChg>
        <pc:spChg chg="add mod">
          <ac:chgData name="George O'Neill" userId="d50dc395-1bcd-4d18-bf0f-3c0e34d3b349" providerId="ADAL" clId="{3A47FD6B-070F-4F3C-8FD9-66AF08FFF001}" dt="2021-04-25T17:54:59.848" v="16039" actId="1076"/>
          <ac:spMkLst>
            <pc:docMk/>
            <pc:sldMk cId="1869964215" sldId="320"/>
            <ac:spMk id="46" creationId="{1B035FE0-8BA7-49DB-AB16-3B018382D62F}"/>
          </ac:spMkLst>
        </pc:spChg>
        <pc:spChg chg="add mod">
          <ac:chgData name="George O'Neill" userId="d50dc395-1bcd-4d18-bf0f-3c0e34d3b349" providerId="ADAL" clId="{3A47FD6B-070F-4F3C-8FD9-66AF08FFF001}" dt="2021-04-25T18:01:54.377" v="16447" actId="20577"/>
          <ac:spMkLst>
            <pc:docMk/>
            <pc:sldMk cId="1869964215" sldId="320"/>
            <ac:spMk id="51" creationId="{79AE3ADF-2DF6-4914-B9A6-F01365314E40}"/>
          </ac:spMkLst>
        </pc:spChg>
        <pc:picChg chg="del">
          <ac:chgData name="George O'Neill" userId="d50dc395-1bcd-4d18-bf0f-3c0e34d3b349" providerId="ADAL" clId="{3A47FD6B-070F-4F3C-8FD9-66AF08FFF001}" dt="2021-04-25T15:14:07.795" v="15686" actId="478"/>
          <ac:picMkLst>
            <pc:docMk/>
            <pc:sldMk cId="1869964215" sldId="320"/>
            <ac:picMk id="2" creationId="{6C331424-8BBF-4069-9862-0D3BDBAFE2F4}"/>
          </ac:picMkLst>
        </pc:picChg>
        <pc:picChg chg="add del mod">
          <ac:chgData name="George O'Neill" userId="d50dc395-1bcd-4d18-bf0f-3c0e34d3b349" providerId="ADAL" clId="{3A47FD6B-070F-4F3C-8FD9-66AF08FFF001}" dt="2021-04-25T17:31:52.564" v="15832" actId="478"/>
          <ac:picMkLst>
            <pc:docMk/>
            <pc:sldMk cId="1869964215" sldId="320"/>
            <ac:picMk id="3" creationId="{4D46C15E-656E-4D54-8BF9-8D6A15349253}"/>
          </ac:picMkLst>
        </pc:picChg>
        <pc:picChg chg="del">
          <ac:chgData name="George O'Neill" userId="d50dc395-1bcd-4d18-bf0f-3c0e34d3b349" providerId="ADAL" clId="{3A47FD6B-070F-4F3C-8FD9-66AF08FFF001}" dt="2021-04-25T15:14:14.936" v="15692" actId="478"/>
          <ac:picMkLst>
            <pc:docMk/>
            <pc:sldMk cId="1869964215" sldId="320"/>
            <ac:picMk id="13" creationId="{D42B6E16-0668-4575-9671-797BBFE3AD50}"/>
          </ac:picMkLst>
        </pc:picChg>
        <pc:picChg chg="del">
          <ac:chgData name="George O'Neill" userId="d50dc395-1bcd-4d18-bf0f-3c0e34d3b349" providerId="ADAL" clId="{3A47FD6B-070F-4F3C-8FD9-66AF08FFF001}" dt="2021-04-25T15:14:13.899" v="15691" actId="478"/>
          <ac:picMkLst>
            <pc:docMk/>
            <pc:sldMk cId="1869964215" sldId="320"/>
            <ac:picMk id="17" creationId="{678D845E-40E9-4745-BF0F-4E1F4899DE8E}"/>
          </ac:picMkLst>
        </pc:picChg>
        <pc:picChg chg="add del">
          <ac:chgData name="George O'Neill" userId="d50dc395-1bcd-4d18-bf0f-3c0e34d3b349" providerId="ADAL" clId="{3A47FD6B-070F-4F3C-8FD9-66AF08FFF001}" dt="2021-04-25T15:48:33.893" v="15773"/>
          <ac:picMkLst>
            <pc:docMk/>
            <pc:sldMk cId="1869964215" sldId="320"/>
            <ac:picMk id="30" creationId="{718E8AD9-F8CB-4627-9F9B-4D6EF20BD809}"/>
          </ac:picMkLst>
        </pc:picChg>
        <pc:picChg chg="add del">
          <ac:chgData name="George O'Neill" userId="d50dc395-1bcd-4d18-bf0f-3c0e34d3b349" providerId="ADAL" clId="{3A47FD6B-070F-4F3C-8FD9-66AF08FFF001}" dt="2021-04-25T15:48:39.803" v="15775"/>
          <ac:picMkLst>
            <pc:docMk/>
            <pc:sldMk cId="1869964215" sldId="320"/>
            <ac:picMk id="31" creationId="{13BA3610-1F3B-4DD6-A281-A956CACD8C60}"/>
          </ac:picMkLst>
        </pc:picChg>
        <pc:picChg chg="add mod">
          <ac:chgData name="George O'Neill" userId="d50dc395-1bcd-4d18-bf0f-3c0e34d3b349" providerId="ADAL" clId="{3A47FD6B-070F-4F3C-8FD9-66AF08FFF001}" dt="2021-04-25T17:48:15.501" v="15863" actId="1076"/>
          <ac:picMkLst>
            <pc:docMk/>
            <pc:sldMk cId="1869964215" sldId="320"/>
            <ac:picMk id="36" creationId="{EF7B484A-C9B1-45E5-9811-9E3909E617E7}"/>
          </ac:picMkLst>
        </pc:picChg>
        <pc:cxnChg chg="del">
          <ac:chgData name="George O'Neill" userId="d50dc395-1bcd-4d18-bf0f-3c0e34d3b349" providerId="ADAL" clId="{3A47FD6B-070F-4F3C-8FD9-66AF08FFF001}" dt="2021-04-25T15:14:27.486" v="15700" actId="478"/>
          <ac:cxnSpMkLst>
            <pc:docMk/>
            <pc:sldMk cId="1869964215" sldId="320"/>
            <ac:cxnSpMk id="7" creationId="{E39B2A8B-3D93-4B8B-AE47-303BDFEC1767}"/>
          </ac:cxnSpMkLst>
        </pc:cxnChg>
        <pc:cxnChg chg="del">
          <ac:chgData name="George O'Neill" userId="d50dc395-1bcd-4d18-bf0f-3c0e34d3b349" providerId="ADAL" clId="{3A47FD6B-070F-4F3C-8FD9-66AF08FFF001}" dt="2021-04-25T15:14:26.459" v="15699" actId="478"/>
          <ac:cxnSpMkLst>
            <pc:docMk/>
            <pc:sldMk cId="1869964215" sldId="320"/>
            <ac:cxnSpMk id="8" creationId="{3E601D8E-2633-461B-B74C-E6DBD3CADBE3}"/>
          </ac:cxnSpMkLst>
        </pc:cxnChg>
        <pc:cxnChg chg="del">
          <ac:chgData name="George O'Neill" userId="d50dc395-1bcd-4d18-bf0f-3c0e34d3b349" providerId="ADAL" clId="{3A47FD6B-070F-4F3C-8FD9-66AF08FFF001}" dt="2021-04-25T15:14:23.502" v="15697" actId="478"/>
          <ac:cxnSpMkLst>
            <pc:docMk/>
            <pc:sldMk cId="1869964215" sldId="320"/>
            <ac:cxnSpMk id="12" creationId="{D8D3EF99-2FF5-47AB-BDDD-67EB7861CCCC}"/>
          </ac:cxnSpMkLst>
        </pc:cxnChg>
        <pc:cxnChg chg="add del mod">
          <ac:chgData name="George O'Neill" userId="d50dc395-1bcd-4d18-bf0f-3c0e34d3b349" providerId="ADAL" clId="{3A47FD6B-070F-4F3C-8FD9-66AF08FFF001}" dt="2021-04-25T17:31:55.344" v="15833" actId="478"/>
          <ac:cxnSpMkLst>
            <pc:docMk/>
            <pc:sldMk cId="1869964215" sldId="320"/>
            <ac:cxnSpMk id="23" creationId="{D06B8C37-078F-4037-BA93-152FFF7AD37A}"/>
          </ac:cxnSpMkLst>
        </pc:cxnChg>
        <pc:cxnChg chg="add mod">
          <ac:chgData name="George O'Neill" userId="d50dc395-1bcd-4d18-bf0f-3c0e34d3b349" providerId="ADAL" clId="{3A47FD6B-070F-4F3C-8FD9-66AF08FFF001}" dt="2021-04-25T18:02:27.452" v="16449" actId="692"/>
          <ac:cxnSpMkLst>
            <pc:docMk/>
            <pc:sldMk cId="1869964215" sldId="320"/>
            <ac:cxnSpMk id="42" creationId="{5B67D00C-CFC4-4316-88E8-7A28E10150A2}"/>
          </ac:cxnSpMkLst>
        </pc:cxnChg>
        <pc:cxnChg chg="add mod">
          <ac:chgData name="George O'Neill" userId="d50dc395-1bcd-4d18-bf0f-3c0e34d3b349" providerId="ADAL" clId="{3A47FD6B-070F-4F3C-8FD9-66AF08FFF001}" dt="2021-04-25T18:02:18.310" v="16448" actId="692"/>
          <ac:cxnSpMkLst>
            <pc:docMk/>
            <pc:sldMk cId="1869964215" sldId="320"/>
            <ac:cxnSpMk id="45" creationId="{3DC50542-98C6-44D0-94DA-B6B1984665FA}"/>
          </ac:cxnSpMkLst>
        </pc:cxnChg>
      </pc:sldChg>
      <pc:sldChg chg="addSp delSp modSp add">
        <pc:chgData name="George O'Neill" userId="d50dc395-1bcd-4d18-bf0f-3c0e34d3b349" providerId="ADAL" clId="{3A47FD6B-070F-4F3C-8FD9-66AF08FFF001}" dt="2021-04-28T16:03:20.207" v="25587" actId="20577"/>
        <pc:sldMkLst>
          <pc:docMk/>
          <pc:sldMk cId="1389589551" sldId="321"/>
        </pc:sldMkLst>
        <pc:spChg chg="add del mod">
          <ac:chgData name="George O'Neill" userId="d50dc395-1bcd-4d18-bf0f-3c0e34d3b349" providerId="ADAL" clId="{3A47FD6B-070F-4F3C-8FD9-66AF08FFF001}" dt="2021-04-25T18:06:53.700" v="16611" actId="767"/>
          <ac:spMkLst>
            <pc:docMk/>
            <pc:sldMk cId="1389589551" sldId="321"/>
            <ac:spMk id="2" creationId="{87366E44-C5EB-4464-89E4-E32C3DAA5C7A}"/>
          </ac:spMkLst>
        </pc:spChg>
        <pc:spChg chg="add mod">
          <ac:chgData name="George O'Neill" userId="d50dc395-1bcd-4d18-bf0f-3c0e34d3b349" providerId="ADAL" clId="{3A47FD6B-070F-4F3C-8FD9-66AF08FFF001}" dt="2021-04-25T18:07:16.580" v="16645" actId="1076"/>
          <ac:spMkLst>
            <pc:docMk/>
            <pc:sldMk cId="1389589551" sldId="321"/>
            <ac:spMk id="3" creationId="{936BA638-5D2C-40B3-AB56-32BD825396B4}"/>
          </ac:spMkLst>
        </pc:spChg>
        <pc:spChg chg="add mod">
          <ac:chgData name="George O'Neill" userId="d50dc395-1bcd-4d18-bf0f-3c0e34d3b349" providerId="ADAL" clId="{3A47FD6B-070F-4F3C-8FD9-66AF08FFF001}" dt="2021-04-28T16:03:20.207" v="25587" actId="20577"/>
          <ac:spMkLst>
            <pc:docMk/>
            <pc:sldMk cId="1389589551" sldId="321"/>
            <ac:spMk id="19" creationId="{35C49B8F-CD67-42AB-B237-2A5457DE628C}"/>
          </ac:spMkLst>
        </pc:spChg>
        <pc:spChg chg="del">
          <ac:chgData name="George O'Neill" userId="d50dc395-1bcd-4d18-bf0f-3c0e34d3b349" providerId="ADAL" clId="{3A47FD6B-070F-4F3C-8FD9-66AF08FFF001}" dt="2021-04-25T18:03:21.356" v="16535" actId="478"/>
          <ac:spMkLst>
            <pc:docMk/>
            <pc:sldMk cId="1389589551" sldId="321"/>
            <ac:spMk id="37" creationId="{C49139B4-8514-4158-A3C7-0C9FC2C0B220}"/>
          </ac:spMkLst>
        </pc:spChg>
        <pc:spChg chg="del mod">
          <ac:chgData name="George O'Neill" userId="d50dc395-1bcd-4d18-bf0f-3c0e34d3b349" providerId="ADAL" clId="{3A47FD6B-070F-4F3C-8FD9-66AF08FFF001}" dt="2021-04-25T18:03:19.756" v="16534" actId="478"/>
          <ac:spMkLst>
            <pc:docMk/>
            <pc:sldMk cId="1389589551" sldId="321"/>
            <ac:spMk id="38" creationId="{04C9A8FC-0E60-47BC-9D17-F5BF50FEBEA4}"/>
          </ac:spMkLst>
        </pc:spChg>
        <pc:spChg chg="del">
          <ac:chgData name="George O'Neill" userId="d50dc395-1bcd-4d18-bf0f-3c0e34d3b349" providerId="ADAL" clId="{3A47FD6B-070F-4F3C-8FD9-66AF08FFF001}" dt="2021-04-25T18:03:18.076" v="16532" actId="478"/>
          <ac:spMkLst>
            <pc:docMk/>
            <pc:sldMk cId="1389589551" sldId="321"/>
            <ac:spMk id="39" creationId="{ABF4379C-D393-426B-9A75-1E2030E96831}"/>
          </ac:spMkLst>
        </pc:spChg>
        <pc:spChg chg="mod">
          <ac:chgData name="George O'Neill" userId="d50dc395-1bcd-4d18-bf0f-3c0e34d3b349" providerId="ADAL" clId="{3A47FD6B-070F-4F3C-8FD9-66AF08FFF001}" dt="2021-04-25T18:06:32.345" v="16601" actId="313"/>
          <ac:spMkLst>
            <pc:docMk/>
            <pc:sldMk cId="1389589551" sldId="321"/>
            <ac:spMk id="40" creationId="{D7809963-D256-48C8-8AC6-07EB0EBF180B}"/>
          </ac:spMkLst>
        </pc:spChg>
        <pc:spChg chg="del">
          <ac:chgData name="George O'Neill" userId="d50dc395-1bcd-4d18-bf0f-3c0e34d3b349" providerId="ADAL" clId="{3A47FD6B-070F-4F3C-8FD9-66AF08FFF001}" dt="2021-04-25T18:03:14.746" v="16529" actId="478"/>
          <ac:spMkLst>
            <pc:docMk/>
            <pc:sldMk cId="1389589551" sldId="321"/>
            <ac:spMk id="44" creationId="{0897DE47-6EF8-4DAF-A337-F326A72B9C02}"/>
          </ac:spMkLst>
        </pc:spChg>
        <pc:spChg chg="del">
          <ac:chgData name="George O'Neill" userId="d50dc395-1bcd-4d18-bf0f-3c0e34d3b349" providerId="ADAL" clId="{3A47FD6B-070F-4F3C-8FD9-66AF08FFF001}" dt="2021-04-25T18:03:11.206" v="16528" actId="478"/>
          <ac:spMkLst>
            <pc:docMk/>
            <pc:sldMk cId="1389589551" sldId="321"/>
            <ac:spMk id="46" creationId="{1B035FE0-8BA7-49DB-AB16-3B018382D62F}"/>
          </ac:spMkLst>
        </pc:spChg>
        <pc:spChg chg="del">
          <ac:chgData name="George O'Neill" userId="d50dc395-1bcd-4d18-bf0f-3c0e34d3b349" providerId="ADAL" clId="{3A47FD6B-070F-4F3C-8FD9-66AF08FFF001}" dt="2021-04-25T18:03:23.666" v="16536" actId="478"/>
          <ac:spMkLst>
            <pc:docMk/>
            <pc:sldMk cId="1389589551" sldId="321"/>
            <ac:spMk id="51" creationId="{79AE3ADF-2DF6-4914-B9A6-F01365314E40}"/>
          </ac:spMkLst>
        </pc:spChg>
        <pc:picChg chg="add mod">
          <ac:chgData name="George O'Neill" userId="d50dc395-1bcd-4d18-bf0f-3c0e34d3b349" providerId="ADAL" clId="{3A47FD6B-070F-4F3C-8FD9-66AF08FFF001}" dt="2021-04-25T18:06:42.795" v="16606" actId="1076"/>
          <ac:picMkLst>
            <pc:docMk/>
            <pc:sldMk cId="1389589551" sldId="321"/>
            <ac:picMk id="15" creationId="{D85D5D38-B1E0-4646-8B64-6AB5B043DDF2}"/>
          </ac:picMkLst>
        </pc:picChg>
        <pc:picChg chg="del">
          <ac:chgData name="George O'Neill" userId="d50dc395-1bcd-4d18-bf0f-3c0e34d3b349" providerId="ADAL" clId="{3A47FD6B-070F-4F3C-8FD9-66AF08FFF001}" dt="2021-04-25T18:03:09.876" v="16527" actId="478"/>
          <ac:picMkLst>
            <pc:docMk/>
            <pc:sldMk cId="1389589551" sldId="321"/>
            <ac:picMk id="36" creationId="{EF7B484A-C9B1-45E5-9811-9E3909E617E7}"/>
          </ac:picMkLst>
        </pc:picChg>
        <pc:cxnChg chg="del">
          <ac:chgData name="George O'Neill" userId="d50dc395-1bcd-4d18-bf0f-3c0e34d3b349" providerId="ADAL" clId="{3A47FD6B-070F-4F3C-8FD9-66AF08FFF001}" dt="2021-04-25T18:03:16.046" v="16530" actId="478"/>
          <ac:cxnSpMkLst>
            <pc:docMk/>
            <pc:sldMk cId="1389589551" sldId="321"/>
            <ac:cxnSpMk id="42" creationId="{5B67D00C-CFC4-4316-88E8-7A28E10150A2}"/>
          </ac:cxnSpMkLst>
        </pc:cxnChg>
        <pc:cxnChg chg="del mod">
          <ac:chgData name="George O'Neill" userId="d50dc395-1bcd-4d18-bf0f-3c0e34d3b349" providerId="ADAL" clId="{3A47FD6B-070F-4F3C-8FD9-66AF08FFF001}" dt="2021-04-25T18:03:16.536" v="16531" actId="478"/>
          <ac:cxnSpMkLst>
            <pc:docMk/>
            <pc:sldMk cId="1389589551" sldId="321"/>
            <ac:cxnSpMk id="45" creationId="{3DC50542-98C6-44D0-94DA-B6B1984665FA}"/>
          </ac:cxnSpMkLst>
        </pc:cxnChg>
      </pc:sldChg>
      <pc:sldChg chg="addSp delSp modSp add">
        <pc:chgData name="George O'Neill" userId="d50dc395-1bcd-4d18-bf0f-3c0e34d3b349" providerId="ADAL" clId="{3A47FD6B-070F-4F3C-8FD9-66AF08FFF001}" dt="2021-04-25T18:24:22.538" v="17151" actId="1076"/>
        <pc:sldMkLst>
          <pc:docMk/>
          <pc:sldMk cId="1898500522" sldId="322"/>
        </pc:sldMkLst>
        <pc:spChg chg="del">
          <ac:chgData name="George O'Neill" userId="d50dc395-1bcd-4d18-bf0f-3c0e34d3b349" providerId="ADAL" clId="{3A47FD6B-070F-4F3C-8FD9-66AF08FFF001}" dt="2021-04-25T18:15:35.720" v="16921" actId="478"/>
          <ac:spMkLst>
            <pc:docMk/>
            <pc:sldMk cId="1898500522" sldId="322"/>
            <ac:spMk id="3" creationId="{936BA638-5D2C-40B3-AB56-32BD825396B4}"/>
          </ac:spMkLst>
        </pc:spChg>
        <pc:spChg chg="mod">
          <ac:chgData name="George O'Neill" userId="d50dc395-1bcd-4d18-bf0f-3c0e34d3b349" providerId="ADAL" clId="{3A47FD6B-070F-4F3C-8FD9-66AF08FFF001}" dt="2021-04-25T18:15:31.355" v="16919" actId="20577"/>
          <ac:spMkLst>
            <pc:docMk/>
            <pc:sldMk cId="1898500522" sldId="322"/>
            <ac:spMk id="5" creationId="{52DF8BFC-F03A-4B59-9CEC-25E8A531AEB9}"/>
          </ac:spMkLst>
        </pc:spChg>
        <pc:spChg chg="add mod">
          <ac:chgData name="George O'Neill" userId="d50dc395-1bcd-4d18-bf0f-3c0e34d3b349" providerId="ADAL" clId="{3A47FD6B-070F-4F3C-8FD9-66AF08FFF001}" dt="2021-04-25T18:24:20.491" v="17150" actId="1076"/>
          <ac:spMkLst>
            <pc:docMk/>
            <pc:sldMk cId="1898500522" sldId="322"/>
            <ac:spMk id="6" creationId="{1BD6F416-0412-43C1-86DF-002ACC305E9A}"/>
          </ac:spMkLst>
        </pc:spChg>
        <pc:spChg chg="add mod">
          <ac:chgData name="George O'Neill" userId="d50dc395-1bcd-4d18-bf0f-3c0e34d3b349" providerId="ADAL" clId="{3A47FD6B-070F-4F3C-8FD9-66AF08FFF001}" dt="2021-04-25T18:24:13.883" v="17148" actId="207"/>
          <ac:spMkLst>
            <pc:docMk/>
            <pc:sldMk cId="1898500522" sldId="322"/>
            <ac:spMk id="7" creationId="{035F120C-0899-42D2-8663-51FF3DF5FC3D}"/>
          </ac:spMkLst>
        </pc:spChg>
        <pc:spChg chg="del">
          <ac:chgData name="George O'Neill" userId="d50dc395-1bcd-4d18-bf0f-3c0e34d3b349" providerId="ADAL" clId="{3A47FD6B-070F-4F3C-8FD9-66AF08FFF001}" dt="2021-04-25T18:15:37.194" v="16922" actId="478"/>
          <ac:spMkLst>
            <pc:docMk/>
            <pc:sldMk cId="1898500522" sldId="322"/>
            <ac:spMk id="19" creationId="{35C49B8F-CD67-42AB-B237-2A5457DE628C}"/>
          </ac:spMkLst>
        </pc:spChg>
        <pc:spChg chg="del mod">
          <ac:chgData name="George O'Neill" userId="d50dc395-1bcd-4d18-bf0f-3c0e34d3b349" providerId="ADAL" clId="{3A47FD6B-070F-4F3C-8FD9-66AF08FFF001}" dt="2021-04-25T18:18:14.092" v="16925"/>
          <ac:spMkLst>
            <pc:docMk/>
            <pc:sldMk cId="1898500522" sldId="322"/>
            <ac:spMk id="40" creationId="{D7809963-D256-48C8-8AC6-07EB0EBF180B}"/>
          </ac:spMkLst>
        </pc:spChg>
        <pc:picChg chg="add mod">
          <ac:chgData name="George O'Neill" userId="d50dc395-1bcd-4d18-bf0f-3c0e34d3b349" providerId="ADAL" clId="{3A47FD6B-070F-4F3C-8FD9-66AF08FFF001}" dt="2021-04-25T18:24:22.538" v="17151" actId="1076"/>
          <ac:picMkLst>
            <pc:docMk/>
            <pc:sldMk cId="1898500522" sldId="322"/>
            <ac:picMk id="2" creationId="{2E5CF09C-5A42-4427-A774-4C756CA09A12}"/>
          </ac:picMkLst>
        </pc:picChg>
        <pc:picChg chg="del">
          <ac:chgData name="George O'Neill" userId="d50dc395-1bcd-4d18-bf0f-3c0e34d3b349" providerId="ADAL" clId="{3A47FD6B-070F-4F3C-8FD9-66AF08FFF001}" dt="2021-04-25T18:15:34.271" v="16920" actId="478"/>
          <ac:picMkLst>
            <pc:docMk/>
            <pc:sldMk cId="1898500522" sldId="322"/>
            <ac:picMk id="15" creationId="{D85D5D38-B1E0-4646-8B64-6AB5B043DDF2}"/>
          </ac:picMkLst>
        </pc:picChg>
      </pc:sldChg>
      <pc:sldChg chg="addSp delSp modSp add">
        <pc:chgData name="George O'Neill" userId="d50dc395-1bcd-4d18-bf0f-3c0e34d3b349" providerId="ADAL" clId="{3A47FD6B-070F-4F3C-8FD9-66AF08FFF001}" dt="2021-04-25T18:35:24.999" v="17473" actId="5793"/>
        <pc:sldMkLst>
          <pc:docMk/>
          <pc:sldMk cId="1034200007" sldId="323"/>
        </pc:sldMkLst>
        <pc:spChg chg="mod">
          <ac:chgData name="George O'Neill" userId="d50dc395-1bcd-4d18-bf0f-3c0e34d3b349" providerId="ADAL" clId="{3A47FD6B-070F-4F3C-8FD9-66AF08FFF001}" dt="2021-04-25T18:24:48.059" v="17157" actId="20577"/>
          <ac:spMkLst>
            <pc:docMk/>
            <pc:sldMk cId="1034200007" sldId="323"/>
            <ac:spMk id="5" creationId="{52DF8BFC-F03A-4B59-9CEC-25E8A531AEB9}"/>
          </ac:spMkLst>
        </pc:spChg>
        <pc:spChg chg="del">
          <ac:chgData name="George O'Neill" userId="d50dc395-1bcd-4d18-bf0f-3c0e34d3b349" providerId="ADAL" clId="{3A47FD6B-070F-4F3C-8FD9-66AF08FFF001}" dt="2021-04-25T18:28:40.259" v="17159" actId="478"/>
          <ac:spMkLst>
            <pc:docMk/>
            <pc:sldMk cId="1034200007" sldId="323"/>
            <ac:spMk id="6" creationId="{1BD6F416-0412-43C1-86DF-002ACC305E9A}"/>
          </ac:spMkLst>
        </pc:spChg>
        <pc:spChg chg="mod">
          <ac:chgData name="George O'Neill" userId="d50dc395-1bcd-4d18-bf0f-3c0e34d3b349" providerId="ADAL" clId="{3A47FD6B-070F-4F3C-8FD9-66AF08FFF001}" dt="2021-04-25T18:28:54.100" v="17211" actId="20577"/>
          <ac:spMkLst>
            <pc:docMk/>
            <pc:sldMk cId="1034200007" sldId="323"/>
            <ac:spMk id="7" creationId="{035F120C-0899-42D2-8663-51FF3DF5FC3D}"/>
          </ac:spMkLst>
        </pc:spChg>
        <pc:spChg chg="add mod">
          <ac:chgData name="George O'Neill" userId="d50dc395-1bcd-4d18-bf0f-3c0e34d3b349" providerId="ADAL" clId="{3A47FD6B-070F-4F3C-8FD9-66AF08FFF001}" dt="2021-04-25T18:30:42.873" v="17218" actId="1076"/>
          <ac:spMkLst>
            <pc:docMk/>
            <pc:sldMk cId="1034200007" sldId="323"/>
            <ac:spMk id="9" creationId="{5EBBC4E2-13A9-4D31-9ACD-5279879E6AA1}"/>
          </ac:spMkLst>
        </pc:spChg>
        <pc:spChg chg="add mod">
          <ac:chgData name="George O'Neill" userId="d50dc395-1bcd-4d18-bf0f-3c0e34d3b349" providerId="ADAL" clId="{3A47FD6B-070F-4F3C-8FD9-66AF08FFF001}" dt="2021-04-25T18:35:24.999" v="17473" actId="5793"/>
          <ac:spMkLst>
            <pc:docMk/>
            <pc:sldMk cId="1034200007" sldId="323"/>
            <ac:spMk id="10" creationId="{D7AED5CB-064F-4A58-A9AD-99D88E15671E}"/>
          </ac:spMkLst>
        </pc:spChg>
        <pc:picChg chg="del">
          <ac:chgData name="George O'Neill" userId="d50dc395-1bcd-4d18-bf0f-3c0e34d3b349" providerId="ADAL" clId="{3A47FD6B-070F-4F3C-8FD9-66AF08FFF001}" dt="2021-04-25T18:28:38.309" v="17158" actId="478"/>
          <ac:picMkLst>
            <pc:docMk/>
            <pc:sldMk cId="1034200007" sldId="323"/>
            <ac:picMk id="2" creationId="{2E5CF09C-5A42-4427-A774-4C756CA09A12}"/>
          </ac:picMkLst>
        </pc:picChg>
        <pc:picChg chg="add mod">
          <ac:chgData name="George O'Neill" userId="d50dc395-1bcd-4d18-bf0f-3c0e34d3b349" providerId="ADAL" clId="{3A47FD6B-070F-4F3C-8FD9-66AF08FFF001}" dt="2021-04-25T18:30:27.358" v="17216" actId="1076"/>
          <ac:picMkLst>
            <pc:docMk/>
            <pc:sldMk cId="1034200007" sldId="323"/>
            <ac:picMk id="3" creationId="{F522D21A-ECE4-41EA-88A5-482C06C6F326}"/>
          </ac:picMkLst>
        </pc:picChg>
      </pc:sldChg>
      <pc:sldChg chg="addSp delSp modSp add">
        <pc:chgData name="George O'Neill" userId="d50dc395-1bcd-4d18-bf0f-3c0e34d3b349" providerId="ADAL" clId="{3A47FD6B-070F-4F3C-8FD9-66AF08FFF001}" dt="2021-04-25T18:45:08.406" v="17701" actId="1076"/>
        <pc:sldMkLst>
          <pc:docMk/>
          <pc:sldMk cId="22244168" sldId="324"/>
        </pc:sldMkLst>
        <pc:spChg chg="add mod">
          <ac:chgData name="George O'Neill" userId="d50dc395-1bcd-4d18-bf0f-3c0e34d3b349" providerId="ADAL" clId="{3A47FD6B-070F-4F3C-8FD9-66AF08FFF001}" dt="2021-04-25T18:44:37.507" v="17640" actId="1076"/>
          <ac:spMkLst>
            <pc:docMk/>
            <pc:sldMk cId="22244168" sldId="324"/>
            <ac:spMk id="2" creationId="{0C3AD30E-74AC-4E69-900A-01D5C9B0D24F}"/>
          </ac:spMkLst>
        </pc:spChg>
        <pc:spChg chg="mod">
          <ac:chgData name="George O'Neill" userId="d50dc395-1bcd-4d18-bf0f-3c0e34d3b349" providerId="ADAL" clId="{3A47FD6B-070F-4F3C-8FD9-66AF08FFF001}" dt="2021-04-25T18:44:49.009" v="17673" actId="20577"/>
          <ac:spMkLst>
            <pc:docMk/>
            <pc:sldMk cId="22244168" sldId="324"/>
            <ac:spMk id="7" creationId="{035F120C-0899-42D2-8663-51FF3DF5FC3D}"/>
          </ac:spMkLst>
        </pc:spChg>
        <pc:spChg chg="add mod">
          <ac:chgData name="George O'Neill" userId="d50dc395-1bcd-4d18-bf0f-3c0e34d3b349" providerId="ADAL" clId="{3A47FD6B-070F-4F3C-8FD9-66AF08FFF001}" dt="2021-04-25T18:45:08.406" v="17701" actId="1076"/>
          <ac:spMkLst>
            <pc:docMk/>
            <pc:sldMk cId="22244168" sldId="324"/>
            <ac:spMk id="8" creationId="{41E7B02E-B0B1-4544-9B9A-D815AD3A5434}"/>
          </ac:spMkLst>
        </pc:spChg>
        <pc:spChg chg="del">
          <ac:chgData name="George O'Neill" userId="d50dc395-1bcd-4d18-bf0f-3c0e34d3b349" providerId="ADAL" clId="{3A47FD6B-070F-4F3C-8FD9-66AF08FFF001}" dt="2021-04-25T18:35:55.839" v="17528" actId="478"/>
          <ac:spMkLst>
            <pc:docMk/>
            <pc:sldMk cId="22244168" sldId="324"/>
            <ac:spMk id="9" creationId="{5EBBC4E2-13A9-4D31-9ACD-5279879E6AA1}"/>
          </ac:spMkLst>
        </pc:spChg>
        <pc:spChg chg="del">
          <ac:chgData name="George O'Neill" userId="d50dc395-1bcd-4d18-bf0f-3c0e34d3b349" providerId="ADAL" clId="{3A47FD6B-070F-4F3C-8FD9-66AF08FFF001}" dt="2021-04-25T18:35:53.904" v="17527" actId="478"/>
          <ac:spMkLst>
            <pc:docMk/>
            <pc:sldMk cId="22244168" sldId="324"/>
            <ac:spMk id="10" creationId="{D7AED5CB-064F-4A58-A9AD-99D88E15671E}"/>
          </ac:spMkLst>
        </pc:spChg>
        <pc:picChg chg="del">
          <ac:chgData name="George O'Neill" userId="d50dc395-1bcd-4d18-bf0f-3c0e34d3b349" providerId="ADAL" clId="{3A47FD6B-070F-4F3C-8FD9-66AF08FFF001}" dt="2021-04-25T18:35:34.813" v="17475" actId="478"/>
          <ac:picMkLst>
            <pc:docMk/>
            <pc:sldMk cId="22244168" sldId="324"/>
            <ac:picMk id="3" creationId="{F522D21A-ECE4-41EA-88A5-482C06C6F326}"/>
          </ac:picMkLst>
        </pc:picChg>
        <pc:picChg chg="add mod">
          <ac:chgData name="George O'Neill" userId="d50dc395-1bcd-4d18-bf0f-3c0e34d3b349" providerId="ADAL" clId="{3A47FD6B-070F-4F3C-8FD9-66AF08FFF001}" dt="2021-04-25T18:44:52.298" v="17674" actId="1076"/>
          <ac:picMkLst>
            <pc:docMk/>
            <pc:sldMk cId="22244168" sldId="324"/>
            <ac:picMk id="6" creationId="{A5488C27-D0D3-46FA-A0D4-B1E6F62F7ACC}"/>
          </ac:picMkLst>
        </pc:picChg>
        <pc:picChg chg="add mod">
          <ac:chgData name="George O'Neill" userId="d50dc395-1bcd-4d18-bf0f-3c0e34d3b349" providerId="ADAL" clId="{3A47FD6B-070F-4F3C-8FD9-66AF08FFF001}" dt="2021-04-25T18:44:34.498" v="17639" actId="1076"/>
          <ac:picMkLst>
            <pc:docMk/>
            <pc:sldMk cId="22244168" sldId="324"/>
            <ac:picMk id="11" creationId="{808EF9B9-475D-4F54-B77D-F053F8285D83}"/>
          </ac:picMkLst>
        </pc:picChg>
      </pc:sldChg>
      <pc:sldChg chg="addSp delSp modSp add ord">
        <pc:chgData name="George O'Neill" userId="d50dc395-1bcd-4d18-bf0f-3c0e34d3b349" providerId="ADAL" clId="{3A47FD6B-070F-4F3C-8FD9-66AF08FFF001}" dt="2021-04-25T19:06:45.552" v="18454"/>
        <pc:sldMkLst>
          <pc:docMk/>
          <pc:sldMk cId="2599745293" sldId="325"/>
        </pc:sldMkLst>
        <pc:spChg chg="del">
          <ac:chgData name="George O'Neill" userId="d50dc395-1bcd-4d18-bf0f-3c0e34d3b349" providerId="ADAL" clId="{3A47FD6B-070F-4F3C-8FD9-66AF08FFF001}" dt="2021-04-25T18:45:51.165" v="17778" actId="478"/>
          <ac:spMkLst>
            <pc:docMk/>
            <pc:sldMk cId="2599745293" sldId="325"/>
            <ac:spMk id="2" creationId="{0C3AD30E-74AC-4E69-900A-01D5C9B0D24F}"/>
          </ac:spMkLst>
        </pc:spChg>
        <pc:spChg chg="mod">
          <ac:chgData name="George O'Neill" userId="d50dc395-1bcd-4d18-bf0f-3c0e34d3b349" providerId="ADAL" clId="{3A47FD6B-070F-4F3C-8FD9-66AF08FFF001}" dt="2021-04-25T18:52:24.080" v="18085" actId="20577"/>
          <ac:spMkLst>
            <pc:docMk/>
            <pc:sldMk cId="2599745293" sldId="325"/>
            <ac:spMk id="7" creationId="{035F120C-0899-42D2-8663-51FF3DF5FC3D}"/>
          </ac:spMkLst>
        </pc:spChg>
        <pc:spChg chg="del">
          <ac:chgData name="George O'Neill" userId="d50dc395-1bcd-4d18-bf0f-3c0e34d3b349" providerId="ADAL" clId="{3A47FD6B-070F-4F3C-8FD9-66AF08FFF001}" dt="2021-04-25T18:45:53.822" v="17780" actId="478"/>
          <ac:spMkLst>
            <pc:docMk/>
            <pc:sldMk cId="2599745293" sldId="325"/>
            <ac:spMk id="8" creationId="{41E7B02E-B0B1-4544-9B9A-D815AD3A5434}"/>
          </ac:spMkLst>
        </pc:spChg>
        <pc:spChg chg="add mod">
          <ac:chgData name="George O'Neill" userId="d50dc395-1bcd-4d18-bf0f-3c0e34d3b349" providerId="ADAL" clId="{3A47FD6B-070F-4F3C-8FD9-66AF08FFF001}" dt="2021-04-25T19:00:46.965" v="18169" actId="1076"/>
          <ac:spMkLst>
            <pc:docMk/>
            <pc:sldMk cId="2599745293" sldId="325"/>
            <ac:spMk id="9" creationId="{03C61AEB-BB1E-4D43-BF2D-4AD256B31577}"/>
          </ac:spMkLst>
        </pc:spChg>
        <pc:spChg chg="add del mod">
          <ac:chgData name="George O'Neill" userId="d50dc395-1bcd-4d18-bf0f-3c0e34d3b349" providerId="ADAL" clId="{3A47FD6B-070F-4F3C-8FD9-66AF08FFF001}" dt="2021-04-25T19:00:58.549" v="18172" actId="767"/>
          <ac:spMkLst>
            <pc:docMk/>
            <pc:sldMk cId="2599745293" sldId="325"/>
            <ac:spMk id="10" creationId="{D48467BE-8BF5-4A16-8F3E-803CED1156B9}"/>
          </ac:spMkLst>
        </pc:spChg>
        <pc:spChg chg="add mod">
          <ac:chgData name="George O'Neill" userId="d50dc395-1bcd-4d18-bf0f-3c0e34d3b349" providerId="ADAL" clId="{3A47FD6B-070F-4F3C-8FD9-66AF08FFF001}" dt="2021-04-25T19:01:26.587" v="18175" actId="207"/>
          <ac:spMkLst>
            <pc:docMk/>
            <pc:sldMk cId="2599745293" sldId="325"/>
            <ac:spMk id="15" creationId="{D71E792C-7E10-47FF-98D3-8C42C1C52DD8}"/>
          </ac:spMkLst>
        </pc:spChg>
        <pc:spChg chg="add mod">
          <ac:chgData name="George O'Neill" userId="d50dc395-1bcd-4d18-bf0f-3c0e34d3b349" providerId="ADAL" clId="{3A47FD6B-070F-4F3C-8FD9-66AF08FFF001}" dt="2021-04-25T19:03:53.222" v="18453" actId="20577"/>
          <ac:spMkLst>
            <pc:docMk/>
            <pc:sldMk cId="2599745293" sldId="325"/>
            <ac:spMk id="16" creationId="{20F28DA3-ECBB-446D-831B-66B12F92A647}"/>
          </ac:spMkLst>
        </pc:spChg>
        <pc:spChg chg="add mod">
          <ac:chgData name="George O'Neill" userId="d50dc395-1bcd-4d18-bf0f-3c0e34d3b349" providerId="ADAL" clId="{3A47FD6B-070F-4F3C-8FD9-66AF08FFF001}" dt="2021-04-25T19:01:34.679" v="18177" actId="1076"/>
          <ac:spMkLst>
            <pc:docMk/>
            <pc:sldMk cId="2599745293" sldId="325"/>
            <ac:spMk id="17" creationId="{F8AFEAF1-8423-4490-96C4-3E6CD54F1123}"/>
          </ac:spMkLst>
        </pc:spChg>
        <pc:spChg chg="add mod">
          <ac:chgData name="George O'Neill" userId="d50dc395-1bcd-4d18-bf0f-3c0e34d3b349" providerId="ADAL" clId="{3A47FD6B-070F-4F3C-8FD9-66AF08FFF001}" dt="2021-04-25T19:01:39.489" v="18179" actId="1076"/>
          <ac:spMkLst>
            <pc:docMk/>
            <pc:sldMk cId="2599745293" sldId="325"/>
            <ac:spMk id="19" creationId="{F9EC56A0-835E-472D-B260-EBE14F70D20B}"/>
          </ac:spMkLst>
        </pc:spChg>
        <pc:picChg chg="add mod modCrop">
          <ac:chgData name="George O'Neill" userId="d50dc395-1bcd-4d18-bf0f-3c0e34d3b349" providerId="ADAL" clId="{3A47FD6B-070F-4F3C-8FD9-66AF08FFF001}" dt="2021-04-25T19:00:34.409" v="18164" actId="1076"/>
          <ac:picMkLst>
            <pc:docMk/>
            <pc:sldMk cId="2599745293" sldId="325"/>
            <ac:picMk id="3" creationId="{A9B0DD76-AB7B-4D23-888E-01F985A5FA15}"/>
          </ac:picMkLst>
        </pc:picChg>
        <pc:picChg chg="del">
          <ac:chgData name="George O'Neill" userId="d50dc395-1bcd-4d18-bf0f-3c0e34d3b349" providerId="ADAL" clId="{3A47FD6B-070F-4F3C-8FD9-66AF08FFF001}" dt="2021-04-25T18:45:51.946" v="17779" actId="478"/>
          <ac:picMkLst>
            <pc:docMk/>
            <pc:sldMk cId="2599745293" sldId="325"/>
            <ac:picMk id="6" creationId="{A5488C27-D0D3-46FA-A0D4-B1E6F62F7ACC}"/>
          </ac:picMkLst>
        </pc:picChg>
        <pc:picChg chg="del">
          <ac:chgData name="George O'Neill" userId="d50dc395-1bcd-4d18-bf0f-3c0e34d3b349" providerId="ADAL" clId="{3A47FD6B-070F-4F3C-8FD9-66AF08FFF001}" dt="2021-04-25T18:45:49.867" v="17777" actId="478"/>
          <ac:picMkLst>
            <pc:docMk/>
            <pc:sldMk cId="2599745293" sldId="325"/>
            <ac:picMk id="11" creationId="{808EF9B9-475D-4F54-B77D-F053F8285D83}"/>
          </ac:picMkLst>
        </pc:picChg>
        <pc:picChg chg="add mod modCrop">
          <ac:chgData name="George O'Neill" userId="d50dc395-1bcd-4d18-bf0f-3c0e34d3b349" providerId="ADAL" clId="{3A47FD6B-070F-4F3C-8FD9-66AF08FFF001}" dt="2021-04-25T19:00:44.339" v="18168" actId="1076"/>
          <ac:picMkLst>
            <pc:docMk/>
            <pc:sldMk cId="2599745293" sldId="325"/>
            <ac:picMk id="12" creationId="{E3A61B4C-3AD1-4088-9693-4C28C688B001}"/>
          </ac:picMkLst>
        </pc:picChg>
        <pc:picChg chg="add mod ord modCrop">
          <ac:chgData name="George O'Neill" userId="d50dc395-1bcd-4d18-bf0f-3c0e34d3b349" providerId="ADAL" clId="{3A47FD6B-070F-4F3C-8FD9-66AF08FFF001}" dt="2021-04-25T19:00:51.081" v="18170" actId="167"/>
          <ac:picMkLst>
            <pc:docMk/>
            <pc:sldMk cId="2599745293" sldId="325"/>
            <ac:picMk id="13" creationId="{52E73CB6-2512-4C47-86FD-42C9C44D92BE}"/>
          </ac:picMkLst>
        </pc:picChg>
        <pc:picChg chg="add del mod">
          <ac:chgData name="George O'Neill" userId="d50dc395-1bcd-4d18-bf0f-3c0e34d3b349" providerId="ADAL" clId="{3A47FD6B-070F-4F3C-8FD9-66AF08FFF001}" dt="2021-04-25T18:58:23.169" v="18155" actId="478"/>
          <ac:picMkLst>
            <pc:docMk/>
            <pc:sldMk cId="2599745293" sldId="325"/>
            <ac:picMk id="14" creationId="{42CC6D28-E28B-4730-B99A-245EAC920E64}"/>
          </ac:picMkLst>
        </pc:picChg>
      </pc:sldChg>
      <pc:sldChg chg="addSp delSp modSp add delAnim modAnim">
        <pc:chgData name="George O'Neill" userId="d50dc395-1bcd-4d18-bf0f-3c0e34d3b349" providerId="ADAL" clId="{3A47FD6B-070F-4F3C-8FD9-66AF08FFF001}" dt="2021-04-29T10:35:10.072" v="26998"/>
        <pc:sldMkLst>
          <pc:docMk/>
          <pc:sldMk cId="2738452891" sldId="326"/>
        </pc:sldMkLst>
        <pc:spChg chg="del mod">
          <ac:chgData name="George O'Neill" userId="d50dc395-1bcd-4d18-bf0f-3c0e34d3b349" providerId="ADAL" clId="{3A47FD6B-070F-4F3C-8FD9-66AF08FFF001}" dt="2021-04-29T10:22:39.867" v="26580" actId="478"/>
          <ac:spMkLst>
            <pc:docMk/>
            <pc:sldMk cId="2738452891" sldId="326"/>
            <ac:spMk id="3" creationId="{98AEA413-24C4-489D-B5E0-B8C9890F668D}"/>
          </ac:spMkLst>
        </pc:spChg>
        <pc:spChg chg="del mod">
          <ac:chgData name="George O'Neill" userId="d50dc395-1bcd-4d18-bf0f-3c0e34d3b349" providerId="ADAL" clId="{3A47FD6B-070F-4F3C-8FD9-66AF08FFF001}" dt="2021-04-25T19:27:37.943" v="18692" actId="478"/>
          <ac:spMkLst>
            <pc:docMk/>
            <pc:sldMk cId="2738452891" sldId="326"/>
            <ac:spMk id="4" creationId="{49EA3702-FC66-4341-A3F8-1B5013D51653}"/>
          </ac:spMkLst>
        </pc:spChg>
        <pc:spChg chg="mod">
          <ac:chgData name="George O'Neill" userId="d50dc395-1bcd-4d18-bf0f-3c0e34d3b349" providerId="ADAL" clId="{3A47FD6B-070F-4F3C-8FD9-66AF08FFF001}" dt="2021-04-25T21:27:26.517" v="19508" actId="20577"/>
          <ac:spMkLst>
            <pc:docMk/>
            <pc:sldMk cId="2738452891" sldId="326"/>
            <ac:spMk id="5" creationId="{52DF8BFC-F03A-4B59-9CEC-25E8A531AEB9}"/>
          </ac:spMkLst>
        </pc:spChg>
        <pc:spChg chg="mod">
          <ac:chgData name="George O'Neill" userId="d50dc395-1bcd-4d18-bf0f-3c0e34d3b349" providerId="ADAL" clId="{3A47FD6B-070F-4F3C-8FD9-66AF08FFF001}" dt="2021-04-29T10:25:14.388" v="26667"/>
          <ac:spMkLst>
            <pc:docMk/>
            <pc:sldMk cId="2738452891" sldId="326"/>
            <ac:spMk id="6" creationId="{789699AD-DC1F-4EDD-B93C-85E13CF80887}"/>
          </ac:spMkLst>
        </pc:spChg>
        <pc:spChg chg="mod">
          <ac:chgData name="George O'Neill" userId="d50dc395-1bcd-4d18-bf0f-3c0e34d3b349" providerId="ADAL" clId="{3A47FD6B-070F-4F3C-8FD9-66AF08FFF001}" dt="2021-04-29T10:26:18.986" v="26716" actId="1076"/>
          <ac:spMkLst>
            <pc:docMk/>
            <pc:sldMk cId="2738452891" sldId="326"/>
            <ac:spMk id="9" creationId="{0BAE1D7D-C296-4E40-A261-48EBF939B736}"/>
          </ac:spMkLst>
        </pc:spChg>
        <pc:spChg chg="mod">
          <ac:chgData name="George O'Neill" userId="d50dc395-1bcd-4d18-bf0f-3c0e34d3b349" providerId="ADAL" clId="{3A47FD6B-070F-4F3C-8FD9-66AF08FFF001}" dt="2021-04-29T10:26:45.636" v="26755" actId="1076"/>
          <ac:spMkLst>
            <pc:docMk/>
            <pc:sldMk cId="2738452891" sldId="326"/>
            <ac:spMk id="10" creationId="{0695FBE3-71E5-4982-B0D7-A9AE5B79B1A9}"/>
          </ac:spMkLst>
        </pc:spChg>
        <pc:spChg chg="mod">
          <ac:chgData name="George O'Neill" userId="d50dc395-1bcd-4d18-bf0f-3c0e34d3b349" providerId="ADAL" clId="{3A47FD6B-070F-4F3C-8FD9-66AF08FFF001}" dt="2021-04-29T10:27:09.514" v="26767" actId="1076"/>
          <ac:spMkLst>
            <pc:docMk/>
            <pc:sldMk cId="2738452891" sldId="326"/>
            <ac:spMk id="11" creationId="{CBD7CCB5-36A3-49C6-91BE-FAC07BDAEFB0}"/>
          </ac:spMkLst>
        </pc:spChg>
        <pc:spChg chg="del">
          <ac:chgData name="George O'Neill" userId="d50dc395-1bcd-4d18-bf0f-3c0e34d3b349" providerId="ADAL" clId="{3A47FD6B-070F-4F3C-8FD9-66AF08FFF001}" dt="2021-04-25T19:18:47.690" v="18562" actId="478"/>
          <ac:spMkLst>
            <pc:docMk/>
            <pc:sldMk cId="2738452891" sldId="326"/>
            <ac:spMk id="14" creationId="{0A69E775-BFD6-43B7-8BDA-3D0CA41B5FBE}"/>
          </ac:spMkLst>
        </pc:spChg>
        <pc:spChg chg="del">
          <ac:chgData name="George O'Neill" userId="d50dc395-1bcd-4d18-bf0f-3c0e34d3b349" providerId="ADAL" clId="{3A47FD6B-070F-4F3C-8FD9-66AF08FFF001}" dt="2021-04-25T19:18:43.340" v="18559" actId="478"/>
          <ac:spMkLst>
            <pc:docMk/>
            <pc:sldMk cId="2738452891" sldId="326"/>
            <ac:spMk id="15" creationId="{6EBC20F1-08D9-45E0-AC2A-EAD4B9782035}"/>
          </ac:spMkLst>
        </pc:spChg>
        <pc:spChg chg="del">
          <ac:chgData name="George O'Neill" userId="d50dc395-1bcd-4d18-bf0f-3c0e34d3b349" providerId="ADAL" clId="{3A47FD6B-070F-4F3C-8FD9-66AF08FFF001}" dt="2021-04-25T19:18:50.292" v="18564" actId="478"/>
          <ac:spMkLst>
            <pc:docMk/>
            <pc:sldMk cId="2738452891" sldId="326"/>
            <ac:spMk id="16" creationId="{24096049-A70E-418D-88F1-85FE042AFD44}"/>
          </ac:spMkLst>
        </pc:spChg>
        <pc:spChg chg="del">
          <ac:chgData name="George O'Neill" userId="d50dc395-1bcd-4d18-bf0f-3c0e34d3b349" providerId="ADAL" clId="{3A47FD6B-070F-4F3C-8FD9-66AF08FFF001}" dt="2021-04-25T19:18:39.210" v="18555" actId="478"/>
          <ac:spMkLst>
            <pc:docMk/>
            <pc:sldMk cId="2738452891" sldId="326"/>
            <ac:spMk id="19" creationId="{B60B2570-95F8-4692-9E1E-F30C8AAB64FC}"/>
          </ac:spMkLst>
        </pc:spChg>
        <pc:spChg chg="del mod">
          <ac:chgData name="George O'Neill" userId="d50dc395-1bcd-4d18-bf0f-3c0e34d3b349" providerId="ADAL" clId="{3A47FD6B-070F-4F3C-8FD9-66AF08FFF001}" dt="2021-04-25T19:18:45.571" v="18560" actId="478"/>
          <ac:spMkLst>
            <pc:docMk/>
            <pc:sldMk cId="2738452891" sldId="326"/>
            <ac:spMk id="20" creationId="{C9207E1C-4253-487C-8F98-C2EF8D95ED8D}"/>
          </ac:spMkLst>
        </pc:spChg>
        <pc:spChg chg="del">
          <ac:chgData name="George O'Neill" userId="d50dc395-1bcd-4d18-bf0f-3c0e34d3b349" providerId="ADAL" clId="{3A47FD6B-070F-4F3C-8FD9-66AF08FFF001}" dt="2021-04-25T19:18:40.863" v="18556" actId="478"/>
          <ac:spMkLst>
            <pc:docMk/>
            <pc:sldMk cId="2738452891" sldId="326"/>
            <ac:spMk id="21" creationId="{753853D6-BF59-4BE2-BD8E-B1F00198ACEE}"/>
          </ac:spMkLst>
        </pc:spChg>
        <pc:spChg chg="add del mod">
          <ac:chgData name="George O'Neill" userId="d50dc395-1bcd-4d18-bf0f-3c0e34d3b349" providerId="ADAL" clId="{3A47FD6B-070F-4F3C-8FD9-66AF08FFF001}" dt="2021-04-25T19:19:47.937" v="18574"/>
          <ac:spMkLst>
            <pc:docMk/>
            <pc:sldMk cId="2738452891" sldId="326"/>
            <ac:spMk id="22" creationId="{9F1B9885-C6CD-423C-8D6A-A578D26F8584}"/>
          </ac:spMkLst>
        </pc:spChg>
        <pc:spChg chg="add del mod">
          <ac:chgData name="George O'Neill" userId="d50dc395-1bcd-4d18-bf0f-3c0e34d3b349" providerId="ADAL" clId="{3A47FD6B-070F-4F3C-8FD9-66AF08FFF001}" dt="2021-04-29T10:26:55.261" v="26760" actId="478"/>
          <ac:spMkLst>
            <pc:docMk/>
            <pc:sldMk cId="2738452891" sldId="326"/>
            <ac:spMk id="23" creationId="{3B37AC98-33CD-4144-9135-4E89FA2F3A71}"/>
          </ac:spMkLst>
        </pc:spChg>
        <pc:spChg chg="add del mod">
          <ac:chgData name="George O'Neill" userId="d50dc395-1bcd-4d18-bf0f-3c0e34d3b349" providerId="ADAL" clId="{3A47FD6B-070F-4F3C-8FD9-66AF08FFF001}" dt="2021-04-29T10:26:58.468" v="26764" actId="478"/>
          <ac:spMkLst>
            <pc:docMk/>
            <pc:sldMk cId="2738452891" sldId="326"/>
            <ac:spMk id="24" creationId="{92F9EB3C-BF77-471B-8AB9-B1CA08B996B5}"/>
          </ac:spMkLst>
        </pc:spChg>
        <pc:spChg chg="add del mod">
          <ac:chgData name="George O'Neill" userId="d50dc395-1bcd-4d18-bf0f-3c0e34d3b349" providerId="ADAL" clId="{3A47FD6B-070F-4F3C-8FD9-66AF08FFF001}" dt="2021-04-29T10:26:57.689" v="26763" actId="478"/>
          <ac:spMkLst>
            <pc:docMk/>
            <pc:sldMk cId="2738452891" sldId="326"/>
            <ac:spMk id="25" creationId="{37F2D003-AAB9-4A39-81E1-0526FB51671C}"/>
          </ac:spMkLst>
        </pc:spChg>
        <pc:spChg chg="add del mod">
          <ac:chgData name="George O'Neill" userId="d50dc395-1bcd-4d18-bf0f-3c0e34d3b349" providerId="ADAL" clId="{3A47FD6B-070F-4F3C-8FD9-66AF08FFF001}" dt="2021-04-29T10:26:56.163" v="26761" actId="478"/>
          <ac:spMkLst>
            <pc:docMk/>
            <pc:sldMk cId="2738452891" sldId="326"/>
            <ac:spMk id="26" creationId="{441F9400-EA8F-4A8B-839E-F697EE68F425}"/>
          </ac:spMkLst>
        </pc:spChg>
        <pc:spChg chg="add del mod">
          <ac:chgData name="George O'Neill" userId="d50dc395-1bcd-4d18-bf0f-3c0e34d3b349" providerId="ADAL" clId="{3A47FD6B-070F-4F3C-8FD9-66AF08FFF001}" dt="2021-04-29T10:26:56.882" v="26762" actId="478"/>
          <ac:spMkLst>
            <pc:docMk/>
            <pc:sldMk cId="2738452891" sldId="326"/>
            <ac:spMk id="27" creationId="{EF712FC5-F327-4A3A-BF5B-F589FDE121D2}"/>
          </ac:spMkLst>
        </pc:spChg>
        <pc:spChg chg="add del mod">
          <ac:chgData name="George O'Neill" userId="d50dc395-1bcd-4d18-bf0f-3c0e34d3b349" providerId="ADAL" clId="{3A47FD6B-070F-4F3C-8FD9-66AF08FFF001}" dt="2021-04-25T19:33:03.102" v="18838" actId="767"/>
          <ac:spMkLst>
            <pc:docMk/>
            <pc:sldMk cId="2738452891" sldId="326"/>
            <ac:spMk id="28" creationId="{E1A0C71A-5DD9-4632-AC6D-93FAC851921A}"/>
          </ac:spMkLst>
        </pc:spChg>
        <pc:spChg chg="add del mod">
          <ac:chgData name="George O'Neill" userId="d50dc395-1bcd-4d18-bf0f-3c0e34d3b349" providerId="ADAL" clId="{3A47FD6B-070F-4F3C-8FD9-66AF08FFF001}" dt="2021-04-29T10:25:37.477" v="26670" actId="478"/>
          <ac:spMkLst>
            <pc:docMk/>
            <pc:sldMk cId="2738452891" sldId="326"/>
            <ac:spMk id="29" creationId="{50D8C3A5-08BA-43A4-87D8-8FE8DE86D3DA}"/>
          </ac:spMkLst>
        </pc:spChg>
        <pc:spChg chg="add del mod">
          <ac:chgData name="George O'Neill" userId="d50dc395-1bcd-4d18-bf0f-3c0e34d3b349" providerId="ADAL" clId="{3A47FD6B-070F-4F3C-8FD9-66AF08FFF001}" dt="2021-04-29T10:25:36.123" v="26669" actId="478"/>
          <ac:spMkLst>
            <pc:docMk/>
            <pc:sldMk cId="2738452891" sldId="326"/>
            <ac:spMk id="34" creationId="{AF510185-255C-41AA-92FC-C9FDD1E0B369}"/>
          </ac:spMkLst>
        </pc:spChg>
        <pc:spChg chg="add mod">
          <ac:chgData name="George O'Neill" userId="d50dc395-1bcd-4d18-bf0f-3c0e34d3b349" providerId="ADAL" clId="{3A47FD6B-070F-4F3C-8FD9-66AF08FFF001}" dt="2021-04-29T10:28:05.524" v="26894" actId="20577"/>
          <ac:spMkLst>
            <pc:docMk/>
            <pc:sldMk cId="2738452891" sldId="326"/>
            <ac:spMk id="40" creationId="{C1B0794C-3FD7-4CAA-BE6E-59C306716531}"/>
          </ac:spMkLst>
        </pc:spChg>
        <pc:spChg chg="add mod ord">
          <ac:chgData name="George O'Neill" userId="d50dc395-1bcd-4d18-bf0f-3c0e34d3b349" providerId="ADAL" clId="{3A47FD6B-070F-4F3C-8FD9-66AF08FFF001}" dt="2021-04-29T10:25:34.493" v="26668" actId="167"/>
          <ac:spMkLst>
            <pc:docMk/>
            <pc:sldMk cId="2738452891" sldId="326"/>
            <ac:spMk id="41" creationId="{9C2D75A1-D46C-4FCC-AE67-3F91DF3B5160}"/>
          </ac:spMkLst>
        </pc:spChg>
        <pc:spChg chg="add mod">
          <ac:chgData name="George O'Neill" userId="d50dc395-1bcd-4d18-bf0f-3c0e34d3b349" providerId="ADAL" clId="{3A47FD6B-070F-4F3C-8FD9-66AF08FFF001}" dt="2021-04-29T10:28:17.973" v="26895" actId="1076"/>
          <ac:spMkLst>
            <pc:docMk/>
            <pc:sldMk cId="2738452891" sldId="326"/>
            <ac:spMk id="42" creationId="{2985D7DF-9E2C-47D8-AEB7-77CD52831B5F}"/>
          </ac:spMkLst>
        </pc:spChg>
        <pc:spChg chg="add del mod">
          <ac:chgData name="George O'Neill" userId="d50dc395-1bcd-4d18-bf0f-3c0e34d3b349" providerId="ADAL" clId="{3A47FD6B-070F-4F3C-8FD9-66AF08FFF001}" dt="2021-04-29T10:22:54.343" v="26583" actId="478"/>
          <ac:spMkLst>
            <pc:docMk/>
            <pc:sldMk cId="2738452891" sldId="326"/>
            <ac:spMk id="45" creationId="{E5A53D79-2346-423F-A27E-13833F265DB3}"/>
          </ac:spMkLst>
        </pc:spChg>
        <pc:spChg chg="add mod">
          <ac:chgData name="George O'Neill" userId="d50dc395-1bcd-4d18-bf0f-3c0e34d3b349" providerId="ADAL" clId="{3A47FD6B-070F-4F3C-8FD9-66AF08FFF001}" dt="2021-04-29T10:28:36.672" v="26914" actId="1076"/>
          <ac:spMkLst>
            <pc:docMk/>
            <pc:sldMk cId="2738452891" sldId="326"/>
            <ac:spMk id="56" creationId="{3CF74D8F-93F0-49C0-979C-C2038C8D0744}"/>
          </ac:spMkLst>
        </pc:spChg>
        <pc:spChg chg="add mod">
          <ac:chgData name="George O'Neill" userId="d50dc395-1bcd-4d18-bf0f-3c0e34d3b349" providerId="ADAL" clId="{3A47FD6B-070F-4F3C-8FD9-66AF08FFF001}" dt="2021-04-29T10:28:28.743" v="26897" actId="1076"/>
          <ac:spMkLst>
            <pc:docMk/>
            <pc:sldMk cId="2738452891" sldId="326"/>
            <ac:spMk id="57" creationId="{B6BECDC7-806B-4C09-8AC8-7D0CDC0C337A}"/>
          </ac:spMkLst>
        </pc:spChg>
        <pc:spChg chg="add mod">
          <ac:chgData name="George O'Neill" userId="d50dc395-1bcd-4d18-bf0f-3c0e34d3b349" providerId="ADAL" clId="{3A47FD6B-070F-4F3C-8FD9-66AF08FFF001}" dt="2021-04-29T10:28:46.641" v="26931" actId="20577"/>
          <ac:spMkLst>
            <pc:docMk/>
            <pc:sldMk cId="2738452891" sldId="326"/>
            <ac:spMk id="58" creationId="{BEFED966-7C57-4A8D-8F70-DB2D00A67475}"/>
          </ac:spMkLst>
        </pc:spChg>
        <pc:spChg chg="add mod">
          <ac:chgData name="George O'Neill" userId="d50dc395-1bcd-4d18-bf0f-3c0e34d3b349" providerId="ADAL" clId="{3A47FD6B-070F-4F3C-8FD9-66AF08FFF001}" dt="2021-04-29T10:29:03.013" v="26956" actId="313"/>
          <ac:spMkLst>
            <pc:docMk/>
            <pc:sldMk cId="2738452891" sldId="326"/>
            <ac:spMk id="59" creationId="{EF87DFC8-15A7-4F45-8CAD-44F6DEC667EF}"/>
          </ac:spMkLst>
        </pc:spChg>
        <pc:picChg chg="del">
          <ac:chgData name="George O'Neill" userId="d50dc395-1bcd-4d18-bf0f-3c0e34d3b349" providerId="ADAL" clId="{3A47FD6B-070F-4F3C-8FD9-66AF08FFF001}" dt="2021-04-25T19:18:41.537" v="18557" actId="478"/>
          <ac:picMkLst>
            <pc:docMk/>
            <pc:sldMk cId="2738452891" sldId="326"/>
            <ac:picMk id="2" creationId="{6C331424-8BBF-4069-9862-0D3BDBAFE2F4}"/>
          </ac:picMkLst>
        </pc:picChg>
        <pc:picChg chg="del">
          <ac:chgData name="George O'Neill" userId="d50dc395-1bcd-4d18-bf0f-3c0e34d3b349" providerId="ADAL" clId="{3A47FD6B-070F-4F3C-8FD9-66AF08FFF001}" dt="2021-04-25T19:18:49.019" v="18563" actId="478"/>
          <ac:picMkLst>
            <pc:docMk/>
            <pc:sldMk cId="2738452891" sldId="326"/>
            <ac:picMk id="13" creationId="{D42B6E16-0668-4575-9671-797BBFE3AD50}"/>
          </ac:picMkLst>
        </pc:picChg>
        <pc:picChg chg="del">
          <ac:chgData name="George O'Neill" userId="d50dc395-1bcd-4d18-bf0f-3c0e34d3b349" providerId="ADAL" clId="{3A47FD6B-070F-4F3C-8FD9-66AF08FFF001}" dt="2021-04-25T19:18:46.101" v="18561" actId="478"/>
          <ac:picMkLst>
            <pc:docMk/>
            <pc:sldMk cId="2738452891" sldId="326"/>
            <ac:picMk id="17" creationId="{678D845E-40E9-4745-BF0F-4E1F4899DE8E}"/>
          </ac:picMkLst>
        </pc:picChg>
        <pc:cxnChg chg="del mod">
          <ac:chgData name="George O'Neill" userId="d50dc395-1bcd-4d18-bf0f-3c0e34d3b349" providerId="ADAL" clId="{3A47FD6B-070F-4F3C-8FD9-66AF08FFF001}" dt="2021-04-25T19:35:06.701" v="18921" actId="478"/>
          <ac:cxnSpMkLst>
            <pc:docMk/>
            <pc:sldMk cId="2738452891" sldId="326"/>
            <ac:cxnSpMk id="7" creationId="{E39B2A8B-3D93-4B8B-AE47-303BDFEC1767}"/>
          </ac:cxnSpMkLst>
        </pc:cxnChg>
        <pc:cxnChg chg="mod">
          <ac:chgData name="George O'Neill" userId="d50dc395-1bcd-4d18-bf0f-3c0e34d3b349" providerId="ADAL" clId="{3A47FD6B-070F-4F3C-8FD9-66AF08FFF001}" dt="2021-04-29T10:26:25.810" v="26717" actId="1076"/>
          <ac:cxnSpMkLst>
            <pc:docMk/>
            <pc:sldMk cId="2738452891" sldId="326"/>
            <ac:cxnSpMk id="8" creationId="{3E601D8E-2633-461B-B74C-E6DBD3CADBE3}"/>
          </ac:cxnSpMkLst>
        </pc:cxnChg>
        <pc:cxnChg chg="del">
          <ac:chgData name="George O'Neill" userId="d50dc395-1bcd-4d18-bf0f-3c0e34d3b349" providerId="ADAL" clId="{3A47FD6B-070F-4F3C-8FD9-66AF08FFF001}" dt="2021-04-25T19:37:06.911" v="19012" actId="478"/>
          <ac:cxnSpMkLst>
            <pc:docMk/>
            <pc:sldMk cId="2738452891" sldId="326"/>
            <ac:cxnSpMk id="12" creationId="{D8D3EF99-2FF5-47AB-BDDD-67EB7861CCCC}"/>
          </ac:cxnSpMkLst>
        </pc:cxnChg>
        <pc:cxnChg chg="add mod">
          <ac:chgData name="George O'Neill" userId="d50dc395-1bcd-4d18-bf0f-3c0e34d3b349" providerId="ADAL" clId="{3A47FD6B-070F-4F3C-8FD9-66AF08FFF001}" dt="2021-04-29T10:25:51.574" v="26673" actId="1076"/>
          <ac:cxnSpMkLst>
            <pc:docMk/>
            <pc:sldMk cId="2738452891" sldId="326"/>
            <ac:cxnSpMk id="36" creationId="{B477BE8B-87C9-4B34-90AB-17F8EBF3E8CE}"/>
          </ac:cxnSpMkLst>
        </pc:cxnChg>
        <pc:cxnChg chg="add mod">
          <ac:chgData name="George O'Neill" userId="d50dc395-1bcd-4d18-bf0f-3c0e34d3b349" providerId="ADAL" clId="{3A47FD6B-070F-4F3C-8FD9-66AF08FFF001}" dt="2021-04-29T10:27:06.460" v="26766" actId="14100"/>
          <ac:cxnSpMkLst>
            <pc:docMk/>
            <pc:sldMk cId="2738452891" sldId="326"/>
            <ac:cxnSpMk id="37" creationId="{4B471678-FEE8-41AE-A46C-6CCFA8675FD1}"/>
          </ac:cxnSpMkLst>
        </pc:cxnChg>
        <pc:cxnChg chg="add del mod">
          <ac:chgData name="George O'Neill" userId="d50dc395-1bcd-4d18-bf0f-3c0e34d3b349" providerId="ADAL" clId="{3A47FD6B-070F-4F3C-8FD9-66AF08FFF001}" dt="2021-04-29T10:22:52.660" v="26582" actId="478"/>
          <ac:cxnSpMkLst>
            <pc:docMk/>
            <pc:sldMk cId="2738452891" sldId="326"/>
            <ac:cxnSpMk id="44" creationId="{EDF1FCB4-1C35-43A3-B68A-0886AA7576A3}"/>
          </ac:cxnSpMkLst>
        </pc:cxnChg>
        <pc:cxnChg chg="add del mod">
          <ac:chgData name="George O'Neill" userId="d50dc395-1bcd-4d18-bf0f-3c0e34d3b349" providerId="ADAL" clId="{3A47FD6B-070F-4F3C-8FD9-66AF08FFF001}" dt="2021-04-29T10:28:39.457" v="26915" actId="478"/>
          <ac:cxnSpMkLst>
            <pc:docMk/>
            <pc:sldMk cId="2738452891" sldId="326"/>
            <ac:cxnSpMk id="46" creationId="{025082EF-2289-4635-AE73-2697603E33D4}"/>
          </ac:cxnSpMkLst>
        </pc:cxnChg>
        <pc:cxnChg chg="add mod">
          <ac:chgData name="George O'Neill" userId="d50dc395-1bcd-4d18-bf0f-3c0e34d3b349" providerId="ADAL" clId="{3A47FD6B-070F-4F3C-8FD9-66AF08FFF001}" dt="2021-04-29T10:28:17.973" v="26895" actId="1076"/>
          <ac:cxnSpMkLst>
            <pc:docMk/>
            <pc:sldMk cId="2738452891" sldId="326"/>
            <ac:cxnSpMk id="49" creationId="{3D596AB2-4F8F-4AAC-8CF9-16D3D77E619E}"/>
          </ac:cxnSpMkLst>
        </pc:cxnChg>
        <pc:cxnChg chg="add del mod">
          <ac:chgData name="George O'Neill" userId="d50dc395-1bcd-4d18-bf0f-3c0e34d3b349" providerId="ADAL" clId="{3A47FD6B-070F-4F3C-8FD9-66AF08FFF001}" dt="2021-04-29T10:28:53.656" v="26933" actId="478"/>
          <ac:cxnSpMkLst>
            <pc:docMk/>
            <pc:sldMk cId="2738452891" sldId="326"/>
            <ac:cxnSpMk id="52" creationId="{715DD54A-519B-4180-8491-2F3EDAE0D981}"/>
          </ac:cxnSpMkLst>
        </pc:cxnChg>
        <pc:cxnChg chg="add mod">
          <ac:chgData name="George O'Neill" userId="d50dc395-1bcd-4d18-bf0f-3c0e34d3b349" providerId="ADAL" clId="{3A47FD6B-070F-4F3C-8FD9-66AF08FFF001}" dt="2021-04-29T10:28:17.973" v="26895" actId="1076"/>
          <ac:cxnSpMkLst>
            <pc:docMk/>
            <pc:sldMk cId="2738452891" sldId="326"/>
            <ac:cxnSpMk id="55" creationId="{D0328C11-5910-44DA-AD81-01B9C6E81F02}"/>
          </ac:cxnSpMkLst>
        </pc:cxnChg>
      </pc:sldChg>
      <pc:sldChg chg="add">
        <pc:chgData name="George O'Neill" userId="d50dc395-1bcd-4d18-bf0f-3c0e34d3b349" providerId="ADAL" clId="{3A47FD6B-070F-4F3C-8FD9-66AF08FFF001}" dt="2021-04-25T21:22:20.726" v="19468"/>
        <pc:sldMkLst>
          <pc:docMk/>
          <pc:sldMk cId="1335999739" sldId="327"/>
        </pc:sldMkLst>
      </pc:sldChg>
      <pc:sldChg chg="addSp delSp modSp ord modAnim">
        <pc:chgData name="George O'Neill" userId="d50dc395-1bcd-4d18-bf0f-3c0e34d3b349" providerId="ADAL" clId="{3A47FD6B-070F-4F3C-8FD9-66AF08FFF001}" dt="2021-04-29T10:37:01.952" v="27004"/>
        <pc:sldMkLst>
          <pc:docMk/>
          <pc:sldMk cId="2344876830" sldId="328"/>
        </pc:sldMkLst>
        <pc:spChg chg="add mod">
          <ac:chgData name="George O'Neill" userId="d50dc395-1bcd-4d18-bf0f-3c0e34d3b349" providerId="ADAL" clId="{3A47FD6B-070F-4F3C-8FD9-66AF08FFF001}" dt="2021-04-27T12:02:10.503" v="20494" actId="1076"/>
          <ac:spMkLst>
            <pc:docMk/>
            <pc:sldMk cId="2344876830" sldId="328"/>
            <ac:spMk id="3" creationId="{26236F7C-D167-44F9-AE86-69F758CFE5E1}"/>
          </ac:spMkLst>
        </pc:spChg>
        <pc:spChg chg="add mod">
          <ac:chgData name="George O'Neill" userId="d50dc395-1bcd-4d18-bf0f-3c0e34d3b349" providerId="ADAL" clId="{3A47FD6B-070F-4F3C-8FD9-66AF08FFF001}" dt="2021-04-28T16:46:44.491" v="25868" actId="1076"/>
          <ac:spMkLst>
            <pc:docMk/>
            <pc:sldMk cId="2344876830" sldId="328"/>
            <ac:spMk id="4" creationId="{CA9CEA06-B996-4585-9069-8B5B81CF2E01}"/>
          </ac:spMkLst>
        </pc:spChg>
        <pc:spChg chg="mod">
          <ac:chgData name="George O'Neill" userId="d50dc395-1bcd-4d18-bf0f-3c0e34d3b349" providerId="ADAL" clId="{3A47FD6B-070F-4F3C-8FD9-66AF08FFF001}" dt="2021-04-27T10:29:00.513" v="20485" actId="20577"/>
          <ac:spMkLst>
            <pc:docMk/>
            <pc:sldMk cId="2344876830" sldId="328"/>
            <ac:spMk id="6" creationId="{789699AD-DC1F-4EDD-B93C-85E13CF80887}"/>
          </ac:spMkLst>
        </pc:spChg>
        <pc:spChg chg="add mod">
          <ac:chgData name="George O'Neill" userId="d50dc395-1bcd-4d18-bf0f-3c0e34d3b349" providerId="ADAL" clId="{3A47FD6B-070F-4F3C-8FD9-66AF08FFF001}" dt="2021-04-27T12:09:31.918" v="20504" actId="1076"/>
          <ac:spMkLst>
            <pc:docMk/>
            <pc:sldMk cId="2344876830" sldId="328"/>
            <ac:spMk id="7" creationId="{0DD677CE-5CAC-494D-B113-D1AAA5A3DC92}"/>
          </ac:spMkLst>
        </pc:spChg>
        <pc:spChg chg="add mod">
          <ac:chgData name="George O'Neill" userId="d50dc395-1bcd-4d18-bf0f-3c0e34d3b349" providerId="ADAL" clId="{3A47FD6B-070F-4F3C-8FD9-66AF08FFF001}" dt="2021-04-27T12:25:45.739" v="20516" actId="57"/>
          <ac:spMkLst>
            <pc:docMk/>
            <pc:sldMk cId="2344876830" sldId="328"/>
            <ac:spMk id="8" creationId="{E06374E5-888D-417B-9162-0D9A1BE86636}"/>
          </ac:spMkLst>
        </pc:spChg>
        <pc:spChg chg="add mod">
          <ac:chgData name="George O'Neill" userId="d50dc395-1bcd-4d18-bf0f-3c0e34d3b349" providerId="ADAL" clId="{3A47FD6B-070F-4F3C-8FD9-66AF08FFF001}" dt="2021-04-28T16:45:10.549" v="25858" actId="20577"/>
          <ac:spMkLst>
            <pc:docMk/>
            <pc:sldMk cId="2344876830" sldId="328"/>
            <ac:spMk id="9" creationId="{C9F84E28-436D-4AAD-8378-C0FF9460C4A5}"/>
          </ac:spMkLst>
        </pc:spChg>
        <pc:spChg chg="add mod">
          <ac:chgData name="George O'Neill" userId="d50dc395-1bcd-4d18-bf0f-3c0e34d3b349" providerId="ADAL" clId="{3A47FD6B-070F-4F3C-8FD9-66AF08FFF001}" dt="2021-04-28T17:18:45.163" v="26373" actId="114"/>
          <ac:spMkLst>
            <pc:docMk/>
            <pc:sldMk cId="2344876830" sldId="328"/>
            <ac:spMk id="10" creationId="{1996F85E-3CA5-45F2-817F-9F727646DD56}"/>
          </ac:spMkLst>
        </pc:spChg>
        <pc:spChg chg="add mod">
          <ac:chgData name="George O'Neill" userId="d50dc395-1bcd-4d18-bf0f-3c0e34d3b349" providerId="ADAL" clId="{3A47FD6B-070F-4F3C-8FD9-66AF08FFF001}" dt="2021-04-28T16:47:55.787" v="25905" actId="113"/>
          <ac:spMkLst>
            <pc:docMk/>
            <pc:sldMk cId="2344876830" sldId="328"/>
            <ac:spMk id="12" creationId="{4823DDB7-AFD1-4C73-AF5A-7FAD1E899638}"/>
          </ac:spMkLst>
        </pc:spChg>
        <pc:picChg chg="add mod">
          <ac:chgData name="George O'Neill" userId="d50dc395-1bcd-4d18-bf0f-3c0e34d3b349" providerId="ADAL" clId="{3A47FD6B-070F-4F3C-8FD9-66AF08FFF001}" dt="2021-04-27T12:26:08.170" v="20519" actId="1076"/>
          <ac:picMkLst>
            <pc:docMk/>
            <pc:sldMk cId="2344876830" sldId="328"/>
            <ac:picMk id="2" creationId="{83A7AEF1-BBB9-4603-9A4F-B6F4E346E700}"/>
          </ac:picMkLst>
        </pc:picChg>
        <pc:picChg chg="add del">
          <ac:chgData name="George O'Neill" userId="d50dc395-1bcd-4d18-bf0f-3c0e34d3b349" providerId="ADAL" clId="{3A47FD6B-070F-4F3C-8FD9-66AF08FFF001}" dt="2021-04-27T14:51:39.262" v="21872"/>
          <ac:picMkLst>
            <pc:docMk/>
            <pc:sldMk cId="2344876830" sldId="328"/>
            <ac:picMk id="11" creationId="{FBEE43AC-5FA8-47D9-9EB1-F68C5CB2B829}"/>
          </ac:picMkLst>
        </pc:picChg>
      </pc:sldChg>
      <pc:sldChg chg="addSp delSp modSp add modAnim">
        <pc:chgData name="George O'Neill" userId="d50dc395-1bcd-4d18-bf0f-3c0e34d3b349" providerId="ADAL" clId="{3A47FD6B-070F-4F3C-8FD9-66AF08FFF001}" dt="2021-04-29T10:36:46.181" v="27003"/>
        <pc:sldMkLst>
          <pc:docMk/>
          <pc:sldMk cId="686629677" sldId="329"/>
        </pc:sldMkLst>
        <pc:spChg chg="del">
          <ac:chgData name="George O'Neill" userId="d50dc395-1bcd-4d18-bf0f-3c0e34d3b349" providerId="ADAL" clId="{3A47FD6B-070F-4F3C-8FD9-66AF08FFF001}" dt="2021-04-27T13:57:34.701" v="21267" actId="478"/>
          <ac:spMkLst>
            <pc:docMk/>
            <pc:sldMk cId="686629677" sldId="329"/>
            <ac:spMk id="3" creationId="{26236F7C-D167-44F9-AE86-69F758CFE5E1}"/>
          </ac:spMkLst>
        </pc:spChg>
        <pc:spChg chg="add del mod">
          <ac:chgData name="George O'Neill" userId="d50dc395-1bcd-4d18-bf0f-3c0e34d3b349" providerId="ADAL" clId="{3A47FD6B-070F-4F3C-8FD9-66AF08FFF001}" dt="2021-04-27T14:23:33.682" v="21436" actId="767"/>
          <ac:spMkLst>
            <pc:docMk/>
            <pc:sldMk cId="686629677" sldId="329"/>
            <ac:spMk id="4" creationId="{544B562C-CE9F-47A4-991E-08D176995B06}"/>
          </ac:spMkLst>
        </pc:spChg>
        <pc:spChg chg="mod">
          <ac:chgData name="George O'Neill" userId="d50dc395-1bcd-4d18-bf0f-3c0e34d3b349" providerId="ADAL" clId="{3A47FD6B-070F-4F3C-8FD9-66AF08FFF001}" dt="2021-04-27T15:00:36.544" v="22002" actId="20577"/>
          <ac:spMkLst>
            <pc:docMk/>
            <pc:sldMk cId="686629677" sldId="329"/>
            <ac:spMk id="5" creationId="{52DF8BFC-F03A-4B59-9CEC-25E8A531AEB9}"/>
          </ac:spMkLst>
        </pc:spChg>
        <pc:spChg chg="del">
          <ac:chgData name="George O'Neill" userId="d50dc395-1bcd-4d18-bf0f-3c0e34d3b349" providerId="ADAL" clId="{3A47FD6B-070F-4F3C-8FD9-66AF08FFF001}" dt="2021-04-27T13:57:08.292" v="21259" actId="478"/>
          <ac:spMkLst>
            <pc:docMk/>
            <pc:sldMk cId="686629677" sldId="329"/>
            <ac:spMk id="6" creationId="{789699AD-DC1F-4EDD-B93C-85E13CF80887}"/>
          </ac:spMkLst>
        </pc:spChg>
        <pc:spChg chg="del">
          <ac:chgData name="George O'Neill" userId="d50dc395-1bcd-4d18-bf0f-3c0e34d3b349" providerId="ADAL" clId="{3A47FD6B-070F-4F3C-8FD9-66AF08FFF001}" dt="2021-04-27T13:57:32.416" v="21266" actId="478"/>
          <ac:spMkLst>
            <pc:docMk/>
            <pc:sldMk cId="686629677" sldId="329"/>
            <ac:spMk id="7" creationId="{0DD677CE-5CAC-494D-B113-D1AAA5A3DC92}"/>
          </ac:spMkLst>
        </pc:spChg>
        <pc:spChg chg="del">
          <ac:chgData name="George O'Neill" userId="d50dc395-1bcd-4d18-bf0f-3c0e34d3b349" providerId="ADAL" clId="{3A47FD6B-070F-4F3C-8FD9-66AF08FFF001}" dt="2021-04-27T13:57:37.802" v="21268" actId="478"/>
          <ac:spMkLst>
            <pc:docMk/>
            <pc:sldMk cId="686629677" sldId="329"/>
            <ac:spMk id="8" creationId="{E06374E5-888D-417B-9162-0D9A1BE86636}"/>
          </ac:spMkLst>
        </pc:spChg>
        <pc:spChg chg="del">
          <ac:chgData name="George O'Neill" userId="d50dc395-1bcd-4d18-bf0f-3c0e34d3b349" providerId="ADAL" clId="{3A47FD6B-070F-4F3C-8FD9-66AF08FFF001}" dt="2021-04-27T13:57:09.748" v="21260" actId="478"/>
          <ac:spMkLst>
            <pc:docMk/>
            <pc:sldMk cId="686629677" sldId="329"/>
            <ac:spMk id="9" creationId="{C9F84E28-436D-4AAD-8378-C0FF9460C4A5}"/>
          </ac:spMkLst>
        </pc:spChg>
        <pc:spChg chg="del mod">
          <ac:chgData name="George O'Neill" userId="d50dc395-1bcd-4d18-bf0f-3c0e34d3b349" providerId="ADAL" clId="{3A47FD6B-070F-4F3C-8FD9-66AF08FFF001}" dt="2021-04-27T13:57:11.119" v="21261" actId="478"/>
          <ac:spMkLst>
            <pc:docMk/>
            <pc:sldMk cId="686629677" sldId="329"/>
            <ac:spMk id="10" creationId="{1996F85E-3CA5-45F2-817F-9F727646DD56}"/>
          </ac:spMkLst>
        </pc:spChg>
        <pc:spChg chg="add mod">
          <ac:chgData name="George O'Neill" userId="d50dc395-1bcd-4d18-bf0f-3c0e34d3b349" providerId="ADAL" clId="{3A47FD6B-070F-4F3C-8FD9-66AF08FFF001}" dt="2021-04-28T16:44:20.476" v="25848" actId="20577"/>
          <ac:spMkLst>
            <pc:docMk/>
            <pc:sldMk cId="686629677" sldId="329"/>
            <ac:spMk id="11" creationId="{F63E7E22-1680-4892-8D58-276F46A1DA00}"/>
          </ac:spMkLst>
        </pc:spChg>
        <pc:spChg chg="add mod">
          <ac:chgData name="George O'Neill" userId="d50dc395-1bcd-4d18-bf0f-3c0e34d3b349" providerId="ADAL" clId="{3A47FD6B-070F-4F3C-8FD9-66AF08FFF001}" dt="2021-04-28T17:19:34.751" v="26377" actId="20577"/>
          <ac:spMkLst>
            <pc:docMk/>
            <pc:sldMk cId="686629677" sldId="329"/>
            <ac:spMk id="12" creationId="{060EB73E-FCC8-45CF-9C39-5E5BB0222AC1}"/>
          </ac:spMkLst>
        </pc:spChg>
        <pc:spChg chg="add mod">
          <ac:chgData name="George O'Neill" userId="d50dc395-1bcd-4d18-bf0f-3c0e34d3b349" providerId="ADAL" clId="{3A47FD6B-070F-4F3C-8FD9-66AF08FFF001}" dt="2021-04-29T10:36:22.819" v="26999" actId="1076"/>
          <ac:spMkLst>
            <pc:docMk/>
            <pc:sldMk cId="686629677" sldId="329"/>
            <ac:spMk id="13" creationId="{1B4A5BFA-3363-4F24-9CAD-13C09AAC34ED}"/>
          </ac:spMkLst>
        </pc:spChg>
        <pc:spChg chg="add mod">
          <ac:chgData name="George O'Neill" userId="d50dc395-1bcd-4d18-bf0f-3c0e34d3b349" providerId="ADAL" clId="{3A47FD6B-070F-4F3C-8FD9-66AF08FFF001}" dt="2021-04-28T17:19:43.140" v="26381" actId="20577"/>
          <ac:spMkLst>
            <pc:docMk/>
            <pc:sldMk cId="686629677" sldId="329"/>
            <ac:spMk id="14" creationId="{7BE6B2BF-AA83-40F6-9654-5C0E48E6E69B}"/>
          </ac:spMkLst>
        </pc:spChg>
        <pc:spChg chg="add mod">
          <ac:chgData name="George O'Neill" userId="d50dc395-1bcd-4d18-bf0f-3c0e34d3b349" providerId="ADAL" clId="{3A47FD6B-070F-4F3C-8FD9-66AF08FFF001}" dt="2021-04-27T16:06:27.269" v="22878" actId="16959"/>
          <ac:spMkLst>
            <pc:docMk/>
            <pc:sldMk cId="686629677" sldId="329"/>
            <ac:spMk id="15" creationId="{4C3374AC-5397-4181-81F3-3E962CAB40A8}"/>
          </ac:spMkLst>
        </pc:spChg>
        <pc:spChg chg="add mod">
          <ac:chgData name="George O'Neill" userId="d50dc395-1bcd-4d18-bf0f-3c0e34d3b349" providerId="ADAL" clId="{3A47FD6B-070F-4F3C-8FD9-66AF08FFF001}" dt="2021-04-27T16:12:30.188" v="22897" actId="20577"/>
          <ac:spMkLst>
            <pc:docMk/>
            <pc:sldMk cId="686629677" sldId="329"/>
            <ac:spMk id="16" creationId="{93162331-23F8-4EBE-893B-307D26178B21}"/>
          </ac:spMkLst>
        </pc:spChg>
        <pc:spChg chg="add mod">
          <ac:chgData name="George O'Neill" userId="d50dc395-1bcd-4d18-bf0f-3c0e34d3b349" providerId="ADAL" clId="{3A47FD6B-070F-4F3C-8FD9-66AF08FFF001}" dt="2021-04-27T14:48:06.177" v="21862" actId="164"/>
          <ac:spMkLst>
            <pc:docMk/>
            <pc:sldMk cId="686629677" sldId="329"/>
            <ac:spMk id="17" creationId="{4A8109AD-57CA-4A49-BB75-A40A28DDB6F1}"/>
          </ac:spMkLst>
        </pc:spChg>
        <pc:spChg chg="add mod">
          <ac:chgData name="George O'Neill" userId="d50dc395-1bcd-4d18-bf0f-3c0e34d3b349" providerId="ADAL" clId="{3A47FD6B-070F-4F3C-8FD9-66AF08FFF001}" dt="2021-04-29T10:36:26.853" v="27000" actId="1076"/>
          <ac:spMkLst>
            <pc:docMk/>
            <pc:sldMk cId="686629677" sldId="329"/>
            <ac:spMk id="22" creationId="{8B44926C-D4CD-4E54-88C0-888C3E868D41}"/>
          </ac:spMkLst>
        </pc:spChg>
        <pc:spChg chg="add mod">
          <ac:chgData name="George O'Neill" userId="d50dc395-1bcd-4d18-bf0f-3c0e34d3b349" providerId="ADAL" clId="{3A47FD6B-070F-4F3C-8FD9-66AF08FFF001}" dt="2021-04-27T14:48:06.177" v="21862" actId="164"/>
          <ac:spMkLst>
            <pc:docMk/>
            <pc:sldMk cId="686629677" sldId="329"/>
            <ac:spMk id="23" creationId="{31BB9765-4F3C-4C07-94AB-87B663509CBF}"/>
          </ac:spMkLst>
        </pc:spChg>
        <pc:spChg chg="add mod">
          <ac:chgData name="George O'Neill" userId="d50dc395-1bcd-4d18-bf0f-3c0e34d3b349" providerId="ADAL" clId="{3A47FD6B-070F-4F3C-8FD9-66AF08FFF001}" dt="2021-04-27T14:48:06.177" v="21862" actId="164"/>
          <ac:spMkLst>
            <pc:docMk/>
            <pc:sldMk cId="686629677" sldId="329"/>
            <ac:spMk id="24" creationId="{D82D0171-D60F-4105-9CB4-24A09DF1E023}"/>
          </ac:spMkLst>
        </pc:spChg>
        <pc:spChg chg="add del mod ord">
          <ac:chgData name="George O'Neill" userId="d50dc395-1bcd-4d18-bf0f-3c0e34d3b349" providerId="ADAL" clId="{3A47FD6B-070F-4F3C-8FD9-66AF08FFF001}" dt="2021-04-27T14:53:20.343" v="21910" actId="478"/>
          <ac:spMkLst>
            <pc:docMk/>
            <pc:sldMk cId="686629677" sldId="329"/>
            <ac:spMk id="26" creationId="{2EA14427-35A3-4C6B-9845-E190A8E7AC1C}"/>
          </ac:spMkLst>
        </pc:spChg>
        <pc:spChg chg="add mod">
          <ac:chgData name="George O'Neill" userId="d50dc395-1bcd-4d18-bf0f-3c0e34d3b349" providerId="ADAL" clId="{3A47FD6B-070F-4F3C-8FD9-66AF08FFF001}" dt="2021-04-27T16:06:07.528" v="22874" actId="1076"/>
          <ac:spMkLst>
            <pc:docMk/>
            <pc:sldMk cId="686629677" sldId="329"/>
            <ac:spMk id="29" creationId="{68B6D507-1EE1-4FDB-9423-8ABD4779A39F}"/>
          </ac:spMkLst>
        </pc:spChg>
        <pc:spChg chg="add mod">
          <ac:chgData name="George O'Neill" userId="d50dc395-1bcd-4d18-bf0f-3c0e34d3b349" providerId="ADAL" clId="{3A47FD6B-070F-4F3C-8FD9-66AF08FFF001}" dt="2021-04-27T16:06:13.522" v="22875" actId="1076"/>
          <ac:spMkLst>
            <pc:docMk/>
            <pc:sldMk cId="686629677" sldId="329"/>
            <ac:spMk id="30" creationId="{55A9FB99-A7B6-4E6C-BF51-B3256C712AB5}"/>
          </ac:spMkLst>
        </pc:spChg>
        <pc:spChg chg="add mod">
          <ac:chgData name="George O'Neill" userId="d50dc395-1bcd-4d18-bf0f-3c0e34d3b349" providerId="ADAL" clId="{3A47FD6B-070F-4F3C-8FD9-66AF08FFF001}" dt="2021-04-28T16:44:36.169" v="25849" actId="14100"/>
          <ac:spMkLst>
            <pc:docMk/>
            <pc:sldMk cId="686629677" sldId="329"/>
            <ac:spMk id="31" creationId="{2A42EC91-B3C7-40C5-90F2-BDF2F4945CAC}"/>
          </ac:spMkLst>
        </pc:spChg>
        <pc:grpChg chg="add mod">
          <ac:chgData name="George O'Neill" userId="d50dc395-1bcd-4d18-bf0f-3c0e34d3b349" providerId="ADAL" clId="{3A47FD6B-070F-4F3C-8FD9-66AF08FFF001}" dt="2021-04-29T10:36:36.700" v="27002" actId="1076"/>
          <ac:grpSpMkLst>
            <pc:docMk/>
            <pc:sldMk cId="686629677" sldId="329"/>
            <ac:grpSpMk id="25" creationId="{C8F5707D-FC62-4482-8DBF-A35F816AB5DE}"/>
          </ac:grpSpMkLst>
        </pc:grpChg>
        <pc:picChg chg="add del mod">
          <ac:chgData name="George O'Neill" userId="d50dc395-1bcd-4d18-bf0f-3c0e34d3b349" providerId="ADAL" clId="{3A47FD6B-070F-4F3C-8FD9-66AF08FFF001}" dt="2021-04-27T14:42:11.941" v="21789" actId="478"/>
          <ac:picMkLst>
            <pc:docMk/>
            <pc:sldMk cId="686629677" sldId="329"/>
            <ac:picMk id="2" creationId="{83A7AEF1-BBB9-4603-9A4F-B6F4E346E700}"/>
          </ac:picMkLst>
        </pc:picChg>
        <pc:picChg chg="add del mod ord">
          <ac:chgData name="George O'Neill" userId="d50dc395-1bcd-4d18-bf0f-3c0e34d3b349" providerId="ADAL" clId="{3A47FD6B-070F-4F3C-8FD9-66AF08FFF001}" dt="2021-04-27T14:53:10.388" v="21909" actId="478"/>
          <ac:picMkLst>
            <pc:docMk/>
            <pc:sldMk cId="686629677" sldId="329"/>
            <ac:picMk id="27" creationId="{E3AD5C29-36B4-4C09-8A9F-03473104EECA}"/>
          </ac:picMkLst>
        </pc:picChg>
        <pc:picChg chg="add del">
          <ac:chgData name="George O'Neill" userId="d50dc395-1bcd-4d18-bf0f-3c0e34d3b349" providerId="ADAL" clId="{3A47FD6B-070F-4F3C-8FD9-66AF08FFF001}" dt="2021-04-27T14:52:17.783" v="21899"/>
          <ac:picMkLst>
            <pc:docMk/>
            <pc:sldMk cId="686629677" sldId="329"/>
            <ac:picMk id="28" creationId="{AB3D0B56-FE25-464F-B1EA-A7EDCB8DC323}"/>
          </ac:picMkLst>
        </pc:picChg>
        <pc:cxnChg chg="add mod">
          <ac:chgData name="George O'Neill" userId="d50dc395-1bcd-4d18-bf0f-3c0e34d3b349" providerId="ADAL" clId="{3A47FD6B-070F-4F3C-8FD9-66AF08FFF001}" dt="2021-04-27T14:48:06.177" v="21862" actId="164"/>
          <ac:cxnSpMkLst>
            <pc:docMk/>
            <pc:sldMk cId="686629677" sldId="329"/>
            <ac:cxnSpMk id="20" creationId="{8808B323-C42F-4349-B602-325328783FFC}"/>
          </ac:cxnSpMkLst>
        </pc:cxnChg>
      </pc:sldChg>
      <pc:sldChg chg="addSp delSp modSp add modAnim">
        <pc:chgData name="George O'Neill" userId="d50dc395-1bcd-4d18-bf0f-3c0e34d3b349" providerId="ADAL" clId="{3A47FD6B-070F-4F3C-8FD9-66AF08FFF001}" dt="2021-04-28T17:20:16.984" v="26422" actId="5793"/>
        <pc:sldMkLst>
          <pc:docMk/>
          <pc:sldMk cId="1295493959" sldId="330"/>
        </pc:sldMkLst>
        <pc:spChg chg="add del mod">
          <ac:chgData name="George O'Neill" userId="d50dc395-1bcd-4d18-bf0f-3c0e34d3b349" providerId="ADAL" clId="{3A47FD6B-070F-4F3C-8FD9-66AF08FFF001}" dt="2021-04-27T15:24:02.949" v="22185" actId="478"/>
          <ac:spMkLst>
            <pc:docMk/>
            <pc:sldMk cId="1295493959" sldId="330"/>
            <ac:spMk id="3" creationId="{52D80350-6A94-45B3-978D-006C074F8ADB}"/>
          </ac:spMkLst>
        </pc:spChg>
        <pc:spChg chg="mod">
          <ac:chgData name="George O'Neill" userId="d50dc395-1bcd-4d18-bf0f-3c0e34d3b349" providerId="ADAL" clId="{3A47FD6B-070F-4F3C-8FD9-66AF08FFF001}" dt="2021-04-27T14:59:53.408" v="22000" actId="313"/>
          <ac:spMkLst>
            <pc:docMk/>
            <pc:sldMk cId="1295493959" sldId="330"/>
            <ac:spMk id="5" creationId="{52DF8BFC-F03A-4B59-9CEC-25E8A531AEB9}"/>
          </ac:spMkLst>
        </pc:spChg>
        <pc:spChg chg="add mod">
          <ac:chgData name="George O'Neill" userId="d50dc395-1bcd-4d18-bf0f-3c0e34d3b349" providerId="ADAL" clId="{3A47FD6B-070F-4F3C-8FD9-66AF08FFF001}" dt="2021-04-27T16:40:17.551" v="23947" actId="20577"/>
          <ac:spMkLst>
            <pc:docMk/>
            <pc:sldMk cId="1295493959" sldId="330"/>
            <ac:spMk id="6" creationId="{1D9A1206-EA04-45FA-9C0A-D65838F19B00}"/>
          </ac:spMkLst>
        </pc:spChg>
        <pc:spChg chg="add del mod">
          <ac:chgData name="George O'Neill" userId="d50dc395-1bcd-4d18-bf0f-3c0e34d3b349" providerId="ADAL" clId="{3A47FD6B-070F-4F3C-8FD9-66AF08FFF001}" dt="2021-04-27T15:27:12.043" v="22232" actId="478"/>
          <ac:spMkLst>
            <pc:docMk/>
            <pc:sldMk cId="1295493959" sldId="330"/>
            <ac:spMk id="7" creationId="{1EAC3536-9CB6-4AE8-957F-3E6F1B9E6B5E}"/>
          </ac:spMkLst>
        </pc:spChg>
        <pc:spChg chg="mod">
          <ac:chgData name="George O'Neill" userId="d50dc395-1bcd-4d18-bf0f-3c0e34d3b349" providerId="ADAL" clId="{3A47FD6B-070F-4F3C-8FD9-66AF08FFF001}" dt="2021-04-28T17:20:16.984" v="26422" actId="5793"/>
          <ac:spMkLst>
            <pc:docMk/>
            <pc:sldMk cId="1295493959" sldId="330"/>
            <ac:spMk id="11" creationId="{F63E7E22-1680-4892-8D58-276F46A1DA00}"/>
          </ac:spMkLst>
        </pc:spChg>
        <pc:spChg chg="del">
          <ac:chgData name="George O'Neill" userId="d50dc395-1bcd-4d18-bf0f-3c0e34d3b349" providerId="ADAL" clId="{3A47FD6B-070F-4F3C-8FD9-66AF08FFF001}" dt="2021-04-27T15:01:31.755" v="22078" actId="478"/>
          <ac:spMkLst>
            <pc:docMk/>
            <pc:sldMk cId="1295493959" sldId="330"/>
            <ac:spMk id="12" creationId="{060EB73E-FCC8-45CF-9C39-5E5BB0222AC1}"/>
          </ac:spMkLst>
        </pc:spChg>
        <pc:spChg chg="del">
          <ac:chgData name="George O'Neill" userId="d50dc395-1bcd-4d18-bf0f-3c0e34d3b349" providerId="ADAL" clId="{3A47FD6B-070F-4F3C-8FD9-66AF08FFF001}" dt="2021-04-27T15:01:33.255" v="22079" actId="478"/>
          <ac:spMkLst>
            <pc:docMk/>
            <pc:sldMk cId="1295493959" sldId="330"/>
            <ac:spMk id="14" creationId="{7BE6B2BF-AA83-40F6-9654-5C0E48E6E69B}"/>
          </ac:spMkLst>
        </pc:spChg>
        <pc:spChg chg="del">
          <ac:chgData name="George O'Neill" userId="d50dc395-1bcd-4d18-bf0f-3c0e34d3b349" providerId="ADAL" clId="{3A47FD6B-070F-4F3C-8FD9-66AF08FFF001}" dt="2021-04-27T15:01:29.453" v="22077" actId="478"/>
          <ac:spMkLst>
            <pc:docMk/>
            <pc:sldMk cId="1295493959" sldId="330"/>
            <ac:spMk id="15" creationId="{4C3374AC-5397-4181-81F3-3E962CAB40A8}"/>
          </ac:spMkLst>
        </pc:spChg>
        <pc:spChg chg="del">
          <ac:chgData name="George O'Neill" userId="d50dc395-1bcd-4d18-bf0f-3c0e34d3b349" providerId="ADAL" clId="{3A47FD6B-070F-4F3C-8FD9-66AF08FFF001}" dt="2021-04-27T15:01:25.258" v="22074" actId="478"/>
          <ac:spMkLst>
            <pc:docMk/>
            <pc:sldMk cId="1295493959" sldId="330"/>
            <ac:spMk id="16" creationId="{93162331-23F8-4EBE-893B-307D26178B21}"/>
          </ac:spMkLst>
        </pc:spChg>
        <pc:spChg chg="add del mod">
          <ac:chgData name="George O'Neill" userId="d50dc395-1bcd-4d18-bf0f-3c0e34d3b349" providerId="ADAL" clId="{3A47FD6B-070F-4F3C-8FD9-66AF08FFF001}" dt="2021-04-27T15:27:38.248" v="22239" actId="478"/>
          <ac:spMkLst>
            <pc:docMk/>
            <pc:sldMk cId="1295493959" sldId="330"/>
            <ac:spMk id="26" creationId="{20A6A94A-50CE-4D63-B29E-BC98272B0F1A}"/>
          </ac:spMkLst>
        </pc:spChg>
        <pc:spChg chg="add del mod">
          <ac:chgData name="George O'Neill" userId="d50dc395-1bcd-4d18-bf0f-3c0e34d3b349" providerId="ADAL" clId="{3A47FD6B-070F-4F3C-8FD9-66AF08FFF001}" dt="2021-04-27T15:58:10.950" v="22832" actId="478"/>
          <ac:spMkLst>
            <pc:docMk/>
            <pc:sldMk cId="1295493959" sldId="330"/>
            <ac:spMk id="27" creationId="{4709977F-C50A-4ECF-87C5-7F24766589CF}"/>
          </ac:spMkLst>
        </pc:spChg>
        <pc:spChg chg="add del mod">
          <ac:chgData name="George O'Neill" userId="d50dc395-1bcd-4d18-bf0f-3c0e34d3b349" providerId="ADAL" clId="{3A47FD6B-070F-4F3C-8FD9-66AF08FFF001}" dt="2021-04-27T15:27:40.083" v="22240" actId="478"/>
          <ac:spMkLst>
            <pc:docMk/>
            <pc:sldMk cId="1295493959" sldId="330"/>
            <ac:spMk id="28" creationId="{CCF6B7DB-5E80-479B-B4DD-195DCD023D24}"/>
          </ac:spMkLst>
        </pc:spChg>
        <pc:spChg chg="del">
          <ac:chgData name="George O'Neill" userId="d50dc395-1bcd-4d18-bf0f-3c0e34d3b349" providerId="ADAL" clId="{3A47FD6B-070F-4F3C-8FD9-66AF08FFF001}" dt="2021-04-27T15:01:27.793" v="22076" actId="478"/>
          <ac:spMkLst>
            <pc:docMk/>
            <pc:sldMk cId="1295493959" sldId="330"/>
            <ac:spMk id="29" creationId="{68B6D507-1EE1-4FDB-9423-8ABD4779A39F}"/>
          </ac:spMkLst>
        </pc:spChg>
        <pc:spChg chg="del">
          <ac:chgData name="George O'Neill" userId="d50dc395-1bcd-4d18-bf0f-3c0e34d3b349" providerId="ADAL" clId="{3A47FD6B-070F-4F3C-8FD9-66AF08FFF001}" dt="2021-04-27T15:01:26.360" v="22075" actId="478"/>
          <ac:spMkLst>
            <pc:docMk/>
            <pc:sldMk cId="1295493959" sldId="330"/>
            <ac:spMk id="30" creationId="{55A9FB99-A7B6-4E6C-BF51-B3256C712AB5}"/>
          </ac:spMkLst>
        </pc:spChg>
        <pc:spChg chg="del">
          <ac:chgData name="George O'Neill" userId="d50dc395-1bcd-4d18-bf0f-3c0e34d3b349" providerId="ADAL" clId="{3A47FD6B-070F-4F3C-8FD9-66AF08FFF001}" dt="2021-04-27T15:01:23.597" v="22073" actId="478"/>
          <ac:spMkLst>
            <pc:docMk/>
            <pc:sldMk cId="1295493959" sldId="330"/>
            <ac:spMk id="31" creationId="{2A42EC91-B3C7-40C5-90F2-BDF2F4945CAC}"/>
          </ac:spMkLst>
        </pc:spChg>
        <pc:spChg chg="add mod">
          <ac:chgData name="George O'Neill" userId="d50dc395-1bcd-4d18-bf0f-3c0e34d3b349" providerId="ADAL" clId="{3A47FD6B-070F-4F3C-8FD9-66AF08FFF001}" dt="2021-04-27T16:40:26.587" v="23949" actId="1076"/>
          <ac:spMkLst>
            <pc:docMk/>
            <pc:sldMk cId="1295493959" sldId="330"/>
            <ac:spMk id="32" creationId="{C629D3D8-4FC1-492F-9103-E2C07FB63AAF}"/>
          </ac:spMkLst>
        </pc:spChg>
        <pc:spChg chg="add mod">
          <ac:chgData name="George O'Neill" userId="d50dc395-1bcd-4d18-bf0f-3c0e34d3b349" providerId="ADAL" clId="{3A47FD6B-070F-4F3C-8FD9-66AF08FFF001}" dt="2021-04-27T16:40:06.828" v="23946" actId="1076"/>
          <ac:spMkLst>
            <pc:docMk/>
            <pc:sldMk cId="1295493959" sldId="330"/>
            <ac:spMk id="33" creationId="{F711DFE4-DAFE-4FD7-ACE4-956546327794}"/>
          </ac:spMkLst>
        </pc:spChg>
        <pc:spChg chg="add mod">
          <ac:chgData name="George O'Neill" userId="d50dc395-1bcd-4d18-bf0f-3c0e34d3b349" providerId="ADAL" clId="{3A47FD6B-070F-4F3C-8FD9-66AF08FFF001}" dt="2021-04-27T16:39:58.851" v="23944" actId="1076"/>
          <ac:spMkLst>
            <pc:docMk/>
            <pc:sldMk cId="1295493959" sldId="330"/>
            <ac:spMk id="34" creationId="{E6C3F2A8-9C67-435B-B2DF-C022AF8B8016}"/>
          </ac:spMkLst>
        </pc:spChg>
        <pc:spChg chg="add mod">
          <ac:chgData name="George O'Neill" userId="d50dc395-1bcd-4d18-bf0f-3c0e34d3b349" providerId="ADAL" clId="{3A47FD6B-070F-4F3C-8FD9-66AF08FFF001}" dt="2021-04-27T16:12:59.122" v="22901" actId="20577"/>
          <ac:spMkLst>
            <pc:docMk/>
            <pc:sldMk cId="1295493959" sldId="330"/>
            <ac:spMk id="35" creationId="{E549DF87-7D0D-4A97-AB08-9B09D424F3DD}"/>
          </ac:spMkLst>
        </pc:spChg>
        <pc:spChg chg="add mod">
          <ac:chgData name="George O'Neill" userId="d50dc395-1bcd-4d18-bf0f-3c0e34d3b349" providerId="ADAL" clId="{3A47FD6B-070F-4F3C-8FD9-66AF08FFF001}" dt="2021-04-27T16:12:56.608" v="22900" actId="20577"/>
          <ac:spMkLst>
            <pc:docMk/>
            <pc:sldMk cId="1295493959" sldId="330"/>
            <ac:spMk id="40" creationId="{1786A155-8D3F-447A-AE5D-70F76F32F23B}"/>
          </ac:spMkLst>
        </pc:spChg>
        <pc:spChg chg="add mod">
          <ac:chgData name="George O'Neill" userId="d50dc395-1bcd-4d18-bf0f-3c0e34d3b349" providerId="ADAL" clId="{3A47FD6B-070F-4F3C-8FD9-66AF08FFF001}" dt="2021-04-28T17:20:10.045" v="26399" actId="1076"/>
          <ac:spMkLst>
            <pc:docMk/>
            <pc:sldMk cId="1295493959" sldId="330"/>
            <ac:spMk id="42" creationId="{FB2F68FE-86F5-4ABF-85DB-7B3104A57946}"/>
          </ac:spMkLst>
        </pc:spChg>
        <pc:spChg chg="add mod">
          <ac:chgData name="George O'Neill" userId="d50dc395-1bcd-4d18-bf0f-3c0e34d3b349" providerId="ADAL" clId="{3A47FD6B-070F-4F3C-8FD9-66AF08FFF001}" dt="2021-04-28T17:20:10.045" v="26399" actId="1076"/>
          <ac:spMkLst>
            <pc:docMk/>
            <pc:sldMk cId="1295493959" sldId="330"/>
            <ac:spMk id="43" creationId="{618F679A-1FE3-432C-90C5-A657D82C7F74}"/>
          </ac:spMkLst>
        </pc:spChg>
        <pc:spChg chg="add mod">
          <ac:chgData name="George O'Neill" userId="d50dc395-1bcd-4d18-bf0f-3c0e34d3b349" providerId="ADAL" clId="{3A47FD6B-070F-4F3C-8FD9-66AF08FFF001}" dt="2021-04-28T17:20:02.508" v="26398" actId="1076"/>
          <ac:spMkLst>
            <pc:docMk/>
            <pc:sldMk cId="1295493959" sldId="330"/>
            <ac:spMk id="44" creationId="{569B9BF3-C276-4C13-AFB7-C38FB6DAE90F}"/>
          </ac:spMkLst>
        </pc:spChg>
        <pc:spChg chg="add del mod">
          <ac:chgData name="George O'Neill" userId="d50dc395-1bcd-4d18-bf0f-3c0e34d3b349" providerId="ADAL" clId="{3A47FD6B-070F-4F3C-8FD9-66AF08FFF001}" dt="2021-04-28T16:41:00.433" v="25724" actId="478"/>
          <ac:spMkLst>
            <pc:docMk/>
            <pc:sldMk cId="1295493959" sldId="330"/>
            <ac:spMk id="45" creationId="{2A22F097-1978-4FAD-AD16-6D459AADCEA1}"/>
          </ac:spMkLst>
        </pc:spChg>
        <pc:grpChg chg="del">
          <ac:chgData name="George O'Neill" userId="d50dc395-1bcd-4d18-bf0f-3c0e34d3b349" providerId="ADAL" clId="{3A47FD6B-070F-4F3C-8FD9-66AF08FFF001}" dt="2021-04-27T15:00:54.912" v="22003" actId="478"/>
          <ac:grpSpMkLst>
            <pc:docMk/>
            <pc:sldMk cId="1295493959" sldId="330"/>
            <ac:grpSpMk id="25" creationId="{C8F5707D-FC62-4482-8DBF-A35F816AB5DE}"/>
          </ac:grpSpMkLst>
        </pc:grpChg>
        <pc:grpChg chg="add mod">
          <ac:chgData name="George O'Neill" userId="d50dc395-1bcd-4d18-bf0f-3c0e34d3b349" providerId="ADAL" clId="{3A47FD6B-070F-4F3C-8FD9-66AF08FFF001}" dt="2021-04-27T16:39:55.429" v="23943" actId="1076"/>
          <ac:grpSpMkLst>
            <pc:docMk/>
            <pc:sldMk cId="1295493959" sldId="330"/>
            <ac:grpSpMk id="41" creationId="{4437FF56-3668-489F-AEE6-76A3F9DE9C8E}"/>
          </ac:grpSpMkLst>
        </pc:grpChg>
        <pc:picChg chg="add del mod">
          <ac:chgData name="George O'Neill" userId="d50dc395-1bcd-4d18-bf0f-3c0e34d3b349" providerId="ADAL" clId="{3A47FD6B-070F-4F3C-8FD9-66AF08FFF001}" dt="2021-04-27T15:19:22.151" v="22184" actId="478"/>
          <ac:picMkLst>
            <pc:docMk/>
            <pc:sldMk cId="1295493959" sldId="330"/>
            <ac:picMk id="2" creationId="{B5C3AE90-B140-4C13-BC65-0CFB71480101}"/>
          </ac:picMkLst>
        </pc:picChg>
        <pc:picChg chg="add del mod ord">
          <ac:chgData name="George O'Neill" userId="d50dc395-1bcd-4d18-bf0f-3c0e34d3b349" providerId="ADAL" clId="{3A47FD6B-070F-4F3C-8FD9-66AF08FFF001}" dt="2021-04-27T15:32:20.609" v="22287" actId="478"/>
          <ac:picMkLst>
            <pc:docMk/>
            <pc:sldMk cId="1295493959" sldId="330"/>
            <ac:picMk id="4" creationId="{5B66B990-DA17-448D-9B96-8D2FD7981DDA}"/>
          </ac:picMkLst>
        </pc:picChg>
        <pc:picChg chg="add del mod ord modCrop">
          <ac:chgData name="George O'Neill" userId="d50dc395-1bcd-4d18-bf0f-3c0e34d3b349" providerId="ADAL" clId="{3A47FD6B-070F-4F3C-8FD9-66AF08FFF001}" dt="2021-04-27T16:40:03.568" v="23945" actId="1076"/>
          <ac:picMkLst>
            <pc:docMk/>
            <pc:sldMk cId="1295493959" sldId="330"/>
            <ac:picMk id="8" creationId="{0C792D48-C2A1-4C0D-8BA6-5D6CE6CBF965}"/>
          </ac:picMkLst>
        </pc:picChg>
        <pc:cxnChg chg="add mod">
          <ac:chgData name="George O'Neill" userId="d50dc395-1bcd-4d18-bf0f-3c0e34d3b349" providerId="ADAL" clId="{3A47FD6B-070F-4F3C-8FD9-66AF08FFF001}" dt="2021-04-27T15:35:43.073" v="22344" actId="164"/>
          <ac:cxnSpMkLst>
            <pc:docMk/>
            <pc:sldMk cId="1295493959" sldId="330"/>
            <ac:cxnSpMk id="10" creationId="{149D777A-0125-445C-8B74-23867EEC969A}"/>
          </ac:cxnSpMkLst>
        </pc:cxnChg>
        <pc:cxnChg chg="add mod">
          <ac:chgData name="George O'Neill" userId="d50dc395-1bcd-4d18-bf0f-3c0e34d3b349" providerId="ADAL" clId="{3A47FD6B-070F-4F3C-8FD9-66AF08FFF001}" dt="2021-04-27T15:35:43.073" v="22344" actId="164"/>
          <ac:cxnSpMkLst>
            <pc:docMk/>
            <pc:sldMk cId="1295493959" sldId="330"/>
            <ac:cxnSpMk id="36" creationId="{552424A2-24CD-4991-89D9-32296BF283B0}"/>
          </ac:cxnSpMkLst>
        </pc:cxnChg>
      </pc:sldChg>
      <pc:sldChg chg="addSp delSp modSp add delAnim modAnim">
        <pc:chgData name="George O'Neill" userId="d50dc395-1bcd-4d18-bf0f-3c0e34d3b349" providerId="ADAL" clId="{3A47FD6B-070F-4F3C-8FD9-66AF08FFF001}" dt="2021-04-28T18:14:21.143" v="26575" actId="1076"/>
        <pc:sldMkLst>
          <pc:docMk/>
          <pc:sldMk cId="1914661244" sldId="331"/>
        </pc:sldMkLst>
        <pc:spChg chg="add mod">
          <ac:chgData name="George O'Neill" userId="d50dc395-1bcd-4d18-bf0f-3c0e34d3b349" providerId="ADAL" clId="{3A47FD6B-070F-4F3C-8FD9-66AF08FFF001}" dt="2021-04-28T17:21:38.825" v="26430" actId="20577"/>
          <ac:spMkLst>
            <pc:docMk/>
            <pc:sldMk cId="1914661244" sldId="331"/>
            <ac:spMk id="2" creationId="{1F8F31BF-C2DC-4F8F-97F0-360D1E00B4D1}"/>
          </ac:spMkLst>
        </pc:spChg>
        <pc:spChg chg="add del mod">
          <ac:chgData name="George O'Neill" userId="d50dc395-1bcd-4d18-bf0f-3c0e34d3b349" providerId="ADAL" clId="{3A47FD6B-070F-4F3C-8FD9-66AF08FFF001}" dt="2021-04-27T16:18:20.413" v="23219" actId="767"/>
          <ac:spMkLst>
            <pc:docMk/>
            <pc:sldMk cId="1914661244" sldId="331"/>
            <ac:spMk id="3" creationId="{59DAEBFA-7299-4506-A8CB-8389EF712FC7}"/>
          </ac:spMkLst>
        </pc:spChg>
        <pc:spChg chg="mod">
          <ac:chgData name="George O'Neill" userId="d50dc395-1bcd-4d18-bf0f-3c0e34d3b349" providerId="ADAL" clId="{3A47FD6B-070F-4F3C-8FD9-66AF08FFF001}" dt="2021-04-27T16:17:59.690" v="23187" actId="20577"/>
          <ac:spMkLst>
            <pc:docMk/>
            <pc:sldMk cId="1914661244" sldId="331"/>
            <ac:spMk id="5" creationId="{52DF8BFC-F03A-4B59-9CEC-25E8A531AEB9}"/>
          </ac:spMkLst>
        </pc:spChg>
        <pc:spChg chg="add mod">
          <ac:chgData name="George O'Neill" userId="d50dc395-1bcd-4d18-bf0f-3c0e34d3b349" providerId="ADAL" clId="{3A47FD6B-070F-4F3C-8FD9-66AF08FFF001}" dt="2021-04-28T16:56:24.413" v="26256" actId="692"/>
          <ac:spMkLst>
            <pc:docMk/>
            <pc:sldMk cId="1914661244" sldId="331"/>
            <ac:spMk id="7" creationId="{21497A8B-D43F-4E35-90E1-A3A7FFB7A89C}"/>
          </ac:spMkLst>
        </pc:spChg>
        <pc:spChg chg="del">
          <ac:chgData name="George O'Neill" userId="d50dc395-1bcd-4d18-bf0f-3c0e34d3b349" providerId="ADAL" clId="{3A47FD6B-070F-4F3C-8FD9-66AF08FFF001}" dt="2021-04-27T16:16:23.548" v="22995" actId="478"/>
          <ac:spMkLst>
            <pc:docMk/>
            <pc:sldMk cId="1914661244" sldId="331"/>
            <ac:spMk id="11" creationId="{F63E7E22-1680-4892-8D58-276F46A1DA00}"/>
          </ac:spMkLst>
        </pc:spChg>
        <pc:spChg chg="add mod">
          <ac:chgData name="George O'Neill" userId="d50dc395-1bcd-4d18-bf0f-3c0e34d3b349" providerId="ADAL" clId="{3A47FD6B-070F-4F3C-8FD9-66AF08FFF001}" dt="2021-04-28T11:17:38.648" v="24087" actId="1076"/>
          <ac:spMkLst>
            <pc:docMk/>
            <pc:sldMk cId="1914661244" sldId="331"/>
            <ac:spMk id="20" creationId="{65083800-95D0-4F0C-884C-85F8258074E6}"/>
          </ac:spMkLst>
        </pc:spChg>
        <pc:spChg chg="add mod">
          <ac:chgData name="George O'Neill" userId="d50dc395-1bcd-4d18-bf0f-3c0e34d3b349" providerId="ADAL" clId="{3A47FD6B-070F-4F3C-8FD9-66AF08FFF001}" dt="2021-04-28T16:56:55.264" v="26263" actId="1076"/>
          <ac:spMkLst>
            <pc:docMk/>
            <pc:sldMk cId="1914661244" sldId="331"/>
            <ac:spMk id="21" creationId="{A5D53427-215D-43A3-8F16-D95FBE1AFD9B}"/>
          </ac:spMkLst>
        </pc:spChg>
        <pc:spChg chg="add del mod">
          <ac:chgData name="George O'Neill" userId="d50dc395-1bcd-4d18-bf0f-3c0e34d3b349" providerId="ADAL" clId="{3A47FD6B-070F-4F3C-8FD9-66AF08FFF001}" dt="2021-04-28T16:57:24.093" v="26266" actId="478"/>
          <ac:spMkLst>
            <pc:docMk/>
            <pc:sldMk cId="1914661244" sldId="331"/>
            <ac:spMk id="24" creationId="{FA1F78DD-4BDF-4612-8600-BE8658223ECD}"/>
          </ac:spMkLst>
        </pc:spChg>
        <pc:spChg chg="add mod">
          <ac:chgData name="George O'Neill" userId="d50dc395-1bcd-4d18-bf0f-3c0e34d3b349" providerId="ADAL" clId="{3A47FD6B-070F-4F3C-8FD9-66AF08FFF001}" dt="2021-04-28T18:04:52.616" v="26477" actId="1076"/>
          <ac:spMkLst>
            <pc:docMk/>
            <pc:sldMk cId="1914661244" sldId="331"/>
            <ac:spMk id="25" creationId="{F43E681E-ECBA-4BCF-8AE0-FF83B7AAB369}"/>
          </ac:spMkLst>
        </pc:spChg>
        <pc:spChg chg="add mod">
          <ac:chgData name="George O'Neill" userId="d50dc395-1bcd-4d18-bf0f-3c0e34d3b349" providerId="ADAL" clId="{3A47FD6B-070F-4F3C-8FD9-66AF08FFF001}" dt="2021-04-28T17:02:24.513" v="26320" actId="14100"/>
          <ac:spMkLst>
            <pc:docMk/>
            <pc:sldMk cId="1914661244" sldId="331"/>
            <ac:spMk id="26" creationId="{3DB37B42-E59A-4CDD-8536-014B01A37FC2}"/>
          </ac:spMkLst>
        </pc:spChg>
        <pc:spChg chg="add del mod">
          <ac:chgData name="George O'Neill" userId="d50dc395-1bcd-4d18-bf0f-3c0e34d3b349" providerId="ADAL" clId="{3A47FD6B-070F-4F3C-8FD9-66AF08FFF001}" dt="2021-04-28T18:10:48.009" v="26547" actId="478"/>
          <ac:spMkLst>
            <pc:docMk/>
            <pc:sldMk cId="1914661244" sldId="331"/>
            <ac:spMk id="27" creationId="{92196F7E-75FA-4792-B45E-1F27B1609B57}"/>
          </ac:spMkLst>
        </pc:spChg>
        <pc:spChg chg="add mod ord">
          <ac:chgData name="George O'Neill" userId="d50dc395-1bcd-4d18-bf0f-3c0e34d3b349" providerId="ADAL" clId="{3A47FD6B-070F-4F3C-8FD9-66AF08FFF001}" dt="2021-04-28T18:08:48.414" v="26521" actId="1076"/>
          <ac:spMkLst>
            <pc:docMk/>
            <pc:sldMk cId="1914661244" sldId="331"/>
            <ac:spMk id="28" creationId="{D9AE2588-6909-45B6-80A6-FA67E783CE64}"/>
          </ac:spMkLst>
        </pc:spChg>
        <pc:spChg chg="add mod">
          <ac:chgData name="George O'Neill" userId="d50dc395-1bcd-4d18-bf0f-3c0e34d3b349" providerId="ADAL" clId="{3A47FD6B-070F-4F3C-8FD9-66AF08FFF001}" dt="2021-04-28T18:08:33.110" v="26518" actId="1038"/>
          <ac:spMkLst>
            <pc:docMk/>
            <pc:sldMk cId="1914661244" sldId="331"/>
            <ac:spMk id="29" creationId="{4209B20A-FD45-4B9A-94BB-3F1820883F52}"/>
          </ac:spMkLst>
        </pc:spChg>
        <pc:spChg chg="add mod">
          <ac:chgData name="George O'Neill" userId="d50dc395-1bcd-4d18-bf0f-3c0e34d3b349" providerId="ADAL" clId="{3A47FD6B-070F-4F3C-8FD9-66AF08FFF001}" dt="2021-04-28T18:14:14.024" v="26574" actId="1076"/>
          <ac:spMkLst>
            <pc:docMk/>
            <pc:sldMk cId="1914661244" sldId="331"/>
            <ac:spMk id="30" creationId="{AA521288-099F-4A68-9588-2B0B9C9FD096}"/>
          </ac:spMkLst>
        </pc:spChg>
        <pc:spChg chg="add mod">
          <ac:chgData name="George O'Neill" userId="d50dc395-1bcd-4d18-bf0f-3c0e34d3b349" providerId="ADAL" clId="{3A47FD6B-070F-4F3C-8FD9-66AF08FFF001}" dt="2021-04-28T18:14:21.143" v="26575" actId="1076"/>
          <ac:spMkLst>
            <pc:docMk/>
            <pc:sldMk cId="1914661244" sldId="331"/>
            <ac:spMk id="31" creationId="{5635E94C-7AF0-41B4-9AE4-5A7B8EC684E7}"/>
          </ac:spMkLst>
        </pc:spChg>
        <pc:spChg chg="add mod ord">
          <ac:chgData name="George O'Neill" userId="d50dc395-1bcd-4d18-bf0f-3c0e34d3b349" providerId="ADAL" clId="{3A47FD6B-070F-4F3C-8FD9-66AF08FFF001}" dt="2021-04-28T18:13:05.080" v="26563" actId="166"/>
          <ac:spMkLst>
            <pc:docMk/>
            <pc:sldMk cId="1914661244" sldId="331"/>
            <ac:spMk id="37" creationId="{B73E2878-FAB2-484F-B290-C9D47DBB084E}"/>
          </ac:spMkLst>
        </pc:spChg>
        <pc:spChg chg="del mod">
          <ac:chgData name="George O'Neill" userId="d50dc395-1bcd-4d18-bf0f-3c0e34d3b349" providerId="ADAL" clId="{3A47FD6B-070F-4F3C-8FD9-66AF08FFF001}" dt="2021-04-28T11:11:35.450" v="23976" actId="478"/>
          <ac:spMkLst>
            <pc:docMk/>
            <pc:sldMk cId="1914661244" sldId="331"/>
            <ac:spMk id="42" creationId="{FB2F68FE-86F5-4ABF-85DB-7B3104A57946}"/>
          </ac:spMkLst>
        </pc:spChg>
        <pc:spChg chg="del mod">
          <ac:chgData name="George O'Neill" userId="d50dc395-1bcd-4d18-bf0f-3c0e34d3b349" providerId="ADAL" clId="{3A47FD6B-070F-4F3C-8FD9-66AF08FFF001}" dt="2021-04-28T11:11:36.740" v="23977" actId="478"/>
          <ac:spMkLst>
            <pc:docMk/>
            <pc:sldMk cId="1914661244" sldId="331"/>
            <ac:spMk id="43" creationId="{618F679A-1FE3-432C-90C5-A657D82C7F74}"/>
          </ac:spMkLst>
        </pc:spChg>
        <pc:spChg chg="del">
          <ac:chgData name="George O'Neill" userId="d50dc395-1bcd-4d18-bf0f-3c0e34d3b349" providerId="ADAL" clId="{3A47FD6B-070F-4F3C-8FD9-66AF08FFF001}" dt="2021-04-27T16:14:28.030" v="22952" actId="478"/>
          <ac:spMkLst>
            <pc:docMk/>
            <pc:sldMk cId="1914661244" sldId="331"/>
            <ac:spMk id="44" creationId="{569B9BF3-C276-4C13-AFB7-C38FB6DAE90F}"/>
          </ac:spMkLst>
        </pc:spChg>
        <pc:grpChg chg="del">
          <ac:chgData name="George O'Neill" userId="d50dc395-1bcd-4d18-bf0f-3c0e34d3b349" providerId="ADAL" clId="{3A47FD6B-070F-4F3C-8FD9-66AF08FFF001}" dt="2021-04-27T16:14:10.558" v="22951" actId="478"/>
          <ac:grpSpMkLst>
            <pc:docMk/>
            <pc:sldMk cId="1914661244" sldId="331"/>
            <ac:grpSpMk id="41" creationId="{4437FF56-3668-489F-AEE6-76A3F9DE9C8E}"/>
          </ac:grpSpMkLst>
        </pc:grpChg>
        <pc:picChg chg="add mod">
          <ac:chgData name="George O'Neill" userId="d50dc395-1bcd-4d18-bf0f-3c0e34d3b349" providerId="ADAL" clId="{3A47FD6B-070F-4F3C-8FD9-66AF08FFF001}" dt="2021-04-28T11:17:57.137" v="24089" actId="1076"/>
          <ac:picMkLst>
            <pc:docMk/>
            <pc:sldMk cId="1914661244" sldId="331"/>
            <ac:picMk id="4" creationId="{718C83EE-ADD6-4988-A677-59DE1CD9FDCA}"/>
          </ac:picMkLst>
        </pc:picChg>
      </pc:sldChg>
      <pc:sldChg chg="addSp delSp modSp add ord">
        <pc:chgData name="George O'Neill" userId="d50dc395-1bcd-4d18-bf0f-3c0e34d3b349" providerId="ADAL" clId="{3A47FD6B-070F-4F3C-8FD9-66AF08FFF001}" dt="2021-04-28T16:17:59.319" v="25700" actId="207"/>
        <pc:sldMkLst>
          <pc:docMk/>
          <pc:sldMk cId="2590009088" sldId="332"/>
        </pc:sldMkLst>
        <pc:spChg chg="add mod">
          <ac:chgData name="George O'Neill" userId="d50dc395-1bcd-4d18-bf0f-3c0e34d3b349" providerId="ADAL" clId="{3A47FD6B-070F-4F3C-8FD9-66AF08FFF001}" dt="2021-04-28T16:15:53.611" v="25664" actId="1076"/>
          <ac:spMkLst>
            <pc:docMk/>
            <pc:sldMk cId="2590009088" sldId="332"/>
            <ac:spMk id="9" creationId="{30C550F2-A23B-4E8F-81DB-971FD318AD03}"/>
          </ac:spMkLst>
        </pc:spChg>
        <pc:spChg chg="mod">
          <ac:chgData name="George O'Neill" userId="d50dc395-1bcd-4d18-bf0f-3c0e34d3b349" providerId="ADAL" clId="{3A47FD6B-070F-4F3C-8FD9-66AF08FFF001}" dt="2021-04-28T16:17:10.541" v="25694" actId="1076"/>
          <ac:spMkLst>
            <pc:docMk/>
            <pc:sldMk cId="2590009088" sldId="332"/>
            <ac:spMk id="10" creationId="{9D0FA419-BEFB-409B-8055-776CDE23728B}"/>
          </ac:spMkLst>
        </pc:spChg>
        <pc:spChg chg="add mod">
          <ac:chgData name="George O'Neill" userId="d50dc395-1bcd-4d18-bf0f-3c0e34d3b349" providerId="ADAL" clId="{3A47FD6B-070F-4F3C-8FD9-66AF08FFF001}" dt="2021-04-28T16:17:48.033" v="25698" actId="692"/>
          <ac:spMkLst>
            <pc:docMk/>
            <pc:sldMk cId="2590009088" sldId="332"/>
            <ac:spMk id="14" creationId="{AD4006FD-351C-4FE1-8D9C-6D9A1D0E011E}"/>
          </ac:spMkLst>
        </pc:spChg>
        <pc:spChg chg="add mod">
          <ac:chgData name="George O'Neill" userId="d50dc395-1bcd-4d18-bf0f-3c0e34d3b349" providerId="ADAL" clId="{3A47FD6B-070F-4F3C-8FD9-66AF08FFF001}" dt="2021-04-28T16:17:59.319" v="25700" actId="207"/>
          <ac:spMkLst>
            <pc:docMk/>
            <pc:sldMk cId="2590009088" sldId="332"/>
            <ac:spMk id="15" creationId="{7DA5E530-2229-4D14-B4E5-16498D9B91DB}"/>
          </ac:spMkLst>
        </pc:spChg>
        <pc:spChg chg="add mod">
          <ac:chgData name="George O'Neill" userId="d50dc395-1bcd-4d18-bf0f-3c0e34d3b349" providerId="ADAL" clId="{3A47FD6B-070F-4F3C-8FD9-66AF08FFF001}" dt="2021-04-28T16:15:53.611" v="25664" actId="1076"/>
          <ac:spMkLst>
            <pc:docMk/>
            <pc:sldMk cId="2590009088" sldId="332"/>
            <ac:spMk id="19" creationId="{0BA2B1A8-69EE-4957-97E7-2BCFD75DBF9A}"/>
          </ac:spMkLst>
        </pc:spChg>
        <pc:spChg chg="del">
          <ac:chgData name="George O'Neill" userId="d50dc395-1bcd-4d18-bf0f-3c0e34d3b349" providerId="ADAL" clId="{3A47FD6B-070F-4F3C-8FD9-66AF08FFF001}" dt="2021-04-28T11:37:14.406" v="24903" actId="478"/>
          <ac:spMkLst>
            <pc:docMk/>
            <pc:sldMk cId="2590009088" sldId="332"/>
            <ac:spMk id="25" creationId="{FBF5D4FB-FB46-4A99-BAEF-29C7EC9B340F}"/>
          </ac:spMkLst>
        </pc:spChg>
        <pc:spChg chg="mod">
          <ac:chgData name="George O'Neill" userId="d50dc395-1bcd-4d18-bf0f-3c0e34d3b349" providerId="ADAL" clId="{3A47FD6B-070F-4F3C-8FD9-66AF08FFF001}" dt="2021-04-28T16:15:53.611" v="25664" actId="1076"/>
          <ac:spMkLst>
            <pc:docMk/>
            <pc:sldMk cId="2590009088" sldId="332"/>
            <ac:spMk id="26" creationId="{012389A8-AC05-4F06-8765-17A612FF4713}"/>
          </ac:spMkLst>
        </pc:spChg>
        <pc:picChg chg="add mod modCrop">
          <ac:chgData name="George O'Neill" userId="d50dc395-1bcd-4d18-bf0f-3c0e34d3b349" providerId="ADAL" clId="{3A47FD6B-070F-4F3C-8FD9-66AF08FFF001}" dt="2021-04-28T16:15:53.611" v="25664" actId="1076"/>
          <ac:picMkLst>
            <pc:docMk/>
            <pc:sldMk cId="2590009088" sldId="332"/>
            <ac:picMk id="3" creationId="{6D9C5CEC-D791-49ED-B8B7-2D665C5BB84D}"/>
          </ac:picMkLst>
        </pc:picChg>
        <pc:picChg chg="add mod modCrop">
          <ac:chgData name="George O'Neill" userId="d50dc395-1bcd-4d18-bf0f-3c0e34d3b349" providerId="ADAL" clId="{3A47FD6B-070F-4F3C-8FD9-66AF08FFF001}" dt="2021-04-28T16:15:53.611" v="25664" actId="1076"/>
          <ac:picMkLst>
            <pc:docMk/>
            <pc:sldMk cId="2590009088" sldId="332"/>
            <ac:picMk id="11" creationId="{61264347-EA79-4957-82D6-9FE6F32339E3}"/>
          </ac:picMkLst>
        </pc:picChg>
        <pc:picChg chg="del">
          <ac:chgData name="George O'Neill" userId="d50dc395-1bcd-4d18-bf0f-3c0e34d3b349" providerId="ADAL" clId="{3A47FD6B-070F-4F3C-8FD9-66AF08FFF001}" dt="2021-04-28T11:40:10.113" v="24904" actId="478"/>
          <ac:picMkLst>
            <pc:docMk/>
            <pc:sldMk cId="2590009088" sldId="332"/>
            <ac:picMk id="22" creationId="{D351A584-5258-4A58-89C9-035BFF74E004}"/>
          </ac:picMkLst>
        </pc:picChg>
        <pc:cxnChg chg="add mod">
          <ac:chgData name="George O'Neill" userId="d50dc395-1bcd-4d18-bf0f-3c0e34d3b349" providerId="ADAL" clId="{3A47FD6B-070F-4F3C-8FD9-66AF08FFF001}" dt="2021-04-28T16:15:53.611" v="25664" actId="1076"/>
          <ac:cxnSpMkLst>
            <pc:docMk/>
            <pc:sldMk cId="2590009088" sldId="332"/>
            <ac:cxnSpMk id="7" creationId="{9D168D50-3771-49EB-B7FC-7AA7E60F3550}"/>
          </ac:cxnSpMkLst>
        </pc:cxnChg>
        <pc:cxnChg chg="add mod">
          <ac:chgData name="George O'Neill" userId="d50dc395-1bcd-4d18-bf0f-3c0e34d3b349" providerId="ADAL" clId="{3A47FD6B-070F-4F3C-8FD9-66AF08FFF001}" dt="2021-04-28T16:15:53.611" v="25664" actId="1076"/>
          <ac:cxnSpMkLst>
            <pc:docMk/>
            <pc:sldMk cId="2590009088" sldId="332"/>
            <ac:cxnSpMk id="16" creationId="{30C27B2D-72F2-448C-A6C7-496FBD3216F2}"/>
          </ac:cxnSpMkLst>
        </pc:cxnChg>
      </pc:sldChg>
      <pc:sldChg chg="modSp add setBg">
        <pc:chgData name="George O'Neill" userId="d50dc395-1bcd-4d18-bf0f-3c0e34d3b349" providerId="ADAL" clId="{3A47FD6B-070F-4F3C-8FD9-66AF08FFF001}" dt="2021-04-28T11:45:44.576" v="25056" actId="1076"/>
        <pc:sldMkLst>
          <pc:docMk/>
          <pc:sldMk cId="717382537" sldId="333"/>
        </pc:sldMkLst>
        <pc:spChg chg="mod">
          <ac:chgData name="George O'Neill" userId="d50dc395-1bcd-4d18-bf0f-3c0e34d3b349" providerId="ADAL" clId="{3A47FD6B-070F-4F3C-8FD9-66AF08FFF001}" dt="2021-04-28T11:45:44.576" v="25056" actId="1076"/>
          <ac:spMkLst>
            <pc:docMk/>
            <pc:sldMk cId="717382537" sldId="333"/>
            <ac:spMk id="3" creationId="{B04E4724-8718-4E17-A08C-42573A3120EB}"/>
          </ac:spMkLst>
        </pc:spChg>
        <pc:spChg chg="mod">
          <ac:chgData name="George O'Neill" userId="d50dc395-1bcd-4d18-bf0f-3c0e34d3b349" providerId="ADAL" clId="{3A47FD6B-070F-4F3C-8FD9-66AF08FFF001}" dt="2021-04-28T11:45:12.011" v="25028" actId="20577"/>
          <ac:spMkLst>
            <pc:docMk/>
            <pc:sldMk cId="717382537" sldId="333"/>
            <ac:spMk id="5" creationId="{52DF8BFC-F03A-4B59-9CEC-25E8A531AEB9}"/>
          </ac:spMkLst>
        </pc:spChg>
      </pc:sldChg>
      <pc:sldChg chg="addSp delSp modSp add">
        <pc:chgData name="George O'Neill" userId="d50dc395-1bcd-4d18-bf0f-3c0e34d3b349" providerId="ADAL" clId="{3A47FD6B-070F-4F3C-8FD9-66AF08FFF001}" dt="2021-04-28T16:07:24.812" v="25616" actId="207"/>
        <pc:sldMkLst>
          <pc:docMk/>
          <pc:sldMk cId="1003421557" sldId="334"/>
        </pc:sldMkLst>
        <pc:spChg chg="add mod">
          <ac:chgData name="George O'Neill" userId="d50dc395-1bcd-4d18-bf0f-3c0e34d3b349" providerId="ADAL" clId="{3A47FD6B-070F-4F3C-8FD9-66AF08FFF001}" dt="2021-04-28T15:58:06.637" v="25482" actId="1076"/>
          <ac:spMkLst>
            <pc:docMk/>
            <pc:sldMk cId="1003421557" sldId="334"/>
            <ac:spMk id="10" creationId="{969C6C85-6FEB-437A-BBBB-ED1B8CCB0D03}"/>
          </ac:spMkLst>
        </pc:spChg>
        <pc:spChg chg="add mod">
          <ac:chgData name="George O'Neill" userId="d50dc395-1bcd-4d18-bf0f-3c0e34d3b349" providerId="ADAL" clId="{3A47FD6B-070F-4F3C-8FD9-66AF08FFF001}" dt="2021-04-28T16:07:21.702" v="25614" actId="207"/>
          <ac:spMkLst>
            <pc:docMk/>
            <pc:sldMk cId="1003421557" sldId="334"/>
            <ac:spMk id="12" creationId="{7E4A19DF-580D-413A-8B6E-8E05249A6420}"/>
          </ac:spMkLst>
        </pc:spChg>
        <pc:spChg chg="del">
          <ac:chgData name="George O'Neill" userId="d50dc395-1bcd-4d18-bf0f-3c0e34d3b349" providerId="ADAL" clId="{3A47FD6B-070F-4F3C-8FD9-66AF08FFF001}" dt="2021-04-28T15:56:10.427" v="25362" actId="478"/>
          <ac:spMkLst>
            <pc:docMk/>
            <pc:sldMk cId="1003421557" sldId="334"/>
            <ac:spMk id="26" creationId="{A02A2098-AC82-44C7-9DDC-9AF4E0D3FC7C}"/>
          </ac:spMkLst>
        </pc:spChg>
        <pc:spChg chg="mod">
          <ac:chgData name="George O'Neill" userId="d50dc395-1bcd-4d18-bf0f-3c0e34d3b349" providerId="ADAL" clId="{3A47FD6B-070F-4F3C-8FD9-66AF08FFF001}" dt="2021-04-28T15:57:12.565" v="25470" actId="20577"/>
          <ac:spMkLst>
            <pc:docMk/>
            <pc:sldMk cId="1003421557" sldId="334"/>
            <ac:spMk id="31" creationId="{143FA8BA-BCF6-423E-8674-111AEB02E8F7}"/>
          </ac:spMkLst>
        </pc:spChg>
        <pc:spChg chg="add mod">
          <ac:chgData name="George O'Neill" userId="d50dc395-1bcd-4d18-bf0f-3c0e34d3b349" providerId="ADAL" clId="{3A47FD6B-070F-4F3C-8FD9-66AF08FFF001}" dt="2021-04-28T16:07:24.812" v="25616" actId="207"/>
          <ac:spMkLst>
            <pc:docMk/>
            <pc:sldMk cId="1003421557" sldId="334"/>
            <ac:spMk id="32" creationId="{6BF3C213-FFA8-4AD1-A48B-6A57E5A974E4}"/>
          </ac:spMkLst>
        </pc:spChg>
        <pc:grpChg chg="del">
          <ac:chgData name="George O'Neill" userId="d50dc395-1bcd-4d18-bf0f-3c0e34d3b349" providerId="ADAL" clId="{3A47FD6B-070F-4F3C-8FD9-66AF08FFF001}" dt="2021-04-28T15:56:06.312" v="25359" actId="478"/>
          <ac:grpSpMkLst>
            <pc:docMk/>
            <pc:sldMk cId="1003421557" sldId="334"/>
            <ac:grpSpMk id="8" creationId="{9B147A59-BEE1-4D33-A114-8814A1214BC5}"/>
          </ac:grpSpMkLst>
        </pc:grpChg>
        <pc:grpChg chg="del">
          <ac:chgData name="George O'Neill" userId="d50dc395-1bcd-4d18-bf0f-3c0e34d3b349" providerId="ADAL" clId="{3A47FD6B-070F-4F3C-8FD9-66AF08FFF001}" dt="2021-04-28T15:56:07.877" v="25360" actId="478"/>
          <ac:grpSpMkLst>
            <pc:docMk/>
            <pc:sldMk cId="1003421557" sldId="334"/>
            <ac:grpSpMk id="30" creationId="{AF74585C-1A27-48D1-A730-2E6BABBD2AF4}"/>
          </ac:grpSpMkLst>
        </pc:grpChg>
        <pc:picChg chg="add mod modCrop">
          <ac:chgData name="George O'Neill" userId="d50dc395-1bcd-4d18-bf0f-3c0e34d3b349" providerId="ADAL" clId="{3A47FD6B-070F-4F3C-8FD9-66AF08FFF001}" dt="2021-04-28T15:58:09.106" v="25484" actId="1076"/>
          <ac:picMkLst>
            <pc:docMk/>
            <pc:sldMk cId="1003421557" sldId="334"/>
            <ac:picMk id="6" creationId="{BD2A88CF-AF98-4327-B983-91567F3768D7}"/>
          </ac:picMkLst>
        </pc:picChg>
        <pc:picChg chg="del">
          <ac:chgData name="George O'Neill" userId="d50dc395-1bcd-4d18-bf0f-3c0e34d3b349" providerId="ADAL" clId="{3A47FD6B-070F-4F3C-8FD9-66AF08FFF001}" dt="2021-04-28T15:56:08.951" v="25361" actId="478"/>
          <ac:picMkLst>
            <pc:docMk/>
            <pc:sldMk cId="1003421557" sldId="334"/>
            <ac:picMk id="25" creationId="{4606AAAE-FA41-437F-B448-DA7068AE5CAA}"/>
          </ac:picMkLst>
        </pc:picChg>
        <pc:picChg chg="add mod modCrop">
          <ac:chgData name="George O'Neill" userId="d50dc395-1bcd-4d18-bf0f-3c0e34d3b349" providerId="ADAL" clId="{3A47FD6B-070F-4F3C-8FD9-66AF08FFF001}" dt="2021-04-28T15:58:07.879" v="25483" actId="1076"/>
          <ac:picMkLst>
            <pc:docMk/>
            <pc:sldMk cId="1003421557" sldId="334"/>
            <ac:picMk id="29" creationId="{DE485B97-6B84-4422-AF15-77AF62D72E91}"/>
          </ac:picMkLst>
        </pc:picChg>
      </pc:sldChg>
      <pc:sldMasterChg chg="setBg modSldLayout">
        <pc:chgData name="George O'Neill" userId="d50dc395-1bcd-4d18-bf0f-3c0e34d3b349" providerId="ADAL" clId="{3A47FD6B-070F-4F3C-8FD9-66AF08FFF001}" dt="2021-04-22T11:10:27.395" v="6312"/>
        <pc:sldMasterMkLst>
          <pc:docMk/>
          <pc:sldMasterMk cId="2696107202" sldId="2147483726"/>
        </pc:sldMasterMkLst>
        <pc:sldLayoutChg chg="setBg">
          <pc:chgData name="George O'Neill" userId="d50dc395-1bcd-4d18-bf0f-3c0e34d3b349" providerId="ADAL" clId="{3A47FD6B-070F-4F3C-8FD9-66AF08FFF001}" dt="2021-04-22T11:10:27.395" v="6312"/>
          <pc:sldLayoutMkLst>
            <pc:docMk/>
            <pc:sldMasterMk cId="2696107202" sldId="2147483726"/>
            <pc:sldLayoutMk cId="760015441" sldId="2147483728"/>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355492394" sldId="2147483729"/>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852239494" sldId="2147483738"/>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955612784" sldId="2147483744"/>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304035536" sldId="2147483747"/>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754893866" sldId="2147483751"/>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1102221903" sldId="2147483761"/>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362107623" sldId="2147483772"/>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584931768" sldId="2147483779"/>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3708213143" sldId="2147483782"/>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637522043" sldId="2147483783"/>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115841821" sldId="2147483784"/>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2776338256" sldId="2147483785"/>
          </pc:sldLayoutMkLst>
        </pc:sldLayoutChg>
        <pc:sldLayoutChg chg="setBg">
          <pc:chgData name="George O'Neill" userId="d50dc395-1bcd-4d18-bf0f-3c0e34d3b349" providerId="ADAL" clId="{3A47FD6B-070F-4F3C-8FD9-66AF08FFF001}" dt="2021-04-22T11:10:27.395" v="6312"/>
          <pc:sldLayoutMkLst>
            <pc:docMk/>
            <pc:sldMasterMk cId="2696107202" sldId="2147483726"/>
            <pc:sldLayoutMk cId="3848827122" sldId="21474837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41CF24-3E30-6F45-8508-063136DBEC17}" type="datetimeFigureOut">
              <a:rPr lang="en-US" smtClean="0"/>
              <a:t>4/27/2021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5ABA9-268C-904D-BA5F-A75B4C00F7EE}" type="slidenum">
              <a:rPr lang="en-US" smtClean="0"/>
              <a:t>‹#›</a:t>
            </a:fld>
            <a:endParaRPr lang="en-US"/>
          </a:p>
        </p:txBody>
      </p:sp>
    </p:spTree>
    <p:extLst>
      <p:ext uri="{BB962C8B-B14F-4D97-AF65-F5344CB8AC3E}">
        <p14:creationId xmlns:p14="http://schemas.microsoft.com/office/powerpoint/2010/main" val="2195452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6CDAD1-720D-1246-90C4-930A0009B70D}" type="datetimeFigureOut">
              <a:rPr lang="en-US" smtClean="0"/>
              <a:t>4/26/2021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B9F813-9AFC-964D-A8FB-CF21BEE11BA8}" type="slidenum">
              <a:rPr lang="en-US" smtClean="0"/>
              <a:t>‹#›</a:t>
            </a:fld>
            <a:endParaRPr lang="en-US"/>
          </a:p>
        </p:txBody>
      </p:sp>
    </p:spTree>
    <p:extLst>
      <p:ext uri="{BB962C8B-B14F-4D97-AF65-F5344CB8AC3E}">
        <p14:creationId xmlns:p14="http://schemas.microsoft.com/office/powerpoint/2010/main" val="30636000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HUMAN NEUROIMAGING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0677" y="561975"/>
            <a:ext cx="2612136" cy="877824"/>
          </a:xfrm>
          <a:prstGeom prst="rect">
            <a:avLst/>
          </a:prstGeom>
        </p:spPr>
      </p:pic>
      <p:sp>
        <p:nvSpPr>
          <p:cNvPr id="21" name="Text Placeholder 20"/>
          <p:cNvSpPr>
            <a:spLocks noGrp="1"/>
          </p:cNvSpPr>
          <p:nvPr>
            <p:ph type="body" sz="quarter" idx="11" hasCustomPrompt="1"/>
          </p:nvPr>
        </p:nvSpPr>
        <p:spPr>
          <a:xfrm>
            <a:off x="620713" y="5192713"/>
            <a:ext cx="10452100" cy="927100"/>
          </a:xfrm>
        </p:spPr>
        <p:txBody>
          <a:bodyPr>
            <a:normAutofit/>
          </a:bodyPr>
          <a:lstStyle>
            <a:lvl1pPr>
              <a:defRPr sz="3000" baseline="0">
                <a:solidFill>
                  <a:schemeClr val="tx1"/>
                </a:solidFill>
              </a:defRPr>
            </a:lvl1pPr>
          </a:lstStyle>
          <a:p>
            <a:pPr lvl="0"/>
            <a:r>
              <a:rPr lang="en-GB" dirty="0"/>
              <a:t>Joe </a:t>
            </a:r>
            <a:r>
              <a:rPr lang="en-GB" dirty="0" err="1"/>
              <a:t>Bloggs</a:t>
            </a:r>
            <a:r>
              <a:rPr lang="en-GB" dirty="0"/>
              <a:t>, June 27</a:t>
            </a:r>
            <a:endParaRPr lang="en-US" dirty="0"/>
          </a:p>
        </p:txBody>
      </p:sp>
      <p:sp>
        <p:nvSpPr>
          <p:cNvPr id="11" name="Title 8"/>
          <p:cNvSpPr>
            <a:spLocks noGrp="1"/>
          </p:cNvSpPr>
          <p:nvPr>
            <p:ph type="title" hasCustomPrompt="1"/>
          </p:nvPr>
        </p:nvSpPr>
        <p:spPr>
          <a:xfrm>
            <a:off x="620713" y="1881319"/>
            <a:ext cx="10457657" cy="1293681"/>
          </a:xfrm>
        </p:spPr>
        <p:txBody>
          <a:bodyPr anchor="ctr">
            <a:normAutofit/>
          </a:bodyPr>
          <a:lstStyle>
            <a:lvl1pPr>
              <a:defRPr>
                <a:solidFill>
                  <a:schemeClr val="tx1"/>
                </a:solidFill>
              </a:defRPr>
            </a:lvl1pPr>
          </a:lstStyle>
          <a:p>
            <a:r>
              <a:rPr lang="en-GB" dirty="0"/>
              <a:t>Headline here</a:t>
            </a:r>
            <a:endParaRPr lang="en-US" dirty="0"/>
          </a:p>
        </p:txBody>
      </p:sp>
      <p:sp>
        <p:nvSpPr>
          <p:cNvPr id="12" name="Text Placeholder 22"/>
          <p:cNvSpPr>
            <a:spLocks noGrp="1"/>
          </p:cNvSpPr>
          <p:nvPr>
            <p:ph type="body" sz="quarter" idx="12" hasCustomPrompt="1"/>
          </p:nvPr>
        </p:nvSpPr>
        <p:spPr>
          <a:xfrm>
            <a:off x="627063" y="3543300"/>
            <a:ext cx="10452100" cy="685800"/>
          </a:xfrm>
        </p:spPr>
        <p:txBody>
          <a:bodyPr anchor="t"/>
          <a:lstStyle>
            <a:lvl1pPr>
              <a:defRPr>
                <a:solidFill>
                  <a:schemeClr val="accent2"/>
                </a:solidFill>
              </a:defRPr>
            </a:lvl1pPr>
          </a:lstStyle>
          <a:p>
            <a:pPr lvl="0"/>
            <a:r>
              <a:rPr lang="en-US" dirty="0"/>
              <a:t>Sub heading goes here</a:t>
            </a:r>
          </a:p>
        </p:txBody>
      </p:sp>
    </p:spTree>
    <p:extLst>
      <p:ext uri="{BB962C8B-B14F-4D97-AF65-F5344CB8AC3E}">
        <p14:creationId xmlns:p14="http://schemas.microsoft.com/office/powerpoint/2010/main" val="258493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Full bleed imag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0" y="0"/>
            <a:ext cx="11704638" cy="6583363"/>
          </a:xfrm>
          <a:solidFill>
            <a:schemeClr val="bg2"/>
          </a:solidFill>
        </p:spPr>
        <p:txBody>
          <a:bodyPr anchor="ctr">
            <a:normAutofit/>
          </a:bodyPr>
          <a:lstStyle>
            <a:lvl1pPr algn="ctr">
              <a:defRPr sz="2000">
                <a:solidFill>
                  <a:schemeClr val="bg1"/>
                </a:solidFill>
                <a:latin typeface="Arial"/>
                <a:cs typeface="Arial"/>
              </a:defRPr>
            </a:lvl1pPr>
          </a:lstStyle>
          <a:p>
            <a:r>
              <a:rPr lang="en-US" dirty="0"/>
              <a:t>Drag and drop/click icon to add image</a:t>
            </a:r>
          </a:p>
        </p:txBody>
      </p:sp>
    </p:spTree>
    <p:extLst>
      <p:ext uri="{BB962C8B-B14F-4D97-AF65-F5344CB8AC3E}">
        <p14:creationId xmlns:p14="http://schemas.microsoft.com/office/powerpoint/2010/main" val="295561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hart+Text">
    <p:spTree>
      <p:nvGrpSpPr>
        <p:cNvPr id="1" name=""/>
        <p:cNvGrpSpPr/>
        <p:nvPr/>
      </p:nvGrpSpPr>
      <p:grpSpPr>
        <a:xfrm>
          <a:off x="0" y="0"/>
          <a:ext cx="0" cy="0"/>
          <a:chOff x="0" y="0"/>
          <a:chExt cx="0" cy="0"/>
        </a:xfrm>
      </p:grpSpPr>
      <p:sp>
        <p:nvSpPr>
          <p:cNvPr id="36" name="Chart Placeholder 2"/>
          <p:cNvSpPr>
            <a:spLocks noGrp="1"/>
          </p:cNvSpPr>
          <p:nvPr>
            <p:ph type="chart" sz="quarter" idx="20"/>
          </p:nvPr>
        </p:nvSpPr>
        <p:spPr>
          <a:xfrm>
            <a:off x="627063" y="2477134"/>
            <a:ext cx="6261469" cy="3550604"/>
          </a:xfrm>
        </p:spPr>
        <p:txBody>
          <a:bodyPr anchor="ctr">
            <a:normAutofit/>
          </a:bodyPr>
          <a:lstStyle>
            <a:lvl1pPr algn="ctr">
              <a:defRPr sz="1800">
                <a:solidFill>
                  <a:srgbClr val="FF0F2D"/>
                </a:solidFill>
                <a:latin typeface="Arial"/>
                <a:cs typeface="Arial"/>
              </a:defRPr>
            </a:lvl1pPr>
          </a:lstStyle>
          <a:p>
            <a:r>
              <a:rPr lang="en-US"/>
              <a:t>Click icon to add chart</a:t>
            </a:r>
            <a:endParaRPr lang="en-US" dirty="0"/>
          </a:p>
        </p:txBody>
      </p:sp>
      <p:sp>
        <p:nvSpPr>
          <p:cNvPr id="14" name="Text Placeholder 8"/>
          <p:cNvSpPr>
            <a:spLocks noGrp="1"/>
          </p:cNvSpPr>
          <p:nvPr>
            <p:ph type="body" sz="quarter" idx="15" hasCustomPrompt="1"/>
          </p:nvPr>
        </p:nvSpPr>
        <p:spPr>
          <a:xfrm>
            <a:off x="7226300" y="2477135"/>
            <a:ext cx="3852070" cy="3558542"/>
          </a:xfrm>
        </p:spPr>
        <p:txBody>
          <a:bodyPr anchor="t">
            <a:noAutofit/>
          </a:bodyPr>
          <a:lstStyle>
            <a:lvl1pPr>
              <a:spcBef>
                <a:spcPts val="1000"/>
              </a:spcBef>
              <a:defRPr sz="2400">
                <a:solidFill>
                  <a:srgbClr val="464749"/>
                </a:solidFill>
                <a:latin typeface="Arial"/>
                <a:cs typeface="Arial"/>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stStyle>
          <a:p>
            <a:pPr lvl="0"/>
            <a:r>
              <a:rPr lang="en-GB" dirty="0"/>
              <a:t>24pt Body text here</a:t>
            </a:r>
          </a:p>
        </p:txBody>
      </p:sp>
      <p:sp>
        <p:nvSpPr>
          <p:cNvPr id="8"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21"/>
          </p:nvPr>
        </p:nvSpPr>
        <p:spPr/>
        <p:txBody>
          <a:bodyPr/>
          <a:lstStyle/>
          <a:p>
            <a:fld id="{D3AE1879-E7C0-CA48-BB1D-37914B185EA4}" type="slidenum">
              <a:rPr lang="en-GB" smtClean="0"/>
              <a:pPr/>
              <a:t>‹#›</a:t>
            </a:fld>
            <a:endParaRPr lang="en-GB" dirty="0"/>
          </a:p>
        </p:txBody>
      </p:sp>
      <p:sp>
        <p:nvSpPr>
          <p:cNvPr id="16"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rgbClr val="464749"/>
                </a:solidFill>
              </a:defRPr>
            </a:lvl1pPr>
          </a:lstStyle>
          <a:p>
            <a:pPr lvl="0"/>
            <a:r>
              <a:rPr lang="en-GB" dirty="0"/>
              <a:t>Subheading here</a:t>
            </a:r>
          </a:p>
        </p:txBody>
      </p:sp>
    </p:spTree>
    <p:extLst>
      <p:ext uri="{BB962C8B-B14F-4D97-AF65-F5344CB8AC3E}">
        <p14:creationId xmlns:p14="http://schemas.microsoft.com/office/powerpoint/2010/main" val="30403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harts: 2x">
    <p:spTree>
      <p:nvGrpSpPr>
        <p:cNvPr id="1" name=""/>
        <p:cNvGrpSpPr/>
        <p:nvPr/>
      </p:nvGrpSpPr>
      <p:grpSpPr>
        <a:xfrm>
          <a:off x="0" y="0"/>
          <a:ext cx="0" cy="0"/>
          <a:chOff x="0" y="0"/>
          <a:chExt cx="0" cy="0"/>
        </a:xfrm>
      </p:grpSpPr>
      <p:sp>
        <p:nvSpPr>
          <p:cNvPr id="36" name="Chart Placeholder 2"/>
          <p:cNvSpPr>
            <a:spLocks noGrp="1"/>
          </p:cNvSpPr>
          <p:nvPr>
            <p:ph type="chart" sz="quarter" idx="20"/>
          </p:nvPr>
        </p:nvSpPr>
        <p:spPr>
          <a:xfrm>
            <a:off x="627064" y="2477134"/>
            <a:ext cx="5081239" cy="3558541"/>
          </a:xfrm>
        </p:spPr>
        <p:txBody>
          <a:bodyPr anchor="ctr">
            <a:normAutofit/>
          </a:bodyPr>
          <a:lstStyle>
            <a:lvl1pPr algn="ctr">
              <a:defRPr sz="1800">
                <a:solidFill>
                  <a:srgbClr val="FF0000"/>
                </a:solidFill>
                <a:latin typeface="Arial"/>
                <a:cs typeface="Arial"/>
              </a:defRPr>
            </a:lvl1pPr>
          </a:lstStyle>
          <a:p>
            <a:r>
              <a:rPr lang="en-US"/>
              <a:t>Click icon to add chart</a:t>
            </a:r>
          </a:p>
        </p:txBody>
      </p:sp>
      <p:sp>
        <p:nvSpPr>
          <p:cNvPr id="18" name="Chart Placeholder 2"/>
          <p:cNvSpPr>
            <a:spLocks noGrp="1"/>
          </p:cNvSpPr>
          <p:nvPr>
            <p:ph type="chart" sz="quarter" idx="22"/>
          </p:nvPr>
        </p:nvSpPr>
        <p:spPr>
          <a:xfrm>
            <a:off x="5997131" y="2477134"/>
            <a:ext cx="5081239" cy="3558541"/>
          </a:xfrm>
        </p:spPr>
        <p:txBody>
          <a:bodyPr anchor="ctr">
            <a:normAutofit/>
          </a:bodyPr>
          <a:lstStyle>
            <a:lvl1pPr algn="ctr">
              <a:defRPr sz="1800">
                <a:solidFill>
                  <a:srgbClr val="FF0000"/>
                </a:solidFill>
                <a:latin typeface="Arial"/>
                <a:cs typeface="Arial"/>
              </a:defRPr>
            </a:lvl1pPr>
          </a:lstStyle>
          <a:p>
            <a:r>
              <a:rPr lang="en-US"/>
              <a:t>Click icon to add chart</a:t>
            </a:r>
          </a:p>
        </p:txBody>
      </p:sp>
      <p:sp>
        <p:nvSpPr>
          <p:cNvPr id="10"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24"/>
          </p:nvPr>
        </p:nvSpPr>
        <p:spPr/>
        <p:txBody>
          <a:bodyPr/>
          <a:lstStyle/>
          <a:p>
            <a:fld id="{D3AE1879-E7C0-CA48-BB1D-37914B185EA4}" type="slidenum">
              <a:rPr lang="en-GB" smtClean="0"/>
              <a:pPr/>
              <a:t>‹#›</a:t>
            </a:fld>
            <a:endParaRPr lang="en-GB" dirty="0"/>
          </a:p>
        </p:txBody>
      </p:sp>
      <p:sp>
        <p:nvSpPr>
          <p:cNvPr id="23" name="Text Placeholder 2"/>
          <p:cNvSpPr>
            <a:spLocks noGrp="1"/>
          </p:cNvSpPr>
          <p:nvPr>
            <p:ph type="body" sz="quarter" idx="14" hasCustomPrompt="1"/>
          </p:nvPr>
        </p:nvSpPr>
        <p:spPr>
          <a:xfrm>
            <a:off x="625475" y="1801407"/>
            <a:ext cx="5082828" cy="543144"/>
          </a:xfrm>
        </p:spPr>
        <p:txBody>
          <a:bodyPr>
            <a:normAutofit/>
          </a:bodyPr>
          <a:lstStyle>
            <a:lvl1pPr>
              <a:defRPr sz="3000" b="1">
                <a:solidFill>
                  <a:srgbClr val="464749"/>
                </a:solidFill>
              </a:defRPr>
            </a:lvl1pPr>
          </a:lstStyle>
          <a:p>
            <a:pPr lvl="0"/>
            <a:r>
              <a:rPr lang="en-GB" dirty="0"/>
              <a:t>Subheading here</a:t>
            </a:r>
          </a:p>
        </p:txBody>
      </p:sp>
      <p:sp>
        <p:nvSpPr>
          <p:cNvPr id="24" name="Text Placeholder 2"/>
          <p:cNvSpPr>
            <a:spLocks noGrp="1"/>
          </p:cNvSpPr>
          <p:nvPr>
            <p:ph type="body" sz="quarter" idx="25" hasCustomPrompt="1"/>
          </p:nvPr>
        </p:nvSpPr>
        <p:spPr>
          <a:xfrm>
            <a:off x="5997131" y="1801407"/>
            <a:ext cx="5082828" cy="543144"/>
          </a:xfrm>
        </p:spPr>
        <p:txBody>
          <a:bodyPr>
            <a:normAutofit/>
          </a:bodyPr>
          <a:lstStyle>
            <a:lvl1pPr>
              <a:defRPr sz="3000" b="1">
                <a:solidFill>
                  <a:srgbClr val="464749"/>
                </a:solidFill>
              </a:defRPr>
            </a:lvl1pPr>
          </a:lstStyle>
          <a:p>
            <a:pPr lvl="0"/>
            <a:r>
              <a:rPr lang="en-GB" dirty="0"/>
              <a:t>Subheading here</a:t>
            </a:r>
          </a:p>
        </p:txBody>
      </p:sp>
    </p:spTree>
    <p:extLst>
      <p:ext uri="{BB962C8B-B14F-4D97-AF65-F5344CB8AC3E}">
        <p14:creationId xmlns:p14="http://schemas.microsoft.com/office/powerpoint/2010/main" val="754893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End slide">
    <p:spTree>
      <p:nvGrpSpPr>
        <p:cNvPr id="1" name=""/>
        <p:cNvGrpSpPr/>
        <p:nvPr/>
      </p:nvGrpSpPr>
      <p:grpSpPr>
        <a:xfrm>
          <a:off x="0" y="0"/>
          <a:ext cx="0" cy="0"/>
          <a:chOff x="0" y="0"/>
          <a:chExt cx="0" cy="0"/>
        </a:xfrm>
      </p:grpSpPr>
      <p:sp>
        <p:nvSpPr>
          <p:cNvPr id="12" name="Picture Placeholder 2"/>
          <p:cNvSpPr>
            <a:spLocks noGrp="1"/>
          </p:cNvSpPr>
          <p:nvPr>
            <p:ph type="pic" sz="quarter" idx="17" hasCustomPrompt="1"/>
          </p:nvPr>
        </p:nvSpPr>
        <p:spPr>
          <a:xfrm>
            <a:off x="0" y="0"/>
            <a:ext cx="11704638" cy="6583363"/>
          </a:xfrm>
          <a:noFill/>
        </p:spPr>
        <p:txBody>
          <a:bodyPr lIns="720000" tIns="0" rIns="720000" anchor="ctr" anchorCtr="0">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baseline="0">
                <a:solidFill>
                  <a:schemeClr val="accent2"/>
                </a:solidFill>
                <a:latin typeface="Arial"/>
                <a:cs typeface="Arial"/>
              </a:defRPr>
            </a:lvl1pPr>
          </a:lstStyle>
          <a:p>
            <a:r>
              <a:rPr lang="en-US" dirty="0"/>
              <a:t>Drag and drop/click icon to add image. Then send to back to see titles</a:t>
            </a:r>
          </a:p>
        </p:txBody>
      </p:sp>
      <p:sp>
        <p:nvSpPr>
          <p:cNvPr id="2" name="Title 1"/>
          <p:cNvSpPr>
            <a:spLocks noGrp="1"/>
          </p:cNvSpPr>
          <p:nvPr>
            <p:ph type="title" hasCustomPrompt="1"/>
          </p:nvPr>
        </p:nvSpPr>
        <p:spPr>
          <a:xfrm>
            <a:off x="626269" y="1236228"/>
            <a:ext cx="10452101" cy="1890581"/>
          </a:xfrm>
        </p:spPr>
        <p:txBody>
          <a:bodyPr anchor="t"/>
          <a:lstStyle>
            <a:lvl1pPr algn="l">
              <a:defRPr>
                <a:solidFill>
                  <a:schemeClr val="tx1"/>
                </a:solidFill>
              </a:defRPr>
            </a:lvl1pPr>
          </a:lstStyle>
          <a:p>
            <a:r>
              <a:rPr lang="en-US" dirty="0"/>
              <a:t>Thank you</a:t>
            </a:r>
          </a:p>
        </p:txBody>
      </p:sp>
      <p:sp>
        <p:nvSpPr>
          <p:cNvPr id="4" name="Text Placeholder 20"/>
          <p:cNvSpPr>
            <a:spLocks noGrp="1"/>
          </p:cNvSpPr>
          <p:nvPr>
            <p:ph type="body" sz="quarter" idx="11" hasCustomPrompt="1"/>
          </p:nvPr>
        </p:nvSpPr>
        <p:spPr>
          <a:xfrm>
            <a:off x="620713" y="4673600"/>
            <a:ext cx="10452100" cy="1362075"/>
          </a:xfrm>
        </p:spPr>
        <p:txBody>
          <a:bodyPr anchor="b">
            <a:normAutofit/>
          </a:bodyPr>
          <a:lstStyle>
            <a:lvl1pPr algn="l">
              <a:defRPr sz="2400" baseline="0">
                <a:solidFill>
                  <a:schemeClr val="accent2"/>
                </a:solidFill>
                <a:latin typeface="Arial"/>
                <a:cs typeface="Arial"/>
              </a:defRPr>
            </a:lvl1pPr>
          </a:lstStyle>
          <a:p>
            <a:pPr lvl="0"/>
            <a:r>
              <a:rPr lang="en-GB" dirty="0"/>
              <a:t>@</a:t>
            </a:r>
            <a:r>
              <a:rPr lang="en-GB" dirty="0" err="1"/>
              <a:t>twittername</a:t>
            </a:r>
            <a:endParaRPr lang="en-GB" dirty="0"/>
          </a:p>
          <a:p>
            <a:pPr lvl="0"/>
            <a:r>
              <a:rPr lang="en-GB" dirty="0" err="1"/>
              <a:t>linkedin.com</a:t>
            </a:r>
            <a:r>
              <a:rPr lang="en-GB" dirty="0"/>
              <a:t>/</a:t>
            </a:r>
            <a:r>
              <a:rPr lang="en-GB" dirty="0" err="1"/>
              <a:t>yourname</a:t>
            </a:r>
            <a:endParaRPr lang="en-GB" dirty="0"/>
          </a:p>
          <a:p>
            <a:pPr lvl="0"/>
            <a:r>
              <a:rPr lang="en-GB" dirty="0" err="1"/>
              <a:t>email@wellcome.ac.uk</a:t>
            </a:r>
            <a:endParaRPr lang="en-US" dirty="0"/>
          </a:p>
        </p:txBody>
      </p:sp>
      <p:pic>
        <p:nvPicPr>
          <p:cNvPr id="5" name="Picture 4" descr="HUMAN NEUROIMAGING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0677" y="5171218"/>
            <a:ext cx="2612136" cy="877824"/>
          </a:xfrm>
          <a:prstGeom prst="rect">
            <a:avLst/>
          </a:prstGeom>
        </p:spPr>
      </p:pic>
    </p:spTree>
    <p:extLst>
      <p:ext uri="{BB962C8B-B14F-4D97-AF65-F5344CB8AC3E}">
        <p14:creationId xmlns:p14="http://schemas.microsoft.com/office/powerpoint/2010/main" val="1102221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End slide v2">
    <p:spTree>
      <p:nvGrpSpPr>
        <p:cNvPr id="1" name=""/>
        <p:cNvGrpSpPr/>
        <p:nvPr/>
      </p:nvGrpSpPr>
      <p:grpSpPr>
        <a:xfrm>
          <a:off x="0" y="0"/>
          <a:ext cx="0" cy="0"/>
          <a:chOff x="0" y="0"/>
          <a:chExt cx="0" cy="0"/>
        </a:xfrm>
      </p:grpSpPr>
      <p:sp>
        <p:nvSpPr>
          <p:cNvPr id="12" name="Picture Placeholder 2"/>
          <p:cNvSpPr>
            <a:spLocks noGrp="1"/>
          </p:cNvSpPr>
          <p:nvPr>
            <p:ph type="pic" sz="quarter" idx="17" hasCustomPrompt="1"/>
          </p:nvPr>
        </p:nvSpPr>
        <p:spPr>
          <a:xfrm>
            <a:off x="0" y="0"/>
            <a:ext cx="11704638" cy="6583363"/>
          </a:xfrm>
          <a:noFill/>
        </p:spPr>
        <p:txBody>
          <a:bodyPr lIns="720000" tIns="0" rIns="720000" anchor="ctr" anchorCtr="0">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baseline="0">
                <a:solidFill>
                  <a:schemeClr val="accent2"/>
                </a:solidFill>
                <a:latin typeface="Arial"/>
                <a:cs typeface="Arial"/>
              </a:defRPr>
            </a:lvl1pPr>
          </a:lstStyle>
          <a:p>
            <a:r>
              <a:rPr lang="en-US" dirty="0"/>
              <a:t>Drag and drop/click icon to add image. Then send to back to see titles</a:t>
            </a:r>
          </a:p>
        </p:txBody>
      </p:sp>
      <p:sp>
        <p:nvSpPr>
          <p:cNvPr id="2" name="Title 1"/>
          <p:cNvSpPr>
            <a:spLocks noGrp="1"/>
          </p:cNvSpPr>
          <p:nvPr>
            <p:ph type="title" hasCustomPrompt="1"/>
          </p:nvPr>
        </p:nvSpPr>
        <p:spPr>
          <a:xfrm>
            <a:off x="626269" y="1236228"/>
            <a:ext cx="10452101" cy="1890581"/>
          </a:xfrm>
        </p:spPr>
        <p:txBody>
          <a:bodyPr anchor="t"/>
          <a:lstStyle>
            <a:lvl1pPr algn="l">
              <a:defRPr>
                <a:solidFill>
                  <a:schemeClr val="bg1"/>
                </a:solidFill>
              </a:defRPr>
            </a:lvl1pPr>
          </a:lstStyle>
          <a:p>
            <a:r>
              <a:rPr lang="en-US" dirty="0"/>
              <a:t>Thank you</a:t>
            </a:r>
          </a:p>
        </p:txBody>
      </p:sp>
      <p:sp>
        <p:nvSpPr>
          <p:cNvPr id="4" name="Text Placeholder 20"/>
          <p:cNvSpPr>
            <a:spLocks noGrp="1"/>
          </p:cNvSpPr>
          <p:nvPr>
            <p:ph type="body" sz="quarter" idx="11" hasCustomPrompt="1"/>
          </p:nvPr>
        </p:nvSpPr>
        <p:spPr>
          <a:xfrm>
            <a:off x="620713" y="4673600"/>
            <a:ext cx="10452100" cy="1362075"/>
          </a:xfrm>
        </p:spPr>
        <p:txBody>
          <a:bodyPr anchor="b">
            <a:normAutofit/>
          </a:bodyPr>
          <a:lstStyle>
            <a:lvl1pPr algn="l">
              <a:defRPr sz="2400" baseline="0">
                <a:solidFill>
                  <a:schemeClr val="accent2"/>
                </a:solidFill>
                <a:latin typeface="Arial"/>
                <a:cs typeface="Arial"/>
              </a:defRPr>
            </a:lvl1pPr>
          </a:lstStyle>
          <a:p>
            <a:pPr lvl="0"/>
            <a:r>
              <a:rPr lang="en-GB" dirty="0"/>
              <a:t>@</a:t>
            </a:r>
            <a:r>
              <a:rPr lang="en-GB" dirty="0" err="1"/>
              <a:t>twittername</a:t>
            </a:r>
            <a:endParaRPr lang="en-GB" dirty="0"/>
          </a:p>
          <a:p>
            <a:pPr lvl="0"/>
            <a:r>
              <a:rPr lang="en-GB" dirty="0" err="1"/>
              <a:t>linkedin.com</a:t>
            </a:r>
            <a:r>
              <a:rPr lang="en-GB" dirty="0"/>
              <a:t>/</a:t>
            </a:r>
            <a:r>
              <a:rPr lang="en-GB" dirty="0" err="1"/>
              <a:t>yourname</a:t>
            </a:r>
            <a:endParaRPr lang="en-GB" dirty="0"/>
          </a:p>
          <a:p>
            <a:pPr lvl="0"/>
            <a:r>
              <a:rPr lang="en-GB" dirty="0" err="1"/>
              <a:t>email@wellcome.ac.uk</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0677" y="5171218"/>
            <a:ext cx="2612136" cy="877824"/>
          </a:xfrm>
          <a:prstGeom prst="rect">
            <a:avLst/>
          </a:prstGeom>
        </p:spPr>
      </p:pic>
    </p:spTree>
    <p:extLst>
      <p:ext uri="{BB962C8B-B14F-4D97-AF65-F5344CB8AC3E}">
        <p14:creationId xmlns:p14="http://schemas.microsoft.com/office/powerpoint/2010/main" val="384882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sp>
        <p:nvSpPr>
          <p:cNvPr id="21" name="Text Placeholder 20"/>
          <p:cNvSpPr>
            <a:spLocks noGrp="1"/>
          </p:cNvSpPr>
          <p:nvPr>
            <p:ph type="body" sz="quarter" idx="11" hasCustomPrompt="1"/>
          </p:nvPr>
        </p:nvSpPr>
        <p:spPr>
          <a:xfrm>
            <a:off x="620713" y="5192713"/>
            <a:ext cx="10452100" cy="927100"/>
          </a:xfrm>
        </p:spPr>
        <p:txBody>
          <a:bodyPr>
            <a:normAutofit/>
          </a:bodyPr>
          <a:lstStyle>
            <a:lvl1pPr>
              <a:defRPr sz="3000" baseline="0">
                <a:solidFill>
                  <a:schemeClr val="bg1"/>
                </a:solidFill>
              </a:defRPr>
            </a:lvl1pPr>
          </a:lstStyle>
          <a:p>
            <a:pPr lvl="0"/>
            <a:r>
              <a:rPr lang="en-GB" dirty="0"/>
              <a:t>Joe </a:t>
            </a:r>
            <a:r>
              <a:rPr lang="en-GB" dirty="0" err="1"/>
              <a:t>Bloggs</a:t>
            </a:r>
            <a:r>
              <a:rPr lang="en-GB" dirty="0"/>
              <a:t>, June 27</a:t>
            </a:r>
            <a:endParaRPr lang="en-US" dirty="0"/>
          </a:p>
        </p:txBody>
      </p:sp>
      <p:sp>
        <p:nvSpPr>
          <p:cNvPr id="11" name="Title 8"/>
          <p:cNvSpPr>
            <a:spLocks noGrp="1"/>
          </p:cNvSpPr>
          <p:nvPr>
            <p:ph type="title" hasCustomPrompt="1"/>
          </p:nvPr>
        </p:nvSpPr>
        <p:spPr>
          <a:xfrm>
            <a:off x="620713" y="1881319"/>
            <a:ext cx="10457657" cy="1293681"/>
          </a:xfrm>
        </p:spPr>
        <p:txBody>
          <a:bodyPr anchor="ctr">
            <a:normAutofit/>
          </a:bodyPr>
          <a:lstStyle>
            <a:lvl1pPr>
              <a:defRPr>
                <a:solidFill>
                  <a:schemeClr val="bg1"/>
                </a:solidFill>
              </a:defRPr>
            </a:lvl1pPr>
          </a:lstStyle>
          <a:p>
            <a:r>
              <a:rPr lang="en-GB" dirty="0"/>
              <a:t>Headline here</a:t>
            </a:r>
            <a:endParaRPr lang="en-US" dirty="0"/>
          </a:p>
        </p:txBody>
      </p:sp>
      <p:sp>
        <p:nvSpPr>
          <p:cNvPr id="12" name="Text Placeholder 22"/>
          <p:cNvSpPr>
            <a:spLocks noGrp="1"/>
          </p:cNvSpPr>
          <p:nvPr>
            <p:ph type="body" sz="quarter" idx="12" hasCustomPrompt="1"/>
          </p:nvPr>
        </p:nvSpPr>
        <p:spPr>
          <a:xfrm>
            <a:off x="627063" y="3543300"/>
            <a:ext cx="10452100" cy="685800"/>
          </a:xfrm>
        </p:spPr>
        <p:txBody>
          <a:bodyPr anchor="t"/>
          <a:lstStyle>
            <a:lvl1pPr>
              <a:defRPr>
                <a:solidFill>
                  <a:schemeClr val="accent2"/>
                </a:solidFill>
              </a:defRPr>
            </a:lvl1pPr>
          </a:lstStyle>
          <a:p>
            <a:pPr lvl="0"/>
            <a:r>
              <a:rPr lang="en-US" dirty="0"/>
              <a:t>Sub heading goes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0677" y="561975"/>
            <a:ext cx="2612136" cy="877824"/>
          </a:xfrm>
          <a:prstGeom prst="rect">
            <a:avLst/>
          </a:prstGeom>
        </p:spPr>
      </p:pic>
    </p:spTree>
    <p:extLst>
      <p:ext uri="{BB962C8B-B14F-4D97-AF65-F5344CB8AC3E}">
        <p14:creationId xmlns:p14="http://schemas.microsoft.com/office/powerpoint/2010/main" val="277633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3AE1879-E7C0-CA48-BB1D-37914B185EA4}" type="slidenum">
              <a:rPr lang="en-GB" smtClean="0"/>
              <a:pPr/>
              <a:t>‹#›</a:t>
            </a:fld>
            <a:endParaRPr lang="en-GB" dirty="0"/>
          </a:p>
        </p:txBody>
      </p:sp>
    </p:spTree>
    <p:extLst>
      <p:ext uri="{BB962C8B-B14F-4D97-AF65-F5344CB8AC3E}">
        <p14:creationId xmlns:p14="http://schemas.microsoft.com/office/powerpoint/2010/main" val="76001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Subhead+Tex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11" name="Content Placeholder 9"/>
          <p:cNvSpPr>
            <a:spLocks noGrp="1"/>
          </p:cNvSpPr>
          <p:nvPr>
            <p:ph sz="quarter" idx="13"/>
          </p:nvPr>
        </p:nvSpPr>
        <p:spPr>
          <a:xfrm>
            <a:off x="626267" y="2377472"/>
            <a:ext cx="10452103" cy="3658204"/>
          </a:xfrm>
        </p:spPr>
        <p:txBody>
          <a:bodyPr anchor="t" anchorCtr="0">
            <a:noAutofit/>
          </a:bodyPr>
          <a:lstStyle>
            <a:lvl1pPr marL="0" indent="0">
              <a:spcBef>
                <a:spcPts val="800"/>
              </a:spcBef>
              <a:buFont typeface="Arial"/>
              <a:buNone/>
              <a:defRPr sz="2400">
                <a:solidFill>
                  <a:srgbClr val="464749"/>
                </a:solidFill>
              </a:defRPr>
            </a:lvl1pPr>
            <a:lvl2pPr marL="742950" indent="-285750">
              <a:spcBef>
                <a:spcPts val="800"/>
              </a:spcBef>
              <a:buFont typeface="Arial"/>
              <a:buChar char="•"/>
              <a:defRPr sz="2400">
                <a:solidFill>
                  <a:srgbClr val="464749"/>
                </a:solidFill>
              </a:defRPr>
            </a:lvl2pPr>
            <a:lvl3pPr marL="1143000" indent="-228600">
              <a:spcBef>
                <a:spcPts val="800"/>
              </a:spcBef>
              <a:buFont typeface="Arial"/>
              <a:buChar char="•"/>
              <a:defRPr sz="2400">
                <a:solidFill>
                  <a:srgbClr val="464749"/>
                </a:solidFill>
              </a:defRPr>
            </a:lvl3pPr>
            <a:lvl4pPr marL="1600200" indent="-228600">
              <a:spcBef>
                <a:spcPts val="800"/>
              </a:spcBef>
              <a:buFont typeface="Arial"/>
              <a:buChar char="•"/>
              <a:defRPr sz="2400">
                <a:solidFill>
                  <a:srgbClr val="464749"/>
                </a:solidFill>
              </a:defRPr>
            </a:lvl4pPr>
            <a:lvl5pPr marL="2057400" indent="-228600">
              <a:spcBef>
                <a:spcPts val="800"/>
              </a:spcBef>
              <a:buFont typeface="Arial"/>
              <a:buChar char="•"/>
              <a:defRPr sz="24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rgbClr val="464749"/>
                </a:solidFill>
              </a:defRPr>
            </a:lvl1pPr>
          </a:lstStyle>
          <a:p>
            <a:pPr lvl="0"/>
            <a:r>
              <a:rPr lang="en-GB" dirty="0"/>
              <a:t>Subheading here</a:t>
            </a:r>
          </a:p>
        </p:txBody>
      </p:sp>
      <p:sp>
        <p:nvSpPr>
          <p:cNvPr id="6" name="Slide Number Placeholder 5"/>
          <p:cNvSpPr>
            <a:spLocks noGrp="1"/>
          </p:cNvSpPr>
          <p:nvPr>
            <p:ph type="sldNum" sz="quarter" idx="15"/>
          </p:nvPr>
        </p:nvSpPr>
        <p:spPr/>
        <p:txBody>
          <a:bodyPr/>
          <a:lstStyle/>
          <a:p>
            <a:fld id="{D3AE1879-E7C0-CA48-BB1D-37914B185EA4}" type="slidenum">
              <a:rPr lang="en-GB" smtClean="0"/>
              <a:pPr/>
              <a:t>‹#›</a:t>
            </a:fld>
            <a:endParaRPr lang="en-GB" dirty="0"/>
          </a:p>
        </p:txBody>
      </p:sp>
    </p:spTree>
    <p:extLst>
      <p:ext uri="{BB962C8B-B14F-4D97-AF65-F5344CB8AC3E}">
        <p14:creationId xmlns:p14="http://schemas.microsoft.com/office/powerpoint/2010/main" val="35549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Subhead+Textx2">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11" name="Content Placeholder 9"/>
          <p:cNvSpPr>
            <a:spLocks noGrp="1"/>
          </p:cNvSpPr>
          <p:nvPr>
            <p:ph sz="quarter" idx="13"/>
          </p:nvPr>
        </p:nvSpPr>
        <p:spPr>
          <a:xfrm>
            <a:off x="626268" y="2377472"/>
            <a:ext cx="5045144" cy="3658204"/>
          </a:xfrm>
        </p:spPr>
        <p:txBody>
          <a:bodyPr anchor="t" anchorCtr="0">
            <a:noAutofit/>
          </a:bodyPr>
          <a:lstStyle>
            <a:lvl1pPr marL="0" indent="0">
              <a:spcBef>
                <a:spcPts val="800"/>
              </a:spcBef>
              <a:buFont typeface="Arial"/>
              <a:buNone/>
              <a:defRPr sz="2400">
                <a:solidFill>
                  <a:srgbClr val="464749"/>
                </a:solidFill>
              </a:defRPr>
            </a:lvl1pPr>
            <a:lvl2pPr marL="742950" indent="-285750">
              <a:spcBef>
                <a:spcPts val="800"/>
              </a:spcBef>
              <a:buFont typeface="Arial"/>
              <a:buChar char="•"/>
              <a:defRPr sz="2400">
                <a:solidFill>
                  <a:srgbClr val="464749"/>
                </a:solidFill>
              </a:defRPr>
            </a:lvl2pPr>
            <a:lvl3pPr marL="1143000" indent="-228600">
              <a:spcBef>
                <a:spcPts val="800"/>
              </a:spcBef>
              <a:buFont typeface="Arial"/>
              <a:buChar char="•"/>
              <a:defRPr sz="2400">
                <a:solidFill>
                  <a:srgbClr val="464749"/>
                </a:solidFill>
              </a:defRPr>
            </a:lvl3pPr>
            <a:lvl4pPr marL="1600200" indent="-228600">
              <a:spcBef>
                <a:spcPts val="800"/>
              </a:spcBef>
              <a:buFont typeface="Arial"/>
              <a:buChar char="•"/>
              <a:defRPr sz="2400">
                <a:solidFill>
                  <a:srgbClr val="464749"/>
                </a:solidFill>
              </a:defRPr>
            </a:lvl4pPr>
            <a:lvl5pPr marL="2057400" indent="-228600">
              <a:spcBef>
                <a:spcPts val="800"/>
              </a:spcBef>
              <a:buFont typeface="Arial"/>
              <a:buChar char="•"/>
              <a:defRPr sz="24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9"/>
          <p:cNvSpPr>
            <a:spLocks noGrp="1"/>
          </p:cNvSpPr>
          <p:nvPr>
            <p:ph sz="quarter" idx="18"/>
          </p:nvPr>
        </p:nvSpPr>
        <p:spPr>
          <a:xfrm>
            <a:off x="6033226" y="2377472"/>
            <a:ext cx="5045144" cy="3658204"/>
          </a:xfrm>
        </p:spPr>
        <p:txBody>
          <a:bodyPr anchor="t" anchorCtr="0">
            <a:noAutofit/>
          </a:bodyPr>
          <a:lstStyle>
            <a:lvl1pPr marL="0" indent="0">
              <a:spcBef>
                <a:spcPts val="800"/>
              </a:spcBef>
              <a:buFont typeface="Arial"/>
              <a:buNone/>
              <a:defRPr sz="2400">
                <a:solidFill>
                  <a:srgbClr val="464749"/>
                </a:solidFill>
              </a:defRPr>
            </a:lvl1pPr>
            <a:lvl2pPr marL="742950" indent="-285750">
              <a:spcBef>
                <a:spcPts val="800"/>
              </a:spcBef>
              <a:buFont typeface="Arial"/>
              <a:buChar char="•"/>
              <a:defRPr sz="2400">
                <a:solidFill>
                  <a:srgbClr val="464749"/>
                </a:solidFill>
              </a:defRPr>
            </a:lvl2pPr>
            <a:lvl3pPr marL="1143000" indent="-228600">
              <a:spcBef>
                <a:spcPts val="800"/>
              </a:spcBef>
              <a:buFont typeface="Arial"/>
              <a:buChar char="•"/>
              <a:defRPr sz="2400">
                <a:solidFill>
                  <a:srgbClr val="464749"/>
                </a:solidFill>
              </a:defRPr>
            </a:lvl3pPr>
            <a:lvl4pPr marL="1600200" indent="-228600">
              <a:spcBef>
                <a:spcPts val="800"/>
              </a:spcBef>
              <a:buFont typeface="Arial"/>
              <a:buChar char="•"/>
              <a:defRPr sz="2400">
                <a:solidFill>
                  <a:srgbClr val="464749"/>
                </a:solidFill>
              </a:defRPr>
            </a:lvl4pPr>
            <a:lvl5pPr marL="2057400" indent="-228600">
              <a:spcBef>
                <a:spcPts val="800"/>
              </a:spcBef>
              <a:buFont typeface="Arial"/>
              <a:buChar char="•"/>
              <a:defRPr sz="2400">
                <a:solidFill>
                  <a:srgbClr val="46474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Slide Number Placeholder 1"/>
          <p:cNvSpPr>
            <a:spLocks noGrp="1"/>
          </p:cNvSpPr>
          <p:nvPr>
            <p:ph type="sldNum" sz="quarter" idx="19"/>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rgbClr val="464749"/>
                </a:solidFill>
              </a:defRPr>
            </a:lvl1pPr>
          </a:lstStyle>
          <a:p>
            <a:pPr lvl="0"/>
            <a:r>
              <a:rPr lang="en-GB" dirty="0"/>
              <a:t>Subheading here</a:t>
            </a:r>
          </a:p>
        </p:txBody>
      </p:sp>
    </p:spTree>
    <p:extLst>
      <p:ext uri="{BB962C8B-B14F-4D97-AF65-F5344CB8AC3E}">
        <p14:creationId xmlns:p14="http://schemas.microsoft.com/office/powerpoint/2010/main" val="370821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Quote">
    <p:spTree>
      <p:nvGrpSpPr>
        <p:cNvPr id="1" name=""/>
        <p:cNvGrpSpPr/>
        <p:nvPr/>
      </p:nvGrpSpPr>
      <p:grpSpPr>
        <a:xfrm>
          <a:off x="0" y="0"/>
          <a:ext cx="0" cy="0"/>
          <a:chOff x="0" y="0"/>
          <a:chExt cx="0" cy="0"/>
        </a:xfrm>
      </p:grpSpPr>
      <p:grpSp>
        <p:nvGrpSpPr>
          <p:cNvPr id="4" name="Group 3"/>
          <p:cNvGrpSpPr/>
          <p:nvPr userDrawn="1"/>
        </p:nvGrpSpPr>
        <p:grpSpPr>
          <a:xfrm>
            <a:off x="5570538" y="787401"/>
            <a:ext cx="563562" cy="3962398"/>
            <a:chOff x="5464969" y="850901"/>
            <a:chExt cx="774700" cy="4373862"/>
          </a:xfrm>
        </p:grpSpPr>
        <p:sp>
          <p:nvSpPr>
            <p:cNvPr id="2" name="Rectangle 1"/>
            <p:cNvSpPr/>
            <p:nvPr userDrawn="1"/>
          </p:nvSpPr>
          <p:spPr>
            <a:xfrm>
              <a:off x="5464969" y="850901"/>
              <a:ext cx="7747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5464969" y="5066013"/>
              <a:ext cx="774700" cy="158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Placeholder 9"/>
          <p:cNvSpPr>
            <a:spLocks noGrp="1"/>
          </p:cNvSpPr>
          <p:nvPr>
            <p:ph type="title" hasCustomPrompt="1"/>
          </p:nvPr>
        </p:nvSpPr>
        <p:spPr>
          <a:xfrm>
            <a:off x="626269" y="1308100"/>
            <a:ext cx="10452101" cy="2866378"/>
          </a:xfrm>
          <a:prstGeom prst="rect">
            <a:avLst/>
          </a:prstGeom>
        </p:spPr>
        <p:txBody>
          <a:bodyPr vert="horz" lIns="0" tIns="0" rIns="0" bIns="0" rtlCol="0" anchor="ctr">
            <a:normAutofit/>
          </a:bodyPr>
          <a:lstStyle>
            <a:lvl1pPr algn="ctr">
              <a:defRPr lang="en-US" sz="4000" b="1" u="none" baseline="0" smtClean="0">
                <a:solidFill>
                  <a:schemeClr val="accent1"/>
                </a:solidFill>
              </a:defRPr>
            </a:lvl1pPr>
          </a:lstStyle>
          <a:p>
            <a:r>
              <a:rPr lang="en-US" dirty="0"/>
              <a:t>“This is where a nice bold quote goes”</a:t>
            </a:r>
          </a:p>
        </p:txBody>
      </p:sp>
      <p:sp>
        <p:nvSpPr>
          <p:cNvPr id="7" name="Text Placeholder 6"/>
          <p:cNvSpPr>
            <a:spLocks noGrp="1"/>
          </p:cNvSpPr>
          <p:nvPr>
            <p:ph type="body" sz="quarter" idx="10" hasCustomPrompt="1"/>
          </p:nvPr>
        </p:nvSpPr>
        <p:spPr>
          <a:xfrm>
            <a:off x="627063" y="5253038"/>
            <a:ext cx="10452100" cy="673672"/>
          </a:xfrm>
        </p:spPr>
        <p:txBody>
          <a:bodyPr>
            <a:normAutofit/>
          </a:bodyPr>
          <a:lstStyle>
            <a:lvl1pPr algn="ctr">
              <a:defRPr sz="2400" baseline="0">
                <a:solidFill>
                  <a:srgbClr val="FFFFFF"/>
                </a:solidFill>
                <a:latin typeface="Arial"/>
                <a:cs typeface="Arial"/>
              </a:defRPr>
            </a:lvl1pPr>
          </a:lstStyle>
          <a:p>
            <a:pPr lvl="0"/>
            <a:r>
              <a:rPr lang="en-GB" dirty="0"/>
              <a:t>Attributed to…</a:t>
            </a:r>
            <a:endParaRPr lang="en-US" dirty="0"/>
          </a:p>
        </p:txBody>
      </p:sp>
    </p:spTree>
    <p:extLst>
      <p:ext uri="{BB962C8B-B14F-4D97-AF65-F5344CB8AC3E}">
        <p14:creationId xmlns:p14="http://schemas.microsoft.com/office/powerpoint/2010/main" val="236210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ext+2 Images-Landscap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7454900" y="2561867"/>
            <a:ext cx="3623470" cy="1629133"/>
          </a:xfrm>
          <a:noFill/>
        </p:spPr>
        <p:txBody>
          <a:bodyPr anchor="ctr">
            <a:normAutofit/>
          </a:bodyPr>
          <a:lstStyle>
            <a:lvl1pPr algn="ctr">
              <a:defRPr sz="2000" baseline="0">
                <a:solidFill>
                  <a:srgbClr val="FF0F2D"/>
                </a:solidFill>
                <a:latin typeface="Arial"/>
                <a:cs typeface="Arial"/>
              </a:defRPr>
            </a:lvl1pPr>
          </a:lstStyle>
          <a:p>
            <a:r>
              <a:rPr lang="en-US" dirty="0"/>
              <a:t>Drag and drop/click icon to add image</a:t>
            </a:r>
          </a:p>
        </p:txBody>
      </p:sp>
      <p:sp>
        <p:nvSpPr>
          <p:cNvPr id="16" name="Text Placeholder 8"/>
          <p:cNvSpPr>
            <a:spLocks noGrp="1"/>
          </p:cNvSpPr>
          <p:nvPr>
            <p:ph type="body" sz="quarter" idx="15" hasCustomPrompt="1"/>
          </p:nvPr>
        </p:nvSpPr>
        <p:spPr>
          <a:xfrm>
            <a:off x="631825" y="2499593"/>
            <a:ext cx="6365876" cy="3536083"/>
          </a:xfrm>
        </p:spPr>
        <p:txBody>
          <a:bodyPr anchor="t">
            <a:noAutofit/>
          </a:bodyPr>
          <a:lstStyle>
            <a:lvl1pPr>
              <a:spcBef>
                <a:spcPts val="1000"/>
              </a:spcBef>
              <a:defRPr sz="2400">
                <a:solidFill>
                  <a:schemeClr val="accent1"/>
                </a:solidFill>
                <a:latin typeface="Arial"/>
                <a:cs typeface="Arial"/>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stStyle>
          <a:p>
            <a:pPr lvl="0"/>
            <a:r>
              <a:rPr lang="en-GB" dirty="0"/>
              <a:t>24pt Body text here</a:t>
            </a:r>
          </a:p>
        </p:txBody>
      </p:sp>
      <p:sp>
        <p:nvSpPr>
          <p:cNvPr id="9"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12" name="Picture Placeholder 2"/>
          <p:cNvSpPr>
            <a:spLocks noGrp="1"/>
          </p:cNvSpPr>
          <p:nvPr>
            <p:ph type="pic" sz="quarter" idx="19" hasCustomPrompt="1"/>
          </p:nvPr>
        </p:nvSpPr>
        <p:spPr>
          <a:xfrm>
            <a:off x="7454900" y="4406542"/>
            <a:ext cx="3623470" cy="1629133"/>
          </a:xfrm>
          <a:noFill/>
        </p:spPr>
        <p:txBody>
          <a:bodyPr anchor="ctr">
            <a:normAutofit/>
          </a:bodyPr>
          <a:lstStyle>
            <a:lvl1pPr algn="ctr">
              <a:defRPr sz="2000" baseline="0">
                <a:solidFill>
                  <a:srgbClr val="FF0F2D"/>
                </a:solidFill>
                <a:latin typeface="Arial"/>
                <a:cs typeface="Arial"/>
              </a:defRPr>
            </a:lvl1pPr>
          </a:lstStyle>
          <a:p>
            <a:r>
              <a:rPr lang="en-US" dirty="0"/>
              <a:t>Drag and drop/click icon to add image</a:t>
            </a:r>
          </a:p>
        </p:txBody>
      </p:sp>
      <p:sp>
        <p:nvSpPr>
          <p:cNvPr id="2" name="Slide Number Placeholder 1"/>
          <p:cNvSpPr>
            <a:spLocks noGrp="1"/>
          </p:cNvSpPr>
          <p:nvPr>
            <p:ph type="sldNum" sz="quarter" idx="20"/>
          </p:nvPr>
        </p:nvSpPr>
        <p:spPr/>
        <p:txBody>
          <a:bodyPr/>
          <a:lstStyle/>
          <a:p>
            <a:fld id="{D3AE1879-E7C0-CA48-BB1D-37914B185EA4}" type="slidenum">
              <a:rPr lang="en-GB" smtClean="0"/>
              <a:pPr/>
              <a:t>‹#›</a:t>
            </a:fld>
            <a:endParaRPr lang="en-GB" dirty="0"/>
          </a:p>
        </p:txBody>
      </p:sp>
      <p:sp>
        <p:nvSpPr>
          <p:cNvPr id="15"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chemeClr val="accent1"/>
                </a:solidFill>
              </a:defRPr>
            </a:lvl1pPr>
          </a:lstStyle>
          <a:p>
            <a:pPr lvl="0"/>
            <a:r>
              <a:rPr lang="en-GB" dirty="0"/>
              <a:t>Subheading here</a:t>
            </a:r>
          </a:p>
        </p:txBody>
      </p:sp>
    </p:spTree>
    <p:extLst>
      <p:ext uri="{BB962C8B-B14F-4D97-AF65-F5344CB8AC3E}">
        <p14:creationId xmlns:p14="http://schemas.microsoft.com/office/powerpoint/2010/main" val="263752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ext+1 Image">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625475" y="2561867"/>
            <a:ext cx="5393529" cy="3473808"/>
          </a:xfrm>
          <a:noFill/>
        </p:spPr>
        <p:txBody>
          <a:bodyPr anchor="ctr">
            <a:normAutofit/>
          </a:bodyPr>
          <a:lstStyle>
            <a:lvl1pPr algn="ctr">
              <a:defRPr sz="2000" baseline="0">
                <a:solidFill>
                  <a:srgbClr val="FF0F2D"/>
                </a:solidFill>
                <a:latin typeface="Arial"/>
                <a:cs typeface="Arial"/>
              </a:defRPr>
            </a:lvl1pPr>
          </a:lstStyle>
          <a:p>
            <a:r>
              <a:rPr lang="en-US" dirty="0"/>
              <a:t>Drag and drop/click icon to add image</a:t>
            </a:r>
          </a:p>
        </p:txBody>
      </p:sp>
      <p:sp>
        <p:nvSpPr>
          <p:cNvPr id="16" name="Text Placeholder 8"/>
          <p:cNvSpPr>
            <a:spLocks noGrp="1"/>
          </p:cNvSpPr>
          <p:nvPr>
            <p:ph type="body" sz="quarter" idx="15" hasCustomPrompt="1"/>
          </p:nvPr>
        </p:nvSpPr>
        <p:spPr>
          <a:xfrm>
            <a:off x="6388101" y="2499593"/>
            <a:ext cx="4691062" cy="3536083"/>
          </a:xfrm>
        </p:spPr>
        <p:txBody>
          <a:bodyPr anchor="t">
            <a:noAutofit/>
          </a:bodyPr>
          <a:lstStyle>
            <a:lvl1pPr>
              <a:spcBef>
                <a:spcPts val="1000"/>
              </a:spcBef>
              <a:defRPr sz="2400">
                <a:solidFill>
                  <a:srgbClr val="464749"/>
                </a:solidFill>
                <a:latin typeface="Arial"/>
                <a:cs typeface="Arial"/>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stStyle>
          <a:p>
            <a:pPr lvl="0"/>
            <a:r>
              <a:rPr lang="en-GB" dirty="0"/>
              <a:t>24pt Body text here</a:t>
            </a:r>
          </a:p>
        </p:txBody>
      </p:sp>
      <p:sp>
        <p:nvSpPr>
          <p:cNvPr id="9"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18"/>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rgbClr val="464749"/>
                </a:solidFill>
              </a:defRPr>
            </a:lvl1pPr>
          </a:lstStyle>
          <a:p>
            <a:pPr lvl="0"/>
            <a:r>
              <a:rPr lang="en-GB" dirty="0"/>
              <a:t>Subheading here</a:t>
            </a:r>
          </a:p>
        </p:txBody>
      </p:sp>
    </p:spTree>
    <p:extLst>
      <p:ext uri="{BB962C8B-B14F-4D97-AF65-F5344CB8AC3E}">
        <p14:creationId xmlns:p14="http://schemas.microsoft.com/office/powerpoint/2010/main" val="211584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ext+2 Images-Portrait">
    <p:spTree>
      <p:nvGrpSpPr>
        <p:cNvPr id="1" name=""/>
        <p:cNvGrpSpPr/>
        <p:nvPr/>
      </p:nvGrpSpPr>
      <p:grpSpPr>
        <a:xfrm>
          <a:off x="0" y="0"/>
          <a:ext cx="0" cy="0"/>
          <a:chOff x="0" y="0"/>
          <a:chExt cx="0" cy="0"/>
        </a:xfrm>
      </p:grpSpPr>
      <p:sp>
        <p:nvSpPr>
          <p:cNvPr id="14" name="Picture Placeholder 2"/>
          <p:cNvSpPr>
            <a:spLocks noGrp="1"/>
          </p:cNvSpPr>
          <p:nvPr>
            <p:ph type="pic" sz="quarter" idx="17" hasCustomPrompt="1"/>
          </p:nvPr>
        </p:nvSpPr>
        <p:spPr>
          <a:xfrm>
            <a:off x="5684841" y="2561867"/>
            <a:ext cx="2526849" cy="3473808"/>
          </a:xfrm>
          <a:noFill/>
        </p:spPr>
        <p:txBody>
          <a:bodyPr anchor="ctr">
            <a:normAutofit/>
          </a:bodyPr>
          <a:lstStyle>
            <a:lvl1pPr algn="ctr">
              <a:defRPr sz="2000" baseline="0">
                <a:solidFill>
                  <a:srgbClr val="FF0F2D"/>
                </a:solidFill>
                <a:latin typeface="Arial"/>
                <a:cs typeface="Arial"/>
              </a:defRPr>
            </a:lvl1pPr>
          </a:lstStyle>
          <a:p>
            <a:r>
              <a:rPr lang="en-US" dirty="0"/>
              <a:t>Drag and drop/click icon to add image</a:t>
            </a:r>
          </a:p>
        </p:txBody>
      </p:sp>
      <p:sp>
        <p:nvSpPr>
          <p:cNvPr id="8" name="Picture Placeholder 2"/>
          <p:cNvSpPr>
            <a:spLocks noGrp="1"/>
          </p:cNvSpPr>
          <p:nvPr>
            <p:ph type="pic" sz="quarter" idx="18" hasCustomPrompt="1"/>
          </p:nvPr>
        </p:nvSpPr>
        <p:spPr>
          <a:xfrm>
            <a:off x="8551521" y="2561867"/>
            <a:ext cx="2526849" cy="3473808"/>
          </a:xfrm>
          <a:noFill/>
        </p:spPr>
        <p:txBody>
          <a:bodyPr anchor="ctr">
            <a:normAutofit/>
          </a:bodyPr>
          <a:lstStyle>
            <a:lvl1pPr algn="ctr">
              <a:defRPr sz="2000">
                <a:solidFill>
                  <a:srgbClr val="FF0F2D"/>
                </a:solidFill>
                <a:latin typeface="Arial"/>
                <a:cs typeface="Arial"/>
              </a:defRPr>
            </a:lvl1pPr>
          </a:lstStyle>
          <a:p>
            <a:r>
              <a:rPr lang="en-US" dirty="0"/>
              <a:t>Drag and drop/click icon to add image</a:t>
            </a:r>
          </a:p>
        </p:txBody>
      </p:sp>
      <p:sp>
        <p:nvSpPr>
          <p:cNvPr id="9" name="Title 8"/>
          <p:cNvSpPr>
            <a:spLocks noGrp="1"/>
          </p:cNvSpPr>
          <p:nvPr>
            <p:ph type="title" hasCustomPrompt="1"/>
          </p:nvPr>
        </p:nvSpPr>
        <p:spPr>
          <a:xfrm>
            <a:off x="626269" y="662759"/>
            <a:ext cx="10452101" cy="1138648"/>
          </a:xfrm>
        </p:spPr>
        <p:txBody>
          <a:bodyPr anchor="b">
            <a:normAutofit/>
          </a:bodyPr>
          <a:lstStyle>
            <a:lvl1pPr>
              <a:lnSpc>
                <a:spcPct val="80000"/>
              </a:lnSpc>
              <a:defRPr sz="4000" baseline="0">
                <a:solidFill>
                  <a:schemeClr val="tx1"/>
                </a:solidFill>
              </a:defRPr>
            </a:lvl1pPr>
          </a:lstStyle>
          <a:p>
            <a:r>
              <a:rPr lang="en-GB" dirty="0"/>
              <a:t>Title here</a:t>
            </a:r>
            <a:endParaRPr lang="en-US" dirty="0"/>
          </a:p>
        </p:txBody>
      </p:sp>
      <p:sp>
        <p:nvSpPr>
          <p:cNvPr id="2" name="Slide Number Placeholder 1"/>
          <p:cNvSpPr>
            <a:spLocks noGrp="1"/>
          </p:cNvSpPr>
          <p:nvPr>
            <p:ph type="sldNum" sz="quarter" idx="19"/>
          </p:nvPr>
        </p:nvSpPr>
        <p:spPr/>
        <p:txBody>
          <a:bodyPr/>
          <a:lstStyle/>
          <a:p>
            <a:fld id="{D3AE1879-E7C0-CA48-BB1D-37914B185EA4}" type="slidenum">
              <a:rPr lang="en-GB" smtClean="0"/>
              <a:pPr/>
              <a:t>‹#›</a:t>
            </a:fld>
            <a:endParaRPr lang="en-GB" dirty="0"/>
          </a:p>
        </p:txBody>
      </p:sp>
      <p:sp>
        <p:nvSpPr>
          <p:cNvPr id="13" name="Text Placeholder 2"/>
          <p:cNvSpPr>
            <a:spLocks noGrp="1"/>
          </p:cNvSpPr>
          <p:nvPr>
            <p:ph type="body" sz="quarter" idx="14" hasCustomPrompt="1"/>
          </p:nvPr>
        </p:nvSpPr>
        <p:spPr>
          <a:xfrm>
            <a:off x="625475" y="1801407"/>
            <a:ext cx="10453688" cy="543144"/>
          </a:xfrm>
        </p:spPr>
        <p:txBody>
          <a:bodyPr>
            <a:normAutofit/>
          </a:bodyPr>
          <a:lstStyle>
            <a:lvl1pPr>
              <a:defRPr sz="3000" b="1">
                <a:solidFill>
                  <a:srgbClr val="464749"/>
                </a:solidFill>
              </a:defRPr>
            </a:lvl1pPr>
          </a:lstStyle>
          <a:p>
            <a:pPr lvl="0"/>
            <a:r>
              <a:rPr lang="en-GB" dirty="0"/>
              <a:t>Subheading here</a:t>
            </a:r>
          </a:p>
        </p:txBody>
      </p:sp>
      <p:sp>
        <p:nvSpPr>
          <p:cNvPr id="15" name="Text Placeholder 8"/>
          <p:cNvSpPr>
            <a:spLocks noGrp="1"/>
          </p:cNvSpPr>
          <p:nvPr>
            <p:ph type="body" sz="quarter" idx="20" hasCustomPrompt="1"/>
          </p:nvPr>
        </p:nvSpPr>
        <p:spPr>
          <a:xfrm>
            <a:off x="631825" y="2499593"/>
            <a:ext cx="4691062" cy="3536083"/>
          </a:xfrm>
        </p:spPr>
        <p:txBody>
          <a:bodyPr anchor="t">
            <a:noAutofit/>
          </a:bodyPr>
          <a:lstStyle>
            <a:lvl1pPr>
              <a:spcBef>
                <a:spcPts val="1000"/>
              </a:spcBef>
              <a:defRPr sz="2400">
                <a:solidFill>
                  <a:srgbClr val="464749"/>
                </a:solidFill>
                <a:latin typeface="Arial"/>
                <a:cs typeface="Arial"/>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stStyle>
          <a:p>
            <a:pPr lvl="0"/>
            <a:r>
              <a:rPr lang="en-GB" dirty="0"/>
              <a:t>24pt Body text here</a:t>
            </a:r>
          </a:p>
        </p:txBody>
      </p:sp>
    </p:spTree>
    <p:extLst>
      <p:ext uri="{BB962C8B-B14F-4D97-AF65-F5344CB8AC3E}">
        <p14:creationId xmlns:p14="http://schemas.microsoft.com/office/powerpoint/2010/main" val="285223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0993438" y="6140450"/>
            <a:ext cx="711200" cy="349250"/>
          </a:xfrm>
          <a:prstGeom prst="rect">
            <a:avLst/>
          </a:prstGeom>
        </p:spPr>
        <p:txBody>
          <a:bodyPr vert="horz" lIns="91440" tIns="45720" rIns="91440" bIns="45720" rtlCol="0" anchor="ctr"/>
          <a:lstStyle>
            <a:lvl1pPr algn="ctr">
              <a:defRPr sz="1400">
                <a:solidFill>
                  <a:schemeClr val="tx1"/>
                </a:solidFill>
              </a:defRPr>
            </a:lvl1pPr>
          </a:lstStyle>
          <a:p>
            <a:fld id="{D3AE1879-E7C0-CA48-BB1D-37914B185EA4}" type="slidenum">
              <a:rPr lang="en-GB" smtClean="0"/>
              <a:pPr/>
              <a:t>‹#›</a:t>
            </a:fld>
            <a:endParaRPr lang="en-GB" dirty="0"/>
          </a:p>
        </p:txBody>
      </p:sp>
      <p:sp>
        <p:nvSpPr>
          <p:cNvPr id="10" name="Title Placeholder 9"/>
          <p:cNvSpPr>
            <a:spLocks noGrp="1"/>
          </p:cNvSpPr>
          <p:nvPr>
            <p:ph type="title"/>
          </p:nvPr>
        </p:nvSpPr>
        <p:spPr>
          <a:xfrm>
            <a:off x="626269" y="1741619"/>
            <a:ext cx="10452101" cy="1096963"/>
          </a:xfrm>
          <a:prstGeom prst="rect">
            <a:avLst/>
          </a:prstGeom>
        </p:spPr>
        <p:txBody>
          <a:bodyPr vert="horz" lIns="0" tIns="0" rIns="0" bIns="0" rtlCol="0" anchor="b">
            <a:noAutofit/>
          </a:bodyPr>
          <a:lstStyle/>
          <a:p>
            <a:r>
              <a:rPr lang="en-GB" dirty="0"/>
              <a:t>Short, active title</a:t>
            </a:r>
            <a:endParaRPr lang="en-US" dirty="0"/>
          </a:p>
        </p:txBody>
      </p:sp>
      <p:sp>
        <p:nvSpPr>
          <p:cNvPr id="13" name="Text Placeholder 12"/>
          <p:cNvSpPr>
            <a:spLocks noGrp="1"/>
          </p:cNvSpPr>
          <p:nvPr>
            <p:ph type="body" idx="1"/>
          </p:nvPr>
        </p:nvSpPr>
        <p:spPr>
          <a:xfrm>
            <a:off x="626269" y="2838582"/>
            <a:ext cx="10452100" cy="682493"/>
          </a:xfrm>
          <a:prstGeom prst="rect">
            <a:avLst/>
          </a:prstGeom>
        </p:spPr>
        <p:txBody>
          <a:bodyPr vert="horz" lIns="0" tIns="0" rIns="0" bIns="0" rtlCol="0" anchor="b">
            <a:normAutofit/>
          </a:bodyPr>
          <a:lstStyle/>
          <a:p>
            <a:pPr lvl="0"/>
            <a:r>
              <a:rPr lang="en-GB" dirty="0"/>
              <a:t>Slightly more detailed subtitle</a:t>
            </a:r>
            <a:endParaRPr lang="en-US" dirty="0"/>
          </a:p>
        </p:txBody>
      </p:sp>
    </p:spTree>
    <p:extLst>
      <p:ext uri="{BB962C8B-B14F-4D97-AF65-F5344CB8AC3E}">
        <p14:creationId xmlns:p14="http://schemas.microsoft.com/office/powerpoint/2010/main" val="2696107202"/>
      </p:ext>
    </p:extLst>
  </p:cSld>
  <p:clrMap bg1="lt1" tx1="dk1" bg2="lt2" tx2="dk2" accent1="accent1" accent2="accent2" accent3="accent3" accent4="accent4" accent5="accent5" accent6="accent6" hlink="hlink" folHlink="folHlink"/>
  <p:sldLayoutIdLst>
    <p:sldLayoutId id="2147483779" r:id="rId1"/>
    <p:sldLayoutId id="2147483785" r:id="rId2"/>
    <p:sldLayoutId id="2147483728" r:id="rId3"/>
    <p:sldLayoutId id="2147483729" r:id="rId4"/>
    <p:sldLayoutId id="2147483782" r:id="rId5"/>
    <p:sldLayoutId id="2147483772" r:id="rId6"/>
    <p:sldLayoutId id="2147483783" r:id="rId7"/>
    <p:sldLayoutId id="2147483784" r:id="rId8"/>
    <p:sldLayoutId id="2147483738" r:id="rId9"/>
    <p:sldLayoutId id="2147483744" r:id="rId10"/>
    <p:sldLayoutId id="2147483747" r:id="rId11"/>
    <p:sldLayoutId id="2147483751" r:id="rId12"/>
    <p:sldLayoutId id="2147483761" r:id="rId13"/>
    <p:sldLayoutId id="2147483786" r:id="rId14"/>
  </p:sldLayoutIdLst>
  <p:hf hdr="0" ftr="0" dt="0"/>
  <p:txStyles>
    <p:titleStyle>
      <a:lvl1pPr algn="l" defTabSz="457200" rtl="0" eaLnBrk="1" latinLnBrk="0" hangingPunct="1">
        <a:lnSpc>
          <a:spcPct val="90000"/>
        </a:lnSpc>
        <a:spcBef>
          <a:spcPct val="0"/>
        </a:spcBef>
        <a:buNone/>
        <a:defRPr lang="en-GB" sz="4000" b="1" kern="1200" spc="-50" baseline="0" dirty="0" smtClean="0">
          <a:solidFill>
            <a:schemeClr val="tx1"/>
          </a:solidFill>
          <a:latin typeface="+mn-lt"/>
          <a:ea typeface="+mj-ea"/>
          <a:cs typeface="Wellcome Bold"/>
        </a:defRPr>
      </a:lvl1pPr>
    </p:titleStyle>
    <p:bodyStyle>
      <a:lvl1pPr marL="0" indent="0" algn="l" defTabSz="457200" rtl="0" eaLnBrk="1" latinLnBrk="0" hangingPunct="1">
        <a:spcBef>
          <a:spcPct val="20000"/>
        </a:spcBef>
        <a:buFont typeface="Arial"/>
        <a:buNone/>
        <a:defRPr sz="3200" kern="1200" baseline="0">
          <a:solidFill>
            <a:srgbClr val="46474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5.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72.bmp"/><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E9E98A-AB75-438E-AFAA-E8598D2CDE18}"/>
              </a:ext>
            </a:extLst>
          </p:cNvPr>
          <p:cNvSpPr>
            <a:spLocks noGrp="1"/>
          </p:cNvSpPr>
          <p:nvPr>
            <p:ph type="body" sz="quarter" idx="11"/>
          </p:nvPr>
        </p:nvSpPr>
        <p:spPr>
          <a:xfrm>
            <a:off x="620713" y="4739951"/>
            <a:ext cx="10452100" cy="1379862"/>
          </a:xfrm>
          <a:noFill/>
        </p:spPr>
        <p:txBody>
          <a:bodyPr/>
          <a:lstStyle/>
          <a:p>
            <a:r>
              <a:rPr lang="en-GB" sz="1400" dirty="0"/>
              <a:t>✉	g.o’neill@ucl.ac.uk</a:t>
            </a:r>
            <a:br>
              <a:rPr lang="en-GB" sz="1400" dirty="0"/>
            </a:br>
            <a:r>
              <a:rPr lang="en-GB" sz="1400" dirty="0"/>
              <a:t>	@</a:t>
            </a:r>
            <a:r>
              <a:rPr lang="en-GB" sz="1400" dirty="0" err="1"/>
              <a:t>ofluff</a:t>
            </a:r>
            <a:br>
              <a:rPr lang="en-GB" dirty="0"/>
            </a:br>
            <a:r>
              <a:rPr lang="en-GB" dirty="0"/>
              <a:t>SPM M/EEG Course</a:t>
            </a:r>
          </a:p>
        </p:txBody>
      </p:sp>
      <p:sp>
        <p:nvSpPr>
          <p:cNvPr id="3" name="Title 2">
            <a:extLst>
              <a:ext uri="{FF2B5EF4-FFF2-40B4-BE49-F238E27FC236}">
                <a16:creationId xmlns:a16="http://schemas.microsoft.com/office/drawing/2014/main" id="{7BB8E02D-CBF0-4B2B-B834-F1AE2F2A214D}"/>
              </a:ext>
            </a:extLst>
          </p:cNvPr>
          <p:cNvSpPr>
            <a:spLocks noGrp="1"/>
          </p:cNvSpPr>
          <p:nvPr>
            <p:ph type="title"/>
          </p:nvPr>
        </p:nvSpPr>
        <p:spPr/>
        <p:txBody>
          <a:bodyPr/>
          <a:lstStyle/>
          <a:p>
            <a:r>
              <a:rPr lang="en-GB" dirty="0"/>
              <a:t>What are we measuring with M/EEG?</a:t>
            </a:r>
          </a:p>
        </p:txBody>
      </p:sp>
      <p:sp>
        <p:nvSpPr>
          <p:cNvPr id="5" name="Text Placeholder 4">
            <a:extLst>
              <a:ext uri="{FF2B5EF4-FFF2-40B4-BE49-F238E27FC236}">
                <a16:creationId xmlns:a16="http://schemas.microsoft.com/office/drawing/2014/main" id="{84ED516C-9AA3-4446-9169-433E9CCD6015}"/>
              </a:ext>
            </a:extLst>
          </p:cNvPr>
          <p:cNvSpPr>
            <a:spLocks noGrp="1"/>
          </p:cNvSpPr>
          <p:nvPr>
            <p:ph type="body" sz="quarter" idx="12"/>
          </p:nvPr>
        </p:nvSpPr>
        <p:spPr>
          <a:xfrm>
            <a:off x="620713" y="3058162"/>
            <a:ext cx="10452100" cy="1614505"/>
          </a:xfrm>
        </p:spPr>
        <p:txBody>
          <a:bodyPr>
            <a:normAutofit/>
          </a:bodyPr>
          <a:lstStyle/>
          <a:p>
            <a:r>
              <a:rPr lang="en-US" dirty="0"/>
              <a:t>George O’Neill</a:t>
            </a:r>
            <a:br>
              <a:rPr lang="en-US" dirty="0"/>
            </a:br>
            <a:r>
              <a:rPr lang="en-US" sz="1400" i="1" dirty="0"/>
              <a:t>WCHN, Queen Square Institute of Neurology</a:t>
            </a:r>
            <a:br>
              <a:rPr lang="en-US" sz="1400" i="1" dirty="0"/>
            </a:br>
            <a:r>
              <a:rPr lang="en-US" sz="1400" i="1" dirty="0"/>
              <a:t>University College London</a:t>
            </a:r>
            <a:endParaRPr lang="en-US" sz="1400" dirty="0"/>
          </a:p>
        </p:txBody>
      </p:sp>
      <p:pic>
        <p:nvPicPr>
          <p:cNvPr id="8" name="Picture 7">
            <a:extLst>
              <a:ext uri="{FF2B5EF4-FFF2-40B4-BE49-F238E27FC236}">
                <a16:creationId xmlns:a16="http://schemas.microsoft.com/office/drawing/2014/main" id="{7EE71A19-E098-4E0C-99F5-524D5A1CEF78}"/>
              </a:ext>
            </a:extLst>
          </p:cNvPr>
          <p:cNvPicPr>
            <a:picLocks noChangeAspect="1"/>
          </p:cNvPicPr>
          <p:nvPr/>
        </p:nvPicPr>
        <p:blipFill>
          <a:blip r:embed="rId2"/>
          <a:stretch>
            <a:fillRect/>
          </a:stretch>
        </p:blipFill>
        <p:spPr>
          <a:xfrm>
            <a:off x="627063" y="5471787"/>
            <a:ext cx="195897" cy="195897"/>
          </a:xfrm>
          <a:prstGeom prst="rect">
            <a:avLst/>
          </a:prstGeom>
        </p:spPr>
      </p:pic>
    </p:spTree>
    <p:extLst>
      <p:ext uri="{BB962C8B-B14F-4D97-AF65-F5344CB8AC3E}">
        <p14:creationId xmlns:p14="http://schemas.microsoft.com/office/powerpoint/2010/main" val="1493439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How many neurons?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269A328-9BC6-4F70-8CF9-5543F2091E22}"/>
              </a:ext>
            </a:extLst>
          </p:cNvPr>
          <p:cNvSpPr txBox="1"/>
          <p:nvPr/>
        </p:nvSpPr>
        <p:spPr>
          <a:xfrm>
            <a:off x="5314951" y="990600"/>
            <a:ext cx="5943600" cy="3139321"/>
          </a:xfrm>
          <a:prstGeom prst="rect">
            <a:avLst/>
          </a:prstGeom>
          <a:noFill/>
        </p:spPr>
        <p:txBody>
          <a:bodyPr wrap="square" rtlCol="0">
            <a:spAutoFit/>
          </a:bodyPr>
          <a:lstStyle/>
          <a:p>
            <a:r>
              <a:rPr lang="en-US" dirty="0">
                <a:solidFill>
                  <a:schemeClr val="accent2"/>
                </a:solidFill>
              </a:rPr>
              <a:t>A single neuron is not detectable.</a:t>
            </a:r>
          </a:p>
          <a:p>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Neuronal models of detailed morphology were simulated, excited by virtually injecting current.</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Equivalent current dipole (ECD) moment was estimate by summing across dipoles in an area.</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50000 cells sufficient to generate a dipole source of 10 </a:t>
            </a:r>
            <a:r>
              <a:rPr lang="en-US" dirty="0" err="1">
                <a:solidFill>
                  <a:schemeClr val="accent2"/>
                </a:solidFill>
              </a:rPr>
              <a:t>nAm</a:t>
            </a:r>
            <a:endParaRPr lang="en-US" dirty="0">
              <a:solidFill>
                <a:schemeClr val="accent2"/>
              </a:solidFill>
            </a:endParaRPr>
          </a:p>
          <a:p>
            <a:r>
              <a:rPr lang="en-US" dirty="0">
                <a:solidFill>
                  <a:schemeClr val="accent2"/>
                </a:solidFill>
              </a:rPr>
              <a:t>  </a:t>
            </a:r>
          </a:p>
        </p:txBody>
      </p:sp>
      <p:pic>
        <p:nvPicPr>
          <p:cNvPr id="11" name="Picture 10">
            <a:extLst>
              <a:ext uri="{FF2B5EF4-FFF2-40B4-BE49-F238E27FC236}">
                <a16:creationId xmlns:a16="http://schemas.microsoft.com/office/drawing/2014/main" id="{863CFCE1-5E46-4E0A-8103-22530ED59045}"/>
              </a:ext>
            </a:extLst>
          </p:cNvPr>
          <p:cNvPicPr>
            <a:picLocks noChangeAspect="1"/>
          </p:cNvPicPr>
          <p:nvPr/>
        </p:nvPicPr>
        <p:blipFill>
          <a:blip r:embed="rId2" cstate="print">
            <a:lum bright="-38000" contrast="56000"/>
          </a:blip>
          <a:stretch>
            <a:fillRect/>
          </a:stretch>
        </p:blipFill>
        <p:spPr>
          <a:xfrm>
            <a:off x="834851" y="990600"/>
            <a:ext cx="3884165" cy="5236606"/>
          </a:xfrm>
          <a:prstGeom prst="rect">
            <a:avLst/>
          </a:prstGeom>
        </p:spPr>
      </p:pic>
      <p:sp>
        <p:nvSpPr>
          <p:cNvPr id="2" name="TextBox 1">
            <a:extLst>
              <a:ext uri="{FF2B5EF4-FFF2-40B4-BE49-F238E27FC236}">
                <a16:creationId xmlns:a16="http://schemas.microsoft.com/office/drawing/2014/main" id="{4B48A0D1-2FD0-4877-8CA7-E1E5D2805B45}"/>
              </a:ext>
            </a:extLst>
          </p:cNvPr>
          <p:cNvSpPr txBox="1"/>
          <p:nvPr/>
        </p:nvSpPr>
        <p:spPr>
          <a:xfrm>
            <a:off x="627062" y="6290525"/>
            <a:ext cx="1677062" cy="276999"/>
          </a:xfrm>
          <a:prstGeom prst="rect">
            <a:avLst/>
          </a:prstGeom>
          <a:noFill/>
        </p:spPr>
        <p:txBody>
          <a:bodyPr wrap="none" rtlCol="0">
            <a:spAutoFit/>
          </a:bodyPr>
          <a:lstStyle/>
          <a:p>
            <a:r>
              <a:rPr lang="en-GB" sz="1200" i="1" dirty="0">
                <a:solidFill>
                  <a:schemeClr val="accent2"/>
                </a:solidFill>
              </a:rPr>
              <a:t>Murakami et al (2006)</a:t>
            </a:r>
          </a:p>
        </p:txBody>
      </p:sp>
    </p:spTree>
    <p:extLst>
      <p:ext uri="{BB962C8B-B14F-4D97-AF65-F5344CB8AC3E}">
        <p14:creationId xmlns:p14="http://schemas.microsoft.com/office/powerpoint/2010/main" val="4286361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2176DD-9B50-4F14-AAC0-368DFA810D19}"/>
              </a:ext>
            </a:extLst>
          </p:cNvPr>
          <p:cNvPicPr>
            <a:picLocks noChangeAspect="1"/>
          </p:cNvPicPr>
          <p:nvPr/>
        </p:nvPicPr>
        <p:blipFill>
          <a:blip r:embed="rId2"/>
          <a:stretch>
            <a:fillRect/>
          </a:stretch>
        </p:blipFill>
        <p:spPr>
          <a:xfrm>
            <a:off x="73548" y="972651"/>
            <a:ext cx="4470903" cy="5312869"/>
          </a:xfrm>
          <a:prstGeom prst="rect">
            <a:avLst/>
          </a:prstGeom>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Primary and volume currents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FF9AF771-A361-463E-8978-A264F17A60D4}"/>
              </a:ext>
            </a:extLst>
          </p:cNvPr>
          <p:cNvSpPr txBox="1"/>
          <p:nvPr/>
        </p:nvSpPr>
        <p:spPr>
          <a:xfrm>
            <a:off x="2738649" y="1352623"/>
            <a:ext cx="1287532" cy="369332"/>
          </a:xfrm>
          <a:prstGeom prst="rect">
            <a:avLst/>
          </a:prstGeom>
          <a:noFill/>
        </p:spPr>
        <p:txBody>
          <a:bodyPr wrap="none" rtlCol="0">
            <a:spAutoFit/>
          </a:bodyPr>
          <a:lstStyle/>
          <a:p>
            <a:r>
              <a:rPr lang="en-GB" dirty="0">
                <a:solidFill>
                  <a:srgbClr val="54926C"/>
                </a:solidFill>
              </a:rPr>
              <a:t>MEG Coils</a:t>
            </a:r>
          </a:p>
        </p:txBody>
      </p:sp>
      <p:sp>
        <p:nvSpPr>
          <p:cNvPr id="6" name="TextBox 5">
            <a:extLst>
              <a:ext uri="{FF2B5EF4-FFF2-40B4-BE49-F238E27FC236}">
                <a16:creationId xmlns:a16="http://schemas.microsoft.com/office/drawing/2014/main" id="{919120D9-7FDA-4887-BFE3-EB612AB0CE31}"/>
              </a:ext>
            </a:extLst>
          </p:cNvPr>
          <p:cNvSpPr txBox="1"/>
          <p:nvPr/>
        </p:nvSpPr>
        <p:spPr>
          <a:xfrm>
            <a:off x="3044758" y="1721955"/>
            <a:ext cx="1826141" cy="369332"/>
          </a:xfrm>
          <a:prstGeom prst="rect">
            <a:avLst/>
          </a:prstGeom>
          <a:noFill/>
        </p:spPr>
        <p:txBody>
          <a:bodyPr wrap="none" rtlCol="0">
            <a:spAutoFit/>
          </a:bodyPr>
          <a:lstStyle/>
          <a:p>
            <a:r>
              <a:rPr lang="en-GB" dirty="0">
                <a:solidFill>
                  <a:schemeClr val="accent2"/>
                </a:solidFill>
              </a:rPr>
              <a:t>EEG Electrodes</a:t>
            </a:r>
          </a:p>
        </p:txBody>
      </p:sp>
      <p:sp>
        <p:nvSpPr>
          <p:cNvPr id="7" name="TextBox 6">
            <a:extLst>
              <a:ext uri="{FF2B5EF4-FFF2-40B4-BE49-F238E27FC236}">
                <a16:creationId xmlns:a16="http://schemas.microsoft.com/office/drawing/2014/main" id="{798E484C-401B-46A8-AB83-57CD8879E6E5}"/>
              </a:ext>
            </a:extLst>
          </p:cNvPr>
          <p:cNvSpPr txBox="1"/>
          <p:nvPr/>
        </p:nvSpPr>
        <p:spPr>
          <a:xfrm>
            <a:off x="2404663" y="5935222"/>
            <a:ext cx="1608133" cy="369332"/>
          </a:xfrm>
          <a:prstGeom prst="rect">
            <a:avLst/>
          </a:prstGeom>
          <a:noFill/>
        </p:spPr>
        <p:txBody>
          <a:bodyPr wrap="none" rtlCol="0">
            <a:spAutoFit/>
          </a:bodyPr>
          <a:lstStyle/>
          <a:p>
            <a:r>
              <a:rPr lang="en-GB" dirty="0">
                <a:solidFill>
                  <a:srgbClr val="0019FF"/>
                </a:solidFill>
              </a:rPr>
              <a:t>Magnetic field</a:t>
            </a:r>
          </a:p>
        </p:txBody>
      </p:sp>
      <p:sp>
        <p:nvSpPr>
          <p:cNvPr id="13" name="TextBox 12">
            <a:extLst>
              <a:ext uri="{FF2B5EF4-FFF2-40B4-BE49-F238E27FC236}">
                <a16:creationId xmlns:a16="http://schemas.microsoft.com/office/drawing/2014/main" id="{6C042942-7D6D-43CB-989F-55EAAAFE855E}"/>
              </a:ext>
            </a:extLst>
          </p:cNvPr>
          <p:cNvSpPr txBox="1"/>
          <p:nvPr/>
        </p:nvSpPr>
        <p:spPr>
          <a:xfrm>
            <a:off x="3782749" y="4964381"/>
            <a:ext cx="1018292" cy="646331"/>
          </a:xfrm>
          <a:prstGeom prst="rect">
            <a:avLst/>
          </a:prstGeom>
          <a:noFill/>
        </p:spPr>
        <p:txBody>
          <a:bodyPr wrap="none" rtlCol="0">
            <a:spAutoFit/>
          </a:bodyPr>
          <a:lstStyle/>
          <a:p>
            <a:r>
              <a:rPr lang="en-GB" dirty="0">
                <a:solidFill>
                  <a:srgbClr val="FF0000"/>
                </a:solidFill>
              </a:rPr>
              <a:t>Volume </a:t>
            </a:r>
            <a:br>
              <a:rPr lang="en-GB" dirty="0">
                <a:solidFill>
                  <a:srgbClr val="FF0000"/>
                </a:solidFill>
              </a:rPr>
            </a:br>
            <a:r>
              <a:rPr lang="en-GB" dirty="0">
                <a:solidFill>
                  <a:srgbClr val="FF0000"/>
                </a:solidFill>
              </a:rPr>
              <a:t>currents</a:t>
            </a:r>
          </a:p>
        </p:txBody>
      </p:sp>
      <p:sp>
        <p:nvSpPr>
          <p:cNvPr id="10" name="TextBox 9">
            <a:extLst>
              <a:ext uri="{FF2B5EF4-FFF2-40B4-BE49-F238E27FC236}">
                <a16:creationId xmlns:a16="http://schemas.microsoft.com/office/drawing/2014/main" id="{8269A328-9BC6-4F70-8CF9-5543F2091E22}"/>
              </a:ext>
            </a:extLst>
          </p:cNvPr>
          <p:cNvSpPr txBox="1"/>
          <p:nvPr/>
        </p:nvSpPr>
        <p:spPr>
          <a:xfrm>
            <a:off x="5314951" y="1260290"/>
            <a:ext cx="5943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2"/>
                </a:solidFill>
              </a:rPr>
              <a:t>MEG measures changes in the magnetic field generated</a:t>
            </a:r>
            <a:r>
              <a:rPr lang="en-GB" dirty="0">
                <a:solidFill>
                  <a:schemeClr val="accent2"/>
                </a:solidFill>
              </a:rPr>
              <a:t> by an electric current (</a:t>
            </a:r>
            <a:r>
              <a:rPr lang="en-GB" dirty="0" err="1">
                <a:solidFill>
                  <a:schemeClr val="accent2"/>
                </a:solidFill>
              </a:rPr>
              <a:t>Sarvas</a:t>
            </a:r>
            <a:r>
              <a:rPr lang="en-GB" dirty="0">
                <a:solidFill>
                  <a:schemeClr val="accent2"/>
                </a:solidFill>
              </a:rPr>
              <a:t> 1987, </a:t>
            </a:r>
            <a:r>
              <a:rPr lang="en-GB" dirty="0" err="1">
                <a:solidFill>
                  <a:schemeClr val="accent2"/>
                </a:solidFill>
              </a:rPr>
              <a:t>Hämäläinen</a:t>
            </a:r>
            <a:r>
              <a:rPr lang="en-GB" dirty="0">
                <a:solidFill>
                  <a:schemeClr val="accent2"/>
                </a:solidFill>
              </a:rPr>
              <a:t> et al. 1993)</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T</a:t>
            </a:r>
            <a:r>
              <a:rPr lang="en-GB" dirty="0" err="1">
                <a:solidFill>
                  <a:schemeClr val="accent2"/>
                </a:solidFill>
              </a:rPr>
              <a:t>hese</a:t>
            </a:r>
            <a:r>
              <a:rPr lang="en-GB" dirty="0">
                <a:solidFill>
                  <a:schemeClr val="accent2"/>
                </a:solidFill>
              </a:rPr>
              <a:t> magnetic field are mainly induced by primary currents based on excitatory activity (Okada et al. 1997).</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V</a:t>
            </a:r>
            <a:r>
              <a:rPr lang="en-GB" dirty="0" err="1">
                <a:solidFill>
                  <a:schemeClr val="accent2"/>
                </a:solidFill>
              </a:rPr>
              <a:t>olume</a:t>
            </a:r>
            <a:r>
              <a:rPr lang="en-GB" dirty="0">
                <a:solidFill>
                  <a:schemeClr val="accent2"/>
                </a:solidFill>
              </a:rPr>
              <a:t> currents yield potential differences on the scalp that can be measured by EEG.</a:t>
            </a:r>
            <a:endParaRPr lang="en-US" dirty="0">
              <a:solidFill>
                <a:schemeClr val="accent2"/>
              </a:solidFill>
            </a:endParaRPr>
          </a:p>
        </p:txBody>
      </p:sp>
      <p:sp>
        <p:nvSpPr>
          <p:cNvPr id="14" name="TextBox 13">
            <a:extLst>
              <a:ext uri="{FF2B5EF4-FFF2-40B4-BE49-F238E27FC236}">
                <a16:creationId xmlns:a16="http://schemas.microsoft.com/office/drawing/2014/main" id="{81A4515D-FCD6-4DEA-8D30-9A25B37EAA45}"/>
              </a:ext>
            </a:extLst>
          </p:cNvPr>
          <p:cNvSpPr txBox="1"/>
          <p:nvPr/>
        </p:nvSpPr>
        <p:spPr>
          <a:xfrm>
            <a:off x="5314951" y="4618322"/>
            <a:ext cx="3607770" cy="1754326"/>
          </a:xfrm>
          <a:prstGeom prst="rect">
            <a:avLst/>
          </a:prstGeom>
          <a:pattFill prst="pct50">
            <a:fgClr>
              <a:schemeClr val="tx1"/>
            </a:fgClr>
            <a:bgClr>
              <a:schemeClr val="bg1"/>
            </a:bgClr>
          </a:pattFill>
        </p:spPr>
        <p:txBody>
          <a:bodyPr wrap="square" rtlCol="0">
            <a:spAutoFit/>
          </a:bodyPr>
          <a:lstStyle/>
          <a:p>
            <a:r>
              <a:rPr lang="en-US" b="1" dirty="0">
                <a:solidFill>
                  <a:schemeClr val="accent2"/>
                </a:solidFill>
              </a:rPr>
              <a:t>Careful!</a:t>
            </a:r>
          </a:p>
          <a:p>
            <a:r>
              <a:rPr lang="en-US" dirty="0">
                <a:solidFill>
                  <a:schemeClr val="accent2"/>
                </a:solidFill>
              </a:rPr>
              <a:t>Volume current fields are heavily distorted by the insulating properties of the skull. This can limit the spatial resolution of EEG.</a:t>
            </a:r>
          </a:p>
        </p:txBody>
      </p:sp>
    </p:spTree>
    <p:extLst>
      <p:ext uri="{BB962C8B-B14F-4D97-AF65-F5344CB8AC3E}">
        <p14:creationId xmlns:p14="http://schemas.microsoft.com/office/powerpoint/2010/main" val="28644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096665"/>
            <a:ext cx="10452101" cy="673943"/>
          </a:xfrm>
        </p:spPr>
        <p:txBody>
          <a:bodyPr/>
          <a:lstStyle/>
          <a:p>
            <a:r>
              <a:rPr lang="en-GB" dirty="0"/>
              <a:t>Part II</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C401C61F-0744-4421-BC27-7890B1B66057}"/>
              </a:ext>
            </a:extLst>
          </p:cNvPr>
          <p:cNvSpPr>
            <a:spLocks noGrp="1"/>
          </p:cNvSpPr>
          <p:nvPr>
            <p:ph sz="quarter" idx="13"/>
          </p:nvPr>
        </p:nvSpPr>
        <p:spPr>
          <a:xfrm>
            <a:off x="625473" y="2770608"/>
            <a:ext cx="10452103" cy="4908211"/>
          </a:xfrm>
        </p:spPr>
        <p:txBody>
          <a:bodyPr/>
          <a:lstStyle/>
          <a:p>
            <a:r>
              <a:rPr lang="en-GB" dirty="0">
                <a:solidFill>
                  <a:schemeClr val="accent2"/>
                </a:solidFill>
              </a:rPr>
              <a:t>M/EEG instrumentation.</a:t>
            </a:r>
          </a:p>
          <a:p>
            <a:r>
              <a:rPr lang="en-GB" dirty="0">
                <a:solidFill>
                  <a:schemeClr val="bg1">
                    <a:lumMod val="75000"/>
                  </a:schemeClr>
                </a:solidFill>
              </a:rPr>
              <a:t>Source sensitivity.</a:t>
            </a:r>
          </a:p>
          <a:p>
            <a:r>
              <a:rPr lang="en-GB" dirty="0">
                <a:solidFill>
                  <a:schemeClr val="bg1">
                    <a:lumMod val="75000"/>
                  </a:schemeClr>
                </a:solidFill>
              </a:rPr>
              <a:t>A brief introduction to source reconstruction: forward modelling</a:t>
            </a:r>
          </a:p>
          <a:p>
            <a:endParaRPr lang="en-GB" dirty="0"/>
          </a:p>
          <a:p>
            <a:endParaRPr lang="en-GB" dirty="0"/>
          </a:p>
        </p:txBody>
      </p:sp>
      <p:sp>
        <p:nvSpPr>
          <p:cNvPr id="6" name="Content Placeholder 2">
            <a:extLst>
              <a:ext uri="{FF2B5EF4-FFF2-40B4-BE49-F238E27FC236}">
                <a16:creationId xmlns:a16="http://schemas.microsoft.com/office/drawing/2014/main" id="{6D9BAAEC-9D2D-4FCD-9B71-E56F953E421E}"/>
              </a:ext>
            </a:extLst>
          </p:cNvPr>
          <p:cNvSpPr txBox="1">
            <a:spLocks/>
          </p:cNvSpPr>
          <p:nvPr/>
        </p:nvSpPr>
        <p:spPr>
          <a:xfrm>
            <a:off x="627062" y="1762741"/>
            <a:ext cx="10452103" cy="478905"/>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bg1">
                    <a:lumMod val="75000"/>
                  </a:schemeClr>
                </a:solidFill>
              </a:rPr>
              <a:t>The biophysical origin of the M/EEG signal</a:t>
            </a:r>
          </a:p>
          <a:p>
            <a:endParaRPr lang="en-GB" dirty="0"/>
          </a:p>
        </p:txBody>
      </p:sp>
    </p:spTree>
    <p:extLst>
      <p:ext uri="{BB962C8B-B14F-4D97-AF65-F5344CB8AC3E}">
        <p14:creationId xmlns:p14="http://schemas.microsoft.com/office/powerpoint/2010/main" val="355222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EEG Signal Detection: Electrodes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56319" y="1293469"/>
            <a:ext cx="10594281" cy="3139321"/>
          </a:xfrm>
          <a:prstGeom prst="rect">
            <a:avLst/>
          </a:prstGeom>
        </p:spPr>
        <p:txBody>
          <a:bodyPr wrap="square">
            <a:spAutoFit/>
          </a:bodyPr>
          <a:lstStyle/>
          <a:p>
            <a:r>
              <a:rPr lang="en-US" dirty="0">
                <a:solidFill>
                  <a:schemeClr val="accent2"/>
                </a:solidFill>
              </a:rPr>
              <a:t>EEG records potential differences at the scalp using a set of active electrodes and a reference (ground) electrode.</a:t>
            </a:r>
          </a:p>
          <a:p>
            <a:endParaRPr lang="en-US" dirty="0">
              <a:solidFill>
                <a:schemeClr val="accent2"/>
              </a:solidFill>
            </a:endParaRPr>
          </a:p>
          <a:p>
            <a:r>
              <a:rPr lang="en-US" dirty="0">
                <a:solidFill>
                  <a:schemeClr val="accent2"/>
                </a:solidFill>
              </a:rPr>
              <a:t>The reference electrode is important as it eliminates noise from the amplifier circuit</a:t>
            </a:r>
          </a:p>
          <a:p>
            <a:endParaRPr lang="en-US" dirty="0">
              <a:solidFill>
                <a:schemeClr val="accent2"/>
              </a:solidFill>
            </a:endParaRPr>
          </a:p>
          <a:p>
            <a:r>
              <a:rPr lang="en-US" dirty="0">
                <a:solidFill>
                  <a:schemeClr val="accent2"/>
                </a:solidFill>
              </a:rPr>
              <a:t>The representation of the EEG channels is referred to as a montage</a:t>
            </a:r>
          </a:p>
          <a:p>
            <a:pPr marL="742950" lvl="1" indent="-285750">
              <a:buFont typeface="Arial" panose="020B0604020202020204" pitchFamily="34" charset="0"/>
              <a:buChar char="•"/>
            </a:pPr>
            <a:r>
              <a:rPr lang="en-US" dirty="0">
                <a:solidFill>
                  <a:schemeClr val="accent2"/>
                </a:solidFill>
              </a:rPr>
              <a:t>Unipolar/Referential </a:t>
            </a:r>
            <a:r>
              <a:rPr lang="en-US" dirty="0">
                <a:solidFill>
                  <a:schemeClr val="accent2"/>
                </a:solidFill>
                <a:sym typeface="Wingdings" panose="05000000000000000000" pitchFamily="2" charset="2"/>
              </a:rPr>
              <a:t> potential difference between an electrode and a designated reference</a:t>
            </a:r>
          </a:p>
          <a:p>
            <a:pPr marL="742950" lvl="1" indent="-285750">
              <a:buFont typeface="Arial" panose="020B0604020202020204" pitchFamily="34" charset="0"/>
              <a:buChar char="•"/>
            </a:pPr>
            <a:r>
              <a:rPr lang="en-US" dirty="0">
                <a:solidFill>
                  <a:schemeClr val="accent2"/>
                </a:solidFill>
                <a:sym typeface="Wingdings" panose="05000000000000000000" pitchFamily="2" charset="2"/>
              </a:rPr>
              <a:t>Bipolar  represents the difference between a pair of adjacent electrodes (e.g. ECG, EOG, EMG)</a:t>
            </a:r>
          </a:p>
          <a:p>
            <a:pPr marL="742950" lvl="1" indent="-285750">
              <a:buFont typeface="Arial" panose="020B0604020202020204" pitchFamily="34" charset="0"/>
              <a:buChar char="•"/>
            </a:pPr>
            <a:endParaRPr lang="en-US" dirty="0">
              <a:solidFill>
                <a:schemeClr val="accent2"/>
              </a:solidFill>
              <a:sym typeface="Wingdings" panose="05000000000000000000" pitchFamily="2" charset="2"/>
            </a:endParaRPr>
          </a:p>
          <a:p>
            <a:r>
              <a:rPr lang="en-US" dirty="0">
                <a:solidFill>
                  <a:schemeClr val="accent2"/>
                </a:solidFill>
                <a:sym typeface="Wingdings" panose="05000000000000000000" pitchFamily="2" charset="2"/>
              </a:rPr>
              <a:t>Potential differences are amplified, filtered and digitized.</a:t>
            </a:r>
          </a:p>
        </p:txBody>
      </p:sp>
      <p:pic>
        <p:nvPicPr>
          <p:cNvPr id="6" name="Picture 5" descr="eeg_reference.jpg">
            <a:extLst>
              <a:ext uri="{FF2B5EF4-FFF2-40B4-BE49-F238E27FC236}">
                <a16:creationId xmlns:a16="http://schemas.microsoft.com/office/drawing/2014/main" id="{86CFEDCF-EFB7-4F1F-A6D9-9CC349A54990}"/>
              </a:ext>
            </a:extLst>
          </p:cNvPr>
          <p:cNvPicPr>
            <a:picLocks noChangeAspect="1"/>
          </p:cNvPicPr>
          <p:nvPr/>
        </p:nvPicPr>
        <p:blipFill>
          <a:blip r:embed="rId2" cstate="print"/>
          <a:stretch>
            <a:fillRect/>
          </a:stretch>
        </p:blipFill>
        <p:spPr>
          <a:xfrm>
            <a:off x="820285" y="4643562"/>
            <a:ext cx="5612196" cy="1639065"/>
          </a:xfrm>
          <a:prstGeom prst="rect">
            <a:avLst/>
          </a:prstGeom>
        </p:spPr>
      </p:pic>
      <p:sp>
        <p:nvSpPr>
          <p:cNvPr id="7" name="Rectangle 6">
            <a:extLst>
              <a:ext uri="{FF2B5EF4-FFF2-40B4-BE49-F238E27FC236}">
                <a16:creationId xmlns:a16="http://schemas.microsoft.com/office/drawing/2014/main" id="{72E3957C-B732-483D-94E6-7FEFF680E2D9}"/>
              </a:ext>
            </a:extLst>
          </p:cNvPr>
          <p:cNvSpPr/>
          <p:nvPr/>
        </p:nvSpPr>
        <p:spPr>
          <a:xfrm>
            <a:off x="6026081" y="6159516"/>
            <a:ext cx="1873320" cy="246221"/>
          </a:xfrm>
          <a:prstGeom prst="rect">
            <a:avLst/>
          </a:prstGeom>
        </p:spPr>
        <p:txBody>
          <a:bodyPr wrap="square">
            <a:spAutoFit/>
          </a:bodyPr>
          <a:lstStyle/>
          <a:p>
            <a:r>
              <a:rPr lang="fr-FR" sz="1000" i="1" dirty="0" err="1">
                <a:solidFill>
                  <a:schemeClr val="accent2"/>
                </a:solidFill>
                <a:latin typeface="+mj-lt"/>
              </a:rPr>
              <a:t>McFarland</a:t>
            </a:r>
            <a:r>
              <a:rPr lang="fr-FR" sz="1000" i="1" dirty="0">
                <a:solidFill>
                  <a:schemeClr val="accent2"/>
                </a:solidFill>
                <a:latin typeface="+mj-lt"/>
              </a:rPr>
              <a:t> et al., (</a:t>
            </a:r>
            <a:r>
              <a:rPr lang="en-US" sz="1000" i="1" dirty="0">
                <a:solidFill>
                  <a:schemeClr val="accent2"/>
                </a:solidFill>
                <a:latin typeface="+mj-lt"/>
              </a:rPr>
              <a:t>1997)</a:t>
            </a:r>
            <a:endParaRPr lang="fr-FR" sz="1000" i="1" dirty="0">
              <a:solidFill>
                <a:schemeClr val="accent2"/>
              </a:solidFill>
              <a:latin typeface="+mj-lt"/>
            </a:endParaRPr>
          </a:p>
        </p:txBody>
      </p:sp>
    </p:spTree>
    <p:extLst>
      <p:ext uri="{BB962C8B-B14F-4D97-AF65-F5344CB8AC3E}">
        <p14:creationId xmlns:p14="http://schemas.microsoft.com/office/powerpoint/2010/main" val="1169737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EEG Signal Detection: Electrodes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56319" y="1293469"/>
            <a:ext cx="10594281" cy="3139321"/>
          </a:xfrm>
          <a:prstGeom prst="rect">
            <a:avLst/>
          </a:prstGeom>
        </p:spPr>
        <p:txBody>
          <a:bodyPr wrap="square">
            <a:spAutoFit/>
          </a:bodyPr>
          <a:lstStyle/>
          <a:p>
            <a:r>
              <a:rPr lang="en-US" dirty="0">
                <a:solidFill>
                  <a:schemeClr val="accent2"/>
                </a:solidFill>
              </a:rPr>
              <a:t>EEG records potential differences at the scalp using a set of active electrodes and a reference (ground) electrode.</a:t>
            </a:r>
          </a:p>
          <a:p>
            <a:endParaRPr lang="en-US" dirty="0">
              <a:solidFill>
                <a:schemeClr val="accent2"/>
              </a:solidFill>
            </a:endParaRPr>
          </a:p>
          <a:p>
            <a:r>
              <a:rPr lang="en-US" dirty="0">
                <a:solidFill>
                  <a:schemeClr val="accent2"/>
                </a:solidFill>
              </a:rPr>
              <a:t>The reference electrode is important as it eliminates noise from the amplifier circuit</a:t>
            </a:r>
          </a:p>
          <a:p>
            <a:endParaRPr lang="en-US" dirty="0">
              <a:solidFill>
                <a:schemeClr val="accent2"/>
              </a:solidFill>
            </a:endParaRPr>
          </a:p>
          <a:p>
            <a:r>
              <a:rPr lang="en-US" dirty="0">
                <a:solidFill>
                  <a:schemeClr val="accent2"/>
                </a:solidFill>
              </a:rPr>
              <a:t>The representation of the EEG channels is referred to as a montage</a:t>
            </a:r>
          </a:p>
          <a:p>
            <a:pPr marL="742950" lvl="1" indent="-285750">
              <a:buFont typeface="Arial" panose="020B0604020202020204" pitchFamily="34" charset="0"/>
              <a:buChar char="•"/>
            </a:pPr>
            <a:r>
              <a:rPr lang="en-US" dirty="0">
                <a:solidFill>
                  <a:schemeClr val="accent2"/>
                </a:solidFill>
              </a:rPr>
              <a:t>Unipolar/Referential </a:t>
            </a:r>
            <a:r>
              <a:rPr lang="en-US" dirty="0">
                <a:solidFill>
                  <a:schemeClr val="accent2"/>
                </a:solidFill>
                <a:sym typeface="Wingdings" panose="05000000000000000000" pitchFamily="2" charset="2"/>
              </a:rPr>
              <a:t> potential difference between an electrode and a designated reference</a:t>
            </a:r>
          </a:p>
          <a:p>
            <a:pPr marL="742950" lvl="1" indent="-285750">
              <a:buFont typeface="Arial" panose="020B0604020202020204" pitchFamily="34" charset="0"/>
              <a:buChar char="•"/>
            </a:pPr>
            <a:r>
              <a:rPr lang="en-US" dirty="0">
                <a:solidFill>
                  <a:schemeClr val="accent2"/>
                </a:solidFill>
                <a:sym typeface="Wingdings" panose="05000000000000000000" pitchFamily="2" charset="2"/>
              </a:rPr>
              <a:t>Bipolar  represents the difference between a pair of adjacent electrodes (e.g. ECG, EOG, EMG)</a:t>
            </a:r>
          </a:p>
          <a:p>
            <a:pPr marL="742950" lvl="1" indent="-285750">
              <a:buFont typeface="Arial" panose="020B0604020202020204" pitchFamily="34" charset="0"/>
              <a:buChar char="•"/>
            </a:pPr>
            <a:endParaRPr lang="en-US" dirty="0">
              <a:solidFill>
                <a:schemeClr val="accent2"/>
              </a:solidFill>
              <a:sym typeface="Wingdings" panose="05000000000000000000" pitchFamily="2" charset="2"/>
            </a:endParaRPr>
          </a:p>
          <a:p>
            <a:r>
              <a:rPr lang="en-US" dirty="0">
                <a:solidFill>
                  <a:schemeClr val="accent2"/>
                </a:solidFill>
                <a:sym typeface="Wingdings" panose="05000000000000000000" pitchFamily="2" charset="2"/>
              </a:rPr>
              <a:t>Potential differences are amplified, filtered and digitized.</a:t>
            </a:r>
          </a:p>
        </p:txBody>
      </p:sp>
      <p:pic>
        <p:nvPicPr>
          <p:cNvPr id="6" name="Picture 5" descr="eeg_reference.jpg">
            <a:extLst>
              <a:ext uri="{FF2B5EF4-FFF2-40B4-BE49-F238E27FC236}">
                <a16:creationId xmlns:a16="http://schemas.microsoft.com/office/drawing/2014/main" id="{86CFEDCF-EFB7-4F1F-A6D9-9CC349A54990}"/>
              </a:ext>
            </a:extLst>
          </p:cNvPr>
          <p:cNvPicPr>
            <a:picLocks noChangeAspect="1"/>
          </p:cNvPicPr>
          <p:nvPr/>
        </p:nvPicPr>
        <p:blipFill>
          <a:blip r:embed="rId2" cstate="print"/>
          <a:stretch>
            <a:fillRect/>
          </a:stretch>
        </p:blipFill>
        <p:spPr>
          <a:xfrm>
            <a:off x="820285" y="4643562"/>
            <a:ext cx="5612196" cy="1639065"/>
          </a:xfrm>
          <a:prstGeom prst="rect">
            <a:avLst/>
          </a:prstGeom>
        </p:spPr>
      </p:pic>
      <p:sp>
        <p:nvSpPr>
          <p:cNvPr id="7" name="Rectangle 6">
            <a:extLst>
              <a:ext uri="{FF2B5EF4-FFF2-40B4-BE49-F238E27FC236}">
                <a16:creationId xmlns:a16="http://schemas.microsoft.com/office/drawing/2014/main" id="{72E3957C-B732-483D-94E6-7FEFF680E2D9}"/>
              </a:ext>
            </a:extLst>
          </p:cNvPr>
          <p:cNvSpPr/>
          <p:nvPr/>
        </p:nvSpPr>
        <p:spPr>
          <a:xfrm>
            <a:off x="6026081" y="6159516"/>
            <a:ext cx="1873320" cy="246221"/>
          </a:xfrm>
          <a:prstGeom prst="rect">
            <a:avLst/>
          </a:prstGeom>
        </p:spPr>
        <p:txBody>
          <a:bodyPr wrap="square">
            <a:spAutoFit/>
          </a:bodyPr>
          <a:lstStyle/>
          <a:p>
            <a:r>
              <a:rPr lang="fr-FR" sz="1000" i="1" dirty="0" err="1">
                <a:solidFill>
                  <a:schemeClr val="accent2"/>
                </a:solidFill>
                <a:latin typeface="+mj-lt"/>
              </a:rPr>
              <a:t>McFarland</a:t>
            </a:r>
            <a:r>
              <a:rPr lang="fr-FR" sz="1000" i="1" dirty="0">
                <a:solidFill>
                  <a:schemeClr val="accent2"/>
                </a:solidFill>
                <a:latin typeface="+mj-lt"/>
              </a:rPr>
              <a:t> et al., (</a:t>
            </a:r>
            <a:r>
              <a:rPr lang="en-US" sz="1000" i="1" dirty="0">
                <a:solidFill>
                  <a:schemeClr val="accent2"/>
                </a:solidFill>
                <a:latin typeface="+mj-lt"/>
              </a:rPr>
              <a:t>1997)</a:t>
            </a:r>
            <a:endParaRPr lang="fr-FR" sz="1000" i="1" dirty="0">
              <a:solidFill>
                <a:schemeClr val="accent2"/>
              </a:solidFill>
              <a:latin typeface="+mj-lt"/>
            </a:endParaRPr>
          </a:p>
        </p:txBody>
      </p:sp>
    </p:spTree>
    <p:extLst>
      <p:ext uri="{BB962C8B-B14F-4D97-AF65-F5344CB8AC3E}">
        <p14:creationId xmlns:p14="http://schemas.microsoft.com/office/powerpoint/2010/main" val="133599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MEG Signal Detection: SQUIDs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56319" y="1293469"/>
            <a:ext cx="10594281" cy="369332"/>
          </a:xfrm>
          <a:prstGeom prst="rect">
            <a:avLst/>
          </a:prstGeom>
        </p:spPr>
        <p:txBody>
          <a:bodyPr wrap="square">
            <a:spAutoFit/>
          </a:bodyPr>
          <a:lstStyle/>
          <a:p>
            <a:endParaRPr lang="en-US" dirty="0">
              <a:solidFill>
                <a:schemeClr val="accent2"/>
              </a:solidFill>
              <a:sym typeface="Wingdings" panose="05000000000000000000" pitchFamily="2" charset="2"/>
            </a:endParaRPr>
          </a:p>
        </p:txBody>
      </p:sp>
      <p:sp>
        <p:nvSpPr>
          <p:cNvPr id="3" name="TextBox 2">
            <a:extLst>
              <a:ext uri="{FF2B5EF4-FFF2-40B4-BE49-F238E27FC236}">
                <a16:creationId xmlns:a16="http://schemas.microsoft.com/office/drawing/2014/main" id="{4F9C0A56-5108-4A3F-A389-45181C6B9F37}"/>
              </a:ext>
            </a:extLst>
          </p:cNvPr>
          <p:cNvSpPr txBox="1"/>
          <p:nvPr/>
        </p:nvSpPr>
        <p:spPr>
          <a:xfrm>
            <a:off x="5282357" y="1293469"/>
            <a:ext cx="5981105" cy="2923877"/>
          </a:xfrm>
          <a:prstGeom prst="rect">
            <a:avLst/>
          </a:prstGeom>
          <a:noFill/>
        </p:spPr>
        <p:txBody>
          <a:bodyPr wrap="square" rtlCol="0">
            <a:spAutoFit/>
          </a:bodyPr>
          <a:lstStyle/>
          <a:p>
            <a:r>
              <a:rPr lang="en-GB" sz="2000" b="1" dirty="0">
                <a:solidFill>
                  <a:schemeClr val="accent2"/>
                </a:solidFill>
              </a:rPr>
              <a:t>S</a:t>
            </a:r>
            <a:r>
              <a:rPr lang="en-GB" sz="2000" dirty="0">
                <a:solidFill>
                  <a:schemeClr val="accent2"/>
                </a:solidFill>
              </a:rPr>
              <a:t>uperconducting </a:t>
            </a:r>
            <a:r>
              <a:rPr lang="en-GB" sz="2000" b="1" dirty="0" err="1">
                <a:solidFill>
                  <a:schemeClr val="accent2"/>
                </a:solidFill>
              </a:rPr>
              <a:t>QU</a:t>
            </a:r>
            <a:r>
              <a:rPr lang="en-GB" sz="2000" dirty="0" err="1">
                <a:solidFill>
                  <a:schemeClr val="accent2"/>
                </a:solidFill>
              </a:rPr>
              <a:t>antum</a:t>
            </a:r>
            <a:r>
              <a:rPr lang="en-GB" sz="2000" dirty="0">
                <a:solidFill>
                  <a:schemeClr val="accent2"/>
                </a:solidFill>
              </a:rPr>
              <a:t> </a:t>
            </a:r>
            <a:r>
              <a:rPr lang="en-GB" sz="2000" b="1" dirty="0">
                <a:solidFill>
                  <a:schemeClr val="accent2"/>
                </a:solidFill>
              </a:rPr>
              <a:t>I</a:t>
            </a:r>
            <a:r>
              <a:rPr lang="en-GB" sz="2000" dirty="0">
                <a:solidFill>
                  <a:schemeClr val="accent2"/>
                </a:solidFill>
              </a:rPr>
              <a:t>nterference </a:t>
            </a:r>
            <a:r>
              <a:rPr lang="en-GB" sz="2000" b="1" dirty="0">
                <a:solidFill>
                  <a:schemeClr val="accent2"/>
                </a:solidFill>
              </a:rPr>
              <a:t>D</a:t>
            </a:r>
            <a:r>
              <a:rPr lang="en-GB" sz="2000" dirty="0">
                <a:solidFill>
                  <a:schemeClr val="accent2"/>
                </a:solidFill>
              </a:rPr>
              <a:t>evice</a:t>
            </a:r>
          </a:p>
          <a:p>
            <a:endParaRPr lang="en-GB" sz="2000" dirty="0">
              <a:solidFill>
                <a:schemeClr val="accent2"/>
              </a:solidFill>
            </a:endParaRPr>
          </a:p>
          <a:p>
            <a:r>
              <a:rPr lang="en-GB" dirty="0">
                <a:solidFill>
                  <a:schemeClr val="accent2"/>
                </a:solidFill>
              </a:rPr>
              <a:t>An ultra sensitive detector of magnetic flux (</a:t>
            </a:r>
            <a:r>
              <a:rPr lang="el-GR" dirty="0">
                <a:solidFill>
                  <a:schemeClr val="accent2"/>
                </a:solidFill>
              </a:rPr>
              <a:t>Φ</a:t>
            </a:r>
            <a:r>
              <a:rPr lang="en-GB" dirty="0">
                <a:solidFill>
                  <a:schemeClr val="accent2"/>
                </a:solidFill>
              </a:rPr>
              <a:t>). Consisting of two superconductors with “insulating” layers, forming two Josephson Junctions in parallel.</a:t>
            </a:r>
          </a:p>
          <a:p>
            <a:endParaRPr lang="en-GB" dirty="0">
              <a:solidFill>
                <a:schemeClr val="accent2"/>
              </a:solidFill>
            </a:endParaRPr>
          </a:p>
          <a:p>
            <a:r>
              <a:rPr lang="en-GB" dirty="0">
                <a:solidFill>
                  <a:schemeClr val="accent2"/>
                </a:solidFill>
              </a:rPr>
              <a:t>The measured voltage across the junctions is dependent on magnetic flux.</a:t>
            </a:r>
          </a:p>
          <a:p>
            <a:endParaRPr lang="en-GB" dirty="0">
              <a:solidFill>
                <a:schemeClr val="accent2"/>
              </a:solidFill>
            </a:endParaRPr>
          </a:p>
          <a:p>
            <a:r>
              <a:rPr lang="en-GB" dirty="0">
                <a:solidFill>
                  <a:schemeClr val="accent2"/>
                </a:solidFill>
              </a:rPr>
              <a:t>Measures changes on order of </a:t>
            </a:r>
            <a:r>
              <a:rPr lang="en-GB" dirty="0" err="1">
                <a:solidFill>
                  <a:schemeClr val="accent2"/>
                </a:solidFill>
              </a:rPr>
              <a:t>femtoTeslas</a:t>
            </a:r>
            <a:r>
              <a:rPr lang="en-GB" dirty="0">
                <a:solidFill>
                  <a:schemeClr val="accent2"/>
                </a:solidFill>
              </a:rPr>
              <a:t> (10</a:t>
            </a:r>
            <a:r>
              <a:rPr lang="en-GB" baseline="30000" dirty="0">
                <a:solidFill>
                  <a:schemeClr val="accent2"/>
                </a:solidFill>
              </a:rPr>
              <a:t>-15</a:t>
            </a:r>
            <a:r>
              <a:rPr lang="en-GB" dirty="0">
                <a:solidFill>
                  <a:schemeClr val="accent2"/>
                </a:solidFill>
              </a:rPr>
              <a:t> T).</a:t>
            </a:r>
          </a:p>
        </p:txBody>
      </p:sp>
      <p:pic>
        <p:nvPicPr>
          <p:cNvPr id="4" name="Picture 3">
            <a:extLst>
              <a:ext uri="{FF2B5EF4-FFF2-40B4-BE49-F238E27FC236}">
                <a16:creationId xmlns:a16="http://schemas.microsoft.com/office/drawing/2014/main" id="{9CD15716-A63A-444D-AEDA-F477D1605E50}"/>
              </a:ext>
            </a:extLst>
          </p:cNvPr>
          <p:cNvPicPr>
            <a:picLocks noChangeAspect="1"/>
          </p:cNvPicPr>
          <p:nvPr/>
        </p:nvPicPr>
        <p:blipFill>
          <a:blip r:embed="rId2"/>
          <a:stretch>
            <a:fillRect/>
          </a:stretch>
        </p:blipFill>
        <p:spPr>
          <a:xfrm>
            <a:off x="223385" y="1108227"/>
            <a:ext cx="4940554" cy="5264421"/>
          </a:xfrm>
          <a:prstGeom prst="rect">
            <a:avLst/>
          </a:prstGeom>
        </p:spPr>
      </p:pic>
      <p:sp>
        <p:nvSpPr>
          <p:cNvPr id="10" name="TextBox 9">
            <a:extLst>
              <a:ext uri="{FF2B5EF4-FFF2-40B4-BE49-F238E27FC236}">
                <a16:creationId xmlns:a16="http://schemas.microsoft.com/office/drawing/2014/main" id="{9A937023-D39E-47FB-9EDB-F3F5E05C0997}"/>
              </a:ext>
            </a:extLst>
          </p:cNvPr>
          <p:cNvSpPr txBox="1"/>
          <p:nvPr/>
        </p:nvSpPr>
        <p:spPr>
          <a:xfrm>
            <a:off x="5282357" y="5247726"/>
            <a:ext cx="3645743" cy="1323439"/>
          </a:xfrm>
          <a:prstGeom prst="rect">
            <a:avLst/>
          </a:prstGeom>
          <a:noFill/>
        </p:spPr>
        <p:txBody>
          <a:bodyPr wrap="square" rtlCol="0">
            <a:spAutoFit/>
          </a:bodyPr>
          <a:lstStyle/>
          <a:p>
            <a:r>
              <a:rPr lang="el-GR" dirty="0">
                <a:solidFill>
                  <a:schemeClr val="accent2"/>
                </a:solidFill>
              </a:rPr>
              <a:t>Φ</a:t>
            </a:r>
            <a:r>
              <a:rPr lang="en-GB" b="1" baseline="-25000" dirty="0">
                <a:solidFill>
                  <a:schemeClr val="accent2"/>
                </a:solidFill>
              </a:rPr>
              <a:t>0 </a:t>
            </a:r>
            <a:r>
              <a:rPr lang="en-GB" dirty="0">
                <a:solidFill>
                  <a:schemeClr val="accent2"/>
                </a:solidFill>
              </a:rPr>
              <a:t>= 2.06783383 × 10</a:t>
            </a:r>
            <a:r>
              <a:rPr lang="en-GB" baseline="30000" dirty="0">
                <a:solidFill>
                  <a:schemeClr val="accent2"/>
                </a:solidFill>
              </a:rPr>
              <a:t>-15 </a:t>
            </a:r>
            <a:r>
              <a:rPr lang="en-GB" dirty="0">
                <a:solidFill>
                  <a:schemeClr val="accent2"/>
                </a:solidFill>
              </a:rPr>
              <a:t>Wb</a:t>
            </a:r>
          </a:p>
          <a:p>
            <a:r>
              <a:rPr lang="en-US" sz="1200" i="1" dirty="0">
                <a:solidFill>
                  <a:schemeClr val="accent2"/>
                </a:solidFill>
              </a:rPr>
              <a:t>(</a:t>
            </a:r>
            <a:r>
              <a:rPr lang="en-GB" sz="1200" i="1" dirty="0">
                <a:solidFill>
                  <a:schemeClr val="accent2"/>
                </a:solidFill>
              </a:rPr>
              <a:t>The magnetic flux quantum)</a:t>
            </a:r>
          </a:p>
          <a:p>
            <a:r>
              <a:rPr lang="en-GB" dirty="0">
                <a:solidFill>
                  <a:schemeClr val="accent2"/>
                </a:solidFill>
              </a:rPr>
              <a:t>A 1cm</a:t>
            </a:r>
            <a:r>
              <a:rPr lang="en-GB" baseline="30000" dirty="0">
                <a:solidFill>
                  <a:schemeClr val="accent2"/>
                </a:solidFill>
              </a:rPr>
              <a:t>2 </a:t>
            </a:r>
            <a:r>
              <a:rPr lang="en-GB" dirty="0">
                <a:solidFill>
                  <a:schemeClr val="accent2"/>
                </a:solidFill>
              </a:rPr>
              <a:t>junction has a dynamic range of 10</a:t>
            </a:r>
            <a:r>
              <a:rPr lang="en-GB" baseline="30000" dirty="0">
                <a:solidFill>
                  <a:schemeClr val="accent2"/>
                </a:solidFill>
              </a:rPr>
              <a:t>-11 </a:t>
            </a:r>
            <a:r>
              <a:rPr lang="en-GB" dirty="0">
                <a:solidFill>
                  <a:schemeClr val="accent2"/>
                </a:solidFill>
              </a:rPr>
              <a:t>T</a:t>
            </a:r>
          </a:p>
          <a:p>
            <a:endParaRPr lang="en-GB" baseline="30000" dirty="0">
              <a:solidFill>
                <a:schemeClr val="accent2"/>
              </a:solidFill>
            </a:endParaRPr>
          </a:p>
        </p:txBody>
      </p:sp>
    </p:spTree>
    <p:extLst>
      <p:ext uri="{BB962C8B-B14F-4D97-AF65-F5344CB8AC3E}">
        <p14:creationId xmlns:p14="http://schemas.microsoft.com/office/powerpoint/2010/main" val="65486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MEG Signal Detection: SQUIDs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56319" y="1293469"/>
            <a:ext cx="10594281" cy="369332"/>
          </a:xfrm>
          <a:prstGeom prst="rect">
            <a:avLst/>
          </a:prstGeom>
        </p:spPr>
        <p:txBody>
          <a:bodyPr wrap="square">
            <a:spAutoFit/>
          </a:bodyPr>
          <a:lstStyle/>
          <a:p>
            <a:endParaRPr lang="en-US" dirty="0">
              <a:solidFill>
                <a:schemeClr val="accent2"/>
              </a:solidFill>
              <a:sym typeface="Wingdings" panose="05000000000000000000" pitchFamily="2" charset="2"/>
            </a:endParaRPr>
          </a:p>
        </p:txBody>
      </p:sp>
      <p:sp>
        <p:nvSpPr>
          <p:cNvPr id="3" name="TextBox 2">
            <a:extLst>
              <a:ext uri="{FF2B5EF4-FFF2-40B4-BE49-F238E27FC236}">
                <a16:creationId xmlns:a16="http://schemas.microsoft.com/office/drawing/2014/main" id="{4F9C0A56-5108-4A3F-A389-45181C6B9F37}"/>
              </a:ext>
            </a:extLst>
          </p:cNvPr>
          <p:cNvSpPr txBox="1"/>
          <p:nvPr/>
        </p:nvSpPr>
        <p:spPr>
          <a:xfrm>
            <a:off x="554038" y="1141069"/>
            <a:ext cx="7637357" cy="1015663"/>
          </a:xfrm>
          <a:prstGeom prst="rect">
            <a:avLst/>
          </a:prstGeom>
          <a:noFill/>
        </p:spPr>
        <p:txBody>
          <a:bodyPr wrap="square" rtlCol="0">
            <a:spAutoFit/>
          </a:bodyPr>
          <a:lstStyle/>
          <a:p>
            <a:r>
              <a:rPr lang="en-GB" sz="2000" dirty="0">
                <a:solidFill>
                  <a:schemeClr val="accent2"/>
                </a:solidFill>
              </a:rPr>
              <a:t>Superconductors only become superconductors below in a certain temperature. The SQUIDs in a MEG are kept at 4 K (-269.15 °C) using a bath of liquid helium.</a:t>
            </a:r>
            <a:endParaRPr lang="en-GB" dirty="0">
              <a:solidFill>
                <a:schemeClr val="accent2"/>
              </a:solidFill>
            </a:endParaRPr>
          </a:p>
        </p:txBody>
      </p:sp>
      <p:pic>
        <p:nvPicPr>
          <p:cNvPr id="8" name="Image 10" descr="meg_sch.png">
            <a:extLst>
              <a:ext uri="{FF2B5EF4-FFF2-40B4-BE49-F238E27FC236}">
                <a16:creationId xmlns:a16="http://schemas.microsoft.com/office/drawing/2014/main" id="{E22BDC54-F228-4062-A642-FCDE07A106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0835" y="2001355"/>
            <a:ext cx="2959204" cy="441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6C0815B-F60F-4A93-9E17-BD4DD839AD23}"/>
              </a:ext>
            </a:extLst>
          </p:cNvPr>
          <p:cNvPicPr>
            <a:picLocks noChangeAspect="1"/>
          </p:cNvPicPr>
          <p:nvPr/>
        </p:nvPicPr>
        <p:blipFill rotWithShape="1">
          <a:blip r:embed="rId3" cstate="print"/>
          <a:srcRect t="22862"/>
          <a:stretch/>
        </p:blipFill>
        <p:spPr>
          <a:xfrm flipH="1">
            <a:off x="8449023" y="1532379"/>
            <a:ext cx="2959205" cy="2955069"/>
          </a:xfrm>
          <a:prstGeom prst="rect">
            <a:avLst/>
          </a:prstGeom>
        </p:spPr>
      </p:pic>
      <p:pic>
        <p:nvPicPr>
          <p:cNvPr id="11" name="Picture 10" descr="IMG00002">
            <a:extLst>
              <a:ext uri="{FF2B5EF4-FFF2-40B4-BE49-F238E27FC236}">
                <a16:creationId xmlns:a16="http://schemas.microsoft.com/office/drawing/2014/main" id="{7A72EBDC-A532-4EE8-872A-ECA50E6A8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861"/>
          <a:stretch>
            <a:fillRect/>
          </a:stretch>
        </p:blipFill>
        <p:spPr bwMode="auto">
          <a:xfrm>
            <a:off x="3293902" y="2075047"/>
            <a:ext cx="192405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C89CE74-09FC-4EFD-A568-C4E2B237B009}"/>
              </a:ext>
            </a:extLst>
          </p:cNvPr>
          <p:cNvSpPr txBox="1"/>
          <p:nvPr/>
        </p:nvSpPr>
        <p:spPr>
          <a:xfrm>
            <a:off x="524509" y="2315103"/>
            <a:ext cx="3128962" cy="3785652"/>
          </a:xfrm>
          <a:prstGeom prst="rect">
            <a:avLst/>
          </a:prstGeom>
          <a:noFill/>
        </p:spPr>
        <p:txBody>
          <a:bodyPr wrap="square" rtlCol="0">
            <a:spAutoFit/>
          </a:bodyPr>
          <a:lstStyle/>
          <a:p>
            <a:r>
              <a:rPr lang="en-GB" sz="2000" dirty="0">
                <a:solidFill>
                  <a:schemeClr val="accent2"/>
                </a:solidFill>
              </a:rPr>
              <a:t>This makes SQUID-MEG quite limited in its applications. </a:t>
            </a:r>
          </a:p>
          <a:p>
            <a:endParaRPr lang="en-GB" sz="2000" dirty="0">
              <a:solidFill>
                <a:schemeClr val="accent2"/>
              </a:solidFill>
            </a:endParaRPr>
          </a:p>
          <a:p>
            <a:r>
              <a:rPr lang="en-GB" sz="2000" dirty="0">
                <a:solidFill>
                  <a:schemeClr val="accent2"/>
                </a:solidFill>
              </a:rPr>
              <a:t>Participant has to keep head still relative to sensors!</a:t>
            </a:r>
          </a:p>
          <a:p>
            <a:endParaRPr lang="en-GB" sz="2000" dirty="0">
              <a:solidFill>
                <a:schemeClr val="accent2"/>
              </a:solidFill>
            </a:endParaRPr>
          </a:p>
          <a:p>
            <a:r>
              <a:rPr lang="en-GB" sz="2000" dirty="0">
                <a:solidFill>
                  <a:schemeClr val="accent2"/>
                </a:solidFill>
              </a:rPr>
              <a:t>Bulky instrumentation</a:t>
            </a:r>
          </a:p>
          <a:p>
            <a:endParaRPr lang="en-GB" sz="2000" dirty="0">
              <a:solidFill>
                <a:schemeClr val="accent2"/>
              </a:solidFill>
            </a:endParaRPr>
          </a:p>
          <a:p>
            <a:r>
              <a:rPr lang="en-GB" sz="2000" dirty="0">
                <a:solidFill>
                  <a:schemeClr val="accent2"/>
                </a:solidFill>
              </a:rPr>
              <a:t>Liquid helium is expensive.</a:t>
            </a:r>
          </a:p>
        </p:txBody>
      </p:sp>
    </p:spTree>
    <p:extLst>
      <p:ext uri="{BB962C8B-B14F-4D97-AF65-F5344CB8AC3E}">
        <p14:creationId xmlns:p14="http://schemas.microsoft.com/office/powerpoint/2010/main" val="243416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MEG Signal Detection: OPMs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56319" y="1293469"/>
            <a:ext cx="10594281" cy="369332"/>
          </a:xfrm>
          <a:prstGeom prst="rect">
            <a:avLst/>
          </a:prstGeom>
        </p:spPr>
        <p:txBody>
          <a:bodyPr wrap="square">
            <a:spAutoFit/>
          </a:bodyPr>
          <a:lstStyle/>
          <a:p>
            <a:endParaRPr lang="en-US" dirty="0">
              <a:solidFill>
                <a:schemeClr val="accent2"/>
              </a:solidFill>
              <a:sym typeface="Wingdings" panose="05000000000000000000" pitchFamily="2" charset="2"/>
            </a:endParaRPr>
          </a:p>
        </p:txBody>
      </p:sp>
      <p:sp>
        <p:nvSpPr>
          <p:cNvPr id="3" name="TextBox 2">
            <a:extLst>
              <a:ext uri="{FF2B5EF4-FFF2-40B4-BE49-F238E27FC236}">
                <a16:creationId xmlns:a16="http://schemas.microsoft.com/office/drawing/2014/main" id="{4F9C0A56-5108-4A3F-A389-45181C6B9F37}"/>
              </a:ext>
            </a:extLst>
          </p:cNvPr>
          <p:cNvSpPr txBox="1"/>
          <p:nvPr/>
        </p:nvSpPr>
        <p:spPr>
          <a:xfrm>
            <a:off x="554038" y="1141069"/>
            <a:ext cx="10854191" cy="1323439"/>
          </a:xfrm>
          <a:prstGeom prst="rect">
            <a:avLst/>
          </a:prstGeom>
          <a:noFill/>
        </p:spPr>
        <p:txBody>
          <a:bodyPr wrap="square" rtlCol="0">
            <a:spAutoFit/>
          </a:bodyPr>
          <a:lstStyle/>
          <a:p>
            <a:r>
              <a:rPr lang="en-GB" sz="2000" dirty="0">
                <a:solidFill>
                  <a:schemeClr val="accent2"/>
                </a:solidFill>
              </a:rPr>
              <a:t>A new generation of sensors which are just a sensitive, but can operate safely on the scalp. The most commonplace so far are </a:t>
            </a:r>
            <a:r>
              <a:rPr lang="en-GB" sz="2000" b="1" dirty="0">
                <a:solidFill>
                  <a:schemeClr val="accent2"/>
                </a:solidFill>
              </a:rPr>
              <a:t>O</a:t>
            </a:r>
            <a:r>
              <a:rPr lang="en-GB" sz="2000" dirty="0">
                <a:solidFill>
                  <a:schemeClr val="accent2"/>
                </a:solidFill>
              </a:rPr>
              <a:t>ptically </a:t>
            </a:r>
            <a:r>
              <a:rPr lang="en-GB" sz="2000" b="1" dirty="0">
                <a:solidFill>
                  <a:schemeClr val="accent2"/>
                </a:solidFill>
              </a:rPr>
              <a:t>P</a:t>
            </a:r>
            <a:r>
              <a:rPr lang="en-GB" sz="2000" dirty="0">
                <a:solidFill>
                  <a:schemeClr val="accent2"/>
                </a:solidFill>
              </a:rPr>
              <a:t>umped </a:t>
            </a:r>
            <a:r>
              <a:rPr lang="en-GB" sz="2000" b="1" dirty="0">
                <a:solidFill>
                  <a:schemeClr val="accent2"/>
                </a:solidFill>
              </a:rPr>
              <a:t>M</a:t>
            </a:r>
            <a:r>
              <a:rPr lang="en-GB" sz="2000" dirty="0">
                <a:solidFill>
                  <a:schemeClr val="accent2"/>
                </a:solidFill>
              </a:rPr>
              <a:t>agnetometers.  </a:t>
            </a:r>
          </a:p>
          <a:p>
            <a:endParaRPr lang="en-GB" sz="2000" dirty="0">
              <a:solidFill>
                <a:schemeClr val="accent2"/>
              </a:solidFill>
            </a:endParaRPr>
          </a:p>
          <a:p>
            <a:r>
              <a:rPr lang="en-GB" sz="2000" dirty="0">
                <a:solidFill>
                  <a:schemeClr val="accent2"/>
                </a:solidFill>
              </a:rPr>
              <a:t>Theoretical improvements in SNR over SQUID MEG. EEG form factor a bonus.</a:t>
            </a:r>
          </a:p>
        </p:txBody>
      </p:sp>
      <p:pic>
        <p:nvPicPr>
          <p:cNvPr id="4" name="Picture 3">
            <a:extLst>
              <a:ext uri="{FF2B5EF4-FFF2-40B4-BE49-F238E27FC236}">
                <a16:creationId xmlns:a16="http://schemas.microsoft.com/office/drawing/2014/main" id="{7B00BABA-052A-44A3-87D1-AF803E5397AC}"/>
              </a:ext>
            </a:extLst>
          </p:cNvPr>
          <p:cNvPicPr>
            <a:picLocks noChangeAspect="1"/>
          </p:cNvPicPr>
          <p:nvPr/>
        </p:nvPicPr>
        <p:blipFill>
          <a:blip r:embed="rId2"/>
          <a:stretch>
            <a:fillRect/>
          </a:stretch>
        </p:blipFill>
        <p:spPr>
          <a:xfrm>
            <a:off x="539956" y="2784500"/>
            <a:ext cx="2440351" cy="3268425"/>
          </a:xfrm>
          <a:prstGeom prst="rect">
            <a:avLst/>
          </a:prstGeom>
        </p:spPr>
      </p:pic>
      <p:pic>
        <p:nvPicPr>
          <p:cNvPr id="7" name="Picture 6">
            <a:extLst>
              <a:ext uri="{FF2B5EF4-FFF2-40B4-BE49-F238E27FC236}">
                <a16:creationId xmlns:a16="http://schemas.microsoft.com/office/drawing/2014/main" id="{6CFDB8F2-1B68-4C8C-80CA-6E33AD10B8DC}"/>
              </a:ext>
            </a:extLst>
          </p:cNvPr>
          <p:cNvPicPr>
            <a:picLocks noChangeAspect="1"/>
          </p:cNvPicPr>
          <p:nvPr/>
        </p:nvPicPr>
        <p:blipFill rotWithShape="1">
          <a:blip r:embed="rId3"/>
          <a:srcRect l="37277" t="25257" r="35699" b="19648"/>
          <a:stretch/>
        </p:blipFill>
        <p:spPr>
          <a:xfrm>
            <a:off x="3394986" y="2830876"/>
            <a:ext cx="2370371" cy="3222050"/>
          </a:xfrm>
          <a:prstGeom prst="rect">
            <a:avLst/>
          </a:prstGeom>
        </p:spPr>
      </p:pic>
      <p:pic>
        <p:nvPicPr>
          <p:cNvPr id="10" name="Picture 9">
            <a:extLst>
              <a:ext uri="{FF2B5EF4-FFF2-40B4-BE49-F238E27FC236}">
                <a16:creationId xmlns:a16="http://schemas.microsoft.com/office/drawing/2014/main" id="{E0683B62-8BE0-40A4-9C85-C251D3383193}"/>
              </a:ext>
            </a:extLst>
          </p:cNvPr>
          <p:cNvPicPr>
            <a:picLocks noChangeAspect="1"/>
          </p:cNvPicPr>
          <p:nvPr/>
        </p:nvPicPr>
        <p:blipFill>
          <a:blip r:embed="rId4"/>
          <a:stretch>
            <a:fillRect/>
          </a:stretch>
        </p:blipFill>
        <p:spPr>
          <a:xfrm>
            <a:off x="6191876" y="2830876"/>
            <a:ext cx="2497089" cy="3222050"/>
          </a:xfrm>
          <a:prstGeom prst="rect">
            <a:avLst/>
          </a:prstGeom>
        </p:spPr>
      </p:pic>
      <p:sp>
        <p:nvSpPr>
          <p:cNvPr id="13" name="TextBox 12">
            <a:extLst>
              <a:ext uri="{FF2B5EF4-FFF2-40B4-BE49-F238E27FC236}">
                <a16:creationId xmlns:a16="http://schemas.microsoft.com/office/drawing/2014/main" id="{606C9421-AD67-4546-AF76-56E4B77BE9CB}"/>
              </a:ext>
            </a:extLst>
          </p:cNvPr>
          <p:cNvSpPr txBox="1"/>
          <p:nvPr/>
        </p:nvSpPr>
        <p:spPr>
          <a:xfrm>
            <a:off x="502138" y="6037970"/>
            <a:ext cx="1954381" cy="369332"/>
          </a:xfrm>
          <a:prstGeom prst="rect">
            <a:avLst/>
          </a:prstGeom>
          <a:noFill/>
        </p:spPr>
        <p:txBody>
          <a:bodyPr wrap="none" rtlCol="0">
            <a:spAutoFit/>
          </a:bodyPr>
          <a:lstStyle/>
          <a:p>
            <a:r>
              <a:rPr lang="en-GB" i="1" dirty="0" err="1">
                <a:solidFill>
                  <a:schemeClr val="accent2"/>
                </a:solidFill>
              </a:rPr>
              <a:t>Boto</a:t>
            </a:r>
            <a:r>
              <a:rPr lang="en-GB" i="1" dirty="0">
                <a:solidFill>
                  <a:schemeClr val="accent2"/>
                </a:solidFill>
              </a:rPr>
              <a:t> et al. (2018)</a:t>
            </a:r>
          </a:p>
        </p:txBody>
      </p:sp>
      <p:sp>
        <p:nvSpPr>
          <p:cNvPr id="17" name="TextBox 16">
            <a:extLst>
              <a:ext uri="{FF2B5EF4-FFF2-40B4-BE49-F238E27FC236}">
                <a16:creationId xmlns:a16="http://schemas.microsoft.com/office/drawing/2014/main" id="{D2218AB8-A456-4329-964D-0757EA388CE9}"/>
              </a:ext>
            </a:extLst>
          </p:cNvPr>
          <p:cNvSpPr txBox="1"/>
          <p:nvPr/>
        </p:nvSpPr>
        <p:spPr>
          <a:xfrm>
            <a:off x="3223712" y="6037970"/>
            <a:ext cx="1390124" cy="369332"/>
          </a:xfrm>
          <a:prstGeom prst="rect">
            <a:avLst/>
          </a:prstGeom>
          <a:noFill/>
        </p:spPr>
        <p:txBody>
          <a:bodyPr wrap="none" rtlCol="0">
            <a:spAutoFit/>
          </a:bodyPr>
          <a:lstStyle/>
          <a:p>
            <a:r>
              <a:rPr lang="en-GB" i="1" dirty="0" err="1">
                <a:solidFill>
                  <a:schemeClr val="accent2"/>
                </a:solidFill>
              </a:rPr>
              <a:t>QuSpin</a:t>
            </a:r>
            <a:r>
              <a:rPr lang="en-GB" i="1" dirty="0">
                <a:solidFill>
                  <a:schemeClr val="accent2"/>
                </a:solidFill>
              </a:rPr>
              <a:t> Inc.</a:t>
            </a:r>
          </a:p>
        </p:txBody>
      </p:sp>
      <p:sp>
        <p:nvSpPr>
          <p:cNvPr id="19" name="TextBox 18">
            <a:extLst>
              <a:ext uri="{FF2B5EF4-FFF2-40B4-BE49-F238E27FC236}">
                <a16:creationId xmlns:a16="http://schemas.microsoft.com/office/drawing/2014/main" id="{66778C90-5A48-4AC9-995B-D92A42B2E280}"/>
              </a:ext>
            </a:extLst>
          </p:cNvPr>
          <p:cNvSpPr txBox="1"/>
          <p:nvPr/>
        </p:nvSpPr>
        <p:spPr>
          <a:xfrm>
            <a:off x="9036108" y="2845506"/>
            <a:ext cx="2438853" cy="1631216"/>
          </a:xfrm>
          <a:prstGeom prst="rect">
            <a:avLst/>
          </a:prstGeom>
          <a:pattFill prst="pct50">
            <a:fgClr>
              <a:schemeClr val="tx1"/>
            </a:fgClr>
            <a:bgClr>
              <a:schemeClr val="bg1"/>
            </a:bgClr>
          </a:pattFill>
        </p:spPr>
        <p:txBody>
          <a:bodyPr wrap="square" rtlCol="0">
            <a:spAutoFit/>
          </a:bodyPr>
          <a:lstStyle/>
          <a:p>
            <a:r>
              <a:rPr lang="en-GB" sz="2000" b="1" dirty="0">
                <a:solidFill>
                  <a:schemeClr val="accent2"/>
                </a:solidFill>
                <a:latin typeface="+mj-lt"/>
              </a:rPr>
              <a:t>Warning</a:t>
            </a:r>
            <a:br>
              <a:rPr lang="en-GB" sz="2000" dirty="0">
                <a:solidFill>
                  <a:schemeClr val="accent2"/>
                </a:solidFill>
              </a:rPr>
            </a:br>
            <a:r>
              <a:rPr lang="en-GB" sz="2000" dirty="0">
                <a:solidFill>
                  <a:schemeClr val="accent2"/>
                </a:solidFill>
              </a:rPr>
              <a:t>No turn-key OP-MEG solution exits yet. Proceed with caution!</a:t>
            </a:r>
          </a:p>
        </p:txBody>
      </p:sp>
      <p:sp>
        <p:nvSpPr>
          <p:cNvPr id="12" name="TextBox 11">
            <a:extLst>
              <a:ext uri="{FF2B5EF4-FFF2-40B4-BE49-F238E27FC236}">
                <a16:creationId xmlns:a16="http://schemas.microsoft.com/office/drawing/2014/main" id="{BB052863-E550-439D-AEC0-829D6238827D}"/>
              </a:ext>
            </a:extLst>
          </p:cNvPr>
          <p:cNvSpPr txBox="1"/>
          <p:nvPr/>
        </p:nvSpPr>
        <p:spPr>
          <a:xfrm>
            <a:off x="6062384" y="6052926"/>
            <a:ext cx="1479892" cy="369332"/>
          </a:xfrm>
          <a:prstGeom prst="rect">
            <a:avLst/>
          </a:prstGeom>
          <a:noFill/>
        </p:spPr>
        <p:txBody>
          <a:bodyPr wrap="none" rtlCol="0">
            <a:spAutoFit/>
          </a:bodyPr>
          <a:lstStyle/>
          <a:p>
            <a:r>
              <a:rPr lang="en-GB" i="1" dirty="0">
                <a:solidFill>
                  <a:schemeClr val="accent2"/>
                </a:solidFill>
              </a:rPr>
              <a:t>WCHN 2021</a:t>
            </a:r>
          </a:p>
        </p:txBody>
      </p:sp>
    </p:spTree>
    <p:extLst>
      <p:ext uri="{BB962C8B-B14F-4D97-AF65-F5344CB8AC3E}">
        <p14:creationId xmlns:p14="http://schemas.microsoft.com/office/powerpoint/2010/main" val="22182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MEG Signal Challenges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6350000" y="1598269"/>
            <a:ext cx="4953000" cy="1477328"/>
          </a:xfrm>
          <a:prstGeom prst="rect">
            <a:avLst/>
          </a:prstGeom>
        </p:spPr>
        <p:txBody>
          <a:bodyPr wrap="square">
            <a:spAutoFit/>
          </a:bodyPr>
          <a:lstStyle/>
          <a:p>
            <a:r>
              <a:rPr lang="en-US" dirty="0">
                <a:solidFill>
                  <a:schemeClr val="accent2"/>
                </a:solidFill>
                <a:sym typeface="Wingdings" panose="05000000000000000000" pitchFamily="2" charset="2"/>
              </a:rPr>
              <a:t>The MEG signal is tiny!</a:t>
            </a:r>
          </a:p>
          <a:p>
            <a:endParaRPr lang="en-US" dirty="0">
              <a:solidFill>
                <a:schemeClr val="accent2"/>
              </a:solidFill>
              <a:sym typeface="Wingdings" panose="05000000000000000000" pitchFamily="2" charset="2"/>
            </a:endParaRPr>
          </a:p>
          <a:p>
            <a:r>
              <a:rPr lang="en-US" dirty="0">
                <a:solidFill>
                  <a:schemeClr val="accent2"/>
                </a:solidFill>
                <a:sym typeface="Wingdings" panose="05000000000000000000" pitchFamily="2" charset="2"/>
              </a:rPr>
              <a:t>We need approaches to shield our sensors from this noise to be able to measure anything useful.</a:t>
            </a:r>
          </a:p>
        </p:txBody>
      </p:sp>
      <p:pic>
        <p:nvPicPr>
          <p:cNvPr id="12" name="Picture 2" descr="http://www.nature.com/scitable/content/ne0000/ne0000/ne0000/ne0000/134762786/comparison_2_1.jpg">
            <a:extLst>
              <a:ext uri="{FF2B5EF4-FFF2-40B4-BE49-F238E27FC236}">
                <a16:creationId xmlns:a16="http://schemas.microsoft.com/office/drawing/2014/main" id="{AB749803-6FE9-43FC-93D2-DC6661F739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038" y="1160635"/>
            <a:ext cx="5453663" cy="46559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C1FE79-4E60-4543-A2D2-9C72C7B8EA44}"/>
              </a:ext>
            </a:extLst>
          </p:cNvPr>
          <p:cNvSpPr txBox="1"/>
          <p:nvPr/>
        </p:nvSpPr>
        <p:spPr>
          <a:xfrm>
            <a:off x="627062" y="5738640"/>
            <a:ext cx="1125565" cy="307777"/>
          </a:xfrm>
          <a:prstGeom prst="rect">
            <a:avLst/>
          </a:prstGeom>
          <a:noFill/>
        </p:spPr>
        <p:txBody>
          <a:bodyPr wrap="none" rtlCol="0">
            <a:spAutoFit/>
          </a:bodyPr>
          <a:lstStyle/>
          <a:p>
            <a:r>
              <a:rPr lang="en-GB" sz="1400" i="1" dirty="0">
                <a:solidFill>
                  <a:schemeClr val="accent2"/>
                </a:solidFill>
              </a:rPr>
              <a:t>Vrba (1999)</a:t>
            </a:r>
          </a:p>
        </p:txBody>
      </p:sp>
      <p:sp>
        <p:nvSpPr>
          <p:cNvPr id="2" name="Oval 1">
            <a:extLst>
              <a:ext uri="{FF2B5EF4-FFF2-40B4-BE49-F238E27FC236}">
                <a16:creationId xmlns:a16="http://schemas.microsoft.com/office/drawing/2014/main" id="{24A832F4-0E65-40BC-B744-43AB15C55BA8}"/>
              </a:ext>
            </a:extLst>
          </p:cNvPr>
          <p:cNvSpPr/>
          <p:nvPr/>
        </p:nvSpPr>
        <p:spPr>
          <a:xfrm>
            <a:off x="3898899" y="4420924"/>
            <a:ext cx="2451101" cy="1001803"/>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76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Magnetically shielded rooms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1410F09F-0FA4-4C05-8D31-326E58EDF7C1}"/>
              </a:ext>
            </a:extLst>
          </p:cNvPr>
          <p:cNvSpPr txBox="1"/>
          <p:nvPr/>
        </p:nvSpPr>
        <p:spPr>
          <a:xfrm>
            <a:off x="554038" y="1141069"/>
            <a:ext cx="10927215" cy="1015663"/>
          </a:xfrm>
          <a:prstGeom prst="rect">
            <a:avLst/>
          </a:prstGeom>
          <a:noFill/>
        </p:spPr>
        <p:txBody>
          <a:bodyPr wrap="square" rtlCol="0">
            <a:spAutoFit/>
          </a:bodyPr>
          <a:lstStyle/>
          <a:p>
            <a:r>
              <a:rPr lang="en-GB" sz="2000" dirty="0">
                <a:solidFill>
                  <a:schemeClr val="accent2"/>
                </a:solidFill>
              </a:rPr>
              <a:t>MEG systems are currently housed within Magnetically Shielded Rooms (MSRs), which give passive shielding against noise from the environment. The best rooms can get the residual background fields to the order of a few </a:t>
            </a:r>
            <a:r>
              <a:rPr lang="en-GB" sz="2000" dirty="0" err="1">
                <a:solidFill>
                  <a:schemeClr val="accent2"/>
                </a:solidFill>
              </a:rPr>
              <a:t>nanoTeslas</a:t>
            </a:r>
            <a:r>
              <a:rPr lang="en-GB" sz="2000" dirty="0">
                <a:solidFill>
                  <a:schemeClr val="accent2"/>
                </a:solidFill>
              </a:rPr>
              <a:t>.</a:t>
            </a:r>
            <a:endParaRPr lang="en-GB" dirty="0">
              <a:solidFill>
                <a:schemeClr val="accent2"/>
              </a:solidFill>
            </a:endParaRPr>
          </a:p>
        </p:txBody>
      </p:sp>
      <p:pic>
        <p:nvPicPr>
          <p:cNvPr id="9" name="Picture 8">
            <a:extLst>
              <a:ext uri="{FF2B5EF4-FFF2-40B4-BE49-F238E27FC236}">
                <a16:creationId xmlns:a16="http://schemas.microsoft.com/office/drawing/2014/main" id="{12AEB29C-9067-47E1-85F9-F7F8338CD4EA}"/>
              </a:ext>
            </a:extLst>
          </p:cNvPr>
          <p:cNvPicPr>
            <a:picLocks noChangeAspect="1"/>
          </p:cNvPicPr>
          <p:nvPr/>
        </p:nvPicPr>
        <p:blipFill>
          <a:blip r:embed="rId2" cstate="print"/>
          <a:stretch>
            <a:fillRect/>
          </a:stretch>
        </p:blipFill>
        <p:spPr>
          <a:xfrm>
            <a:off x="554038" y="2480918"/>
            <a:ext cx="4548670" cy="3051005"/>
          </a:xfrm>
          <a:prstGeom prst="rect">
            <a:avLst/>
          </a:prstGeom>
        </p:spPr>
      </p:pic>
      <p:pic>
        <p:nvPicPr>
          <p:cNvPr id="10" name="Picture 9">
            <a:extLst>
              <a:ext uri="{FF2B5EF4-FFF2-40B4-BE49-F238E27FC236}">
                <a16:creationId xmlns:a16="http://schemas.microsoft.com/office/drawing/2014/main" id="{E12A330A-C936-4ACC-9B90-1A3E45F739B5}"/>
              </a:ext>
            </a:extLst>
          </p:cNvPr>
          <p:cNvPicPr>
            <a:picLocks noChangeAspect="1"/>
          </p:cNvPicPr>
          <p:nvPr/>
        </p:nvPicPr>
        <p:blipFill rotWithShape="1">
          <a:blip r:embed="rId3" cstate="print"/>
          <a:srcRect l="55886" t="29301" r="1231" b="21637"/>
          <a:stretch/>
        </p:blipFill>
        <p:spPr>
          <a:xfrm>
            <a:off x="5393750" y="2371933"/>
            <a:ext cx="3682661" cy="3159990"/>
          </a:xfrm>
          <a:prstGeom prst="rect">
            <a:avLst/>
          </a:prstGeom>
        </p:spPr>
      </p:pic>
      <p:sp>
        <p:nvSpPr>
          <p:cNvPr id="11" name="TextBox 7">
            <a:extLst>
              <a:ext uri="{FF2B5EF4-FFF2-40B4-BE49-F238E27FC236}">
                <a16:creationId xmlns:a16="http://schemas.microsoft.com/office/drawing/2014/main" id="{14EDCA85-1C84-4AA6-BD04-B0A521867E0E}"/>
              </a:ext>
            </a:extLst>
          </p:cNvPr>
          <p:cNvSpPr txBox="1"/>
          <p:nvPr/>
        </p:nvSpPr>
        <p:spPr>
          <a:xfrm>
            <a:off x="627061" y="5747124"/>
            <a:ext cx="7880835"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dirty="0">
                <a:solidFill>
                  <a:schemeClr val="accent2"/>
                </a:solidFill>
              </a:rPr>
              <a:t>Concentric shells of mu metal, copper and aluminium bend external fields around the MSR </a:t>
            </a:r>
          </a:p>
        </p:txBody>
      </p:sp>
      <p:pic>
        <p:nvPicPr>
          <p:cNvPr id="2" name="Picture 2" descr="http://www.nature.com/scitable/content/ne0000/ne0000/ne0000/ne0000/134762786/comparison_2_1.jpg">
            <a:extLst>
              <a:ext uri="{FF2B5EF4-FFF2-40B4-BE49-F238E27FC236}">
                <a16:creationId xmlns:a16="http://schemas.microsoft.com/office/drawing/2014/main" id="{FE13300D-589D-4D0A-98AF-2916DD7632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377" y="2339737"/>
            <a:ext cx="2340194" cy="20739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2E5C2D-FDEA-4E32-99DC-B3296C4D2523}"/>
              </a:ext>
            </a:extLst>
          </p:cNvPr>
          <p:cNvSpPr/>
          <p:nvPr/>
        </p:nvSpPr>
        <p:spPr>
          <a:xfrm>
            <a:off x="10427413" y="2551566"/>
            <a:ext cx="318258" cy="809416"/>
          </a:xfrm>
          <a:prstGeom prst="rect">
            <a:avLst/>
          </a:prstGeom>
          <a:solidFill>
            <a:schemeClr val="tx1">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E2C7C0C-AC94-4B09-9ED1-DCBD8409C1BE}"/>
              </a:ext>
            </a:extLst>
          </p:cNvPr>
          <p:cNvSpPr/>
          <p:nvPr/>
        </p:nvSpPr>
        <p:spPr>
          <a:xfrm>
            <a:off x="9157083" y="2551566"/>
            <a:ext cx="1255390" cy="809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D2F5DB4-6AF6-47F5-A8AF-071239384585}"/>
              </a:ext>
            </a:extLst>
          </p:cNvPr>
          <p:cNvSpPr txBox="1"/>
          <p:nvPr/>
        </p:nvSpPr>
        <p:spPr>
          <a:xfrm>
            <a:off x="8900676" y="2549816"/>
            <a:ext cx="1526737" cy="713768"/>
          </a:xfrm>
          <a:prstGeom prst="rect">
            <a:avLst/>
          </a:prstGeom>
          <a:noFill/>
        </p:spPr>
        <p:txBody>
          <a:bodyPr wrap="square" rtlCol="0">
            <a:spAutoFit/>
          </a:bodyPr>
          <a:lstStyle/>
          <a:p>
            <a:pPr algn="r"/>
            <a:r>
              <a:rPr lang="en-US" dirty="0"/>
              <a:t>Shielded interference</a:t>
            </a:r>
            <a:endParaRPr lang="en-GB" dirty="0"/>
          </a:p>
        </p:txBody>
      </p:sp>
    </p:spTree>
    <p:extLst>
      <p:ext uri="{BB962C8B-B14F-4D97-AF65-F5344CB8AC3E}">
        <p14:creationId xmlns:p14="http://schemas.microsoft.com/office/powerpoint/2010/main" val="101490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Overview</a:t>
            </a:r>
          </a:p>
        </p:txBody>
      </p:sp>
      <p:sp>
        <p:nvSpPr>
          <p:cNvPr id="3" name="Content Placeholder 2">
            <a:extLst>
              <a:ext uri="{FF2B5EF4-FFF2-40B4-BE49-F238E27FC236}">
                <a16:creationId xmlns:a16="http://schemas.microsoft.com/office/drawing/2014/main" id="{B04E4724-8718-4E17-A08C-42573A3120EB}"/>
              </a:ext>
            </a:extLst>
          </p:cNvPr>
          <p:cNvSpPr>
            <a:spLocks noGrp="1"/>
          </p:cNvSpPr>
          <p:nvPr>
            <p:ph sz="quarter" idx="13"/>
          </p:nvPr>
        </p:nvSpPr>
        <p:spPr>
          <a:xfrm>
            <a:off x="626267" y="1127464"/>
            <a:ext cx="10452103" cy="4908211"/>
          </a:xfrm>
        </p:spPr>
        <p:txBody>
          <a:bodyPr/>
          <a:lstStyle/>
          <a:p>
            <a:pPr marL="514350" indent="-514350">
              <a:buFont typeface="+mj-lt"/>
              <a:buAutoNum type="romanUcPeriod"/>
            </a:pPr>
            <a:r>
              <a:rPr lang="en-GB" dirty="0"/>
              <a:t>The biophysical origin of the M/EEG signal</a:t>
            </a:r>
          </a:p>
          <a:p>
            <a:pPr marL="514350" indent="-514350">
              <a:buFont typeface="+mj-lt"/>
              <a:buAutoNum type="romanUcPeriod"/>
            </a:pPr>
            <a:r>
              <a:rPr lang="en-GB" dirty="0"/>
              <a:t>M/EEG instrumentation</a:t>
            </a:r>
          </a:p>
          <a:p>
            <a:pPr marL="457200" indent="-457200">
              <a:buFont typeface="+mj-lt"/>
              <a:buAutoNum type="romanUcPeriod"/>
            </a:pPr>
            <a:r>
              <a:rPr lang="en-GB" dirty="0"/>
              <a:t>Source sensitivity</a:t>
            </a:r>
          </a:p>
          <a:p>
            <a:pPr marL="457200" indent="-457200">
              <a:buFont typeface="+mj-lt"/>
              <a:buAutoNum type="romanUcPeriod"/>
            </a:pPr>
            <a:r>
              <a:rPr lang="en-GB" dirty="0"/>
              <a:t>An brief introduction to source reconstruction: forward modelling</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560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Magnetically shielded rooms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19FC1BA-CB2E-435C-B103-118E3242E150}"/>
              </a:ext>
            </a:extLst>
          </p:cNvPr>
          <p:cNvSpPr/>
          <p:nvPr/>
        </p:nvSpPr>
        <p:spPr>
          <a:xfrm>
            <a:off x="2206304" y="1391882"/>
            <a:ext cx="728383"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1F7E79F-4355-4175-8420-22B854400EA5}"/>
              </a:ext>
            </a:extLst>
          </p:cNvPr>
          <p:cNvPicPr>
            <a:picLocks noChangeAspect="1"/>
          </p:cNvPicPr>
          <p:nvPr/>
        </p:nvPicPr>
        <p:blipFill rotWithShape="1">
          <a:blip r:embed="rId2"/>
          <a:srcRect t="1" b="1169"/>
          <a:stretch/>
        </p:blipFill>
        <p:spPr>
          <a:xfrm>
            <a:off x="4128381" y="2656293"/>
            <a:ext cx="3447876" cy="3252698"/>
          </a:xfrm>
          <a:prstGeom prst="rect">
            <a:avLst/>
          </a:prstGeom>
        </p:spPr>
      </p:pic>
      <p:grpSp>
        <p:nvGrpSpPr>
          <p:cNvPr id="19" name="Group 18">
            <a:extLst>
              <a:ext uri="{FF2B5EF4-FFF2-40B4-BE49-F238E27FC236}">
                <a16:creationId xmlns:a16="http://schemas.microsoft.com/office/drawing/2014/main" id="{EC9180F0-879A-4FC1-8EBE-78076189353C}"/>
              </a:ext>
            </a:extLst>
          </p:cNvPr>
          <p:cNvGrpSpPr/>
          <p:nvPr/>
        </p:nvGrpSpPr>
        <p:grpSpPr>
          <a:xfrm>
            <a:off x="8658226" y="2239905"/>
            <a:ext cx="2684894" cy="2073954"/>
            <a:chOff x="8183881" y="1000796"/>
            <a:chExt cx="2523778" cy="1878007"/>
          </a:xfrm>
        </p:grpSpPr>
        <p:pic>
          <p:nvPicPr>
            <p:cNvPr id="15" name="Picture 2" descr="http://www.nature.com/scitable/content/ne0000/ne0000/ne0000/ne0000/134762786/comparison_2_1.jpg">
              <a:extLst>
                <a:ext uri="{FF2B5EF4-FFF2-40B4-BE49-F238E27FC236}">
                  <a16:creationId xmlns:a16="http://schemas.microsoft.com/office/drawing/2014/main" id="{1472EA2D-517A-4589-B8BC-02B4A0DA42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7896" y="1000796"/>
              <a:ext cx="2199763" cy="18780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78AA58-D21C-457A-AF28-3B9A6C4F2878}"/>
                </a:ext>
              </a:extLst>
            </p:cNvPr>
            <p:cNvSpPr/>
            <p:nvPr/>
          </p:nvSpPr>
          <p:spPr>
            <a:xfrm>
              <a:off x="9619000" y="1192611"/>
              <a:ext cx="299160" cy="732942"/>
            </a:xfrm>
            <a:prstGeom prst="rect">
              <a:avLst/>
            </a:prstGeom>
            <a:solidFill>
              <a:schemeClr val="tx1">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EC8EECD-8607-44A3-8FD0-B69FE7BDF375}"/>
                </a:ext>
              </a:extLst>
            </p:cNvPr>
            <p:cNvSpPr/>
            <p:nvPr/>
          </p:nvSpPr>
          <p:spPr>
            <a:xfrm>
              <a:off x="8418197" y="1192611"/>
              <a:ext cx="1180056" cy="7329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B917C0-ED26-4326-BD17-F33509BE2E7F}"/>
                </a:ext>
              </a:extLst>
            </p:cNvPr>
            <p:cNvSpPr txBox="1"/>
            <p:nvPr/>
          </p:nvSpPr>
          <p:spPr>
            <a:xfrm>
              <a:off x="8183881" y="1191027"/>
              <a:ext cx="1435120" cy="646331"/>
            </a:xfrm>
            <a:prstGeom prst="rect">
              <a:avLst/>
            </a:prstGeom>
            <a:noFill/>
          </p:spPr>
          <p:txBody>
            <a:bodyPr wrap="square" rtlCol="0">
              <a:spAutoFit/>
            </a:bodyPr>
            <a:lstStyle/>
            <a:p>
              <a:pPr algn="r"/>
              <a:r>
                <a:rPr lang="en-US" dirty="0"/>
                <a:t>Shielded interference</a:t>
              </a:r>
              <a:endParaRPr lang="en-GB" dirty="0"/>
            </a:p>
          </p:txBody>
        </p:sp>
      </p:grpSp>
      <p:sp>
        <p:nvSpPr>
          <p:cNvPr id="21" name="TextBox 20">
            <a:extLst>
              <a:ext uri="{FF2B5EF4-FFF2-40B4-BE49-F238E27FC236}">
                <a16:creationId xmlns:a16="http://schemas.microsoft.com/office/drawing/2014/main" id="{A1184DC1-55B6-4BAF-8CAC-91EFFBEC02B4}"/>
              </a:ext>
            </a:extLst>
          </p:cNvPr>
          <p:cNvSpPr txBox="1"/>
          <p:nvPr/>
        </p:nvSpPr>
        <p:spPr>
          <a:xfrm>
            <a:off x="554038" y="1141069"/>
            <a:ext cx="8104187" cy="1015663"/>
          </a:xfrm>
          <a:prstGeom prst="rect">
            <a:avLst/>
          </a:prstGeom>
          <a:noFill/>
        </p:spPr>
        <p:txBody>
          <a:bodyPr wrap="square" rtlCol="0">
            <a:spAutoFit/>
          </a:bodyPr>
          <a:lstStyle/>
          <a:p>
            <a:r>
              <a:rPr lang="en-GB" sz="2000" dirty="0">
                <a:solidFill>
                  <a:schemeClr val="accent2"/>
                </a:solidFill>
              </a:rPr>
              <a:t>Some external interference is time-evolving.</a:t>
            </a:r>
            <a:br>
              <a:rPr lang="en-GB" sz="2000" dirty="0">
                <a:solidFill>
                  <a:schemeClr val="accent2"/>
                </a:solidFill>
              </a:rPr>
            </a:br>
            <a:r>
              <a:rPr lang="en-GB" sz="2000" dirty="0">
                <a:solidFill>
                  <a:schemeClr val="accent2"/>
                </a:solidFill>
              </a:rPr>
              <a:t>The MEG at UCL is ~50 m from passing trains, which the MSR cannot eliminate in its entirety. </a:t>
            </a:r>
            <a:endParaRPr lang="en-GB" dirty="0">
              <a:solidFill>
                <a:schemeClr val="accent2"/>
              </a:solidFill>
            </a:endParaRPr>
          </a:p>
        </p:txBody>
      </p:sp>
      <p:pic>
        <p:nvPicPr>
          <p:cNvPr id="20" name="Picture 19">
            <a:extLst>
              <a:ext uri="{FF2B5EF4-FFF2-40B4-BE49-F238E27FC236}">
                <a16:creationId xmlns:a16="http://schemas.microsoft.com/office/drawing/2014/main" id="{DBB04905-1DC2-4C23-978E-8EBF8096958B}"/>
              </a:ext>
            </a:extLst>
          </p:cNvPr>
          <p:cNvPicPr>
            <a:picLocks noChangeAspect="1"/>
          </p:cNvPicPr>
          <p:nvPr/>
        </p:nvPicPr>
        <p:blipFill>
          <a:blip r:embed="rId4"/>
          <a:stretch>
            <a:fillRect/>
          </a:stretch>
        </p:blipFill>
        <p:spPr>
          <a:xfrm>
            <a:off x="764774" y="2560320"/>
            <a:ext cx="2933817" cy="3120201"/>
          </a:xfrm>
          <a:prstGeom prst="rect">
            <a:avLst/>
          </a:prstGeom>
        </p:spPr>
      </p:pic>
      <p:sp>
        <p:nvSpPr>
          <p:cNvPr id="22" name="TextBox 21">
            <a:extLst>
              <a:ext uri="{FF2B5EF4-FFF2-40B4-BE49-F238E27FC236}">
                <a16:creationId xmlns:a16="http://schemas.microsoft.com/office/drawing/2014/main" id="{F460F112-C0EE-40BF-8597-92A1ED4F0DB8}"/>
              </a:ext>
            </a:extLst>
          </p:cNvPr>
          <p:cNvSpPr txBox="1"/>
          <p:nvPr/>
        </p:nvSpPr>
        <p:spPr>
          <a:xfrm>
            <a:off x="5780573" y="5947091"/>
            <a:ext cx="1795684" cy="307777"/>
          </a:xfrm>
          <a:prstGeom prst="rect">
            <a:avLst/>
          </a:prstGeom>
          <a:noFill/>
        </p:spPr>
        <p:txBody>
          <a:bodyPr wrap="none" rtlCol="0">
            <a:spAutoFit/>
          </a:bodyPr>
          <a:lstStyle/>
          <a:p>
            <a:r>
              <a:rPr lang="en-US" sz="1400" i="1" dirty="0">
                <a:solidFill>
                  <a:schemeClr val="accent2"/>
                </a:solidFill>
              </a:rPr>
              <a:t>Holmes et al. (2019)</a:t>
            </a:r>
            <a:endParaRPr lang="en-GB" sz="1400" i="1" dirty="0">
              <a:solidFill>
                <a:schemeClr val="accent2"/>
              </a:solidFill>
            </a:endParaRPr>
          </a:p>
        </p:txBody>
      </p:sp>
      <p:cxnSp>
        <p:nvCxnSpPr>
          <p:cNvPr id="24" name="Connector: Elbow 23">
            <a:extLst>
              <a:ext uri="{FF2B5EF4-FFF2-40B4-BE49-F238E27FC236}">
                <a16:creationId xmlns:a16="http://schemas.microsoft.com/office/drawing/2014/main" id="{244754CA-5EDF-48C1-BDAD-31406A2BBC33}"/>
              </a:ext>
            </a:extLst>
          </p:cNvPr>
          <p:cNvCxnSpPr/>
          <p:nvPr/>
        </p:nvCxnSpPr>
        <p:spPr>
          <a:xfrm flipV="1">
            <a:off x="5765333" y="2529840"/>
            <a:ext cx="897842" cy="350895"/>
          </a:xfrm>
          <a:prstGeom prst="bentConnector3">
            <a:avLst>
              <a:gd name="adj1" fmla="val -73"/>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D4C5D26-D6C9-4E17-B4B5-127E8C9FE9AD}"/>
              </a:ext>
            </a:extLst>
          </p:cNvPr>
          <p:cNvSpPr txBox="1"/>
          <p:nvPr/>
        </p:nvSpPr>
        <p:spPr>
          <a:xfrm>
            <a:off x="6645362" y="2346059"/>
            <a:ext cx="1861075" cy="646331"/>
          </a:xfrm>
          <a:prstGeom prst="rect">
            <a:avLst/>
          </a:prstGeom>
          <a:noFill/>
        </p:spPr>
        <p:txBody>
          <a:bodyPr wrap="square" rtlCol="0">
            <a:spAutoFit/>
          </a:bodyPr>
          <a:lstStyle/>
          <a:p>
            <a:r>
              <a:rPr lang="en-US" dirty="0">
                <a:solidFill>
                  <a:schemeClr val="accent2"/>
                </a:solidFill>
              </a:rPr>
              <a:t>Trains departing nearby</a:t>
            </a:r>
            <a:endParaRPr lang="en-GB" dirty="0">
              <a:solidFill>
                <a:schemeClr val="accent2"/>
              </a:solidFill>
            </a:endParaRPr>
          </a:p>
        </p:txBody>
      </p:sp>
    </p:spTree>
    <p:extLst>
      <p:ext uri="{BB962C8B-B14F-4D97-AF65-F5344CB8AC3E}">
        <p14:creationId xmlns:p14="http://schemas.microsoft.com/office/powerpoint/2010/main" val="382462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From magnetometers to gradiometers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19FC1BA-CB2E-435C-B103-118E3242E150}"/>
              </a:ext>
            </a:extLst>
          </p:cNvPr>
          <p:cNvSpPr/>
          <p:nvPr/>
        </p:nvSpPr>
        <p:spPr>
          <a:xfrm>
            <a:off x="2206304" y="1391882"/>
            <a:ext cx="728383"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descr="IMG00002">
            <a:extLst>
              <a:ext uri="{FF2B5EF4-FFF2-40B4-BE49-F238E27FC236}">
                <a16:creationId xmlns:a16="http://schemas.microsoft.com/office/drawing/2014/main" id="{4C561F52-67B9-480D-A257-19F342BEC870}"/>
              </a:ext>
            </a:extLst>
          </p:cNvPr>
          <p:cNvPicPr>
            <a:picLocks noChangeAspect="1" noChangeArrowheads="1"/>
          </p:cNvPicPr>
          <p:nvPr/>
        </p:nvPicPr>
        <p:blipFill>
          <a:blip r:embed="rId2" cstate="print"/>
          <a:srcRect b="13861"/>
          <a:stretch>
            <a:fillRect/>
          </a:stretch>
        </p:blipFill>
        <p:spPr bwMode="auto">
          <a:xfrm>
            <a:off x="1424378" y="1881999"/>
            <a:ext cx="1924050" cy="4144963"/>
          </a:xfrm>
          <a:prstGeom prst="rect">
            <a:avLst/>
          </a:prstGeom>
          <a:noFill/>
          <a:ln w="9525">
            <a:noFill/>
            <a:miter lim="800000"/>
            <a:headEnd/>
            <a:tailEnd/>
          </a:ln>
        </p:spPr>
      </p:pic>
      <p:pic>
        <p:nvPicPr>
          <p:cNvPr id="25" name="Picture 24" descr="IMG00003">
            <a:extLst>
              <a:ext uri="{FF2B5EF4-FFF2-40B4-BE49-F238E27FC236}">
                <a16:creationId xmlns:a16="http://schemas.microsoft.com/office/drawing/2014/main" id="{4606AAAE-FA41-437F-B448-DA7068AE5CAA}"/>
              </a:ext>
            </a:extLst>
          </p:cNvPr>
          <p:cNvPicPr>
            <a:picLocks noChangeAspect="1" noChangeArrowheads="1"/>
          </p:cNvPicPr>
          <p:nvPr/>
        </p:nvPicPr>
        <p:blipFill>
          <a:blip r:embed="rId3" cstate="print"/>
          <a:srcRect b="13861"/>
          <a:stretch>
            <a:fillRect/>
          </a:stretch>
        </p:blipFill>
        <p:spPr bwMode="auto">
          <a:xfrm>
            <a:off x="3871659" y="1881998"/>
            <a:ext cx="1924050" cy="4144963"/>
          </a:xfrm>
          <a:prstGeom prst="rect">
            <a:avLst/>
          </a:prstGeom>
          <a:noFill/>
          <a:ln w="9525">
            <a:noFill/>
            <a:miter lim="800000"/>
            <a:headEnd/>
            <a:tailEnd/>
          </a:ln>
        </p:spPr>
      </p:pic>
      <p:sp>
        <p:nvSpPr>
          <p:cNvPr id="2" name="TextBox 1">
            <a:extLst>
              <a:ext uri="{FF2B5EF4-FFF2-40B4-BE49-F238E27FC236}">
                <a16:creationId xmlns:a16="http://schemas.microsoft.com/office/drawing/2014/main" id="{7E3C5AB9-470D-4EFD-A1E6-9089EB21690B}"/>
              </a:ext>
            </a:extLst>
          </p:cNvPr>
          <p:cNvSpPr txBox="1"/>
          <p:nvPr/>
        </p:nvSpPr>
        <p:spPr>
          <a:xfrm>
            <a:off x="1505392" y="5893859"/>
            <a:ext cx="1762022" cy="369332"/>
          </a:xfrm>
          <a:prstGeom prst="rect">
            <a:avLst/>
          </a:prstGeom>
          <a:noFill/>
        </p:spPr>
        <p:txBody>
          <a:bodyPr wrap="none" rtlCol="0">
            <a:spAutoFit/>
          </a:bodyPr>
          <a:lstStyle/>
          <a:p>
            <a:pPr algn="ctr"/>
            <a:r>
              <a:rPr lang="en-US" b="1" dirty="0">
                <a:solidFill>
                  <a:schemeClr val="accent2"/>
                </a:solidFill>
              </a:rPr>
              <a:t>Magnetometer</a:t>
            </a:r>
            <a:endParaRPr lang="en-GB" b="1" dirty="0">
              <a:solidFill>
                <a:schemeClr val="accent2"/>
              </a:solidFill>
            </a:endParaRPr>
          </a:p>
        </p:txBody>
      </p:sp>
      <p:sp>
        <p:nvSpPr>
          <p:cNvPr id="26" name="TextBox 25">
            <a:extLst>
              <a:ext uri="{FF2B5EF4-FFF2-40B4-BE49-F238E27FC236}">
                <a16:creationId xmlns:a16="http://schemas.microsoft.com/office/drawing/2014/main" id="{A02A2098-AC82-44C7-9DDC-9AF4E0D3FC7C}"/>
              </a:ext>
            </a:extLst>
          </p:cNvPr>
          <p:cNvSpPr txBox="1"/>
          <p:nvPr/>
        </p:nvSpPr>
        <p:spPr>
          <a:xfrm>
            <a:off x="3945949" y="5937032"/>
            <a:ext cx="1556836" cy="646331"/>
          </a:xfrm>
          <a:prstGeom prst="rect">
            <a:avLst/>
          </a:prstGeom>
          <a:noFill/>
        </p:spPr>
        <p:txBody>
          <a:bodyPr wrap="none" rtlCol="0">
            <a:spAutoFit/>
          </a:bodyPr>
          <a:lstStyle/>
          <a:p>
            <a:pPr algn="ctr"/>
            <a:r>
              <a:rPr lang="en-US" b="1" dirty="0">
                <a:solidFill>
                  <a:schemeClr val="accent2"/>
                </a:solidFill>
              </a:rPr>
              <a:t>Axial</a:t>
            </a:r>
            <a:br>
              <a:rPr lang="en-US" b="1" dirty="0">
                <a:solidFill>
                  <a:schemeClr val="accent2"/>
                </a:solidFill>
              </a:rPr>
            </a:br>
            <a:r>
              <a:rPr lang="en-US" b="1" dirty="0">
                <a:solidFill>
                  <a:schemeClr val="accent2"/>
                </a:solidFill>
              </a:rPr>
              <a:t>Gradiometer</a:t>
            </a:r>
            <a:endParaRPr lang="en-GB" b="1" dirty="0">
              <a:solidFill>
                <a:schemeClr val="accent2"/>
              </a:solidFill>
            </a:endParaRPr>
          </a:p>
        </p:txBody>
      </p:sp>
      <p:sp>
        <p:nvSpPr>
          <p:cNvPr id="8" name="TextBox 7">
            <a:extLst>
              <a:ext uri="{FF2B5EF4-FFF2-40B4-BE49-F238E27FC236}">
                <a16:creationId xmlns:a16="http://schemas.microsoft.com/office/drawing/2014/main" id="{F8ACAB8F-085B-4CFC-99CE-E65EAB72BEA5}"/>
              </a:ext>
            </a:extLst>
          </p:cNvPr>
          <p:cNvSpPr txBox="1"/>
          <p:nvPr/>
        </p:nvSpPr>
        <p:spPr>
          <a:xfrm>
            <a:off x="516961" y="1085850"/>
            <a:ext cx="10112940" cy="646331"/>
          </a:xfrm>
          <a:prstGeom prst="rect">
            <a:avLst/>
          </a:prstGeom>
          <a:noFill/>
        </p:spPr>
        <p:txBody>
          <a:bodyPr wrap="square" rtlCol="0">
            <a:spAutoFit/>
          </a:bodyPr>
          <a:lstStyle/>
          <a:p>
            <a:r>
              <a:rPr lang="en-US" dirty="0">
                <a:solidFill>
                  <a:schemeClr val="accent2"/>
                </a:solidFill>
              </a:rPr>
              <a:t>Gradiometers used a second counter-wound coil a given distance aware from the primary coil, which allows it to sense the gradient of a field between the two coils. </a:t>
            </a:r>
            <a:endParaRPr lang="en-GB" dirty="0">
              <a:solidFill>
                <a:schemeClr val="accent2"/>
              </a:solidFill>
            </a:endParaRPr>
          </a:p>
        </p:txBody>
      </p:sp>
      <p:grpSp>
        <p:nvGrpSpPr>
          <p:cNvPr id="13" name="Group 12">
            <a:extLst>
              <a:ext uri="{FF2B5EF4-FFF2-40B4-BE49-F238E27FC236}">
                <a16:creationId xmlns:a16="http://schemas.microsoft.com/office/drawing/2014/main" id="{C9CE703D-05A4-4E26-8611-6D91F1116E11}"/>
              </a:ext>
            </a:extLst>
          </p:cNvPr>
          <p:cNvGrpSpPr/>
          <p:nvPr/>
        </p:nvGrpSpPr>
        <p:grpSpPr>
          <a:xfrm>
            <a:off x="6082550" y="1933373"/>
            <a:ext cx="1924050" cy="3805408"/>
            <a:chOff x="6082550" y="1933373"/>
            <a:chExt cx="1924050" cy="3805408"/>
          </a:xfrm>
        </p:grpSpPr>
        <p:pic>
          <p:nvPicPr>
            <p:cNvPr id="10" name="Picture 9" descr="IMG00002">
              <a:extLst>
                <a:ext uri="{FF2B5EF4-FFF2-40B4-BE49-F238E27FC236}">
                  <a16:creationId xmlns:a16="http://schemas.microsoft.com/office/drawing/2014/main" id="{98B697E3-D70D-465D-BE86-8A0A2890F0F2}"/>
                </a:ext>
              </a:extLst>
            </p:cNvPr>
            <p:cNvPicPr>
              <a:picLocks noChangeAspect="1" noChangeArrowheads="1"/>
            </p:cNvPicPr>
            <p:nvPr/>
          </p:nvPicPr>
          <p:blipFill rotWithShape="1">
            <a:blip r:embed="rId2" cstate="print"/>
            <a:srcRect b="48348"/>
            <a:stretch/>
          </p:blipFill>
          <p:spPr bwMode="auto">
            <a:xfrm>
              <a:off x="6082550" y="1933373"/>
              <a:ext cx="1924050" cy="2485485"/>
            </a:xfrm>
            <a:prstGeom prst="rect">
              <a:avLst/>
            </a:prstGeom>
            <a:noFill/>
            <a:ln w="9525">
              <a:noFill/>
              <a:miter lim="800000"/>
              <a:headEnd/>
              <a:tailEnd/>
            </a:ln>
          </p:spPr>
        </p:pic>
        <p:pic>
          <p:nvPicPr>
            <p:cNvPr id="3" name="Picture 2">
              <a:extLst>
                <a:ext uri="{FF2B5EF4-FFF2-40B4-BE49-F238E27FC236}">
                  <a16:creationId xmlns:a16="http://schemas.microsoft.com/office/drawing/2014/main" id="{DE3989FD-16B6-448F-9570-3A20314E807E}"/>
                </a:ext>
              </a:extLst>
            </p:cNvPr>
            <p:cNvPicPr>
              <a:picLocks noChangeAspect="1"/>
            </p:cNvPicPr>
            <p:nvPr/>
          </p:nvPicPr>
          <p:blipFill>
            <a:blip r:embed="rId4"/>
            <a:stretch>
              <a:fillRect/>
            </a:stretch>
          </p:blipFill>
          <p:spPr>
            <a:xfrm>
              <a:off x="6499948" y="4430614"/>
              <a:ext cx="1282766" cy="1308167"/>
            </a:xfrm>
            <a:prstGeom prst="rect">
              <a:avLst/>
            </a:prstGeom>
          </p:spPr>
        </p:pic>
        <p:cxnSp>
          <p:nvCxnSpPr>
            <p:cNvPr id="6" name="Connector: Elbow 5">
              <a:extLst>
                <a:ext uri="{FF2B5EF4-FFF2-40B4-BE49-F238E27FC236}">
                  <a16:creationId xmlns:a16="http://schemas.microsoft.com/office/drawing/2014/main" id="{8A99C82C-CFC0-4764-8421-3A6A83B835CF}"/>
                </a:ext>
              </a:extLst>
            </p:cNvPr>
            <p:cNvCxnSpPr>
              <a:cxnSpLocks/>
            </p:cNvCxnSpPr>
            <p:nvPr/>
          </p:nvCxnSpPr>
          <p:spPr>
            <a:xfrm rot="5400000">
              <a:off x="6853216" y="4531592"/>
              <a:ext cx="292842" cy="67374"/>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7EDA069-543D-4C9C-A930-A4A7B6FDB720}"/>
                </a:ext>
              </a:extLst>
            </p:cNvPr>
            <p:cNvCxnSpPr/>
            <p:nvPr/>
          </p:nvCxnSpPr>
          <p:spPr>
            <a:xfrm>
              <a:off x="6892927" y="4418858"/>
              <a:ext cx="0" cy="292842"/>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488DCF9C-2949-449A-AF22-C3E27E7D4756}"/>
              </a:ext>
            </a:extLst>
          </p:cNvPr>
          <p:cNvSpPr txBox="1"/>
          <p:nvPr/>
        </p:nvSpPr>
        <p:spPr>
          <a:xfrm>
            <a:off x="6221219" y="5767414"/>
            <a:ext cx="1556836" cy="646331"/>
          </a:xfrm>
          <a:prstGeom prst="rect">
            <a:avLst/>
          </a:prstGeom>
          <a:noFill/>
        </p:spPr>
        <p:txBody>
          <a:bodyPr wrap="none" rtlCol="0">
            <a:spAutoFit/>
          </a:bodyPr>
          <a:lstStyle/>
          <a:p>
            <a:pPr algn="ctr"/>
            <a:r>
              <a:rPr lang="en-US" b="1" dirty="0">
                <a:solidFill>
                  <a:schemeClr val="accent2"/>
                </a:solidFill>
              </a:rPr>
              <a:t>Planar</a:t>
            </a:r>
            <a:br>
              <a:rPr lang="en-US" b="1" dirty="0">
                <a:solidFill>
                  <a:schemeClr val="accent2"/>
                </a:solidFill>
              </a:rPr>
            </a:br>
            <a:r>
              <a:rPr lang="en-US" b="1" dirty="0">
                <a:solidFill>
                  <a:schemeClr val="accent2"/>
                </a:solidFill>
              </a:rPr>
              <a:t>Gradiometer</a:t>
            </a:r>
            <a:endParaRPr lang="en-GB" b="1" dirty="0">
              <a:solidFill>
                <a:schemeClr val="accent2"/>
              </a:solidFill>
            </a:endParaRPr>
          </a:p>
        </p:txBody>
      </p:sp>
    </p:spTree>
    <p:extLst>
      <p:ext uri="{BB962C8B-B14F-4D97-AF65-F5344CB8AC3E}">
        <p14:creationId xmlns:p14="http://schemas.microsoft.com/office/powerpoint/2010/main" val="281334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From magnetometers to gradiometers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19FC1BA-CB2E-435C-B103-118E3242E150}"/>
              </a:ext>
            </a:extLst>
          </p:cNvPr>
          <p:cNvSpPr/>
          <p:nvPr/>
        </p:nvSpPr>
        <p:spPr>
          <a:xfrm>
            <a:off x="2206304" y="1391882"/>
            <a:ext cx="728383"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IMG00003">
            <a:extLst>
              <a:ext uri="{FF2B5EF4-FFF2-40B4-BE49-F238E27FC236}">
                <a16:creationId xmlns:a16="http://schemas.microsoft.com/office/drawing/2014/main" id="{4606AAAE-FA41-437F-B448-DA7068AE5CAA}"/>
              </a:ext>
            </a:extLst>
          </p:cNvPr>
          <p:cNvPicPr>
            <a:picLocks noChangeAspect="1" noChangeArrowheads="1"/>
          </p:cNvPicPr>
          <p:nvPr/>
        </p:nvPicPr>
        <p:blipFill>
          <a:blip r:embed="rId2" cstate="print"/>
          <a:srcRect b="13861"/>
          <a:stretch>
            <a:fillRect/>
          </a:stretch>
        </p:blipFill>
        <p:spPr bwMode="auto">
          <a:xfrm>
            <a:off x="10328529" y="281840"/>
            <a:ext cx="1302678" cy="2806347"/>
          </a:xfrm>
          <a:prstGeom prst="rect">
            <a:avLst/>
          </a:prstGeom>
          <a:noFill/>
          <a:ln w="9525">
            <a:noFill/>
            <a:miter lim="800000"/>
            <a:headEnd/>
            <a:tailEnd/>
          </a:ln>
        </p:spPr>
      </p:pic>
      <p:sp>
        <p:nvSpPr>
          <p:cNvPr id="26" name="TextBox 25">
            <a:extLst>
              <a:ext uri="{FF2B5EF4-FFF2-40B4-BE49-F238E27FC236}">
                <a16:creationId xmlns:a16="http://schemas.microsoft.com/office/drawing/2014/main" id="{A02A2098-AC82-44C7-9DDC-9AF4E0D3FC7C}"/>
              </a:ext>
            </a:extLst>
          </p:cNvPr>
          <p:cNvSpPr txBox="1"/>
          <p:nvPr/>
        </p:nvSpPr>
        <p:spPr>
          <a:xfrm>
            <a:off x="10328529" y="3159312"/>
            <a:ext cx="1187356" cy="430887"/>
          </a:xfrm>
          <a:prstGeom prst="rect">
            <a:avLst/>
          </a:prstGeom>
          <a:noFill/>
        </p:spPr>
        <p:txBody>
          <a:bodyPr wrap="square" rtlCol="0">
            <a:spAutoFit/>
          </a:bodyPr>
          <a:lstStyle/>
          <a:p>
            <a:pPr algn="ctr"/>
            <a:r>
              <a:rPr lang="en-US" sz="1100" b="1" dirty="0">
                <a:solidFill>
                  <a:schemeClr val="accent2"/>
                </a:solidFill>
              </a:rPr>
              <a:t>Axial</a:t>
            </a:r>
            <a:br>
              <a:rPr lang="en-US" sz="1100" b="1" dirty="0">
                <a:solidFill>
                  <a:schemeClr val="accent2"/>
                </a:solidFill>
              </a:rPr>
            </a:br>
            <a:r>
              <a:rPr lang="en-US" sz="1100" b="1" dirty="0">
                <a:solidFill>
                  <a:schemeClr val="accent2"/>
                </a:solidFill>
              </a:rPr>
              <a:t>Gradiometer</a:t>
            </a:r>
            <a:endParaRPr lang="en-GB" sz="1100" b="1" dirty="0">
              <a:solidFill>
                <a:schemeClr val="accent2"/>
              </a:solidFill>
            </a:endParaRPr>
          </a:p>
        </p:txBody>
      </p:sp>
      <p:grpSp>
        <p:nvGrpSpPr>
          <p:cNvPr id="8" name="Group 7">
            <a:extLst>
              <a:ext uri="{FF2B5EF4-FFF2-40B4-BE49-F238E27FC236}">
                <a16:creationId xmlns:a16="http://schemas.microsoft.com/office/drawing/2014/main" id="{9B147A59-BEE1-4D33-A114-8814A1214BC5}"/>
              </a:ext>
            </a:extLst>
          </p:cNvPr>
          <p:cNvGrpSpPr/>
          <p:nvPr/>
        </p:nvGrpSpPr>
        <p:grpSpPr>
          <a:xfrm>
            <a:off x="140086" y="2118575"/>
            <a:ext cx="6098502" cy="4136451"/>
            <a:chOff x="2324100" y="1402381"/>
            <a:chExt cx="6641945" cy="4495284"/>
          </a:xfrm>
        </p:grpSpPr>
        <p:pic>
          <p:nvPicPr>
            <p:cNvPr id="3" name="Picture 2">
              <a:extLst>
                <a:ext uri="{FF2B5EF4-FFF2-40B4-BE49-F238E27FC236}">
                  <a16:creationId xmlns:a16="http://schemas.microsoft.com/office/drawing/2014/main" id="{130B88D9-FFE5-46FC-8070-5892453B434F}"/>
                </a:ext>
              </a:extLst>
            </p:cNvPr>
            <p:cNvPicPr>
              <a:picLocks noChangeAspect="1"/>
            </p:cNvPicPr>
            <p:nvPr/>
          </p:nvPicPr>
          <p:blipFill rotWithShape="1">
            <a:blip r:embed="rId3"/>
            <a:srcRect l="2805"/>
            <a:stretch/>
          </p:blipFill>
          <p:spPr>
            <a:xfrm>
              <a:off x="2409062" y="1402381"/>
              <a:ext cx="6556983" cy="4495284"/>
            </a:xfrm>
            <a:prstGeom prst="rect">
              <a:avLst/>
            </a:prstGeom>
          </p:spPr>
        </p:pic>
        <p:sp>
          <p:nvSpPr>
            <p:cNvPr id="4" name="Rectangle 3">
              <a:extLst>
                <a:ext uri="{FF2B5EF4-FFF2-40B4-BE49-F238E27FC236}">
                  <a16:creationId xmlns:a16="http://schemas.microsoft.com/office/drawing/2014/main" id="{A86E4384-5833-4A9C-AB8F-3F24A740EA5F}"/>
                </a:ext>
              </a:extLst>
            </p:cNvPr>
            <p:cNvSpPr/>
            <p:nvPr/>
          </p:nvSpPr>
          <p:spPr>
            <a:xfrm>
              <a:off x="2324100" y="1552575"/>
              <a:ext cx="542925" cy="5048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AF74585C-1A27-48D1-A730-2E6BABBD2AF4}"/>
              </a:ext>
            </a:extLst>
          </p:cNvPr>
          <p:cNvGrpSpPr/>
          <p:nvPr/>
        </p:nvGrpSpPr>
        <p:grpSpPr>
          <a:xfrm>
            <a:off x="6232492" y="2567983"/>
            <a:ext cx="2743716" cy="3296620"/>
            <a:chOff x="6232492" y="2567983"/>
            <a:chExt cx="2743716" cy="3296620"/>
          </a:xfrm>
        </p:grpSpPr>
        <p:sp>
          <p:nvSpPr>
            <p:cNvPr id="9" name="Rectangle 8">
              <a:extLst>
                <a:ext uri="{FF2B5EF4-FFF2-40B4-BE49-F238E27FC236}">
                  <a16:creationId xmlns:a16="http://schemas.microsoft.com/office/drawing/2014/main" id="{E533DEA0-51D0-4D51-80BC-1895DD274A08}"/>
                </a:ext>
              </a:extLst>
            </p:cNvPr>
            <p:cNvSpPr/>
            <p:nvPr/>
          </p:nvSpPr>
          <p:spPr>
            <a:xfrm>
              <a:off x="8360903" y="5512669"/>
              <a:ext cx="390525" cy="6746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1887708-96E4-4523-9F96-E47D9A90DB7E}"/>
                </a:ext>
              </a:extLst>
            </p:cNvPr>
            <p:cNvSpPr/>
            <p:nvPr/>
          </p:nvSpPr>
          <p:spPr>
            <a:xfrm>
              <a:off x="7193159" y="3557142"/>
              <a:ext cx="390525" cy="200501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74AFB51-C27F-4072-831A-32ECA909CA70}"/>
                </a:ext>
              </a:extLst>
            </p:cNvPr>
            <p:cNvSpPr/>
            <p:nvPr/>
          </p:nvSpPr>
          <p:spPr>
            <a:xfrm>
              <a:off x="7979326" y="5186608"/>
              <a:ext cx="390525" cy="371475"/>
            </a:xfrm>
            <a:prstGeom prst="rect">
              <a:avLst/>
            </a:prstGeom>
            <a:solidFill>
              <a:srgbClr val="001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90C6741-275A-4F4A-B1FF-070247D5FDD5}"/>
                </a:ext>
              </a:extLst>
            </p:cNvPr>
            <p:cNvSpPr/>
            <p:nvPr/>
          </p:nvSpPr>
          <p:spPr>
            <a:xfrm>
              <a:off x="6811582" y="4515096"/>
              <a:ext cx="390525" cy="1042987"/>
            </a:xfrm>
            <a:prstGeom prst="rect">
              <a:avLst/>
            </a:prstGeom>
            <a:solidFill>
              <a:srgbClr val="001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D9FB469F-6D72-447D-ADFE-534EE155E89F}"/>
                </a:ext>
              </a:extLst>
            </p:cNvPr>
            <p:cNvCxnSpPr>
              <a:cxnSpLocks/>
            </p:cNvCxnSpPr>
            <p:nvPr/>
          </p:nvCxnSpPr>
          <p:spPr>
            <a:xfrm flipV="1">
              <a:off x="6651907" y="2567983"/>
              <a:ext cx="0" cy="29982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E66F4F9-FAAB-41E0-9238-75B3B6890C27}"/>
                </a:ext>
              </a:extLst>
            </p:cNvPr>
            <p:cNvSpPr txBox="1"/>
            <p:nvPr/>
          </p:nvSpPr>
          <p:spPr>
            <a:xfrm rot="16200000">
              <a:off x="5568207" y="3725136"/>
              <a:ext cx="1697901" cy="369332"/>
            </a:xfrm>
            <a:prstGeom prst="rect">
              <a:avLst/>
            </a:prstGeom>
            <a:noFill/>
          </p:spPr>
          <p:txBody>
            <a:bodyPr wrap="none" rtlCol="0">
              <a:spAutoFit/>
            </a:bodyPr>
            <a:lstStyle/>
            <a:p>
              <a:r>
                <a:rPr lang="en-US" i="1" dirty="0">
                  <a:solidFill>
                    <a:schemeClr val="accent2"/>
                  </a:solidFill>
                </a:rPr>
                <a:t>Measured field</a:t>
              </a:r>
              <a:endParaRPr lang="en-GB" i="1" dirty="0">
                <a:solidFill>
                  <a:schemeClr val="accent2"/>
                </a:solidFill>
              </a:endParaRPr>
            </a:p>
          </p:txBody>
        </p:sp>
        <p:cxnSp>
          <p:nvCxnSpPr>
            <p:cNvPr id="19" name="Straight Connector 18">
              <a:extLst>
                <a:ext uri="{FF2B5EF4-FFF2-40B4-BE49-F238E27FC236}">
                  <a16:creationId xmlns:a16="http://schemas.microsoft.com/office/drawing/2014/main" id="{6C05EBD6-9EAE-4A8F-BE47-9BFB012E03F9}"/>
                </a:ext>
              </a:extLst>
            </p:cNvPr>
            <p:cNvCxnSpPr/>
            <p:nvPr/>
          </p:nvCxnSpPr>
          <p:spPr>
            <a:xfrm>
              <a:off x="6651907" y="5566225"/>
              <a:ext cx="2324301"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E55F6BF-7D87-4116-A194-C4915C64002D}"/>
                </a:ext>
              </a:extLst>
            </p:cNvPr>
            <p:cNvSpPr/>
            <p:nvPr/>
          </p:nvSpPr>
          <p:spPr>
            <a:xfrm>
              <a:off x="6800449" y="2689454"/>
              <a:ext cx="144000" cy="143034"/>
            </a:xfrm>
            <a:prstGeom prst="rect">
              <a:avLst/>
            </a:prstGeom>
            <a:solidFill>
              <a:srgbClr val="001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0C8EDC9-9F0B-44A1-803B-37213C094179}"/>
                </a:ext>
              </a:extLst>
            </p:cNvPr>
            <p:cNvSpPr/>
            <p:nvPr/>
          </p:nvSpPr>
          <p:spPr>
            <a:xfrm>
              <a:off x="6800449" y="2913371"/>
              <a:ext cx="144000" cy="14303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43EB41D-FC7E-4D56-9FAD-18C1C79FC0EF}"/>
                </a:ext>
              </a:extLst>
            </p:cNvPr>
            <p:cNvSpPr txBox="1"/>
            <p:nvPr/>
          </p:nvSpPr>
          <p:spPr>
            <a:xfrm>
              <a:off x="6931407" y="2637156"/>
              <a:ext cx="579005" cy="261610"/>
            </a:xfrm>
            <a:prstGeom prst="rect">
              <a:avLst/>
            </a:prstGeom>
            <a:noFill/>
          </p:spPr>
          <p:txBody>
            <a:bodyPr wrap="none" rtlCol="0">
              <a:spAutoFit/>
            </a:bodyPr>
            <a:lstStyle/>
            <a:p>
              <a:r>
                <a:rPr lang="en-US" sz="1100" dirty="0">
                  <a:solidFill>
                    <a:schemeClr val="accent2"/>
                  </a:solidFill>
                </a:rPr>
                <a:t>Signal</a:t>
              </a:r>
              <a:endParaRPr lang="en-GB" sz="1100" dirty="0">
                <a:solidFill>
                  <a:schemeClr val="accent2"/>
                </a:solidFill>
              </a:endParaRPr>
            </a:p>
          </p:txBody>
        </p:sp>
        <p:sp>
          <p:nvSpPr>
            <p:cNvPr id="27" name="TextBox 26">
              <a:extLst>
                <a:ext uri="{FF2B5EF4-FFF2-40B4-BE49-F238E27FC236}">
                  <a16:creationId xmlns:a16="http://schemas.microsoft.com/office/drawing/2014/main" id="{7D58D989-3631-42B7-9E9D-9D9796F83D75}"/>
                </a:ext>
              </a:extLst>
            </p:cNvPr>
            <p:cNvSpPr txBox="1"/>
            <p:nvPr/>
          </p:nvSpPr>
          <p:spPr>
            <a:xfrm>
              <a:off x="6928634" y="2854083"/>
              <a:ext cx="546945" cy="261610"/>
            </a:xfrm>
            <a:prstGeom prst="rect">
              <a:avLst/>
            </a:prstGeom>
            <a:noFill/>
          </p:spPr>
          <p:txBody>
            <a:bodyPr wrap="none" rtlCol="0">
              <a:spAutoFit/>
            </a:bodyPr>
            <a:lstStyle/>
            <a:p>
              <a:r>
                <a:rPr lang="en-US" sz="1100" dirty="0">
                  <a:solidFill>
                    <a:schemeClr val="accent2"/>
                  </a:solidFill>
                </a:rPr>
                <a:t>Noise</a:t>
              </a:r>
              <a:endParaRPr lang="en-GB" sz="1100" dirty="0">
                <a:solidFill>
                  <a:schemeClr val="accent2"/>
                </a:solidFill>
              </a:endParaRPr>
            </a:p>
          </p:txBody>
        </p:sp>
        <p:sp>
          <p:nvSpPr>
            <p:cNvPr id="22" name="TextBox 21">
              <a:extLst>
                <a:ext uri="{FF2B5EF4-FFF2-40B4-BE49-F238E27FC236}">
                  <a16:creationId xmlns:a16="http://schemas.microsoft.com/office/drawing/2014/main" id="{552041F9-CDA6-446E-9CA0-871D7C02E594}"/>
                </a:ext>
              </a:extLst>
            </p:cNvPr>
            <p:cNvSpPr txBox="1"/>
            <p:nvPr/>
          </p:nvSpPr>
          <p:spPr>
            <a:xfrm>
              <a:off x="6559991" y="5587604"/>
              <a:ext cx="1173719" cy="276999"/>
            </a:xfrm>
            <a:prstGeom prst="rect">
              <a:avLst/>
            </a:prstGeom>
            <a:noFill/>
          </p:spPr>
          <p:txBody>
            <a:bodyPr wrap="none" rtlCol="0">
              <a:spAutoFit/>
            </a:bodyPr>
            <a:lstStyle/>
            <a:p>
              <a:r>
                <a:rPr lang="en-US" sz="1200" i="1" dirty="0">
                  <a:solidFill>
                    <a:schemeClr val="accent2"/>
                  </a:solidFill>
                </a:rPr>
                <a:t>Magnetometer</a:t>
              </a:r>
              <a:endParaRPr lang="en-GB" i="1" dirty="0">
                <a:solidFill>
                  <a:schemeClr val="accent2"/>
                </a:solidFill>
              </a:endParaRPr>
            </a:p>
          </p:txBody>
        </p:sp>
        <p:sp>
          <p:nvSpPr>
            <p:cNvPr id="28" name="TextBox 27">
              <a:extLst>
                <a:ext uri="{FF2B5EF4-FFF2-40B4-BE49-F238E27FC236}">
                  <a16:creationId xmlns:a16="http://schemas.microsoft.com/office/drawing/2014/main" id="{44ED72D0-D33B-48F8-80E3-67525EDB0195}"/>
                </a:ext>
              </a:extLst>
            </p:cNvPr>
            <p:cNvSpPr txBox="1"/>
            <p:nvPr/>
          </p:nvSpPr>
          <p:spPr>
            <a:xfrm>
              <a:off x="7829217" y="5581921"/>
              <a:ext cx="1037463" cy="276999"/>
            </a:xfrm>
            <a:prstGeom prst="rect">
              <a:avLst/>
            </a:prstGeom>
            <a:noFill/>
          </p:spPr>
          <p:txBody>
            <a:bodyPr wrap="none" rtlCol="0">
              <a:spAutoFit/>
            </a:bodyPr>
            <a:lstStyle/>
            <a:p>
              <a:r>
                <a:rPr lang="en-US" sz="1200" i="1" dirty="0">
                  <a:solidFill>
                    <a:schemeClr val="accent2"/>
                  </a:solidFill>
                </a:rPr>
                <a:t>Gradiometer</a:t>
              </a:r>
              <a:endParaRPr lang="en-GB" i="1" dirty="0">
                <a:solidFill>
                  <a:schemeClr val="accent2"/>
                </a:solidFill>
              </a:endParaRPr>
            </a:p>
          </p:txBody>
        </p:sp>
      </p:grpSp>
      <p:sp>
        <p:nvSpPr>
          <p:cNvPr id="31" name="TextBox 30">
            <a:extLst>
              <a:ext uri="{FF2B5EF4-FFF2-40B4-BE49-F238E27FC236}">
                <a16:creationId xmlns:a16="http://schemas.microsoft.com/office/drawing/2014/main" id="{143FA8BA-BCF6-423E-8674-111AEB02E8F7}"/>
              </a:ext>
            </a:extLst>
          </p:cNvPr>
          <p:cNvSpPr txBox="1"/>
          <p:nvPr/>
        </p:nvSpPr>
        <p:spPr>
          <a:xfrm>
            <a:off x="516961" y="1086506"/>
            <a:ext cx="10112940" cy="923330"/>
          </a:xfrm>
          <a:prstGeom prst="rect">
            <a:avLst/>
          </a:prstGeom>
          <a:noFill/>
        </p:spPr>
        <p:txBody>
          <a:bodyPr wrap="square" rtlCol="0">
            <a:spAutoFit/>
          </a:bodyPr>
          <a:lstStyle/>
          <a:p>
            <a:r>
              <a:rPr lang="en-US" dirty="0">
                <a:solidFill>
                  <a:schemeClr val="accent2"/>
                </a:solidFill>
              </a:rPr>
              <a:t>Sources with which generate large magnetic fields but are far away produce small field gradients.</a:t>
            </a:r>
          </a:p>
          <a:p>
            <a:r>
              <a:rPr lang="en-US" dirty="0">
                <a:solidFill>
                  <a:schemeClr val="accent2"/>
                </a:solidFill>
              </a:rPr>
              <a:t>Nearby sources generate much larger gradients. </a:t>
            </a:r>
          </a:p>
          <a:p>
            <a:r>
              <a:rPr lang="en-US" dirty="0">
                <a:solidFill>
                  <a:schemeClr val="accent2"/>
                </a:solidFill>
              </a:rPr>
              <a:t>This allows us to push up the SNR of our data. </a:t>
            </a:r>
            <a:endParaRPr lang="en-GB" dirty="0">
              <a:solidFill>
                <a:schemeClr val="accent2"/>
              </a:solidFill>
            </a:endParaRPr>
          </a:p>
        </p:txBody>
      </p:sp>
    </p:spTree>
    <p:extLst>
      <p:ext uri="{BB962C8B-B14F-4D97-AF65-F5344CB8AC3E}">
        <p14:creationId xmlns:p14="http://schemas.microsoft.com/office/powerpoint/2010/main" val="1382785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From magnetometers to gradiometers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19FC1BA-CB2E-435C-B103-118E3242E150}"/>
              </a:ext>
            </a:extLst>
          </p:cNvPr>
          <p:cNvSpPr/>
          <p:nvPr/>
        </p:nvSpPr>
        <p:spPr>
          <a:xfrm>
            <a:off x="2206304" y="1391882"/>
            <a:ext cx="728383"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43FA8BA-BCF6-423E-8674-111AEB02E8F7}"/>
              </a:ext>
            </a:extLst>
          </p:cNvPr>
          <p:cNvSpPr txBox="1"/>
          <p:nvPr/>
        </p:nvSpPr>
        <p:spPr>
          <a:xfrm>
            <a:off x="516961" y="1086506"/>
            <a:ext cx="10112940" cy="369332"/>
          </a:xfrm>
          <a:prstGeom prst="rect">
            <a:avLst/>
          </a:prstGeom>
          <a:noFill/>
        </p:spPr>
        <p:txBody>
          <a:bodyPr wrap="square" rtlCol="0">
            <a:spAutoFit/>
          </a:bodyPr>
          <a:lstStyle/>
          <a:p>
            <a:r>
              <a:rPr lang="en-US" dirty="0">
                <a:solidFill>
                  <a:schemeClr val="accent2"/>
                </a:solidFill>
              </a:rPr>
              <a:t>The field patterns from axial gradiometers and planar gradiometers look quite different.</a:t>
            </a:r>
            <a:endParaRPr lang="en-GB" dirty="0">
              <a:solidFill>
                <a:schemeClr val="accent2"/>
              </a:solidFill>
            </a:endParaRPr>
          </a:p>
        </p:txBody>
      </p:sp>
      <p:pic>
        <p:nvPicPr>
          <p:cNvPr id="6" name="Picture 5">
            <a:extLst>
              <a:ext uri="{FF2B5EF4-FFF2-40B4-BE49-F238E27FC236}">
                <a16:creationId xmlns:a16="http://schemas.microsoft.com/office/drawing/2014/main" id="{BD2A88CF-AF98-4327-B983-91567F3768D7}"/>
              </a:ext>
            </a:extLst>
          </p:cNvPr>
          <p:cNvPicPr>
            <a:picLocks noChangeAspect="1"/>
          </p:cNvPicPr>
          <p:nvPr/>
        </p:nvPicPr>
        <p:blipFill rotWithShape="1">
          <a:blip r:embed="rId2"/>
          <a:srcRect l="16459" t="30280" r="63821" b="36313"/>
          <a:stretch/>
        </p:blipFill>
        <p:spPr>
          <a:xfrm>
            <a:off x="1997475" y="2874297"/>
            <a:ext cx="2787589" cy="2622560"/>
          </a:xfrm>
          <a:prstGeom prst="rect">
            <a:avLst/>
          </a:prstGeom>
        </p:spPr>
      </p:pic>
      <p:pic>
        <p:nvPicPr>
          <p:cNvPr id="29" name="Picture 28">
            <a:extLst>
              <a:ext uri="{FF2B5EF4-FFF2-40B4-BE49-F238E27FC236}">
                <a16:creationId xmlns:a16="http://schemas.microsoft.com/office/drawing/2014/main" id="{DE485B97-6B84-4422-AF15-77AF62D72E91}"/>
              </a:ext>
            </a:extLst>
          </p:cNvPr>
          <p:cNvPicPr>
            <a:picLocks noChangeAspect="1"/>
          </p:cNvPicPr>
          <p:nvPr/>
        </p:nvPicPr>
        <p:blipFill rotWithShape="1">
          <a:blip r:embed="rId2"/>
          <a:srcRect l="60673" t="30395" r="19607" b="36198"/>
          <a:stretch/>
        </p:blipFill>
        <p:spPr>
          <a:xfrm>
            <a:off x="5239304" y="2885545"/>
            <a:ext cx="2787589" cy="2622560"/>
          </a:xfrm>
          <a:prstGeom prst="rect">
            <a:avLst/>
          </a:prstGeom>
        </p:spPr>
      </p:pic>
      <p:sp>
        <p:nvSpPr>
          <p:cNvPr id="10" name="TextBox 9">
            <a:extLst>
              <a:ext uri="{FF2B5EF4-FFF2-40B4-BE49-F238E27FC236}">
                <a16:creationId xmlns:a16="http://schemas.microsoft.com/office/drawing/2014/main" id="{969C6C85-6FEB-437A-BBBB-ED1B8CCB0D03}"/>
              </a:ext>
            </a:extLst>
          </p:cNvPr>
          <p:cNvSpPr txBox="1"/>
          <p:nvPr/>
        </p:nvSpPr>
        <p:spPr>
          <a:xfrm>
            <a:off x="5837750" y="5704882"/>
            <a:ext cx="1859805" cy="338554"/>
          </a:xfrm>
          <a:prstGeom prst="rect">
            <a:avLst/>
          </a:prstGeom>
          <a:noFill/>
        </p:spPr>
        <p:txBody>
          <a:bodyPr wrap="none" rtlCol="0">
            <a:spAutoFit/>
          </a:bodyPr>
          <a:lstStyle/>
          <a:p>
            <a:r>
              <a:rPr lang="en-GB" sz="1600" i="1" dirty="0">
                <a:solidFill>
                  <a:schemeClr val="accent2"/>
                </a:solidFill>
              </a:rPr>
              <a:t>fieldtriptoolbox.org</a:t>
            </a:r>
          </a:p>
        </p:txBody>
      </p:sp>
      <p:sp>
        <p:nvSpPr>
          <p:cNvPr id="12" name="TextBox 11">
            <a:extLst>
              <a:ext uri="{FF2B5EF4-FFF2-40B4-BE49-F238E27FC236}">
                <a16:creationId xmlns:a16="http://schemas.microsoft.com/office/drawing/2014/main" id="{7E4A19DF-580D-413A-8B6E-8E05249A6420}"/>
              </a:ext>
            </a:extLst>
          </p:cNvPr>
          <p:cNvSpPr txBox="1"/>
          <p:nvPr/>
        </p:nvSpPr>
        <p:spPr>
          <a:xfrm>
            <a:off x="3297382" y="2293854"/>
            <a:ext cx="736099" cy="369332"/>
          </a:xfrm>
          <a:prstGeom prst="rect">
            <a:avLst/>
          </a:prstGeom>
          <a:noFill/>
        </p:spPr>
        <p:txBody>
          <a:bodyPr wrap="none" rtlCol="0">
            <a:spAutoFit/>
          </a:bodyPr>
          <a:lstStyle/>
          <a:p>
            <a:r>
              <a:rPr lang="en-GB" b="1" dirty="0">
                <a:solidFill>
                  <a:schemeClr val="accent2"/>
                </a:solidFill>
              </a:rPr>
              <a:t>Axial</a:t>
            </a:r>
          </a:p>
        </p:txBody>
      </p:sp>
      <p:sp>
        <p:nvSpPr>
          <p:cNvPr id="32" name="TextBox 31">
            <a:extLst>
              <a:ext uri="{FF2B5EF4-FFF2-40B4-BE49-F238E27FC236}">
                <a16:creationId xmlns:a16="http://schemas.microsoft.com/office/drawing/2014/main" id="{6BF3C213-FFA8-4AD1-A48B-6A57E5A974E4}"/>
              </a:ext>
            </a:extLst>
          </p:cNvPr>
          <p:cNvSpPr txBox="1"/>
          <p:nvPr/>
        </p:nvSpPr>
        <p:spPr>
          <a:xfrm>
            <a:off x="6341894" y="2293854"/>
            <a:ext cx="889987" cy="369332"/>
          </a:xfrm>
          <a:prstGeom prst="rect">
            <a:avLst/>
          </a:prstGeom>
          <a:noFill/>
        </p:spPr>
        <p:txBody>
          <a:bodyPr wrap="none" rtlCol="0">
            <a:spAutoFit/>
          </a:bodyPr>
          <a:lstStyle/>
          <a:p>
            <a:r>
              <a:rPr lang="en-GB" b="1" dirty="0">
                <a:solidFill>
                  <a:schemeClr val="accent2"/>
                </a:solidFill>
              </a:rPr>
              <a:t>Planar</a:t>
            </a:r>
          </a:p>
        </p:txBody>
      </p:sp>
    </p:spTree>
    <p:extLst>
      <p:ext uri="{BB962C8B-B14F-4D97-AF65-F5344CB8AC3E}">
        <p14:creationId xmlns:p14="http://schemas.microsoft.com/office/powerpoint/2010/main" val="1003421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096665"/>
            <a:ext cx="10452101" cy="673943"/>
          </a:xfrm>
        </p:spPr>
        <p:txBody>
          <a:bodyPr/>
          <a:lstStyle/>
          <a:p>
            <a:r>
              <a:rPr lang="en-GB" dirty="0"/>
              <a:t>Part III</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C401C61F-0744-4421-BC27-7890B1B66057}"/>
              </a:ext>
            </a:extLst>
          </p:cNvPr>
          <p:cNvSpPr>
            <a:spLocks noGrp="1"/>
          </p:cNvSpPr>
          <p:nvPr>
            <p:ph sz="quarter" idx="13"/>
          </p:nvPr>
        </p:nvSpPr>
        <p:spPr>
          <a:xfrm>
            <a:off x="625473" y="2770608"/>
            <a:ext cx="10452103" cy="4908211"/>
          </a:xfrm>
        </p:spPr>
        <p:txBody>
          <a:bodyPr/>
          <a:lstStyle/>
          <a:p>
            <a:r>
              <a:rPr lang="en-GB" dirty="0">
                <a:solidFill>
                  <a:schemeClr val="accent1"/>
                </a:solidFill>
              </a:rPr>
              <a:t>Source sensitivity.</a:t>
            </a:r>
          </a:p>
          <a:p>
            <a:r>
              <a:rPr lang="en-GB" dirty="0">
                <a:solidFill>
                  <a:schemeClr val="bg1">
                    <a:lumMod val="75000"/>
                  </a:schemeClr>
                </a:solidFill>
              </a:rPr>
              <a:t>A brief introduction to source reconstruction: forward modelling</a:t>
            </a:r>
          </a:p>
          <a:p>
            <a:endParaRPr lang="en-GB" dirty="0"/>
          </a:p>
          <a:p>
            <a:endParaRPr lang="en-GB" dirty="0"/>
          </a:p>
        </p:txBody>
      </p:sp>
      <p:sp>
        <p:nvSpPr>
          <p:cNvPr id="6" name="Content Placeholder 2">
            <a:extLst>
              <a:ext uri="{FF2B5EF4-FFF2-40B4-BE49-F238E27FC236}">
                <a16:creationId xmlns:a16="http://schemas.microsoft.com/office/drawing/2014/main" id="{6D9BAAEC-9D2D-4FCD-9B71-E56F953E421E}"/>
              </a:ext>
            </a:extLst>
          </p:cNvPr>
          <p:cNvSpPr txBox="1">
            <a:spLocks/>
          </p:cNvSpPr>
          <p:nvPr/>
        </p:nvSpPr>
        <p:spPr>
          <a:xfrm>
            <a:off x="627062" y="1322552"/>
            <a:ext cx="10452103" cy="478905"/>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bg1">
                    <a:lumMod val="75000"/>
                  </a:schemeClr>
                </a:solidFill>
              </a:rPr>
              <a:t>The biophysical origin of the M/EEG signal</a:t>
            </a:r>
          </a:p>
          <a:p>
            <a:r>
              <a:rPr lang="en-GB" dirty="0">
                <a:solidFill>
                  <a:schemeClr val="bg1">
                    <a:lumMod val="75000"/>
                  </a:schemeClr>
                </a:solidFill>
              </a:rPr>
              <a:t>M/EEG instrumentation</a:t>
            </a:r>
          </a:p>
          <a:p>
            <a:endParaRPr lang="en-GB" dirty="0"/>
          </a:p>
        </p:txBody>
      </p:sp>
    </p:spTree>
    <p:extLst>
      <p:ext uri="{BB962C8B-B14F-4D97-AF65-F5344CB8AC3E}">
        <p14:creationId xmlns:p14="http://schemas.microsoft.com/office/powerpoint/2010/main" val="395947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orientation</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pic>
        <p:nvPicPr>
          <p:cNvPr id="36" name="Picture 35">
            <a:extLst>
              <a:ext uri="{FF2B5EF4-FFF2-40B4-BE49-F238E27FC236}">
                <a16:creationId xmlns:a16="http://schemas.microsoft.com/office/drawing/2014/main" id="{EF7B484A-C9B1-45E5-9811-9E3909E617E7}"/>
              </a:ext>
            </a:extLst>
          </p:cNvPr>
          <p:cNvPicPr>
            <a:picLocks noChangeAspect="1"/>
          </p:cNvPicPr>
          <p:nvPr/>
        </p:nvPicPr>
        <p:blipFill>
          <a:blip r:embed="rId2"/>
          <a:stretch>
            <a:fillRect/>
          </a:stretch>
        </p:blipFill>
        <p:spPr>
          <a:xfrm>
            <a:off x="627062" y="1698595"/>
            <a:ext cx="4803757" cy="4483506"/>
          </a:xfrm>
          <a:prstGeom prst="rect">
            <a:avLst/>
          </a:prstGeom>
        </p:spPr>
      </p:pic>
      <p:sp>
        <p:nvSpPr>
          <p:cNvPr id="37" name="TextBox 36">
            <a:extLst>
              <a:ext uri="{FF2B5EF4-FFF2-40B4-BE49-F238E27FC236}">
                <a16:creationId xmlns:a16="http://schemas.microsoft.com/office/drawing/2014/main" id="{C49139B4-8514-4158-A3C7-0C9FC2C0B220}"/>
              </a:ext>
            </a:extLst>
          </p:cNvPr>
          <p:cNvSpPr txBox="1"/>
          <p:nvPr/>
        </p:nvSpPr>
        <p:spPr>
          <a:xfrm>
            <a:off x="384451" y="2172640"/>
            <a:ext cx="761747" cy="369332"/>
          </a:xfrm>
          <a:prstGeom prst="rect">
            <a:avLst/>
          </a:prstGeom>
          <a:noFill/>
        </p:spPr>
        <p:txBody>
          <a:bodyPr wrap="none" rtlCol="0">
            <a:spAutoFit/>
          </a:bodyPr>
          <a:lstStyle/>
          <a:p>
            <a:pPr algn="r"/>
            <a:r>
              <a:rPr lang="en-GB" dirty="0">
                <a:solidFill>
                  <a:schemeClr val="accent2"/>
                </a:solidFill>
              </a:rPr>
              <a:t>Scalp</a:t>
            </a:r>
          </a:p>
        </p:txBody>
      </p:sp>
      <p:sp>
        <p:nvSpPr>
          <p:cNvPr id="38" name="TextBox 37">
            <a:extLst>
              <a:ext uri="{FF2B5EF4-FFF2-40B4-BE49-F238E27FC236}">
                <a16:creationId xmlns:a16="http://schemas.microsoft.com/office/drawing/2014/main" id="{04C9A8FC-0E60-47BC-9D17-F5BF50FEBEA4}"/>
              </a:ext>
            </a:extLst>
          </p:cNvPr>
          <p:cNvSpPr txBox="1"/>
          <p:nvPr/>
        </p:nvSpPr>
        <p:spPr>
          <a:xfrm>
            <a:off x="456375" y="2541972"/>
            <a:ext cx="684803" cy="369332"/>
          </a:xfrm>
          <a:prstGeom prst="rect">
            <a:avLst/>
          </a:prstGeom>
          <a:noFill/>
        </p:spPr>
        <p:txBody>
          <a:bodyPr wrap="none" rtlCol="0">
            <a:spAutoFit/>
          </a:bodyPr>
          <a:lstStyle/>
          <a:p>
            <a:pPr algn="r"/>
            <a:r>
              <a:rPr lang="en-GB" dirty="0">
                <a:solidFill>
                  <a:schemeClr val="accent2"/>
                </a:solidFill>
              </a:rPr>
              <a:t>Skull</a:t>
            </a:r>
          </a:p>
        </p:txBody>
      </p:sp>
      <p:sp>
        <p:nvSpPr>
          <p:cNvPr id="39" name="TextBox 38">
            <a:extLst>
              <a:ext uri="{FF2B5EF4-FFF2-40B4-BE49-F238E27FC236}">
                <a16:creationId xmlns:a16="http://schemas.microsoft.com/office/drawing/2014/main" id="{ABF4379C-D393-426B-9A75-1E2030E96831}"/>
              </a:ext>
            </a:extLst>
          </p:cNvPr>
          <p:cNvSpPr txBox="1"/>
          <p:nvPr/>
        </p:nvSpPr>
        <p:spPr>
          <a:xfrm>
            <a:off x="281859" y="3487393"/>
            <a:ext cx="864339" cy="369332"/>
          </a:xfrm>
          <a:prstGeom prst="rect">
            <a:avLst/>
          </a:prstGeom>
          <a:noFill/>
        </p:spPr>
        <p:txBody>
          <a:bodyPr wrap="none" rtlCol="0">
            <a:spAutoFit/>
          </a:bodyPr>
          <a:lstStyle/>
          <a:p>
            <a:pPr algn="r"/>
            <a:r>
              <a:rPr lang="en-GB" dirty="0">
                <a:solidFill>
                  <a:schemeClr val="accent2"/>
                </a:solidFill>
              </a:rPr>
              <a:t>Cortex</a:t>
            </a:r>
          </a:p>
        </p:txBody>
      </p:sp>
      <p:sp>
        <p:nvSpPr>
          <p:cNvPr id="40" name="TextBox 39">
            <a:extLst>
              <a:ext uri="{FF2B5EF4-FFF2-40B4-BE49-F238E27FC236}">
                <a16:creationId xmlns:a16="http://schemas.microsoft.com/office/drawing/2014/main" id="{D7809963-D256-48C8-8AC6-07EB0EBF180B}"/>
              </a:ext>
            </a:extLst>
          </p:cNvPr>
          <p:cNvSpPr txBox="1"/>
          <p:nvPr/>
        </p:nvSpPr>
        <p:spPr>
          <a:xfrm>
            <a:off x="540265" y="1162017"/>
            <a:ext cx="8058616" cy="369332"/>
          </a:xfrm>
          <a:prstGeom prst="rect">
            <a:avLst/>
          </a:prstGeom>
          <a:noFill/>
        </p:spPr>
        <p:txBody>
          <a:bodyPr wrap="none" rtlCol="0">
            <a:spAutoFit/>
          </a:bodyPr>
          <a:lstStyle/>
          <a:p>
            <a:r>
              <a:rPr lang="en-GB" dirty="0">
                <a:solidFill>
                  <a:schemeClr val="accent2"/>
                </a:solidFill>
              </a:rPr>
              <a:t>Bulk current flow from EPSPs is oriented perpendicular to the cortical ribbon.</a:t>
            </a:r>
          </a:p>
        </p:txBody>
      </p:sp>
      <p:cxnSp>
        <p:nvCxnSpPr>
          <p:cNvPr id="42" name="Straight Connector 41">
            <a:extLst>
              <a:ext uri="{FF2B5EF4-FFF2-40B4-BE49-F238E27FC236}">
                <a16:creationId xmlns:a16="http://schemas.microsoft.com/office/drawing/2014/main" id="{5B67D00C-CFC4-4316-88E8-7A28E10150A2}"/>
              </a:ext>
            </a:extLst>
          </p:cNvPr>
          <p:cNvCxnSpPr>
            <a:cxnSpLocks/>
          </p:cNvCxnSpPr>
          <p:nvPr/>
        </p:nvCxnSpPr>
        <p:spPr>
          <a:xfrm flipH="1">
            <a:off x="4714613" y="5570290"/>
            <a:ext cx="487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0897DE47-6EF8-4DAF-A337-F326A72B9C02}"/>
              </a:ext>
            </a:extLst>
          </p:cNvPr>
          <p:cNvSpPr txBox="1"/>
          <p:nvPr/>
        </p:nvSpPr>
        <p:spPr>
          <a:xfrm>
            <a:off x="5162924" y="5385624"/>
            <a:ext cx="877163" cy="369332"/>
          </a:xfrm>
          <a:prstGeom prst="rect">
            <a:avLst/>
          </a:prstGeom>
          <a:noFill/>
        </p:spPr>
        <p:txBody>
          <a:bodyPr wrap="none" rtlCol="0">
            <a:spAutoFit/>
          </a:bodyPr>
          <a:lstStyle/>
          <a:p>
            <a:r>
              <a:rPr lang="en-GB" dirty="0">
                <a:solidFill>
                  <a:schemeClr val="accent2"/>
                </a:solidFill>
              </a:rPr>
              <a:t>Sulcus</a:t>
            </a:r>
          </a:p>
        </p:txBody>
      </p:sp>
      <p:cxnSp>
        <p:nvCxnSpPr>
          <p:cNvPr id="45" name="Straight Connector 44">
            <a:extLst>
              <a:ext uri="{FF2B5EF4-FFF2-40B4-BE49-F238E27FC236}">
                <a16:creationId xmlns:a16="http://schemas.microsoft.com/office/drawing/2014/main" id="{3DC50542-98C6-44D0-94DA-B6B1984665FA}"/>
              </a:ext>
            </a:extLst>
          </p:cNvPr>
          <p:cNvCxnSpPr>
            <a:cxnSpLocks/>
            <a:stCxn id="46" idx="1"/>
          </p:cNvCxnSpPr>
          <p:nvPr/>
        </p:nvCxnSpPr>
        <p:spPr>
          <a:xfrm flipH="1">
            <a:off x="4569575" y="3672059"/>
            <a:ext cx="5933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B035FE0-8BA7-49DB-AB16-3B018382D62F}"/>
              </a:ext>
            </a:extLst>
          </p:cNvPr>
          <p:cNvSpPr txBox="1"/>
          <p:nvPr/>
        </p:nvSpPr>
        <p:spPr>
          <a:xfrm>
            <a:off x="5162923" y="3487393"/>
            <a:ext cx="800219" cy="369332"/>
          </a:xfrm>
          <a:prstGeom prst="rect">
            <a:avLst/>
          </a:prstGeom>
          <a:noFill/>
        </p:spPr>
        <p:txBody>
          <a:bodyPr wrap="none" rtlCol="0">
            <a:spAutoFit/>
          </a:bodyPr>
          <a:lstStyle/>
          <a:p>
            <a:r>
              <a:rPr lang="en-GB" dirty="0">
                <a:solidFill>
                  <a:schemeClr val="accent2"/>
                </a:solidFill>
              </a:rPr>
              <a:t>Gyrus</a:t>
            </a:r>
          </a:p>
        </p:txBody>
      </p:sp>
      <p:sp>
        <p:nvSpPr>
          <p:cNvPr id="51" name="TextBox 50">
            <a:extLst>
              <a:ext uri="{FF2B5EF4-FFF2-40B4-BE49-F238E27FC236}">
                <a16:creationId xmlns:a16="http://schemas.microsoft.com/office/drawing/2014/main" id="{79AE3ADF-2DF6-4914-B9A6-F01365314E40}"/>
              </a:ext>
            </a:extLst>
          </p:cNvPr>
          <p:cNvSpPr txBox="1"/>
          <p:nvPr/>
        </p:nvSpPr>
        <p:spPr>
          <a:xfrm>
            <a:off x="6174297" y="1757141"/>
            <a:ext cx="5306956" cy="2862322"/>
          </a:xfrm>
          <a:prstGeom prst="rect">
            <a:avLst/>
          </a:prstGeom>
          <a:noFill/>
        </p:spPr>
        <p:txBody>
          <a:bodyPr wrap="square" rtlCol="0">
            <a:spAutoFit/>
          </a:bodyPr>
          <a:lstStyle/>
          <a:p>
            <a:r>
              <a:rPr lang="en-GB" dirty="0">
                <a:solidFill>
                  <a:schemeClr val="accent2"/>
                </a:solidFill>
              </a:rPr>
              <a:t>Orientation of source is important….</a:t>
            </a:r>
          </a:p>
          <a:p>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EEG can detect both </a:t>
            </a:r>
            <a:r>
              <a:rPr lang="en-GB" dirty="0">
                <a:solidFill>
                  <a:srgbClr val="4B5ACE"/>
                </a:solidFill>
              </a:rPr>
              <a:t>tangential</a:t>
            </a:r>
            <a:r>
              <a:rPr lang="en-GB" dirty="0">
                <a:solidFill>
                  <a:schemeClr val="accent2"/>
                </a:solidFill>
              </a:rPr>
              <a:t> and </a:t>
            </a:r>
            <a:r>
              <a:rPr lang="en-GB" dirty="0">
                <a:solidFill>
                  <a:srgbClr val="EE1C2E"/>
                </a:solidFill>
              </a:rPr>
              <a:t>radial</a:t>
            </a:r>
            <a:r>
              <a:rPr lang="en-GB" dirty="0">
                <a:solidFill>
                  <a:schemeClr val="accent2"/>
                </a:solidFill>
              </a:rPr>
              <a:t> oriented dipoles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MEG can see </a:t>
            </a:r>
            <a:r>
              <a:rPr lang="en-GB" dirty="0">
                <a:solidFill>
                  <a:srgbClr val="4A59CE"/>
                </a:solidFill>
              </a:rPr>
              <a:t>tangential</a:t>
            </a:r>
            <a:r>
              <a:rPr lang="en-GB" dirty="0">
                <a:solidFill>
                  <a:schemeClr val="accent2"/>
                </a:solidFill>
              </a:rPr>
              <a:t>, but struggles to sense </a:t>
            </a:r>
            <a:r>
              <a:rPr lang="en-GB" dirty="0">
                <a:solidFill>
                  <a:srgbClr val="F24D5B"/>
                </a:solidFill>
              </a:rPr>
              <a:t>radial</a:t>
            </a:r>
            <a:r>
              <a:rPr lang="en-GB" dirty="0">
                <a:solidFill>
                  <a:schemeClr val="accent2"/>
                </a:solidFill>
              </a:rPr>
              <a:t> dipoles</a:t>
            </a:r>
          </a:p>
          <a:p>
            <a:pPr marL="742950" lvl="1" indent="-285750">
              <a:buFont typeface="Arial" panose="020B0604020202020204" pitchFamily="34" charset="0"/>
              <a:buChar char="•"/>
            </a:pPr>
            <a:r>
              <a:rPr lang="en-GB" dirty="0">
                <a:solidFill>
                  <a:schemeClr val="accent2"/>
                </a:solidFill>
              </a:rPr>
              <a:t>If you assume a symmetric sphere for the head, radial dipoles are </a:t>
            </a:r>
            <a:r>
              <a:rPr lang="en-GB" b="1" i="1" dirty="0">
                <a:solidFill>
                  <a:schemeClr val="accent2"/>
                </a:solidFill>
              </a:rPr>
              <a:t>impossible </a:t>
            </a:r>
            <a:r>
              <a:rPr lang="en-GB" dirty="0">
                <a:solidFill>
                  <a:schemeClr val="accent2"/>
                </a:solidFill>
              </a:rPr>
              <a:t>to detect!</a:t>
            </a:r>
            <a:endParaRPr lang="en-GB" b="1" i="1" dirty="0">
              <a:solidFill>
                <a:schemeClr val="accent2"/>
              </a:solidFill>
            </a:endParaRPr>
          </a:p>
        </p:txBody>
      </p:sp>
    </p:spTree>
    <p:extLst>
      <p:ext uri="{BB962C8B-B14F-4D97-AF65-F5344CB8AC3E}">
        <p14:creationId xmlns:p14="http://schemas.microsoft.com/office/powerpoint/2010/main" val="1869964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orientation</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40" name="TextBox 39">
            <a:extLst>
              <a:ext uri="{FF2B5EF4-FFF2-40B4-BE49-F238E27FC236}">
                <a16:creationId xmlns:a16="http://schemas.microsoft.com/office/drawing/2014/main" id="{D7809963-D256-48C8-8AC6-07EB0EBF180B}"/>
              </a:ext>
            </a:extLst>
          </p:cNvPr>
          <p:cNvSpPr txBox="1"/>
          <p:nvPr/>
        </p:nvSpPr>
        <p:spPr>
          <a:xfrm>
            <a:off x="540265" y="1162017"/>
            <a:ext cx="6678431" cy="369332"/>
          </a:xfrm>
          <a:prstGeom prst="rect">
            <a:avLst/>
          </a:prstGeom>
          <a:noFill/>
        </p:spPr>
        <p:txBody>
          <a:bodyPr wrap="none" rtlCol="0">
            <a:spAutoFit/>
          </a:bodyPr>
          <a:lstStyle/>
          <a:p>
            <a:r>
              <a:rPr lang="en-GB" dirty="0">
                <a:solidFill>
                  <a:schemeClr val="accent2"/>
                </a:solidFill>
              </a:rPr>
              <a:t>So what’s the point if MEG cannot see sources in the gyri/sulci?</a:t>
            </a:r>
          </a:p>
        </p:txBody>
      </p:sp>
      <p:pic>
        <p:nvPicPr>
          <p:cNvPr id="15" name="Picture 14" descr="gyral_sources.jpg">
            <a:extLst>
              <a:ext uri="{FF2B5EF4-FFF2-40B4-BE49-F238E27FC236}">
                <a16:creationId xmlns:a16="http://schemas.microsoft.com/office/drawing/2014/main" id="{D85D5D38-B1E0-4646-8B64-6AB5B043DDF2}"/>
              </a:ext>
            </a:extLst>
          </p:cNvPr>
          <p:cNvPicPr>
            <a:picLocks noChangeAspect="1"/>
          </p:cNvPicPr>
          <p:nvPr/>
        </p:nvPicPr>
        <p:blipFill>
          <a:blip r:embed="rId2" cstate="print"/>
          <a:stretch>
            <a:fillRect/>
          </a:stretch>
        </p:blipFill>
        <p:spPr>
          <a:xfrm>
            <a:off x="270676" y="1921748"/>
            <a:ext cx="6948020" cy="3499598"/>
          </a:xfrm>
          <a:prstGeom prst="rect">
            <a:avLst/>
          </a:prstGeom>
        </p:spPr>
      </p:pic>
      <p:sp>
        <p:nvSpPr>
          <p:cNvPr id="3" name="TextBox 2">
            <a:extLst>
              <a:ext uri="{FF2B5EF4-FFF2-40B4-BE49-F238E27FC236}">
                <a16:creationId xmlns:a16="http://schemas.microsoft.com/office/drawing/2014/main" id="{936BA638-5D2C-40B3-AB56-32BD825396B4}"/>
              </a:ext>
            </a:extLst>
          </p:cNvPr>
          <p:cNvSpPr txBox="1"/>
          <p:nvPr/>
        </p:nvSpPr>
        <p:spPr>
          <a:xfrm>
            <a:off x="4591397" y="5657856"/>
            <a:ext cx="2521844" cy="307777"/>
          </a:xfrm>
          <a:prstGeom prst="rect">
            <a:avLst/>
          </a:prstGeom>
          <a:noFill/>
        </p:spPr>
        <p:txBody>
          <a:bodyPr wrap="none" rtlCol="0">
            <a:spAutoFit/>
          </a:bodyPr>
          <a:lstStyle/>
          <a:p>
            <a:r>
              <a:rPr lang="en-GB" sz="1400" i="1" dirty="0">
                <a:solidFill>
                  <a:schemeClr val="accent2"/>
                </a:solidFill>
              </a:rPr>
              <a:t>Hillebrand and Barnes (2002)</a:t>
            </a:r>
          </a:p>
        </p:txBody>
      </p:sp>
      <p:sp>
        <p:nvSpPr>
          <p:cNvPr id="19" name="TextBox 18">
            <a:extLst>
              <a:ext uri="{FF2B5EF4-FFF2-40B4-BE49-F238E27FC236}">
                <a16:creationId xmlns:a16="http://schemas.microsoft.com/office/drawing/2014/main" id="{35C49B8F-CD67-42AB-B237-2A5457DE628C}"/>
              </a:ext>
            </a:extLst>
          </p:cNvPr>
          <p:cNvSpPr txBox="1"/>
          <p:nvPr/>
        </p:nvSpPr>
        <p:spPr>
          <a:xfrm>
            <a:off x="7218696" y="1531349"/>
            <a:ext cx="4262557" cy="286232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The head isn’t a perfect sphere.</a:t>
            </a:r>
          </a:p>
          <a:p>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Even if you assume it is very few sources are truly radial</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Most sources are not point sources, so will likely contain a tangential component.</a:t>
            </a:r>
          </a:p>
          <a:p>
            <a:pPr marL="285750" indent="-285750">
              <a:buFont typeface="Arial" panose="020B0604020202020204" pitchFamily="34" charset="0"/>
              <a:buChar char="•"/>
            </a:pPr>
            <a:endParaRPr lang="en-GB" dirty="0">
              <a:solidFill>
                <a:schemeClr val="accent2"/>
              </a:solidFill>
            </a:endParaRPr>
          </a:p>
          <a:p>
            <a:r>
              <a:rPr lang="en-GB" i="1" dirty="0" err="1">
                <a:solidFill>
                  <a:schemeClr val="accent2"/>
                </a:solidFill>
              </a:rPr>
              <a:t>tl;dr</a:t>
            </a:r>
            <a:r>
              <a:rPr lang="en-GB" i="1" dirty="0">
                <a:solidFill>
                  <a:schemeClr val="accent2"/>
                </a:solidFill>
              </a:rPr>
              <a:t> - it’s not a massive concern.</a:t>
            </a:r>
          </a:p>
        </p:txBody>
      </p:sp>
    </p:spTree>
    <p:extLst>
      <p:ext uri="{BB962C8B-B14F-4D97-AF65-F5344CB8AC3E}">
        <p14:creationId xmlns:p14="http://schemas.microsoft.com/office/powerpoint/2010/main" val="1389589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extent</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pic>
        <p:nvPicPr>
          <p:cNvPr id="2" name="Picture 1">
            <a:extLst>
              <a:ext uri="{FF2B5EF4-FFF2-40B4-BE49-F238E27FC236}">
                <a16:creationId xmlns:a16="http://schemas.microsoft.com/office/drawing/2014/main" id="{2E5CF09C-5A42-4427-A774-4C756CA09A12}"/>
              </a:ext>
            </a:extLst>
          </p:cNvPr>
          <p:cNvPicPr>
            <a:picLocks noChangeAspect="1"/>
          </p:cNvPicPr>
          <p:nvPr/>
        </p:nvPicPr>
        <p:blipFill>
          <a:blip r:embed="rId2"/>
          <a:stretch>
            <a:fillRect/>
          </a:stretch>
        </p:blipFill>
        <p:spPr>
          <a:xfrm>
            <a:off x="2278537" y="1725558"/>
            <a:ext cx="5774747" cy="4264761"/>
          </a:xfrm>
          <a:prstGeom prst="rect">
            <a:avLst/>
          </a:prstGeom>
        </p:spPr>
      </p:pic>
      <p:sp>
        <p:nvSpPr>
          <p:cNvPr id="6" name="TextBox 5">
            <a:extLst>
              <a:ext uri="{FF2B5EF4-FFF2-40B4-BE49-F238E27FC236}">
                <a16:creationId xmlns:a16="http://schemas.microsoft.com/office/drawing/2014/main" id="{1BD6F416-0412-43C1-86DF-002ACC305E9A}"/>
              </a:ext>
            </a:extLst>
          </p:cNvPr>
          <p:cNvSpPr txBox="1"/>
          <p:nvPr/>
        </p:nvSpPr>
        <p:spPr>
          <a:xfrm>
            <a:off x="6378075" y="5912360"/>
            <a:ext cx="1745991" cy="307777"/>
          </a:xfrm>
          <a:prstGeom prst="rect">
            <a:avLst/>
          </a:prstGeom>
          <a:noFill/>
        </p:spPr>
        <p:txBody>
          <a:bodyPr wrap="none" rtlCol="0">
            <a:spAutoFit/>
          </a:bodyPr>
          <a:lstStyle/>
          <a:p>
            <a:r>
              <a:rPr lang="en-GB" sz="1400" i="1" dirty="0" err="1">
                <a:solidFill>
                  <a:schemeClr val="accent2"/>
                </a:solidFill>
              </a:rPr>
              <a:t>Ahlfors</a:t>
            </a:r>
            <a:r>
              <a:rPr lang="en-GB" sz="1400" i="1" dirty="0">
                <a:solidFill>
                  <a:schemeClr val="accent2"/>
                </a:solidFill>
              </a:rPr>
              <a:t> et al. (2010)</a:t>
            </a:r>
          </a:p>
        </p:txBody>
      </p:sp>
      <p:sp>
        <p:nvSpPr>
          <p:cNvPr id="7" name="TextBox 6">
            <a:extLst>
              <a:ext uri="{FF2B5EF4-FFF2-40B4-BE49-F238E27FC236}">
                <a16:creationId xmlns:a16="http://schemas.microsoft.com/office/drawing/2014/main" id="{035F120C-0899-42D2-8663-51FF3DF5FC3D}"/>
              </a:ext>
            </a:extLst>
          </p:cNvPr>
          <p:cNvSpPr txBox="1"/>
          <p:nvPr/>
        </p:nvSpPr>
        <p:spPr>
          <a:xfrm>
            <a:off x="551561" y="1154796"/>
            <a:ext cx="9058890" cy="369332"/>
          </a:xfrm>
          <a:prstGeom prst="rect">
            <a:avLst/>
          </a:prstGeom>
          <a:noFill/>
        </p:spPr>
        <p:txBody>
          <a:bodyPr wrap="none" rtlCol="0">
            <a:spAutoFit/>
          </a:bodyPr>
          <a:lstStyle/>
          <a:p>
            <a:r>
              <a:rPr lang="en-GB" dirty="0">
                <a:solidFill>
                  <a:schemeClr val="accent2"/>
                </a:solidFill>
              </a:rPr>
              <a:t>Extended and neighbouring sources can lead to source cancellation at the sensor level.</a:t>
            </a:r>
          </a:p>
        </p:txBody>
      </p:sp>
    </p:spTree>
    <p:extLst>
      <p:ext uri="{BB962C8B-B14F-4D97-AF65-F5344CB8AC3E}">
        <p14:creationId xmlns:p14="http://schemas.microsoft.com/office/powerpoint/2010/main" val="1898500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depth</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TextBox 6">
            <a:extLst>
              <a:ext uri="{FF2B5EF4-FFF2-40B4-BE49-F238E27FC236}">
                <a16:creationId xmlns:a16="http://schemas.microsoft.com/office/drawing/2014/main" id="{035F120C-0899-42D2-8663-51FF3DF5FC3D}"/>
              </a:ext>
            </a:extLst>
          </p:cNvPr>
          <p:cNvSpPr txBox="1"/>
          <p:nvPr/>
        </p:nvSpPr>
        <p:spPr>
          <a:xfrm>
            <a:off x="551561" y="1154796"/>
            <a:ext cx="5134739" cy="369332"/>
          </a:xfrm>
          <a:prstGeom prst="rect">
            <a:avLst/>
          </a:prstGeom>
          <a:noFill/>
        </p:spPr>
        <p:txBody>
          <a:bodyPr wrap="none" rtlCol="0">
            <a:spAutoFit/>
          </a:bodyPr>
          <a:lstStyle/>
          <a:p>
            <a:r>
              <a:rPr lang="en-GB" dirty="0">
                <a:solidFill>
                  <a:schemeClr val="accent2"/>
                </a:solidFill>
              </a:rPr>
              <a:t>Depth is a limiting factor in MEG measurements.</a:t>
            </a:r>
          </a:p>
        </p:txBody>
      </p:sp>
      <p:pic>
        <p:nvPicPr>
          <p:cNvPr id="3" name="Picture 2">
            <a:extLst>
              <a:ext uri="{FF2B5EF4-FFF2-40B4-BE49-F238E27FC236}">
                <a16:creationId xmlns:a16="http://schemas.microsoft.com/office/drawing/2014/main" id="{F522D21A-ECE4-41EA-88A5-482C06C6F326}"/>
              </a:ext>
            </a:extLst>
          </p:cNvPr>
          <p:cNvPicPr>
            <a:picLocks noChangeAspect="1"/>
          </p:cNvPicPr>
          <p:nvPr/>
        </p:nvPicPr>
        <p:blipFill>
          <a:blip r:embed="rId2"/>
          <a:stretch>
            <a:fillRect/>
          </a:stretch>
        </p:blipFill>
        <p:spPr>
          <a:xfrm>
            <a:off x="971531" y="1524128"/>
            <a:ext cx="9331781" cy="2912960"/>
          </a:xfrm>
          <a:prstGeom prst="rect">
            <a:avLst/>
          </a:prstGeom>
        </p:spPr>
      </p:pic>
      <p:sp>
        <p:nvSpPr>
          <p:cNvPr id="9" name="TextBox 8">
            <a:extLst>
              <a:ext uri="{FF2B5EF4-FFF2-40B4-BE49-F238E27FC236}">
                <a16:creationId xmlns:a16="http://schemas.microsoft.com/office/drawing/2014/main" id="{5EBBC4E2-13A9-4D31-9ACD-5279879E6AA1}"/>
              </a:ext>
            </a:extLst>
          </p:cNvPr>
          <p:cNvSpPr txBox="1"/>
          <p:nvPr/>
        </p:nvSpPr>
        <p:spPr>
          <a:xfrm>
            <a:off x="1040477" y="4505796"/>
            <a:ext cx="2521844" cy="307777"/>
          </a:xfrm>
          <a:prstGeom prst="rect">
            <a:avLst/>
          </a:prstGeom>
          <a:noFill/>
        </p:spPr>
        <p:txBody>
          <a:bodyPr wrap="none" rtlCol="0">
            <a:spAutoFit/>
          </a:bodyPr>
          <a:lstStyle/>
          <a:p>
            <a:r>
              <a:rPr lang="en-GB" sz="1400" i="1" dirty="0">
                <a:solidFill>
                  <a:schemeClr val="accent2"/>
                </a:solidFill>
              </a:rPr>
              <a:t>Hillebrand and Barnes (2002)</a:t>
            </a:r>
          </a:p>
        </p:txBody>
      </p:sp>
      <p:sp>
        <p:nvSpPr>
          <p:cNvPr id="10" name="TextBox 9">
            <a:extLst>
              <a:ext uri="{FF2B5EF4-FFF2-40B4-BE49-F238E27FC236}">
                <a16:creationId xmlns:a16="http://schemas.microsoft.com/office/drawing/2014/main" id="{D7AED5CB-064F-4A58-A9AD-99D88E15671E}"/>
              </a:ext>
            </a:extLst>
          </p:cNvPr>
          <p:cNvSpPr txBox="1"/>
          <p:nvPr/>
        </p:nvSpPr>
        <p:spPr>
          <a:xfrm>
            <a:off x="502682" y="5059235"/>
            <a:ext cx="8283178"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2"/>
                </a:solidFill>
              </a:rPr>
              <a:t>Sensor-level amplitude decreases with distance from source (</a:t>
            </a:r>
            <a:r>
              <a:rPr lang="en-US" dirty="0">
                <a:solidFill>
                  <a:schemeClr val="accent2"/>
                </a:solidFill>
              </a:rPr>
              <a:t>1/r</a:t>
            </a:r>
            <a:r>
              <a:rPr lang="en-US" baseline="30000" dirty="0">
                <a:solidFill>
                  <a:schemeClr val="accent2"/>
                </a:solidFill>
              </a:rPr>
              <a:t>2</a:t>
            </a:r>
            <a:r>
              <a:rPr lang="en-US" dirty="0">
                <a:solidFill>
                  <a:schemeClr val="accent2"/>
                </a:solidFill>
              </a:rPr>
              <a:t>)</a:t>
            </a:r>
          </a:p>
          <a:p>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Deeper sources appear more radial, which MEG is less sensitive to</a:t>
            </a:r>
            <a:r>
              <a:rPr lang="en-GB" dirty="0">
                <a:solidFill>
                  <a:schemeClr val="accent2"/>
                </a:solidFill>
              </a:rPr>
              <a:t> </a:t>
            </a:r>
          </a:p>
        </p:txBody>
      </p:sp>
    </p:spTree>
    <p:extLst>
      <p:ext uri="{BB962C8B-B14F-4D97-AF65-F5344CB8AC3E}">
        <p14:creationId xmlns:p14="http://schemas.microsoft.com/office/powerpoint/2010/main" val="103420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depth</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TextBox 6">
            <a:extLst>
              <a:ext uri="{FF2B5EF4-FFF2-40B4-BE49-F238E27FC236}">
                <a16:creationId xmlns:a16="http://schemas.microsoft.com/office/drawing/2014/main" id="{035F120C-0899-42D2-8663-51FF3DF5FC3D}"/>
              </a:ext>
            </a:extLst>
          </p:cNvPr>
          <p:cNvSpPr txBox="1"/>
          <p:nvPr/>
        </p:nvSpPr>
        <p:spPr>
          <a:xfrm>
            <a:off x="551561" y="1154796"/>
            <a:ext cx="5079276" cy="369332"/>
          </a:xfrm>
          <a:prstGeom prst="rect">
            <a:avLst/>
          </a:prstGeom>
          <a:noFill/>
        </p:spPr>
        <p:txBody>
          <a:bodyPr wrap="none" rtlCol="0">
            <a:spAutoFit/>
          </a:bodyPr>
          <a:lstStyle/>
          <a:p>
            <a:r>
              <a:rPr lang="en-GB" dirty="0">
                <a:solidFill>
                  <a:schemeClr val="accent2"/>
                </a:solidFill>
              </a:rPr>
              <a:t>Its hard, but not impossible given sufficient SNR</a:t>
            </a:r>
          </a:p>
        </p:txBody>
      </p:sp>
      <p:pic>
        <p:nvPicPr>
          <p:cNvPr id="11" name="Picture 10">
            <a:extLst>
              <a:ext uri="{FF2B5EF4-FFF2-40B4-BE49-F238E27FC236}">
                <a16:creationId xmlns:a16="http://schemas.microsoft.com/office/drawing/2014/main" id="{808EF9B9-475D-4F54-B77D-F053F8285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011" y="633675"/>
            <a:ext cx="4879583" cy="3283005"/>
          </a:xfrm>
          <a:prstGeom prst="rect">
            <a:avLst/>
          </a:prstGeom>
        </p:spPr>
      </p:pic>
      <p:sp>
        <p:nvSpPr>
          <p:cNvPr id="2" name="TextBox 1">
            <a:extLst>
              <a:ext uri="{FF2B5EF4-FFF2-40B4-BE49-F238E27FC236}">
                <a16:creationId xmlns:a16="http://schemas.microsoft.com/office/drawing/2014/main" id="{0C3AD30E-74AC-4E69-900A-01D5C9B0D24F}"/>
              </a:ext>
            </a:extLst>
          </p:cNvPr>
          <p:cNvSpPr txBox="1"/>
          <p:nvPr/>
        </p:nvSpPr>
        <p:spPr>
          <a:xfrm>
            <a:off x="9396859" y="3427996"/>
            <a:ext cx="1682304" cy="307777"/>
          </a:xfrm>
          <a:prstGeom prst="rect">
            <a:avLst/>
          </a:prstGeom>
          <a:noFill/>
        </p:spPr>
        <p:txBody>
          <a:bodyPr wrap="square" rtlCol="0">
            <a:spAutoFit/>
          </a:bodyPr>
          <a:lstStyle/>
          <a:p>
            <a:r>
              <a:rPr lang="en-GB" sz="1400" i="1" dirty="0" err="1">
                <a:solidFill>
                  <a:schemeClr val="accent2"/>
                </a:solidFill>
              </a:rPr>
              <a:t>Pizzo</a:t>
            </a:r>
            <a:r>
              <a:rPr lang="en-GB" sz="1400" i="1" dirty="0">
                <a:solidFill>
                  <a:schemeClr val="accent2"/>
                </a:solidFill>
              </a:rPr>
              <a:t> et al. (2019)</a:t>
            </a:r>
          </a:p>
        </p:txBody>
      </p:sp>
      <p:pic>
        <p:nvPicPr>
          <p:cNvPr id="6" name="Picture 5">
            <a:extLst>
              <a:ext uri="{FF2B5EF4-FFF2-40B4-BE49-F238E27FC236}">
                <a16:creationId xmlns:a16="http://schemas.microsoft.com/office/drawing/2014/main" id="{A5488C27-D0D3-46FA-A0D4-B1E6F62F7ACC}"/>
              </a:ext>
            </a:extLst>
          </p:cNvPr>
          <p:cNvPicPr>
            <a:picLocks noChangeAspect="1"/>
          </p:cNvPicPr>
          <p:nvPr/>
        </p:nvPicPr>
        <p:blipFill>
          <a:blip r:embed="rId3"/>
          <a:stretch>
            <a:fillRect/>
          </a:stretch>
        </p:blipFill>
        <p:spPr>
          <a:xfrm>
            <a:off x="412741" y="2597825"/>
            <a:ext cx="5356915" cy="3152793"/>
          </a:xfrm>
          <a:prstGeom prst="rect">
            <a:avLst/>
          </a:prstGeom>
        </p:spPr>
      </p:pic>
      <p:sp>
        <p:nvSpPr>
          <p:cNvPr id="8" name="TextBox 7">
            <a:extLst>
              <a:ext uri="{FF2B5EF4-FFF2-40B4-BE49-F238E27FC236}">
                <a16:creationId xmlns:a16="http://schemas.microsoft.com/office/drawing/2014/main" id="{41E7B02E-B0B1-4544-9B9A-D815AD3A5434}"/>
              </a:ext>
            </a:extLst>
          </p:cNvPr>
          <p:cNvSpPr txBox="1"/>
          <p:nvPr/>
        </p:nvSpPr>
        <p:spPr>
          <a:xfrm>
            <a:off x="3451860" y="5737211"/>
            <a:ext cx="1685077" cy="307777"/>
          </a:xfrm>
          <a:prstGeom prst="rect">
            <a:avLst/>
          </a:prstGeom>
          <a:noFill/>
        </p:spPr>
        <p:txBody>
          <a:bodyPr wrap="none" rtlCol="0">
            <a:spAutoFit/>
          </a:bodyPr>
          <a:lstStyle/>
          <a:p>
            <a:r>
              <a:rPr lang="en-GB" sz="1400" i="1" dirty="0">
                <a:solidFill>
                  <a:schemeClr val="accent2"/>
                </a:solidFill>
              </a:rPr>
              <a:t>Meyer et al. (2017)</a:t>
            </a:r>
          </a:p>
        </p:txBody>
      </p:sp>
    </p:spTree>
    <p:extLst>
      <p:ext uri="{BB962C8B-B14F-4D97-AF65-F5344CB8AC3E}">
        <p14:creationId xmlns:p14="http://schemas.microsoft.com/office/powerpoint/2010/main" val="2224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096665"/>
            <a:ext cx="10452101" cy="673943"/>
          </a:xfrm>
        </p:spPr>
        <p:txBody>
          <a:bodyPr/>
          <a:lstStyle/>
          <a:p>
            <a:r>
              <a:rPr lang="en-GB" dirty="0"/>
              <a:t>Part I</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C401C61F-0744-4421-BC27-7890B1B66057}"/>
              </a:ext>
            </a:extLst>
          </p:cNvPr>
          <p:cNvSpPr>
            <a:spLocks noGrp="1"/>
          </p:cNvSpPr>
          <p:nvPr>
            <p:ph sz="quarter" idx="13"/>
          </p:nvPr>
        </p:nvSpPr>
        <p:spPr>
          <a:xfrm>
            <a:off x="625473" y="2770608"/>
            <a:ext cx="10452103" cy="4908211"/>
          </a:xfrm>
        </p:spPr>
        <p:txBody>
          <a:bodyPr/>
          <a:lstStyle/>
          <a:p>
            <a:r>
              <a:rPr lang="en-GB" dirty="0"/>
              <a:t>Biophysical origin of the M/EEG signals</a:t>
            </a:r>
          </a:p>
          <a:p>
            <a:r>
              <a:rPr lang="en-GB" dirty="0">
                <a:solidFill>
                  <a:schemeClr val="bg1">
                    <a:lumMod val="75000"/>
                  </a:schemeClr>
                </a:solidFill>
              </a:rPr>
              <a:t>M/EEG instrumentation.</a:t>
            </a:r>
          </a:p>
          <a:p>
            <a:r>
              <a:rPr lang="en-GB" dirty="0">
                <a:solidFill>
                  <a:schemeClr val="bg1">
                    <a:lumMod val="75000"/>
                  </a:schemeClr>
                </a:solidFill>
              </a:rPr>
              <a:t>Source sensitivity.</a:t>
            </a:r>
          </a:p>
          <a:p>
            <a:r>
              <a:rPr lang="en-GB" dirty="0">
                <a:solidFill>
                  <a:schemeClr val="bg1">
                    <a:lumMod val="75000"/>
                  </a:schemeClr>
                </a:solidFill>
              </a:rPr>
              <a:t>A brief introduction to source reconstruction: forward modelling</a:t>
            </a:r>
          </a:p>
          <a:p>
            <a:endParaRPr lang="en-GB" dirty="0"/>
          </a:p>
          <a:p>
            <a:endParaRPr lang="en-GB" dirty="0"/>
          </a:p>
        </p:txBody>
      </p:sp>
    </p:spTree>
    <p:extLst>
      <p:ext uri="{BB962C8B-B14F-4D97-AF65-F5344CB8AC3E}">
        <p14:creationId xmlns:p14="http://schemas.microsoft.com/office/powerpoint/2010/main" val="287982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E73CB6-2512-4C47-86FD-42C9C44D92BE}"/>
              </a:ext>
            </a:extLst>
          </p:cNvPr>
          <p:cNvPicPr>
            <a:picLocks noChangeAspect="1"/>
          </p:cNvPicPr>
          <p:nvPr/>
        </p:nvPicPr>
        <p:blipFill rotWithShape="1">
          <a:blip r:embed="rId2"/>
          <a:srcRect l="65251" t="49866" r="-1" b="-1366"/>
          <a:stretch/>
        </p:blipFill>
        <p:spPr>
          <a:xfrm>
            <a:off x="6431576" y="1602087"/>
            <a:ext cx="3270722" cy="3164112"/>
          </a:xfrm>
          <a:prstGeom prst="rect">
            <a:avLst/>
          </a:prstGeom>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depth</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9EA3702-FC66-4341-A3F8-1B5013D51653}"/>
              </a:ext>
            </a:extLst>
          </p:cNvPr>
          <p:cNvSpPr/>
          <p:nvPr/>
        </p:nvSpPr>
        <p:spPr>
          <a:xfrm>
            <a:off x="6733088" y="1031325"/>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TextBox 6">
            <a:extLst>
              <a:ext uri="{FF2B5EF4-FFF2-40B4-BE49-F238E27FC236}">
                <a16:creationId xmlns:a16="http://schemas.microsoft.com/office/drawing/2014/main" id="{035F120C-0899-42D2-8663-51FF3DF5FC3D}"/>
              </a:ext>
            </a:extLst>
          </p:cNvPr>
          <p:cNvSpPr txBox="1"/>
          <p:nvPr/>
        </p:nvSpPr>
        <p:spPr>
          <a:xfrm>
            <a:off x="551561" y="1154796"/>
            <a:ext cx="9597499" cy="369332"/>
          </a:xfrm>
          <a:prstGeom prst="rect">
            <a:avLst/>
          </a:prstGeom>
          <a:noFill/>
        </p:spPr>
        <p:txBody>
          <a:bodyPr wrap="none" rtlCol="0">
            <a:spAutoFit/>
          </a:bodyPr>
          <a:lstStyle/>
          <a:p>
            <a:r>
              <a:rPr lang="en-GB" dirty="0">
                <a:solidFill>
                  <a:schemeClr val="accent2"/>
                </a:solidFill>
              </a:rPr>
              <a:t>If SNR is good enough, you should be able to discriminate between layers within the cortex! </a:t>
            </a:r>
          </a:p>
        </p:txBody>
      </p:sp>
      <p:pic>
        <p:nvPicPr>
          <p:cNvPr id="3" name="Picture 2">
            <a:extLst>
              <a:ext uri="{FF2B5EF4-FFF2-40B4-BE49-F238E27FC236}">
                <a16:creationId xmlns:a16="http://schemas.microsoft.com/office/drawing/2014/main" id="{A9B0DD76-AB7B-4D23-888E-01F985A5FA15}"/>
              </a:ext>
            </a:extLst>
          </p:cNvPr>
          <p:cNvPicPr>
            <a:picLocks noChangeAspect="1"/>
          </p:cNvPicPr>
          <p:nvPr/>
        </p:nvPicPr>
        <p:blipFill rotWithShape="1">
          <a:blip r:embed="rId2"/>
          <a:srcRect r="68850" b="54109"/>
          <a:stretch/>
        </p:blipFill>
        <p:spPr>
          <a:xfrm>
            <a:off x="382188" y="1761671"/>
            <a:ext cx="2747917" cy="2642485"/>
          </a:xfrm>
          <a:prstGeom prst="rect">
            <a:avLst/>
          </a:prstGeom>
        </p:spPr>
      </p:pic>
      <p:sp>
        <p:nvSpPr>
          <p:cNvPr id="9" name="TextBox 8">
            <a:extLst>
              <a:ext uri="{FF2B5EF4-FFF2-40B4-BE49-F238E27FC236}">
                <a16:creationId xmlns:a16="http://schemas.microsoft.com/office/drawing/2014/main" id="{03C61AEB-BB1E-4D43-BF2D-4AD256B31577}"/>
              </a:ext>
            </a:extLst>
          </p:cNvPr>
          <p:cNvSpPr txBox="1"/>
          <p:nvPr/>
        </p:nvSpPr>
        <p:spPr>
          <a:xfrm>
            <a:off x="551561" y="4405514"/>
            <a:ext cx="2422458" cy="307777"/>
          </a:xfrm>
          <a:prstGeom prst="rect">
            <a:avLst/>
          </a:prstGeom>
          <a:noFill/>
        </p:spPr>
        <p:txBody>
          <a:bodyPr wrap="none" rtlCol="0">
            <a:spAutoFit/>
          </a:bodyPr>
          <a:lstStyle/>
          <a:p>
            <a:r>
              <a:rPr lang="en-GB" sz="1400" i="1" dirty="0" err="1">
                <a:solidFill>
                  <a:schemeClr val="accent2"/>
                </a:solidFill>
              </a:rPr>
              <a:t>Bonaiuto</a:t>
            </a:r>
            <a:r>
              <a:rPr lang="en-GB" sz="1400" i="1" dirty="0">
                <a:solidFill>
                  <a:schemeClr val="accent2"/>
                </a:solidFill>
              </a:rPr>
              <a:t>, Little, et al. (2021)</a:t>
            </a:r>
          </a:p>
        </p:txBody>
      </p:sp>
      <p:pic>
        <p:nvPicPr>
          <p:cNvPr id="12" name="Picture 11">
            <a:extLst>
              <a:ext uri="{FF2B5EF4-FFF2-40B4-BE49-F238E27FC236}">
                <a16:creationId xmlns:a16="http://schemas.microsoft.com/office/drawing/2014/main" id="{E3A61B4C-3AD1-4088-9693-4C28C688B001}"/>
              </a:ext>
            </a:extLst>
          </p:cNvPr>
          <p:cNvPicPr>
            <a:picLocks noChangeAspect="1"/>
          </p:cNvPicPr>
          <p:nvPr/>
        </p:nvPicPr>
        <p:blipFill rotWithShape="1">
          <a:blip r:embed="rId2"/>
          <a:srcRect l="65250" b="52220"/>
          <a:stretch/>
        </p:blipFill>
        <p:spPr>
          <a:xfrm>
            <a:off x="3160855" y="1647599"/>
            <a:ext cx="3270721" cy="2935528"/>
          </a:xfrm>
          <a:prstGeom prst="rect">
            <a:avLst/>
          </a:prstGeom>
        </p:spPr>
      </p:pic>
      <p:sp>
        <p:nvSpPr>
          <p:cNvPr id="15" name="Rectangle 14">
            <a:extLst>
              <a:ext uri="{FF2B5EF4-FFF2-40B4-BE49-F238E27FC236}">
                <a16:creationId xmlns:a16="http://schemas.microsoft.com/office/drawing/2014/main" id="{D71E792C-7E10-47FF-98D3-8C42C1C52DD8}"/>
              </a:ext>
            </a:extLst>
          </p:cNvPr>
          <p:cNvSpPr/>
          <p:nvPr/>
        </p:nvSpPr>
        <p:spPr>
          <a:xfrm>
            <a:off x="520811" y="1761671"/>
            <a:ext cx="295727"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8AFEAF1-8423-4490-96C4-3E6CD54F1123}"/>
              </a:ext>
            </a:extLst>
          </p:cNvPr>
          <p:cNvSpPr/>
          <p:nvPr/>
        </p:nvSpPr>
        <p:spPr>
          <a:xfrm>
            <a:off x="3169077" y="1729405"/>
            <a:ext cx="295727"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9EC56A0-835E-472D-B260-EBE14F70D20B}"/>
              </a:ext>
            </a:extLst>
          </p:cNvPr>
          <p:cNvSpPr/>
          <p:nvPr/>
        </p:nvSpPr>
        <p:spPr>
          <a:xfrm>
            <a:off x="6400826" y="1524128"/>
            <a:ext cx="295727"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0F28DA3-ECBB-446D-831B-66B12F92A647}"/>
              </a:ext>
            </a:extLst>
          </p:cNvPr>
          <p:cNvSpPr txBox="1"/>
          <p:nvPr/>
        </p:nvSpPr>
        <p:spPr>
          <a:xfrm>
            <a:off x="453006" y="5051062"/>
            <a:ext cx="8231741" cy="646331"/>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accent2"/>
                </a:solidFill>
              </a:rPr>
              <a:t>Beta bursts are hypothesised to employ both layer II/III and V pyramidal cells</a:t>
            </a:r>
          </a:p>
          <a:p>
            <a:pPr marL="285750" indent="-285750">
              <a:buFont typeface="Arial" panose="020B0604020202020204" pitchFamily="34" charset="0"/>
              <a:buChar char="•"/>
            </a:pPr>
            <a:r>
              <a:rPr lang="en-GB" dirty="0">
                <a:solidFill>
                  <a:schemeClr val="accent2"/>
                </a:solidFill>
              </a:rPr>
              <a:t>MEG can pick apart which part of the event occurs for which layer.</a:t>
            </a:r>
          </a:p>
        </p:txBody>
      </p:sp>
    </p:spTree>
    <p:extLst>
      <p:ext uri="{BB962C8B-B14F-4D97-AF65-F5344CB8AC3E}">
        <p14:creationId xmlns:p14="http://schemas.microsoft.com/office/powerpoint/2010/main" val="2599745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096665"/>
            <a:ext cx="10452101" cy="673943"/>
          </a:xfrm>
        </p:spPr>
        <p:txBody>
          <a:bodyPr/>
          <a:lstStyle/>
          <a:p>
            <a:r>
              <a:rPr lang="en-GB" dirty="0"/>
              <a:t>Part IV</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C401C61F-0744-4421-BC27-7890B1B66057}"/>
              </a:ext>
            </a:extLst>
          </p:cNvPr>
          <p:cNvSpPr>
            <a:spLocks noGrp="1"/>
          </p:cNvSpPr>
          <p:nvPr>
            <p:ph sz="quarter" idx="13"/>
          </p:nvPr>
        </p:nvSpPr>
        <p:spPr>
          <a:xfrm>
            <a:off x="625473" y="2770608"/>
            <a:ext cx="10452103" cy="4908211"/>
          </a:xfrm>
        </p:spPr>
        <p:txBody>
          <a:bodyPr/>
          <a:lstStyle/>
          <a:p>
            <a:r>
              <a:rPr lang="en-GB" dirty="0">
                <a:solidFill>
                  <a:schemeClr val="accent1"/>
                </a:solidFill>
              </a:rPr>
              <a:t>A brief introduction to source reconstruction: forward modelling</a:t>
            </a:r>
          </a:p>
          <a:p>
            <a:endParaRPr lang="en-GB" dirty="0"/>
          </a:p>
          <a:p>
            <a:endParaRPr lang="en-GB" dirty="0"/>
          </a:p>
        </p:txBody>
      </p:sp>
      <p:sp>
        <p:nvSpPr>
          <p:cNvPr id="6" name="Content Placeholder 2">
            <a:extLst>
              <a:ext uri="{FF2B5EF4-FFF2-40B4-BE49-F238E27FC236}">
                <a16:creationId xmlns:a16="http://schemas.microsoft.com/office/drawing/2014/main" id="{6D9BAAEC-9D2D-4FCD-9B71-E56F953E421E}"/>
              </a:ext>
            </a:extLst>
          </p:cNvPr>
          <p:cNvSpPr txBox="1">
            <a:spLocks/>
          </p:cNvSpPr>
          <p:nvPr/>
        </p:nvSpPr>
        <p:spPr>
          <a:xfrm>
            <a:off x="625472" y="829210"/>
            <a:ext cx="10452103" cy="478905"/>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bg1">
                    <a:lumMod val="75000"/>
                  </a:schemeClr>
                </a:solidFill>
              </a:rPr>
              <a:t>The biophysical origin of the M/EEG signal</a:t>
            </a:r>
          </a:p>
          <a:p>
            <a:r>
              <a:rPr lang="en-GB" dirty="0">
                <a:solidFill>
                  <a:schemeClr val="bg1">
                    <a:lumMod val="75000"/>
                  </a:schemeClr>
                </a:solidFill>
              </a:rPr>
              <a:t>M/EEG instrumentation</a:t>
            </a:r>
          </a:p>
          <a:p>
            <a:r>
              <a:rPr lang="en-GB" dirty="0">
                <a:solidFill>
                  <a:schemeClr val="bg1">
                    <a:lumMod val="75000"/>
                  </a:schemeClr>
                </a:solidFill>
              </a:rPr>
              <a:t>Source sensitivity.</a:t>
            </a:r>
          </a:p>
          <a:p>
            <a:endParaRPr lang="en-GB" dirty="0">
              <a:solidFill>
                <a:schemeClr val="bg1">
                  <a:lumMod val="75000"/>
                </a:schemeClr>
              </a:solidFill>
            </a:endParaRPr>
          </a:p>
          <a:p>
            <a:endParaRPr lang="en-GB" dirty="0"/>
          </a:p>
        </p:txBody>
      </p:sp>
    </p:spTree>
    <p:extLst>
      <p:ext uri="{BB962C8B-B14F-4D97-AF65-F5344CB8AC3E}">
        <p14:creationId xmlns:p14="http://schemas.microsoft.com/office/powerpoint/2010/main" val="386775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Source reconstruction</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3" name="Picture 4">
            <a:extLst>
              <a:ext uri="{FF2B5EF4-FFF2-40B4-BE49-F238E27FC236}">
                <a16:creationId xmlns:a16="http://schemas.microsoft.com/office/drawing/2014/main" id="{D42B6E16-0668-4575-9671-797BBFE3AD50}"/>
              </a:ext>
            </a:extLst>
          </p:cNvPr>
          <p:cNvPicPr>
            <a:picLocks noChangeAspect="1" noChangeArrowheads="1"/>
          </p:cNvPicPr>
          <p:nvPr/>
        </p:nvPicPr>
        <p:blipFill rotWithShape="1">
          <a:blip r:embed="rId2" cstate="print"/>
          <a:srcRect l="71866" r="5151"/>
          <a:stretch/>
        </p:blipFill>
        <p:spPr bwMode="auto">
          <a:xfrm>
            <a:off x="1729281" y="1993193"/>
            <a:ext cx="763377" cy="2330675"/>
          </a:xfrm>
          <a:prstGeom prst="rect">
            <a:avLst/>
          </a:prstGeom>
          <a:noFill/>
          <a:ln w="9525">
            <a:noFill/>
            <a:miter lim="800000"/>
            <a:headEnd/>
            <a:tailEnd/>
          </a:ln>
        </p:spPr>
      </p:pic>
      <p:pic>
        <p:nvPicPr>
          <p:cNvPr id="2" name="Picture 1">
            <a:extLst>
              <a:ext uri="{FF2B5EF4-FFF2-40B4-BE49-F238E27FC236}">
                <a16:creationId xmlns:a16="http://schemas.microsoft.com/office/drawing/2014/main" id="{6C331424-8BBF-4069-9862-0D3BDBAFE2F4}"/>
              </a:ext>
            </a:extLst>
          </p:cNvPr>
          <p:cNvPicPr>
            <a:picLocks noChangeAspect="1"/>
          </p:cNvPicPr>
          <p:nvPr/>
        </p:nvPicPr>
        <p:blipFill>
          <a:blip r:embed="rId3"/>
          <a:stretch>
            <a:fillRect/>
          </a:stretch>
        </p:blipFill>
        <p:spPr>
          <a:xfrm>
            <a:off x="6458240" y="1985884"/>
            <a:ext cx="3342405" cy="2307674"/>
          </a:xfrm>
          <a:prstGeom prst="rect">
            <a:avLst/>
          </a:prstGeom>
        </p:spPr>
      </p:pic>
      <p:sp>
        <p:nvSpPr>
          <p:cNvPr id="4" name="Rectangle 3">
            <a:extLst>
              <a:ext uri="{FF2B5EF4-FFF2-40B4-BE49-F238E27FC236}">
                <a16:creationId xmlns:a16="http://schemas.microsoft.com/office/drawing/2014/main" id="{49EA3702-FC66-4341-A3F8-1B5013D51653}"/>
              </a:ext>
            </a:extLst>
          </p:cNvPr>
          <p:cNvSpPr/>
          <p:nvPr/>
        </p:nvSpPr>
        <p:spPr>
          <a:xfrm>
            <a:off x="6441839" y="1986360"/>
            <a:ext cx="887638" cy="424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14" name="TextBox 13">
            <a:extLst>
              <a:ext uri="{FF2B5EF4-FFF2-40B4-BE49-F238E27FC236}">
                <a16:creationId xmlns:a16="http://schemas.microsoft.com/office/drawing/2014/main" id="{0A69E775-BFD6-43B7-8BDA-3D0CA41B5FBE}"/>
              </a:ext>
            </a:extLst>
          </p:cNvPr>
          <p:cNvSpPr txBox="1"/>
          <p:nvPr/>
        </p:nvSpPr>
        <p:spPr>
          <a:xfrm>
            <a:off x="2311300" y="4316559"/>
            <a:ext cx="1826141" cy="369332"/>
          </a:xfrm>
          <a:prstGeom prst="rect">
            <a:avLst/>
          </a:prstGeom>
          <a:noFill/>
        </p:spPr>
        <p:txBody>
          <a:bodyPr wrap="none" rtlCol="0">
            <a:spAutoFit/>
          </a:bodyPr>
          <a:lstStyle/>
          <a:p>
            <a:r>
              <a:rPr lang="en-GB" dirty="0"/>
              <a:t>From sensors…</a:t>
            </a:r>
          </a:p>
        </p:txBody>
      </p:sp>
      <p:sp>
        <p:nvSpPr>
          <p:cNvPr id="16" name="TextBox 15">
            <a:extLst>
              <a:ext uri="{FF2B5EF4-FFF2-40B4-BE49-F238E27FC236}">
                <a16:creationId xmlns:a16="http://schemas.microsoft.com/office/drawing/2014/main" id="{24096049-A70E-418D-88F1-85FE042AFD44}"/>
              </a:ext>
            </a:extLst>
          </p:cNvPr>
          <p:cNvSpPr txBox="1"/>
          <p:nvPr/>
        </p:nvSpPr>
        <p:spPr>
          <a:xfrm>
            <a:off x="7403193" y="4317035"/>
            <a:ext cx="1544012" cy="369332"/>
          </a:xfrm>
          <a:prstGeom prst="rect">
            <a:avLst/>
          </a:prstGeom>
          <a:noFill/>
        </p:spPr>
        <p:txBody>
          <a:bodyPr wrap="none" rtlCol="0">
            <a:spAutoFit/>
          </a:bodyPr>
          <a:lstStyle/>
          <a:p>
            <a:r>
              <a:rPr lang="en-GB" dirty="0"/>
              <a:t>…to sources!</a:t>
            </a:r>
          </a:p>
        </p:txBody>
      </p:sp>
      <p:pic>
        <p:nvPicPr>
          <p:cNvPr id="17" name="Picture 4">
            <a:extLst>
              <a:ext uri="{FF2B5EF4-FFF2-40B4-BE49-F238E27FC236}">
                <a16:creationId xmlns:a16="http://schemas.microsoft.com/office/drawing/2014/main" id="{678D845E-40E9-4745-BF0F-4E1F4899DE8E}"/>
              </a:ext>
            </a:extLst>
          </p:cNvPr>
          <p:cNvPicPr>
            <a:picLocks noChangeAspect="1" noChangeArrowheads="1"/>
          </p:cNvPicPr>
          <p:nvPr/>
        </p:nvPicPr>
        <p:blipFill rotWithShape="1">
          <a:blip r:embed="rId2" cstate="print"/>
          <a:srcRect l="12824" r="28962"/>
          <a:stretch/>
        </p:blipFill>
        <p:spPr bwMode="auto">
          <a:xfrm>
            <a:off x="2504286" y="1986360"/>
            <a:ext cx="1933575" cy="2330675"/>
          </a:xfrm>
          <a:prstGeom prst="rect">
            <a:avLst/>
          </a:prstGeom>
          <a:noFill/>
          <a:ln w="9525">
            <a:noFill/>
            <a:miter lim="800000"/>
            <a:headEnd/>
            <a:tailEnd/>
          </a:ln>
        </p:spPr>
      </p:pic>
      <p:sp>
        <p:nvSpPr>
          <p:cNvPr id="15" name="Arc 14">
            <a:extLst>
              <a:ext uri="{FF2B5EF4-FFF2-40B4-BE49-F238E27FC236}">
                <a16:creationId xmlns:a16="http://schemas.microsoft.com/office/drawing/2014/main" id="{6EBC20F1-08D9-45E0-AC2A-EAD4B9782035}"/>
              </a:ext>
            </a:extLst>
          </p:cNvPr>
          <p:cNvSpPr/>
          <p:nvPr/>
        </p:nvSpPr>
        <p:spPr>
          <a:xfrm>
            <a:off x="4278846" y="1881007"/>
            <a:ext cx="2689746" cy="1205056"/>
          </a:xfrm>
          <a:prstGeom prst="arc">
            <a:avLst>
              <a:gd name="adj1" fmla="val 11269953"/>
              <a:gd name="adj2" fmla="val 21041806"/>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B60B2570-95F8-4692-9E1E-F30C8AAB64FC}"/>
              </a:ext>
            </a:extLst>
          </p:cNvPr>
          <p:cNvSpPr/>
          <p:nvPr/>
        </p:nvSpPr>
        <p:spPr>
          <a:xfrm rot="10800000">
            <a:off x="4258561" y="3212906"/>
            <a:ext cx="2689746" cy="1205056"/>
          </a:xfrm>
          <a:prstGeom prst="arc">
            <a:avLst>
              <a:gd name="adj1" fmla="val 11269953"/>
              <a:gd name="adj2" fmla="val 21041806"/>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C9207E1C-4253-487C-8F98-C2EF8D95ED8D}"/>
              </a:ext>
            </a:extLst>
          </p:cNvPr>
          <p:cNvSpPr txBox="1"/>
          <p:nvPr/>
        </p:nvSpPr>
        <p:spPr>
          <a:xfrm>
            <a:off x="4736049" y="1998643"/>
            <a:ext cx="1734770" cy="338554"/>
          </a:xfrm>
          <a:prstGeom prst="rect">
            <a:avLst/>
          </a:prstGeom>
          <a:noFill/>
        </p:spPr>
        <p:txBody>
          <a:bodyPr wrap="none" rtlCol="0">
            <a:spAutoFit/>
          </a:bodyPr>
          <a:lstStyle/>
          <a:p>
            <a:r>
              <a:rPr lang="en-US" sz="1600" dirty="0">
                <a:solidFill>
                  <a:schemeClr val="accent2"/>
                </a:solidFill>
              </a:rPr>
              <a:t>Forward problem</a:t>
            </a:r>
            <a:endParaRPr lang="en-GB" sz="1600" dirty="0">
              <a:solidFill>
                <a:schemeClr val="accent2"/>
              </a:solidFill>
            </a:endParaRPr>
          </a:p>
        </p:txBody>
      </p:sp>
      <p:sp>
        <p:nvSpPr>
          <p:cNvPr id="21" name="TextBox 20">
            <a:extLst>
              <a:ext uri="{FF2B5EF4-FFF2-40B4-BE49-F238E27FC236}">
                <a16:creationId xmlns:a16="http://schemas.microsoft.com/office/drawing/2014/main" id="{753853D6-BF59-4BE2-BD8E-B1F00198ACEE}"/>
              </a:ext>
            </a:extLst>
          </p:cNvPr>
          <p:cNvSpPr txBox="1"/>
          <p:nvPr/>
        </p:nvSpPr>
        <p:spPr>
          <a:xfrm>
            <a:off x="4719460" y="3997951"/>
            <a:ext cx="1656223" cy="338554"/>
          </a:xfrm>
          <a:prstGeom prst="rect">
            <a:avLst/>
          </a:prstGeom>
          <a:noFill/>
        </p:spPr>
        <p:txBody>
          <a:bodyPr wrap="none" rtlCol="0">
            <a:spAutoFit/>
          </a:bodyPr>
          <a:lstStyle/>
          <a:p>
            <a:r>
              <a:rPr lang="en-US" sz="1600" dirty="0">
                <a:solidFill>
                  <a:schemeClr val="accent2"/>
                </a:solidFill>
              </a:rPr>
              <a:t>Inverse problem</a:t>
            </a:r>
            <a:endParaRPr lang="en-GB" sz="1600" dirty="0">
              <a:solidFill>
                <a:schemeClr val="accent2"/>
              </a:solidFill>
            </a:endParaRPr>
          </a:p>
        </p:txBody>
      </p:sp>
    </p:spTree>
    <p:extLst>
      <p:ext uri="{BB962C8B-B14F-4D97-AF65-F5344CB8AC3E}">
        <p14:creationId xmlns:p14="http://schemas.microsoft.com/office/powerpoint/2010/main" val="618495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9C2D75A1-D46C-4FCC-AE67-3F91DF3B5160}"/>
                  </a:ext>
                </a:extLst>
              </p:cNvPr>
              <p:cNvSpPr txBox="1"/>
              <p:nvPr/>
            </p:nvSpPr>
            <p:spPr>
              <a:xfrm>
                <a:off x="2030624" y="1941956"/>
                <a:ext cx="3932201" cy="932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chemeClr val="accent2"/>
                          </a:solidFill>
                          <a:latin typeface="Cambria Math" panose="02040503050406030204" pitchFamily="18" charset="0"/>
                        </a:rPr>
                        <m:t>𝒚</m:t>
                      </m:r>
                      <m:d>
                        <m:dPr>
                          <m:ctrlPr>
                            <a:rPr lang="en-GB" sz="2000" b="0" i="1" smtClean="0">
                              <a:solidFill>
                                <a:schemeClr val="accent2"/>
                              </a:solidFill>
                              <a:latin typeface="Cambria Math" panose="02040503050406030204" pitchFamily="18" charset="0"/>
                            </a:rPr>
                          </m:ctrlPr>
                        </m:dPr>
                        <m:e>
                          <m:r>
                            <a:rPr lang="en-GB" sz="2000" b="0" i="1" smtClean="0">
                              <a:solidFill>
                                <a:schemeClr val="accent2"/>
                              </a:solidFill>
                              <a:latin typeface="Cambria Math" panose="02040503050406030204" pitchFamily="18" charset="0"/>
                            </a:rPr>
                            <m:t>𝑡</m:t>
                          </m:r>
                        </m:e>
                      </m:d>
                      <m:r>
                        <a:rPr lang="en-GB" sz="2000" i="1">
                          <a:solidFill>
                            <a:schemeClr val="accent2"/>
                          </a:solidFill>
                          <a:latin typeface="Cambria Math" panose="02040503050406030204" pitchFamily="18" charset="0"/>
                        </a:rPr>
                        <m:t>=</m:t>
                      </m:r>
                      <m:nary>
                        <m:naryPr>
                          <m:chr m:val="∑"/>
                          <m:ctrlPr>
                            <a:rPr lang="en-GB" sz="2000" i="1" smtClean="0">
                              <a:solidFill>
                                <a:schemeClr val="accent2"/>
                              </a:solidFill>
                              <a:latin typeface="Cambria Math" panose="02040503050406030204" pitchFamily="18" charset="0"/>
                            </a:rPr>
                          </m:ctrlPr>
                        </m:naryPr>
                        <m:sub>
                          <m:r>
                            <m:rPr>
                              <m:brk m:alnAt="23"/>
                            </m:rPr>
                            <a:rPr lang="en-GB" sz="2000" b="0" i="1" smtClean="0">
                              <a:solidFill>
                                <a:schemeClr val="accent2"/>
                              </a:solidFill>
                              <a:latin typeface="Cambria Math" panose="02040503050406030204" pitchFamily="18" charset="0"/>
                            </a:rPr>
                            <m:t>𝑘</m:t>
                          </m:r>
                          <m:r>
                            <a:rPr lang="en-GB" sz="2000" b="0" i="1" smtClean="0">
                              <a:solidFill>
                                <a:schemeClr val="accent2"/>
                              </a:solidFill>
                              <a:latin typeface="Cambria Math" panose="02040503050406030204" pitchFamily="18" charset="0"/>
                            </a:rPr>
                            <m:t>=1</m:t>
                          </m:r>
                        </m:sub>
                        <m:sup>
                          <m:r>
                            <a:rPr lang="en-GB" sz="2000" b="0" i="1" smtClean="0">
                              <a:solidFill>
                                <a:schemeClr val="accent2"/>
                              </a:solidFill>
                              <a:latin typeface="Cambria Math" panose="02040503050406030204" pitchFamily="18" charset="0"/>
                            </a:rPr>
                            <m:t>𝑛</m:t>
                          </m:r>
                        </m:sup>
                        <m:e>
                          <m:sSub>
                            <m:sSubPr>
                              <m:ctrlPr>
                                <a:rPr lang="en-GB" sz="2000" i="1" smtClean="0">
                                  <a:solidFill>
                                    <a:schemeClr val="accent2"/>
                                  </a:solidFill>
                                  <a:latin typeface="Cambria Math" panose="02040503050406030204" pitchFamily="18" charset="0"/>
                                </a:rPr>
                              </m:ctrlPr>
                            </m:sSubPr>
                            <m:e>
                              <m:r>
                                <a:rPr lang="en-GB" sz="2000" b="1" i="1" smtClean="0">
                                  <a:solidFill>
                                    <a:schemeClr val="accent2"/>
                                  </a:solidFill>
                                  <a:latin typeface="Cambria Math" panose="02040503050406030204" pitchFamily="18" charset="0"/>
                                </a:rPr>
                                <m:t>𝒍</m:t>
                              </m:r>
                            </m:e>
                            <m:sub>
                              <m:r>
                                <a:rPr lang="en-GB" sz="2000" b="0" i="1" smtClean="0">
                                  <a:solidFill>
                                    <a:schemeClr val="accent2"/>
                                  </a:solidFill>
                                  <a:latin typeface="Cambria Math" panose="02040503050406030204" pitchFamily="18" charset="0"/>
                                </a:rPr>
                                <m:t>𝑘</m:t>
                              </m:r>
                            </m:sub>
                          </m:sSub>
                          <m:sSub>
                            <m:sSubPr>
                              <m:ctrlPr>
                                <a:rPr lang="en-GB" sz="2000" i="1" smtClean="0">
                                  <a:solidFill>
                                    <a:schemeClr val="accent2"/>
                                  </a:solidFill>
                                  <a:latin typeface="Cambria Math" panose="02040503050406030204" pitchFamily="18" charset="0"/>
                                </a:rPr>
                              </m:ctrlPr>
                            </m:sSubPr>
                            <m:e>
                              <m:r>
                                <a:rPr lang="en-GB" sz="2000" b="1" i="1" smtClean="0">
                                  <a:solidFill>
                                    <a:schemeClr val="accent2"/>
                                  </a:solidFill>
                                  <a:latin typeface="Cambria Math" panose="02040503050406030204" pitchFamily="18" charset="0"/>
                                </a:rPr>
                                <m:t>𝒋</m:t>
                              </m:r>
                            </m:e>
                            <m:sub>
                              <m:r>
                                <a:rPr lang="en-GB" sz="2000" b="0" i="1" smtClean="0">
                                  <a:solidFill>
                                    <a:schemeClr val="accent2"/>
                                  </a:solidFill>
                                  <a:latin typeface="Cambria Math" panose="02040503050406030204" pitchFamily="18" charset="0"/>
                                </a:rPr>
                                <m:t>𝑘</m:t>
                              </m:r>
                            </m:sub>
                          </m:sSub>
                          <m:r>
                            <a:rPr lang="en-GB" sz="2000" b="1" i="1" smtClean="0">
                              <a:solidFill>
                                <a:schemeClr val="accent2"/>
                              </a:solidFill>
                              <a:latin typeface="Cambria Math" panose="02040503050406030204" pitchFamily="18" charset="0"/>
                            </a:rPr>
                            <m:t>(</m:t>
                          </m:r>
                          <m:r>
                            <a:rPr lang="en-GB" sz="2000" b="0" i="1" smtClean="0">
                              <a:solidFill>
                                <a:schemeClr val="accent2"/>
                              </a:solidFill>
                              <a:latin typeface="Cambria Math" panose="02040503050406030204" pitchFamily="18" charset="0"/>
                            </a:rPr>
                            <m:t>𝑡</m:t>
                          </m:r>
                          <m:r>
                            <a:rPr lang="en-GB" sz="2000" b="1" i="1" smtClean="0">
                              <a:solidFill>
                                <a:schemeClr val="accent2"/>
                              </a:solidFill>
                              <a:latin typeface="Cambria Math" panose="02040503050406030204" pitchFamily="18" charset="0"/>
                            </a:rPr>
                            <m:t>)</m:t>
                          </m:r>
                        </m:e>
                      </m:nary>
                      <m:r>
                        <a:rPr lang="en-GB" sz="2000" b="0" i="1" smtClean="0">
                          <a:solidFill>
                            <a:schemeClr val="accent2"/>
                          </a:solidFill>
                          <a:latin typeface="Cambria Math" panose="02040503050406030204" pitchFamily="18" charset="0"/>
                        </a:rPr>
                        <m:t>+</m:t>
                      </m:r>
                      <m:r>
                        <a:rPr lang="en-GB" sz="2000" b="0" i="1" smtClean="0">
                          <a:solidFill>
                            <a:schemeClr val="accent2"/>
                          </a:solidFill>
                          <a:latin typeface="Cambria Math" panose="02040503050406030204" pitchFamily="18" charset="0"/>
                        </a:rPr>
                        <m:t>𝜖</m:t>
                      </m:r>
                      <m:d>
                        <m:dPr>
                          <m:ctrlPr>
                            <a:rPr lang="en-GB" sz="2000" b="0" i="1" smtClean="0">
                              <a:solidFill>
                                <a:schemeClr val="accent2"/>
                              </a:solidFill>
                              <a:latin typeface="Cambria Math" panose="02040503050406030204" pitchFamily="18" charset="0"/>
                            </a:rPr>
                          </m:ctrlPr>
                        </m:dPr>
                        <m:e>
                          <m:r>
                            <a:rPr lang="en-GB" sz="2000" b="0" i="1" smtClean="0">
                              <a:solidFill>
                                <a:schemeClr val="accent2"/>
                              </a:solidFill>
                              <a:latin typeface="Cambria Math" panose="02040503050406030204" pitchFamily="18" charset="0"/>
                            </a:rPr>
                            <m:t>𝑡</m:t>
                          </m:r>
                        </m:e>
                      </m:d>
                      <m:r>
                        <a:rPr lang="en-GB" sz="2000" b="0" i="1" smtClean="0">
                          <a:solidFill>
                            <a:schemeClr val="accent2"/>
                          </a:solidFill>
                          <a:latin typeface="Cambria Math" panose="02040503050406030204" pitchFamily="18" charset="0"/>
                        </a:rPr>
                        <m:t>,</m:t>
                      </m:r>
                    </m:oMath>
                  </m:oMathPara>
                </a14:m>
                <a:endParaRPr lang="en-GB" sz="2000" dirty="0">
                  <a:solidFill>
                    <a:schemeClr val="accent2"/>
                  </a:solidFill>
                </a:endParaRPr>
              </a:p>
            </p:txBody>
          </p:sp>
        </mc:Choice>
        <mc:Fallback>
          <p:sp>
            <p:nvSpPr>
              <p:cNvPr id="41" name="TextBox 40">
                <a:extLst>
                  <a:ext uri="{FF2B5EF4-FFF2-40B4-BE49-F238E27FC236}">
                    <a16:creationId xmlns:a16="http://schemas.microsoft.com/office/drawing/2014/main" id="{9C2D75A1-D46C-4FCC-AE67-3F91DF3B5160}"/>
                  </a:ext>
                </a:extLst>
              </p:cNvPr>
              <p:cNvSpPr txBox="1">
                <a:spLocks noRot="1" noChangeAspect="1" noMove="1" noResize="1" noEditPoints="1" noAdjustHandles="1" noChangeArrowheads="1" noChangeShapeType="1" noTextEdit="1"/>
              </p:cNvSpPr>
              <p:nvPr/>
            </p:nvSpPr>
            <p:spPr>
              <a:xfrm>
                <a:off x="2030624" y="1941956"/>
                <a:ext cx="3932201" cy="932628"/>
              </a:xfrm>
              <a:prstGeom prst="rect">
                <a:avLst/>
              </a:prstGeom>
              <a:blipFill>
                <a:blip r:embed="rId2"/>
                <a:stretch>
                  <a:fillRect/>
                </a:stretch>
              </a:blipFill>
            </p:spPr>
            <p:txBody>
              <a:bodyPr/>
              <a:lstStyle/>
              <a:p>
                <a:r>
                  <a:rPr lang="en-GB">
                    <a:noFill/>
                  </a:rPr>
                  <a:t> </a:t>
                </a:r>
              </a:p>
            </p:txBody>
          </p:sp>
        </mc:Fallback>
      </mc:AlternateContent>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A generative model of sources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6267" y="1132631"/>
                <a:ext cx="10452103" cy="82624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Starting from our sensor-level M/EEG data, </a:t>
                </a:r>
                <a:r>
                  <a:rPr lang="en-GB" b="1" i="1" dirty="0">
                    <a:latin typeface="Cambria" panose="02040503050406030204" pitchFamily="18" charset="0"/>
                    <a:ea typeface="Cambria" panose="02040503050406030204" pitchFamily="18" charset="0"/>
                  </a:rPr>
                  <a:t>y</a:t>
                </a:r>
                <a:r>
                  <a:rPr lang="en-GB" dirty="0">
                    <a:latin typeface="+mj-lt"/>
                    <a:ea typeface="Cambria" panose="02040503050406030204" pitchFamily="18" charset="0"/>
                  </a:rPr>
                  <a:t>, for a given time, </a:t>
                </a:r>
                <a:r>
                  <a:rPr lang="en-GB" i="1" dirty="0">
                    <a:latin typeface="Cambria" panose="02040503050406030204" pitchFamily="18" charset="0"/>
                    <a:ea typeface="Cambria" panose="02040503050406030204" pitchFamily="18" charset="0"/>
                  </a:rPr>
                  <a:t>t</a:t>
                </a:r>
                <a:r>
                  <a:rPr lang="en-GB" dirty="0">
                    <a:latin typeface="+mn-lt"/>
                    <a:ea typeface="Cambria" panose="02040503050406030204" pitchFamily="18" charset="0"/>
                  </a:rPr>
                  <a:t>, the we can assume is generated by </a:t>
                </a:r>
                <a14:m>
                  <m:oMath xmlns:m="http://schemas.openxmlformats.org/officeDocument/2006/math">
                    <m:r>
                      <a:rPr lang="en-GB" i="1" dirty="0" smtClean="0">
                        <a:latin typeface="Cambria Math" panose="02040503050406030204" pitchFamily="18" charset="0"/>
                        <a:ea typeface="Cambria" panose="02040503050406030204" pitchFamily="18" charset="0"/>
                      </a:rPr>
                      <m:t>𝑘</m:t>
                    </m:r>
                  </m:oMath>
                </a14:m>
                <a:r>
                  <a:rPr lang="en-GB" dirty="0">
                    <a:latin typeface="+mn-lt"/>
                    <a:ea typeface="Cambria" panose="02040503050406030204" pitchFamily="18" charset="0"/>
                  </a:rPr>
                  <a:t> sources in the brain:</a:t>
                </a:r>
                <a:endParaRPr lang="en-GB" dirty="0"/>
              </a:p>
              <a:p>
                <a:r>
                  <a:rPr lang="en-GB" b="1" dirty="0"/>
                  <a:t>					</a:t>
                </a:r>
                <a:endParaRPr lang="en-GB" dirty="0"/>
              </a:p>
            </p:txBody>
          </p:sp>
        </mc:Choice>
        <mc:Fallback>
          <p:sp>
            <p:nvSpPr>
              <p:cNvPr id="6" name="Content Placeholder 2">
                <a:extLst>
                  <a:ext uri="{FF2B5EF4-FFF2-40B4-BE49-F238E27FC236}">
                    <a16:creationId xmlns:a16="http://schemas.microsoft.com/office/drawing/2014/main" id="{789699AD-DC1F-4EDD-B93C-85E13CF80887}"/>
                  </a:ext>
                </a:extLst>
              </p:cNvPr>
              <p:cNvSpPr txBox="1">
                <a:spLocks noRot="1" noChangeAspect="1" noMove="1" noResize="1" noEditPoints="1" noAdjustHandles="1" noChangeArrowheads="1" noChangeShapeType="1" noTextEdit="1"/>
              </p:cNvSpPr>
              <p:nvPr/>
            </p:nvSpPr>
            <p:spPr>
              <a:xfrm>
                <a:off x="626267" y="1132631"/>
                <a:ext cx="10452103" cy="826247"/>
              </a:xfrm>
              <a:prstGeom prst="rect">
                <a:avLst/>
              </a:prstGeom>
              <a:blipFill>
                <a:blip r:embed="rId3"/>
                <a:stretch>
                  <a:fillRect l="-1809" t="-11852" r="-467" b="-11852"/>
                </a:stretch>
              </a:blipFill>
            </p:spPr>
            <p:txBody>
              <a:bodyPr/>
              <a:lstStyle/>
              <a:p>
                <a:r>
                  <a:rPr lang="en-GB">
                    <a:noFill/>
                  </a:rPr>
                  <a:t> </a:t>
                </a:r>
              </a:p>
            </p:txBody>
          </p:sp>
        </mc:Fallback>
      </mc:AlternateContent>
      <p:cxnSp>
        <p:nvCxnSpPr>
          <p:cNvPr id="8" name="Connector: Elbow 7">
            <a:extLst>
              <a:ext uri="{FF2B5EF4-FFF2-40B4-BE49-F238E27FC236}">
                <a16:creationId xmlns:a16="http://schemas.microsoft.com/office/drawing/2014/main" id="{3E601D8E-2633-461B-B74C-E6DBD3CADBE3}"/>
              </a:ext>
            </a:extLst>
          </p:cNvPr>
          <p:cNvCxnSpPr>
            <a:cxnSpLocks/>
          </p:cNvCxnSpPr>
          <p:nvPr/>
        </p:nvCxnSpPr>
        <p:spPr>
          <a:xfrm rot="16200000" flipV="1">
            <a:off x="3986318" y="2727886"/>
            <a:ext cx="694344" cy="431072"/>
          </a:xfrm>
          <a:prstGeom prst="bentConnector3">
            <a:avLst>
              <a:gd name="adj1" fmla="val -744"/>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BAE1D7D-C296-4E40-A261-48EBF939B736}"/>
              </a:ext>
            </a:extLst>
          </p:cNvPr>
          <p:cNvSpPr txBox="1"/>
          <p:nvPr/>
        </p:nvSpPr>
        <p:spPr>
          <a:xfrm>
            <a:off x="1715957" y="2810142"/>
            <a:ext cx="2001933" cy="1200329"/>
          </a:xfrm>
          <a:prstGeom prst="rect">
            <a:avLst/>
          </a:prstGeom>
          <a:noFill/>
        </p:spPr>
        <p:txBody>
          <a:bodyPr wrap="square" rtlCol="0">
            <a:spAutoFit/>
          </a:bodyPr>
          <a:lstStyle/>
          <a:p>
            <a:r>
              <a:rPr lang="en-GB" dirty="0"/>
              <a:t>Lead fields:</a:t>
            </a:r>
          </a:p>
          <a:p>
            <a:r>
              <a:rPr lang="en-GB" dirty="0"/>
              <a:t>How a source is represented at sensors</a:t>
            </a:r>
          </a:p>
        </p:txBody>
      </p:sp>
      <p:sp>
        <p:nvSpPr>
          <p:cNvPr id="10" name="TextBox 9">
            <a:extLst>
              <a:ext uri="{FF2B5EF4-FFF2-40B4-BE49-F238E27FC236}">
                <a16:creationId xmlns:a16="http://schemas.microsoft.com/office/drawing/2014/main" id="{0695FBE3-71E5-4982-B0D7-A9AE5B79B1A9}"/>
              </a:ext>
            </a:extLst>
          </p:cNvPr>
          <p:cNvSpPr txBox="1"/>
          <p:nvPr/>
        </p:nvSpPr>
        <p:spPr>
          <a:xfrm>
            <a:off x="4499799" y="3148266"/>
            <a:ext cx="2000169" cy="646331"/>
          </a:xfrm>
          <a:prstGeom prst="rect">
            <a:avLst/>
          </a:prstGeom>
          <a:noFill/>
        </p:spPr>
        <p:txBody>
          <a:bodyPr wrap="square" rtlCol="0">
            <a:spAutoFit/>
          </a:bodyPr>
          <a:lstStyle/>
          <a:p>
            <a:r>
              <a:rPr lang="en-GB" dirty="0"/>
              <a:t>Source strength at time </a:t>
            </a:r>
            <a:r>
              <a:rPr lang="en-GB" i="1" dirty="0"/>
              <a:t>t</a:t>
            </a:r>
          </a:p>
        </p:txBody>
      </p:sp>
      <p:sp>
        <p:nvSpPr>
          <p:cNvPr id="11" name="TextBox 10">
            <a:extLst>
              <a:ext uri="{FF2B5EF4-FFF2-40B4-BE49-F238E27FC236}">
                <a16:creationId xmlns:a16="http://schemas.microsoft.com/office/drawing/2014/main" id="{CBD7CCB5-36A3-49C6-91BE-FAC07BDAEFB0}"/>
              </a:ext>
            </a:extLst>
          </p:cNvPr>
          <p:cNvSpPr txBox="1"/>
          <p:nvPr/>
        </p:nvSpPr>
        <p:spPr>
          <a:xfrm>
            <a:off x="5302560" y="2754065"/>
            <a:ext cx="3352200" cy="369332"/>
          </a:xfrm>
          <a:prstGeom prst="rect">
            <a:avLst/>
          </a:prstGeom>
          <a:noFill/>
        </p:spPr>
        <p:txBody>
          <a:bodyPr wrap="none" rtlCol="0">
            <a:spAutoFit/>
          </a:bodyPr>
          <a:lstStyle/>
          <a:p>
            <a:r>
              <a:rPr lang="en-GB" dirty="0"/>
              <a:t>Everything unexplained (noise)</a:t>
            </a:r>
          </a:p>
        </p:txBody>
      </p:sp>
      <p:cxnSp>
        <p:nvCxnSpPr>
          <p:cNvPr id="36" name="Connector: Elbow 35">
            <a:extLst>
              <a:ext uri="{FF2B5EF4-FFF2-40B4-BE49-F238E27FC236}">
                <a16:creationId xmlns:a16="http://schemas.microsoft.com/office/drawing/2014/main" id="{B477BE8B-87C9-4B34-90AB-17F8EBF3E8CE}"/>
              </a:ext>
            </a:extLst>
          </p:cNvPr>
          <p:cNvCxnSpPr>
            <a:cxnSpLocks/>
          </p:cNvCxnSpPr>
          <p:nvPr/>
        </p:nvCxnSpPr>
        <p:spPr>
          <a:xfrm rot="5400000" flipH="1" flipV="1">
            <a:off x="3366315" y="2723194"/>
            <a:ext cx="694344" cy="431072"/>
          </a:xfrm>
          <a:prstGeom prst="bentConnector3">
            <a:avLst>
              <a:gd name="adj1" fmla="val -744"/>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4B471678-FEE8-41AE-A46C-6CCFA8675FD1}"/>
              </a:ext>
            </a:extLst>
          </p:cNvPr>
          <p:cNvCxnSpPr>
            <a:cxnSpLocks/>
          </p:cNvCxnSpPr>
          <p:nvPr/>
        </p:nvCxnSpPr>
        <p:spPr>
          <a:xfrm rot="16200000" flipV="1">
            <a:off x="5028947" y="2626747"/>
            <a:ext cx="363297" cy="260670"/>
          </a:xfrm>
          <a:prstGeom prst="bentConnector3">
            <a:avLst>
              <a:gd name="adj1" fmla="val 186"/>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Content Placeholder 2">
            <a:extLst>
              <a:ext uri="{FF2B5EF4-FFF2-40B4-BE49-F238E27FC236}">
                <a16:creationId xmlns:a16="http://schemas.microsoft.com/office/drawing/2014/main" id="{C1B0794C-3FD7-4CAA-BE6E-59C306716531}"/>
              </a:ext>
            </a:extLst>
          </p:cNvPr>
          <p:cNvSpPr txBox="1">
            <a:spLocks/>
          </p:cNvSpPr>
          <p:nvPr/>
        </p:nvSpPr>
        <p:spPr>
          <a:xfrm>
            <a:off x="626267" y="4323190"/>
            <a:ext cx="8332380" cy="82624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Encapsulate all time and we can turn this into a set of matrices.</a:t>
            </a:r>
          </a:p>
          <a:p>
            <a:r>
              <a:rPr lang="en-GB" b="1" dirty="0"/>
              <a:t>					</a:t>
            </a:r>
            <a:endParaRPr lang="en-GB" dirty="0"/>
          </a:p>
        </p:txBody>
      </p:sp>
      <mc:AlternateContent xmlns:mc="http://schemas.openxmlformats.org/markup-compatibility/2006">
        <mc:Choice xmlns:a14="http://schemas.microsoft.com/office/drawing/2010/main" Requires="a14">
          <p:sp>
            <p:nvSpPr>
              <p:cNvPr id="42" name="Content Placeholder 2">
                <a:extLst>
                  <a:ext uri="{FF2B5EF4-FFF2-40B4-BE49-F238E27FC236}">
                    <a16:creationId xmlns:a16="http://schemas.microsoft.com/office/drawing/2014/main" id="{2985D7DF-9E2C-47D8-AEB7-77CD52831B5F}"/>
                  </a:ext>
                </a:extLst>
              </p:cNvPr>
              <p:cNvSpPr txBox="1">
                <a:spLocks/>
              </p:cNvSpPr>
              <p:nvPr/>
            </p:nvSpPr>
            <p:spPr>
              <a:xfrm>
                <a:off x="3555863" y="5148053"/>
                <a:ext cx="1866746" cy="483166"/>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𝒀</m:t>
                      </m:r>
                      <m:r>
                        <a:rPr lang="en-GB" i="1">
                          <a:latin typeface="Cambria Math" panose="02040503050406030204" pitchFamily="18" charset="0"/>
                        </a:rPr>
                        <m:t>=</m:t>
                      </m:r>
                      <m:r>
                        <a:rPr lang="en-GB" b="1" i="1">
                          <a:latin typeface="Cambria Math" panose="02040503050406030204" pitchFamily="18" charset="0"/>
                        </a:rPr>
                        <m:t>𝑳𝑱</m:t>
                      </m:r>
                      <m:r>
                        <a:rPr lang="en-GB" i="1">
                          <a:latin typeface="Cambria Math" panose="02040503050406030204" pitchFamily="18" charset="0"/>
                        </a:rPr>
                        <m:t>+</m:t>
                      </m:r>
                      <m:r>
                        <a:rPr lang="en-GB" b="1" i="1">
                          <a:latin typeface="Cambria Math" panose="02040503050406030204" pitchFamily="18" charset="0"/>
                        </a:rPr>
                        <m:t>𝛜</m:t>
                      </m:r>
                    </m:oMath>
                  </m:oMathPara>
                </a14:m>
                <a:endParaRPr lang="en-GB" dirty="0"/>
              </a:p>
            </p:txBody>
          </p:sp>
        </mc:Choice>
        <mc:Fallback>
          <p:sp>
            <p:nvSpPr>
              <p:cNvPr id="42" name="Content Placeholder 2">
                <a:extLst>
                  <a:ext uri="{FF2B5EF4-FFF2-40B4-BE49-F238E27FC236}">
                    <a16:creationId xmlns:a16="http://schemas.microsoft.com/office/drawing/2014/main" id="{2985D7DF-9E2C-47D8-AEB7-77CD52831B5F}"/>
                  </a:ext>
                </a:extLst>
              </p:cNvPr>
              <p:cNvSpPr txBox="1">
                <a:spLocks noRot="1" noChangeAspect="1" noMove="1" noResize="1" noEditPoints="1" noAdjustHandles="1" noChangeArrowheads="1" noChangeShapeType="1" noTextEdit="1"/>
              </p:cNvSpPr>
              <p:nvPr/>
            </p:nvSpPr>
            <p:spPr>
              <a:xfrm>
                <a:off x="3555863" y="5148053"/>
                <a:ext cx="1866746" cy="483166"/>
              </a:xfrm>
              <a:prstGeom prst="rect">
                <a:avLst/>
              </a:prstGeom>
              <a:blipFill>
                <a:blip r:embed="rId4"/>
                <a:stretch>
                  <a:fillRect/>
                </a:stretch>
              </a:blipFill>
            </p:spPr>
            <p:txBody>
              <a:bodyPr/>
              <a:lstStyle/>
              <a:p>
                <a:r>
                  <a:rPr lang="en-GB">
                    <a:noFill/>
                  </a:rPr>
                  <a:t> </a:t>
                </a:r>
              </a:p>
            </p:txBody>
          </p:sp>
        </mc:Fallback>
      </mc:AlternateContent>
      <p:cxnSp>
        <p:nvCxnSpPr>
          <p:cNvPr id="49" name="Connector: Elbow 48">
            <a:extLst>
              <a:ext uri="{FF2B5EF4-FFF2-40B4-BE49-F238E27FC236}">
                <a16:creationId xmlns:a16="http://schemas.microsoft.com/office/drawing/2014/main" id="{3D596AB2-4F8F-4AAC-8CF9-16D3D77E619E}"/>
              </a:ext>
            </a:extLst>
          </p:cNvPr>
          <p:cNvCxnSpPr>
            <a:cxnSpLocks/>
          </p:cNvCxnSpPr>
          <p:nvPr/>
        </p:nvCxnSpPr>
        <p:spPr>
          <a:xfrm rot="5400000" flipH="1" flipV="1">
            <a:off x="3903516" y="5532734"/>
            <a:ext cx="521033" cy="479180"/>
          </a:xfrm>
          <a:prstGeom prst="bentConnector3">
            <a:avLst>
              <a:gd name="adj1" fmla="val 125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Connector: Elbow 54">
            <a:extLst>
              <a:ext uri="{FF2B5EF4-FFF2-40B4-BE49-F238E27FC236}">
                <a16:creationId xmlns:a16="http://schemas.microsoft.com/office/drawing/2014/main" id="{D0328C11-5910-44DA-AD81-01B9C6E81F02}"/>
              </a:ext>
            </a:extLst>
          </p:cNvPr>
          <p:cNvCxnSpPr>
            <a:cxnSpLocks/>
          </p:cNvCxnSpPr>
          <p:nvPr/>
        </p:nvCxnSpPr>
        <p:spPr>
          <a:xfrm rot="16200000" flipV="1">
            <a:off x="4511685" y="5537454"/>
            <a:ext cx="521033" cy="479180"/>
          </a:xfrm>
          <a:prstGeom prst="bentConnector3">
            <a:avLst>
              <a:gd name="adj1" fmla="val 1250"/>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3CF74D8F-93F0-49C0-979C-C2038C8D0744}"/>
              </a:ext>
            </a:extLst>
          </p:cNvPr>
          <p:cNvSpPr txBox="1"/>
          <p:nvPr/>
        </p:nvSpPr>
        <p:spPr>
          <a:xfrm>
            <a:off x="2095365" y="5210264"/>
            <a:ext cx="1720343" cy="276999"/>
          </a:xfrm>
          <a:prstGeom prst="rect">
            <a:avLst/>
          </a:prstGeom>
          <a:noFill/>
        </p:spPr>
        <p:txBody>
          <a:bodyPr wrap="none" rtlCol="0">
            <a:spAutoFit/>
          </a:bodyPr>
          <a:lstStyle/>
          <a:p>
            <a:r>
              <a:rPr lang="en-GB" sz="1200" i="1" dirty="0"/>
              <a:t>All data across all time</a:t>
            </a:r>
          </a:p>
        </p:txBody>
      </p:sp>
      <p:sp>
        <p:nvSpPr>
          <p:cNvPr id="57" name="TextBox 56">
            <a:extLst>
              <a:ext uri="{FF2B5EF4-FFF2-40B4-BE49-F238E27FC236}">
                <a16:creationId xmlns:a16="http://schemas.microsoft.com/office/drawing/2014/main" id="{B6BECDC7-806B-4C09-8AC8-7D0CDC0C337A}"/>
              </a:ext>
            </a:extLst>
          </p:cNvPr>
          <p:cNvSpPr txBox="1"/>
          <p:nvPr/>
        </p:nvSpPr>
        <p:spPr>
          <a:xfrm>
            <a:off x="2874999" y="5888036"/>
            <a:ext cx="1087157" cy="276999"/>
          </a:xfrm>
          <a:prstGeom prst="rect">
            <a:avLst/>
          </a:prstGeom>
          <a:noFill/>
        </p:spPr>
        <p:txBody>
          <a:bodyPr wrap="none" rtlCol="0">
            <a:spAutoFit/>
          </a:bodyPr>
          <a:lstStyle/>
          <a:p>
            <a:r>
              <a:rPr lang="en-GB" sz="1200" i="1" dirty="0"/>
              <a:t>All lead fields</a:t>
            </a:r>
          </a:p>
        </p:txBody>
      </p:sp>
      <p:sp>
        <p:nvSpPr>
          <p:cNvPr id="58" name="TextBox 57">
            <a:extLst>
              <a:ext uri="{FF2B5EF4-FFF2-40B4-BE49-F238E27FC236}">
                <a16:creationId xmlns:a16="http://schemas.microsoft.com/office/drawing/2014/main" id="{BEFED966-7C57-4A8D-8F70-DB2D00A67475}"/>
              </a:ext>
            </a:extLst>
          </p:cNvPr>
          <p:cNvSpPr txBox="1"/>
          <p:nvPr/>
        </p:nvSpPr>
        <p:spPr>
          <a:xfrm>
            <a:off x="4987206" y="5872802"/>
            <a:ext cx="2395207" cy="276999"/>
          </a:xfrm>
          <a:prstGeom prst="rect">
            <a:avLst/>
          </a:prstGeom>
          <a:noFill/>
        </p:spPr>
        <p:txBody>
          <a:bodyPr wrap="none" rtlCol="0">
            <a:spAutoFit/>
          </a:bodyPr>
          <a:lstStyle/>
          <a:p>
            <a:r>
              <a:rPr lang="en-GB" sz="1200" i="1" dirty="0"/>
              <a:t>All source activity across all time</a:t>
            </a:r>
          </a:p>
        </p:txBody>
      </p:sp>
      <p:sp>
        <p:nvSpPr>
          <p:cNvPr id="59" name="TextBox 58">
            <a:extLst>
              <a:ext uri="{FF2B5EF4-FFF2-40B4-BE49-F238E27FC236}">
                <a16:creationId xmlns:a16="http://schemas.microsoft.com/office/drawing/2014/main" id="{EF87DFC8-15A7-4F45-8CAD-44F6DEC667EF}"/>
              </a:ext>
            </a:extLst>
          </p:cNvPr>
          <p:cNvSpPr txBox="1"/>
          <p:nvPr/>
        </p:nvSpPr>
        <p:spPr>
          <a:xfrm>
            <a:off x="5106875" y="5231106"/>
            <a:ext cx="1628523" cy="276999"/>
          </a:xfrm>
          <a:prstGeom prst="rect">
            <a:avLst/>
          </a:prstGeom>
          <a:noFill/>
        </p:spPr>
        <p:txBody>
          <a:bodyPr wrap="none" rtlCol="0">
            <a:spAutoFit/>
          </a:bodyPr>
          <a:lstStyle/>
          <a:p>
            <a:r>
              <a:rPr lang="en-GB" sz="1200" i="1" dirty="0"/>
              <a:t>‘noise’ across all time</a:t>
            </a:r>
          </a:p>
        </p:txBody>
      </p:sp>
    </p:spTree>
    <p:extLst>
      <p:ext uri="{BB962C8B-B14F-4D97-AF65-F5344CB8AC3E}">
        <p14:creationId xmlns:p14="http://schemas.microsoft.com/office/powerpoint/2010/main" val="273845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P spid="11" grpId="0"/>
      <p:bldP spid="40" grpId="0"/>
      <p:bldP spid="42" grpId="0"/>
      <p:bldP spid="56" grpId="0"/>
      <p:bldP spid="57" grpId="0"/>
      <p:bldP spid="58" grpId="0"/>
      <p:bldP spid="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1D01E94B-528A-4FE6-963A-F027DF4888B1}"/>
              </a:ext>
            </a:extLst>
          </p:cNvPr>
          <p:cNvPicPr>
            <a:picLocks noChangeAspect="1" noChangeArrowheads="1"/>
          </p:cNvPicPr>
          <p:nvPr/>
        </p:nvPicPr>
        <p:blipFill rotWithShape="1">
          <a:blip r:embed="rId2" cstate="print"/>
          <a:srcRect l="11250" t="27800" r="65217" b="22157"/>
          <a:stretch/>
        </p:blipFill>
        <p:spPr bwMode="auto">
          <a:xfrm>
            <a:off x="5384783" y="2688073"/>
            <a:ext cx="2455995" cy="3182322"/>
          </a:xfrm>
          <a:prstGeom prst="rect">
            <a:avLst/>
          </a:prstGeom>
          <a:noFill/>
          <a:ln w="9525">
            <a:noFill/>
            <a:miter lim="800000"/>
            <a:headEnd/>
            <a:tailEnd/>
          </a:ln>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Lead fields: the forward problem</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𝒀</m:t>
                      </m:r>
                      <m:r>
                        <a:rPr lang="en-GB" i="1">
                          <a:latin typeface="Cambria Math" panose="02040503050406030204" pitchFamily="18" charset="0"/>
                        </a:rPr>
                        <m:t>=</m:t>
                      </m:r>
                      <m:r>
                        <a:rPr lang="en-GB" b="1" i="1">
                          <a:latin typeface="Cambria Math" panose="02040503050406030204" pitchFamily="18" charset="0"/>
                        </a:rPr>
                        <m:t>𝑳𝑱</m:t>
                      </m:r>
                      <m:r>
                        <a:rPr lang="en-GB" i="1">
                          <a:latin typeface="Cambria Math" panose="02040503050406030204" pitchFamily="18" charset="0"/>
                        </a:rPr>
                        <m:t>+</m:t>
                      </m:r>
                      <m:r>
                        <a:rPr lang="en-GB" b="1" i="1">
                          <a:latin typeface="Cambria Math" panose="02040503050406030204" pitchFamily="18" charset="0"/>
                        </a:rPr>
                        <m:t>𝛜</m:t>
                      </m:r>
                    </m:oMath>
                  </m:oMathPara>
                </a14:m>
                <a:endParaRPr lang="en-GB" dirty="0"/>
              </a:p>
            </p:txBody>
          </p:sp>
        </mc:Choice>
        <mc:Fallback xmlns="">
          <p:sp>
            <p:nvSpPr>
              <p:cNvPr id="6" name="Content Placeholder 2">
                <a:extLst>
                  <a:ext uri="{FF2B5EF4-FFF2-40B4-BE49-F238E27FC236}">
                    <a16:creationId xmlns:a16="http://schemas.microsoft.com/office/drawing/2014/main" id="{789699AD-DC1F-4EDD-B93C-85E13CF80887}"/>
                  </a:ext>
                </a:extLst>
              </p:cNvPr>
              <p:cNvSpPr txBox="1">
                <a:spLocks noRot="1" noChangeAspect="1" noMove="1" noResize="1" noEditPoints="1" noAdjustHandles="1" noChangeArrowheads="1" noChangeShapeType="1" noTextEdit="1"/>
              </p:cNvSpPr>
              <p:nvPr/>
            </p:nvSpPr>
            <p:spPr>
              <a:xfrm>
                <a:off x="627062" y="1076894"/>
                <a:ext cx="10452103" cy="2164217"/>
              </a:xfrm>
              <a:prstGeom prst="rect">
                <a:avLst/>
              </a:prstGeom>
              <a:blipFill>
                <a:blip r:embed="rId3"/>
                <a:stretch>
                  <a:fillRect/>
                </a:stretch>
              </a:blipFill>
            </p:spPr>
            <p:txBody>
              <a:bodyPr/>
              <a:lstStyle/>
              <a:p>
                <a:r>
                  <a:rPr lang="en-GB">
                    <a:noFill/>
                  </a:rPr>
                  <a:t> </a:t>
                </a:r>
              </a:p>
            </p:txBody>
          </p:sp>
        </mc:Fallback>
      </mc:AlternateContent>
      <p:cxnSp>
        <p:nvCxnSpPr>
          <p:cNvPr id="7" name="Connector: Elbow 6">
            <a:extLst>
              <a:ext uri="{FF2B5EF4-FFF2-40B4-BE49-F238E27FC236}">
                <a16:creationId xmlns:a16="http://schemas.microsoft.com/office/drawing/2014/main" id="{E39B2A8B-3D93-4B8B-AE47-303BDFEC1767}"/>
              </a:ext>
            </a:extLst>
          </p:cNvPr>
          <p:cNvCxnSpPr>
            <a:cxnSpLocks/>
            <a:stCxn id="9" idx="3"/>
          </p:cNvCxnSpPr>
          <p:nvPr/>
        </p:nvCxnSpPr>
        <p:spPr>
          <a:xfrm flipV="1">
            <a:off x="5501642" y="1410651"/>
            <a:ext cx="269053" cy="229172"/>
          </a:xfrm>
          <a:prstGeom prst="bentConnector3">
            <a:avLst>
              <a:gd name="adj1" fmla="val 100979"/>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BAE1D7D-C296-4E40-A261-48EBF939B736}"/>
              </a:ext>
            </a:extLst>
          </p:cNvPr>
          <p:cNvSpPr txBox="1"/>
          <p:nvPr/>
        </p:nvSpPr>
        <p:spPr>
          <a:xfrm>
            <a:off x="4201286" y="1455157"/>
            <a:ext cx="1300356" cy="369332"/>
          </a:xfrm>
          <a:prstGeom prst="rect">
            <a:avLst/>
          </a:prstGeom>
          <a:noFill/>
        </p:spPr>
        <p:txBody>
          <a:bodyPr wrap="none" rtlCol="0">
            <a:spAutoFit/>
          </a:bodyPr>
          <a:lstStyle/>
          <a:p>
            <a:r>
              <a:rPr lang="en-GB" dirty="0"/>
              <a:t>Lead fields</a:t>
            </a:r>
          </a:p>
        </p:txBody>
      </p:sp>
      <p:sp>
        <p:nvSpPr>
          <p:cNvPr id="2" name="TextBox 1">
            <a:extLst>
              <a:ext uri="{FF2B5EF4-FFF2-40B4-BE49-F238E27FC236}">
                <a16:creationId xmlns:a16="http://schemas.microsoft.com/office/drawing/2014/main" id="{E98C0F56-C139-4DF6-B80A-59E0956532AC}"/>
              </a:ext>
            </a:extLst>
          </p:cNvPr>
          <p:cNvSpPr txBox="1"/>
          <p:nvPr/>
        </p:nvSpPr>
        <p:spPr>
          <a:xfrm>
            <a:off x="493139" y="1410651"/>
            <a:ext cx="10718359" cy="1754326"/>
          </a:xfrm>
          <a:prstGeom prst="rect">
            <a:avLst/>
          </a:prstGeom>
          <a:noFill/>
        </p:spPr>
        <p:txBody>
          <a:bodyPr wrap="square" rtlCol="0">
            <a:spAutoFit/>
          </a:bodyPr>
          <a:lstStyle/>
          <a:p>
            <a:r>
              <a:rPr lang="en-GB" dirty="0">
                <a:solidFill>
                  <a:schemeClr val="accent2"/>
                </a:solidFill>
              </a:rPr>
              <a:t>The forward problem</a:t>
            </a:r>
          </a:p>
          <a:p>
            <a:br>
              <a:rPr lang="en-GB" dirty="0">
                <a:solidFill>
                  <a:schemeClr val="accent2"/>
                </a:solidFill>
              </a:rPr>
            </a:br>
            <a:r>
              <a:rPr lang="en-GB" i="1" dirty="0">
                <a:solidFill>
                  <a:schemeClr val="accent2"/>
                </a:solidFill>
              </a:rPr>
              <a:t>If we know the precise position/orientation/amplitude of a dipole in the brain, can we estimate what the associated senor-level pattern should be?</a:t>
            </a:r>
          </a:p>
          <a:p>
            <a:endParaRPr lang="en-GB" i="1" dirty="0">
              <a:solidFill>
                <a:schemeClr val="accent2"/>
              </a:solidFill>
            </a:endParaRPr>
          </a:p>
          <a:p>
            <a:endParaRPr lang="en-GB" i="1" dirty="0">
              <a:solidFill>
                <a:schemeClr val="accent2"/>
              </a:solidFill>
            </a:endParaRPr>
          </a:p>
        </p:txBody>
      </p:sp>
      <p:sp>
        <p:nvSpPr>
          <p:cNvPr id="20" name="TextBox 19">
            <a:extLst>
              <a:ext uri="{FF2B5EF4-FFF2-40B4-BE49-F238E27FC236}">
                <a16:creationId xmlns:a16="http://schemas.microsoft.com/office/drawing/2014/main" id="{80EB01C8-6A6A-47C5-9485-9EF3067038CB}"/>
              </a:ext>
            </a:extLst>
          </p:cNvPr>
          <p:cNvSpPr txBox="1"/>
          <p:nvPr/>
        </p:nvSpPr>
        <p:spPr>
          <a:xfrm>
            <a:off x="493139" y="2939259"/>
            <a:ext cx="4757723" cy="2308324"/>
          </a:xfrm>
          <a:prstGeom prst="rect">
            <a:avLst/>
          </a:prstGeom>
          <a:noFill/>
        </p:spPr>
        <p:txBody>
          <a:bodyPr wrap="square" rtlCol="0">
            <a:spAutoFit/>
          </a:bodyPr>
          <a:lstStyle/>
          <a:p>
            <a:r>
              <a:rPr lang="en-GB" dirty="0">
                <a:solidFill>
                  <a:schemeClr val="accent2"/>
                </a:solidFill>
              </a:rPr>
              <a:t>YES!</a:t>
            </a:r>
          </a:p>
          <a:p>
            <a:endParaRPr lang="en-GB" dirty="0">
              <a:solidFill>
                <a:schemeClr val="accent2"/>
              </a:solidFill>
            </a:endParaRPr>
          </a:p>
          <a:p>
            <a:r>
              <a:rPr lang="en-GB" dirty="0">
                <a:solidFill>
                  <a:schemeClr val="accent2"/>
                </a:solidFill>
              </a:rPr>
              <a:t>For a given dipole, there exists one unique solution. This makes it straightforward to solve!</a:t>
            </a:r>
          </a:p>
          <a:p>
            <a:endParaRPr lang="en-GB" i="1" dirty="0">
              <a:solidFill>
                <a:schemeClr val="accent2"/>
              </a:solidFill>
            </a:endParaRPr>
          </a:p>
          <a:p>
            <a:r>
              <a:rPr lang="en-GB" dirty="0">
                <a:solidFill>
                  <a:schemeClr val="accent2"/>
                </a:solidFill>
              </a:rPr>
              <a:t>For MEG data, the solutions are typically a lot simpler than for MEG data.</a:t>
            </a:r>
          </a:p>
        </p:txBody>
      </p:sp>
      <p:pic>
        <p:nvPicPr>
          <p:cNvPr id="11" name="Picture 10">
            <a:extLst>
              <a:ext uri="{FF2B5EF4-FFF2-40B4-BE49-F238E27FC236}">
                <a16:creationId xmlns:a16="http://schemas.microsoft.com/office/drawing/2014/main" id="{98FC480A-F0A4-41BD-A703-21CDB6AA55B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flipH="1">
            <a:off x="9079043" y="2598532"/>
            <a:ext cx="2455996" cy="1905761"/>
          </a:xfrm>
          <a:prstGeom prst="rect">
            <a:avLst/>
          </a:prstGeom>
        </p:spPr>
      </p:pic>
      <p:sp>
        <p:nvSpPr>
          <p:cNvPr id="4" name="Arrow: Right 3">
            <a:extLst>
              <a:ext uri="{FF2B5EF4-FFF2-40B4-BE49-F238E27FC236}">
                <a16:creationId xmlns:a16="http://schemas.microsoft.com/office/drawing/2014/main" id="{82A9D522-4C8F-4B94-8BA8-E24B70C77288}"/>
              </a:ext>
            </a:extLst>
          </p:cNvPr>
          <p:cNvSpPr/>
          <p:nvPr/>
        </p:nvSpPr>
        <p:spPr>
          <a:xfrm rot="15661569">
            <a:off x="10489180" y="3294155"/>
            <a:ext cx="476250" cy="14516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78E874CA-EED9-44EC-910B-B7A9A472B0B9}"/>
              </a:ext>
            </a:extLst>
          </p:cNvPr>
          <p:cNvSpPr/>
          <p:nvPr/>
        </p:nvSpPr>
        <p:spPr>
          <a:xfrm rot="5400000">
            <a:off x="8211071" y="3396811"/>
            <a:ext cx="426351" cy="1166937"/>
          </a:xfrm>
          <a:prstGeom prst="downArrow">
            <a:avLst>
              <a:gd name="adj1" fmla="val 36595"/>
              <a:gd name="adj2" fmla="val 7457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685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Lead fields: the </a:t>
            </a:r>
            <a:r>
              <a:rPr lang="en-GB"/>
              <a:t>mathematical formulation</a:t>
            </a:r>
            <a:endParaRPr lang="en-GB" dirty="0"/>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1" cy="450065"/>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Sorry. But this is for your own good.</a:t>
            </a:r>
          </a:p>
        </p:txBody>
      </p:sp>
      <p:pic>
        <p:nvPicPr>
          <p:cNvPr id="2" name="Picture 1">
            <a:extLst>
              <a:ext uri="{FF2B5EF4-FFF2-40B4-BE49-F238E27FC236}">
                <a16:creationId xmlns:a16="http://schemas.microsoft.com/office/drawing/2014/main" id="{83A7AEF1-BBB9-4603-9A4F-B6F4E346E700}"/>
              </a:ext>
            </a:extLst>
          </p:cNvPr>
          <p:cNvPicPr>
            <a:picLocks noChangeAspect="1"/>
          </p:cNvPicPr>
          <p:nvPr/>
        </p:nvPicPr>
        <p:blipFill>
          <a:blip r:embed="rId2"/>
          <a:stretch>
            <a:fillRect/>
          </a:stretch>
        </p:blipFill>
        <p:spPr>
          <a:xfrm>
            <a:off x="518240" y="1526959"/>
            <a:ext cx="4538274" cy="4715711"/>
          </a:xfrm>
          <a:prstGeom prst="rect">
            <a:avLst/>
          </a:prstGeom>
        </p:spPr>
      </p:pic>
      <p:sp>
        <p:nvSpPr>
          <p:cNvPr id="3" name="TextBox 2">
            <a:extLst>
              <a:ext uri="{FF2B5EF4-FFF2-40B4-BE49-F238E27FC236}">
                <a16:creationId xmlns:a16="http://schemas.microsoft.com/office/drawing/2014/main" id="{26236F7C-D167-44F9-AE86-69F758CFE5E1}"/>
              </a:ext>
            </a:extLst>
          </p:cNvPr>
          <p:cNvSpPr txBox="1"/>
          <p:nvPr/>
        </p:nvSpPr>
        <p:spPr>
          <a:xfrm>
            <a:off x="4880825" y="3637164"/>
            <a:ext cx="351378" cy="369332"/>
          </a:xfrm>
          <a:prstGeom prst="rect">
            <a:avLst/>
          </a:prstGeom>
          <a:noFill/>
        </p:spPr>
        <p:txBody>
          <a:bodyPr wrap="none" rtlCol="0">
            <a:spAutoFit/>
          </a:bodyPr>
          <a:lstStyle/>
          <a:p>
            <a:r>
              <a:rPr lang="en-GB" b="1" dirty="0">
                <a:solidFill>
                  <a:srgbClr val="2649D9"/>
                </a:solidFill>
              </a:rPr>
              <a:t>B</a:t>
            </a:r>
          </a:p>
        </p:txBody>
      </p:sp>
      <p:sp>
        <p:nvSpPr>
          <p:cNvPr id="7" name="TextBox 6">
            <a:extLst>
              <a:ext uri="{FF2B5EF4-FFF2-40B4-BE49-F238E27FC236}">
                <a16:creationId xmlns:a16="http://schemas.microsoft.com/office/drawing/2014/main" id="{0DD677CE-5CAC-494D-B113-D1AAA5A3DC92}"/>
              </a:ext>
            </a:extLst>
          </p:cNvPr>
          <p:cNvSpPr txBox="1"/>
          <p:nvPr/>
        </p:nvSpPr>
        <p:spPr>
          <a:xfrm>
            <a:off x="2850877" y="3637164"/>
            <a:ext cx="415498" cy="369332"/>
          </a:xfrm>
          <a:prstGeom prst="rect">
            <a:avLst/>
          </a:prstGeom>
          <a:noFill/>
        </p:spPr>
        <p:txBody>
          <a:bodyPr wrap="none" rtlCol="0">
            <a:spAutoFit/>
          </a:bodyPr>
          <a:lstStyle/>
          <a:p>
            <a:r>
              <a:rPr lang="en-GB" b="1" dirty="0">
                <a:solidFill>
                  <a:srgbClr val="00B8A7"/>
                </a:solidFill>
              </a:rPr>
              <a:t>J</a:t>
            </a:r>
            <a:r>
              <a:rPr lang="en-GB" baseline="30000" dirty="0">
                <a:solidFill>
                  <a:srgbClr val="00B8A7"/>
                </a:solidFill>
              </a:rPr>
              <a:t>P</a:t>
            </a:r>
          </a:p>
        </p:txBody>
      </p:sp>
      <p:sp>
        <p:nvSpPr>
          <p:cNvPr id="8" name="TextBox 7">
            <a:extLst>
              <a:ext uri="{FF2B5EF4-FFF2-40B4-BE49-F238E27FC236}">
                <a16:creationId xmlns:a16="http://schemas.microsoft.com/office/drawing/2014/main" id="{E06374E5-888D-417B-9162-0D9A1BE86636}"/>
              </a:ext>
            </a:extLst>
          </p:cNvPr>
          <p:cNvSpPr txBox="1"/>
          <p:nvPr/>
        </p:nvSpPr>
        <p:spPr>
          <a:xfrm>
            <a:off x="4542271" y="2275714"/>
            <a:ext cx="415498" cy="369332"/>
          </a:xfrm>
          <a:prstGeom prst="rect">
            <a:avLst/>
          </a:prstGeom>
          <a:noFill/>
        </p:spPr>
        <p:txBody>
          <a:bodyPr wrap="none" rtlCol="0">
            <a:spAutoFit/>
          </a:bodyPr>
          <a:lstStyle/>
          <a:p>
            <a:r>
              <a:rPr lang="en-GB" b="1" dirty="0">
                <a:solidFill>
                  <a:srgbClr val="D926A5"/>
                </a:solidFill>
              </a:rPr>
              <a:t>J</a:t>
            </a:r>
            <a:r>
              <a:rPr lang="en-GB" baseline="30000" dirty="0">
                <a:solidFill>
                  <a:srgbClr val="D926A5"/>
                </a:solidFill>
              </a:rPr>
              <a:t>V</a:t>
            </a: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C9F84E28-436D-4AAD-8378-C0FF9460C4A5}"/>
                  </a:ext>
                </a:extLst>
              </p:cNvPr>
              <p:cNvSpPr txBox="1">
                <a:spLocks/>
              </p:cNvSpPr>
              <p:nvPr/>
            </p:nvSpPr>
            <p:spPr>
              <a:xfrm>
                <a:off x="5599012" y="1388213"/>
                <a:ext cx="5874184" cy="238769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The measured current </a:t>
                </a:r>
                <a:r>
                  <a:rPr lang="en-GB" sz="2000" b="1" i="1" dirty="0">
                    <a:latin typeface="Cambria" panose="02040503050406030204" pitchFamily="18" charset="0"/>
                    <a:ea typeface="Cambria" panose="02040503050406030204" pitchFamily="18" charset="0"/>
                  </a:rPr>
                  <a:t>J, </a:t>
                </a:r>
                <a:r>
                  <a:rPr lang="en-GB" sz="2000" dirty="0">
                    <a:latin typeface="+mj-lt"/>
                    <a:ea typeface="Cambria" panose="02040503050406030204" pitchFamily="18" charset="0"/>
                  </a:rPr>
                  <a:t>which is in a volume </a:t>
                </a:r>
                <a:r>
                  <a:rPr lang="en-GB" sz="2000" i="1" dirty="0">
                    <a:latin typeface="Cambria" panose="02040503050406030204" pitchFamily="18" charset="0"/>
                    <a:ea typeface="Cambria" panose="02040503050406030204" pitchFamily="18" charset="0"/>
                  </a:rPr>
                  <a:t>G</a:t>
                </a:r>
                <a:r>
                  <a:rPr lang="en-GB" sz="2000" dirty="0">
                    <a:latin typeface="+mj-lt"/>
                    <a:ea typeface="Cambria" panose="02040503050406030204" pitchFamily="18" charset="0"/>
                  </a:rPr>
                  <a:t>, with conductivity</a:t>
                </a:r>
                <a:r>
                  <a:rPr lang="en-GB" sz="2000" i="1" dirty="0">
                    <a:latin typeface="+mj-lt"/>
                    <a:ea typeface="Cambria" panose="02040503050406030204" pitchFamily="18" charset="0"/>
                  </a:rPr>
                  <a:t> </a:t>
                </a:r>
                <a:r>
                  <a:rPr lang="el-GR" sz="2000" i="1" dirty="0">
                    <a:latin typeface="Cambria" panose="02040503050406030204" pitchFamily="18" charset="0"/>
                    <a:ea typeface="Cambria" panose="02040503050406030204" pitchFamily="18" charset="0"/>
                  </a:rPr>
                  <a:t>σ</a:t>
                </a:r>
                <a:r>
                  <a:rPr lang="en-GB" sz="2000" i="1" dirty="0">
                    <a:latin typeface="+mj-lt"/>
                    <a:ea typeface="Cambria" panose="02040503050406030204" pitchFamily="18" charset="0"/>
                  </a:rPr>
                  <a:t>, </a:t>
                </a:r>
                <a:r>
                  <a:rPr lang="en-GB" sz="2000" dirty="0">
                    <a:latin typeface="+mj-lt"/>
                    <a:ea typeface="Cambria" panose="02040503050406030204" pitchFamily="18" charset="0"/>
                  </a:rPr>
                  <a:t>at a point in space </a:t>
                </a:r>
                <a:r>
                  <a:rPr lang="en-GB" sz="2000" b="1" i="1" dirty="0">
                    <a:latin typeface="Cambria" panose="02040503050406030204" pitchFamily="18" charset="0"/>
                    <a:ea typeface="Cambria" panose="02040503050406030204" pitchFamily="18" charset="0"/>
                  </a:rPr>
                  <a:t>r’</a:t>
                </a:r>
                <a:r>
                  <a:rPr lang="en-GB" sz="2000" i="1" dirty="0">
                    <a:latin typeface="+mj-lt"/>
                    <a:ea typeface="Cambria" panose="02040503050406030204" pitchFamily="18" charset="0"/>
                  </a:rPr>
                  <a:t>, </a:t>
                </a:r>
                <a:r>
                  <a:rPr lang="en-GB" sz="2000" dirty="0">
                    <a:latin typeface="+mj-lt"/>
                    <a:ea typeface="Cambria" panose="02040503050406030204" pitchFamily="18" charset="0"/>
                  </a:rPr>
                  <a:t>is the sum of the </a:t>
                </a:r>
                <a:r>
                  <a:rPr lang="en-GB" sz="2000" dirty="0">
                    <a:solidFill>
                      <a:srgbClr val="00B8A7"/>
                    </a:solidFill>
                    <a:latin typeface="+mj-lt"/>
                    <a:ea typeface="Cambria" panose="02040503050406030204" pitchFamily="18" charset="0"/>
                  </a:rPr>
                  <a:t>(intracellular) primary currents</a:t>
                </a:r>
                <a:r>
                  <a:rPr lang="en-GB" sz="2000" dirty="0">
                    <a:latin typeface="+mj-lt"/>
                    <a:ea typeface="Cambria" panose="02040503050406030204" pitchFamily="18" charset="0"/>
                  </a:rPr>
                  <a:t> and </a:t>
                </a:r>
                <a:r>
                  <a:rPr lang="en-GB" sz="2000" dirty="0">
                    <a:solidFill>
                      <a:srgbClr val="D926A5"/>
                    </a:solidFill>
                    <a:latin typeface="+mj-lt"/>
                    <a:ea typeface="Cambria" panose="02040503050406030204" pitchFamily="18" charset="0"/>
                  </a:rPr>
                  <a:t>(extracellular) volume currents</a:t>
                </a:r>
                <a:r>
                  <a:rPr lang="en-GB" sz="2000" dirty="0">
                    <a:latin typeface="+mj-lt"/>
                    <a:ea typeface="Cambria" panose="02040503050406030204" pitchFamily="18" charset="0"/>
                  </a:rPr>
                  <a:t>.</a:t>
                </a:r>
              </a:p>
              <a:p>
                <a:endParaRPr lang="en-GB" sz="2000" b="1" i="1" dirty="0">
                  <a:latin typeface="+mj-lt"/>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GB" sz="2000" b="1" i="1" smtClean="0">
                          <a:latin typeface="Cambria Math" panose="02040503050406030204" pitchFamily="18" charset="0"/>
                          <a:ea typeface="Cambria" panose="02040503050406030204" pitchFamily="18" charset="0"/>
                        </a:rPr>
                        <m:t>𝑱</m:t>
                      </m:r>
                      <m:d>
                        <m:dPr>
                          <m:ctrlPr>
                            <a:rPr lang="en-GB" sz="2000" b="1" i="1" smtClean="0">
                              <a:latin typeface="Cambria Math" panose="02040503050406030204" pitchFamily="18" charset="0"/>
                              <a:ea typeface="Cambria" panose="02040503050406030204" pitchFamily="18" charset="0"/>
                            </a:rPr>
                          </m:ctrlPr>
                        </m:dPr>
                        <m:e>
                          <m:r>
                            <a:rPr lang="en-GB" sz="2000" b="1" i="1" smtClean="0">
                              <a:latin typeface="Cambria Math" panose="02040503050406030204" pitchFamily="18" charset="0"/>
                              <a:ea typeface="Cambria" panose="02040503050406030204" pitchFamily="18" charset="0"/>
                            </a:rPr>
                            <m:t>𝒓</m:t>
                          </m:r>
                          <m:r>
                            <a:rPr lang="en-GB" sz="2000" b="1" i="1" smtClean="0">
                              <a:latin typeface="Cambria Math" panose="02040503050406030204" pitchFamily="18" charset="0"/>
                              <a:ea typeface="Cambria" panose="02040503050406030204" pitchFamily="18" charset="0"/>
                            </a:rPr>
                            <m:t>′</m:t>
                          </m:r>
                        </m:e>
                      </m:d>
                      <m:r>
                        <a:rPr lang="en-GB" sz="2000" b="0" i="1" smtClean="0">
                          <a:latin typeface="Cambria Math" panose="02040503050406030204" pitchFamily="18" charset="0"/>
                          <a:ea typeface="Cambria" panose="02040503050406030204" pitchFamily="18" charset="0"/>
                        </a:rPr>
                        <m:t>=</m:t>
                      </m:r>
                      <m:sSup>
                        <m:sSupPr>
                          <m:ctrlPr>
                            <a:rPr lang="en-GB" sz="2000" b="0" i="1" smtClean="0">
                              <a:solidFill>
                                <a:srgbClr val="00B8A7"/>
                              </a:solidFill>
                              <a:latin typeface="Cambria Math" panose="02040503050406030204" pitchFamily="18" charset="0"/>
                              <a:ea typeface="Cambria" panose="02040503050406030204" pitchFamily="18" charset="0"/>
                            </a:rPr>
                          </m:ctrlPr>
                        </m:sSupPr>
                        <m:e>
                          <m:r>
                            <a:rPr lang="en-GB" sz="2000" b="1" i="1" smtClean="0">
                              <a:solidFill>
                                <a:srgbClr val="00B8A7"/>
                              </a:solidFill>
                              <a:latin typeface="Cambria Math" panose="02040503050406030204" pitchFamily="18" charset="0"/>
                              <a:ea typeface="Cambria" panose="02040503050406030204" pitchFamily="18" charset="0"/>
                            </a:rPr>
                            <m:t>𝑱</m:t>
                          </m:r>
                        </m:e>
                        <m:sup>
                          <m:r>
                            <a:rPr lang="en-GB" sz="2000" b="0" i="1" smtClean="0">
                              <a:solidFill>
                                <a:srgbClr val="00B8A7"/>
                              </a:solidFill>
                              <a:latin typeface="Cambria Math" panose="02040503050406030204" pitchFamily="18" charset="0"/>
                              <a:ea typeface="Cambria" panose="02040503050406030204" pitchFamily="18" charset="0"/>
                            </a:rPr>
                            <m:t>𝑃</m:t>
                          </m:r>
                        </m:sup>
                      </m:sSup>
                      <m:d>
                        <m:dPr>
                          <m:ctrlPr>
                            <a:rPr lang="en-GB" sz="2000" b="0" i="1" smtClean="0">
                              <a:solidFill>
                                <a:srgbClr val="00B8A7"/>
                              </a:solidFill>
                              <a:latin typeface="Cambria Math" panose="02040503050406030204" pitchFamily="18" charset="0"/>
                              <a:ea typeface="Cambria" panose="02040503050406030204" pitchFamily="18" charset="0"/>
                            </a:rPr>
                          </m:ctrlPr>
                        </m:dPr>
                        <m:e>
                          <m:r>
                            <a:rPr lang="en-GB" sz="2000" b="1" i="1" smtClean="0">
                              <a:solidFill>
                                <a:srgbClr val="00B8A7"/>
                              </a:solidFill>
                              <a:latin typeface="Cambria Math" panose="02040503050406030204" pitchFamily="18" charset="0"/>
                              <a:ea typeface="Cambria" panose="02040503050406030204" pitchFamily="18" charset="0"/>
                            </a:rPr>
                            <m:t>𝒓</m:t>
                          </m:r>
                          <m:r>
                            <a:rPr lang="en-GB" sz="2000" b="1" i="1" smtClean="0">
                              <a:solidFill>
                                <a:srgbClr val="00B8A7"/>
                              </a:solidFill>
                              <a:latin typeface="Cambria Math" panose="02040503050406030204" pitchFamily="18" charset="0"/>
                              <a:ea typeface="Cambria" panose="02040503050406030204" pitchFamily="18" charset="0"/>
                            </a:rPr>
                            <m:t>′</m:t>
                          </m:r>
                        </m:e>
                      </m:d>
                      <m:r>
                        <a:rPr lang="en-GB" sz="2000" b="0" i="1" smtClean="0">
                          <a:latin typeface="Cambria Math" panose="02040503050406030204" pitchFamily="18" charset="0"/>
                          <a:ea typeface="Cambria" panose="02040503050406030204" pitchFamily="18" charset="0"/>
                        </a:rPr>
                        <m:t>+</m:t>
                      </m:r>
                      <m:sSup>
                        <m:sSupPr>
                          <m:ctrlPr>
                            <a:rPr lang="en-GB" sz="2000" b="0" i="1" smtClean="0">
                              <a:solidFill>
                                <a:srgbClr val="D926A5"/>
                              </a:solidFill>
                              <a:latin typeface="Cambria Math" panose="02040503050406030204" pitchFamily="18" charset="0"/>
                              <a:ea typeface="Cambria" panose="02040503050406030204" pitchFamily="18" charset="0"/>
                            </a:rPr>
                          </m:ctrlPr>
                        </m:sSupPr>
                        <m:e>
                          <m:r>
                            <a:rPr lang="en-GB" sz="2000" b="1" i="1" smtClean="0">
                              <a:solidFill>
                                <a:srgbClr val="D926A5"/>
                              </a:solidFill>
                              <a:latin typeface="Cambria Math" panose="02040503050406030204" pitchFamily="18" charset="0"/>
                              <a:ea typeface="Cambria" panose="02040503050406030204" pitchFamily="18" charset="0"/>
                            </a:rPr>
                            <m:t>𝑱</m:t>
                          </m:r>
                        </m:e>
                        <m:sup>
                          <m:r>
                            <a:rPr lang="en-GB" sz="2000" b="0" i="1" smtClean="0">
                              <a:solidFill>
                                <a:srgbClr val="D926A5"/>
                              </a:solidFill>
                              <a:latin typeface="Cambria Math" panose="02040503050406030204" pitchFamily="18" charset="0"/>
                              <a:ea typeface="Cambria" panose="02040503050406030204" pitchFamily="18" charset="0"/>
                            </a:rPr>
                            <m:t>𝑉</m:t>
                          </m:r>
                        </m:sup>
                      </m:sSup>
                      <m:d>
                        <m:dPr>
                          <m:ctrlPr>
                            <a:rPr lang="en-GB" sz="2000" b="0" i="1" smtClean="0">
                              <a:solidFill>
                                <a:srgbClr val="D926A5"/>
                              </a:solidFill>
                              <a:latin typeface="Cambria Math" panose="02040503050406030204" pitchFamily="18" charset="0"/>
                              <a:ea typeface="Cambria" panose="02040503050406030204" pitchFamily="18" charset="0"/>
                            </a:rPr>
                          </m:ctrlPr>
                        </m:dPr>
                        <m:e>
                          <m:r>
                            <a:rPr lang="en-GB" sz="2000" b="1" i="1" smtClean="0">
                              <a:solidFill>
                                <a:srgbClr val="D926A5"/>
                              </a:solidFill>
                              <a:latin typeface="Cambria Math" panose="02040503050406030204" pitchFamily="18" charset="0"/>
                              <a:ea typeface="Cambria" panose="02040503050406030204" pitchFamily="18" charset="0"/>
                            </a:rPr>
                            <m:t>𝒓</m:t>
                          </m:r>
                          <m:r>
                            <a:rPr lang="en-GB" sz="2000" b="1" i="1" smtClean="0">
                              <a:solidFill>
                                <a:srgbClr val="D926A5"/>
                              </a:solidFill>
                              <a:latin typeface="Cambria Math" panose="02040503050406030204" pitchFamily="18" charset="0"/>
                              <a:ea typeface="Cambria" panose="02040503050406030204" pitchFamily="18" charset="0"/>
                            </a:rPr>
                            <m:t>′</m:t>
                          </m:r>
                        </m:e>
                      </m:d>
                    </m:oMath>
                    <m:oMath xmlns:m="http://schemas.openxmlformats.org/officeDocument/2006/math">
                      <m:r>
                        <a:rPr lang="en-GB" sz="2000" b="0" i="1" smtClean="0">
                          <a:solidFill>
                            <a:srgbClr val="D926A5"/>
                          </a:solidFill>
                          <a:latin typeface="Cambria Math" panose="02040503050406030204" pitchFamily="18" charset="0"/>
                          <a:ea typeface="Cambria" panose="02040503050406030204" pitchFamily="18" charset="0"/>
                        </a:rPr>
                        <m:t>	          </m:t>
                      </m:r>
                      <m:r>
                        <a:rPr lang="en-GB" sz="2000" b="0" i="1" smtClean="0">
                          <a:solidFill>
                            <a:schemeClr val="accent2"/>
                          </a:solidFill>
                          <a:latin typeface="Cambria Math" panose="02040503050406030204" pitchFamily="18" charset="0"/>
                          <a:ea typeface="Cambria" panose="02040503050406030204" pitchFamily="18" charset="0"/>
                        </a:rPr>
                        <m:t>=</m:t>
                      </m:r>
                      <m:sSup>
                        <m:sSupPr>
                          <m:ctrlPr>
                            <a:rPr lang="en-GB" sz="2000" i="1">
                              <a:solidFill>
                                <a:srgbClr val="00B8A7"/>
                              </a:solidFill>
                              <a:latin typeface="Cambria Math" panose="02040503050406030204" pitchFamily="18" charset="0"/>
                              <a:ea typeface="Cambria" panose="02040503050406030204" pitchFamily="18" charset="0"/>
                            </a:rPr>
                          </m:ctrlPr>
                        </m:sSupPr>
                        <m:e>
                          <m:r>
                            <a:rPr lang="en-GB" sz="2000" b="1" i="1">
                              <a:solidFill>
                                <a:srgbClr val="00B8A7"/>
                              </a:solidFill>
                              <a:latin typeface="Cambria Math" panose="02040503050406030204" pitchFamily="18" charset="0"/>
                              <a:ea typeface="Cambria" panose="02040503050406030204" pitchFamily="18" charset="0"/>
                            </a:rPr>
                            <m:t>𝑱</m:t>
                          </m:r>
                        </m:e>
                        <m:sup>
                          <m:r>
                            <a:rPr lang="en-GB" sz="2000" i="1">
                              <a:solidFill>
                                <a:srgbClr val="00B8A7"/>
                              </a:solidFill>
                              <a:latin typeface="Cambria Math" panose="02040503050406030204" pitchFamily="18" charset="0"/>
                              <a:ea typeface="Cambria" panose="02040503050406030204" pitchFamily="18" charset="0"/>
                            </a:rPr>
                            <m:t>𝑃</m:t>
                          </m:r>
                        </m:sup>
                      </m:sSup>
                      <m:d>
                        <m:dPr>
                          <m:ctrlPr>
                            <a:rPr lang="en-GB" sz="2000" i="1">
                              <a:solidFill>
                                <a:srgbClr val="00B8A7"/>
                              </a:solidFill>
                              <a:latin typeface="Cambria Math" panose="02040503050406030204" pitchFamily="18" charset="0"/>
                              <a:ea typeface="Cambria" panose="02040503050406030204" pitchFamily="18" charset="0"/>
                            </a:rPr>
                          </m:ctrlPr>
                        </m:dPr>
                        <m:e>
                          <m:r>
                            <a:rPr lang="en-GB" sz="2000" b="1" i="1">
                              <a:solidFill>
                                <a:srgbClr val="00B8A7"/>
                              </a:solidFill>
                              <a:latin typeface="Cambria Math" panose="02040503050406030204" pitchFamily="18" charset="0"/>
                              <a:ea typeface="Cambria" panose="02040503050406030204" pitchFamily="18" charset="0"/>
                            </a:rPr>
                            <m:t>𝒓</m:t>
                          </m:r>
                          <m:r>
                            <a:rPr lang="en-GB" sz="2000" b="1" i="1" smtClean="0">
                              <a:solidFill>
                                <a:srgbClr val="00B8A7"/>
                              </a:solidFill>
                              <a:latin typeface="Cambria Math" panose="02040503050406030204" pitchFamily="18" charset="0"/>
                              <a:ea typeface="Cambria" panose="02040503050406030204" pitchFamily="18" charset="0"/>
                            </a:rPr>
                            <m:t>′</m:t>
                          </m:r>
                        </m:e>
                      </m:d>
                      <m:r>
                        <a:rPr lang="en-GB" sz="2000" b="0" i="1" smtClean="0">
                          <a:solidFill>
                            <a:schemeClr val="accent2"/>
                          </a:solidFill>
                          <a:latin typeface="Cambria Math" panose="02040503050406030204" pitchFamily="18" charset="0"/>
                          <a:ea typeface="Cambria" panose="02040503050406030204" pitchFamily="18" charset="0"/>
                        </a:rPr>
                        <m:t>−</m:t>
                      </m:r>
                      <m:r>
                        <a:rPr lang="en-GB" sz="2000" b="0" i="1" smtClean="0">
                          <a:solidFill>
                            <a:srgbClr val="D926A5"/>
                          </a:solidFill>
                          <a:latin typeface="Cambria Math" panose="02040503050406030204" pitchFamily="18" charset="0"/>
                          <a:ea typeface="Cambria" panose="02040503050406030204" pitchFamily="18" charset="0"/>
                        </a:rPr>
                        <m:t>𝜎</m:t>
                      </m:r>
                      <m:r>
                        <m:rPr>
                          <m:sty m:val="p"/>
                        </m:rPr>
                        <a:rPr lang="en-GB" sz="2000" b="0" i="0" smtClean="0">
                          <a:solidFill>
                            <a:srgbClr val="D926A5"/>
                          </a:solidFill>
                          <a:latin typeface="Cambria Math" panose="02040503050406030204" pitchFamily="18" charset="0"/>
                          <a:ea typeface="Cambria" panose="02040503050406030204" pitchFamily="18" charset="0"/>
                        </a:rPr>
                        <m:t>∇</m:t>
                      </m:r>
                      <m:r>
                        <a:rPr lang="en-GB" sz="2000" b="0" i="1" smtClean="0">
                          <a:solidFill>
                            <a:srgbClr val="D926A5"/>
                          </a:solidFill>
                          <a:latin typeface="Cambria Math" panose="02040503050406030204" pitchFamily="18" charset="0"/>
                          <a:ea typeface="Cambria" panose="02040503050406030204" pitchFamily="18" charset="0"/>
                        </a:rPr>
                        <m:t>𝑉</m:t>
                      </m:r>
                      <m:r>
                        <a:rPr lang="en-GB" sz="2000" b="0" i="1" smtClean="0">
                          <a:solidFill>
                            <a:srgbClr val="D926A5"/>
                          </a:solidFill>
                          <a:latin typeface="Cambria Math" panose="02040503050406030204" pitchFamily="18" charset="0"/>
                          <a:ea typeface="Cambria" panose="02040503050406030204" pitchFamily="18" charset="0"/>
                        </a:rPr>
                        <m:t>(</m:t>
                      </m:r>
                      <m:r>
                        <a:rPr lang="en-GB" sz="2000" b="1" i="1" smtClean="0">
                          <a:solidFill>
                            <a:srgbClr val="D926A5"/>
                          </a:solidFill>
                          <a:latin typeface="Cambria Math" panose="02040503050406030204" pitchFamily="18" charset="0"/>
                          <a:ea typeface="Cambria" panose="02040503050406030204" pitchFamily="18" charset="0"/>
                        </a:rPr>
                        <m:t>𝒓</m:t>
                      </m:r>
                      <m:r>
                        <a:rPr lang="en-GB" sz="2000" b="1" i="1" smtClean="0">
                          <a:solidFill>
                            <a:srgbClr val="D926A5"/>
                          </a:solidFill>
                          <a:latin typeface="Cambria Math" panose="02040503050406030204" pitchFamily="18" charset="0"/>
                          <a:ea typeface="Cambria" panose="02040503050406030204" pitchFamily="18" charset="0"/>
                        </a:rPr>
                        <m:t>′</m:t>
                      </m:r>
                      <m:r>
                        <a:rPr lang="en-GB" sz="2000" b="0" i="1" smtClean="0">
                          <a:solidFill>
                            <a:srgbClr val="D926A5"/>
                          </a:solidFill>
                          <a:latin typeface="Cambria Math" panose="02040503050406030204" pitchFamily="18" charset="0"/>
                          <a:ea typeface="Cambria" panose="02040503050406030204" pitchFamily="18" charset="0"/>
                        </a:rPr>
                        <m:t>)</m:t>
                      </m:r>
                    </m:oMath>
                  </m:oMathPara>
                </a14:m>
                <a:endParaRPr lang="en-GB" sz="2000" b="0" dirty="0">
                  <a:solidFill>
                    <a:srgbClr val="D926A5"/>
                  </a:solidFill>
                  <a:latin typeface="+mj-lt"/>
                  <a:ea typeface="Cambria" panose="02040503050406030204" pitchFamily="18" charset="0"/>
                </a:endParaRPr>
              </a:p>
              <a:p>
                <a:pPr/>
                <a:r>
                  <a:rPr lang="en-GB" sz="2000" b="0" dirty="0">
                    <a:solidFill>
                      <a:srgbClr val="D926A5"/>
                    </a:solidFill>
                    <a:latin typeface="+mj-lt"/>
                    <a:ea typeface="Cambria" panose="02040503050406030204" pitchFamily="18" charset="0"/>
                  </a:rPr>
                  <a:t> </a:t>
                </a:r>
              </a:p>
              <a:p>
                <a:pPr/>
                <a:endParaRPr lang="en-GB" sz="2000" dirty="0">
                  <a:solidFill>
                    <a:srgbClr val="D926A5"/>
                  </a:solidFill>
                  <a:latin typeface="+mj-lt"/>
                  <a:ea typeface="Cambria" panose="02040503050406030204" pitchFamily="18" charset="0"/>
                </a:endParaRPr>
              </a:p>
              <a:p>
                <a:pPr/>
                <a:endParaRPr lang="en-GB" sz="2000" b="0" dirty="0">
                  <a:solidFill>
                    <a:srgbClr val="D926A5"/>
                  </a:solidFill>
                  <a:latin typeface="+mj-lt"/>
                  <a:ea typeface="Cambria" panose="02040503050406030204" pitchFamily="18" charset="0"/>
                </a:endParaRPr>
              </a:p>
              <a:p>
                <a:r>
                  <a:rPr lang="en-GB" sz="2000" dirty="0">
                    <a:solidFill>
                      <a:srgbClr val="D926A5"/>
                    </a:solidFill>
                    <a:latin typeface="+mj-lt"/>
                    <a:ea typeface="Cambria" panose="02040503050406030204" pitchFamily="18" charset="0"/>
                  </a:rPr>
                  <a:t> </a:t>
                </a:r>
              </a:p>
              <a:p>
                <a:endParaRPr lang="en-GB" sz="2000" dirty="0">
                  <a:latin typeface="+mj-lt"/>
                  <a:ea typeface="Cambria" panose="02040503050406030204" pitchFamily="18" charset="0"/>
                </a:endParaRPr>
              </a:p>
              <a:p>
                <a:endParaRPr lang="en-GB" sz="2000" b="1" dirty="0">
                  <a:latin typeface="Cambria" panose="02040503050406030204" pitchFamily="18" charset="0"/>
                  <a:ea typeface="Cambria" panose="02040503050406030204" pitchFamily="18" charset="0"/>
                </a:endParaRPr>
              </a:p>
            </p:txBody>
          </p:sp>
        </mc:Choice>
        <mc:Fallback>
          <p:sp>
            <p:nvSpPr>
              <p:cNvPr id="9" name="Content Placeholder 2">
                <a:extLst>
                  <a:ext uri="{FF2B5EF4-FFF2-40B4-BE49-F238E27FC236}">
                    <a16:creationId xmlns:a16="http://schemas.microsoft.com/office/drawing/2014/main" id="{C9F84E28-436D-4AAD-8378-C0FF9460C4A5}"/>
                  </a:ext>
                </a:extLst>
              </p:cNvPr>
              <p:cNvSpPr txBox="1">
                <a:spLocks noRot="1" noChangeAspect="1" noMove="1" noResize="1" noEditPoints="1" noAdjustHandles="1" noChangeArrowheads="1" noChangeShapeType="1" noTextEdit="1"/>
              </p:cNvSpPr>
              <p:nvPr/>
            </p:nvSpPr>
            <p:spPr>
              <a:xfrm>
                <a:off x="5599012" y="1388213"/>
                <a:ext cx="5874184" cy="2387697"/>
              </a:xfrm>
              <a:prstGeom prst="rect">
                <a:avLst/>
              </a:prstGeom>
              <a:blipFill>
                <a:blip r:embed="rId3"/>
                <a:stretch>
                  <a:fillRect l="-2593" t="-3325" r="-342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Content Placeholder 2">
                <a:extLst>
                  <a:ext uri="{FF2B5EF4-FFF2-40B4-BE49-F238E27FC236}">
                    <a16:creationId xmlns:a16="http://schemas.microsoft.com/office/drawing/2014/main" id="{1996F85E-3CA5-45F2-817F-9F727646DD56}"/>
                  </a:ext>
                </a:extLst>
              </p:cNvPr>
              <p:cNvSpPr txBox="1">
                <a:spLocks/>
              </p:cNvSpPr>
              <p:nvPr/>
            </p:nvSpPr>
            <p:spPr>
              <a:xfrm>
                <a:off x="5181600" y="4015339"/>
                <a:ext cx="3745338" cy="238769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The magnetic field </a:t>
                </a:r>
                <a:r>
                  <a:rPr lang="en-GB" sz="2000" b="1" i="1" dirty="0">
                    <a:solidFill>
                      <a:srgbClr val="2649D9"/>
                    </a:solidFill>
                    <a:latin typeface="Cambria" panose="02040503050406030204" pitchFamily="18" charset="0"/>
                    <a:ea typeface="Cambria" panose="02040503050406030204" pitchFamily="18" charset="0"/>
                    <a:cs typeface="Arial" panose="020B0604020202020204" pitchFamily="34" charset="0"/>
                  </a:rPr>
                  <a:t>B</a:t>
                </a:r>
                <a:r>
                  <a:rPr lang="en-GB" sz="2000" dirty="0"/>
                  <a:t> produced from </a:t>
                </a:r>
                <a:r>
                  <a:rPr lang="en-GB" sz="2000" b="1" i="1" dirty="0">
                    <a:latin typeface="Cambria" panose="02040503050406030204" pitchFamily="18" charset="0"/>
                    <a:ea typeface="Cambria" panose="02040503050406030204" pitchFamily="18" charset="0"/>
                  </a:rPr>
                  <a:t>J</a:t>
                </a:r>
                <a:r>
                  <a:rPr lang="en-GB" sz="2000" dirty="0"/>
                  <a:t> as seen from a location </a:t>
                </a:r>
                <a:r>
                  <a:rPr lang="en-GB" sz="2000" b="1" i="1" dirty="0">
                    <a:latin typeface="Cambria" panose="02040503050406030204" pitchFamily="18" charset="0"/>
                    <a:ea typeface="Cambria" panose="02040503050406030204" pitchFamily="18" charset="0"/>
                  </a:rPr>
                  <a:t>r</a:t>
                </a:r>
                <a:r>
                  <a:rPr lang="en-GB" sz="2000" dirty="0">
                    <a:latin typeface="+mj-lt"/>
                    <a:ea typeface="Cambria" panose="02040503050406030204" pitchFamily="18" charset="0"/>
                  </a:rPr>
                  <a:t>, follows the </a:t>
                </a:r>
                <a:r>
                  <a:rPr lang="en-GB" sz="2000" dirty="0" err="1">
                    <a:latin typeface="+mj-lt"/>
                    <a:ea typeface="Cambria" panose="02040503050406030204" pitchFamily="18" charset="0"/>
                  </a:rPr>
                  <a:t>Biot</a:t>
                </a:r>
                <a:r>
                  <a:rPr lang="en-GB" sz="2000" dirty="0">
                    <a:latin typeface="+mj-lt"/>
                    <a:ea typeface="Cambria" panose="02040503050406030204" pitchFamily="18" charset="0"/>
                  </a:rPr>
                  <a:t>-Savart law:</a:t>
                </a:r>
              </a:p>
              <a:p>
                <a:endParaRPr lang="en-GB" sz="2000" dirty="0">
                  <a:latin typeface="+mj-lt"/>
                  <a:ea typeface="Cambria" panose="02040503050406030204" pitchFamily="18" charset="0"/>
                </a:endParaRPr>
              </a:p>
              <a:p>
                <a14:m>
                  <m:oMathPara xmlns:m="http://schemas.openxmlformats.org/officeDocument/2006/math">
                    <m:oMathParaPr>
                      <m:jc m:val="centerGroup"/>
                    </m:oMathParaPr>
                    <m:oMath xmlns:m="http://schemas.openxmlformats.org/officeDocument/2006/math">
                      <m:r>
                        <a:rPr lang="en-GB" sz="2000" b="1" i="1" smtClean="0">
                          <a:solidFill>
                            <a:srgbClr val="2649D9"/>
                          </a:solidFill>
                          <a:latin typeface="Cambria Math" panose="02040503050406030204" pitchFamily="18" charset="0"/>
                          <a:ea typeface="Cambria" panose="02040503050406030204" pitchFamily="18" charset="0"/>
                        </a:rPr>
                        <m:t>𝑩</m:t>
                      </m:r>
                      <m:d>
                        <m:dPr>
                          <m:ctrlPr>
                            <a:rPr lang="en-GB" sz="2000" b="1" i="1" smtClean="0">
                              <a:solidFill>
                                <a:srgbClr val="2649D9"/>
                              </a:solidFill>
                              <a:latin typeface="Cambria Math" panose="02040503050406030204" pitchFamily="18" charset="0"/>
                              <a:ea typeface="Cambria" panose="02040503050406030204" pitchFamily="18" charset="0"/>
                            </a:rPr>
                          </m:ctrlPr>
                        </m:dPr>
                        <m:e>
                          <m:r>
                            <a:rPr lang="en-GB" sz="2000" b="1" i="1" smtClean="0">
                              <a:solidFill>
                                <a:srgbClr val="2649D9"/>
                              </a:solidFill>
                              <a:latin typeface="Cambria Math" panose="02040503050406030204" pitchFamily="18" charset="0"/>
                              <a:ea typeface="Cambria" panose="02040503050406030204" pitchFamily="18" charset="0"/>
                            </a:rPr>
                            <m:t>𝒓</m:t>
                          </m:r>
                        </m:e>
                      </m:d>
                      <m:r>
                        <a:rPr lang="en-GB" sz="2000" b="0" i="1" smtClean="0">
                          <a:latin typeface="Cambria Math" panose="02040503050406030204" pitchFamily="18" charset="0"/>
                          <a:ea typeface="Cambria" panose="02040503050406030204" pitchFamily="18" charset="0"/>
                        </a:rPr>
                        <m:t>= </m:t>
                      </m:r>
                      <m:f>
                        <m:fPr>
                          <m:ctrlPr>
                            <a:rPr lang="en-GB" sz="2000" b="0" i="1" smtClean="0">
                              <a:latin typeface="Cambria Math" panose="02040503050406030204" pitchFamily="18" charset="0"/>
                              <a:ea typeface="Cambria" panose="02040503050406030204" pitchFamily="18" charset="0"/>
                            </a:rPr>
                          </m:ctrlPr>
                        </m:fPr>
                        <m:num>
                          <m:sSub>
                            <m:sSubPr>
                              <m:ctrlPr>
                                <a:rPr lang="en-GB" sz="2000" b="0" i="1" smtClean="0">
                                  <a:latin typeface="Cambria Math" panose="02040503050406030204" pitchFamily="18" charset="0"/>
                                  <a:ea typeface="Cambria" panose="02040503050406030204" pitchFamily="18" charset="0"/>
                                </a:rPr>
                              </m:ctrlPr>
                            </m:sSubPr>
                            <m:e>
                              <m:r>
                                <a:rPr lang="en-GB" sz="2000" b="0" i="1" smtClean="0">
                                  <a:latin typeface="Cambria Math" panose="02040503050406030204" pitchFamily="18" charset="0"/>
                                  <a:ea typeface="Cambria" panose="02040503050406030204" pitchFamily="18" charset="0"/>
                                </a:rPr>
                                <m:t>𝜇</m:t>
                              </m:r>
                            </m:e>
                            <m:sub>
                              <m:r>
                                <a:rPr lang="en-GB" sz="2000" b="0" i="1" smtClean="0">
                                  <a:latin typeface="Cambria Math" panose="02040503050406030204" pitchFamily="18" charset="0"/>
                                  <a:ea typeface="Cambria" panose="02040503050406030204" pitchFamily="18" charset="0"/>
                                </a:rPr>
                                <m:t>0</m:t>
                              </m:r>
                            </m:sub>
                          </m:sSub>
                        </m:num>
                        <m:den>
                          <m:r>
                            <a:rPr lang="en-GB" sz="2000" b="0" i="1" smtClean="0">
                              <a:latin typeface="Cambria Math" panose="02040503050406030204" pitchFamily="18" charset="0"/>
                              <a:ea typeface="Cambria" panose="02040503050406030204" pitchFamily="18" charset="0"/>
                            </a:rPr>
                            <m:t>4</m:t>
                          </m:r>
                          <m:r>
                            <a:rPr lang="en-GB" sz="2000" b="0" i="1" smtClean="0">
                              <a:latin typeface="Cambria Math" panose="02040503050406030204" pitchFamily="18" charset="0"/>
                              <a:ea typeface="Cambria" panose="02040503050406030204" pitchFamily="18" charset="0"/>
                            </a:rPr>
                            <m:t>𝜋</m:t>
                          </m:r>
                        </m:den>
                      </m:f>
                      <m:nary>
                        <m:naryPr>
                          <m:limLoc m:val="undOvr"/>
                          <m:ctrlPr>
                            <a:rPr lang="en-GB" sz="2000" b="0" i="1" smtClean="0">
                              <a:latin typeface="Cambria Math" panose="02040503050406030204" pitchFamily="18" charset="0"/>
                              <a:ea typeface="Cambria" panose="02040503050406030204" pitchFamily="18" charset="0"/>
                            </a:rPr>
                          </m:ctrlPr>
                        </m:naryPr>
                        <m:sub>
                          <m:r>
                            <a:rPr lang="en-GB" sz="2000" b="0" i="1" smtClean="0">
                              <a:latin typeface="Cambria Math" panose="02040503050406030204" pitchFamily="18" charset="0"/>
                              <a:ea typeface="Cambria" panose="02040503050406030204" pitchFamily="18" charset="0"/>
                            </a:rPr>
                            <m:t>𝐺</m:t>
                          </m:r>
                        </m:sub>
                        <m:sup/>
                        <m:e>
                          <m:f>
                            <m:fPr>
                              <m:ctrlPr>
                                <a:rPr lang="en-GB" sz="2000" b="0" i="1" smtClean="0">
                                  <a:latin typeface="Cambria Math" panose="02040503050406030204" pitchFamily="18" charset="0"/>
                                  <a:ea typeface="Cambria" panose="02040503050406030204" pitchFamily="18" charset="0"/>
                                </a:rPr>
                              </m:ctrlPr>
                            </m:fPr>
                            <m:num>
                              <m:r>
                                <a:rPr lang="en-GB" sz="2000" b="1" i="1">
                                  <a:latin typeface="Cambria Math" panose="02040503050406030204" pitchFamily="18" charset="0"/>
                                  <a:ea typeface="Cambria" panose="02040503050406030204" pitchFamily="18" charset="0"/>
                                </a:rPr>
                                <m:t>𝑱</m:t>
                              </m:r>
                              <m:d>
                                <m:dPr>
                                  <m:ctrlPr>
                                    <a:rPr lang="en-GB" sz="2000" b="1" i="1">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𝒓</m:t>
                                  </m:r>
                                  <m:r>
                                    <a:rPr lang="en-GB" sz="2000" b="1" i="1">
                                      <a:latin typeface="Cambria Math" panose="02040503050406030204" pitchFamily="18" charset="0"/>
                                      <a:ea typeface="Cambria" panose="02040503050406030204" pitchFamily="18" charset="0"/>
                                    </a:rPr>
                                    <m:t>′</m:t>
                                  </m:r>
                                </m:e>
                              </m:d>
                              <m:r>
                                <a:rPr lang="en-GB" sz="2000" b="0" i="1" smtClean="0">
                                  <a:latin typeface="Cambria Math" panose="02040503050406030204" pitchFamily="18" charset="0"/>
                                  <a:ea typeface="Cambria" panose="02040503050406030204" pitchFamily="18" charset="0"/>
                                </a:rPr>
                                <m:t>×(</m:t>
                              </m:r>
                              <m:r>
                                <a:rPr lang="en-GB" sz="2000" b="1" i="1" smtClean="0">
                                  <a:latin typeface="Cambria Math" panose="02040503050406030204" pitchFamily="18" charset="0"/>
                                  <a:ea typeface="Cambria" panose="02040503050406030204" pitchFamily="18" charset="0"/>
                                </a:rPr>
                                <m:t>𝒓</m:t>
                              </m:r>
                              <m:r>
                                <a:rPr lang="en-GB" sz="2000" b="0" i="1" smtClean="0">
                                  <a:latin typeface="Cambria Math" panose="02040503050406030204" pitchFamily="18" charset="0"/>
                                  <a:ea typeface="Cambria" panose="02040503050406030204" pitchFamily="18" charset="0"/>
                                </a:rPr>
                                <m:t>−</m:t>
                              </m:r>
                              <m:sSup>
                                <m:sSupPr>
                                  <m:ctrlPr>
                                    <a:rPr lang="en-GB" sz="2000" b="0" i="1" smtClean="0">
                                      <a:latin typeface="Cambria Math" panose="02040503050406030204" pitchFamily="18" charset="0"/>
                                      <a:ea typeface="Cambria" panose="02040503050406030204" pitchFamily="18" charset="0"/>
                                    </a:rPr>
                                  </m:ctrlPr>
                                </m:sSupPr>
                                <m:e>
                                  <m:r>
                                    <a:rPr lang="en-GB" sz="2000" b="1" i="1" smtClean="0">
                                      <a:latin typeface="Cambria Math" panose="02040503050406030204" pitchFamily="18" charset="0"/>
                                      <a:ea typeface="Cambria" panose="02040503050406030204" pitchFamily="18" charset="0"/>
                                    </a:rPr>
                                    <m:t>𝒓</m:t>
                                  </m:r>
                                </m:e>
                                <m:sup>
                                  <m:r>
                                    <a:rPr lang="en-GB" sz="2000" b="0" i="1" smtClean="0">
                                      <a:latin typeface="Cambria Math" panose="02040503050406030204" pitchFamily="18" charset="0"/>
                                      <a:ea typeface="Cambria" panose="02040503050406030204" pitchFamily="18" charset="0"/>
                                    </a:rPr>
                                    <m:t>′</m:t>
                                  </m:r>
                                </m:sup>
                              </m:sSup>
                              <m:r>
                                <a:rPr lang="en-GB" sz="2000" b="0" i="1" smtClean="0">
                                  <a:latin typeface="Cambria Math" panose="02040503050406030204" pitchFamily="18" charset="0"/>
                                  <a:ea typeface="Cambria" panose="02040503050406030204" pitchFamily="18" charset="0"/>
                                </a:rPr>
                                <m:t>)</m:t>
                              </m:r>
                            </m:num>
                            <m:den>
                              <m:sSup>
                                <m:sSupPr>
                                  <m:ctrlPr>
                                    <a:rPr lang="en-GB" sz="2000" b="0" i="1" smtClean="0">
                                      <a:latin typeface="Cambria Math" panose="02040503050406030204" pitchFamily="18" charset="0"/>
                                      <a:ea typeface="Cambria" panose="02040503050406030204" pitchFamily="18" charset="0"/>
                                    </a:rPr>
                                  </m:ctrlPr>
                                </m:sSupPr>
                                <m:e>
                                  <m:d>
                                    <m:dPr>
                                      <m:begChr m:val="‖"/>
                                      <m:endChr m:val="‖"/>
                                      <m:ctrlPr>
                                        <a:rPr lang="en-GB" sz="2000" b="0" i="1" smtClean="0">
                                          <a:latin typeface="Cambria Math" panose="02040503050406030204" pitchFamily="18" charset="0"/>
                                          <a:ea typeface="Cambria" panose="02040503050406030204" pitchFamily="18" charset="0"/>
                                        </a:rPr>
                                      </m:ctrlPr>
                                    </m:dPr>
                                    <m:e>
                                      <m:r>
                                        <a:rPr lang="en-GB" sz="2000" b="1" i="1">
                                          <a:latin typeface="Cambria Math" panose="02040503050406030204" pitchFamily="18" charset="0"/>
                                          <a:ea typeface="Cambria" panose="02040503050406030204" pitchFamily="18" charset="0"/>
                                        </a:rPr>
                                        <m:t>𝒓</m:t>
                                      </m:r>
                                      <m:r>
                                        <a:rPr lang="en-GB" sz="2000" i="1">
                                          <a:latin typeface="Cambria Math" panose="02040503050406030204" pitchFamily="18" charset="0"/>
                                          <a:ea typeface="Cambria" panose="02040503050406030204" pitchFamily="18" charset="0"/>
                                        </a:rPr>
                                        <m:t>−</m:t>
                                      </m:r>
                                      <m:sSup>
                                        <m:sSupPr>
                                          <m:ctrlPr>
                                            <a:rPr lang="en-GB" sz="2000" i="1">
                                              <a:latin typeface="Cambria Math" panose="02040503050406030204" pitchFamily="18" charset="0"/>
                                              <a:ea typeface="Cambria" panose="02040503050406030204" pitchFamily="18" charset="0"/>
                                            </a:rPr>
                                          </m:ctrlPr>
                                        </m:sSupPr>
                                        <m:e>
                                          <m:r>
                                            <a:rPr lang="en-GB" sz="2000" b="1" i="1">
                                              <a:latin typeface="Cambria Math" panose="02040503050406030204" pitchFamily="18" charset="0"/>
                                              <a:ea typeface="Cambria" panose="02040503050406030204" pitchFamily="18" charset="0"/>
                                            </a:rPr>
                                            <m:t>𝒓</m:t>
                                          </m:r>
                                        </m:e>
                                        <m:sup>
                                          <m:r>
                                            <a:rPr lang="en-GB" sz="2000" i="1">
                                              <a:latin typeface="Cambria Math" panose="02040503050406030204" pitchFamily="18" charset="0"/>
                                              <a:ea typeface="Cambria" panose="02040503050406030204" pitchFamily="18" charset="0"/>
                                            </a:rPr>
                                            <m:t>′</m:t>
                                          </m:r>
                                        </m:sup>
                                      </m:sSup>
                                    </m:e>
                                  </m:d>
                                </m:e>
                                <m:sup>
                                  <m:r>
                                    <a:rPr lang="en-GB" sz="2000" b="0" i="1" smtClean="0">
                                      <a:latin typeface="Cambria Math" panose="02040503050406030204" pitchFamily="18" charset="0"/>
                                      <a:ea typeface="Cambria" panose="02040503050406030204" pitchFamily="18" charset="0"/>
                                    </a:rPr>
                                    <m:t>3</m:t>
                                  </m:r>
                                </m:sup>
                              </m:sSup>
                            </m:den>
                          </m:f>
                          <m:r>
                            <m:rPr>
                              <m:sty m:val="p"/>
                            </m:rPr>
                            <a:rPr lang="en-GB" sz="2000" b="0" i="0" smtClean="0">
                              <a:latin typeface="Cambria Math" panose="02040503050406030204" pitchFamily="18" charset="0"/>
                              <a:ea typeface="Cambria" panose="02040503050406030204" pitchFamily="18" charset="0"/>
                            </a:rPr>
                            <m:t>d</m:t>
                          </m:r>
                          <m:r>
                            <a:rPr lang="en-GB" sz="2000" b="0" i="1" smtClean="0">
                              <a:latin typeface="Cambria Math" panose="02040503050406030204" pitchFamily="18" charset="0"/>
                              <a:ea typeface="Cambria" panose="02040503050406030204" pitchFamily="18" charset="0"/>
                            </a:rPr>
                            <m:t>𝐺</m:t>
                          </m:r>
                        </m:e>
                      </m:nary>
                    </m:oMath>
                  </m:oMathPara>
                </a14:m>
                <a:endParaRPr lang="en-GB" sz="2000" dirty="0">
                  <a:latin typeface="+mj-lt"/>
                  <a:ea typeface="Cambria" panose="02040503050406030204" pitchFamily="18" charset="0"/>
                </a:endParaRPr>
              </a:p>
              <a:p>
                <a:endParaRPr lang="en-GB" sz="2000" dirty="0">
                  <a:latin typeface="+mj-lt"/>
                  <a:ea typeface="Cambria" panose="02040503050406030204" pitchFamily="18" charset="0"/>
                </a:endParaRPr>
              </a:p>
              <a:p>
                <a:endParaRPr lang="en-GB" sz="2000" b="0" dirty="0">
                  <a:solidFill>
                    <a:srgbClr val="D926A5"/>
                  </a:solidFill>
                  <a:latin typeface="+mj-lt"/>
                  <a:ea typeface="Cambria" panose="02040503050406030204" pitchFamily="18" charset="0"/>
                </a:endParaRPr>
              </a:p>
              <a:p>
                <a:endParaRPr lang="en-GB" sz="2000" b="0" dirty="0">
                  <a:solidFill>
                    <a:srgbClr val="D926A5"/>
                  </a:solidFill>
                  <a:latin typeface="+mj-lt"/>
                  <a:ea typeface="Cambria" panose="02040503050406030204" pitchFamily="18" charset="0"/>
                </a:endParaRPr>
              </a:p>
              <a:p>
                <a:pPr/>
                <a:r>
                  <a:rPr lang="en-GB" sz="2000" b="0" dirty="0">
                    <a:solidFill>
                      <a:srgbClr val="D926A5"/>
                    </a:solidFill>
                    <a:latin typeface="+mj-lt"/>
                    <a:ea typeface="Cambria" panose="02040503050406030204" pitchFamily="18" charset="0"/>
                  </a:rPr>
                  <a:t> </a:t>
                </a:r>
              </a:p>
              <a:p>
                <a:pPr/>
                <a:endParaRPr lang="en-GB" sz="2000" dirty="0">
                  <a:solidFill>
                    <a:srgbClr val="D926A5"/>
                  </a:solidFill>
                  <a:latin typeface="+mj-lt"/>
                  <a:ea typeface="Cambria" panose="02040503050406030204" pitchFamily="18" charset="0"/>
                </a:endParaRPr>
              </a:p>
              <a:p>
                <a:pPr/>
                <a:endParaRPr lang="en-GB" sz="2000" b="0" dirty="0">
                  <a:solidFill>
                    <a:srgbClr val="D926A5"/>
                  </a:solidFill>
                  <a:latin typeface="+mj-lt"/>
                  <a:ea typeface="Cambria" panose="02040503050406030204" pitchFamily="18" charset="0"/>
                </a:endParaRPr>
              </a:p>
              <a:p>
                <a:r>
                  <a:rPr lang="en-GB" sz="2000" dirty="0">
                    <a:solidFill>
                      <a:srgbClr val="D926A5"/>
                    </a:solidFill>
                    <a:latin typeface="+mj-lt"/>
                    <a:ea typeface="Cambria" panose="02040503050406030204" pitchFamily="18" charset="0"/>
                  </a:rPr>
                  <a:t> </a:t>
                </a:r>
              </a:p>
              <a:p>
                <a:endParaRPr lang="en-GB" sz="2000" dirty="0">
                  <a:latin typeface="+mj-lt"/>
                  <a:ea typeface="Cambria" panose="02040503050406030204" pitchFamily="18" charset="0"/>
                </a:endParaRPr>
              </a:p>
              <a:p>
                <a:endParaRPr lang="en-GB" sz="2000" b="1" dirty="0">
                  <a:latin typeface="Cambria" panose="02040503050406030204" pitchFamily="18" charset="0"/>
                  <a:ea typeface="Cambria" panose="02040503050406030204" pitchFamily="18" charset="0"/>
                </a:endParaRPr>
              </a:p>
            </p:txBody>
          </p:sp>
        </mc:Choice>
        <mc:Fallback>
          <p:sp>
            <p:nvSpPr>
              <p:cNvPr id="10" name="Content Placeholder 2">
                <a:extLst>
                  <a:ext uri="{FF2B5EF4-FFF2-40B4-BE49-F238E27FC236}">
                    <a16:creationId xmlns:a16="http://schemas.microsoft.com/office/drawing/2014/main" id="{1996F85E-3CA5-45F2-817F-9F727646DD56}"/>
                  </a:ext>
                </a:extLst>
              </p:cNvPr>
              <p:cNvSpPr txBox="1">
                <a:spLocks noRot="1" noChangeAspect="1" noMove="1" noResize="1" noEditPoints="1" noAdjustHandles="1" noChangeArrowheads="1" noChangeShapeType="1" noTextEdit="1"/>
              </p:cNvSpPr>
              <p:nvPr/>
            </p:nvSpPr>
            <p:spPr>
              <a:xfrm>
                <a:off x="5181600" y="4015339"/>
                <a:ext cx="3745338" cy="2387697"/>
              </a:xfrm>
              <a:prstGeom prst="rect">
                <a:avLst/>
              </a:prstGeom>
              <a:blipFill>
                <a:blip r:embed="rId4"/>
                <a:stretch>
                  <a:fillRect l="-4072" t="-3325" r="-2280"/>
                </a:stretch>
              </a:blipFill>
            </p:spPr>
            <p:txBody>
              <a:bodyPr/>
              <a:lstStyle/>
              <a:p>
                <a:r>
                  <a:rPr lang="en-GB">
                    <a:noFill/>
                  </a:rPr>
                  <a:t> </a:t>
                </a:r>
              </a:p>
            </p:txBody>
          </p:sp>
        </mc:Fallback>
      </mc:AlternateContent>
      <p:sp>
        <p:nvSpPr>
          <p:cNvPr id="4" name="Right Brace 3">
            <a:extLst>
              <a:ext uri="{FF2B5EF4-FFF2-40B4-BE49-F238E27FC236}">
                <a16:creationId xmlns:a16="http://schemas.microsoft.com/office/drawing/2014/main" id="{CA9CEA06-B996-4585-9069-8B5B81CF2E01}"/>
              </a:ext>
            </a:extLst>
          </p:cNvPr>
          <p:cNvSpPr/>
          <p:nvPr/>
        </p:nvSpPr>
        <p:spPr>
          <a:xfrm rot="5400000">
            <a:off x="7968556" y="3402473"/>
            <a:ext cx="89772" cy="512749"/>
          </a:xfrm>
          <a:prstGeom prst="rightBrace">
            <a:avLst>
              <a:gd name="adj1" fmla="val 86142"/>
              <a:gd name="adj2" fmla="val 4958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4823DDB7-AFD1-4C73-AF5A-7FAD1E899638}"/>
              </a:ext>
            </a:extLst>
          </p:cNvPr>
          <p:cNvSpPr txBox="1"/>
          <p:nvPr/>
        </p:nvSpPr>
        <p:spPr>
          <a:xfrm>
            <a:off x="7818313" y="3683330"/>
            <a:ext cx="1988003" cy="276999"/>
          </a:xfrm>
          <a:prstGeom prst="rect">
            <a:avLst/>
          </a:prstGeom>
          <a:noFill/>
        </p:spPr>
        <p:txBody>
          <a:bodyPr wrap="square" rtlCol="0">
            <a:spAutoFit/>
          </a:bodyPr>
          <a:lstStyle/>
          <a:p>
            <a:r>
              <a:rPr lang="en-GB" sz="1200" i="1" dirty="0"/>
              <a:t>Electric Potential</a:t>
            </a:r>
          </a:p>
        </p:txBody>
      </p:sp>
    </p:spTree>
    <p:extLst>
      <p:ext uri="{BB962C8B-B14F-4D97-AF65-F5344CB8AC3E}">
        <p14:creationId xmlns:p14="http://schemas.microsoft.com/office/powerpoint/2010/main" val="23448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Fields in an infinite medium</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11" name="Content Placeholder 2">
                <a:extLst>
                  <a:ext uri="{FF2B5EF4-FFF2-40B4-BE49-F238E27FC236}">
                    <a16:creationId xmlns:a16="http://schemas.microsoft.com/office/drawing/2014/main" id="{F63E7E22-1680-4892-8D58-276F46A1DA00}"/>
                  </a:ext>
                </a:extLst>
              </p:cNvPr>
              <p:cNvSpPr txBox="1">
                <a:spLocks/>
              </p:cNvSpPr>
              <p:nvPr/>
            </p:nvSpPr>
            <p:spPr>
              <a:xfrm>
                <a:off x="627062" y="1190880"/>
                <a:ext cx="7827790" cy="238769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In an infinite medium with constant conductivity </a:t>
                </a:r>
                <a14:m>
                  <m:oMath xmlns:m="http://schemas.openxmlformats.org/officeDocument/2006/math">
                    <m:sSub>
                      <m:sSubPr>
                        <m:ctrlPr>
                          <a:rPr lang="en-GB" sz="2000" b="0" i="1" smtClean="0">
                            <a:solidFill>
                              <a:schemeClr val="accent2"/>
                            </a:solidFill>
                            <a:latin typeface="Cambria Math" panose="02040503050406030204" pitchFamily="18" charset="0"/>
                            <a:ea typeface="Cambria" panose="02040503050406030204" pitchFamily="18" charset="0"/>
                          </a:rPr>
                        </m:ctrlPr>
                      </m:sSubPr>
                      <m:e>
                        <m:r>
                          <a:rPr lang="en-GB" sz="2000" i="1" smtClean="0">
                            <a:solidFill>
                              <a:schemeClr val="accent2"/>
                            </a:solidFill>
                            <a:latin typeface="Cambria Math" panose="02040503050406030204" pitchFamily="18" charset="0"/>
                            <a:ea typeface="Cambria" panose="02040503050406030204" pitchFamily="18" charset="0"/>
                          </a:rPr>
                          <m:t>𝜎</m:t>
                        </m:r>
                      </m:e>
                      <m:sub>
                        <m:r>
                          <a:rPr lang="en-GB" sz="2000" b="0" i="1" smtClean="0">
                            <a:solidFill>
                              <a:schemeClr val="accent2"/>
                            </a:solidFill>
                            <a:latin typeface="Cambria Math" panose="02040503050406030204" pitchFamily="18" charset="0"/>
                            <a:ea typeface="Cambria" panose="02040503050406030204" pitchFamily="18" charset="0"/>
                          </a:rPr>
                          <m:t>0</m:t>
                        </m:r>
                      </m:sub>
                    </m:sSub>
                  </m:oMath>
                </a14:m>
                <a:r>
                  <a:rPr lang="en-GB" sz="2000" dirty="0"/>
                  <a:t>:</a:t>
                </a:r>
              </a:p>
              <a:p>
                <a:pPr marL="342900" indent="-342900">
                  <a:buFont typeface="Arial" panose="020B0604020202020204" pitchFamily="34" charset="0"/>
                  <a:buChar char="•"/>
                </a:pPr>
                <a:r>
                  <a:rPr lang="en-GB" sz="2000" dirty="0"/>
                  <a:t>The volume currents do not contribute. </a:t>
                </a:r>
                <a:endParaRPr lang="en-GB" sz="2000" b="0" dirty="0">
                  <a:solidFill>
                    <a:srgbClr val="D926A5"/>
                  </a:solidFill>
                  <a:latin typeface="+mj-lt"/>
                  <a:ea typeface="Cambria" panose="02040503050406030204" pitchFamily="18" charset="0"/>
                </a:endParaRPr>
              </a:p>
              <a:p>
                <a:pPr/>
                <a:r>
                  <a:rPr lang="en-GB" sz="2000" b="0" dirty="0">
                    <a:solidFill>
                      <a:srgbClr val="D926A5"/>
                    </a:solidFill>
                    <a:latin typeface="+mj-lt"/>
                    <a:ea typeface="Cambria" panose="02040503050406030204" pitchFamily="18" charset="0"/>
                  </a:rPr>
                  <a:t> </a:t>
                </a:r>
              </a:p>
              <a:p>
                <a:pPr/>
                <a:endParaRPr lang="en-GB" sz="2000" dirty="0">
                  <a:solidFill>
                    <a:srgbClr val="D926A5"/>
                  </a:solidFill>
                  <a:latin typeface="+mj-lt"/>
                  <a:ea typeface="Cambria" panose="02040503050406030204" pitchFamily="18" charset="0"/>
                </a:endParaRPr>
              </a:p>
              <a:p>
                <a:pPr/>
                <a:endParaRPr lang="en-GB" sz="2000" b="0" dirty="0">
                  <a:solidFill>
                    <a:srgbClr val="D926A5"/>
                  </a:solidFill>
                  <a:latin typeface="+mj-lt"/>
                  <a:ea typeface="Cambria" panose="02040503050406030204" pitchFamily="18" charset="0"/>
                </a:endParaRPr>
              </a:p>
              <a:p>
                <a:endParaRPr lang="en-GB" sz="2000" dirty="0">
                  <a:solidFill>
                    <a:schemeClr val="accent2"/>
                  </a:solidFill>
                  <a:latin typeface="+mj-lt"/>
                  <a:ea typeface="Cambria" panose="02040503050406030204" pitchFamily="18" charset="0"/>
                </a:endParaRPr>
              </a:p>
              <a:p>
                <a:pPr marL="342900" indent="-342900">
                  <a:buFont typeface="Arial" panose="020B0604020202020204" pitchFamily="34" charset="0"/>
                  <a:buChar char="•"/>
                </a:pPr>
                <a:endParaRPr lang="en-GB" sz="2000" dirty="0">
                  <a:solidFill>
                    <a:schemeClr val="accent2"/>
                  </a:solidFill>
                  <a:latin typeface="+mj-lt"/>
                  <a:ea typeface="Cambria" panose="02040503050406030204" pitchFamily="18" charset="0"/>
                </a:endParaRPr>
              </a:p>
              <a:p>
                <a:pPr marL="342900" indent="-342900">
                  <a:buFont typeface="Arial" panose="020B0604020202020204" pitchFamily="34" charset="0"/>
                  <a:buChar char="•"/>
                </a:pPr>
                <a:r>
                  <a:rPr lang="en-GB" sz="2000" dirty="0">
                    <a:solidFill>
                      <a:schemeClr val="accent2"/>
                    </a:solidFill>
                    <a:latin typeface="+mj-lt"/>
                    <a:ea typeface="Cambria" panose="02040503050406030204" pitchFamily="18" charset="0"/>
                  </a:rPr>
                  <a:t>We can simplify further by assume </a:t>
                </a:r>
                <a14:m>
                  <m:oMath xmlns:m="http://schemas.openxmlformats.org/officeDocument/2006/math">
                    <m:sSup>
                      <m:sSupPr>
                        <m:ctrlPr>
                          <a:rPr lang="en-GB" sz="2000" i="1">
                            <a:solidFill>
                              <a:schemeClr val="accent2"/>
                            </a:solidFill>
                            <a:latin typeface="Cambria Math" panose="02040503050406030204" pitchFamily="18" charset="0"/>
                            <a:ea typeface="Cambria" panose="02040503050406030204" pitchFamily="18" charset="0"/>
                          </a:rPr>
                        </m:ctrlPr>
                      </m:sSupPr>
                      <m:e>
                        <m:r>
                          <a:rPr lang="en-GB" sz="2000" b="1" i="1">
                            <a:solidFill>
                              <a:schemeClr val="accent2"/>
                            </a:solidFill>
                            <a:latin typeface="Cambria Math" panose="02040503050406030204" pitchFamily="18" charset="0"/>
                            <a:ea typeface="Cambria" panose="02040503050406030204" pitchFamily="18" charset="0"/>
                          </a:rPr>
                          <m:t>𝑱</m:t>
                        </m:r>
                      </m:e>
                      <m:sup>
                        <m:r>
                          <a:rPr lang="en-GB" sz="2000" i="1">
                            <a:solidFill>
                              <a:schemeClr val="accent2"/>
                            </a:solidFill>
                            <a:latin typeface="Cambria Math" panose="02040503050406030204" pitchFamily="18" charset="0"/>
                            <a:ea typeface="Cambria" panose="02040503050406030204" pitchFamily="18" charset="0"/>
                          </a:rPr>
                          <m:t>𝑃</m:t>
                        </m:r>
                      </m:sup>
                    </m:sSup>
                    <m:r>
                      <a:rPr lang="en-GB" sz="2000" b="0" i="1" smtClean="0">
                        <a:solidFill>
                          <a:schemeClr val="accent2"/>
                        </a:solidFill>
                        <a:latin typeface="Cambria Math" panose="02040503050406030204" pitchFamily="18" charset="0"/>
                        <a:ea typeface="Cambria" panose="02040503050406030204" pitchFamily="18" charset="0"/>
                      </a:rPr>
                      <m:t>=</m:t>
                    </m:r>
                    <m:r>
                      <a:rPr lang="en-GB" sz="2000" b="0" i="1" smtClean="0">
                        <a:solidFill>
                          <a:schemeClr val="accent2"/>
                        </a:solidFill>
                        <a:latin typeface="Cambria Math" panose="02040503050406030204" pitchFamily="18" charset="0"/>
                        <a:ea typeface="Cambria" panose="02040503050406030204" pitchFamily="18" charset="0"/>
                      </a:rPr>
                      <m:t>𝛿</m:t>
                    </m:r>
                    <m:d>
                      <m:dPr>
                        <m:ctrlPr>
                          <a:rPr lang="en-GB" sz="2000" b="0" i="1" smtClean="0">
                            <a:solidFill>
                              <a:schemeClr val="accent2"/>
                            </a:solidFill>
                            <a:latin typeface="Cambria Math" panose="02040503050406030204" pitchFamily="18" charset="0"/>
                            <a:ea typeface="Cambria" panose="02040503050406030204" pitchFamily="18" charset="0"/>
                          </a:rPr>
                        </m:ctrlPr>
                      </m:dPr>
                      <m:e>
                        <m:r>
                          <a:rPr lang="en-GB" sz="2000" b="1" i="1" smtClean="0">
                            <a:solidFill>
                              <a:schemeClr val="accent2"/>
                            </a:solidFill>
                            <a:latin typeface="Cambria Math" panose="02040503050406030204" pitchFamily="18" charset="0"/>
                            <a:ea typeface="Cambria" panose="02040503050406030204" pitchFamily="18" charset="0"/>
                          </a:rPr>
                          <m:t>𝒓</m:t>
                        </m:r>
                        <m:r>
                          <a:rPr lang="en-GB" sz="2000" b="0" i="1" smtClean="0">
                            <a:solidFill>
                              <a:schemeClr val="accent2"/>
                            </a:solidFill>
                            <a:latin typeface="Cambria Math" panose="02040503050406030204" pitchFamily="18" charset="0"/>
                            <a:ea typeface="Cambria" panose="02040503050406030204" pitchFamily="18" charset="0"/>
                          </a:rPr>
                          <m:t>−</m:t>
                        </m:r>
                        <m:sSub>
                          <m:sSubPr>
                            <m:ctrlPr>
                              <a:rPr lang="en-GB" sz="2000" b="0" i="1" smtClean="0">
                                <a:solidFill>
                                  <a:schemeClr val="accent2"/>
                                </a:solidFill>
                                <a:latin typeface="Cambria Math" panose="02040503050406030204" pitchFamily="18" charset="0"/>
                                <a:ea typeface="Cambria" panose="02040503050406030204" pitchFamily="18" charset="0"/>
                              </a:rPr>
                            </m:ctrlPr>
                          </m:sSubPr>
                          <m:e>
                            <m:r>
                              <a:rPr lang="en-GB" sz="2000" b="1" i="1" smtClean="0">
                                <a:solidFill>
                                  <a:schemeClr val="accent2"/>
                                </a:solidFill>
                                <a:latin typeface="Cambria Math" panose="02040503050406030204" pitchFamily="18" charset="0"/>
                                <a:ea typeface="Cambria" panose="02040503050406030204" pitchFamily="18" charset="0"/>
                              </a:rPr>
                              <m:t>𝒓</m:t>
                            </m:r>
                          </m:e>
                          <m:sub>
                            <m:r>
                              <a:rPr lang="en-GB" sz="2000" b="0" i="1" smtClean="0">
                                <a:solidFill>
                                  <a:schemeClr val="accent2"/>
                                </a:solidFill>
                                <a:latin typeface="Cambria Math" panose="02040503050406030204" pitchFamily="18" charset="0"/>
                                <a:ea typeface="Cambria" panose="02040503050406030204" pitchFamily="18" charset="0"/>
                              </a:rPr>
                              <m:t>𝑄</m:t>
                            </m:r>
                          </m:sub>
                        </m:sSub>
                      </m:e>
                    </m:d>
                    <m:r>
                      <a:rPr lang="en-GB" sz="2000" b="1" i="1" smtClean="0">
                        <a:solidFill>
                          <a:schemeClr val="accent2"/>
                        </a:solidFill>
                        <a:latin typeface="Cambria Math" panose="02040503050406030204" pitchFamily="18" charset="0"/>
                        <a:ea typeface="Cambria" panose="02040503050406030204" pitchFamily="18" charset="0"/>
                      </a:rPr>
                      <m:t>𝑸</m:t>
                    </m:r>
                  </m:oMath>
                </a14:m>
                <a:endParaRPr lang="en-GB" sz="2000" b="1" dirty="0">
                  <a:solidFill>
                    <a:schemeClr val="accent2"/>
                  </a:solidFill>
                  <a:latin typeface="+mj-lt"/>
                  <a:ea typeface="Cambria" panose="02040503050406030204" pitchFamily="18" charset="0"/>
                </a:endParaRPr>
              </a:p>
              <a:p>
                <a:pPr marL="1200150" lvl="1" indent="-457200">
                  <a:buFont typeface="Arial" panose="020B0604020202020204" pitchFamily="34" charset="0"/>
                  <a:buChar char="•"/>
                </a:pPr>
                <a14:m>
                  <m:oMath xmlns:m="http://schemas.openxmlformats.org/officeDocument/2006/math">
                    <m:r>
                      <a:rPr lang="en-GB" sz="2000" b="1" i="1" dirty="0" smtClean="0">
                        <a:latin typeface="Cambria Math" panose="02040503050406030204" pitchFamily="18" charset="0"/>
                        <a:ea typeface="Cambria" panose="02040503050406030204" pitchFamily="18" charset="0"/>
                      </a:rPr>
                      <m:t>𝑸</m:t>
                    </m:r>
                  </m:oMath>
                </a14:m>
                <a:r>
                  <a:rPr lang="en-GB" sz="2000" b="1" dirty="0">
                    <a:latin typeface="+mj-lt"/>
                    <a:ea typeface="Cambria" panose="02040503050406030204" pitchFamily="18" charset="0"/>
                  </a:rPr>
                  <a:t> </a:t>
                </a:r>
                <a:r>
                  <a:rPr lang="en-GB" sz="2000" dirty="0">
                    <a:latin typeface="+mj-lt"/>
                    <a:ea typeface="Cambria" panose="02040503050406030204" pitchFamily="18" charset="0"/>
                  </a:rPr>
                  <a:t>is the direction and strength of a current dipole</a:t>
                </a:r>
              </a:p>
              <a:p>
                <a:pPr marL="1200150" lvl="1" indent="-457200">
                  <a:buFont typeface="Arial" panose="020B0604020202020204" pitchFamily="34" charset="0"/>
                  <a:buChar char="•"/>
                </a:pPr>
                <a14:m>
                  <m:oMath xmlns:m="http://schemas.openxmlformats.org/officeDocument/2006/math">
                    <m:sSup>
                      <m:sSupPr>
                        <m:ctrlPr>
                          <a:rPr lang="en-GB" sz="2000" i="1">
                            <a:solidFill>
                              <a:schemeClr val="accent2"/>
                            </a:solidFill>
                            <a:latin typeface="Cambria Math" panose="02040503050406030204" pitchFamily="18" charset="0"/>
                            <a:ea typeface="Cambria" panose="02040503050406030204" pitchFamily="18" charset="0"/>
                          </a:rPr>
                        </m:ctrlPr>
                      </m:sSupPr>
                      <m:e>
                        <m:r>
                          <a:rPr lang="en-GB" sz="2000" b="1" i="1">
                            <a:solidFill>
                              <a:schemeClr val="accent2"/>
                            </a:solidFill>
                            <a:latin typeface="Cambria Math" panose="02040503050406030204" pitchFamily="18" charset="0"/>
                            <a:ea typeface="Cambria" panose="02040503050406030204" pitchFamily="18" charset="0"/>
                          </a:rPr>
                          <m:t>𝑱</m:t>
                        </m:r>
                      </m:e>
                      <m:sup>
                        <m:r>
                          <a:rPr lang="en-GB" sz="2000" i="1">
                            <a:solidFill>
                              <a:schemeClr val="accent2"/>
                            </a:solidFill>
                            <a:latin typeface="Cambria Math" panose="02040503050406030204" pitchFamily="18" charset="0"/>
                            <a:ea typeface="Cambria" panose="02040503050406030204" pitchFamily="18" charset="0"/>
                          </a:rPr>
                          <m:t>𝑃</m:t>
                        </m:r>
                      </m:sup>
                    </m:sSup>
                    <m:r>
                      <a:rPr lang="en-GB" sz="2000" i="1">
                        <a:solidFill>
                          <a:schemeClr val="accent2"/>
                        </a:solidFill>
                        <a:latin typeface="Cambria Math" panose="02040503050406030204" pitchFamily="18" charset="0"/>
                        <a:ea typeface="Cambria" panose="02040503050406030204" pitchFamily="18" charset="0"/>
                      </a:rPr>
                      <m:t>=</m:t>
                    </m:r>
                    <m:r>
                      <a:rPr lang="en-GB" sz="2000" b="1" i="1">
                        <a:solidFill>
                          <a:schemeClr val="accent2"/>
                        </a:solidFill>
                        <a:latin typeface="Cambria Math" panose="02040503050406030204" pitchFamily="18" charset="0"/>
                        <a:ea typeface="Cambria" panose="02040503050406030204" pitchFamily="18" charset="0"/>
                      </a:rPr>
                      <m:t>𝑸</m:t>
                    </m:r>
                  </m:oMath>
                </a14:m>
                <a:r>
                  <a:rPr lang="en-GB" sz="2000" b="1" dirty="0">
                    <a:solidFill>
                      <a:schemeClr val="accent2"/>
                    </a:solidFill>
                    <a:ea typeface="Cambria" panose="02040503050406030204" pitchFamily="18" charset="0"/>
                  </a:rPr>
                  <a:t> </a:t>
                </a:r>
                <a:r>
                  <a:rPr lang="en-GB" sz="2000" dirty="0">
                    <a:solidFill>
                      <a:schemeClr val="accent2"/>
                    </a:solidFill>
                    <a:ea typeface="Cambria" panose="02040503050406030204" pitchFamily="18" charset="0"/>
                  </a:rPr>
                  <a:t>at location </a:t>
                </a:r>
                <a14:m>
                  <m:oMath xmlns:m="http://schemas.openxmlformats.org/officeDocument/2006/math">
                    <m:sSub>
                      <m:sSubPr>
                        <m:ctrlPr>
                          <a:rPr lang="en-GB" sz="2000" i="1">
                            <a:solidFill>
                              <a:schemeClr val="accent2"/>
                            </a:solidFill>
                            <a:latin typeface="Cambria Math" panose="02040503050406030204" pitchFamily="18" charset="0"/>
                            <a:ea typeface="Cambria" panose="02040503050406030204" pitchFamily="18" charset="0"/>
                          </a:rPr>
                        </m:ctrlPr>
                      </m:sSubPr>
                      <m:e>
                        <m:r>
                          <a:rPr lang="en-GB" sz="2000" b="1" i="1">
                            <a:solidFill>
                              <a:schemeClr val="accent2"/>
                            </a:solidFill>
                            <a:latin typeface="Cambria Math" panose="02040503050406030204" pitchFamily="18" charset="0"/>
                            <a:ea typeface="Cambria" panose="02040503050406030204" pitchFamily="18" charset="0"/>
                          </a:rPr>
                          <m:t>𝒓</m:t>
                        </m:r>
                      </m:e>
                      <m:sub>
                        <m:r>
                          <a:rPr lang="en-GB" sz="2000" i="1">
                            <a:solidFill>
                              <a:schemeClr val="accent2"/>
                            </a:solidFill>
                            <a:latin typeface="Cambria Math" panose="02040503050406030204" pitchFamily="18" charset="0"/>
                            <a:ea typeface="Cambria" panose="02040503050406030204" pitchFamily="18" charset="0"/>
                          </a:rPr>
                          <m:t>𝑄</m:t>
                        </m:r>
                      </m:sub>
                    </m:sSub>
                  </m:oMath>
                </a14:m>
                <a:r>
                  <a:rPr lang="en-GB" sz="2000" dirty="0">
                    <a:solidFill>
                      <a:schemeClr val="accent2"/>
                    </a:solidFill>
                    <a:ea typeface="Cambria" panose="02040503050406030204" pitchFamily="18" charset="0"/>
                  </a:rPr>
                  <a:t>,</a:t>
                </a:r>
                <a:r>
                  <a:rPr lang="en-GB" sz="2000" b="1" dirty="0">
                    <a:solidFill>
                      <a:schemeClr val="accent2"/>
                    </a:solidFill>
                    <a:ea typeface="Cambria" panose="02040503050406030204" pitchFamily="18" charset="0"/>
                  </a:rPr>
                  <a:t> </a:t>
                </a:r>
                <a:r>
                  <a:rPr lang="en-GB" sz="2000" dirty="0">
                    <a:solidFill>
                      <a:schemeClr val="accent2"/>
                    </a:solidFill>
                    <a:ea typeface="Cambria" panose="02040503050406030204" pitchFamily="18" charset="0"/>
                  </a:rPr>
                  <a:t>0 everywhere else</a:t>
                </a:r>
              </a:p>
              <a:p>
                <a:pPr marL="1200150" lvl="1" indent="-457200">
                  <a:buFont typeface="Arial" panose="020B0604020202020204" pitchFamily="34" charset="0"/>
                  <a:buChar char="•"/>
                </a:pPr>
                <a:endParaRPr lang="en-GB" sz="2000" dirty="0">
                  <a:latin typeface="+mj-lt"/>
                  <a:ea typeface="Cambria" panose="02040503050406030204" pitchFamily="18" charset="0"/>
                </a:endParaRPr>
              </a:p>
              <a:p>
                <a:pPr lvl="1" indent="0">
                  <a:buNone/>
                </a:pPr>
                <a:endParaRPr lang="en-GB" sz="2000" dirty="0">
                  <a:latin typeface="+mj-lt"/>
                  <a:ea typeface="Cambria" panose="02040503050406030204" pitchFamily="18" charset="0"/>
                </a:endParaRPr>
              </a:p>
              <a:p>
                <a:pPr marL="457200" indent="-457200">
                  <a:buFont typeface="Arial" panose="020B0604020202020204" pitchFamily="34" charset="0"/>
                  <a:buChar char="•"/>
                </a:pPr>
                <a:endParaRPr lang="en-GB" sz="2000" dirty="0">
                  <a:latin typeface="+mj-lt"/>
                  <a:ea typeface="Cambria" panose="02040503050406030204" pitchFamily="18" charset="0"/>
                </a:endParaRPr>
              </a:p>
              <a:p>
                <a:endParaRPr lang="en-GB" sz="2000" b="1" dirty="0">
                  <a:latin typeface="Cambria" panose="02040503050406030204" pitchFamily="18" charset="0"/>
                  <a:ea typeface="Cambria" panose="02040503050406030204" pitchFamily="18" charset="0"/>
                </a:endParaRPr>
              </a:p>
            </p:txBody>
          </p:sp>
        </mc:Choice>
        <mc:Fallback>
          <p:sp>
            <p:nvSpPr>
              <p:cNvPr id="11" name="Content Placeholder 2">
                <a:extLst>
                  <a:ext uri="{FF2B5EF4-FFF2-40B4-BE49-F238E27FC236}">
                    <a16:creationId xmlns:a16="http://schemas.microsoft.com/office/drawing/2014/main" id="{F63E7E22-1680-4892-8D58-276F46A1DA00}"/>
                  </a:ext>
                </a:extLst>
              </p:cNvPr>
              <p:cNvSpPr txBox="1">
                <a:spLocks noRot="1" noChangeAspect="1" noMove="1" noResize="1" noEditPoints="1" noAdjustHandles="1" noChangeArrowheads="1" noChangeShapeType="1" noTextEdit="1"/>
              </p:cNvSpPr>
              <p:nvPr/>
            </p:nvSpPr>
            <p:spPr>
              <a:xfrm>
                <a:off x="627062" y="1190880"/>
                <a:ext cx="7827790" cy="2387697"/>
              </a:xfrm>
              <a:prstGeom prst="rect">
                <a:avLst/>
              </a:prstGeom>
              <a:blipFill>
                <a:blip r:embed="rId2"/>
                <a:stretch>
                  <a:fillRect l="-2025" t="-3061" b="-7423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60EB73E-FCC8-45CF-9C39-5E5BB0222AC1}"/>
                  </a:ext>
                </a:extLst>
              </p:cNvPr>
              <p:cNvSpPr txBox="1"/>
              <p:nvPr/>
            </p:nvSpPr>
            <p:spPr>
              <a:xfrm>
                <a:off x="565921" y="2124961"/>
                <a:ext cx="3726085" cy="85933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0" i="1" smtClean="0">
                              <a:solidFill>
                                <a:schemeClr val="accent2"/>
                              </a:solidFill>
                              <a:latin typeface="Cambria Math" panose="02040503050406030204" pitchFamily="18" charset="0"/>
                            </a:rPr>
                            <m:t>𝑟</m:t>
                          </m:r>
                        </m:e>
                      </m:d>
                      <m:r>
                        <a:rPr lang="en-GB" b="0" i="1" smtClean="0">
                          <a:solidFill>
                            <a:schemeClr val="accent2"/>
                          </a:solidFill>
                          <a:latin typeface="Cambria Math" panose="02040503050406030204" pitchFamily="18" charset="0"/>
                        </a:rPr>
                        <m:t>= </m:t>
                      </m:r>
                      <m:f>
                        <m:fPr>
                          <m:ctrlPr>
                            <a:rPr lang="en-GB" i="1">
                              <a:solidFill>
                                <a:schemeClr val="accent2"/>
                              </a:solidFill>
                              <a:latin typeface="Cambria Math" panose="02040503050406030204" pitchFamily="18" charset="0"/>
                              <a:ea typeface="Cambria" panose="02040503050406030204" pitchFamily="18" charset="0"/>
                            </a:rPr>
                          </m:ctrlPr>
                        </m:fPr>
                        <m:num>
                          <m:sSub>
                            <m:sSubPr>
                              <m:ctrlPr>
                                <a:rPr lang="en-GB" i="1">
                                  <a:solidFill>
                                    <a:schemeClr val="accent2"/>
                                  </a:solidFill>
                                  <a:latin typeface="Cambria Math" panose="02040503050406030204" pitchFamily="18" charset="0"/>
                                  <a:ea typeface="Cambria" panose="02040503050406030204" pitchFamily="18" charset="0"/>
                                </a:rPr>
                              </m:ctrlPr>
                            </m:sSubPr>
                            <m:e>
                              <m:r>
                                <a:rPr lang="en-GB" i="1">
                                  <a:solidFill>
                                    <a:schemeClr val="accent2"/>
                                  </a:solidFill>
                                  <a:latin typeface="Cambria Math" panose="02040503050406030204" pitchFamily="18" charset="0"/>
                                  <a:ea typeface="Cambria" panose="02040503050406030204" pitchFamily="18" charset="0"/>
                                </a:rPr>
                                <m:t>𝜇</m:t>
                              </m:r>
                            </m:e>
                            <m:sub>
                              <m:r>
                                <a:rPr lang="en-GB" i="1">
                                  <a:solidFill>
                                    <a:schemeClr val="accent2"/>
                                  </a:solidFill>
                                  <a:latin typeface="Cambria Math" panose="02040503050406030204" pitchFamily="18" charset="0"/>
                                  <a:ea typeface="Cambria" panose="02040503050406030204" pitchFamily="18" charset="0"/>
                                </a:rPr>
                                <m:t>0</m:t>
                              </m:r>
                            </m:sub>
                          </m:sSub>
                        </m:num>
                        <m:den>
                          <m:r>
                            <a:rPr lang="en-GB" i="1">
                              <a:solidFill>
                                <a:schemeClr val="accent2"/>
                              </a:solidFill>
                              <a:latin typeface="Cambria Math" panose="02040503050406030204" pitchFamily="18" charset="0"/>
                              <a:ea typeface="Cambria" panose="02040503050406030204" pitchFamily="18" charset="0"/>
                            </a:rPr>
                            <m:t>4</m:t>
                          </m:r>
                          <m:r>
                            <a:rPr lang="en-GB" i="1">
                              <a:solidFill>
                                <a:schemeClr val="accent2"/>
                              </a:solidFill>
                              <a:latin typeface="Cambria Math" panose="02040503050406030204" pitchFamily="18" charset="0"/>
                              <a:ea typeface="Cambria" panose="02040503050406030204" pitchFamily="18" charset="0"/>
                            </a:rPr>
                            <m:t>𝜋</m:t>
                          </m:r>
                        </m:den>
                      </m:f>
                      <m:nary>
                        <m:naryPr>
                          <m:limLoc m:val="undOvr"/>
                          <m:ctrlPr>
                            <a:rPr lang="en-GB" i="1">
                              <a:solidFill>
                                <a:schemeClr val="accent2"/>
                              </a:solidFill>
                              <a:latin typeface="Cambria Math" panose="02040503050406030204" pitchFamily="18" charset="0"/>
                              <a:ea typeface="Cambria" panose="02040503050406030204" pitchFamily="18" charset="0"/>
                            </a:rPr>
                          </m:ctrlPr>
                        </m:naryPr>
                        <m:sub>
                          <m:r>
                            <a:rPr lang="en-GB" b="0" i="1" smtClean="0">
                              <a:solidFill>
                                <a:schemeClr val="accent2"/>
                              </a:solidFill>
                              <a:latin typeface="Cambria Math" panose="02040503050406030204" pitchFamily="18" charset="0"/>
                              <a:ea typeface="Cambria" panose="02040503050406030204" pitchFamily="18" charset="0"/>
                            </a:rPr>
                            <m:t>𝐺</m:t>
                          </m:r>
                        </m:sub>
                        <m:sup/>
                        <m:e>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𝑱</m:t>
                              </m:r>
                            </m:e>
                            <m:sup>
                              <m:r>
                                <a:rPr lang="en-GB" i="1">
                                  <a:solidFill>
                                    <a:schemeClr val="accent2"/>
                                  </a:solidFill>
                                  <a:latin typeface="Cambria Math" panose="02040503050406030204" pitchFamily="18" charset="0"/>
                                  <a:ea typeface="Cambria" panose="02040503050406030204" pitchFamily="18" charset="0"/>
                                </a:rPr>
                                <m:t>𝑃</m:t>
                              </m:r>
                            </m:sup>
                          </m:sSup>
                          <m:d>
                            <m:dPr>
                              <m:ctrlPr>
                                <a:rPr lang="en-GB" b="1"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b="1" i="1">
                                  <a:solidFill>
                                    <a:schemeClr val="accent2"/>
                                  </a:solidFill>
                                  <a:latin typeface="Cambria Math" panose="02040503050406030204" pitchFamily="18" charset="0"/>
                                  <a:ea typeface="Cambria" panose="02040503050406030204" pitchFamily="18" charset="0"/>
                                </a:rPr>
                                <m:t>′</m:t>
                              </m:r>
                            </m:e>
                          </m:d>
                          <m:r>
                            <a:rPr lang="en-GB" i="1">
                              <a:solidFill>
                                <a:schemeClr val="accent2"/>
                              </a:solidFill>
                              <a:latin typeface="Cambria Math" panose="02040503050406030204" pitchFamily="18" charset="0"/>
                              <a:ea typeface="Cambria"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𝐺</m:t>
                          </m:r>
                        </m:e>
                      </m:nary>
                    </m:oMath>
                  </m:oMathPara>
                </a14:m>
                <a:endParaRPr lang="en-GB" dirty="0">
                  <a:solidFill>
                    <a:schemeClr val="accent2"/>
                  </a:solidFill>
                </a:endParaRPr>
              </a:p>
            </p:txBody>
          </p:sp>
        </mc:Choice>
        <mc:Fallback>
          <p:sp>
            <p:nvSpPr>
              <p:cNvPr id="12" name="TextBox 11">
                <a:extLst>
                  <a:ext uri="{FF2B5EF4-FFF2-40B4-BE49-F238E27FC236}">
                    <a16:creationId xmlns:a16="http://schemas.microsoft.com/office/drawing/2014/main" id="{060EB73E-FCC8-45CF-9C39-5E5BB0222AC1}"/>
                  </a:ext>
                </a:extLst>
              </p:cNvPr>
              <p:cNvSpPr txBox="1">
                <a:spLocks noRot="1" noChangeAspect="1" noMove="1" noResize="1" noEditPoints="1" noAdjustHandles="1" noChangeArrowheads="1" noChangeShapeType="1" noTextEdit="1"/>
              </p:cNvSpPr>
              <p:nvPr/>
            </p:nvSpPr>
            <p:spPr>
              <a:xfrm>
                <a:off x="565921" y="2124961"/>
                <a:ext cx="3726085" cy="85933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BE6B2BF-AA83-40F6-9654-5C0E48E6E69B}"/>
                  </a:ext>
                </a:extLst>
              </p:cNvPr>
              <p:cNvSpPr txBox="1"/>
              <p:nvPr/>
            </p:nvSpPr>
            <p:spPr>
              <a:xfrm>
                <a:off x="4665481" y="2127300"/>
                <a:ext cx="3827650" cy="85933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0" i="1" smtClean="0">
                              <a:solidFill>
                                <a:schemeClr val="accent2"/>
                              </a:solidFill>
                              <a:latin typeface="Cambria Math" panose="02040503050406030204" pitchFamily="18" charset="0"/>
                            </a:rPr>
                            <m:t>𝑟</m:t>
                          </m:r>
                        </m:e>
                      </m:d>
                      <m:r>
                        <a:rPr lang="en-GB" b="0" i="1" smtClean="0">
                          <a:solidFill>
                            <a:schemeClr val="accent2"/>
                          </a:solidFill>
                          <a:latin typeface="Cambria Math" panose="02040503050406030204" pitchFamily="18" charset="0"/>
                        </a:rPr>
                        <m:t>= </m:t>
                      </m:r>
                      <m:f>
                        <m:fPr>
                          <m:ctrlPr>
                            <a:rPr lang="en-GB" i="1">
                              <a:solidFill>
                                <a:schemeClr val="accent2"/>
                              </a:solidFill>
                              <a:latin typeface="Cambria Math" panose="02040503050406030204" pitchFamily="18" charset="0"/>
                              <a:ea typeface="Cambria" panose="02040503050406030204" pitchFamily="18" charset="0"/>
                            </a:rPr>
                          </m:ctrlPr>
                        </m:fPr>
                        <m:num>
                          <m:r>
                            <a:rPr lang="en-GB" b="0" i="1" smtClean="0">
                              <a:solidFill>
                                <a:schemeClr val="accent2"/>
                              </a:solidFill>
                              <a:latin typeface="Cambria Math" panose="02040503050406030204" pitchFamily="18" charset="0"/>
                              <a:ea typeface="Cambria" panose="02040503050406030204" pitchFamily="18" charset="0"/>
                            </a:rPr>
                            <m:t>1</m:t>
                          </m:r>
                        </m:num>
                        <m:den>
                          <m:r>
                            <a:rPr lang="en-GB" i="1">
                              <a:solidFill>
                                <a:schemeClr val="accent2"/>
                              </a:solidFill>
                              <a:latin typeface="Cambria Math" panose="02040503050406030204" pitchFamily="18" charset="0"/>
                              <a:ea typeface="Cambria" panose="02040503050406030204" pitchFamily="18" charset="0"/>
                            </a:rPr>
                            <m:t>4</m:t>
                          </m:r>
                          <m:r>
                            <a:rPr lang="en-GB" i="1">
                              <a:solidFill>
                                <a:schemeClr val="accent2"/>
                              </a:solidFill>
                              <a:latin typeface="Cambria Math" panose="02040503050406030204" pitchFamily="18" charset="0"/>
                              <a:ea typeface="Cambria" panose="02040503050406030204" pitchFamily="18" charset="0"/>
                            </a:rPr>
                            <m:t>𝜋</m:t>
                          </m:r>
                          <m:sSub>
                            <m:sSubPr>
                              <m:ctrlPr>
                                <a:rPr lang="en-GB" b="0" i="1" smtClean="0">
                                  <a:solidFill>
                                    <a:schemeClr val="accent2"/>
                                  </a:solidFill>
                                  <a:latin typeface="Cambria Math" panose="02040503050406030204" pitchFamily="18" charset="0"/>
                                  <a:ea typeface="Cambria" panose="02040503050406030204" pitchFamily="18" charset="0"/>
                                </a:rPr>
                              </m:ctrlPr>
                            </m:sSubPr>
                            <m:e>
                              <m:r>
                                <a:rPr lang="en-GB" b="0" i="1" smtClean="0">
                                  <a:solidFill>
                                    <a:schemeClr val="accent2"/>
                                  </a:solidFill>
                                  <a:latin typeface="Cambria Math" panose="02040503050406030204" pitchFamily="18" charset="0"/>
                                  <a:ea typeface="Cambria" panose="02040503050406030204" pitchFamily="18" charset="0"/>
                                </a:rPr>
                                <m:t>𝜎</m:t>
                              </m:r>
                            </m:e>
                            <m:sub>
                              <m:r>
                                <a:rPr lang="en-GB" b="0" i="1" smtClean="0">
                                  <a:solidFill>
                                    <a:schemeClr val="accent2"/>
                                  </a:solidFill>
                                  <a:latin typeface="Cambria Math" panose="02040503050406030204" pitchFamily="18" charset="0"/>
                                  <a:ea typeface="Cambria" panose="02040503050406030204" pitchFamily="18" charset="0"/>
                                </a:rPr>
                                <m:t>0</m:t>
                              </m:r>
                            </m:sub>
                          </m:sSub>
                        </m:den>
                      </m:f>
                      <m:nary>
                        <m:naryPr>
                          <m:limLoc m:val="undOvr"/>
                          <m:ctrlPr>
                            <a:rPr lang="en-GB" i="1">
                              <a:solidFill>
                                <a:schemeClr val="accent2"/>
                              </a:solidFill>
                              <a:latin typeface="Cambria Math" panose="02040503050406030204" pitchFamily="18" charset="0"/>
                              <a:ea typeface="Cambria" panose="02040503050406030204" pitchFamily="18" charset="0"/>
                            </a:rPr>
                          </m:ctrlPr>
                        </m:naryPr>
                        <m:sub>
                          <m:r>
                            <a:rPr lang="en-GB" b="0" i="1" smtClean="0">
                              <a:solidFill>
                                <a:schemeClr val="accent2"/>
                              </a:solidFill>
                              <a:latin typeface="Cambria Math" panose="02040503050406030204" pitchFamily="18" charset="0"/>
                              <a:ea typeface="Cambria" panose="02040503050406030204" pitchFamily="18" charset="0"/>
                            </a:rPr>
                            <m:t>𝐺</m:t>
                          </m:r>
                        </m:sub>
                        <m:sup/>
                        <m:e>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𝑱</m:t>
                              </m:r>
                            </m:e>
                            <m:sup>
                              <m:r>
                                <a:rPr lang="en-GB" i="1">
                                  <a:solidFill>
                                    <a:schemeClr val="accent2"/>
                                  </a:solidFill>
                                  <a:latin typeface="Cambria Math" panose="02040503050406030204" pitchFamily="18" charset="0"/>
                                  <a:ea typeface="Cambria" panose="02040503050406030204" pitchFamily="18" charset="0"/>
                                </a:rPr>
                                <m:t>𝑃</m:t>
                              </m:r>
                            </m:sup>
                          </m:sSup>
                          <m:d>
                            <m:dPr>
                              <m:ctrlPr>
                                <a:rPr lang="en-GB" b="1"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b="1" i="1">
                                  <a:solidFill>
                                    <a:schemeClr val="accent2"/>
                                  </a:solidFill>
                                  <a:latin typeface="Cambria Math" panose="02040503050406030204" pitchFamily="18" charset="0"/>
                                  <a:ea typeface="Cambria" panose="02040503050406030204" pitchFamily="18" charset="0"/>
                                </a:rPr>
                                <m:t>′</m:t>
                              </m:r>
                            </m:e>
                          </m:d>
                          <m:r>
                            <a:rPr lang="en-GB" b="0" i="1" smtClean="0">
                              <a:solidFill>
                                <a:schemeClr val="accent2"/>
                              </a:solidFill>
                              <a:latin typeface="Cambria Math" panose="02040503050406030204" pitchFamily="18" charset="0"/>
                              <a:ea typeface="Cambria" panose="02040503050406030204" pitchFamily="18" charset="0"/>
                            </a:rPr>
                            <m:t> </m:t>
                          </m:r>
                          <m:r>
                            <a:rPr lang="en-GB" b="0" i="1" smtClean="0">
                              <a:solidFill>
                                <a:schemeClr val="accent2"/>
                              </a:solidFill>
                              <a:latin typeface="Cambria Math" panose="02040503050406030204" pitchFamily="18" charset="0"/>
                              <a:ea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𝐺</m:t>
                          </m:r>
                        </m:e>
                      </m:nary>
                    </m:oMath>
                  </m:oMathPara>
                </a14:m>
                <a:endParaRPr lang="en-GB" dirty="0">
                  <a:solidFill>
                    <a:schemeClr val="accent2"/>
                  </a:solidFill>
                </a:endParaRPr>
              </a:p>
            </p:txBody>
          </p:sp>
        </mc:Choice>
        <mc:Fallback>
          <p:sp>
            <p:nvSpPr>
              <p:cNvPr id="14" name="TextBox 13">
                <a:extLst>
                  <a:ext uri="{FF2B5EF4-FFF2-40B4-BE49-F238E27FC236}">
                    <a16:creationId xmlns:a16="http://schemas.microsoft.com/office/drawing/2014/main" id="{7BE6B2BF-AA83-40F6-9654-5C0E48E6E69B}"/>
                  </a:ext>
                </a:extLst>
              </p:cNvPr>
              <p:cNvSpPr txBox="1">
                <a:spLocks noRot="1" noChangeAspect="1" noMove="1" noResize="1" noEditPoints="1" noAdjustHandles="1" noChangeArrowheads="1" noChangeShapeType="1" noTextEdit="1"/>
              </p:cNvSpPr>
              <p:nvPr/>
            </p:nvSpPr>
            <p:spPr>
              <a:xfrm>
                <a:off x="4665481" y="2127300"/>
                <a:ext cx="3827650" cy="85933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C3374AC-5397-4181-81F3-3E962CAB40A8}"/>
                  </a:ext>
                </a:extLst>
              </p:cNvPr>
              <p:cNvSpPr txBox="1"/>
              <p:nvPr/>
            </p:nvSpPr>
            <p:spPr>
              <a:xfrm>
                <a:off x="919406" y="5581876"/>
                <a:ext cx="2812628" cy="63543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r>
                        <a:rPr lang="en-GB" b="0" i="1" smtClean="0">
                          <a:solidFill>
                            <a:schemeClr val="accent2"/>
                          </a:solidFill>
                          <a:latin typeface="Cambria Math" panose="02040503050406030204" pitchFamily="18" charset="0"/>
                        </a:rPr>
                        <m:t> </m:t>
                      </m:r>
                      <m:f>
                        <m:fPr>
                          <m:ctrlPr>
                            <a:rPr lang="en-GB" i="1">
                              <a:solidFill>
                                <a:schemeClr val="accent2"/>
                              </a:solidFill>
                              <a:latin typeface="Cambria Math" panose="02040503050406030204" pitchFamily="18" charset="0"/>
                              <a:ea typeface="Cambria" panose="02040503050406030204" pitchFamily="18" charset="0"/>
                            </a:rPr>
                          </m:ctrlPr>
                        </m:fPr>
                        <m:num>
                          <m:sSub>
                            <m:sSubPr>
                              <m:ctrlPr>
                                <a:rPr lang="en-GB" i="1">
                                  <a:solidFill>
                                    <a:schemeClr val="accent2"/>
                                  </a:solidFill>
                                  <a:latin typeface="Cambria Math" panose="02040503050406030204" pitchFamily="18" charset="0"/>
                                  <a:ea typeface="Cambria" panose="02040503050406030204" pitchFamily="18" charset="0"/>
                                </a:rPr>
                              </m:ctrlPr>
                            </m:sSubPr>
                            <m:e>
                              <m:r>
                                <a:rPr lang="en-GB" i="1">
                                  <a:solidFill>
                                    <a:schemeClr val="accent2"/>
                                  </a:solidFill>
                                  <a:latin typeface="Cambria Math" panose="02040503050406030204" pitchFamily="18" charset="0"/>
                                  <a:ea typeface="Cambria" panose="02040503050406030204" pitchFamily="18" charset="0"/>
                                </a:rPr>
                                <m:t>𝜇</m:t>
                              </m:r>
                            </m:e>
                            <m:sub>
                              <m:r>
                                <a:rPr lang="en-GB" i="1">
                                  <a:solidFill>
                                    <a:schemeClr val="accent2"/>
                                  </a:solidFill>
                                  <a:latin typeface="Cambria Math" panose="02040503050406030204" pitchFamily="18" charset="0"/>
                                  <a:ea typeface="Cambria" panose="02040503050406030204" pitchFamily="18" charset="0"/>
                                </a:rPr>
                                <m:t>0</m:t>
                              </m:r>
                            </m:sub>
                          </m:sSub>
                        </m:num>
                        <m:den>
                          <m:r>
                            <a:rPr lang="en-GB" i="1">
                              <a:solidFill>
                                <a:schemeClr val="accent2"/>
                              </a:solidFill>
                              <a:latin typeface="Cambria Math" panose="02040503050406030204" pitchFamily="18" charset="0"/>
                              <a:ea typeface="Cambria" panose="02040503050406030204" pitchFamily="18" charset="0"/>
                            </a:rPr>
                            <m:t>4</m:t>
                          </m:r>
                          <m:r>
                            <a:rPr lang="en-GB" i="1">
                              <a:solidFill>
                                <a:schemeClr val="accent2"/>
                              </a:solidFill>
                              <a:latin typeface="Cambria Math" panose="02040503050406030204" pitchFamily="18" charset="0"/>
                              <a:ea typeface="Cambria" panose="02040503050406030204" pitchFamily="18" charset="0"/>
                            </a:rPr>
                            <m:t>𝜋</m:t>
                          </m:r>
                        </m:den>
                      </m:f>
                      <m:r>
                        <a:rPr lang="en-GB" b="1" i="1" smtClean="0">
                          <a:solidFill>
                            <a:schemeClr val="accent2"/>
                          </a:solidFill>
                          <a:latin typeface="Cambria Math" panose="02040503050406030204" pitchFamily="18" charset="0"/>
                          <a:ea typeface="Cambria" panose="02040503050406030204" pitchFamily="18" charset="0"/>
                        </a:rPr>
                        <m:t>𝑸</m:t>
                      </m:r>
                      <m:r>
                        <a:rPr lang="en-GB" i="1">
                          <a:solidFill>
                            <a:schemeClr val="accent2"/>
                          </a:solidFill>
                          <a:latin typeface="Cambria Math" panose="02040503050406030204" pitchFamily="18" charset="0"/>
                          <a:ea typeface="Cambria"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b>
                            <m:sSubPr>
                              <m:ctrlPr>
                                <a:rPr lang="en-GB" i="1">
                                  <a:solidFill>
                                    <a:schemeClr val="accent2"/>
                                  </a:solidFill>
                                  <a:latin typeface="Cambria Math" panose="02040503050406030204" pitchFamily="18" charset="0"/>
                                  <a:ea typeface="Cambria" panose="02040503050406030204" pitchFamily="18" charset="0"/>
                                </a:rPr>
                              </m:ctrlPr>
                            </m:sSubPr>
                            <m:e>
                              <m:r>
                                <a:rPr lang="en-GB" b="1" i="1">
                                  <a:solidFill>
                                    <a:schemeClr val="accent2"/>
                                  </a:solidFill>
                                  <a:latin typeface="Cambria Math" panose="02040503050406030204" pitchFamily="18" charset="0"/>
                                  <a:ea typeface="Cambria" panose="02040503050406030204" pitchFamily="18" charset="0"/>
                                </a:rPr>
                                <m:t>𝒓</m:t>
                              </m:r>
                            </m:e>
                            <m:sub>
                              <m:r>
                                <a:rPr lang="en-GB" i="1">
                                  <a:solidFill>
                                    <a:schemeClr val="accent2"/>
                                  </a:solidFill>
                                  <a:latin typeface="Cambria Math" panose="02040503050406030204" pitchFamily="18" charset="0"/>
                                  <a:ea typeface="Cambria" panose="02040503050406030204" pitchFamily="18" charset="0"/>
                                </a:rPr>
                                <m:t>𝑄</m:t>
                              </m:r>
                            </m:sub>
                          </m:sSub>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b>
                                    <m:sSubPr>
                                      <m:ctrlPr>
                                        <a:rPr lang="en-GB" i="1">
                                          <a:solidFill>
                                            <a:schemeClr val="accent2"/>
                                          </a:solidFill>
                                          <a:latin typeface="Cambria Math" panose="02040503050406030204" pitchFamily="18" charset="0"/>
                                          <a:ea typeface="Cambria" panose="02040503050406030204" pitchFamily="18" charset="0"/>
                                        </a:rPr>
                                      </m:ctrlPr>
                                    </m:sSubPr>
                                    <m:e>
                                      <m:r>
                                        <a:rPr lang="en-GB" b="1" i="1">
                                          <a:solidFill>
                                            <a:schemeClr val="accent2"/>
                                          </a:solidFill>
                                          <a:latin typeface="Cambria Math" panose="02040503050406030204" pitchFamily="18" charset="0"/>
                                          <a:ea typeface="Cambria" panose="02040503050406030204" pitchFamily="18" charset="0"/>
                                        </a:rPr>
                                        <m:t>𝒓</m:t>
                                      </m:r>
                                    </m:e>
                                    <m:sub>
                                      <m:r>
                                        <a:rPr lang="en-GB" i="1">
                                          <a:solidFill>
                                            <a:schemeClr val="accent2"/>
                                          </a:solidFill>
                                          <a:latin typeface="Cambria Math" panose="02040503050406030204" pitchFamily="18" charset="0"/>
                                          <a:ea typeface="Cambria" panose="02040503050406030204" pitchFamily="18" charset="0"/>
                                        </a:rPr>
                                        <m:t>𝑄</m:t>
                                      </m:r>
                                    </m:sub>
                                  </m:sSub>
                                </m:e>
                              </m:d>
                            </m:e>
                            <m:sup>
                              <m:r>
                                <a:rPr lang="en-GB" i="1">
                                  <a:solidFill>
                                    <a:schemeClr val="accent2"/>
                                  </a:solidFill>
                                  <a:latin typeface="Cambria Math" panose="02040503050406030204" pitchFamily="18" charset="0"/>
                                  <a:ea typeface="Cambria" panose="02040503050406030204" pitchFamily="18" charset="0"/>
                                </a:rPr>
                                <m:t>3</m:t>
                              </m:r>
                            </m:sup>
                          </m:sSup>
                        </m:den>
                      </m:f>
                    </m:oMath>
                  </m:oMathPara>
                </a14:m>
                <a:endParaRPr lang="en-GB" dirty="0">
                  <a:solidFill>
                    <a:schemeClr val="accent2"/>
                  </a:solidFill>
                </a:endParaRPr>
              </a:p>
            </p:txBody>
          </p:sp>
        </mc:Choice>
        <mc:Fallback>
          <p:sp>
            <p:nvSpPr>
              <p:cNvPr id="15" name="TextBox 14">
                <a:extLst>
                  <a:ext uri="{FF2B5EF4-FFF2-40B4-BE49-F238E27FC236}">
                    <a16:creationId xmlns:a16="http://schemas.microsoft.com/office/drawing/2014/main" id="{4C3374AC-5397-4181-81F3-3E962CAB40A8}"/>
                  </a:ext>
                </a:extLst>
              </p:cNvPr>
              <p:cNvSpPr txBox="1">
                <a:spLocks noRot="1" noChangeAspect="1" noMove="1" noResize="1" noEditPoints="1" noAdjustHandles="1" noChangeArrowheads="1" noChangeShapeType="1" noTextEdit="1"/>
              </p:cNvSpPr>
              <p:nvPr/>
            </p:nvSpPr>
            <p:spPr>
              <a:xfrm>
                <a:off x="919406" y="5581876"/>
                <a:ext cx="2812628" cy="63543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3162331-23F8-4EBE-893B-307D26178B21}"/>
                  </a:ext>
                </a:extLst>
              </p:cNvPr>
              <p:cNvSpPr txBox="1"/>
              <p:nvPr/>
            </p:nvSpPr>
            <p:spPr>
              <a:xfrm>
                <a:off x="4665481" y="5501981"/>
                <a:ext cx="2936317" cy="67230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r>
                        <a:rPr lang="en-GB" b="0" i="1" smtClean="0">
                          <a:solidFill>
                            <a:schemeClr val="accent2"/>
                          </a:solidFill>
                          <a:latin typeface="Cambria Math" panose="02040503050406030204" pitchFamily="18" charset="0"/>
                        </a:rPr>
                        <m:t> </m:t>
                      </m:r>
                      <m:f>
                        <m:fPr>
                          <m:ctrlPr>
                            <a:rPr lang="en-GB" i="1">
                              <a:solidFill>
                                <a:schemeClr val="accent2"/>
                              </a:solidFill>
                              <a:latin typeface="Cambria Math" panose="02040503050406030204" pitchFamily="18" charset="0"/>
                              <a:ea typeface="Cambria" panose="02040503050406030204" pitchFamily="18" charset="0"/>
                            </a:rPr>
                          </m:ctrlPr>
                        </m:fPr>
                        <m:num>
                          <m:r>
                            <a:rPr lang="en-GB" b="0" i="1" smtClean="0">
                              <a:solidFill>
                                <a:schemeClr val="accent2"/>
                              </a:solidFill>
                              <a:latin typeface="Cambria Math" panose="02040503050406030204" pitchFamily="18" charset="0"/>
                              <a:ea typeface="Cambria" panose="02040503050406030204" pitchFamily="18" charset="0"/>
                            </a:rPr>
                            <m:t>1</m:t>
                          </m:r>
                        </m:num>
                        <m:den>
                          <m:r>
                            <a:rPr lang="en-GB" i="1">
                              <a:solidFill>
                                <a:schemeClr val="accent2"/>
                              </a:solidFill>
                              <a:latin typeface="Cambria Math" panose="02040503050406030204" pitchFamily="18" charset="0"/>
                              <a:ea typeface="Cambria" panose="02040503050406030204" pitchFamily="18" charset="0"/>
                            </a:rPr>
                            <m:t>4</m:t>
                          </m:r>
                          <m:r>
                            <a:rPr lang="en-GB" i="1">
                              <a:solidFill>
                                <a:schemeClr val="accent2"/>
                              </a:solidFill>
                              <a:latin typeface="Cambria Math" panose="02040503050406030204" pitchFamily="18" charset="0"/>
                              <a:ea typeface="Cambria" panose="02040503050406030204" pitchFamily="18" charset="0"/>
                            </a:rPr>
                            <m:t>𝜋</m:t>
                          </m:r>
                          <m:sSub>
                            <m:sSubPr>
                              <m:ctrlPr>
                                <a:rPr lang="en-GB" b="0" i="1" smtClean="0">
                                  <a:solidFill>
                                    <a:schemeClr val="accent2"/>
                                  </a:solidFill>
                                  <a:latin typeface="Cambria Math" panose="02040503050406030204" pitchFamily="18" charset="0"/>
                                  <a:ea typeface="Cambria" panose="02040503050406030204" pitchFamily="18" charset="0"/>
                                </a:rPr>
                              </m:ctrlPr>
                            </m:sSubPr>
                            <m:e>
                              <m:r>
                                <a:rPr lang="en-GB" b="0" i="1" smtClean="0">
                                  <a:solidFill>
                                    <a:schemeClr val="accent2"/>
                                  </a:solidFill>
                                  <a:latin typeface="Cambria Math" panose="02040503050406030204" pitchFamily="18" charset="0"/>
                                  <a:ea typeface="Cambria" panose="02040503050406030204" pitchFamily="18" charset="0"/>
                                </a:rPr>
                                <m:t>𝜎</m:t>
                              </m:r>
                            </m:e>
                            <m:sub>
                              <m:r>
                                <a:rPr lang="en-GB" b="0" i="1" smtClean="0">
                                  <a:solidFill>
                                    <a:schemeClr val="accent2"/>
                                  </a:solidFill>
                                  <a:latin typeface="Cambria Math" panose="02040503050406030204" pitchFamily="18" charset="0"/>
                                  <a:ea typeface="Cambria" panose="02040503050406030204" pitchFamily="18" charset="0"/>
                                </a:rPr>
                                <m:t>0</m:t>
                              </m:r>
                            </m:sub>
                          </m:sSub>
                        </m:den>
                      </m:f>
                      <m:r>
                        <a:rPr lang="en-GB" b="1" i="1" smtClean="0">
                          <a:solidFill>
                            <a:schemeClr val="accent2"/>
                          </a:solidFill>
                          <a:latin typeface="Cambria Math" panose="02040503050406030204" pitchFamily="18" charset="0"/>
                          <a:ea typeface="Cambria" panose="02040503050406030204" pitchFamily="18" charset="0"/>
                        </a:rPr>
                        <m:t>𝑸</m:t>
                      </m:r>
                      <m:r>
                        <a:rPr lang="en-GB" i="1">
                          <a:solidFill>
                            <a:schemeClr val="accent2"/>
                          </a:solidFill>
                          <a:latin typeface="Cambria Math" panose="02040503050406030204" pitchFamily="18" charset="0"/>
                          <a:ea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b>
                            <m:sSubPr>
                              <m:ctrlPr>
                                <a:rPr lang="en-GB" i="1">
                                  <a:solidFill>
                                    <a:schemeClr val="accent2"/>
                                  </a:solidFill>
                                  <a:latin typeface="Cambria Math" panose="02040503050406030204" pitchFamily="18" charset="0"/>
                                  <a:ea typeface="Cambria" panose="02040503050406030204" pitchFamily="18" charset="0"/>
                                </a:rPr>
                              </m:ctrlPr>
                            </m:sSubPr>
                            <m:e>
                              <m:r>
                                <a:rPr lang="en-GB" b="1" i="1">
                                  <a:solidFill>
                                    <a:schemeClr val="accent2"/>
                                  </a:solidFill>
                                  <a:latin typeface="Cambria Math" panose="02040503050406030204" pitchFamily="18" charset="0"/>
                                  <a:ea typeface="Cambria" panose="02040503050406030204" pitchFamily="18" charset="0"/>
                                </a:rPr>
                                <m:t>𝒓</m:t>
                              </m:r>
                            </m:e>
                            <m:sub>
                              <m:r>
                                <a:rPr lang="en-GB" i="1">
                                  <a:solidFill>
                                    <a:schemeClr val="accent2"/>
                                  </a:solidFill>
                                  <a:latin typeface="Cambria Math" panose="02040503050406030204" pitchFamily="18" charset="0"/>
                                  <a:ea typeface="Cambria" panose="02040503050406030204" pitchFamily="18" charset="0"/>
                                </a:rPr>
                                <m:t>𝑄</m:t>
                              </m:r>
                            </m:sub>
                          </m:sSub>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b>
                                    <m:sSubPr>
                                      <m:ctrlPr>
                                        <a:rPr lang="en-GB" i="1">
                                          <a:solidFill>
                                            <a:schemeClr val="accent2"/>
                                          </a:solidFill>
                                          <a:latin typeface="Cambria Math" panose="02040503050406030204" pitchFamily="18" charset="0"/>
                                          <a:ea typeface="Cambria" panose="02040503050406030204" pitchFamily="18" charset="0"/>
                                        </a:rPr>
                                      </m:ctrlPr>
                                    </m:sSubPr>
                                    <m:e>
                                      <m:r>
                                        <a:rPr lang="en-GB" b="1" i="1">
                                          <a:solidFill>
                                            <a:schemeClr val="accent2"/>
                                          </a:solidFill>
                                          <a:latin typeface="Cambria Math" panose="02040503050406030204" pitchFamily="18" charset="0"/>
                                          <a:ea typeface="Cambria" panose="02040503050406030204" pitchFamily="18" charset="0"/>
                                        </a:rPr>
                                        <m:t>𝒓</m:t>
                                      </m:r>
                                    </m:e>
                                    <m:sub>
                                      <m:r>
                                        <a:rPr lang="en-GB" i="1">
                                          <a:solidFill>
                                            <a:schemeClr val="accent2"/>
                                          </a:solidFill>
                                          <a:latin typeface="Cambria Math" panose="02040503050406030204" pitchFamily="18" charset="0"/>
                                          <a:ea typeface="Cambria" panose="02040503050406030204" pitchFamily="18" charset="0"/>
                                        </a:rPr>
                                        <m:t>𝑄</m:t>
                                      </m:r>
                                    </m:sub>
                                  </m:sSub>
                                </m:e>
                              </m:d>
                            </m:e>
                            <m:sup>
                              <m:r>
                                <a:rPr lang="en-GB" i="1">
                                  <a:solidFill>
                                    <a:schemeClr val="accent2"/>
                                  </a:solidFill>
                                  <a:latin typeface="Cambria Math" panose="02040503050406030204" pitchFamily="18" charset="0"/>
                                  <a:ea typeface="Cambria" panose="02040503050406030204" pitchFamily="18" charset="0"/>
                                </a:rPr>
                                <m:t>3</m:t>
                              </m:r>
                            </m:sup>
                          </m:sSup>
                        </m:den>
                      </m:f>
                    </m:oMath>
                  </m:oMathPara>
                </a14:m>
                <a:endParaRPr lang="en-GB" dirty="0">
                  <a:solidFill>
                    <a:schemeClr val="accent2"/>
                  </a:solidFill>
                </a:endParaRPr>
              </a:p>
            </p:txBody>
          </p:sp>
        </mc:Choice>
        <mc:Fallback>
          <p:sp>
            <p:nvSpPr>
              <p:cNvPr id="16" name="TextBox 15">
                <a:extLst>
                  <a:ext uri="{FF2B5EF4-FFF2-40B4-BE49-F238E27FC236}">
                    <a16:creationId xmlns:a16="http://schemas.microsoft.com/office/drawing/2014/main" id="{93162331-23F8-4EBE-893B-307D26178B21}"/>
                  </a:ext>
                </a:extLst>
              </p:cNvPr>
              <p:cNvSpPr txBox="1">
                <a:spLocks noRot="1" noChangeAspect="1" noMove="1" noResize="1" noEditPoints="1" noAdjustHandles="1" noChangeArrowheads="1" noChangeShapeType="1" noTextEdit="1"/>
              </p:cNvSpPr>
              <p:nvPr/>
            </p:nvSpPr>
            <p:spPr>
              <a:xfrm>
                <a:off x="4665481" y="5501981"/>
                <a:ext cx="2936317" cy="672300"/>
              </a:xfrm>
              <a:prstGeom prst="rect">
                <a:avLst/>
              </a:prstGeom>
              <a:blipFill>
                <a:blip r:embed="rId6"/>
                <a:stretch>
                  <a:fillRect/>
                </a:stretch>
              </a:blipFill>
            </p:spPr>
            <p:txBody>
              <a:bodyPr/>
              <a:lstStyle/>
              <a:p>
                <a:r>
                  <a:rPr lang="en-GB">
                    <a:noFill/>
                  </a:rPr>
                  <a:t> </a:t>
                </a:r>
              </a:p>
            </p:txBody>
          </p:sp>
        </mc:Fallback>
      </mc:AlternateContent>
      <p:grpSp>
        <p:nvGrpSpPr>
          <p:cNvPr id="25" name="Group 24">
            <a:extLst>
              <a:ext uri="{FF2B5EF4-FFF2-40B4-BE49-F238E27FC236}">
                <a16:creationId xmlns:a16="http://schemas.microsoft.com/office/drawing/2014/main" id="{C8F5707D-FC62-4482-8DBF-A35F816AB5DE}"/>
              </a:ext>
            </a:extLst>
          </p:cNvPr>
          <p:cNvGrpSpPr/>
          <p:nvPr/>
        </p:nvGrpSpPr>
        <p:grpSpPr>
          <a:xfrm>
            <a:off x="7637435" y="2876696"/>
            <a:ext cx="2318696" cy="2263806"/>
            <a:chOff x="8525229" y="2119982"/>
            <a:chExt cx="2318696" cy="2263806"/>
          </a:xfrm>
        </p:grpSpPr>
        <p:sp>
          <p:nvSpPr>
            <p:cNvPr id="13" name="Arrow: Down 12">
              <a:extLst>
                <a:ext uri="{FF2B5EF4-FFF2-40B4-BE49-F238E27FC236}">
                  <a16:creationId xmlns:a16="http://schemas.microsoft.com/office/drawing/2014/main" id="{1B4A5BFA-3363-4F24-9CAD-13C09AAC34ED}"/>
                </a:ext>
              </a:extLst>
            </p:cNvPr>
            <p:cNvSpPr/>
            <p:nvPr/>
          </p:nvSpPr>
          <p:spPr>
            <a:xfrm rot="7641844">
              <a:off x="10411932" y="2086024"/>
              <a:ext cx="175030" cy="614830"/>
            </a:xfrm>
            <a:prstGeom prst="downArrow">
              <a:avLst>
                <a:gd name="adj1" fmla="val 33537"/>
                <a:gd name="adj2" fmla="val 121681"/>
              </a:avLst>
            </a:prstGeom>
            <a:solidFill>
              <a:srgbClr val="00B8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A8109AD-57CA-4A49-BB75-A40A28DDB6F1}"/>
                </a:ext>
              </a:extLst>
            </p:cNvPr>
            <p:cNvSpPr/>
            <p:nvPr/>
          </p:nvSpPr>
          <p:spPr>
            <a:xfrm rot="1152201">
              <a:off x="8843576" y="3891913"/>
              <a:ext cx="664457" cy="210909"/>
            </a:xfrm>
            <a:prstGeom prst="ellipse">
              <a:avLst/>
            </a:prstGeom>
            <a:noFill/>
            <a:ln w="28575">
              <a:solidFill>
                <a:srgbClr val="5C77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8808B323-C42F-4349-B602-325328783FFC}"/>
                </a:ext>
              </a:extLst>
            </p:cNvPr>
            <p:cNvCxnSpPr>
              <a:cxnSpLocks/>
            </p:cNvCxnSpPr>
            <p:nvPr/>
          </p:nvCxnSpPr>
          <p:spPr>
            <a:xfrm flipV="1">
              <a:off x="9321800" y="2574951"/>
              <a:ext cx="1422773" cy="130108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B44926C-D4CD-4E54-88C0-888C3E868D41}"/>
                </a:ext>
              </a:extLst>
            </p:cNvPr>
            <p:cNvSpPr txBox="1"/>
            <p:nvPr/>
          </p:nvSpPr>
          <p:spPr>
            <a:xfrm>
              <a:off x="10479723" y="2119982"/>
              <a:ext cx="364202" cy="369332"/>
            </a:xfrm>
            <a:prstGeom prst="rect">
              <a:avLst/>
            </a:prstGeom>
            <a:noFill/>
          </p:spPr>
          <p:txBody>
            <a:bodyPr wrap="none" rtlCol="0">
              <a:spAutoFit/>
            </a:bodyPr>
            <a:lstStyle/>
            <a:p>
              <a:r>
                <a:rPr lang="en-GB" b="1" dirty="0">
                  <a:solidFill>
                    <a:srgbClr val="00B8A7"/>
                  </a:solidFill>
                </a:rPr>
                <a:t>Q</a:t>
              </a:r>
            </a:p>
          </p:txBody>
        </p:sp>
        <p:sp>
          <p:nvSpPr>
            <p:cNvPr id="23" name="TextBox 22">
              <a:extLst>
                <a:ext uri="{FF2B5EF4-FFF2-40B4-BE49-F238E27FC236}">
                  <a16:creationId xmlns:a16="http://schemas.microsoft.com/office/drawing/2014/main" id="{31BB9765-4F3C-4C07-94AB-87B663509CBF}"/>
                </a:ext>
              </a:extLst>
            </p:cNvPr>
            <p:cNvSpPr txBox="1"/>
            <p:nvPr/>
          </p:nvSpPr>
          <p:spPr>
            <a:xfrm>
              <a:off x="9921318" y="3236405"/>
              <a:ext cx="561372" cy="369332"/>
            </a:xfrm>
            <a:prstGeom prst="rect">
              <a:avLst/>
            </a:prstGeom>
            <a:noFill/>
          </p:spPr>
          <p:txBody>
            <a:bodyPr wrap="none" rtlCol="0">
              <a:spAutoFit/>
            </a:bodyPr>
            <a:lstStyle/>
            <a:p>
              <a:r>
                <a:rPr lang="en-GB" b="1" dirty="0">
                  <a:solidFill>
                    <a:schemeClr val="accent2"/>
                  </a:solidFill>
                </a:rPr>
                <a:t>r</a:t>
              </a:r>
              <a:r>
                <a:rPr lang="en-GB" dirty="0">
                  <a:solidFill>
                    <a:schemeClr val="accent2"/>
                  </a:solidFill>
                </a:rPr>
                <a:t>-</a:t>
              </a:r>
              <a:r>
                <a:rPr lang="en-GB" b="1" dirty="0" err="1">
                  <a:solidFill>
                    <a:schemeClr val="accent2"/>
                  </a:solidFill>
                </a:rPr>
                <a:t>r</a:t>
              </a:r>
              <a:r>
                <a:rPr lang="en-GB" baseline="-25000" dirty="0" err="1">
                  <a:solidFill>
                    <a:schemeClr val="accent2"/>
                  </a:solidFill>
                </a:rPr>
                <a:t>Q</a:t>
              </a:r>
              <a:endParaRPr lang="en-GB" baseline="-25000" dirty="0">
                <a:solidFill>
                  <a:schemeClr val="accent2"/>
                </a:solidFill>
              </a:endParaRPr>
            </a:p>
          </p:txBody>
        </p:sp>
        <p:sp>
          <p:nvSpPr>
            <p:cNvPr id="24" name="TextBox 23">
              <a:extLst>
                <a:ext uri="{FF2B5EF4-FFF2-40B4-BE49-F238E27FC236}">
                  <a16:creationId xmlns:a16="http://schemas.microsoft.com/office/drawing/2014/main" id="{D82D0171-D60F-4105-9CB4-24A09DF1E023}"/>
                </a:ext>
              </a:extLst>
            </p:cNvPr>
            <p:cNvSpPr txBox="1"/>
            <p:nvPr/>
          </p:nvSpPr>
          <p:spPr>
            <a:xfrm rot="1806999">
              <a:off x="8525229" y="4014456"/>
              <a:ext cx="915635" cy="369332"/>
            </a:xfrm>
            <a:prstGeom prst="rect">
              <a:avLst/>
            </a:prstGeom>
            <a:noFill/>
          </p:spPr>
          <p:txBody>
            <a:bodyPr wrap="none" rtlCol="0">
              <a:spAutoFit/>
            </a:bodyPr>
            <a:lstStyle/>
            <a:p>
              <a:r>
                <a:rPr lang="en-GB" i="1" dirty="0">
                  <a:solidFill>
                    <a:srgbClr val="5C77E3"/>
                  </a:solidFill>
                </a:rPr>
                <a:t>Sensor</a:t>
              </a:r>
            </a:p>
          </p:txBody>
        </p:sp>
      </p:grpSp>
      <p:sp>
        <p:nvSpPr>
          <p:cNvPr id="29" name="TextBox 28">
            <a:extLst>
              <a:ext uri="{FF2B5EF4-FFF2-40B4-BE49-F238E27FC236}">
                <a16:creationId xmlns:a16="http://schemas.microsoft.com/office/drawing/2014/main" id="{68B6D507-1EE1-4FDB-9423-8ABD4779A39F}"/>
              </a:ext>
            </a:extLst>
          </p:cNvPr>
          <p:cNvSpPr txBox="1"/>
          <p:nvPr/>
        </p:nvSpPr>
        <p:spPr>
          <a:xfrm>
            <a:off x="1053577" y="3119723"/>
            <a:ext cx="2544286" cy="369332"/>
          </a:xfrm>
          <a:prstGeom prst="rect">
            <a:avLst/>
          </a:prstGeom>
          <a:noFill/>
        </p:spPr>
        <p:txBody>
          <a:bodyPr wrap="none" rtlCol="0">
            <a:spAutoFit/>
          </a:bodyPr>
          <a:lstStyle/>
          <a:p>
            <a:r>
              <a:rPr lang="en-GB" i="1" dirty="0"/>
              <a:t>Primary Magnetic Field</a:t>
            </a:r>
          </a:p>
        </p:txBody>
      </p:sp>
      <p:sp>
        <p:nvSpPr>
          <p:cNvPr id="30" name="TextBox 29">
            <a:extLst>
              <a:ext uri="{FF2B5EF4-FFF2-40B4-BE49-F238E27FC236}">
                <a16:creationId xmlns:a16="http://schemas.microsoft.com/office/drawing/2014/main" id="{55A9FB99-A7B6-4E6C-BF51-B3256C712AB5}"/>
              </a:ext>
            </a:extLst>
          </p:cNvPr>
          <p:cNvSpPr txBox="1"/>
          <p:nvPr/>
        </p:nvSpPr>
        <p:spPr>
          <a:xfrm>
            <a:off x="5091503" y="3119723"/>
            <a:ext cx="2762295" cy="369332"/>
          </a:xfrm>
          <a:prstGeom prst="rect">
            <a:avLst/>
          </a:prstGeom>
          <a:noFill/>
        </p:spPr>
        <p:txBody>
          <a:bodyPr wrap="none" rtlCol="0">
            <a:spAutoFit/>
          </a:bodyPr>
          <a:lstStyle/>
          <a:p>
            <a:r>
              <a:rPr lang="en-GB" i="1" dirty="0"/>
              <a:t>Primary Electric Potential</a:t>
            </a:r>
          </a:p>
        </p:txBody>
      </p:sp>
      <p:sp>
        <p:nvSpPr>
          <p:cNvPr id="31" name="Rectangle 30">
            <a:extLst>
              <a:ext uri="{FF2B5EF4-FFF2-40B4-BE49-F238E27FC236}">
                <a16:creationId xmlns:a16="http://schemas.microsoft.com/office/drawing/2014/main" id="{2A42EC91-B3C7-40C5-90F2-BDF2F4945CAC}"/>
              </a:ext>
            </a:extLst>
          </p:cNvPr>
          <p:cNvSpPr/>
          <p:nvPr/>
        </p:nvSpPr>
        <p:spPr>
          <a:xfrm>
            <a:off x="556234" y="2046174"/>
            <a:ext cx="8111818" cy="1621771"/>
          </a:xfrm>
          <a:prstGeom prst="rect">
            <a:avLst/>
          </a:prstGeom>
          <a:noFill/>
          <a:ln w="254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66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29" grpId="0"/>
      <p:bldP spid="30"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Fields in an inhomogeneous medium</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a:extLst>
              <a:ext uri="{FF2B5EF4-FFF2-40B4-BE49-F238E27FC236}">
                <a16:creationId xmlns:a16="http://schemas.microsoft.com/office/drawing/2014/main" id="{F63E7E22-1680-4892-8D58-276F46A1DA00}"/>
              </a:ext>
            </a:extLst>
          </p:cNvPr>
          <p:cNvSpPr txBox="1">
            <a:spLocks/>
          </p:cNvSpPr>
          <p:nvPr/>
        </p:nvSpPr>
        <p:spPr>
          <a:xfrm>
            <a:off x="627061" y="1190880"/>
            <a:ext cx="10336114" cy="673943"/>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The infinite model, whilst a nice toy is </a:t>
            </a:r>
            <a:r>
              <a:rPr lang="en-GB" sz="2000" i="1" dirty="0"/>
              <a:t>too simplistic…</a:t>
            </a:r>
            <a:br>
              <a:rPr lang="en-GB" sz="2000" i="1" dirty="0"/>
            </a:br>
            <a:r>
              <a:rPr lang="en-GB" sz="2000" dirty="0"/>
              <a:t>Assuming the head is set of domains with constant conductivity within each encapsulated by a surface S… </a:t>
            </a:r>
          </a:p>
          <a:p>
            <a:endParaRPr lang="en-GB" sz="2000" b="1" dirty="0">
              <a:latin typeface="Cambria" panose="02040503050406030204" pitchFamily="18" charset="0"/>
              <a:ea typeface="Cambria" panose="02040503050406030204" pitchFamily="18" charset="0"/>
            </a:endParaRPr>
          </a:p>
        </p:txBody>
      </p:sp>
      <p:grpSp>
        <p:nvGrpSpPr>
          <p:cNvPr id="41" name="Group 40">
            <a:extLst>
              <a:ext uri="{FF2B5EF4-FFF2-40B4-BE49-F238E27FC236}">
                <a16:creationId xmlns:a16="http://schemas.microsoft.com/office/drawing/2014/main" id="{4437FF56-3668-489F-AEE6-76A3F9DE9C8E}"/>
              </a:ext>
            </a:extLst>
          </p:cNvPr>
          <p:cNvGrpSpPr/>
          <p:nvPr/>
        </p:nvGrpSpPr>
        <p:grpSpPr>
          <a:xfrm>
            <a:off x="574471" y="2935804"/>
            <a:ext cx="3478708" cy="3273863"/>
            <a:chOff x="987005" y="1336280"/>
            <a:chExt cx="4921650" cy="4521432"/>
          </a:xfrm>
        </p:grpSpPr>
        <p:pic>
          <p:nvPicPr>
            <p:cNvPr id="8" name="Picture 7">
              <a:extLst>
                <a:ext uri="{FF2B5EF4-FFF2-40B4-BE49-F238E27FC236}">
                  <a16:creationId xmlns:a16="http://schemas.microsoft.com/office/drawing/2014/main" id="{0C792D48-C2A1-4C0D-8BA6-5D6CE6CBF965}"/>
                </a:ext>
              </a:extLst>
            </p:cNvPr>
            <p:cNvPicPr>
              <a:picLocks noChangeAspect="1"/>
            </p:cNvPicPr>
            <p:nvPr/>
          </p:nvPicPr>
          <p:blipFill rotWithShape="1">
            <a:blip r:embed="rId2"/>
            <a:srcRect l="7735"/>
            <a:stretch/>
          </p:blipFill>
          <p:spPr>
            <a:xfrm>
              <a:off x="987005" y="1336280"/>
              <a:ext cx="4921650" cy="4521432"/>
            </a:xfrm>
            <a:prstGeom prst="rect">
              <a:avLst/>
            </a:prstGeom>
          </p:spPr>
        </p:pic>
        <p:sp>
          <p:nvSpPr>
            <p:cNvPr id="6" name="TextBox 5">
              <a:extLst>
                <a:ext uri="{FF2B5EF4-FFF2-40B4-BE49-F238E27FC236}">
                  <a16:creationId xmlns:a16="http://schemas.microsoft.com/office/drawing/2014/main" id="{1D9A1206-EA04-45FA-9C0A-D65838F19B00}"/>
                </a:ext>
              </a:extLst>
            </p:cNvPr>
            <p:cNvSpPr txBox="1"/>
            <p:nvPr/>
          </p:nvSpPr>
          <p:spPr>
            <a:xfrm>
              <a:off x="2834788" y="3452214"/>
              <a:ext cx="583308" cy="510073"/>
            </a:xfrm>
            <a:prstGeom prst="rect">
              <a:avLst/>
            </a:prstGeom>
            <a:noFill/>
          </p:spPr>
          <p:txBody>
            <a:bodyPr wrap="none" rtlCol="0">
              <a:spAutoFit/>
            </a:bodyPr>
            <a:lstStyle/>
            <a:p>
              <a:r>
                <a:rPr lang="el-GR" dirty="0">
                  <a:solidFill>
                    <a:schemeClr val="accent2"/>
                  </a:solidFill>
                </a:rPr>
                <a:t>σ</a:t>
              </a:r>
              <a:r>
                <a:rPr lang="en-GB" baseline="-25000" dirty="0">
                  <a:solidFill>
                    <a:schemeClr val="accent2"/>
                  </a:solidFill>
                </a:rPr>
                <a:t>1</a:t>
              </a:r>
            </a:p>
          </p:txBody>
        </p:sp>
        <p:sp>
          <p:nvSpPr>
            <p:cNvPr id="32" name="TextBox 31">
              <a:extLst>
                <a:ext uri="{FF2B5EF4-FFF2-40B4-BE49-F238E27FC236}">
                  <a16:creationId xmlns:a16="http://schemas.microsoft.com/office/drawing/2014/main" id="{C629D3D8-4FC1-492F-9103-E2C07FB63AAF}"/>
                </a:ext>
              </a:extLst>
            </p:cNvPr>
            <p:cNvSpPr txBox="1"/>
            <p:nvPr/>
          </p:nvSpPr>
          <p:spPr>
            <a:xfrm>
              <a:off x="1544082" y="3314603"/>
              <a:ext cx="583308" cy="510073"/>
            </a:xfrm>
            <a:prstGeom prst="rect">
              <a:avLst/>
            </a:prstGeom>
            <a:noFill/>
          </p:spPr>
          <p:txBody>
            <a:bodyPr wrap="none" rtlCol="0">
              <a:spAutoFit/>
            </a:bodyPr>
            <a:lstStyle/>
            <a:p>
              <a:r>
                <a:rPr lang="el-GR" dirty="0">
                  <a:solidFill>
                    <a:schemeClr val="accent2"/>
                  </a:solidFill>
                </a:rPr>
                <a:t>σ</a:t>
              </a:r>
              <a:r>
                <a:rPr lang="en-GB" baseline="-25000" dirty="0">
                  <a:solidFill>
                    <a:schemeClr val="accent2"/>
                  </a:solidFill>
                </a:rPr>
                <a:t>2</a:t>
              </a:r>
            </a:p>
          </p:txBody>
        </p:sp>
        <p:sp>
          <p:nvSpPr>
            <p:cNvPr id="33" name="TextBox 32">
              <a:extLst>
                <a:ext uri="{FF2B5EF4-FFF2-40B4-BE49-F238E27FC236}">
                  <a16:creationId xmlns:a16="http://schemas.microsoft.com/office/drawing/2014/main" id="{F711DFE4-DAFE-4FD7-ACE4-956546327794}"/>
                </a:ext>
              </a:extLst>
            </p:cNvPr>
            <p:cNvSpPr txBox="1"/>
            <p:nvPr/>
          </p:nvSpPr>
          <p:spPr>
            <a:xfrm>
              <a:off x="4194436" y="3821546"/>
              <a:ext cx="423514" cy="369332"/>
            </a:xfrm>
            <a:prstGeom prst="rect">
              <a:avLst/>
            </a:prstGeom>
            <a:noFill/>
          </p:spPr>
          <p:txBody>
            <a:bodyPr wrap="none" rtlCol="0">
              <a:spAutoFit/>
            </a:bodyPr>
            <a:lstStyle/>
            <a:p>
              <a:r>
                <a:rPr lang="en-GB" dirty="0">
                  <a:solidFill>
                    <a:srgbClr val="5E9EFF"/>
                  </a:solidFill>
                </a:rPr>
                <a:t>S</a:t>
              </a:r>
              <a:r>
                <a:rPr lang="en-GB" baseline="-25000" dirty="0">
                  <a:solidFill>
                    <a:srgbClr val="5E9EFF"/>
                  </a:solidFill>
                </a:rPr>
                <a:t>1</a:t>
              </a:r>
            </a:p>
          </p:txBody>
        </p:sp>
        <p:sp>
          <p:nvSpPr>
            <p:cNvPr id="34" name="TextBox 33">
              <a:extLst>
                <a:ext uri="{FF2B5EF4-FFF2-40B4-BE49-F238E27FC236}">
                  <a16:creationId xmlns:a16="http://schemas.microsoft.com/office/drawing/2014/main" id="{E6C3F2A8-9C67-435B-B2DF-C022AF8B8016}"/>
                </a:ext>
              </a:extLst>
            </p:cNvPr>
            <p:cNvSpPr txBox="1"/>
            <p:nvPr/>
          </p:nvSpPr>
          <p:spPr>
            <a:xfrm>
              <a:off x="4406192" y="2529736"/>
              <a:ext cx="423514" cy="369332"/>
            </a:xfrm>
            <a:prstGeom prst="rect">
              <a:avLst/>
            </a:prstGeom>
            <a:noFill/>
          </p:spPr>
          <p:txBody>
            <a:bodyPr wrap="none" rtlCol="0">
              <a:spAutoFit/>
            </a:bodyPr>
            <a:lstStyle/>
            <a:p>
              <a:r>
                <a:rPr lang="en-GB" dirty="0">
                  <a:solidFill>
                    <a:srgbClr val="FF54EA"/>
                  </a:solidFill>
                </a:rPr>
                <a:t>S</a:t>
              </a:r>
              <a:r>
                <a:rPr lang="en-GB" baseline="-25000" dirty="0">
                  <a:solidFill>
                    <a:srgbClr val="FF54EA"/>
                  </a:solidFill>
                </a:rPr>
                <a:t>2</a:t>
              </a:r>
            </a:p>
          </p:txBody>
        </p:sp>
        <p:cxnSp>
          <p:nvCxnSpPr>
            <p:cNvPr id="10" name="Straight Arrow Connector 9">
              <a:extLst>
                <a:ext uri="{FF2B5EF4-FFF2-40B4-BE49-F238E27FC236}">
                  <a16:creationId xmlns:a16="http://schemas.microsoft.com/office/drawing/2014/main" id="{149D777A-0125-445C-8B74-23867EEC969A}"/>
                </a:ext>
              </a:extLst>
            </p:cNvPr>
            <p:cNvCxnSpPr>
              <a:cxnSpLocks/>
            </p:cNvCxnSpPr>
            <p:nvPr/>
          </p:nvCxnSpPr>
          <p:spPr>
            <a:xfrm>
              <a:off x="4617949" y="4339359"/>
              <a:ext cx="96926" cy="304203"/>
            </a:xfrm>
            <a:prstGeom prst="straightConnector1">
              <a:avLst/>
            </a:prstGeom>
            <a:ln>
              <a:solidFill>
                <a:srgbClr val="5E9EFF"/>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549DF87-7D0D-4A97-AB08-9B09D424F3DD}"/>
                </a:ext>
              </a:extLst>
            </p:cNvPr>
            <p:cNvSpPr txBox="1"/>
            <p:nvPr/>
          </p:nvSpPr>
          <p:spPr>
            <a:xfrm>
              <a:off x="4597888" y="4564536"/>
              <a:ext cx="410690" cy="369332"/>
            </a:xfrm>
            <a:prstGeom prst="rect">
              <a:avLst/>
            </a:prstGeom>
            <a:noFill/>
          </p:spPr>
          <p:txBody>
            <a:bodyPr wrap="none" rtlCol="0">
              <a:spAutoFit/>
            </a:bodyPr>
            <a:lstStyle/>
            <a:p>
              <a:r>
                <a:rPr lang="en-GB" b="1" dirty="0">
                  <a:solidFill>
                    <a:srgbClr val="5E9EFF"/>
                  </a:solidFill>
                </a:rPr>
                <a:t>n</a:t>
              </a:r>
              <a:r>
                <a:rPr lang="en-GB" baseline="-25000" dirty="0">
                  <a:solidFill>
                    <a:srgbClr val="5E9EFF"/>
                  </a:solidFill>
                </a:rPr>
                <a:t>1</a:t>
              </a:r>
            </a:p>
          </p:txBody>
        </p:sp>
        <p:cxnSp>
          <p:nvCxnSpPr>
            <p:cNvPr id="36" name="Straight Arrow Connector 35">
              <a:extLst>
                <a:ext uri="{FF2B5EF4-FFF2-40B4-BE49-F238E27FC236}">
                  <a16:creationId xmlns:a16="http://schemas.microsoft.com/office/drawing/2014/main" id="{552424A2-24CD-4991-89D9-32296BF283B0}"/>
                </a:ext>
              </a:extLst>
            </p:cNvPr>
            <p:cNvCxnSpPr>
              <a:cxnSpLocks/>
            </p:cNvCxnSpPr>
            <p:nvPr/>
          </p:nvCxnSpPr>
          <p:spPr>
            <a:xfrm flipV="1">
              <a:off x="4879942" y="2444751"/>
              <a:ext cx="246095" cy="176324"/>
            </a:xfrm>
            <a:prstGeom prst="straightConnector1">
              <a:avLst/>
            </a:prstGeom>
            <a:ln>
              <a:solidFill>
                <a:srgbClr val="FF54EA"/>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786A155-8D3F-447A-AE5D-70F76F32F23B}"/>
                </a:ext>
              </a:extLst>
            </p:cNvPr>
            <p:cNvSpPr txBox="1"/>
            <p:nvPr/>
          </p:nvSpPr>
          <p:spPr>
            <a:xfrm>
              <a:off x="5089145" y="2189663"/>
              <a:ext cx="410690" cy="369332"/>
            </a:xfrm>
            <a:prstGeom prst="rect">
              <a:avLst/>
            </a:prstGeom>
            <a:noFill/>
          </p:spPr>
          <p:txBody>
            <a:bodyPr wrap="none" rtlCol="0">
              <a:spAutoFit/>
            </a:bodyPr>
            <a:lstStyle/>
            <a:p>
              <a:r>
                <a:rPr lang="en-GB" b="1" dirty="0">
                  <a:solidFill>
                    <a:srgbClr val="FF54EA"/>
                  </a:solidFill>
                </a:rPr>
                <a:t>n</a:t>
              </a:r>
              <a:r>
                <a:rPr lang="en-GB" baseline="-25000" dirty="0">
                  <a:solidFill>
                    <a:srgbClr val="FF54EA"/>
                  </a:solidFill>
                </a:rPr>
                <a:t>2</a:t>
              </a:r>
            </a:p>
          </p:txBody>
        </p:sp>
      </p:gr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FB2F68FE-86F5-4ABF-85DB-7B3104A57946}"/>
                  </a:ext>
                </a:extLst>
              </p:cNvPr>
              <p:cNvSpPr txBox="1"/>
              <p:nvPr/>
            </p:nvSpPr>
            <p:spPr>
              <a:xfrm>
                <a:off x="5055413" y="3616060"/>
                <a:ext cx="6526017"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𝑩</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𝜇</m:t>
                              </m:r>
                            </m:e>
                            <m:sub>
                              <m:r>
                                <a:rPr lang="en-GB" b="0" i="1" smtClean="0">
                                  <a:solidFill>
                                    <a:schemeClr val="accent2"/>
                                  </a:solidFill>
                                  <a:latin typeface="Cambria Math" panose="02040503050406030204" pitchFamily="18" charset="0"/>
                                </a:rPr>
                                <m:t>0</m:t>
                              </m:r>
                            </m:sub>
                          </m:sSub>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chemeClr val="accent2"/>
                              </a:solidFill>
                              <a:latin typeface="Cambria Math" panose="02040503050406030204" pitchFamily="18" charset="0"/>
                            </a:rPr>
                          </m:ctrlPr>
                        </m:naryPr>
                        <m:sub>
                          <m:r>
                            <m:rPr>
                              <m:brk m:alnAt="23"/>
                            </m:rP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up>
                          <m:r>
                            <a:rPr lang="en-GB" b="0" i="1" smtClean="0">
                              <a:solidFill>
                                <a:schemeClr val="accent2"/>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chemeClr val="accent2"/>
                                  </a:solidFill>
                                  <a:latin typeface="Cambria Math" panose="02040503050406030204" pitchFamily="18" charset="0"/>
                                </a:rPr>
                              </m:ctrlPr>
                            </m:naryPr>
                            <m:sub>
                              <m:sSub>
                                <m:sSubPr>
                                  <m:ctrlPr>
                                    <a:rPr lang="en-GB" b="0" i="1" smtClean="0">
                                      <a:solidFill>
                                        <a:schemeClr val="accent2"/>
                                      </a:solidFill>
                                      <a:latin typeface="Cambria Math" panose="02040503050406030204" pitchFamily="18" charset="0"/>
                                    </a:rPr>
                                  </m:ctrlPr>
                                </m:sSubPr>
                                <m:e>
                                  <m:r>
                                    <m:rPr>
                                      <m:brk m:alnAt="24"/>
                                    </m:rPr>
                                    <a:rPr lang="en-GB" b="0" i="1" smtClean="0">
                                      <a:solidFill>
                                        <a:schemeClr val="accent2"/>
                                      </a:solidFill>
                                      <a:latin typeface="Cambria Math" panose="02040503050406030204" pitchFamily="18" charset="0"/>
                                    </a:rPr>
                                    <m:t>𝑆</m:t>
                                  </m:r>
                                </m:e>
                                <m:sub>
                                  <m:r>
                                    <m:rPr>
                                      <m:brk m:alnAt="24"/>
                                    </m:rPr>
                                    <a:rPr lang="en-GB" b="0" i="1" smtClean="0">
                                      <a:solidFill>
                                        <a:schemeClr val="accent2"/>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1"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𝒏</m:t>
                                  </m:r>
                                </m:e>
                                <m:sub>
                                  <m:r>
                                    <a:rPr lang="en-GB" b="1" i="1" smtClean="0">
                                      <a:solidFill>
                                        <a:schemeClr val="accent2"/>
                                      </a:solidFill>
                                      <a:latin typeface="Cambria Math" panose="02040503050406030204" pitchFamily="18" charset="0"/>
                                    </a:rPr>
                                    <m:t>𝒊</m:t>
                                  </m:r>
                                </m:sub>
                              </m:sSub>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r>
                                <a:rPr lang="en-GB" b="0" i="1" smtClean="0">
                                  <a:solidFill>
                                    <a:schemeClr val="accent2"/>
                                  </a:solidFill>
                                  <a:latin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42" name="TextBox 41">
                <a:extLst>
                  <a:ext uri="{FF2B5EF4-FFF2-40B4-BE49-F238E27FC236}">
                    <a16:creationId xmlns:a16="http://schemas.microsoft.com/office/drawing/2014/main" id="{FB2F68FE-86F5-4ABF-85DB-7B3104A57946}"/>
                  </a:ext>
                </a:extLst>
              </p:cNvPr>
              <p:cNvSpPr txBox="1">
                <a:spLocks noRot="1" noChangeAspect="1" noMove="1" noResize="1" noEditPoints="1" noAdjustHandles="1" noChangeArrowheads="1" noChangeShapeType="1" noTextEdit="1"/>
              </p:cNvSpPr>
              <p:nvPr/>
            </p:nvSpPr>
            <p:spPr>
              <a:xfrm>
                <a:off x="5055413" y="3616060"/>
                <a:ext cx="6526017" cy="92307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618F679A-1FE3-432C-90C5-A657D82C7F74}"/>
                  </a:ext>
                </a:extLst>
              </p:cNvPr>
              <p:cNvSpPr txBox="1"/>
              <p:nvPr/>
            </p:nvSpPr>
            <p:spPr>
              <a:xfrm>
                <a:off x="3912086" y="2555191"/>
                <a:ext cx="7669344"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GB" i="1" smtClean="0">
                              <a:solidFill>
                                <a:schemeClr val="accent2"/>
                              </a:solidFill>
                              <a:latin typeface="Cambria Math" panose="02040503050406030204" pitchFamily="18" charset="0"/>
                            </a:rPr>
                          </m:ctrlPr>
                        </m:fPr>
                        <m:num>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sub>
                          </m:sSub>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r>
                                <a:rPr lang="en-GB" i="1">
                                  <a:solidFill>
                                    <a:schemeClr val="accent2"/>
                                  </a:solidFill>
                                  <a:latin typeface="Cambria Math" panose="02040503050406030204" pitchFamily="18" charset="0"/>
                                </a:rPr>
                                <m:t>+1</m:t>
                              </m:r>
                            </m:sub>
                          </m:sSub>
                          <m:r>
                            <a:rPr lang="en-GB" i="1">
                              <a:solidFill>
                                <a:schemeClr val="accent2"/>
                              </a:solidFill>
                              <a:latin typeface="Cambria Math" panose="02040503050406030204" pitchFamily="18" charset="0"/>
                            </a:rPr>
                            <m:t>)</m:t>
                          </m:r>
                        </m:num>
                        <m:den>
                          <m:r>
                            <a:rPr lang="en-GB" b="0" i="1" smtClean="0">
                              <a:solidFill>
                                <a:schemeClr val="accent2"/>
                              </a:solidFill>
                              <a:latin typeface="Cambria Math" panose="02040503050406030204" pitchFamily="18" charset="0"/>
                            </a:rPr>
                            <m:t>2</m:t>
                          </m:r>
                        </m:den>
                      </m:f>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0</m:t>
                              </m:r>
                            </m:sub>
                          </m:sSub>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r>
                            <a:rPr lang="en-GB" b="0" i="1" smtClean="0">
                              <a:solidFill>
                                <a:schemeClr val="accent2"/>
                              </a:solidFill>
                              <a:latin typeface="Cambria Math" panose="02040503050406030204" pitchFamily="18" charset="0"/>
                            </a:rPr>
                            <m:t>1</m:t>
                          </m:r>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chemeClr val="accent2"/>
                              </a:solidFill>
                              <a:latin typeface="Cambria Math" panose="02040503050406030204" pitchFamily="18" charset="0"/>
                            </a:rPr>
                          </m:ctrlPr>
                        </m:naryPr>
                        <m:sub>
                          <m:r>
                            <m:rPr>
                              <m:brk m:alnAt="23"/>
                            </m:rP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up>
                          <m:r>
                            <a:rPr lang="en-GB" b="0" i="1" smtClean="0">
                              <a:solidFill>
                                <a:schemeClr val="accent2"/>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chemeClr val="accent2"/>
                                  </a:solidFill>
                                  <a:latin typeface="Cambria Math" panose="02040503050406030204" pitchFamily="18" charset="0"/>
                                </a:rPr>
                              </m:ctrlPr>
                            </m:naryPr>
                            <m:sub>
                              <m:sSub>
                                <m:sSubPr>
                                  <m:ctrlPr>
                                    <a:rPr lang="en-GB" b="0" i="1" smtClean="0">
                                      <a:solidFill>
                                        <a:schemeClr val="accent2"/>
                                      </a:solidFill>
                                      <a:latin typeface="Cambria Math" panose="02040503050406030204" pitchFamily="18" charset="0"/>
                                    </a:rPr>
                                  </m:ctrlPr>
                                </m:sSubPr>
                                <m:e>
                                  <m:r>
                                    <m:rPr>
                                      <m:brk m:alnAt="24"/>
                                    </m:rPr>
                                    <a:rPr lang="en-GB" b="0" i="1" smtClean="0">
                                      <a:solidFill>
                                        <a:schemeClr val="accent2"/>
                                      </a:solidFill>
                                      <a:latin typeface="Cambria Math" panose="02040503050406030204" pitchFamily="18" charset="0"/>
                                    </a:rPr>
                                    <m:t>𝑆</m:t>
                                  </m:r>
                                </m:e>
                                <m:sub>
                                  <m:r>
                                    <a:rPr lang="en-GB" b="0" i="1" smtClean="0">
                                      <a:solidFill>
                                        <a:schemeClr val="accent2"/>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𝒏</m:t>
                                  </m:r>
                                </m:e>
                                <m:sub>
                                  <m:r>
                                    <a:rPr lang="en-GB" b="0" i="1" smtClean="0">
                                      <a:solidFill>
                                        <a:schemeClr val="accent2"/>
                                      </a:solidFill>
                                      <a:latin typeface="Cambria Math" panose="02040503050406030204" pitchFamily="18" charset="0"/>
                                    </a:rPr>
                                    <m:t>𝑖</m:t>
                                  </m:r>
                                </m:sub>
                              </m:sSub>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r>
                                <a:rPr lang="en-GB" b="0" i="1" smtClean="0">
                                  <a:solidFill>
                                    <a:schemeClr val="accent2"/>
                                  </a:solidFill>
                                  <a:latin typeface="Cambria Math" panose="02040503050406030204" pitchFamily="18" charset="0"/>
                                  <a:ea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43" name="TextBox 42">
                <a:extLst>
                  <a:ext uri="{FF2B5EF4-FFF2-40B4-BE49-F238E27FC236}">
                    <a16:creationId xmlns:a16="http://schemas.microsoft.com/office/drawing/2014/main" id="{618F679A-1FE3-432C-90C5-A657D82C7F74}"/>
                  </a:ext>
                </a:extLst>
              </p:cNvPr>
              <p:cNvSpPr txBox="1">
                <a:spLocks noRot="1" noChangeAspect="1" noMove="1" noResize="1" noEditPoints="1" noAdjustHandles="1" noChangeArrowheads="1" noChangeShapeType="1" noTextEdit="1"/>
              </p:cNvSpPr>
              <p:nvPr/>
            </p:nvSpPr>
            <p:spPr>
              <a:xfrm>
                <a:off x="3912086" y="2555191"/>
                <a:ext cx="7669344" cy="92307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569B9BF3-C276-4C13-AFB7-C38FB6DAE90F}"/>
                  </a:ext>
                </a:extLst>
              </p:cNvPr>
              <p:cNvSpPr txBox="1"/>
              <p:nvPr/>
            </p:nvSpPr>
            <p:spPr>
              <a:xfrm>
                <a:off x="7786682" y="4572735"/>
                <a:ext cx="95365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𝑛</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=0</m:t>
                      </m:r>
                    </m:oMath>
                  </m:oMathPara>
                </a14:m>
                <a:endParaRPr lang="en-GB" dirty="0">
                  <a:solidFill>
                    <a:schemeClr val="accent2"/>
                  </a:solidFill>
                </a:endParaRPr>
              </a:p>
            </p:txBody>
          </p:sp>
        </mc:Choice>
        <mc:Fallback>
          <p:sp>
            <p:nvSpPr>
              <p:cNvPr id="44" name="TextBox 43">
                <a:extLst>
                  <a:ext uri="{FF2B5EF4-FFF2-40B4-BE49-F238E27FC236}">
                    <a16:creationId xmlns:a16="http://schemas.microsoft.com/office/drawing/2014/main" id="{569B9BF3-C276-4C13-AFB7-C38FB6DAE90F}"/>
                  </a:ext>
                </a:extLst>
              </p:cNvPr>
              <p:cNvSpPr txBox="1">
                <a:spLocks noRot="1" noChangeAspect="1" noMove="1" noResize="1" noEditPoints="1" noAdjustHandles="1" noChangeArrowheads="1" noChangeShapeType="1" noTextEdit="1"/>
              </p:cNvSpPr>
              <p:nvPr/>
            </p:nvSpPr>
            <p:spPr>
              <a:xfrm>
                <a:off x="7786682" y="4572735"/>
                <a:ext cx="953659" cy="276999"/>
              </a:xfrm>
              <a:prstGeom prst="rect">
                <a:avLst/>
              </a:prstGeom>
              <a:blipFill>
                <a:blip r:embed="rId5"/>
                <a:stretch>
                  <a:fillRect l="-2548" r="-5096" b="-17391"/>
                </a:stretch>
              </a:blipFill>
            </p:spPr>
            <p:txBody>
              <a:bodyPr/>
              <a:lstStyle/>
              <a:p>
                <a:r>
                  <a:rPr lang="en-GB">
                    <a:noFill/>
                  </a:rPr>
                  <a:t> </a:t>
                </a:r>
              </a:p>
            </p:txBody>
          </p:sp>
        </mc:Fallback>
      </mc:AlternateContent>
    </p:spTree>
    <p:extLst>
      <p:ext uri="{BB962C8B-B14F-4D97-AF65-F5344CB8AC3E}">
        <p14:creationId xmlns:p14="http://schemas.microsoft.com/office/powerpoint/2010/main" val="12954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What?</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F8F31BF-C2DC-4F8F-97F0-360D1E00B4D1}"/>
              </a:ext>
            </a:extLst>
          </p:cNvPr>
          <p:cNvSpPr txBox="1"/>
          <p:nvPr/>
        </p:nvSpPr>
        <p:spPr>
          <a:xfrm>
            <a:off x="387927" y="3310031"/>
            <a:ext cx="8395855" cy="3139321"/>
          </a:xfrm>
          <a:prstGeom prst="rect">
            <a:avLst/>
          </a:prstGeom>
          <a:noFill/>
        </p:spPr>
        <p:txBody>
          <a:bodyPr wrap="square" rtlCol="0">
            <a:spAutoFit/>
          </a:bodyPr>
          <a:lstStyle/>
          <a:p>
            <a:r>
              <a:rPr lang="en-GB" dirty="0">
                <a:solidFill>
                  <a:schemeClr val="accent2"/>
                </a:solidFill>
              </a:rPr>
              <a:t>I’ve probably lost you, so lets break this down what this is telling us.</a:t>
            </a:r>
          </a:p>
          <a:p>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The observable magnetic fields are partly dependent on the volume currents, so need to consider potentials.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To calculate the potentials outside of the head, you need to first numerically solve potentials on the boundaries between each regions.</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Anatomical properties needs to be considered!</a:t>
            </a:r>
          </a:p>
          <a:p>
            <a:pPr marL="285750" indent="-285750">
              <a:buFont typeface="Arial" panose="020B0604020202020204" pitchFamily="34" charset="0"/>
              <a:buChar char="•"/>
            </a:pPr>
            <a:endParaRPr lang="en-GB" dirty="0">
              <a:solidFill>
                <a:schemeClr val="accent2"/>
              </a:solidFill>
            </a:endParaRPr>
          </a:p>
          <a:p>
            <a:pPr marL="285750" indent="-285750">
              <a:buFont typeface="Arial" panose="020B0604020202020204" pitchFamily="34" charset="0"/>
              <a:buChar char="•"/>
            </a:pPr>
            <a:r>
              <a:rPr lang="en-GB" dirty="0">
                <a:solidFill>
                  <a:schemeClr val="accent2"/>
                </a:solidFill>
              </a:rPr>
              <a:t>This could be incredibly tedious…</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5083800-95D0-4F0C-884C-85F8258074E6}"/>
                  </a:ext>
                </a:extLst>
              </p:cNvPr>
              <p:cNvSpPr txBox="1"/>
              <p:nvPr/>
            </p:nvSpPr>
            <p:spPr>
              <a:xfrm>
                <a:off x="4383572" y="1319113"/>
                <a:ext cx="6526017"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𝑩</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𝜇</m:t>
                              </m:r>
                            </m:e>
                            <m:sub>
                              <m:r>
                                <a:rPr lang="en-GB" b="0" i="1" smtClean="0">
                                  <a:solidFill>
                                    <a:schemeClr val="accent2"/>
                                  </a:solidFill>
                                  <a:latin typeface="Cambria Math" panose="02040503050406030204" pitchFamily="18" charset="0"/>
                                </a:rPr>
                                <m:t>0</m:t>
                              </m:r>
                            </m:sub>
                          </m:sSub>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chemeClr val="accent2"/>
                              </a:solidFill>
                              <a:latin typeface="Cambria Math" panose="02040503050406030204" pitchFamily="18" charset="0"/>
                            </a:rPr>
                          </m:ctrlPr>
                        </m:naryPr>
                        <m:sub>
                          <m:r>
                            <m:rPr>
                              <m:brk m:alnAt="23"/>
                            </m:rP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up>
                          <m:r>
                            <a:rPr lang="en-GB" b="0" i="1" smtClean="0">
                              <a:solidFill>
                                <a:schemeClr val="accent2"/>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chemeClr val="accent2"/>
                                  </a:solidFill>
                                  <a:latin typeface="Cambria Math" panose="02040503050406030204" pitchFamily="18" charset="0"/>
                                </a:rPr>
                              </m:ctrlPr>
                            </m:naryPr>
                            <m:sub>
                              <m:sSub>
                                <m:sSubPr>
                                  <m:ctrlPr>
                                    <a:rPr lang="en-GB" b="0" i="1" smtClean="0">
                                      <a:solidFill>
                                        <a:schemeClr val="accent2"/>
                                      </a:solidFill>
                                      <a:latin typeface="Cambria Math" panose="02040503050406030204" pitchFamily="18" charset="0"/>
                                    </a:rPr>
                                  </m:ctrlPr>
                                </m:sSubPr>
                                <m:e>
                                  <m:r>
                                    <m:rPr>
                                      <m:brk m:alnAt="24"/>
                                    </m:rPr>
                                    <a:rPr lang="en-GB" b="0" i="1" smtClean="0">
                                      <a:solidFill>
                                        <a:schemeClr val="accent2"/>
                                      </a:solidFill>
                                      <a:latin typeface="Cambria Math" panose="02040503050406030204" pitchFamily="18" charset="0"/>
                                    </a:rPr>
                                    <m:t>𝑆</m:t>
                                  </m:r>
                                </m:e>
                                <m:sub>
                                  <m:r>
                                    <m:rPr>
                                      <m:brk m:alnAt="24"/>
                                    </m:rPr>
                                    <a:rPr lang="en-GB" b="0" i="1" smtClean="0">
                                      <a:solidFill>
                                        <a:schemeClr val="accent2"/>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1"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𝒏</m:t>
                                  </m:r>
                                </m:e>
                                <m:sub>
                                  <m:r>
                                    <a:rPr lang="en-GB" b="1" i="1" smtClean="0">
                                      <a:solidFill>
                                        <a:schemeClr val="accent2"/>
                                      </a:solidFill>
                                      <a:latin typeface="Cambria Math" panose="02040503050406030204" pitchFamily="18" charset="0"/>
                                    </a:rPr>
                                    <m:t>𝒊</m:t>
                                  </m:r>
                                </m:sub>
                              </m:sSub>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r>
                                <a:rPr lang="en-GB" b="0" i="1" smtClean="0">
                                  <a:solidFill>
                                    <a:schemeClr val="accent2"/>
                                  </a:solidFill>
                                  <a:latin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20" name="TextBox 19">
                <a:extLst>
                  <a:ext uri="{FF2B5EF4-FFF2-40B4-BE49-F238E27FC236}">
                    <a16:creationId xmlns:a16="http://schemas.microsoft.com/office/drawing/2014/main" id="{65083800-95D0-4F0C-884C-85F8258074E6}"/>
                  </a:ext>
                </a:extLst>
              </p:cNvPr>
              <p:cNvSpPr txBox="1">
                <a:spLocks noRot="1" noChangeAspect="1" noMove="1" noResize="1" noEditPoints="1" noAdjustHandles="1" noChangeArrowheads="1" noChangeShapeType="1" noTextEdit="1"/>
              </p:cNvSpPr>
              <p:nvPr/>
            </p:nvSpPr>
            <p:spPr>
              <a:xfrm>
                <a:off x="4383572" y="1319113"/>
                <a:ext cx="6526017" cy="92307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5D53427-215D-43A3-8F16-D95FBE1AFD9B}"/>
                  </a:ext>
                </a:extLst>
              </p:cNvPr>
              <p:cNvSpPr txBox="1"/>
              <p:nvPr/>
            </p:nvSpPr>
            <p:spPr>
              <a:xfrm>
                <a:off x="3811909" y="2215104"/>
                <a:ext cx="7669344"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GB" i="1" smtClean="0">
                              <a:solidFill>
                                <a:schemeClr val="accent2"/>
                              </a:solidFill>
                              <a:latin typeface="Cambria Math" panose="02040503050406030204" pitchFamily="18" charset="0"/>
                            </a:rPr>
                          </m:ctrlPr>
                        </m:fPr>
                        <m:num>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sub>
                          </m:sSub>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r>
                                <a:rPr lang="en-GB" i="1">
                                  <a:solidFill>
                                    <a:schemeClr val="accent2"/>
                                  </a:solidFill>
                                  <a:latin typeface="Cambria Math" panose="02040503050406030204" pitchFamily="18" charset="0"/>
                                </a:rPr>
                                <m:t>+1</m:t>
                              </m:r>
                            </m:sub>
                          </m:sSub>
                          <m:r>
                            <a:rPr lang="en-GB" i="1">
                              <a:solidFill>
                                <a:schemeClr val="accent2"/>
                              </a:solidFill>
                              <a:latin typeface="Cambria Math" panose="02040503050406030204" pitchFamily="18" charset="0"/>
                            </a:rPr>
                            <m:t>)</m:t>
                          </m:r>
                        </m:num>
                        <m:den>
                          <m:r>
                            <a:rPr lang="en-GB" b="0" i="1" smtClean="0">
                              <a:solidFill>
                                <a:schemeClr val="accent2"/>
                              </a:solidFill>
                              <a:latin typeface="Cambria Math" panose="02040503050406030204" pitchFamily="18" charset="0"/>
                            </a:rPr>
                            <m:t>2</m:t>
                          </m:r>
                        </m:den>
                      </m:f>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0</m:t>
                              </m:r>
                            </m:sub>
                          </m:sSub>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r>
                            <a:rPr lang="en-GB" b="0" i="1" smtClean="0">
                              <a:solidFill>
                                <a:schemeClr val="accent2"/>
                              </a:solidFill>
                              <a:latin typeface="Cambria Math" panose="02040503050406030204" pitchFamily="18" charset="0"/>
                            </a:rPr>
                            <m:t>1</m:t>
                          </m:r>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chemeClr val="accent2"/>
                              </a:solidFill>
                              <a:latin typeface="Cambria Math" panose="02040503050406030204" pitchFamily="18" charset="0"/>
                            </a:rPr>
                          </m:ctrlPr>
                        </m:naryPr>
                        <m:sub>
                          <m:r>
                            <m:rPr>
                              <m:brk m:alnAt="23"/>
                            </m:rP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up>
                          <m:r>
                            <a:rPr lang="en-GB" b="0" i="1" smtClean="0">
                              <a:solidFill>
                                <a:schemeClr val="accent2"/>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chemeClr val="accent2"/>
                                  </a:solidFill>
                                  <a:latin typeface="Cambria Math" panose="02040503050406030204" pitchFamily="18" charset="0"/>
                                </a:rPr>
                              </m:ctrlPr>
                            </m:naryPr>
                            <m:sub>
                              <m:sSub>
                                <m:sSubPr>
                                  <m:ctrlPr>
                                    <a:rPr lang="en-GB" b="0" i="1" smtClean="0">
                                      <a:solidFill>
                                        <a:schemeClr val="accent2"/>
                                      </a:solidFill>
                                      <a:latin typeface="Cambria Math" panose="02040503050406030204" pitchFamily="18" charset="0"/>
                                    </a:rPr>
                                  </m:ctrlPr>
                                </m:sSubPr>
                                <m:e>
                                  <m:r>
                                    <m:rPr>
                                      <m:brk m:alnAt="24"/>
                                    </m:rPr>
                                    <a:rPr lang="en-GB" b="0" i="1" smtClean="0">
                                      <a:solidFill>
                                        <a:schemeClr val="accent2"/>
                                      </a:solidFill>
                                      <a:latin typeface="Cambria Math" panose="02040503050406030204" pitchFamily="18" charset="0"/>
                                    </a:rPr>
                                    <m:t>𝑆</m:t>
                                  </m:r>
                                </m:e>
                                <m:sub>
                                  <m:r>
                                    <a:rPr lang="en-GB" b="0" i="1" smtClean="0">
                                      <a:solidFill>
                                        <a:schemeClr val="accent2"/>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𝒏</m:t>
                                  </m:r>
                                </m:e>
                                <m:sub>
                                  <m:r>
                                    <a:rPr lang="en-GB" b="0" i="1" smtClean="0">
                                      <a:solidFill>
                                        <a:schemeClr val="accent2"/>
                                      </a:solidFill>
                                      <a:latin typeface="Cambria Math" panose="02040503050406030204" pitchFamily="18" charset="0"/>
                                    </a:rPr>
                                    <m:t>𝑖</m:t>
                                  </m:r>
                                </m:sub>
                              </m:sSub>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r>
                                <a:rPr lang="en-GB" b="0" i="1" smtClean="0">
                                  <a:solidFill>
                                    <a:schemeClr val="accent2"/>
                                  </a:solidFill>
                                  <a:latin typeface="Cambria Math" panose="02040503050406030204" pitchFamily="18" charset="0"/>
                                  <a:ea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chemeClr val="accent2"/>
                                  </a:solidFill>
                                  <a:latin typeface="Cambria Math" panose="02040503050406030204" pitchFamily="18" charset="0"/>
                                  <a:ea typeface="Cambria" panose="02040503050406030204" pitchFamily="18" charset="0"/>
                                </a:rPr>
                                <m:t>d</m:t>
                              </m:r>
                              <m:r>
                                <a:rPr lang="en-GB" b="0" i="1" smtClean="0">
                                  <a:solidFill>
                                    <a:schemeClr val="accent2"/>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21" name="TextBox 20">
                <a:extLst>
                  <a:ext uri="{FF2B5EF4-FFF2-40B4-BE49-F238E27FC236}">
                    <a16:creationId xmlns:a16="http://schemas.microsoft.com/office/drawing/2014/main" id="{A5D53427-215D-43A3-8F16-D95FBE1AFD9B}"/>
                  </a:ext>
                </a:extLst>
              </p:cNvPr>
              <p:cNvSpPr txBox="1">
                <a:spLocks noRot="1" noChangeAspect="1" noMove="1" noResize="1" noEditPoints="1" noAdjustHandles="1" noChangeArrowheads="1" noChangeShapeType="1" noTextEdit="1"/>
              </p:cNvSpPr>
              <p:nvPr/>
            </p:nvSpPr>
            <p:spPr>
              <a:xfrm>
                <a:off x="3811909" y="2215104"/>
                <a:ext cx="7669344" cy="923073"/>
              </a:xfrm>
              <a:prstGeom prst="rect">
                <a:avLst/>
              </a:prstGeom>
              <a:blipFill>
                <a:blip r:embed="rId5"/>
                <a:stretch>
                  <a:fillRect/>
                </a:stretch>
              </a:blipFill>
            </p:spPr>
            <p:txBody>
              <a:bodyPr/>
              <a:lstStyle/>
              <a:p>
                <a:r>
                  <a:rPr lang="en-GB">
                    <a:noFill/>
                  </a:rPr>
                  <a:t> </a:t>
                </a:r>
              </a:p>
            </p:txBody>
          </p:sp>
        </mc:Fallback>
      </mc:AlternateContent>
      <p:pic>
        <p:nvPicPr>
          <p:cNvPr id="4" name="giphy">
            <a:hlinkClick r:id="" action="ppaction://media"/>
            <a:extLst>
              <a:ext uri="{FF2B5EF4-FFF2-40B4-BE49-F238E27FC236}">
                <a16:creationId xmlns:a16="http://schemas.microsoft.com/office/drawing/2014/main" id="{718C83EE-ADD6-4988-A677-59DE1CD9FD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8078" y="1187812"/>
            <a:ext cx="3048000" cy="1866900"/>
          </a:xfrm>
          <a:prstGeom prst="rect">
            <a:avLst/>
          </a:prstGeom>
        </p:spPr>
      </p:pic>
      <p:sp>
        <p:nvSpPr>
          <p:cNvPr id="7" name="Rectangle 6">
            <a:extLst>
              <a:ext uri="{FF2B5EF4-FFF2-40B4-BE49-F238E27FC236}">
                <a16:creationId xmlns:a16="http://schemas.microsoft.com/office/drawing/2014/main" id="{21497A8B-D43F-4E35-90E1-A3A7FFB7A89C}"/>
              </a:ext>
            </a:extLst>
          </p:cNvPr>
          <p:cNvSpPr/>
          <p:nvPr/>
        </p:nvSpPr>
        <p:spPr>
          <a:xfrm>
            <a:off x="387927" y="3816350"/>
            <a:ext cx="8395855" cy="742950"/>
          </a:xfrm>
          <a:prstGeom prst="rect">
            <a:avLst/>
          </a:prstGeom>
          <a:noFill/>
          <a:ln w="19050">
            <a:solidFill>
              <a:srgbClr val="FF54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43E681E-ECBA-4BCF-8AE0-FF83B7AAB369}"/>
                  </a:ext>
                </a:extLst>
              </p:cNvPr>
              <p:cNvSpPr txBox="1"/>
              <p:nvPr/>
            </p:nvSpPr>
            <p:spPr>
              <a:xfrm>
                <a:off x="4383572" y="1320296"/>
                <a:ext cx="6526017"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𝑩</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rgbClr val="FF54EA"/>
                              </a:solidFill>
                              <a:latin typeface="Cambria Math" panose="02040503050406030204" pitchFamily="18" charset="0"/>
                            </a:rPr>
                          </m:ctrlPr>
                        </m:fPr>
                        <m:num>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𝜇</m:t>
                              </m:r>
                            </m:e>
                            <m:sub>
                              <m:r>
                                <a:rPr lang="en-GB" b="0" i="1" smtClean="0">
                                  <a:solidFill>
                                    <a:srgbClr val="FF54EA"/>
                                  </a:solidFill>
                                  <a:latin typeface="Cambria Math" panose="02040503050406030204" pitchFamily="18" charset="0"/>
                                </a:rPr>
                                <m:t>0</m:t>
                              </m:r>
                            </m:sub>
                          </m:sSub>
                        </m:num>
                        <m:den>
                          <m:r>
                            <a:rPr lang="en-GB" b="0" i="1" smtClean="0">
                              <a:solidFill>
                                <a:srgbClr val="FF54EA"/>
                              </a:solidFill>
                              <a:latin typeface="Cambria Math" panose="02040503050406030204" pitchFamily="18" charset="0"/>
                            </a:rPr>
                            <m:t>4</m:t>
                          </m:r>
                          <m:r>
                            <a:rPr lang="en-GB" b="0" i="1" smtClean="0">
                              <a:solidFill>
                                <a:srgbClr val="FF54EA"/>
                              </a:solidFill>
                              <a:latin typeface="Cambria Math" panose="02040503050406030204" pitchFamily="18" charset="0"/>
                            </a:rPr>
                            <m:t>𝜋</m:t>
                          </m:r>
                        </m:den>
                      </m:f>
                      <m:nary>
                        <m:naryPr>
                          <m:chr m:val="∑"/>
                          <m:ctrlPr>
                            <a:rPr lang="en-GB" b="0" i="1" smtClean="0">
                              <a:solidFill>
                                <a:srgbClr val="FF54EA"/>
                              </a:solidFill>
                              <a:latin typeface="Cambria Math" panose="02040503050406030204" pitchFamily="18" charset="0"/>
                            </a:rPr>
                          </m:ctrlPr>
                        </m:naryPr>
                        <m:sub>
                          <m:r>
                            <m:rPr>
                              <m:brk m:alnAt="23"/>
                            </m:rPr>
                            <a:rPr lang="en-GB" b="0" i="1" smtClean="0">
                              <a:solidFill>
                                <a:srgbClr val="FF54EA"/>
                              </a:solidFill>
                              <a:latin typeface="Cambria Math" panose="02040503050406030204" pitchFamily="18" charset="0"/>
                            </a:rPr>
                            <m:t>𝑖</m:t>
                          </m:r>
                          <m:r>
                            <a:rPr lang="en-GB" b="0" i="1" smtClean="0">
                              <a:solidFill>
                                <a:srgbClr val="FF54EA"/>
                              </a:solidFill>
                              <a:latin typeface="Cambria Math" panose="02040503050406030204" pitchFamily="18" charset="0"/>
                            </a:rPr>
                            <m:t>=1</m:t>
                          </m:r>
                        </m:sub>
                        <m:sup>
                          <m:r>
                            <a:rPr lang="en-GB" b="0" i="1" smtClean="0">
                              <a:solidFill>
                                <a:srgbClr val="FF54EA"/>
                              </a:solidFill>
                              <a:latin typeface="Cambria Math" panose="02040503050406030204" pitchFamily="18" charset="0"/>
                            </a:rPr>
                            <m:t>𝑛</m:t>
                          </m:r>
                        </m:sup>
                        <m:e>
                          <m:r>
                            <a:rPr lang="en-GB" b="0" i="1" smtClean="0">
                              <a:solidFill>
                                <a:srgbClr val="FF54EA"/>
                              </a:solidFill>
                              <a:latin typeface="Cambria Math" panose="02040503050406030204" pitchFamily="18" charset="0"/>
                            </a:rPr>
                            <m:t>(</m:t>
                          </m:r>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𝜎</m:t>
                              </m:r>
                            </m:e>
                            <m:sub>
                              <m:r>
                                <a:rPr lang="en-GB" b="0" i="1" smtClean="0">
                                  <a:solidFill>
                                    <a:srgbClr val="FF54EA"/>
                                  </a:solidFill>
                                  <a:latin typeface="Cambria Math" panose="02040503050406030204" pitchFamily="18" charset="0"/>
                                </a:rPr>
                                <m:t>𝑖</m:t>
                              </m:r>
                            </m:sub>
                          </m:sSub>
                          <m:r>
                            <a:rPr lang="en-GB" b="0" i="1" smtClean="0">
                              <a:solidFill>
                                <a:srgbClr val="FF54EA"/>
                              </a:solidFill>
                              <a:latin typeface="Cambria Math" panose="02040503050406030204" pitchFamily="18" charset="0"/>
                            </a:rPr>
                            <m:t>−</m:t>
                          </m:r>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𝜎</m:t>
                              </m:r>
                            </m:e>
                            <m:sub>
                              <m:r>
                                <a:rPr lang="en-GB" b="0" i="1" smtClean="0">
                                  <a:solidFill>
                                    <a:srgbClr val="FF54EA"/>
                                  </a:solidFill>
                                  <a:latin typeface="Cambria Math" panose="02040503050406030204" pitchFamily="18" charset="0"/>
                                </a:rPr>
                                <m:t>𝑖</m:t>
                              </m:r>
                              <m:r>
                                <a:rPr lang="en-GB" b="0" i="1" smtClean="0">
                                  <a:solidFill>
                                    <a:srgbClr val="FF54EA"/>
                                  </a:solidFill>
                                  <a:latin typeface="Cambria Math" panose="02040503050406030204" pitchFamily="18" charset="0"/>
                                </a:rPr>
                                <m:t>+1</m:t>
                              </m:r>
                            </m:sub>
                          </m:sSub>
                          <m:r>
                            <a:rPr lang="en-GB" b="0" i="1" smtClean="0">
                              <a:solidFill>
                                <a:srgbClr val="FF54EA"/>
                              </a:solidFill>
                              <a:latin typeface="Cambria Math" panose="02040503050406030204" pitchFamily="18" charset="0"/>
                            </a:rPr>
                            <m:t>)</m:t>
                          </m:r>
                          <m:nary>
                            <m:naryPr>
                              <m:limLoc m:val="undOvr"/>
                              <m:ctrlPr>
                                <a:rPr lang="en-GB" b="0" i="1" smtClean="0">
                                  <a:solidFill>
                                    <a:srgbClr val="FF54EA"/>
                                  </a:solidFill>
                                  <a:latin typeface="Cambria Math" panose="02040503050406030204" pitchFamily="18" charset="0"/>
                                </a:rPr>
                              </m:ctrlPr>
                            </m:naryPr>
                            <m:sub>
                              <m:sSub>
                                <m:sSubPr>
                                  <m:ctrlPr>
                                    <a:rPr lang="en-GB" b="0" i="1" smtClean="0">
                                      <a:solidFill>
                                        <a:srgbClr val="FF54EA"/>
                                      </a:solidFill>
                                      <a:latin typeface="Cambria Math" panose="02040503050406030204" pitchFamily="18" charset="0"/>
                                    </a:rPr>
                                  </m:ctrlPr>
                                </m:sSubPr>
                                <m:e>
                                  <m:r>
                                    <m:rPr>
                                      <m:brk m:alnAt="24"/>
                                    </m:rPr>
                                    <a:rPr lang="en-GB" b="0" i="1" smtClean="0">
                                      <a:solidFill>
                                        <a:srgbClr val="FF54EA"/>
                                      </a:solidFill>
                                      <a:latin typeface="Cambria Math" panose="02040503050406030204" pitchFamily="18" charset="0"/>
                                    </a:rPr>
                                    <m:t>𝑆</m:t>
                                  </m:r>
                                </m:e>
                                <m:sub>
                                  <m:r>
                                    <m:rPr>
                                      <m:brk m:alnAt="24"/>
                                    </m:rPr>
                                    <a:rPr lang="en-GB" b="0" i="1" smtClean="0">
                                      <a:solidFill>
                                        <a:srgbClr val="FF54EA"/>
                                      </a:solidFill>
                                      <a:latin typeface="Cambria Math" panose="02040503050406030204" pitchFamily="18" charset="0"/>
                                    </a:rPr>
                                    <m:t>𝑖</m:t>
                                  </m:r>
                                </m:sub>
                              </m:sSub>
                            </m:sub>
                            <m:sup/>
                            <m:e>
                              <m:r>
                                <a:rPr lang="en-GB" b="0" i="1" smtClean="0">
                                  <a:solidFill>
                                    <a:srgbClr val="FF54EA"/>
                                  </a:solidFill>
                                  <a:latin typeface="Cambria Math" panose="02040503050406030204" pitchFamily="18" charset="0"/>
                                </a:rPr>
                                <m:t>𝑉</m:t>
                              </m:r>
                              <m:d>
                                <m:dPr>
                                  <m:ctrlPr>
                                    <a:rPr lang="en-GB" b="0" i="1" smtClean="0">
                                      <a:solidFill>
                                        <a:srgbClr val="FF54EA"/>
                                      </a:solidFill>
                                      <a:latin typeface="Cambria Math" panose="02040503050406030204" pitchFamily="18" charset="0"/>
                                    </a:rPr>
                                  </m:ctrlPr>
                                </m:dPr>
                                <m:e>
                                  <m:sSup>
                                    <m:sSupPr>
                                      <m:ctrlPr>
                                        <a:rPr lang="en-GB" b="1" i="1" smtClean="0">
                                          <a:solidFill>
                                            <a:srgbClr val="FF54EA"/>
                                          </a:solidFill>
                                          <a:latin typeface="Cambria Math" panose="02040503050406030204" pitchFamily="18" charset="0"/>
                                        </a:rPr>
                                      </m:ctrlPr>
                                    </m:sSupPr>
                                    <m:e>
                                      <m:r>
                                        <a:rPr lang="en-GB" b="1" i="1" smtClean="0">
                                          <a:solidFill>
                                            <a:srgbClr val="FF54EA"/>
                                          </a:solidFill>
                                          <a:latin typeface="Cambria Math" panose="02040503050406030204" pitchFamily="18" charset="0"/>
                                        </a:rPr>
                                        <m:t>𝒓</m:t>
                                      </m:r>
                                    </m:e>
                                    <m:sup>
                                      <m:r>
                                        <a:rPr lang="en-GB" b="1" i="1" smtClean="0">
                                          <a:solidFill>
                                            <a:srgbClr val="FF54EA"/>
                                          </a:solidFill>
                                          <a:latin typeface="Cambria Math" panose="02040503050406030204" pitchFamily="18" charset="0"/>
                                        </a:rPr>
                                        <m:t>′</m:t>
                                      </m:r>
                                    </m:sup>
                                  </m:sSup>
                                </m:e>
                              </m:d>
                              <m:sSub>
                                <m:sSubPr>
                                  <m:ctrlPr>
                                    <a:rPr lang="en-GB" b="1" i="1" smtClean="0">
                                      <a:solidFill>
                                        <a:srgbClr val="FF54EA"/>
                                      </a:solidFill>
                                      <a:latin typeface="Cambria Math" panose="02040503050406030204" pitchFamily="18" charset="0"/>
                                    </a:rPr>
                                  </m:ctrlPr>
                                </m:sSubPr>
                                <m:e>
                                  <m:r>
                                    <a:rPr lang="en-GB" b="1" i="1" smtClean="0">
                                      <a:solidFill>
                                        <a:srgbClr val="FF54EA"/>
                                      </a:solidFill>
                                      <a:latin typeface="Cambria Math" panose="02040503050406030204" pitchFamily="18" charset="0"/>
                                    </a:rPr>
                                    <m:t>𝒏</m:t>
                                  </m:r>
                                </m:e>
                                <m:sub>
                                  <m:r>
                                    <a:rPr lang="en-GB" b="1" i="1" smtClean="0">
                                      <a:solidFill>
                                        <a:srgbClr val="FF54EA"/>
                                      </a:solidFill>
                                      <a:latin typeface="Cambria Math" panose="02040503050406030204" pitchFamily="18" charset="0"/>
                                    </a:rPr>
                                    <m:t>𝒊</m:t>
                                  </m:r>
                                </m:sub>
                              </m:sSub>
                              <m:d>
                                <m:dPr>
                                  <m:ctrlPr>
                                    <a:rPr lang="en-GB" b="0" i="1" smtClean="0">
                                      <a:solidFill>
                                        <a:srgbClr val="FF54EA"/>
                                      </a:solidFill>
                                      <a:latin typeface="Cambria Math" panose="02040503050406030204" pitchFamily="18" charset="0"/>
                                    </a:rPr>
                                  </m:ctrlPr>
                                </m:dPr>
                                <m:e>
                                  <m:sSup>
                                    <m:sSupPr>
                                      <m:ctrlPr>
                                        <a:rPr lang="en-GB" b="1" i="1" smtClean="0">
                                          <a:solidFill>
                                            <a:srgbClr val="FF54EA"/>
                                          </a:solidFill>
                                          <a:latin typeface="Cambria Math" panose="02040503050406030204" pitchFamily="18" charset="0"/>
                                        </a:rPr>
                                      </m:ctrlPr>
                                    </m:sSupPr>
                                    <m:e>
                                      <m:r>
                                        <a:rPr lang="en-GB" b="1" i="1" smtClean="0">
                                          <a:solidFill>
                                            <a:srgbClr val="FF54EA"/>
                                          </a:solidFill>
                                          <a:latin typeface="Cambria Math" panose="02040503050406030204" pitchFamily="18" charset="0"/>
                                        </a:rPr>
                                        <m:t>𝒓</m:t>
                                      </m:r>
                                    </m:e>
                                    <m:sup>
                                      <m:r>
                                        <a:rPr lang="en-GB" b="1" i="1" smtClean="0">
                                          <a:solidFill>
                                            <a:srgbClr val="FF54EA"/>
                                          </a:solidFill>
                                          <a:latin typeface="Cambria Math" panose="02040503050406030204" pitchFamily="18" charset="0"/>
                                        </a:rPr>
                                        <m:t>′</m:t>
                                      </m:r>
                                    </m:sup>
                                  </m:sSup>
                                </m:e>
                              </m:d>
                              <m:r>
                                <a:rPr lang="en-GB" b="0" i="1" smtClean="0">
                                  <a:solidFill>
                                    <a:srgbClr val="FF54EA"/>
                                  </a:solidFill>
                                  <a:latin typeface="Cambria Math" panose="02040503050406030204" pitchFamily="18" charset="0"/>
                                </a:rPr>
                                <m:t>×</m:t>
                              </m:r>
                              <m:f>
                                <m:fPr>
                                  <m:ctrlPr>
                                    <a:rPr lang="en-GB" i="1">
                                      <a:solidFill>
                                        <a:srgbClr val="FF54EA"/>
                                      </a:solidFill>
                                      <a:latin typeface="Cambria Math" panose="02040503050406030204" pitchFamily="18" charset="0"/>
                                      <a:ea typeface="Cambria" panose="02040503050406030204" pitchFamily="18" charset="0"/>
                                    </a:rPr>
                                  </m:ctrlPr>
                                </m:fPr>
                                <m:num>
                                  <m:r>
                                    <a:rPr lang="en-GB" b="1" i="1">
                                      <a:solidFill>
                                        <a:srgbClr val="FF54EA"/>
                                      </a:solidFill>
                                      <a:latin typeface="Cambria Math" panose="02040503050406030204" pitchFamily="18" charset="0"/>
                                      <a:ea typeface="Cambria" panose="02040503050406030204" pitchFamily="18" charset="0"/>
                                    </a:rPr>
                                    <m:t>𝒓</m:t>
                                  </m:r>
                                  <m:r>
                                    <a:rPr lang="en-GB" i="1">
                                      <a:solidFill>
                                        <a:srgbClr val="FF54EA"/>
                                      </a:solidFill>
                                      <a:latin typeface="Cambria Math" panose="02040503050406030204" pitchFamily="18" charset="0"/>
                                      <a:ea typeface="Cambria" panose="02040503050406030204" pitchFamily="18" charset="0"/>
                                    </a:rPr>
                                    <m:t>−</m:t>
                                  </m:r>
                                  <m:sSup>
                                    <m:sSupPr>
                                      <m:ctrlPr>
                                        <a:rPr lang="en-GB" i="1">
                                          <a:solidFill>
                                            <a:srgbClr val="FF54EA"/>
                                          </a:solidFill>
                                          <a:latin typeface="Cambria Math" panose="02040503050406030204" pitchFamily="18" charset="0"/>
                                          <a:ea typeface="Cambria" panose="02040503050406030204" pitchFamily="18" charset="0"/>
                                        </a:rPr>
                                      </m:ctrlPr>
                                    </m:sSupPr>
                                    <m:e>
                                      <m:r>
                                        <a:rPr lang="en-GB" b="1" i="1">
                                          <a:solidFill>
                                            <a:srgbClr val="FF54EA"/>
                                          </a:solidFill>
                                          <a:latin typeface="Cambria Math" panose="02040503050406030204" pitchFamily="18" charset="0"/>
                                          <a:ea typeface="Cambria" panose="02040503050406030204" pitchFamily="18" charset="0"/>
                                        </a:rPr>
                                        <m:t>𝒓</m:t>
                                      </m:r>
                                    </m:e>
                                    <m:sup>
                                      <m:r>
                                        <a:rPr lang="en-GB" i="1">
                                          <a:solidFill>
                                            <a:srgbClr val="FF54EA"/>
                                          </a:solidFill>
                                          <a:latin typeface="Cambria Math" panose="02040503050406030204" pitchFamily="18" charset="0"/>
                                          <a:ea typeface="Cambria" panose="02040503050406030204" pitchFamily="18" charset="0"/>
                                        </a:rPr>
                                        <m:t>′</m:t>
                                      </m:r>
                                    </m:sup>
                                  </m:sSup>
                                </m:num>
                                <m:den>
                                  <m:sSup>
                                    <m:sSupPr>
                                      <m:ctrlPr>
                                        <a:rPr lang="en-GB" i="1">
                                          <a:solidFill>
                                            <a:srgbClr val="FF54EA"/>
                                          </a:solidFill>
                                          <a:latin typeface="Cambria Math" panose="02040503050406030204" pitchFamily="18" charset="0"/>
                                          <a:ea typeface="Cambria" panose="02040503050406030204" pitchFamily="18" charset="0"/>
                                        </a:rPr>
                                      </m:ctrlPr>
                                    </m:sSupPr>
                                    <m:e>
                                      <m:d>
                                        <m:dPr>
                                          <m:begChr m:val="‖"/>
                                          <m:endChr m:val="‖"/>
                                          <m:ctrlPr>
                                            <a:rPr lang="en-GB" i="1">
                                              <a:solidFill>
                                                <a:srgbClr val="FF54EA"/>
                                              </a:solidFill>
                                              <a:latin typeface="Cambria Math" panose="02040503050406030204" pitchFamily="18" charset="0"/>
                                              <a:ea typeface="Cambria" panose="02040503050406030204" pitchFamily="18" charset="0"/>
                                            </a:rPr>
                                          </m:ctrlPr>
                                        </m:dPr>
                                        <m:e>
                                          <m:r>
                                            <a:rPr lang="en-GB" b="1" i="1">
                                              <a:solidFill>
                                                <a:srgbClr val="FF54EA"/>
                                              </a:solidFill>
                                              <a:latin typeface="Cambria Math" panose="02040503050406030204" pitchFamily="18" charset="0"/>
                                              <a:ea typeface="Cambria" panose="02040503050406030204" pitchFamily="18" charset="0"/>
                                            </a:rPr>
                                            <m:t>𝒓</m:t>
                                          </m:r>
                                          <m:r>
                                            <a:rPr lang="en-GB" i="1">
                                              <a:solidFill>
                                                <a:srgbClr val="FF54EA"/>
                                              </a:solidFill>
                                              <a:latin typeface="Cambria Math" panose="02040503050406030204" pitchFamily="18" charset="0"/>
                                              <a:ea typeface="Cambria" panose="02040503050406030204" pitchFamily="18" charset="0"/>
                                            </a:rPr>
                                            <m:t>−</m:t>
                                          </m:r>
                                          <m:sSup>
                                            <m:sSupPr>
                                              <m:ctrlPr>
                                                <a:rPr lang="en-GB" i="1">
                                                  <a:solidFill>
                                                    <a:srgbClr val="FF54EA"/>
                                                  </a:solidFill>
                                                  <a:latin typeface="Cambria Math" panose="02040503050406030204" pitchFamily="18" charset="0"/>
                                                  <a:ea typeface="Cambria" panose="02040503050406030204" pitchFamily="18" charset="0"/>
                                                </a:rPr>
                                              </m:ctrlPr>
                                            </m:sSupPr>
                                            <m:e>
                                              <m:r>
                                                <a:rPr lang="en-GB" b="1" i="1">
                                                  <a:solidFill>
                                                    <a:srgbClr val="FF54EA"/>
                                                  </a:solidFill>
                                                  <a:latin typeface="Cambria Math" panose="02040503050406030204" pitchFamily="18" charset="0"/>
                                                  <a:ea typeface="Cambria" panose="02040503050406030204" pitchFamily="18" charset="0"/>
                                                </a:rPr>
                                                <m:t>𝒓</m:t>
                                              </m:r>
                                            </m:e>
                                            <m:sup>
                                              <m:r>
                                                <a:rPr lang="en-GB" i="1">
                                                  <a:solidFill>
                                                    <a:srgbClr val="FF54EA"/>
                                                  </a:solidFill>
                                                  <a:latin typeface="Cambria Math" panose="02040503050406030204" pitchFamily="18" charset="0"/>
                                                  <a:ea typeface="Cambria" panose="02040503050406030204" pitchFamily="18" charset="0"/>
                                                </a:rPr>
                                                <m:t>′</m:t>
                                              </m:r>
                                            </m:sup>
                                          </m:sSup>
                                        </m:e>
                                      </m:d>
                                    </m:e>
                                    <m:sup>
                                      <m:r>
                                        <a:rPr lang="en-GB" i="1">
                                          <a:solidFill>
                                            <a:srgbClr val="FF54EA"/>
                                          </a:solidFill>
                                          <a:latin typeface="Cambria Math" panose="02040503050406030204" pitchFamily="18" charset="0"/>
                                          <a:ea typeface="Cambria" panose="02040503050406030204" pitchFamily="18" charset="0"/>
                                        </a:rPr>
                                        <m:t>3</m:t>
                                      </m:r>
                                    </m:sup>
                                  </m:sSup>
                                </m:den>
                              </m:f>
                              <m:r>
                                <m:rPr>
                                  <m:sty m:val="p"/>
                                </m:rPr>
                                <a:rPr lang="en-GB">
                                  <a:solidFill>
                                    <a:srgbClr val="FF54EA"/>
                                  </a:solidFill>
                                  <a:latin typeface="Cambria Math" panose="02040503050406030204" pitchFamily="18" charset="0"/>
                                  <a:ea typeface="Cambria" panose="02040503050406030204" pitchFamily="18" charset="0"/>
                                </a:rPr>
                                <m:t>d</m:t>
                              </m:r>
                              <m:r>
                                <a:rPr lang="en-GB" b="0" i="1" smtClean="0">
                                  <a:solidFill>
                                    <a:srgbClr val="FF54EA"/>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25" name="TextBox 24">
                <a:extLst>
                  <a:ext uri="{FF2B5EF4-FFF2-40B4-BE49-F238E27FC236}">
                    <a16:creationId xmlns:a16="http://schemas.microsoft.com/office/drawing/2014/main" id="{F43E681E-ECBA-4BCF-8AE0-FF83B7AAB369}"/>
                  </a:ext>
                </a:extLst>
              </p:cNvPr>
              <p:cNvSpPr txBox="1">
                <a:spLocks noRot="1" noChangeAspect="1" noMove="1" noResize="1" noEditPoints="1" noAdjustHandles="1" noChangeArrowheads="1" noChangeShapeType="1" noTextEdit="1"/>
              </p:cNvSpPr>
              <p:nvPr/>
            </p:nvSpPr>
            <p:spPr>
              <a:xfrm>
                <a:off x="4383572" y="1320296"/>
                <a:ext cx="6526017" cy="923073"/>
              </a:xfrm>
              <a:prstGeom prst="rect">
                <a:avLst/>
              </a:prstGeom>
              <a:blipFill>
                <a:blip r:embed="rId7"/>
                <a:stretch>
                  <a:fillRect/>
                </a:stretch>
              </a:blipFill>
            </p:spPr>
            <p:txBody>
              <a:bodyPr/>
              <a:lstStyle/>
              <a:p>
                <a:r>
                  <a:rPr lang="en-GB">
                    <a:noFill/>
                  </a:rPr>
                  <a:t> </a:t>
                </a:r>
              </a:p>
            </p:txBody>
          </p:sp>
        </mc:Fallback>
      </mc:AlternateContent>
      <p:sp>
        <p:nvSpPr>
          <p:cNvPr id="26" name="Rectangle 25">
            <a:extLst>
              <a:ext uri="{FF2B5EF4-FFF2-40B4-BE49-F238E27FC236}">
                <a16:creationId xmlns:a16="http://schemas.microsoft.com/office/drawing/2014/main" id="{3DB37B42-E59A-4CDD-8536-014B01A37FC2}"/>
              </a:ext>
            </a:extLst>
          </p:cNvPr>
          <p:cNvSpPr/>
          <p:nvPr/>
        </p:nvSpPr>
        <p:spPr>
          <a:xfrm>
            <a:off x="387927" y="5331883"/>
            <a:ext cx="5250873" cy="742950"/>
          </a:xfrm>
          <a:prstGeom prst="rect">
            <a:avLst/>
          </a:prstGeom>
          <a:noFill/>
          <a:ln w="19050">
            <a:solidFill>
              <a:srgbClr val="5E9E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4209B20A-FD45-4B9A-94BB-3F1820883F52}"/>
                  </a:ext>
                </a:extLst>
              </p:cNvPr>
              <p:cNvSpPr txBox="1"/>
              <p:nvPr/>
            </p:nvSpPr>
            <p:spPr>
              <a:xfrm>
                <a:off x="3811908" y="2215643"/>
                <a:ext cx="7669344"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GB" i="1" smtClean="0">
                              <a:solidFill>
                                <a:schemeClr val="accent2"/>
                              </a:solidFill>
                              <a:latin typeface="Cambria Math" panose="02040503050406030204" pitchFamily="18" charset="0"/>
                            </a:rPr>
                          </m:ctrlPr>
                        </m:fPr>
                        <m:num>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sub>
                          </m:sSub>
                          <m:r>
                            <a:rPr lang="en-GB" i="1">
                              <a:solidFill>
                                <a:schemeClr val="accent2"/>
                              </a:solidFill>
                              <a:latin typeface="Cambria Math" panose="02040503050406030204" pitchFamily="18" charset="0"/>
                            </a:rPr>
                            <m:t>−</m:t>
                          </m:r>
                          <m:sSub>
                            <m:sSubPr>
                              <m:ctrlPr>
                                <a:rPr lang="en-GB" i="1">
                                  <a:solidFill>
                                    <a:schemeClr val="accent2"/>
                                  </a:solidFill>
                                  <a:latin typeface="Cambria Math" panose="02040503050406030204" pitchFamily="18" charset="0"/>
                                </a:rPr>
                              </m:ctrlPr>
                            </m:sSubPr>
                            <m:e>
                              <m:r>
                                <a:rPr lang="en-GB" i="1">
                                  <a:solidFill>
                                    <a:schemeClr val="accent2"/>
                                  </a:solidFill>
                                  <a:latin typeface="Cambria Math" panose="02040503050406030204" pitchFamily="18" charset="0"/>
                                </a:rPr>
                                <m:t>𝜎</m:t>
                              </m:r>
                            </m:e>
                            <m:sub>
                              <m:r>
                                <a:rPr lang="en-GB" i="1">
                                  <a:solidFill>
                                    <a:schemeClr val="accent2"/>
                                  </a:solidFill>
                                  <a:latin typeface="Cambria Math" panose="02040503050406030204" pitchFamily="18" charset="0"/>
                                </a:rPr>
                                <m:t>𝑗</m:t>
                              </m:r>
                              <m:r>
                                <a:rPr lang="en-GB" i="1">
                                  <a:solidFill>
                                    <a:schemeClr val="accent2"/>
                                  </a:solidFill>
                                  <a:latin typeface="Cambria Math" panose="02040503050406030204" pitchFamily="18" charset="0"/>
                                </a:rPr>
                                <m:t>+1</m:t>
                              </m:r>
                            </m:sub>
                          </m:sSub>
                          <m:r>
                            <a:rPr lang="en-GB" i="1">
                              <a:solidFill>
                                <a:schemeClr val="accent2"/>
                              </a:solidFill>
                              <a:latin typeface="Cambria Math" panose="02040503050406030204" pitchFamily="18" charset="0"/>
                            </a:rPr>
                            <m:t>)</m:t>
                          </m:r>
                        </m:num>
                        <m:den>
                          <m:r>
                            <a:rPr lang="en-GB" b="0" i="1" smtClean="0">
                              <a:solidFill>
                                <a:schemeClr val="accent2"/>
                              </a:solidFill>
                              <a:latin typeface="Cambria Math" panose="02040503050406030204" pitchFamily="18" charset="0"/>
                            </a:rPr>
                            <m:t>2</m:t>
                          </m:r>
                        </m:den>
                      </m:f>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0</m:t>
                              </m:r>
                            </m:sub>
                          </m:sSub>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r>
                            <a:rPr lang="en-GB" b="0" i="1" smtClean="0">
                              <a:solidFill>
                                <a:schemeClr val="accent2"/>
                              </a:solidFill>
                              <a:latin typeface="Cambria Math" panose="02040503050406030204" pitchFamily="18" charset="0"/>
                            </a:rPr>
                            <m:t>1</m:t>
                          </m:r>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rgbClr val="00B8A7"/>
                              </a:solidFill>
                              <a:latin typeface="Cambria Math" panose="02040503050406030204" pitchFamily="18" charset="0"/>
                            </a:rPr>
                          </m:ctrlPr>
                        </m:naryPr>
                        <m:sub>
                          <m:r>
                            <m:rPr>
                              <m:brk m:alnAt="23"/>
                            </m:rPr>
                            <a:rPr lang="en-GB" b="0" i="1" smtClean="0">
                              <a:solidFill>
                                <a:srgbClr val="00B8A7"/>
                              </a:solidFill>
                              <a:latin typeface="Cambria Math" panose="02040503050406030204" pitchFamily="18" charset="0"/>
                            </a:rPr>
                            <m:t>𝑖</m:t>
                          </m:r>
                          <m:r>
                            <a:rPr lang="en-GB" b="0" i="1" smtClean="0">
                              <a:solidFill>
                                <a:srgbClr val="00B8A7"/>
                              </a:solidFill>
                              <a:latin typeface="Cambria Math" panose="02040503050406030204" pitchFamily="18" charset="0"/>
                            </a:rPr>
                            <m:t>=1</m:t>
                          </m:r>
                        </m:sub>
                        <m:sup>
                          <m:r>
                            <a:rPr lang="en-GB" b="0" i="1" smtClean="0">
                              <a:solidFill>
                                <a:srgbClr val="00B8A7"/>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0" i="1" smtClean="0">
                                  <a:solidFill>
                                    <a:schemeClr val="accent2"/>
                                  </a:solidFill>
                                  <a:latin typeface="Cambria Math" panose="02040503050406030204" pitchFamily="18" charset="0"/>
                                </a:rPr>
                                <m:t>𝜎</m:t>
                              </m:r>
                            </m:e>
                            <m:sub>
                              <m:r>
                                <a:rPr lang="en-GB" b="0" i="1" smtClean="0">
                                  <a:solidFill>
                                    <a:schemeClr val="accent2"/>
                                  </a:solidFill>
                                  <a:latin typeface="Cambria Math" panose="02040503050406030204" pitchFamily="18" charset="0"/>
                                </a:rPr>
                                <m:t>𝑖</m:t>
                              </m:r>
                              <m:r>
                                <a:rPr lang="en-GB" b="0" i="1" smtClean="0">
                                  <a:solidFill>
                                    <a:schemeClr val="accent2"/>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rgbClr val="00B8A7"/>
                                  </a:solidFill>
                                  <a:latin typeface="Cambria Math" panose="02040503050406030204" pitchFamily="18" charset="0"/>
                                </a:rPr>
                              </m:ctrlPr>
                            </m:naryPr>
                            <m:sub>
                              <m:sSub>
                                <m:sSubPr>
                                  <m:ctrlPr>
                                    <a:rPr lang="en-GB" b="0" i="1" smtClean="0">
                                      <a:solidFill>
                                        <a:srgbClr val="00B8A7"/>
                                      </a:solidFill>
                                      <a:latin typeface="Cambria Math" panose="02040503050406030204" pitchFamily="18" charset="0"/>
                                    </a:rPr>
                                  </m:ctrlPr>
                                </m:sSubPr>
                                <m:e>
                                  <m:r>
                                    <m:rPr>
                                      <m:brk m:alnAt="24"/>
                                    </m:rPr>
                                    <a:rPr lang="en-GB" b="0" i="1" smtClean="0">
                                      <a:solidFill>
                                        <a:srgbClr val="00B8A7"/>
                                      </a:solidFill>
                                      <a:latin typeface="Cambria Math" panose="02040503050406030204" pitchFamily="18" charset="0"/>
                                    </a:rPr>
                                    <m:t>𝑆</m:t>
                                  </m:r>
                                </m:e>
                                <m:sub>
                                  <m:r>
                                    <a:rPr lang="en-GB" b="0" i="1" smtClean="0">
                                      <a:solidFill>
                                        <a:srgbClr val="00B8A7"/>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𝒏</m:t>
                                  </m:r>
                                </m:e>
                                <m:sub>
                                  <m:r>
                                    <a:rPr lang="en-GB" b="0" i="1" smtClean="0">
                                      <a:solidFill>
                                        <a:schemeClr val="accent2"/>
                                      </a:solidFill>
                                      <a:latin typeface="Cambria Math" panose="02040503050406030204" pitchFamily="18" charset="0"/>
                                    </a:rPr>
                                    <m:t>𝑖</m:t>
                                  </m:r>
                                </m:sub>
                              </m:sSub>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r>
                                <a:rPr lang="en-GB" b="0" i="1" smtClean="0">
                                  <a:solidFill>
                                    <a:schemeClr val="accent2"/>
                                  </a:solidFill>
                                  <a:latin typeface="Cambria Math" panose="02040503050406030204" pitchFamily="18" charset="0"/>
                                  <a:ea typeface="Cambria Math" panose="02040503050406030204" pitchFamily="18" charset="0"/>
                                </a:rPr>
                                <m:t>∙</m:t>
                              </m:r>
                              <m:f>
                                <m:fPr>
                                  <m:ctrlPr>
                                    <a:rPr lang="en-GB" i="1">
                                      <a:solidFill>
                                        <a:schemeClr val="accent2"/>
                                      </a:solidFill>
                                      <a:latin typeface="Cambria Math" panose="02040503050406030204" pitchFamily="18" charset="0"/>
                                      <a:ea typeface="Cambria" panose="02040503050406030204" pitchFamily="18" charset="0"/>
                                    </a:rPr>
                                  </m:ctrlPr>
                                </m:fPr>
                                <m:num>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num>
                                <m:den>
                                  <m:sSup>
                                    <m:sSupPr>
                                      <m:ctrlPr>
                                        <a:rPr lang="en-GB" i="1">
                                          <a:solidFill>
                                            <a:schemeClr val="accent2"/>
                                          </a:solidFill>
                                          <a:latin typeface="Cambria Math" panose="02040503050406030204" pitchFamily="18" charset="0"/>
                                          <a:ea typeface="Cambria" panose="02040503050406030204" pitchFamily="18" charset="0"/>
                                        </a:rPr>
                                      </m:ctrlPr>
                                    </m:sSupPr>
                                    <m:e>
                                      <m:d>
                                        <m:dPr>
                                          <m:begChr m:val="‖"/>
                                          <m:endChr m:val="‖"/>
                                          <m:ctrlPr>
                                            <a:rPr lang="en-GB" i="1">
                                              <a:solidFill>
                                                <a:schemeClr val="accent2"/>
                                              </a:solidFill>
                                              <a:latin typeface="Cambria Math" panose="02040503050406030204" pitchFamily="18" charset="0"/>
                                              <a:ea typeface="Cambria" panose="02040503050406030204" pitchFamily="18" charset="0"/>
                                            </a:rPr>
                                          </m:ctrlPr>
                                        </m:dPr>
                                        <m:e>
                                          <m:r>
                                            <a:rPr lang="en-GB" b="1" i="1">
                                              <a:solidFill>
                                                <a:schemeClr val="accent2"/>
                                              </a:solidFill>
                                              <a:latin typeface="Cambria Math" panose="02040503050406030204" pitchFamily="18" charset="0"/>
                                              <a:ea typeface="Cambria" panose="02040503050406030204" pitchFamily="18" charset="0"/>
                                            </a:rPr>
                                            <m:t>𝒓</m:t>
                                          </m:r>
                                          <m:r>
                                            <a:rPr lang="en-GB" i="1">
                                              <a:solidFill>
                                                <a:schemeClr val="accent2"/>
                                              </a:solidFill>
                                              <a:latin typeface="Cambria Math" panose="02040503050406030204" pitchFamily="18" charset="0"/>
                                              <a:ea typeface="Cambria" panose="02040503050406030204" pitchFamily="18" charset="0"/>
                                            </a:rPr>
                                            <m:t>−</m:t>
                                          </m:r>
                                          <m:sSup>
                                            <m:sSupPr>
                                              <m:ctrlPr>
                                                <a:rPr lang="en-GB" i="1">
                                                  <a:solidFill>
                                                    <a:schemeClr val="accent2"/>
                                                  </a:solidFill>
                                                  <a:latin typeface="Cambria Math" panose="02040503050406030204" pitchFamily="18" charset="0"/>
                                                  <a:ea typeface="Cambria" panose="02040503050406030204" pitchFamily="18" charset="0"/>
                                                </a:rPr>
                                              </m:ctrlPr>
                                            </m:sSupPr>
                                            <m:e>
                                              <m:r>
                                                <a:rPr lang="en-GB" b="1" i="1">
                                                  <a:solidFill>
                                                    <a:schemeClr val="accent2"/>
                                                  </a:solidFill>
                                                  <a:latin typeface="Cambria Math" panose="02040503050406030204" pitchFamily="18" charset="0"/>
                                                  <a:ea typeface="Cambria" panose="02040503050406030204" pitchFamily="18" charset="0"/>
                                                </a:rPr>
                                                <m:t>𝒓</m:t>
                                              </m:r>
                                            </m:e>
                                            <m:sup>
                                              <m:r>
                                                <a:rPr lang="en-GB" i="1">
                                                  <a:solidFill>
                                                    <a:schemeClr val="accent2"/>
                                                  </a:solidFill>
                                                  <a:latin typeface="Cambria Math" panose="02040503050406030204" pitchFamily="18" charset="0"/>
                                                  <a:ea typeface="Cambria" panose="02040503050406030204" pitchFamily="18" charset="0"/>
                                                </a:rPr>
                                                <m:t>′</m:t>
                                              </m:r>
                                            </m:sup>
                                          </m:sSup>
                                        </m:e>
                                      </m:d>
                                    </m:e>
                                    <m:sup>
                                      <m:r>
                                        <a:rPr lang="en-GB" i="1">
                                          <a:solidFill>
                                            <a:schemeClr val="accent2"/>
                                          </a:solidFill>
                                          <a:latin typeface="Cambria Math" panose="02040503050406030204" pitchFamily="18" charset="0"/>
                                          <a:ea typeface="Cambria" panose="02040503050406030204" pitchFamily="18" charset="0"/>
                                        </a:rPr>
                                        <m:t>3</m:t>
                                      </m:r>
                                    </m:sup>
                                  </m:sSup>
                                </m:den>
                              </m:f>
                              <m:r>
                                <m:rPr>
                                  <m:sty m:val="p"/>
                                </m:rPr>
                                <a:rPr lang="en-GB">
                                  <a:solidFill>
                                    <a:srgbClr val="00B8A7"/>
                                  </a:solidFill>
                                  <a:latin typeface="Cambria Math" panose="02040503050406030204" pitchFamily="18" charset="0"/>
                                  <a:ea typeface="Cambria" panose="02040503050406030204" pitchFamily="18" charset="0"/>
                                </a:rPr>
                                <m:t>d</m:t>
                              </m:r>
                              <m:r>
                                <a:rPr lang="en-GB" b="0" i="1" smtClean="0">
                                  <a:solidFill>
                                    <a:srgbClr val="00B8A7"/>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29" name="TextBox 28">
                <a:extLst>
                  <a:ext uri="{FF2B5EF4-FFF2-40B4-BE49-F238E27FC236}">
                    <a16:creationId xmlns:a16="http://schemas.microsoft.com/office/drawing/2014/main" id="{4209B20A-FD45-4B9A-94BB-3F1820883F52}"/>
                  </a:ext>
                </a:extLst>
              </p:cNvPr>
              <p:cNvSpPr txBox="1">
                <a:spLocks noRot="1" noChangeAspect="1" noMove="1" noResize="1" noEditPoints="1" noAdjustHandles="1" noChangeArrowheads="1" noChangeShapeType="1" noTextEdit="1"/>
              </p:cNvSpPr>
              <p:nvPr/>
            </p:nvSpPr>
            <p:spPr>
              <a:xfrm>
                <a:off x="3811908" y="2215643"/>
                <a:ext cx="7669344" cy="92307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D9AE2588-6909-45B6-80A6-FA67E783CE64}"/>
                  </a:ext>
                </a:extLst>
              </p:cNvPr>
              <p:cNvSpPr txBox="1"/>
              <p:nvPr/>
            </p:nvSpPr>
            <p:spPr>
              <a:xfrm>
                <a:off x="3811909" y="2215643"/>
                <a:ext cx="7669344"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GB" i="1" smtClean="0">
                              <a:solidFill>
                                <a:schemeClr val="accent2"/>
                              </a:solidFill>
                              <a:latin typeface="Cambria Math" panose="02040503050406030204" pitchFamily="18" charset="0"/>
                            </a:rPr>
                          </m:ctrlPr>
                        </m:fPr>
                        <m:num>
                          <m:r>
                            <a:rPr lang="en-GB" i="1">
                              <a:solidFill>
                                <a:schemeClr val="accent2"/>
                              </a:solidFill>
                              <a:latin typeface="Cambria Math" panose="02040503050406030204" pitchFamily="18" charset="0"/>
                            </a:rPr>
                            <m:t>(</m:t>
                          </m:r>
                          <m:sSub>
                            <m:sSubPr>
                              <m:ctrlPr>
                                <a:rPr lang="en-GB" i="1" smtClean="0">
                                  <a:solidFill>
                                    <a:srgbClr val="5E9EFF"/>
                                  </a:solidFill>
                                  <a:latin typeface="Cambria Math" panose="02040503050406030204" pitchFamily="18" charset="0"/>
                                </a:rPr>
                              </m:ctrlPr>
                            </m:sSubPr>
                            <m:e>
                              <m:r>
                                <a:rPr lang="en-GB" i="1">
                                  <a:solidFill>
                                    <a:srgbClr val="5E9EFF"/>
                                  </a:solidFill>
                                  <a:latin typeface="Cambria Math" panose="02040503050406030204" pitchFamily="18" charset="0"/>
                                </a:rPr>
                                <m:t>𝜎</m:t>
                              </m:r>
                            </m:e>
                            <m:sub>
                              <m:r>
                                <a:rPr lang="en-GB" i="1">
                                  <a:solidFill>
                                    <a:srgbClr val="5E9EFF"/>
                                  </a:solidFill>
                                  <a:latin typeface="Cambria Math" panose="02040503050406030204" pitchFamily="18" charset="0"/>
                                </a:rPr>
                                <m:t>𝑗</m:t>
                              </m:r>
                            </m:sub>
                          </m:sSub>
                          <m:r>
                            <a:rPr lang="en-GB" i="1">
                              <a:solidFill>
                                <a:schemeClr val="accent2"/>
                              </a:solidFill>
                              <a:latin typeface="Cambria Math" panose="02040503050406030204" pitchFamily="18" charset="0"/>
                            </a:rPr>
                            <m:t>−</m:t>
                          </m:r>
                          <m:sSub>
                            <m:sSubPr>
                              <m:ctrlPr>
                                <a:rPr lang="en-GB" i="1" smtClean="0">
                                  <a:solidFill>
                                    <a:srgbClr val="5E9EFF"/>
                                  </a:solidFill>
                                  <a:latin typeface="Cambria Math" panose="02040503050406030204" pitchFamily="18" charset="0"/>
                                </a:rPr>
                              </m:ctrlPr>
                            </m:sSubPr>
                            <m:e>
                              <m:r>
                                <a:rPr lang="en-GB" i="1">
                                  <a:solidFill>
                                    <a:srgbClr val="5E9EFF"/>
                                  </a:solidFill>
                                  <a:latin typeface="Cambria Math" panose="02040503050406030204" pitchFamily="18" charset="0"/>
                                </a:rPr>
                                <m:t>𝜎</m:t>
                              </m:r>
                            </m:e>
                            <m:sub>
                              <m:r>
                                <a:rPr lang="en-GB" i="1">
                                  <a:solidFill>
                                    <a:srgbClr val="5E9EFF"/>
                                  </a:solidFill>
                                  <a:latin typeface="Cambria Math" panose="02040503050406030204" pitchFamily="18" charset="0"/>
                                </a:rPr>
                                <m:t>𝑗</m:t>
                              </m:r>
                              <m:r>
                                <a:rPr lang="en-GB" i="1">
                                  <a:solidFill>
                                    <a:srgbClr val="5E9EFF"/>
                                  </a:solidFill>
                                  <a:latin typeface="Cambria Math" panose="02040503050406030204" pitchFamily="18" charset="0"/>
                                </a:rPr>
                                <m:t>+1</m:t>
                              </m:r>
                            </m:sub>
                          </m:sSub>
                          <m:r>
                            <a:rPr lang="en-GB" i="1" smtClean="0">
                              <a:solidFill>
                                <a:schemeClr val="accent2"/>
                              </a:solidFill>
                              <a:latin typeface="Cambria Math" panose="02040503050406030204" pitchFamily="18" charset="0"/>
                            </a:rPr>
                            <m:t>)</m:t>
                          </m:r>
                        </m:num>
                        <m:den>
                          <m:r>
                            <a:rPr lang="en-GB" b="0" i="1" smtClean="0">
                              <a:solidFill>
                                <a:schemeClr val="accent2"/>
                              </a:solidFill>
                              <a:latin typeface="Cambria Math" panose="02040503050406030204" pitchFamily="18" charset="0"/>
                            </a:rPr>
                            <m:t>2</m:t>
                          </m:r>
                        </m:den>
                      </m:f>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ea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sSub>
                            <m:sSubPr>
                              <m:ctrlPr>
                                <a:rPr lang="en-GB" b="0" i="1" smtClean="0">
                                  <a:solidFill>
                                    <a:srgbClr val="5E9EFF"/>
                                  </a:solidFill>
                                  <a:latin typeface="Cambria Math" panose="02040503050406030204" pitchFamily="18" charset="0"/>
                                </a:rPr>
                              </m:ctrlPr>
                            </m:sSubPr>
                            <m:e>
                              <m:r>
                                <a:rPr lang="en-GB" b="0" i="1" smtClean="0">
                                  <a:solidFill>
                                    <a:srgbClr val="5E9EFF"/>
                                  </a:solidFill>
                                  <a:latin typeface="Cambria Math" panose="02040503050406030204" pitchFamily="18" charset="0"/>
                                </a:rPr>
                                <m:t>𝜎</m:t>
                              </m:r>
                            </m:e>
                            <m:sub>
                              <m:r>
                                <a:rPr lang="en-GB" b="0" i="1" smtClean="0">
                                  <a:solidFill>
                                    <a:srgbClr val="5E9EFF"/>
                                  </a:solidFill>
                                  <a:latin typeface="Cambria Math" panose="02040503050406030204" pitchFamily="18" charset="0"/>
                                </a:rPr>
                                <m:t>0</m:t>
                              </m:r>
                            </m:sub>
                          </m:sSub>
                          <m:r>
                            <a:rPr lang="en-GB" b="0" i="1" smtClean="0">
                              <a:solidFill>
                                <a:schemeClr val="accent2"/>
                              </a:solidFill>
                              <a:latin typeface="Cambria Math" panose="02040503050406030204" pitchFamily="18" charset="0"/>
                            </a:rPr>
                            <m:t>𝑉</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chemeClr val="accent2"/>
                              </a:solidFill>
                              <a:latin typeface="Cambria Math" panose="02040503050406030204" pitchFamily="18" charset="0"/>
                            </a:rPr>
                          </m:ctrlPr>
                        </m:fPr>
                        <m:num>
                          <m:r>
                            <a:rPr lang="en-GB" b="0" i="1" smtClean="0">
                              <a:solidFill>
                                <a:schemeClr val="accent2"/>
                              </a:solidFill>
                              <a:latin typeface="Cambria Math" panose="02040503050406030204" pitchFamily="18" charset="0"/>
                            </a:rPr>
                            <m:t>1</m:t>
                          </m:r>
                        </m:num>
                        <m:den>
                          <m:r>
                            <a:rPr lang="en-GB" b="0" i="1" smtClean="0">
                              <a:solidFill>
                                <a:schemeClr val="accent2"/>
                              </a:solidFill>
                              <a:latin typeface="Cambria Math" panose="02040503050406030204" pitchFamily="18" charset="0"/>
                            </a:rPr>
                            <m:t>4</m:t>
                          </m:r>
                          <m:r>
                            <a:rPr lang="en-GB" b="0" i="1" smtClean="0">
                              <a:solidFill>
                                <a:schemeClr val="accent2"/>
                              </a:solidFill>
                              <a:latin typeface="Cambria Math" panose="02040503050406030204" pitchFamily="18" charset="0"/>
                            </a:rPr>
                            <m:t>𝜋</m:t>
                          </m:r>
                        </m:den>
                      </m:f>
                      <m:nary>
                        <m:naryPr>
                          <m:chr m:val="∑"/>
                          <m:ctrlPr>
                            <a:rPr lang="en-GB" b="0" i="1" smtClean="0">
                              <a:solidFill>
                                <a:srgbClr val="00B8A7"/>
                              </a:solidFill>
                              <a:latin typeface="Cambria Math" panose="02040503050406030204" pitchFamily="18" charset="0"/>
                            </a:rPr>
                          </m:ctrlPr>
                        </m:naryPr>
                        <m:sub>
                          <m:r>
                            <m:rPr>
                              <m:brk m:alnAt="23"/>
                            </m:rPr>
                            <a:rPr lang="en-GB" b="0" i="1" smtClean="0">
                              <a:solidFill>
                                <a:srgbClr val="00B8A7"/>
                              </a:solidFill>
                              <a:latin typeface="Cambria Math" panose="02040503050406030204" pitchFamily="18" charset="0"/>
                            </a:rPr>
                            <m:t>𝑖</m:t>
                          </m:r>
                          <m:r>
                            <a:rPr lang="en-GB" b="0" i="1" smtClean="0">
                              <a:solidFill>
                                <a:srgbClr val="00B8A7"/>
                              </a:solidFill>
                              <a:latin typeface="Cambria Math" panose="02040503050406030204" pitchFamily="18" charset="0"/>
                            </a:rPr>
                            <m:t>=1</m:t>
                          </m:r>
                        </m:sub>
                        <m:sup>
                          <m:r>
                            <a:rPr lang="en-GB" b="0" i="1" smtClean="0">
                              <a:solidFill>
                                <a:srgbClr val="00B8A7"/>
                              </a:solidFill>
                              <a:latin typeface="Cambria Math" panose="02040503050406030204" pitchFamily="18" charset="0"/>
                            </a:rPr>
                            <m:t>𝑛</m:t>
                          </m:r>
                        </m:sup>
                        <m:e>
                          <m:r>
                            <a:rPr lang="en-GB" b="0" i="1" smtClean="0">
                              <a:solidFill>
                                <a:schemeClr val="accent2"/>
                              </a:solidFill>
                              <a:latin typeface="Cambria Math" panose="02040503050406030204" pitchFamily="18" charset="0"/>
                            </a:rPr>
                            <m:t>(</m:t>
                          </m:r>
                          <m:sSub>
                            <m:sSubPr>
                              <m:ctrlPr>
                                <a:rPr lang="en-GB" b="0" i="1" smtClean="0">
                                  <a:solidFill>
                                    <a:srgbClr val="5E9EFF"/>
                                  </a:solidFill>
                                  <a:latin typeface="Cambria Math" panose="02040503050406030204" pitchFamily="18" charset="0"/>
                                </a:rPr>
                              </m:ctrlPr>
                            </m:sSubPr>
                            <m:e>
                              <m:r>
                                <a:rPr lang="en-GB" b="0" i="1" smtClean="0">
                                  <a:solidFill>
                                    <a:srgbClr val="5E9EFF"/>
                                  </a:solidFill>
                                  <a:latin typeface="Cambria Math" panose="02040503050406030204" pitchFamily="18" charset="0"/>
                                </a:rPr>
                                <m:t>𝜎</m:t>
                              </m:r>
                            </m:e>
                            <m:sub>
                              <m:r>
                                <a:rPr lang="en-GB" b="0" i="1" smtClean="0">
                                  <a:solidFill>
                                    <a:srgbClr val="5E9EFF"/>
                                  </a:solidFill>
                                  <a:latin typeface="Cambria Math" panose="02040503050406030204" pitchFamily="18" charset="0"/>
                                </a:rPr>
                                <m:t>𝑖</m:t>
                              </m:r>
                            </m:sub>
                          </m:sSub>
                          <m:r>
                            <a:rPr lang="en-GB" b="0" i="1" smtClean="0">
                              <a:solidFill>
                                <a:schemeClr val="accent2"/>
                              </a:solidFill>
                              <a:latin typeface="Cambria Math" panose="02040503050406030204" pitchFamily="18" charset="0"/>
                            </a:rPr>
                            <m:t>−</m:t>
                          </m:r>
                          <m:sSub>
                            <m:sSubPr>
                              <m:ctrlPr>
                                <a:rPr lang="en-GB" b="0" i="1" smtClean="0">
                                  <a:solidFill>
                                    <a:srgbClr val="5E9EFF"/>
                                  </a:solidFill>
                                  <a:latin typeface="Cambria Math" panose="02040503050406030204" pitchFamily="18" charset="0"/>
                                </a:rPr>
                              </m:ctrlPr>
                            </m:sSubPr>
                            <m:e>
                              <m:r>
                                <a:rPr lang="en-GB" b="0" i="1" smtClean="0">
                                  <a:solidFill>
                                    <a:srgbClr val="5E9EFF"/>
                                  </a:solidFill>
                                  <a:latin typeface="Cambria Math" panose="02040503050406030204" pitchFamily="18" charset="0"/>
                                </a:rPr>
                                <m:t>𝜎</m:t>
                              </m:r>
                            </m:e>
                            <m:sub>
                              <m:r>
                                <a:rPr lang="en-GB" b="0" i="1" smtClean="0">
                                  <a:solidFill>
                                    <a:srgbClr val="5E9EFF"/>
                                  </a:solidFill>
                                  <a:latin typeface="Cambria Math" panose="02040503050406030204" pitchFamily="18" charset="0"/>
                                </a:rPr>
                                <m:t>𝑖</m:t>
                              </m:r>
                              <m:r>
                                <a:rPr lang="en-GB" b="0" i="1" smtClean="0">
                                  <a:solidFill>
                                    <a:srgbClr val="5E9EFF"/>
                                  </a:solidFill>
                                  <a:latin typeface="Cambria Math" panose="02040503050406030204" pitchFamily="18" charset="0"/>
                                </a:rPr>
                                <m:t>+1</m:t>
                              </m:r>
                            </m:sub>
                          </m:sSub>
                          <m:r>
                            <a:rPr lang="en-GB" b="0" i="1" smtClean="0">
                              <a:solidFill>
                                <a:schemeClr val="accent2"/>
                              </a:solidFill>
                              <a:latin typeface="Cambria Math" panose="02040503050406030204" pitchFamily="18" charset="0"/>
                            </a:rPr>
                            <m:t>)</m:t>
                          </m:r>
                          <m:nary>
                            <m:naryPr>
                              <m:limLoc m:val="undOvr"/>
                              <m:ctrlPr>
                                <a:rPr lang="en-GB" b="0" i="1" smtClean="0">
                                  <a:solidFill>
                                    <a:srgbClr val="00B8A7"/>
                                  </a:solidFill>
                                  <a:latin typeface="Cambria Math" panose="02040503050406030204" pitchFamily="18" charset="0"/>
                                </a:rPr>
                              </m:ctrlPr>
                            </m:naryPr>
                            <m:sub>
                              <m:sSub>
                                <m:sSubPr>
                                  <m:ctrlPr>
                                    <a:rPr lang="en-GB" b="0" i="1" smtClean="0">
                                      <a:solidFill>
                                        <a:srgbClr val="00B8A7"/>
                                      </a:solidFill>
                                      <a:latin typeface="Cambria Math" panose="02040503050406030204" pitchFamily="18" charset="0"/>
                                    </a:rPr>
                                  </m:ctrlPr>
                                </m:sSubPr>
                                <m:e>
                                  <m:r>
                                    <m:rPr>
                                      <m:brk m:alnAt="24"/>
                                    </m:rPr>
                                    <a:rPr lang="en-GB" b="0" i="1" smtClean="0">
                                      <a:solidFill>
                                        <a:srgbClr val="00B8A7"/>
                                      </a:solidFill>
                                      <a:latin typeface="Cambria Math" panose="02040503050406030204" pitchFamily="18" charset="0"/>
                                    </a:rPr>
                                    <m:t>𝑆</m:t>
                                  </m:r>
                                </m:e>
                                <m:sub>
                                  <m:r>
                                    <a:rPr lang="en-GB" b="0" i="1" smtClean="0">
                                      <a:solidFill>
                                        <a:srgbClr val="00B8A7"/>
                                      </a:solidFill>
                                      <a:latin typeface="Cambria Math" panose="02040503050406030204" pitchFamily="18" charset="0"/>
                                    </a:rPr>
                                    <m:t>𝑖</m:t>
                                  </m:r>
                                </m:sub>
                              </m:sSub>
                            </m:sub>
                            <m:sup/>
                            <m:e>
                              <m:r>
                                <a:rPr lang="en-GB" b="0" i="1" smtClean="0">
                                  <a:solidFill>
                                    <a:schemeClr val="accent2"/>
                                  </a:solidFill>
                                  <a:latin typeface="Cambria Math" panose="02040503050406030204" pitchFamily="18" charset="0"/>
                                </a:rPr>
                                <m:t>𝑉</m:t>
                              </m:r>
                              <m:d>
                                <m:dPr>
                                  <m:ctrlPr>
                                    <a:rPr lang="en-GB" b="0" i="1" smtClean="0">
                                      <a:solidFill>
                                        <a:schemeClr val="accent2"/>
                                      </a:solidFill>
                                      <a:latin typeface="Cambria Math" panose="02040503050406030204" pitchFamily="18" charset="0"/>
                                    </a:rPr>
                                  </m:ctrlPr>
                                </m:dPr>
                                <m:e>
                                  <m:sSup>
                                    <m:sSupPr>
                                      <m:ctrlPr>
                                        <a:rPr lang="en-GB" b="1" i="1" smtClean="0">
                                          <a:solidFill>
                                            <a:schemeClr val="accent2"/>
                                          </a:solidFill>
                                          <a:latin typeface="Cambria Math" panose="02040503050406030204" pitchFamily="18" charset="0"/>
                                        </a:rPr>
                                      </m:ctrlPr>
                                    </m:sSupPr>
                                    <m:e>
                                      <m:r>
                                        <a:rPr lang="en-GB" b="1" i="1" smtClean="0">
                                          <a:solidFill>
                                            <a:schemeClr val="accent2"/>
                                          </a:solidFill>
                                          <a:latin typeface="Cambria Math" panose="02040503050406030204" pitchFamily="18" charset="0"/>
                                        </a:rPr>
                                        <m:t>𝒓</m:t>
                                      </m:r>
                                    </m:e>
                                    <m:sup>
                                      <m:r>
                                        <a:rPr lang="en-GB" b="1" i="1" smtClean="0">
                                          <a:solidFill>
                                            <a:schemeClr val="accent2"/>
                                          </a:solidFill>
                                          <a:latin typeface="Cambria Math" panose="02040503050406030204" pitchFamily="18" charset="0"/>
                                        </a:rPr>
                                        <m:t>′</m:t>
                                      </m:r>
                                    </m:sup>
                                  </m:sSup>
                                </m:e>
                              </m:d>
                              <m:sSub>
                                <m:sSubPr>
                                  <m:ctrlPr>
                                    <a:rPr lang="en-GB" b="0" i="1" smtClean="0">
                                      <a:solidFill>
                                        <a:srgbClr val="5E9EFF"/>
                                      </a:solidFill>
                                      <a:latin typeface="Cambria Math" panose="02040503050406030204" pitchFamily="18" charset="0"/>
                                    </a:rPr>
                                  </m:ctrlPr>
                                </m:sSubPr>
                                <m:e>
                                  <m:r>
                                    <a:rPr lang="en-GB" b="1" i="1" smtClean="0">
                                      <a:solidFill>
                                        <a:srgbClr val="5E9EFF"/>
                                      </a:solidFill>
                                      <a:latin typeface="Cambria Math" panose="02040503050406030204" pitchFamily="18" charset="0"/>
                                    </a:rPr>
                                    <m:t>𝒏</m:t>
                                  </m:r>
                                </m:e>
                                <m:sub>
                                  <m:r>
                                    <a:rPr lang="en-GB" b="0" i="1" smtClean="0">
                                      <a:solidFill>
                                        <a:srgbClr val="5E9EFF"/>
                                      </a:solidFill>
                                      <a:latin typeface="Cambria Math" panose="02040503050406030204" pitchFamily="18" charset="0"/>
                                    </a:rPr>
                                    <m:t>𝑖</m:t>
                                  </m:r>
                                </m:sub>
                              </m:sSub>
                              <m:d>
                                <m:dPr>
                                  <m:ctrlPr>
                                    <a:rPr lang="en-GB" b="0" i="1" smtClean="0">
                                      <a:solidFill>
                                        <a:srgbClr val="5E9EFF"/>
                                      </a:solidFill>
                                      <a:latin typeface="Cambria Math" panose="02040503050406030204" pitchFamily="18" charset="0"/>
                                    </a:rPr>
                                  </m:ctrlPr>
                                </m:dPr>
                                <m:e>
                                  <m:sSup>
                                    <m:sSupPr>
                                      <m:ctrlPr>
                                        <a:rPr lang="en-GB" b="1" i="1" smtClean="0">
                                          <a:solidFill>
                                            <a:srgbClr val="5E9EFF"/>
                                          </a:solidFill>
                                          <a:latin typeface="Cambria Math" panose="02040503050406030204" pitchFamily="18" charset="0"/>
                                        </a:rPr>
                                      </m:ctrlPr>
                                    </m:sSupPr>
                                    <m:e>
                                      <m:r>
                                        <a:rPr lang="en-GB" b="1" i="1" smtClean="0">
                                          <a:solidFill>
                                            <a:srgbClr val="5E9EFF"/>
                                          </a:solidFill>
                                          <a:latin typeface="Cambria Math" panose="02040503050406030204" pitchFamily="18" charset="0"/>
                                        </a:rPr>
                                        <m:t>𝒓</m:t>
                                      </m:r>
                                    </m:e>
                                    <m:sup>
                                      <m:r>
                                        <a:rPr lang="en-GB" b="1" i="1" smtClean="0">
                                          <a:solidFill>
                                            <a:srgbClr val="5E9EFF"/>
                                          </a:solidFill>
                                          <a:latin typeface="Cambria Math" panose="02040503050406030204" pitchFamily="18" charset="0"/>
                                        </a:rPr>
                                        <m:t>′</m:t>
                                      </m:r>
                                    </m:sup>
                                  </m:sSup>
                                </m:e>
                              </m:d>
                              <m:r>
                                <a:rPr lang="en-GB" b="0" i="1" smtClean="0">
                                  <a:solidFill>
                                    <a:schemeClr val="accent2"/>
                                  </a:solidFill>
                                  <a:latin typeface="Cambria Math" panose="02040503050406030204" pitchFamily="18" charset="0"/>
                                  <a:ea typeface="Cambria Math" panose="02040503050406030204" pitchFamily="18" charset="0"/>
                                </a:rPr>
                                <m:t>∙</m:t>
                              </m:r>
                              <m:f>
                                <m:fPr>
                                  <m:ctrlPr>
                                    <a:rPr lang="en-GB" i="1" smtClean="0">
                                      <a:solidFill>
                                        <a:srgbClr val="5E9EFF"/>
                                      </a:solidFill>
                                      <a:latin typeface="Cambria Math" panose="02040503050406030204" pitchFamily="18" charset="0"/>
                                      <a:ea typeface="Cambria" panose="02040503050406030204" pitchFamily="18" charset="0"/>
                                    </a:rPr>
                                  </m:ctrlPr>
                                </m:fPr>
                                <m:num>
                                  <m:r>
                                    <a:rPr lang="en-GB" b="1" i="1">
                                      <a:solidFill>
                                        <a:srgbClr val="5E9EFF"/>
                                      </a:solidFill>
                                      <a:latin typeface="Cambria Math" panose="02040503050406030204" pitchFamily="18" charset="0"/>
                                      <a:ea typeface="Cambria" panose="02040503050406030204" pitchFamily="18" charset="0"/>
                                    </a:rPr>
                                    <m:t>𝒓</m:t>
                                  </m:r>
                                  <m:r>
                                    <a:rPr lang="en-GB" i="1">
                                      <a:solidFill>
                                        <a:srgbClr val="5E9EFF"/>
                                      </a:solidFill>
                                      <a:latin typeface="Cambria Math" panose="02040503050406030204" pitchFamily="18" charset="0"/>
                                      <a:ea typeface="Cambria" panose="02040503050406030204" pitchFamily="18" charset="0"/>
                                    </a:rPr>
                                    <m:t>−</m:t>
                                  </m:r>
                                  <m:sSup>
                                    <m:sSupPr>
                                      <m:ctrlPr>
                                        <a:rPr lang="en-GB" i="1">
                                          <a:solidFill>
                                            <a:srgbClr val="5E9EFF"/>
                                          </a:solidFill>
                                          <a:latin typeface="Cambria Math" panose="02040503050406030204" pitchFamily="18" charset="0"/>
                                          <a:ea typeface="Cambria" panose="02040503050406030204" pitchFamily="18" charset="0"/>
                                        </a:rPr>
                                      </m:ctrlPr>
                                    </m:sSupPr>
                                    <m:e>
                                      <m:r>
                                        <a:rPr lang="en-GB" b="1" i="1">
                                          <a:solidFill>
                                            <a:srgbClr val="5E9EFF"/>
                                          </a:solidFill>
                                          <a:latin typeface="Cambria Math" panose="02040503050406030204" pitchFamily="18" charset="0"/>
                                          <a:ea typeface="Cambria" panose="02040503050406030204" pitchFamily="18" charset="0"/>
                                        </a:rPr>
                                        <m:t>𝒓</m:t>
                                      </m:r>
                                    </m:e>
                                    <m:sup>
                                      <m:r>
                                        <a:rPr lang="en-GB" i="1">
                                          <a:solidFill>
                                            <a:srgbClr val="5E9EFF"/>
                                          </a:solidFill>
                                          <a:latin typeface="Cambria Math" panose="02040503050406030204" pitchFamily="18" charset="0"/>
                                          <a:ea typeface="Cambria" panose="02040503050406030204" pitchFamily="18" charset="0"/>
                                        </a:rPr>
                                        <m:t>′</m:t>
                                      </m:r>
                                    </m:sup>
                                  </m:sSup>
                                </m:num>
                                <m:den>
                                  <m:sSup>
                                    <m:sSupPr>
                                      <m:ctrlPr>
                                        <a:rPr lang="en-GB" i="1">
                                          <a:solidFill>
                                            <a:srgbClr val="5E9EFF"/>
                                          </a:solidFill>
                                          <a:latin typeface="Cambria Math" panose="02040503050406030204" pitchFamily="18" charset="0"/>
                                          <a:ea typeface="Cambria" panose="02040503050406030204" pitchFamily="18" charset="0"/>
                                        </a:rPr>
                                      </m:ctrlPr>
                                    </m:sSupPr>
                                    <m:e>
                                      <m:d>
                                        <m:dPr>
                                          <m:begChr m:val="‖"/>
                                          <m:endChr m:val="‖"/>
                                          <m:ctrlPr>
                                            <a:rPr lang="en-GB" i="1">
                                              <a:solidFill>
                                                <a:srgbClr val="5E9EFF"/>
                                              </a:solidFill>
                                              <a:latin typeface="Cambria Math" panose="02040503050406030204" pitchFamily="18" charset="0"/>
                                              <a:ea typeface="Cambria" panose="02040503050406030204" pitchFamily="18" charset="0"/>
                                            </a:rPr>
                                          </m:ctrlPr>
                                        </m:dPr>
                                        <m:e>
                                          <m:r>
                                            <a:rPr lang="en-GB" b="1" i="1">
                                              <a:solidFill>
                                                <a:srgbClr val="5E9EFF"/>
                                              </a:solidFill>
                                              <a:latin typeface="Cambria Math" panose="02040503050406030204" pitchFamily="18" charset="0"/>
                                              <a:ea typeface="Cambria" panose="02040503050406030204" pitchFamily="18" charset="0"/>
                                            </a:rPr>
                                            <m:t>𝒓</m:t>
                                          </m:r>
                                          <m:r>
                                            <a:rPr lang="en-GB" i="1">
                                              <a:solidFill>
                                                <a:srgbClr val="5E9EFF"/>
                                              </a:solidFill>
                                              <a:latin typeface="Cambria Math" panose="02040503050406030204" pitchFamily="18" charset="0"/>
                                              <a:ea typeface="Cambria" panose="02040503050406030204" pitchFamily="18" charset="0"/>
                                            </a:rPr>
                                            <m:t>−</m:t>
                                          </m:r>
                                          <m:sSup>
                                            <m:sSupPr>
                                              <m:ctrlPr>
                                                <a:rPr lang="en-GB" i="1">
                                                  <a:solidFill>
                                                    <a:srgbClr val="5E9EFF"/>
                                                  </a:solidFill>
                                                  <a:latin typeface="Cambria Math" panose="02040503050406030204" pitchFamily="18" charset="0"/>
                                                  <a:ea typeface="Cambria" panose="02040503050406030204" pitchFamily="18" charset="0"/>
                                                </a:rPr>
                                              </m:ctrlPr>
                                            </m:sSupPr>
                                            <m:e>
                                              <m:r>
                                                <a:rPr lang="en-GB" b="1" i="1">
                                                  <a:solidFill>
                                                    <a:srgbClr val="5E9EFF"/>
                                                  </a:solidFill>
                                                  <a:latin typeface="Cambria Math" panose="02040503050406030204" pitchFamily="18" charset="0"/>
                                                  <a:ea typeface="Cambria" panose="02040503050406030204" pitchFamily="18" charset="0"/>
                                                </a:rPr>
                                                <m:t>𝒓</m:t>
                                              </m:r>
                                            </m:e>
                                            <m:sup>
                                              <m:r>
                                                <a:rPr lang="en-GB" i="1">
                                                  <a:solidFill>
                                                    <a:srgbClr val="5E9EFF"/>
                                                  </a:solidFill>
                                                  <a:latin typeface="Cambria Math" panose="02040503050406030204" pitchFamily="18" charset="0"/>
                                                  <a:ea typeface="Cambria" panose="02040503050406030204" pitchFamily="18" charset="0"/>
                                                </a:rPr>
                                                <m:t>′</m:t>
                                              </m:r>
                                            </m:sup>
                                          </m:sSup>
                                        </m:e>
                                      </m:d>
                                    </m:e>
                                    <m:sup>
                                      <m:r>
                                        <a:rPr lang="en-GB" i="1">
                                          <a:solidFill>
                                            <a:srgbClr val="5E9EFF"/>
                                          </a:solidFill>
                                          <a:latin typeface="Cambria Math" panose="02040503050406030204" pitchFamily="18" charset="0"/>
                                          <a:ea typeface="Cambria" panose="02040503050406030204" pitchFamily="18" charset="0"/>
                                        </a:rPr>
                                        <m:t>3</m:t>
                                      </m:r>
                                    </m:sup>
                                  </m:sSup>
                                </m:den>
                              </m:f>
                              <m:r>
                                <m:rPr>
                                  <m:sty m:val="p"/>
                                </m:rPr>
                                <a:rPr lang="en-GB">
                                  <a:solidFill>
                                    <a:srgbClr val="00B8A7"/>
                                  </a:solidFill>
                                  <a:latin typeface="Cambria Math" panose="02040503050406030204" pitchFamily="18" charset="0"/>
                                  <a:ea typeface="Cambria" panose="02040503050406030204" pitchFamily="18" charset="0"/>
                                </a:rPr>
                                <m:t>d</m:t>
                              </m:r>
                              <m:r>
                                <a:rPr lang="en-GB" b="0" i="1" smtClean="0">
                                  <a:solidFill>
                                    <a:srgbClr val="00B8A7"/>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28" name="TextBox 27">
                <a:extLst>
                  <a:ext uri="{FF2B5EF4-FFF2-40B4-BE49-F238E27FC236}">
                    <a16:creationId xmlns:a16="http://schemas.microsoft.com/office/drawing/2014/main" id="{D9AE2588-6909-45B6-80A6-FA67E783CE64}"/>
                  </a:ext>
                </a:extLst>
              </p:cNvPr>
              <p:cNvSpPr txBox="1">
                <a:spLocks noRot="1" noChangeAspect="1" noMove="1" noResize="1" noEditPoints="1" noAdjustHandles="1" noChangeArrowheads="1" noChangeShapeType="1" noTextEdit="1"/>
              </p:cNvSpPr>
              <p:nvPr/>
            </p:nvSpPr>
            <p:spPr>
              <a:xfrm>
                <a:off x="3811909" y="2215643"/>
                <a:ext cx="7669344" cy="92307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AA521288-099F-4A68-9588-2B0B9C9FD096}"/>
                  </a:ext>
                </a:extLst>
              </p:cNvPr>
              <p:cNvSpPr txBox="1"/>
              <p:nvPr/>
            </p:nvSpPr>
            <p:spPr>
              <a:xfrm>
                <a:off x="4383572" y="1319113"/>
                <a:ext cx="6526017"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𝑩</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rgbClr val="FF54EA"/>
                              </a:solidFill>
                              <a:latin typeface="Cambria Math" panose="02040503050406030204" pitchFamily="18" charset="0"/>
                            </a:rPr>
                          </m:ctrlPr>
                        </m:fPr>
                        <m:num>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𝜇</m:t>
                              </m:r>
                            </m:e>
                            <m:sub>
                              <m:r>
                                <a:rPr lang="en-GB" b="0" i="1" smtClean="0">
                                  <a:solidFill>
                                    <a:srgbClr val="FF54EA"/>
                                  </a:solidFill>
                                  <a:latin typeface="Cambria Math" panose="02040503050406030204" pitchFamily="18" charset="0"/>
                                </a:rPr>
                                <m:t>0</m:t>
                              </m:r>
                            </m:sub>
                          </m:sSub>
                        </m:num>
                        <m:den>
                          <m:r>
                            <a:rPr lang="en-GB" b="0" i="1" smtClean="0">
                              <a:solidFill>
                                <a:srgbClr val="FF54EA"/>
                              </a:solidFill>
                              <a:latin typeface="Cambria Math" panose="02040503050406030204" pitchFamily="18" charset="0"/>
                            </a:rPr>
                            <m:t>4</m:t>
                          </m:r>
                          <m:r>
                            <a:rPr lang="en-GB" b="0" i="1" smtClean="0">
                              <a:solidFill>
                                <a:srgbClr val="FF54EA"/>
                              </a:solidFill>
                              <a:latin typeface="Cambria Math" panose="02040503050406030204" pitchFamily="18" charset="0"/>
                            </a:rPr>
                            <m:t>𝜋</m:t>
                          </m:r>
                        </m:den>
                      </m:f>
                      <m:nary>
                        <m:naryPr>
                          <m:chr m:val="∑"/>
                          <m:ctrlPr>
                            <a:rPr lang="en-GB" b="0" i="1" smtClean="0">
                              <a:solidFill>
                                <a:srgbClr val="00B8A7"/>
                              </a:solidFill>
                              <a:latin typeface="Cambria Math" panose="02040503050406030204" pitchFamily="18" charset="0"/>
                            </a:rPr>
                          </m:ctrlPr>
                        </m:naryPr>
                        <m:sub>
                          <m:r>
                            <m:rPr>
                              <m:brk m:alnAt="23"/>
                            </m:rPr>
                            <a:rPr lang="en-GB" b="0" i="1" smtClean="0">
                              <a:solidFill>
                                <a:srgbClr val="00B8A7"/>
                              </a:solidFill>
                              <a:latin typeface="Cambria Math" panose="02040503050406030204" pitchFamily="18" charset="0"/>
                            </a:rPr>
                            <m:t>𝑖</m:t>
                          </m:r>
                          <m:r>
                            <a:rPr lang="en-GB" b="0" i="1" smtClean="0">
                              <a:solidFill>
                                <a:srgbClr val="00B8A7"/>
                              </a:solidFill>
                              <a:latin typeface="Cambria Math" panose="02040503050406030204" pitchFamily="18" charset="0"/>
                            </a:rPr>
                            <m:t>=1</m:t>
                          </m:r>
                        </m:sub>
                        <m:sup>
                          <m:r>
                            <a:rPr lang="en-GB" b="0" i="1" smtClean="0">
                              <a:solidFill>
                                <a:srgbClr val="00B8A7"/>
                              </a:solidFill>
                              <a:latin typeface="Cambria Math" panose="02040503050406030204" pitchFamily="18" charset="0"/>
                            </a:rPr>
                            <m:t>𝑛</m:t>
                          </m:r>
                        </m:sup>
                        <m:e>
                          <m:r>
                            <a:rPr lang="en-GB" b="0" i="1" smtClean="0">
                              <a:solidFill>
                                <a:srgbClr val="FF54EA"/>
                              </a:solidFill>
                              <a:latin typeface="Cambria Math" panose="02040503050406030204" pitchFamily="18" charset="0"/>
                            </a:rPr>
                            <m:t>(</m:t>
                          </m:r>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𝜎</m:t>
                              </m:r>
                            </m:e>
                            <m:sub>
                              <m:r>
                                <a:rPr lang="en-GB" b="0" i="1" smtClean="0">
                                  <a:solidFill>
                                    <a:srgbClr val="FF54EA"/>
                                  </a:solidFill>
                                  <a:latin typeface="Cambria Math" panose="02040503050406030204" pitchFamily="18" charset="0"/>
                                </a:rPr>
                                <m:t>𝑖</m:t>
                              </m:r>
                            </m:sub>
                          </m:sSub>
                          <m:r>
                            <a:rPr lang="en-GB" b="0" i="1" smtClean="0">
                              <a:solidFill>
                                <a:srgbClr val="FF54EA"/>
                              </a:solidFill>
                              <a:latin typeface="Cambria Math" panose="02040503050406030204" pitchFamily="18" charset="0"/>
                            </a:rPr>
                            <m:t>−</m:t>
                          </m:r>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𝜎</m:t>
                              </m:r>
                            </m:e>
                            <m:sub>
                              <m:r>
                                <a:rPr lang="en-GB" b="0" i="1" smtClean="0">
                                  <a:solidFill>
                                    <a:srgbClr val="FF54EA"/>
                                  </a:solidFill>
                                  <a:latin typeface="Cambria Math" panose="02040503050406030204" pitchFamily="18" charset="0"/>
                                </a:rPr>
                                <m:t>𝑖</m:t>
                              </m:r>
                              <m:r>
                                <a:rPr lang="en-GB" b="0" i="1" smtClean="0">
                                  <a:solidFill>
                                    <a:srgbClr val="FF54EA"/>
                                  </a:solidFill>
                                  <a:latin typeface="Cambria Math" panose="02040503050406030204" pitchFamily="18" charset="0"/>
                                </a:rPr>
                                <m:t>+1</m:t>
                              </m:r>
                            </m:sub>
                          </m:sSub>
                          <m:r>
                            <a:rPr lang="en-GB" b="0" i="1" smtClean="0">
                              <a:solidFill>
                                <a:srgbClr val="FF54EA"/>
                              </a:solidFill>
                              <a:latin typeface="Cambria Math" panose="02040503050406030204" pitchFamily="18" charset="0"/>
                            </a:rPr>
                            <m:t>)</m:t>
                          </m:r>
                          <m:nary>
                            <m:naryPr>
                              <m:limLoc m:val="undOvr"/>
                              <m:ctrlPr>
                                <a:rPr lang="en-GB" b="0" i="1" smtClean="0">
                                  <a:solidFill>
                                    <a:srgbClr val="00B8A7"/>
                                  </a:solidFill>
                                  <a:latin typeface="Cambria Math" panose="02040503050406030204" pitchFamily="18" charset="0"/>
                                </a:rPr>
                              </m:ctrlPr>
                            </m:naryPr>
                            <m:sub>
                              <m:sSub>
                                <m:sSubPr>
                                  <m:ctrlPr>
                                    <a:rPr lang="en-GB" b="0" i="1" smtClean="0">
                                      <a:solidFill>
                                        <a:srgbClr val="00B8A7"/>
                                      </a:solidFill>
                                      <a:latin typeface="Cambria Math" panose="02040503050406030204" pitchFamily="18" charset="0"/>
                                    </a:rPr>
                                  </m:ctrlPr>
                                </m:sSubPr>
                                <m:e>
                                  <m:r>
                                    <m:rPr>
                                      <m:brk m:alnAt="24"/>
                                    </m:rPr>
                                    <a:rPr lang="en-GB" b="0" i="1" smtClean="0">
                                      <a:solidFill>
                                        <a:srgbClr val="00B8A7"/>
                                      </a:solidFill>
                                      <a:latin typeface="Cambria Math" panose="02040503050406030204" pitchFamily="18" charset="0"/>
                                    </a:rPr>
                                    <m:t>𝑆</m:t>
                                  </m:r>
                                </m:e>
                                <m:sub>
                                  <m:r>
                                    <m:rPr>
                                      <m:brk m:alnAt="24"/>
                                    </m:rPr>
                                    <a:rPr lang="en-GB" b="0" i="1" smtClean="0">
                                      <a:solidFill>
                                        <a:srgbClr val="00B8A7"/>
                                      </a:solidFill>
                                      <a:latin typeface="Cambria Math" panose="02040503050406030204" pitchFamily="18" charset="0"/>
                                    </a:rPr>
                                    <m:t>𝑖</m:t>
                                  </m:r>
                                </m:sub>
                              </m:sSub>
                            </m:sub>
                            <m:sup/>
                            <m:e>
                              <m:r>
                                <a:rPr lang="en-GB" b="0" i="1" smtClean="0">
                                  <a:solidFill>
                                    <a:srgbClr val="FF54EA"/>
                                  </a:solidFill>
                                  <a:latin typeface="Cambria Math" panose="02040503050406030204" pitchFamily="18" charset="0"/>
                                </a:rPr>
                                <m:t>𝑉</m:t>
                              </m:r>
                              <m:d>
                                <m:dPr>
                                  <m:ctrlPr>
                                    <a:rPr lang="en-GB" b="0" i="1" smtClean="0">
                                      <a:solidFill>
                                        <a:srgbClr val="FF54EA"/>
                                      </a:solidFill>
                                      <a:latin typeface="Cambria Math" panose="02040503050406030204" pitchFamily="18" charset="0"/>
                                    </a:rPr>
                                  </m:ctrlPr>
                                </m:dPr>
                                <m:e>
                                  <m:sSup>
                                    <m:sSupPr>
                                      <m:ctrlPr>
                                        <a:rPr lang="en-GB" b="1" i="1" smtClean="0">
                                          <a:solidFill>
                                            <a:srgbClr val="FF54EA"/>
                                          </a:solidFill>
                                          <a:latin typeface="Cambria Math" panose="02040503050406030204" pitchFamily="18" charset="0"/>
                                        </a:rPr>
                                      </m:ctrlPr>
                                    </m:sSupPr>
                                    <m:e>
                                      <m:r>
                                        <a:rPr lang="en-GB" b="1" i="1" smtClean="0">
                                          <a:solidFill>
                                            <a:srgbClr val="FF54EA"/>
                                          </a:solidFill>
                                          <a:latin typeface="Cambria Math" panose="02040503050406030204" pitchFamily="18" charset="0"/>
                                        </a:rPr>
                                        <m:t>𝒓</m:t>
                                      </m:r>
                                    </m:e>
                                    <m:sup>
                                      <m:r>
                                        <a:rPr lang="en-GB" b="1" i="1" smtClean="0">
                                          <a:solidFill>
                                            <a:srgbClr val="FF54EA"/>
                                          </a:solidFill>
                                          <a:latin typeface="Cambria Math" panose="02040503050406030204" pitchFamily="18" charset="0"/>
                                        </a:rPr>
                                        <m:t>′</m:t>
                                      </m:r>
                                    </m:sup>
                                  </m:sSup>
                                </m:e>
                              </m:d>
                              <m:sSub>
                                <m:sSubPr>
                                  <m:ctrlPr>
                                    <a:rPr lang="en-GB" b="1" i="1" smtClean="0">
                                      <a:solidFill>
                                        <a:srgbClr val="FF54EA"/>
                                      </a:solidFill>
                                      <a:latin typeface="Cambria Math" panose="02040503050406030204" pitchFamily="18" charset="0"/>
                                    </a:rPr>
                                  </m:ctrlPr>
                                </m:sSubPr>
                                <m:e>
                                  <m:r>
                                    <a:rPr lang="en-GB" b="1" i="1" smtClean="0">
                                      <a:solidFill>
                                        <a:srgbClr val="FF54EA"/>
                                      </a:solidFill>
                                      <a:latin typeface="Cambria Math" panose="02040503050406030204" pitchFamily="18" charset="0"/>
                                    </a:rPr>
                                    <m:t>𝒏</m:t>
                                  </m:r>
                                </m:e>
                                <m:sub>
                                  <m:r>
                                    <a:rPr lang="en-GB" b="1" i="1" smtClean="0">
                                      <a:solidFill>
                                        <a:srgbClr val="FF54EA"/>
                                      </a:solidFill>
                                      <a:latin typeface="Cambria Math" panose="02040503050406030204" pitchFamily="18" charset="0"/>
                                    </a:rPr>
                                    <m:t>𝒊</m:t>
                                  </m:r>
                                </m:sub>
                              </m:sSub>
                              <m:d>
                                <m:dPr>
                                  <m:ctrlPr>
                                    <a:rPr lang="en-GB" b="0" i="1" smtClean="0">
                                      <a:solidFill>
                                        <a:srgbClr val="FF54EA"/>
                                      </a:solidFill>
                                      <a:latin typeface="Cambria Math" panose="02040503050406030204" pitchFamily="18" charset="0"/>
                                    </a:rPr>
                                  </m:ctrlPr>
                                </m:dPr>
                                <m:e>
                                  <m:sSup>
                                    <m:sSupPr>
                                      <m:ctrlPr>
                                        <a:rPr lang="en-GB" b="1" i="1" smtClean="0">
                                          <a:solidFill>
                                            <a:srgbClr val="FF54EA"/>
                                          </a:solidFill>
                                          <a:latin typeface="Cambria Math" panose="02040503050406030204" pitchFamily="18" charset="0"/>
                                        </a:rPr>
                                      </m:ctrlPr>
                                    </m:sSupPr>
                                    <m:e>
                                      <m:r>
                                        <a:rPr lang="en-GB" b="1" i="1" smtClean="0">
                                          <a:solidFill>
                                            <a:srgbClr val="FF54EA"/>
                                          </a:solidFill>
                                          <a:latin typeface="Cambria Math" panose="02040503050406030204" pitchFamily="18" charset="0"/>
                                        </a:rPr>
                                        <m:t>𝒓</m:t>
                                      </m:r>
                                    </m:e>
                                    <m:sup>
                                      <m:r>
                                        <a:rPr lang="en-GB" b="1" i="1" smtClean="0">
                                          <a:solidFill>
                                            <a:srgbClr val="FF54EA"/>
                                          </a:solidFill>
                                          <a:latin typeface="Cambria Math" panose="02040503050406030204" pitchFamily="18" charset="0"/>
                                        </a:rPr>
                                        <m:t>′</m:t>
                                      </m:r>
                                    </m:sup>
                                  </m:sSup>
                                </m:e>
                              </m:d>
                              <m:r>
                                <a:rPr lang="en-GB" b="0" i="1" smtClean="0">
                                  <a:solidFill>
                                    <a:srgbClr val="FF54EA"/>
                                  </a:solidFill>
                                  <a:latin typeface="Cambria Math" panose="02040503050406030204" pitchFamily="18" charset="0"/>
                                </a:rPr>
                                <m:t>×</m:t>
                              </m:r>
                              <m:f>
                                <m:fPr>
                                  <m:ctrlPr>
                                    <a:rPr lang="en-GB" i="1" smtClean="0">
                                      <a:solidFill>
                                        <a:srgbClr val="FF54EA"/>
                                      </a:solidFill>
                                      <a:latin typeface="Cambria Math" panose="02040503050406030204" pitchFamily="18" charset="0"/>
                                      <a:ea typeface="Cambria" panose="02040503050406030204" pitchFamily="18" charset="0"/>
                                    </a:rPr>
                                  </m:ctrlPr>
                                </m:fPr>
                                <m:num>
                                  <m:r>
                                    <a:rPr lang="en-GB" b="1" i="1">
                                      <a:solidFill>
                                        <a:srgbClr val="FF54EA"/>
                                      </a:solidFill>
                                      <a:latin typeface="Cambria Math" panose="02040503050406030204" pitchFamily="18" charset="0"/>
                                      <a:ea typeface="Cambria" panose="02040503050406030204" pitchFamily="18" charset="0"/>
                                    </a:rPr>
                                    <m:t>𝒓</m:t>
                                  </m:r>
                                  <m:r>
                                    <a:rPr lang="en-GB" i="1">
                                      <a:solidFill>
                                        <a:srgbClr val="FF54EA"/>
                                      </a:solidFill>
                                      <a:latin typeface="Cambria Math" panose="02040503050406030204" pitchFamily="18" charset="0"/>
                                      <a:ea typeface="Cambria" panose="02040503050406030204" pitchFamily="18" charset="0"/>
                                    </a:rPr>
                                    <m:t>−</m:t>
                                  </m:r>
                                  <m:sSup>
                                    <m:sSupPr>
                                      <m:ctrlPr>
                                        <a:rPr lang="en-GB" i="1">
                                          <a:solidFill>
                                            <a:srgbClr val="FF54EA"/>
                                          </a:solidFill>
                                          <a:latin typeface="Cambria Math" panose="02040503050406030204" pitchFamily="18" charset="0"/>
                                          <a:ea typeface="Cambria" panose="02040503050406030204" pitchFamily="18" charset="0"/>
                                        </a:rPr>
                                      </m:ctrlPr>
                                    </m:sSupPr>
                                    <m:e>
                                      <m:r>
                                        <a:rPr lang="en-GB" b="1" i="1">
                                          <a:solidFill>
                                            <a:srgbClr val="FF54EA"/>
                                          </a:solidFill>
                                          <a:latin typeface="Cambria Math" panose="02040503050406030204" pitchFamily="18" charset="0"/>
                                          <a:ea typeface="Cambria" panose="02040503050406030204" pitchFamily="18" charset="0"/>
                                        </a:rPr>
                                        <m:t>𝒓</m:t>
                                      </m:r>
                                    </m:e>
                                    <m:sup>
                                      <m:r>
                                        <a:rPr lang="en-GB" i="1">
                                          <a:solidFill>
                                            <a:srgbClr val="FF54EA"/>
                                          </a:solidFill>
                                          <a:latin typeface="Cambria Math" panose="02040503050406030204" pitchFamily="18" charset="0"/>
                                          <a:ea typeface="Cambria" panose="02040503050406030204" pitchFamily="18" charset="0"/>
                                        </a:rPr>
                                        <m:t>′</m:t>
                                      </m:r>
                                    </m:sup>
                                  </m:sSup>
                                </m:num>
                                <m:den>
                                  <m:sSup>
                                    <m:sSupPr>
                                      <m:ctrlPr>
                                        <a:rPr lang="en-GB" i="1">
                                          <a:solidFill>
                                            <a:srgbClr val="FF54EA"/>
                                          </a:solidFill>
                                          <a:latin typeface="Cambria Math" panose="02040503050406030204" pitchFamily="18" charset="0"/>
                                          <a:ea typeface="Cambria" panose="02040503050406030204" pitchFamily="18" charset="0"/>
                                        </a:rPr>
                                      </m:ctrlPr>
                                    </m:sSupPr>
                                    <m:e>
                                      <m:d>
                                        <m:dPr>
                                          <m:begChr m:val="‖"/>
                                          <m:endChr m:val="‖"/>
                                          <m:ctrlPr>
                                            <a:rPr lang="en-GB" i="1">
                                              <a:solidFill>
                                                <a:srgbClr val="FF54EA"/>
                                              </a:solidFill>
                                              <a:latin typeface="Cambria Math" panose="02040503050406030204" pitchFamily="18" charset="0"/>
                                              <a:ea typeface="Cambria" panose="02040503050406030204" pitchFamily="18" charset="0"/>
                                            </a:rPr>
                                          </m:ctrlPr>
                                        </m:dPr>
                                        <m:e>
                                          <m:r>
                                            <a:rPr lang="en-GB" b="1" i="1">
                                              <a:solidFill>
                                                <a:srgbClr val="FF54EA"/>
                                              </a:solidFill>
                                              <a:latin typeface="Cambria Math" panose="02040503050406030204" pitchFamily="18" charset="0"/>
                                              <a:ea typeface="Cambria" panose="02040503050406030204" pitchFamily="18" charset="0"/>
                                            </a:rPr>
                                            <m:t>𝒓</m:t>
                                          </m:r>
                                          <m:r>
                                            <a:rPr lang="en-GB" i="1">
                                              <a:solidFill>
                                                <a:srgbClr val="FF54EA"/>
                                              </a:solidFill>
                                              <a:latin typeface="Cambria Math" panose="02040503050406030204" pitchFamily="18" charset="0"/>
                                              <a:ea typeface="Cambria" panose="02040503050406030204" pitchFamily="18" charset="0"/>
                                            </a:rPr>
                                            <m:t>−</m:t>
                                          </m:r>
                                          <m:sSup>
                                            <m:sSupPr>
                                              <m:ctrlPr>
                                                <a:rPr lang="en-GB" i="1">
                                                  <a:solidFill>
                                                    <a:srgbClr val="FF54EA"/>
                                                  </a:solidFill>
                                                  <a:latin typeface="Cambria Math" panose="02040503050406030204" pitchFamily="18" charset="0"/>
                                                  <a:ea typeface="Cambria" panose="02040503050406030204" pitchFamily="18" charset="0"/>
                                                </a:rPr>
                                              </m:ctrlPr>
                                            </m:sSupPr>
                                            <m:e>
                                              <m:r>
                                                <a:rPr lang="en-GB" b="1" i="1">
                                                  <a:solidFill>
                                                    <a:srgbClr val="FF54EA"/>
                                                  </a:solidFill>
                                                  <a:latin typeface="Cambria Math" panose="02040503050406030204" pitchFamily="18" charset="0"/>
                                                  <a:ea typeface="Cambria" panose="02040503050406030204" pitchFamily="18" charset="0"/>
                                                </a:rPr>
                                                <m:t>𝒓</m:t>
                                              </m:r>
                                            </m:e>
                                            <m:sup>
                                              <m:r>
                                                <a:rPr lang="en-GB" i="1">
                                                  <a:solidFill>
                                                    <a:srgbClr val="FF54EA"/>
                                                  </a:solidFill>
                                                  <a:latin typeface="Cambria Math" panose="02040503050406030204" pitchFamily="18" charset="0"/>
                                                  <a:ea typeface="Cambria" panose="02040503050406030204" pitchFamily="18" charset="0"/>
                                                </a:rPr>
                                                <m:t>′</m:t>
                                              </m:r>
                                            </m:sup>
                                          </m:sSup>
                                        </m:e>
                                      </m:d>
                                    </m:e>
                                    <m:sup>
                                      <m:r>
                                        <a:rPr lang="en-GB" i="1">
                                          <a:solidFill>
                                            <a:srgbClr val="FF54EA"/>
                                          </a:solidFill>
                                          <a:latin typeface="Cambria Math" panose="02040503050406030204" pitchFamily="18" charset="0"/>
                                          <a:ea typeface="Cambria" panose="02040503050406030204" pitchFamily="18" charset="0"/>
                                        </a:rPr>
                                        <m:t>3</m:t>
                                      </m:r>
                                    </m:sup>
                                  </m:sSup>
                                </m:den>
                              </m:f>
                              <m:r>
                                <m:rPr>
                                  <m:sty m:val="p"/>
                                </m:rPr>
                                <a:rPr lang="en-GB" smtClean="0">
                                  <a:solidFill>
                                    <a:srgbClr val="00B8A7"/>
                                  </a:solidFill>
                                  <a:latin typeface="Cambria Math" panose="02040503050406030204" pitchFamily="18" charset="0"/>
                                  <a:ea typeface="Cambria" panose="02040503050406030204" pitchFamily="18" charset="0"/>
                                </a:rPr>
                                <m:t>d</m:t>
                              </m:r>
                              <m:r>
                                <a:rPr lang="en-GB" b="0" i="1" smtClean="0">
                                  <a:solidFill>
                                    <a:srgbClr val="00B8A7"/>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30" name="TextBox 29">
                <a:extLst>
                  <a:ext uri="{FF2B5EF4-FFF2-40B4-BE49-F238E27FC236}">
                    <a16:creationId xmlns:a16="http://schemas.microsoft.com/office/drawing/2014/main" id="{AA521288-099F-4A68-9588-2B0B9C9FD096}"/>
                  </a:ext>
                </a:extLst>
              </p:cNvPr>
              <p:cNvSpPr txBox="1">
                <a:spLocks noRot="1" noChangeAspect="1" noMove="1" noResize="1" noEditPoints="1" noAdjustHandles="1" noChangeArrowheads="1" noChangeShapeType="1" noTextEdit="1"/>
              </p:cNvSpPr>
              <p:nvPr/>
            </p:nvSpPr>
            <p:spPr>
              <a:xfrm>
                <a:off x="4383572" y="1319113"/>
                <a:ext cx="6526017" cy="92307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5635E94C-7AF0-41B4-9AE4-5A7B8EC684E7}"/>
                  </a:ext>
                </a:extLst>
              </p:cNvPr>
              <p:cNvSpPr txBox="1"/>
              <p:nvPr/>
            </p:nvSpPr>
            <p:spPr>
              <a:xfrm>
                <a:off x="4383572" y="1320296"/>
                <a:ext cx="6526017" cy="92307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𝑩</m:t>
                      </m:r>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sSub>
                        <m:sSubPr>
                          <m:ctrlPr>
                            <a:rPr lang="en-GB" b="0" i="1" smtClean="0">
                              <a:solidFill>
                                <a:schemeClr val="accent2"/>
                              </a:solidFill>
                              <a:latin typeface="Cambria Math" panose="02040503050406030204" pitchFamily="18" charset="0"/>
                            </a:rPr>
                          </m:ctrlPr>
                        </m:sSubPr>
                        <m:e>
                          <m:r>
                            <a:rPr lang="en-GB" b="1" i="1" smtClean="0">
                              <a:solidFill>
                                <a:schemeClr val="accent2"/>
                              </a:solidFill>
                              <a:latin typeface="Cambria Math" panose="02040503050406030204" pitchFamily="18" charset="0"/>
                            </a:rPr>
                            <m:t>𝑩</m:t>
                          </m:r>
                        </m:e>
                        <m:sub>
                          <m:r>
                            <a:rPr lang="en-GB" b="0" i="1" smtClean="0">
                              <a:solidFill>
                                <a:schemeClr val="accent2"/>
                              </a:solidFill>
                              <a:latin typeface="Cambria Math" panose="02040503050406030204" pitchFamily="18" charset="0"/>
                            </a:rPr>
                            <m:t>∞</m:t>
                          </m:r>
                        </m:sub>
                      </m:sSub>
                      <m:d>
                        <m:dPr>
                          <m:ctrlPr>
                            <a:rPr lang="en-GB" b="0" i="1" smtClean="0">
                              <a:solidFill>
                                <a:schemeClr val="accent2"/>
                              </a:solidFill>
                              <a:latin typeface="Cambria Math" panose="02040503050406030204" pitchFamily="18" charset="0"/>
                            </a:rPr>
                          </m:ctrlPr>
                        </m:dPr>
                        <m:e>
                          <m:r>
                            <a:rPr lang="en-GB" b="1" i="1" smtClean="0">
                              <a:solidFill>
                                <a:schemeClr val="accent2"/>
                              </a:solidFill>
                              <a:latin typeface="Cambria Math" panose="02040503050406030204" pitchFamily="18" charset="0"/>
                            </a:rPr>
                            <m:t>𝒓</m:t>
                          </m:r>
                        </m:e>
                      </m:d>
                      <m:r>
                        <a:rPr lang="en-GB" b="0" i="1" smtClean="0">
                          <a:solidFill>
                            <a:schemeClr val="accent2"/>
                          </a:solidFill>
                          <a:latin typeface="Cambria Math" panose="02040503050406030204" pitchFamily="18" charset="0"/>
                        </a:rPr>
                        <m:t>−</m:t>
                      </m:r>
                      <m:f>
                        <m:fPr>
                          <m:ctrlPr>
                            <a:rPr lang="en-GB" b="0" i="1" smtClean="0">
                              <a:solidFill>
                                <a:srgbClr val="FF54EA"/>
                              </a:solidFill>
                              <a:latin typeface="Cambria Math" panose="02040503050406030204" pitchFamily="18" charset="0"/>
                            </a:rPr>
                          </m:ctrlPr>
                        </m:fPr>
                        <m:num>
                          <m:sSub>
                            <m:sSubPr>
                              <m:ctrlPr>
                                <a:rPr lang="en-GB" b="0" i="1" smtClean="0">
                                  <a:solidFill>
                                    <a:srgbClr val="FF54EA"/>
                                  </a:solidFill>
                                  <a:latin typeface="Cambria Math" panose="02040503050406030204" pitchFamily="18" charset="0"/>
                                </a:rPr>
                              </m:ctrlPr>
                            </m:sSubPr>
                            <m:e>
                              <m:r>
                                <a:rPr lang="en-GB" b="0" i="1" smtClean="0">
                                  <a:solidFill>
                                    <a:srgbClr val="FF54EA"/>
                                  </a:solidFill>
                                  <a:latin typeface="Cambria Math" panose="02040503050406030204" pitchFamily="18" charset="0"/>
                                </a:rPr>
                                <m:t>𝜇</m:t>
                              </m:r>
                            </m:e>
                            <m:sub>
                              <m:r>
                                <a:rPr lang="en-GB" b="0" i="1" smtClean="0">
                                  <a:solidFill>
                                    <a:srgbClr val="FF54EA"/>
                                  </a:solidFill>
                                  <a:latin typeface="Cambria Math" panose="02040503050406030204" pitchFamily="18" charset="0"/>
                                </a:rPr>
                                <m:t>0</m:t>
                              </m:r>
                            </m:sub>
                          </m:sSub>
                        </m:num>
                        <m:den>
                          <m:r>
                            <a:rPr lang="en-GB" b="0" i="1" smtClean="0">
                              <a:solidFill>
                                <a:srgbClr val="FF54EA"/>
                              </a:solidFill>
                              <a:latin typeface="Cambria Math" panose="02040503050406030204" pitchFamily="18" charset="0"/>
                            </a:rPr>
                            <m:t>4</m:t>
                          </m:r>
                          <m:r>
                            <a:rPr lang="en-GB" b="0" i="1" smtClean="0">
                              <a:solidFill>
                                <a:srgbClr val="FF54EA"/>
                              </a:solidFill>
                              <a:latin typeface="Cambria Math" panose="02040503050406030204" pitchFamily="18" charset="0"/>
                            </a:rPr>
                            <m:t>𝜋</m:t>
                          </m:r>
                        </m:den>
                      </m:f>
                      <m:nary>
                        <m:naryPr>
                          <m:chr m:val="∑"/>
                          <m:ctrlPr>
                            <a:rPr lang="en-GB" b="0" i="1" smtClean="0">
                              <a:solidFill>
                                <a:srgbClr val="00B8A7"/>
                              </a:solidFill>
                              <a:latin typeface="Cambria Math" panose="02040503050406030204" pitchFamily="18" charset="0"/>
                            </a:rPr>
                          </m:ctrlPr>
                        </m:naryPr>
                        <m:sub>
                          <m:r>
                            <m:rPr>
                              <m:brk m:alnAt="23"/>
                            </m:rPr>
                            <a:rPr lang="en-GB" b="0" i="1" smtClean="0">
                              <a:solidFill>
                                <a:srgbClr val="00B8A7"/>
                              </a:solidFill>
                              <a:latin typeface="Cambria Math" panose="02040503050406030204" pitchFamily="18" charset="0"/>
                            </a:rPr>
                            <m:t>𝑖</m:t>
                          </m:r>
                          <m:r>
                            <a:rPr lang="en-GB" b="0" i="1" smtClean="0">
                              <a:solidFill>
                                <a:srgbClr val="00B8A7"/>
                              </a:solidFill>
                              <a:latin typeface="Cambria Math" panose="02040503050406030204" pitchFamily="18" charset="0"/>
                            </a:rPr>
                            <m:t>=1</m:t>
                          </m:r>
                        </m:sub>
                        <m:sup>
                          <m:r>
                            <a:rPr lang="en-GB" b="0" i="1" smtClean="0">
                              <a:solidFill>
                                <a:srgbClr val="00B8A7"/>
                              </a:solidFill>
                              <a:latin typeface="Cambria Math" panose="02040503050406030204" pitchFamily="18" charset="0"/>
                            </a:rPr>
                            <m:t>𝑛</m:t>
                          </m:r>
                        </m:sup>
                        <m:e>
                          <m:r>
                            <a:rPr lang="en-GB" b="0" i="1" smtClean="0">
                              <a:solidFill>
                                <a:srgbClr val="FF54EA"/>
                              </a:solidFill>
                              <a:latin typeface="Cambria Math" panose="02040503050406030204" pitchFamily="18" charset="0"/>
                            </a:rPr>
                            <m:t>(</m:t>
                          </m:r>
                          <m:sSub>
                            <m:sSubPr>
                              <m:ctrlPr>
                                <a:rPr lang="en-GB" b="0" i="1" smtClean="0">
                                  <a:solidFill>
                                    <a:srgbClr val="5E9EFF"/>
                                  </a:solidFill>
                                  <a:latin typeface="Cambria Math" panose="02040503050406030204" pitchFamily="18" charset="0"/>
                                </a:rPr>
                              </m:ctrlPr>
                            </m:sSubPr>
                            <m:e>
                              <m:r>
                                <a:rPr lang="en-GB" b="0" i="1" smtClean="0">
                                  <a:solidFill>
                                    <a:srgbClr val="5E9EFF"/>
                                  </a:solidFill>
                                  <a:latin typeface="Cambria Math" panose="02040503050406030204" pitchFamily="18" charset="0"/>
                                </a:rPr>
                                <m:t>𝜎</m:t>
                              </m:r>
                            </m:e>
                            <m:sub>
                              <m:r>
                                <a:rPr lang="en-GB" b="0" i="1" smtClean="0">
                                  <a:solidFill>
                                    <a:srgbClr val="5E9EFF"/>
                                  </a:solidFill>
                                  <a:latin typeface="Cambria Math" panose="02040503050406030204" pitchFamily="18" charset="0"/>
                                </a:rPr>
                                <m:t>𝑖</m:t>
                              </m:r>
                            </m:sub>
                          </m:sSub>
                          <m:r>
                            <a:rPr lang="en-GB" b="0" i="1" smtClean="0">
                              <a:solidFill>
                                <a:srgbClr val="FF54EA"/>
                              </a:solidFill>
                              <a:latin typeface="Cambria Math" panose="02040503050406030204" pitchFamily="18" charset="0"/>
                            </a:rPr>
                            <m:t>−</m:t>
                          </m:r>
                          <m:sSub>
                            <m:sSubPr>
                              <m:ctrlPr>
                                <a:rPr lang="en-GB" b="0" i="1" smtClean="0">
                                  <a:solidFill>
                                    <a:srgbClr val="5E9EFF"/>
                                  </a:solidFill>
                                  <a:latin typeface="Cambria Math" panose="02040503050406030204" pitchFamily="18" charset="0"/>
                                </a:rPr>
                              </m:ctrlPr>
                            </m:sSubPr>
                            <m:e>
                              <m:r>
                                <a:rPr lang="en-GB" b="0" i="1" smtClean="0">
                                  <a:solidFill>
                                    <a:srgbClr val="5E9EFF"/>
                                  </a:solidFill>
                                  <a:latin typeface="Cambria Math" panose="02040503050406030204" pitchFamily="18" charset="0"/>
                                </a:rPr>
                                <m:t>𝜎</m:t>
                              </m:r>
                            </m:e>
                            <m:sub>
                              <m:r>
                                <a:rPr lang="en-GB" b="0" i="1" smtClean="0">
                                  <a:solidFill>
                                    <a:srgbClr val="5E9EFF"/>
                                  </a:solidFill>
                                  <a:latin typeface="Cambria Math" panose="02040503050406030204" pitchFamily="18" charset="0"/>
                                </a:rPr>
                                <m:t>𝑖</m:t>
                              </m:r>
                              <m:r>
                                <a:rPr lang="en-GB" b="0" i="1" smtClean="0">
                                  <a:solidFill>
                                    <a:srgbClr val="5E9EFF"/>
                                  </a:solidFill>
                                  <a:latin typeface="Cambria Math" panose="02040503050406030204" pitchFamily="18" charset="0"/>
                                </a:rPr>
                                <m:t>+1</m:t>
                              </m:r>
                            </m:sub>
                          </m:sSub>
                          <m:r>
                            <a:rPr lang="en-GB" b="0" i="1" smtClean="0">
                              <a:solidFill>
                                <a:srgbClr val="FF54EA"/>
                              </a:solidFill>
                              <a:latin typeface="Cambria Math" panose="02040503050406030204" pitchFamily="18" charset="0"/>
                            </a:rPr>
                            <m:t>)</m:t>
                          </m:r>
                          <m:nary>
                            <m:naryPr>
                              <m:limLoc m:val="undOvr"/>
                              <m:ctrlPr>
                                <a:rPr lang="en-GB" b="0" i="1" smtClean="0">
                                  <a:solidFill>
                                    <a:srgbClr val="00B8A7"/>
                                  </a:solidFill>
                                  <a:latin typeface="Cambria Math" panose="02040503050406030204" pitchFamily="18" charset="0"/>
                                </a:rPr>
                              </m:ctrlPr>
                            </m:naryPr>
                            <m:sub>
                              <m:sSub>
                                <m:sSubPr>
                                  <m:ctrlPr>
                                    <a:rPr lang="en-GB" b="0" i="1" smtClean="0">
                                      <a:solidFill>
                                        <a:srgbClr val="00B8A7"/>
                                      </a:solidFill>
                                      <a:latin typeface="Cambria Math" panose="02040503050406030204" pitchFamily="18" charset="0"/>
                                    </a:rPr>
                                  </m:ctrlPr>
                                </m:sSubPr>
                                <m:e>
                                  <m:r>
                                    <m:rPr>
                                      <m:brk m:alnAt="24"/>
                                    </m:rPr>
                                    <a:rPr lang="en-GB" b="0" i="1" smtClean="0">
                                      <a:solidFill>
                                        <a:srgbClr val="00B8A7"/>
                                      </a:solidFill>
                                      <a:latin typeface="Cambria Math" panose="02040503050406030204" pitchFamily="18" charset="0"/>
                                    </a:rPr>
                                    <m:t>𝑆</m:t>
                                  </m:r>
                                </m:e>
                                <m:sub>
                                  <m:r>
                                    <m:rPr>
                                      <m:brk m:alnAt="24"/>
                                    </m:rPr>
                                    <a:rPr lang="en-GB" b="0" i="1" smtClean="0">
                                      <a:solidFill>
                                        <a:srgbClr val="00B8A7"/>
                                      </a:solidFill>
                                      <a:latin typeface="Cambria Math" panose="02040503050406030204" pitchFamily="18" charset="0"/>
                                    </a:rPr>
                                    <m:t>𝑖</m:t>
                                  </m:r>
                                </m:sub>
                              </m:sSub>
                            </m:sub>
                            <m:sup/>
                            <m:e>
                              <m:r>
                                <a:rPr lang="en-GB" b="0" i="1" smtClean="0">
                                  <a:solidFill>
                                    <a:srgbClr val="FF54EA"/>
                                  </a:solidFill>
                                  <a:latin typeface="Cambria Math" panose="02040503050406030204" pitchFamily="18" charset="0"/>
                                </a:rPr>
                                <m:t>𝑉</m:t>
                              </m:r>
                              <m:d>
                                <m:dPr>
                                  <m:ctrlPr>
                                    <a:rPr lang="en-GB" b="0" i="1" smtClean="0">
                                      <a:solidFill>
                                        <a:srgbClr val="FF54EA"/>
                                      </a:solidFill>
                                      <a:latin typeface="Cambria Math" panose="02040503050406030204" pitchFamily="18" charset="0"/>
                                    </a:rPr>
                                  </m:ctrlPr>
                                </m:dPr>
                                <m:e>
                                  <m:sSup>
                                    <m:sSupPr>
                                      <m:ctrlPr>
                                        <a:rPr lang="en-GB" b="1" i="1" smtClean="0">
                                          <a:solidFill>
                                            <a:srgbClr val="FF54EA"/>
                                          </a:solidFill>
                                          <a:latin typeface="Cambria Math" panose="02040503050406030204" pitchFamily="18" charset="0"/>
                                        </a:rPr>
                                      </m:ctrlPr>
                                    </m:sSupPr>
                                    <m:e>
                                      <m:r>
                                        <a:rPr lang="en-GB" b="1" i="1" smtClean="0">
                                          <a:solidFill>
                                            <a:srgbClr val="FF54EA"/>
                                          </a:solidFill>
                                          <a:latin typeface="Cambria Math" panose="02040503050406030204" pitchFamily="18" charset="0"/>
                                        </a:rPr>
                                        <m:t>𝒓</m:t>
                                      </m:r>
                                    </m:e>
                                    <m:sup>
                                      <m:r>
                                        <a:rPr lang="en-GB" b="1" i="1" smtClean="0">
                                          <a:solidFill>
                                            <a:srgbClr val="FF54EA"/>
                                          </a:solidFill>
                                          <a:latin typeface="Cambria Math" panose="02040503050406030204" pitchFamily="18" charset="0"/>
                                        </a:rPr>
                                        <m:t>′</m:t>
                                      </m:r>
                                    </m:sup>
                                  </m:sSup>
                                </m:e>
                              </m:d>
                              <m:sSub>
                                <m:sSubPr>
                                  <m:ctrlPr>
                                    <a:rPr lang="en-GB" b="1" i="1" smtClean="0">
                                      <a:solidFill>
                                        <a:srgbClr val="5E9EFF"/>
                                      </a:solidFill>
                                      <a:latin typeface="Cambria Math" panose="02040503050406030204" pitchFamily="18" charset="0"/>
                                    </a:rPr>
                                  </m:ctrlPr>
                                </m:sSubPr>
                                <m:e>
                                  <m:r>
                                    <a:rPr lang="en-GB" b="1" i="1" smtClean="0">
                                      <a:solidFill>
                                        <a:srgbClr val="5E9EFF"/>
                                      </a:solidFill>
                                      <a:latin typeface="Cambria Math" panose="02040503050406030204" pitchFamily="18" charset="0"/>
                                    </a:rPr>
                                    <m:t>𝒏</m:t>
                                  </m:r>
                                </m:e>
                                <m:sub>
                                  <m:r>
                                    <a:rPr lang="en-GB" b="1" i="1" smtClean="0">
                                      <a:solidFill>
                                        <a:srgbClr val="5E9EFF"/>
                                      </a:solidFill>
                                      <a:latin typeface="Cambria Math" panose="02040503050406030204" pitchFamily="18" charset="0"/>
                                    </a:rPr>
                                    <m:t>𝒊</m:t>
                                  </m:r>
                                </m:sub>
                              </m:sSub>
                              <m:d>
                                <m:dPr>
                                  <m:ctrlPr>
                                    <a:rPr lang="en-GB" b="0" i="1" smtClean="0">
                                      <a:solidFill>
                                        <a:srgbClr val="5E9EFF"/>
                                      </a:solidFill>
                                      <a:latin typeface="Cambria Math" panose="02040503050406030204" pitchFamily="18" charset="0"/>
                                    </a:rPr>
                                  </m:ctrlPr>
                                </m:dPr>
                                <m:e>
                                  <m:sSup>
                                    <m:sSupPr>
                                      <m:ctrlPr>
                                        <a:rPr lang="en-GB" b="1" i="1" smtClean="0">
                                          <a:solidFill>
                                            <a:srgbClr val="5E9EFF"/>
                                          </a:solidFill>
                                          <a:latin typeface="Cambria Math" panose="02040503050406030204" pitchFamily="18" charset="0"/>
                                        </a:rPr>
                                      </m:ctrlPr>
                                    </m:sSupPr>
                                    <m:e>
                                      <m:r>
                                        <a:rPr lang="en-GB" b="1" i="1" smtClean="0">
                                          <a:solidFill>
                                            <a:srgbClr val="5E9EFF"/>
                                          </a:solidFill>
                                          <a:latin typeface="Cambria Math" panose="02040503050406030204" pitchFamily="18" charset="0"/>
                                        </a:rPr>
                                        <m:t>𝒓</m:t>
                                      </m:r>
                                    </m:e>
                                    <m:sup>
                                      <m:r>
                                        <a:rPr lang="en-GB" b="1" i="1" smtClean="0">
                                          <a:solidFill>
                                            <a:srgbClr val="5E9EFF"/>
                                          </a:solidFill>
                                          <a:latin typeface="Cambria Math" panose="02040503050406030204" pitchFamily="18" charset="0"/>
                                        </a:rPr>
                                        <m:t>′</m:t>
                                      </m:r>
                                    </m:sup>
                                  </m:sSup>
                                </m:e>
                              </m:d>
                              <m:r>
                                <a:rPr lang="en-GB" b="0" i="1" smtClean="0">
                                  <a:solidFill>
                                    <a:srgbClr val="FF54EA"/>
                                  </a:solidFill>
                                  <a:latin typeface="Cambria Math" panose="02040503050406030204" pitchFamily="18" charset="0"/>
                                </a:rPr>
                                <m:t>×</m:t>
                              </m:r>
                              <m:f>
                                <m:fPr>
                                  <m:ctrlPr>
                                    <a:rPr lang="en-GB" i="1" smtClean="0">
                                      <a:solidFill>
                                        <a:srgbClr val="5E9EFF"/>
                                      </a:solidFill>
                                      <a:latin typeface="Cambria Math" panose="02040503050406030204" pitchFamily="18" charset="0"/>
                                      <a:ea typeface="Cambria" panose="02040503050406030204" pitchFamily="18" charset="0"/>
                                    </a:rPr>
                                  </m:ctrlPr>
                                </m:fPr>
                                <m:num>
                                  <m:r>
                                    <a:rPr lang="en-GB" b="1" i="1">
                                      <a:solidFill>
                                        <a:srgbClr val="5E9EFF"/>
                                      </a:solidFill>
                                      <a:latin typeface="Cambria Math" panose="02040503050406030204" pitchFamily="18" charset="0"/>
                                      <a:ea typeface="Cambria" panose="02040503050406030204" pitchFamily="18" charset="0"/>
                                    </a:rPr>
                                    <m:t>𝒓</m:t>
                                  </m:r>
                                  <m:r>
                                    <a:rPr lang="en-GB" i="1">
                                      <a:solidFill>
                                        <a:srgbClr val="5E9EFF"/>
                                      </a:solidFill>
                                      <a:latin typeface="Cambria Math" panose="02040503050406030204" pitchFamily="18" charset="0"/>
                                      <a:ea typeface="Cambria" panose="02040503050406030204" pitchFamily="18" charset="0"/>
                                    </a:rPr>
                                    <m:t>−</m:t>
                                  </m:r>
                                  <m:sSup>
                                    <m:sSupPr>
                                      <m:ctrlPr>
                                        <a:rPr lang="en-GB" i="1">
                                          <a:solidFill>
                                            <a:srgbClr val="5E9EFF"/>
                                          </a:solidFill>
                                          <a:latin typeface="Cambria Math" panose="02040503050406030204" pitchFamily="18" charset="0"/>
                                          <a:ea typeface="Cambria" panose="02040503050406030204" pitchFamily="18" charset="0"/>
                                        </a:rPr>
                                      </m:ctrlPr>
                                    </m:sSupPr>
                                    <m:e>
                                      <m:r>
                                        <a:rPr lang="en-GB" b="1" i="1">
                                          <a:solidFill>
                                            <a:srgbClr val="5E9EFF"/>
                                          </a:solidFill>
                                          <a:latin typeface="Cambria Math" panose="02040503050406030204" pitchFamily="18" charset="0"/>
                                          <a:ea typeface="Cambria" panose="02040503050406030204" pitchFamily="18" charset="0"/>
                                        </a:rPr>
                                        <m:t>𝒓</m:t>
                                      </m:r>
                                    </m:e>
                                    <m:sup>
                                      <m:r>
                                        <a:rPr lang="en-GB" i="1">
                                          <a:solidFill>
                                            <a:srgbClr val="5E9EFF"/>
                                          </a:solidFill>
                                          <a:latin typeface="Cambria Math" panose="02040503050406030204" pitchFamily="18" charset="0"/>
                                          <a:ea typeface="Cambria" panose="02040503050406030204" pitchFamily="18" charset="0"/>
                                        </a:rPr>
                                        <m:t>′</m:t>
                                      </m:r>
                                    </m:sup>
                                  </m:sSup>
                                </m:num>
                                <m:den>
                                  <m:sSup>
                                    <m:sSupPr>
                                      <m:ctrlPr>
                                        <a:rPr lang="en-GB" i="1">
                                          <a:solidFill>
                                            <a:srgbClr val="5E9EFF"/>
                                          </a:solidFill>
                                          <a:latin typeface="Cambria Math" panose="02040503050406030204" pitchFamily="18" charset="0"/>
                                          <a:ea typeface="Cambria" panose="02040503050406030204" pitchFamily="18" charset="0"/>
                                        </a:rPr>
                                      </m:ctrlPr>
                                    </m:sSupPr>
                                    <m:e>
                                      <m:d>
                                        <m:dPr>
                                          <m:begChr m:val="‖"/>
                                          <m:endChr m:val="‖"/>
                                          <m:ctrlPr>
                                            <a:rPr lang="en-GB" i="1">
                                              <a:solidFill>
                                                <a:srgbClr val="5E9EFF"/>
                                              </a:solidFill>
                                              <a:latin typeface="Cambria Math" panose="02040503050406030204" pitchFamily="18" charset="0"/>
                                              <a:ea typeface="Cambria" panose="02040503050406030204" pitchFamily="18" charset="0"/>
                                            </a:rPr>
                                          </m:ctrlPr>
                                        </m:dPr>
                                        <m:e>
                                          <m:r>
                                            <a:rPr lang="en-GB" b="1" i="1">
                                              <a:solidFill>
                                                <a:srgbClr val="5E9EFF"/>
                                              </a:solidFill>
                                              <a:latin typeface="Cambria Math" panose="02040503050406030204" pitchFamily="18" charset="0"/>
                                              <a:ea typeface="Cambria" panose="02040503050406030204" pitchFamily="18" charset="0"/>
                                            </a:rPr>
                                            <m:t>𝒓</m:t>
                                          </m:r>
                                          <m:r>
                                            <a:rPr lang="en-GB" i="1">
                                              <a:solidFill>
                                                <a:srgbClr val="5E9EFF"/>
                                              </a:solidFill>
                                              <a:latin typeface="Cambria Math" panose="02040503050406030204" pitchFamily="18" charset="0"/>
                                              <a:ea typeface="Cambria" panose="02040503050406030204" pitchFamily="18" charset="0"/>
                                            </a:rPr>
                                            <m:t>−</m:t>
                                          </m:r>
                                          <m:sSup>
                                            <m:sSupPr>
                                              <m:ctrlPr>
                                                <a:rPr lang="en-GB" i="1">
                                                  <a:solidFill>
                                                    <a:srgbClr val="5E9EFF"/>
                                                  </a:solidFill>
                                                  <a:latin typeface="Cambria Math" panose="02040503050406030204" pitchFamily="18" charset="0"/>
                                                  <a:ea typeface="Cambria" panose="02040503050406030204" pitchFamily="18" charset="0"/>
                                                </a:rPr>
                                              </m:ctrlPr>
                                            </m:sSupPr>
                                            <m:e>
                                              <m:r>
                                                <a:rPr lang="en-GB" b="1" i="1">
                                                  <a:solidFill>
                                                    <a:srgbClr val="5E9EFF"/>
                                                  </a:solidFill>
                                                  <a:latin typeface="Cambria Math" panose="02040503050406030204" pitchFamily="18" charset="0"/>
                                                  <a:ea typeface="Cambria" panose="02040503050406030204" pitchFamily="18" charset="0"/>
                                                </a:rPr>
                                                <m:t>𝒓</m:t>
                                              </m:r>
                                            </m:e>
                                            <m:sup>
                                              <m:r>
                                                <a:rPr lang="en-GB" i="1">
                                                  <a:solidFill>
                                                    <a:srgbClr val="5E9EFF"/>
                                                  </a:solidFill>
                                                  <a:latin typeface="Cambria Math" panose="02040503050406030204" pitchFamily="18" charset="0"/>
                                                  <a:ea typeface="Cambria" panose="02040503050406030204" pitchFamily="18" charset="0"/>
                                                </a:rPr>
                                                <m:t>′</m:t>
                                              </m:r>
                                            </m:sup>
                                          </m:sSup>
                                        </m:e>
                                      </m:d>
                                    </m:e>
                                    <m:sup>
                                      <m:r>
                                        <a:rPr lang="en-GB" i="1">
                                          <a:solidFill>
                                            <a:srgbClr val="5E9EFF"/>
                                          </a:solidFill>
                                          <a:latin typeface="Cambria Math" panose="02040503050406030204" pitchFamily="18" charset="0"/>
                                          <a:ea typeface="Cambria" panose="02040503050406030204" pitchFamily="18" charset="0"/>
                                        </a:rPr>
                                        <m:t>3</m:t>
                                      </m:r>
                                    </m:sup>
                                  </m:sSup>
                                </m:den>
                              </m:f>
                              <m:r>
                                <m:rPr>
                                  <m:sty m:val="p"/>
                                </m:rPr>
                                <a:rPr lang="en-GB" smtClean="0">
                                  <a:solidFill>
                                    <a:srgbClr val="00B8A7"/>
                                  </a:solidFill>
                                  <a:latin typeface="Cambria Math" panose="02040503050406030204" pitchFamily="18" charset="0"/>
                                  <a:ea typeface="Cambria" panose="02040503050406030204" pitchFamily="18" charset="0"/>
                                </a:rPr>
                                <m:t>d</m:t>
                              </m:r>
                              <m:r>
                                <a:rPr lang="en-GB" b="0" i="1" smtClean="0">
                                  <a:solidFill>
                                    <a:srgbClr val="00B8A7"/>
                                  </a:solidFill>
                                  <a:latin typeface="Cambria Math" panose="02040503050406030204" pitchFamily="18" charset="0"/>
                                  <a:ea typeface="Cambria" panose="02040503050406030204" pitchFamily="18" charset="0"/>
                                </a:rPr>
                                <m:t>𝑆</m:t>
                              </m:r>
                            </m:e>
                          </m:nary>
                        </m:e>
                      </m:nary>
                    </m:oMath>
                  </m:oMathPara>
                </a14:m>
                <a:endParaRPr lang="en-GB" dirty="0">
                  <a:solidFill>
                    <a:schemeClr val="accent2"/>
                  </a:solidFill>
                </a:endParaRPr>
              </a:p>
            </p:txBody>
          </p:sp>
        </mc:Choice>
        <mc:Fallback>
          <p:sp>
            <p:nvSpPr>
              <p:cNvPr id="31" name="TextBox 30">
                <a:extLst>
                  <a:ext uri="{FF2B5EF4-FFF2-40B4-BE49-F238E27FC236}">
                    <a16:creationId xmlns:a16="http://schemas.microsoft.com/office/drawing/2014/main" id="{5635E94C-7AF0-41B4-9AE4-5A7B8EC684E7}"/>
                  </a:ext>
                </a:extLst>
              </p:cNvPr>
              <p:cNvSpPr txBox="1">
                <a:spLocks noRot="1" noChangeAspect="1" noMove="1" noResize="1" noEditPoints="1" noAdjustHandles="1" noChangeArrowheads="1" noChangeShapeType="1" noTextEdit="1"/>
              </p:cNvSpPr>
              <p:nvPr/>
            </p:nvSpPr>
            <p:spPr>
              <a:xfrm>
                <a:off x="4383572" y="1320296"/>
                <a:ext cx="6526017" cy="923073"/>
              </a:xfrm>
              <a:prstGeom prst="rect">
                <a:avLst/>
              </a:prstGeom>
              <a:blipFill>
                <a:blip r:embed="rId11"/>
                <a:stretch>
                  <a:fillRect/>
                </a:stretch>
              </a:blipFill>
            </p:spPr>
            <p:txBody>
              <a:bodyPr/>
              <a:lstStyle/>
              <a:p>
                <a:r>
                  <a:rPr lang="en-GB">
                    <a:noFill/>
                  </a:rPr>
                  <a:t> </a:t>
                </a:r>
              </a:p>
            </p:txBody>
          </p:sp>
        </mc:Fallback>
      </mc:AlternateContent>
      <p:sp>
        <p:nvSpPr>
          <p:cNvPr id="37" name="Rectangle 36">
            <a:extLst>
              <a:ext uri="{FF2B5EF4-FFF2-40B4-BE49-F238E27FC236}">
                <a16:creationId xmlns:a16="http://schemas.microsoft.com/office/drawing/2014/main" id="{B73E2878-FAB2-484F-B290-C9D47DBB084E}"/>
              </a:ext>
            </a:extLst>
          </p:cNvPr>
          <p:cNvSpPr/>
          <p:nvPr/>
        </p:nvSpPr>
        <p:spPr>
          <a:xfrm>
            <a:off x="387926" y="4574116"/>
            <a:ext cx="8395855" cy="742950"/>
          </a:xfrm>
          <a:prstGeom prst="rect">
            <a:avLst/>
          </a:prstGeom>
          <a:noFill/>
          <a:ln w="19050">
            <a:solidFill>
              <a:srgbClr val="00B8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8A7"/>
              </a:solidFill>
            </a:endParaRPr>
          </a:p>
        </p:txBody>
      </p:sp>
    </p:spTree>
    <p:extLst>
      <p:ext uri="{BB962C8B-B14F-4D97-AF65-F5344CB8AC3E}">
        <p14:creationId xmlns:p14="http://schemas.microsoft.com/office/powerpoint/2010/main" val="19146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indefinite"/>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p:bldP spid="25" grpId="0"/>
      <p:bldP spid="26" grpId="0" animBg="1"/>
      <p:bldP spid="29" grpId="0"/>
      <p:bldP spid="28" grpId="0"/>
      <p:bldP spid="30" grpId="0"/>
      <p:bldP spid="31" grpId="0"/>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Forward models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p:sp>
        <p:nvSpPr>
          <p:cNvPr id="10" name="TextBox 9">
            <a:extLst>
              <a:ext uri="{FF2B5EF4-FFF2-40B4-BE49-F238E27FC236}">
                <a16:creationId xmlns:a16="http://schemas.microsoft.com/office/drawing/2014/main" id="{9D0FA419-BEFB-409B-8055-776CDE23728B}"/>
              </a:ext>
            </a:extLst>
          </p:cNvPr>
          <p:cNvSpPr txBox="1"/>
          <p:nvPr/>
        </p:nvSpPr>
        <p:spPr>
          <a:xfrm>
            <a:off x="516834" y="939552"/>
            <a:ext cx="11065566" cy="369332"/>
          </a:xfrm>
          <a:prstGeom prst="rect">
            <a:avLst/>
          </a:prstGeom>
          <a:noFill/>
        </p:spPr>
        <p:txBody>
          <a:bodyPr wrap="square" rtlCol="0">
            <a:spAutoFit/>
          </a:bodyPr>
          <a:lstStyle/>
          <a:p>
            <a:r>
              <a:rPr lang="en-GB" dirty="0">
                <a:solidFill>
                  <a:schemeClr val="accent2"/>
                </a:solidFill>
              </a:rPr>
              <a:t>Various approximations to the problem are available.</a:t>
            </a:r>
          </a:p>
        </p:txBody>
      </p:sp>
      <p:pic>
        <p:nvPicPr>
          <p:cNvPr id="4" name="Picture 3">
            <a:extLst>
              <a:ext uri="{FF2B5EF4-FFF2-40B4-BE49-F238E27FC236}">
                <a16:creationId xmlns:a16="http://schemas.microsoft.com/office/drawing/2014/main" id="{05FF3891-9443-4A2C-98D0-89777AFCB617}"/>
              </a:ext>
            </a:extLst>
          </p:cNvPr>
          <p:cNvPicPr>
            <a:picLocks noChangeAspect="1"/>
          </p:cNvPicPr>
          <p:nvPr/>
        </p:nvPicPr>
        <p:blipFill>
          <a:blip r:embed="rId2"/>
          <a:stretch>
            <a:fillRect/>
          </a:stretch>
        </p:blipFill>
        <p:spPr>
          <a:xfrm>
            <a:off x="2012524" y="1869217"/>
            <a:ext cx="1540687" cy="1893258"/>
          </a:xfrm>
          <a:prstGeom prst="rect">
            <a:avLst/>
          </a:prstGeom>
        </p:spPr>
      </p:pic>
      <p:pic>
        <p:nvPicPr>
          <p:cNvPr id="8" name="Picture 7">
            <a:extLst>
              <a:ext uri="{FF2B5EF4-FFF2-40B4-BE49-F238E27FC236}">
                <a16:creationId xmlns:a16="http://schemas.microsoft.com/office/drawing/2014/main" id="{71519EFF-B3C8-4F48-8BE9-07544988C018}"/>
              </a:ext>
            </a:extLst>
          </p:cNvPr>
          <p:cNvPicPr>
            <a:picLocks noChangeAspect="1"/>
          </p:cNvPicPr>
          <p:nvPr/>
        </p:nvPicPr>
        <p:blipFill>
          <a:blip r:embed="rId3"/>
          <a:stretch>
            <a:fillRect/>
          </a:stretch>
        </p:blipFill>
        <p:spPr>
          <a:xfrm>
            <a:off x="3553364" y="1869217"/>
            <a:ext cx="1511708" cy="1888427"/>
          </a:xfrm>
          <a:prstGeom prst="rect">
            <a:avLst/>
          </a:prstGeom>
        </p:spPr>
      </p:pic>
      <p:pic>
        <p:nvPicPr>
          <p:cNvPr id="11" name="Picture 10">
            <a:extLst>
              <a:ext uri="{FF2B5EF4-FFF2-40B4-BE49-F238E27FC236}">
                <a16:creationId xmlns:a16="http://schemas.microsoft.com/office/drawing/2014/main" id="{90D62F00-8C32-46C7-9305-AC3A7E74A041}"/>
              </a:ext>
            </a:extLst>
          </p:cNvPr>
          <p:cNvPicPr>
            <a:picLocks noChangeAspect="1"/>
          </p:cNvPicPr>
          <p:nvPr/>
        </p:nvPicPr>
        <p:blipFill>
          <a:blip r:embed="rId4"/>
          <a:stretch>
            <a:fillRect/>
          </a:stretch>
        </p:blipFill>
        <p:spPr>
          <a:xfrm>
            <a:off x="5065072" y="1903024"/>
            <a:ext cx="1574494" cy="1820811"/>
          </a:xfrm>
          <a:prstGeom prst="rect">
            <a:avLst/>
          </a:prstGeom>
        </p:spPr>
      </p:pic>
      <p:sp>
        <p:nvSpPr>
          <p:cNvPr id="12" name="TextBox 11">
            <a:extLst>
              <a:ext uri="{FF2B5EF4-FFF2-40B4-BE49-F238E27FC236}">
                <a16:creationId xmlns:a16="http://schemas.microsoft.com/office/drawing/2014/main" id="{A02F2316-58B8-43C5-A324-DD3F97E777D1}"/>
              </a:ext>
            </a:extLst>
          </p:cNvPr>
          <p:cNvSpPr txBox="1"/>
          <p:nvPr/>
        </p:nvSpPr>
        <p:spPr>
          <a:xfrm>
            <a:off x="2012524" y="3762475"/>
            <a:ext cx="1365487" cy="276999"/>
          </a:xfrm>
          <a:prstGeom prst="rect">
            <a:avLst/>
          </a:prstGeom>
          <a:noFill/>
        </p:spPr>
        <p:txBody>
          <a:bodyPr wrap="square" rtlCol="0">
            <a:spAutoFit/>
          </a:bodyPr>
          <a:lstStyle/>
          <a:p>
            <a:pPr algn="ctr"/>
            <a:r>
              <a:rPr lang="en-GB" sz="1200" dirty="0">
                <a:solidFill>
                  <a:schemeClr val="accent2"/>
                </a:solidFill>
              </a:rPr>
              <a:t>Single Sphere</a:t>
            </a:r>
          </a:p>
        </p:txBody>
      </p:sp>
      <p:sp>
        <p:nvSpPr>
          <p:cNvPr id="14" name="TextBox 13">
            <a:extLst>
              <a:ext uri="{FF2B5EF4-FFF2-40B4-BE49-F238E27FC236}">
                <a16:creationId xmlns:a16="http://schemas.microsoft.com/office/drawing/2014/main" id="{2EFB5CFC-2EBD-41E0-8BA2-64FB788C3098}"/>
              </a:ext>
            </a:extLst>
          </p:cNvPr>
          <p:cNvSpPr txBox="1"/>
          <p:nvPr/>
        </p:nvSpPr>
        <p:spPr>
          <a:xfrm>
            <a:off x="3553364" y="3753264"/>
            <a:ext cx="1386923" cy="276999"/>
          </a:xfrm>
          <a:prstGeom prst="rect">
            <a:avLst/>
          </a:prstGeom>
          <a:noFill/>
        </p:spPr>
        <p:txBody>
          <a:bodyPr wrap="square" rtlCol="0">
            <a:spAutoFit/>
          </a:bodyPr>
          <a:lstStyle/>
          <a:p>
            <a:pPr algn="ctr"/>
            <a:r>
              <a:rPr lang="en-GB" sz="1200" dirty="0">
                <a:solidFill>
                  <a:schemeClr val="accent2"/>
                </a:solidFill>
              </a:rPr>
              <a:t>Local Spheres</a:t>
            </a:r>
          </a:p>
        </p:txBody>
      </p:sp>
      <p:sp>
        <p:nvSpPr>
          <p:cNvPr id="15" name="TextBox 14">
            <a:extLst>
              <a:ext uri="{FF2B5EF4-FFF2-40B4-BE49-F238E27FC236}">
                <a16:creationId xmlns:a16="http://schemas.microsoft.com/office/drawing/2014/main" id="{3B5C77B8-8D40-4922-94FB-A687B4472FF8}"/>
              </a:ext>
            </a:extLst>
          </p:cNvPr>
          <p:cNvSpPr txBox="1"/>
          <p:nvPr/>
        </p:nvSpPr>
        <p:spPr>
          <a:xfrm>
            <a:off x="4940287" y="3722219"/>
            <a:ext cx="1762056" cy="461665"/>
          </a:xfrm>
          <a:prstGeom prst="rect">
            <a:avLst/>
          </a:prstGeom>
          <a:noFill/>
        </p:spPr>
        <p:txBody>
          <a:bodyPr wrap="square" rtlCol="0">
            <a:spAutoFit/>
          </a:bodyPr>
          <a:lstStyle/>
          <a:p>
            <a:pPr algn="ctr"/>
            <a:r>
              <a:rPr lang="en-GB" sz="1200" dirty="0">
                <a:solidFill>
                  <a:schemeClr val="accent2"/>
                </a:solidFill>
              </a:rPr>
              <a:t>Corrected Sphere</a:t>
            </a:r>
            <a:br>
              <a:rPr lang="en-GB" sz="1200" dirty="0">
                <a:solidFill>
                  <a:schemeClr val="accent2"/>
                </a:solidFill>
              </a:rPr>
            </a:br>
            <a:r>
              <a:rPr lang="en-GB" sz="1200" dirty="0">
                <a:solidFill>
                  <a:schemeClr val="accent2"/>
                </a:solidFill>
              </a:rPr>
              <a:t>(a.k.a. single shell)</a:t>
            </a:r>
          </a:p>
        </p:txBody>
      </p:sp>
      <p:pic>
        <p:nvPicPr>
          <p:cNvPr id="13" name="Picture 12">
            <a:extLst>
              <a:ext uri="{FF2B5EF4-FFF2-40B4-BE49-F238E27FC236}">
                <a16:creationId xmlns:a16="http://schemas.microsoft.com/office/drawing/2014/main" id="{2A8DE004-4311-440B-BFAB-082DBAC183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2000"/>
                    </a14:imgEffect>
                    <a14:imgEffect>
                      <a14:brightnessContrast contrast="-43000"/>
                    </a14:imgEffect>
                  </a14:imgLayer>
                </a14:imgProps>
              </a:ext>
            </a:extLst>
          </a:blip>
          <a:stretch>
            <a:fillRect/>
          </a:stretch>
        </p:blipFill>
        <p:spPr>
          <a:xfrm>
            <a:off x="6627348" y="1912525"/>
            <a:ext cx="1574494" cy="1879553"/>
          </a:xfrm>
          <a:prstGeom prst="rect">
            <a:avLst/>
          </a:prstGeom>
        </p:spPr>
      </p:pic>
      <p:pic>
        <p:nvPicPr>
          <p:cNvPr id="16" name="Picture 15">
            <a:extLst>
              <a:ext uri="{FF2B5EF4-FFF2-40B4-BE49-F238E27FC236}">
                <a16:creationId xmlns:a16="http://schemas.microsoft.com/office/drawing/2014/main" id="{A9BC8CA5-0A01-473D-90A8-00A2889DD054}"/>
              </a:ext>
            </a:extLst>
          </p:cNvPr>
          <p:cNvPicPr>
            <a:picLocks noChangeAspect="1"/>
          </p:cNvPicPr>
          <p:nvPr/>
        </p:nvPicPr>
        <p:blipFill>
          <a:blip r:embed="rId7"/>
          <a:stretch>
            <a:fillRect/>
          </a:stretch>
        </p:blipFill>
        <p:spPr>
          <a:xfrm>
            <a:off x="8196969" y="1912526"/>
            <a:ext cx="1574494" cy="1822024"/>
          </a:xfrm>
          <a:prstGeom prst="rect">
            <a:avLst/>
          </a:prstGeom>
        </p:spPr>
      </p:pic>
      <p:sp>
        <p:nvSpPr>
          <p:cNvPr id="19" name="TextBox 18">
            <a:extLst>
              <a:ext uri="{FF2B5EF4-FFF2-40B4-BE49-F238E27FC236}">
                <a16:creationId xmlns:a16="http://schemas.microsoft.com/office/drawing/2014/main" id="{0775405B-A295-461C-9427-98F24B46786D}"/>
              </a:ext>
            </a:extLst>
          </p:cNvPr>
          <p:cNvSpPr txBox="1"/>
          <p:nvPr/>
        </p:nvSpPr>
        <p:spPr>
          <a:xfrm>
            <a:off x="6475014" y="3743278"/>
            <a:ext cx="1762056" cy="461665"/>
          </a:xfrm>
          <a:prstGeom prst="rect">
            <a:avLst/>
          </a:prstGeom>
          <a:noFill/>
        </p:spPr>
        <p:txBody>
          <a:bodyPr wrap="square" rtlCol="0">
            <a:spAutoFit/>
          </a:bodyPr>
          <a:lstStyle/>
          <a:p>
            <a:pPr algn="ctr"/>
            <a:r>
              <a:rPr lang="en-US" sz="1200" dirty="0">
                <a:solidFill>
                  <a:schemeClr val="accent2"/>
                </a:solidFill>
              </a:rPr>
              <a:t>B</a:t>
            </a:r>
            <a:r>
              <a:rPr lang="en-GB" sz="1200" dirty="0" err="1">
                <a:solidFill>
                  <a:schemeClr val="accent2"/>
                </a:solidFill>
              </a:rPr>
              <a:t>oundary</a:t>
            </a:r>
            <a:r>
              <a:rPr lang="en-GB" sz="1200" dirty="0">
                <a:solidFill>
                  <a:schemeClr val="accent2"/>
                </a:solidFill>
              </a:rPr>
              <a:t> Element Model (BEM)</a:t>
            </a:r>
          </a:p>
        </p:txBody>
      </p:sp>
      <p:sp>
        <p:nvSpPr>
          <p:cNvPr id="20" name="TextBox 19">
            <a:extLst>
              <a:ext uri="{FF2B5EF4-FFF2-40B4-BE49-F238E27FC236}">
                <a16:creationId xmlns:a16="http://schemas.microsoft.com/office/drawing/2014/main" id="{92E0ADBE-50B0-40A9-9C5B-17A75E571037}"/>
              </a:ext>
            </a:extLst>
          </p:cNvPr>
          <p:cNvSpPr txBox="1"/>
          <p:nvPr/>
        </p:nvSpPr>
        <p:spPr>
          <a:xfrm>
            <a:off x="8089266" y="3762721"/>
            <a:ext cx="1762056" cy="461665"/>
          </a:xfrm>
          <a:prstGeom prst="rect">
            <a:avLst/>
          </a:prstGeom>
          <a:noFill/>
        </p:spPr>
        <p:txBody>
          <a:bodyPr wrap="square" rtlCol="0">
            <a:spAutoFit/>
          </a:bodyPr>
          <a:lstStyle/>
          <a:p>
            <a:pPr algn="ctr"/>
            <a:r>
              <a:rPr lang="en-US" sz="1200" dirty="0">
                <a:solidFill>
                  <a:schemeClr val="accent2"/>
                </a:solidFill>
              </a:rPr>
              <a:t>Finite</a:t>
            </a:r>
            <a:r>
              <a:rPr lang="en-GB" sz="1200" dirty="0">
                <a:solidFill>
                  <a:schemeClr val="accent2"/>
                </a:solidFill>
              </a:rPr>
              <a:t> Element Model (FEM)</a:t>
            </a:r>
          </a:p>
        </p:txBody>
      </p:sp>
      <p:cxnSp>
        <p:nvCxnSpPr>
          <p:cNvPr id="21" name="Straight Arrow Connector 20">
            <a:extLst>
              <a:ext uri="{FF2B5EF4-FFF2-40B4-BE49-F238E27FC236}">
                <a16:creationId xmlns:a16="http://schemas.microsoft.com/office/drawing/2014/main" id="{F173EA7B-AFBF-416F-8A2A-25BF2F3F601A}"/>
              </a:ext>
            </a:extLst>
          </p:cNvPr>
          <p:cNvCxnSpPr>
            <a:cxnSpLocks/>
          </p:cNvCxnSpPr>
          <p:nvPr/>
        </p:nvCxnSpPr>
        <p:spPr>
          <a:xfrm>
            <a:off x="1602059" y="4316015"/>
            <a:ext cx="85191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3C206D9-AC89-4CDA-AF57-CB7A0B77F1B1}"/>
              </a:ext>
            </a:extLst>
          </p:cNvPr>
          <p:cNvSpPr txBox="1"/>
          <p:nvPr/>
        </p:nvSpPr>
        <p:spPr>
          <a:xfrm>
            <a:off x="587787" y="4121943"/>
            <a:ext cx="889987" cy="369332"/>
          </a:xfrm>
          <a:prstGeom prst="rect">
            <a:avLst/>
          </a:prstGeom>
          <a:noFill/>
        </p:spPr>
        <p:txBody>
          <a:bodyPr wrap="none" rtlCol="0">
            <a:spAutoFit/>
          </a:bodyPr>
          <a:lstStyle/>
          <a:p>
            <a:r>
              <a:rPr lang="en-US" dirty="0"/>
              <a:t>Simple</a:t>
            </a:r>
            <a:endParaRPr lang="en-GB" dirty="0"/>
          </a:p>
        </p:txBody>
      </p:sp>
      <p:sp>
        <p:nvSpPr>
          <p:cNvPr id="24" name="TextBox 23">
            <a:extLst>
              <a:ext uri="{FF2B5EF4-FFF2-40B4-BE49-F238E27FC236}">
                <a16:creationId xmlns:a16="http://schemas.microsoft.com/office/drawing/2014/main" id="{B4AEB4DA-881D-4CE5-8CCC-3D354D2F1B55}"/>
              </a:ext>
            </a:extLst>
          </p:cNvPr>
          <p:cNvSpPr txBox="1"/>
          <p:nvPr/>
        </p:nvSpPr>
        <p:spPr>
          <a:xfrm>
            <a:off x="10186662" y="4131349"/>
            <a:ext cx="1095172" cy="369332"/>
          </a:xfrm>
          <a:prstGeom prst="rect">
            <a:avLst/>
          </a:prstGeom>
          <a:noFill/>
        </p:spPr>
        <p:txBody>
          <a:bodyPr wrap="none" rtlCol="0">
            <a:spAutoFit/>
          </a:bodyPr>
          <a:lstStyle/>
          <a:p>
            <a:r>
              <a:rPr lang="en-US" dirty="0"/>
              <a:t>Complex</a:t>
            </a:r>
            <a:endParaRPr lang="en-GB" dirty="0"/>
          </a:p>
        </p:txBody>
      </p:sp>
      <p:sp>
        <p:nvSpPr>
          <p:cNvPr id="25" name="TextBox 24">
            <a:extLst>
              <a:ext uri="{FF2B5EF4-FFF2-40B4-BE49-F238E27FC236}">
                <a16:creationId xmlns:a16="http://schemas.microsoft.com/office/drawing/2014/main" id="{E8780DA3-241C-4736-AC43-8446E29937E8}"/>
              </a:ext>
            </a:extLst>
          </p:cNvPr>
          <p:cNvSpPr txBox="1"/>
          <p:nvPr/>
        </p:nvSpPr>
        <p:spPr>
          <a:xfrm>
            <a:off x="587787" y="4889456"/>
            <a:ext cx="8519160" cy="1477328"/>
          </a:xfrm>
          <a:prstGeom prst="rect">
            <a:avLst/>
          </a:prstGeom>
          <a:noFill/>
        </p:spPr>
        <p:txBody>
          <a:bodyPr wrap="square" rtlCol="0">
            <a:spAutoFit/>
          </a:bodyPr>
          <a:lstStyle/>
          <a:p>
            <a:r>
              <a:rPr lang="en-US" dirty="0">
                <a:solidFill>
                  <a:schemeClr val="accent2"/>
                </a:solidFill>
              </a:rPr>
              <a:t>EEG requires more complex models which are able to predict electric potential differences better than the simple spherical models (typically a 3-shell BEM or better). </a:t>
            </a:r>
            <a:br>
              <a:rPr lang="en-US" dirty="0">
                <a:solidFill>
                  <a:schemeClr val="accent2"/>
                </a:solidFill>
              </a:rPr>
            </a:br>
            <a:endParaRPr lang="en-US" dirty="0">
              <a:solidFill>
                <a:schemeClr val="accent2"/>
              </a:solidFill>
            </a:endParaRPr>
          </a:p>
          <a:p>
            <a:r>
              <a:rPr lang="en-US" dirty="0">
                <a:solidFill>
                  <a:schemeClr val="accent2"/>
                </a:solidFill>
              </a:rPr>
              <a:t>This does require more knowledge about the anatomy.</a:t>
            </a:r>
            <a:endParaRPr lang="en-GB" dirty="0">
              <a:solidFill>
                <a:schemeClr val="accent2"/>
              </a:solidFill>
            </a:endParaRPr>
          </a:p>
        </p:txBody>
      </p:sp>
    </p:spTree>
    <p:extLst>
      <p:ext uri="{BB962C8B-B14F-4D97-AF65-F5344CB8AC3E}">
        <p14:creationId xmlns:p14="http://schemas.microsoft.com/office/powerpoint/2010/main" val="319816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EEG and MEG</a:t>
            </a:r>
          </a:p>
        </p:txBody>
      </p:sp>
      <p:sp>
        <p:nvSpPr>
          <p:cNvPr id="3" name="Content Placeholder 2">
            <a:extLst>
              <a:ext uri="{FF2B5EF4-FFF2-40B4-BE49-F238E27FC236}">
                <a16:creationId xmlns:a16="http://schemas.microsoft.com/office/drawing/2014/main" id="{B04E4724-8718-4E17-A08C-42573A3120EB}"/>
              </a:ext>
            </a:extLst>
          </p:cNvPr>
          <p:cNvSpPr>
            <a:spLocks noGrp="1"/>
          </p:cNvSpPr>
          <p:nvPr>
            <p:ph sz="quarter" idx="13"/>
          </p:nvPr>
        </p:nvSpPr>
        <p:spPr>
          <a:xfrm>
            <a:off x="626267" y="1127464"/>
            <a:ext cx="10452103" cy="4908211"/>
          </a:xfrm>
        </p:spPr>
        <p:txBody>
          <a:bodyPr/>
          <a:lstStyle/>
          <a:p>
            <a:r>
              <a:rPr lang="en-GB" dirty="0"/>
              <a:t>Electroencephalography (EEG) and magnetoencephalography (MEG) are non-invasive means that measure the same underlying neural currents.</a:t>
            </a:r>
          </a:p>
          <a:p>
            <a:endParaRPr lang="en-GB" dirty="0"/>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 name="Picture 4" descr="pasted-image.tif">
            <a:extLst>
              <a:ext uri="{FF2B5EF4-FFF2-40B4-BE49-F238E27FC236}">
                <a16:creationId xmlns:a16="http://schemas.microsoft.com/office/drawing/2014/main" id="{9B21D4C6-74E8-4232-BC56-D66C5075D61A}"/>
              </a:ext>
            </a:extLst>
          </p:cNvPr>
          <p:cNvPicPr>
            <a:picLocks noChangeAspect="1"/>
          </p:cNvPicPr>
          <p:nvPr/>
        </p:nvPicPr>
        <p:blipFill>
          <a:blip r:embed="rId2" cstate="print"/>
          <a:srcRect/>
          <a:stretch>
            <a:fillRect/>
          </a:stretch>
        </p:blipFill>
        <p:spPr bwMode="auto">
          <a:xfrm>
            <a:off x="626267" y="1990446"/>
            <a:ext cx="2653116" cy="2653116"/>
          </a:xfrm>
          <a:prstGeom prst="rect">
            <a:avLst/>
          </a:prstGeom>
          <a:noFill/>
          <a:ln w="12700" cap="flat" cmpd="sng">
            <a:noFill/>
            <a:prstDash val="solid"/>
            <a:miter lim="0"/>
            <a:headEnd type="none" w="med" len="med"/>
            <a:tailEnd type="none" w="med" len="med"/>
          </a:ln>
          <a:effectLst/>
        </p:spPr>
      </p:pic>
      <p:pic>
        <p:nvPicPr>
          <p:cNvPr id="7" name="Picture 6">
            <a:extLst>
              <a:ext uri="{FF2B5EF4-FFF2-40B4-BE49-F238E27FC236}">
                <a16:creationId xmlns:a16="http://schemas.microsoft.com/office/drawing/2014/main" id="{CA5655B6-AA01-4B88-BA8D-8C4EC3E5F41C}"/>
              </a:ext>
            </a:extLst>
          </p:cNvPr>
          <p:cNvPicPr>
            <a:picLocks noChangeAspect="1"/>
          </p:cNvPicPr>
          <p:nvPr/>
        </p:nvPicPr>
        <p:blipFill rotWithShape="1">
          <a:blip r:embed="rId3" cstate="print"/>
          <a:srcRect t="22862"/>
          <a:stretch/>
        </p:blipFill>
        <p:spPr>
          <a:xfrm flipH="1">
            <a:off x="3727383" y="1990447"/>
            <a:ext cx="2656830" cy="2653116"/>
          </a:xfrm>
          <a:prstGeom prst="rect">
            <a:avLst/>
          </a:prstGeom>
        </p:spPr>
      </p:pic>
      <p:pic>
        <p:nvPicPr>
          <p:cNvPr id="8" name="Picture 7">
            <a:extLst>
              <a:ext uri="{FF2B5EF4-FFF2-40B4-BE49-F238E27FC236}">
                <a16:creationId xmlns:a16="http://schemas.microsoft.com/office/drawing/2014/main" id="{383379EE-3682-41FD-97E3-54D9B4084FF3}"/>
              </a:ext>
            </a:extLst>
          </p:cNvPr>
          <p:cNvPicPr>
            <a:picLocks noChangeAspect="1"/>
          </p:cNvPicPr>
          <p:nvPr/>
        </p:nvPicPr>
        <p:blipFill rotWithShape="1">
          <a:blip r:embed="rId4" cstate="print"/>
          <a:srcRect l="15739" t="58618" r="37864" b="4770"/>
          <a:stretch/>
        </p:blipFill>
        <p:spPr>
          <a:xfrm>
            <a:off x="6744620" y="2424993"/>
            <a:ext cx="4960018" cy="1506926"/>
          </a:xfrm>
          <a:prstGeom prst="rect">
            <a:avLst/>
          </a:prstGeom>
        </p:spPr>
      </p:pic>
      <p:sp>
        <p:nvSpPr>
          <p:cNvPr id="9" name="Content Placeholder 2">
            <a:extLst>
              <a:ext uri="{FF2B5EF4-FFF2-40B4-BE49-F238E27FC236}">
                <a16:creationId xmlns:a16="http://schemas.microsoft.com/office/drawing/2014/main" id="{5B977D24-A571-4103-8C3C-286A33945ABC}"/>
              </a:ext>
            </a:extLst>
          </p:cNvPr>
          <p:cNvSpPr txBox="1">
            <a:spLocks/>
          </p:cNvSpPr>
          <p:nvPr/>
        </p:nvSpPr>
        <p:spPr>
          <a:xfrm>
            <a:off x="626267" y="4850258"/>
            <a:ext cx="8348096" cy="1428223"/>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EEG</a:t>
            </a:r>
            <a:r>
              <a:rPr lang="en-GB" dirty="0"/>
              <a:t>: Measures differences in electric potentials on the scalp</a:t>
            </a:r>
          </a:p>
          <a:p>
            <a:r>
              <a:rPr lang="en-GB" b="1" dirty="0"/>
              <a:t>MEG</a:t>
            </a:r>
            <a:r>
              <a:rPr lang="en-GB" dirty="0"/>
              <a:t>: Measures changes in magnetic flux density outside of the head</a:t>
            </a:r>
          </a:p>
        </p:txBody>
      </p:sp>
    </p:spTree>
    <p:extLst>
      <p:ext uri="{BB962C8B-B14F-4D97-AF65-F5344CB8AC3E}">
        <p14:creationId xmlns:p14="http://schemas.microsoft.com/office/powerpoint/2010/main" val="488953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Forward models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p:sp>
        <p:nvSpPr>
          <p:cNvPr id="10" name="TextBox 9">
            <a:extLst>
              <a:ext uri="{FF2B5EF4-FFF2-40B4-BE49-F238E27FC236}">
                <a16:creationId xmlns:a16="http://schemas.microsoft.com/office/drawing/2014/main" id="{9D0FA419-BEFB-409B-8055-776CDE23728B}"/>
              </a:ext>
            </a:extLst>
          </p:cNvPr>
          <p:cNvSpPr txBox="1"/>
          <p:nvPr/>
        </p:nvSpPr>
        <p:spPr>
          <a:xfrm>
            <a:off x="516834" y="1124218"/>
            <a:ext cx="11065566" cy="369332"/>
          </a:xfrm>
          <a:prstGeom prst="rect">
            <a:avLst/>
          </a:prstGeom>
          <a:noFill/>
        </p:spPr>
        <p:txBody>
          <a:bodyPr wrap="square" rtlCol="0">
            <a:spAutoFit/>
          </a:bodyPr>
          <a:lstStyle/>
          <a:p>
            <a:r>
              <a:rPr lang="en-GB" dirty="0">
                <a:solidFill>
                  <a:schemeClr val="accent2"/>
                </a:solidFill>
              </a:rPr>
              <a:t>MEG may benefit from more complex models and accurate segmentations.  </a:t>
            </a:r>
          </a:p>
        </p:txBody>
      </p:sp>
      <p:sp>
        <p:nvSpPr>
          <p:cNvPr id="26" name="TextBox 25">
            <a:extLst>
              <a:ext uri="{FF2B5EF4-FFF2-40B4-BE49-F238E27FC236}">
                <a16:creationId xmlns:a16="http://schemas.microsoft.com/office/drawing/2014/main" id="{012389A8-AC05-4F06-8765-17A612FF4713}"/>
              </a:ext>
            </a:extLst>
          </p:cNvPr>
          <p:cNvSpPr txBox="1"/>
          <p:nvPr/>
        </p:nvSpPr>
        <p:spPr>
          <a:xfrm>
            <a:off x="4833284" y="5621439"/>
            <a:ext cx="2768600" cy="307777"/>
          </a:xfrm>
          <a:prstGeom prst="rect">
            <a:avLst/>
          </a:prstGeom>
          <a:noFill/>
        </p:spPr>
        <p:txBody>
          <a:bodyPr wrap="square" rtlCol="0">
            <a:spAutoFit/>
          </a:bodyPr>
          <a:lstStyle/>
          <a:p>
            <a:r>
              <a:rPr lang="en-GB" sz="1400" i="1" dirty="0" err="1">
                <a:solidFill>
                  <a:schemeClr val="accent2"/>
                </a:solidFill>
              </a:rPr>
              <a:t>Stenroos</a:t>
            </a:r>
            <a:r>
              <a:rPr lang="en-GB" sz="1400" i="1" dirty="0">
                <a:solidFill>
                  <a:schemeClr val="accent2"/>
                </a:solidFill>
              </a:rPr>
              <a:t> et al. NIMG (2014)</a:t>
            </a:r>
          </a:p>
        </p:txBody>
      </p:sp>
      <p:pic>
        <p:nvPicPr>
          <p:cNvPr id="3" name="Picture 2">
            <a:extLst>
              <a:ext uri="{FF2B5EF4-FFF2-40B4-BE49-F238E27FC236}">
                <a16:creationId xmlns:a16="http://schemas.microsoft.com/office/drawing/2014/main" id="{6D9C5CEC-D791-49ED-B8B7-2D665C5BB84D}"/>
              </a:ext>
            </a:extLst>
          </p:cNvPr>
          <p:cNvPicPr>
            <a:picLocks noChangeAspect="1"/>
          </p:cNvPicPr>
          <p:nvPr/>
        </p:nvPicPr>
        <p:blipFill rotWithShape="1">
          <a:blip r:embed="rId2"/>
          <a:srcRect b="80726"/>
          <a:stretch/>
        </p:blipFill>
        <p:spPr>
          <a:xfrm>
            <a:off x="1124324" y="2500954"/>
            <a:ext cx="7781477" cy="1132600"/>
          </a:xfrm>
          <a:prstGeom prst="rect">
            <a:avLst/>
          </a:prstGeom>
        </p:spPr>
      </p:pic>
      <p:pic>
        <p:nvPicPr>
          <p:cNvPr id="11" name="Picture 10">
            <a:extLst>
              <a:ext uri="{FF2B5EF4-FFF2-40B4-BE49-F238E27FC236}">
                <a16:creationId xmlns:a16="http://schemas.microsoft.com/office/drawing/2014/main" id="{61264347-EA79-4957-82D6-9FE6F32339E3}"/>
              </a:ext>
            </a:extLst>
          </p:cNvPr>
          <p:cNvPicPr>
            <a:picLocks noChangeAspect="1"/>
          </p:cNvPicPr>
          <p:nvPr/>
        </p:nvPicPr>
        <p:blipFill rotWithShape="1">
          <a:blip r:embed="rId2"/>
          <a:srcRect t="67811"/>
          <a:stretch/>
        </p:blipFill>
        <p:spPr>
          <a:xfrm>
            <a:off x="1124323" y="3729672"/>
            <a:ext cx="7781478" cy="1891548"/>
          </a:xfrm>
          <a:prstGeom prst="rect">
            <a:avLst/>
          </a:prstGeom>
        </p:spPr>
      </p:pic>
      <p:cxnSp>
        <p:nvCxnSpPr>
          <p:cNvPr id="7" name="Straight Arrow Connector 6">
            <a:extLst>
              <a:ext uri="{FF2B5EF4-FFF2-40B4-BE49-F238E27FC236}">
                <a16:creationId xmlns:a16="http://schemas.microsoft.com/office/drawing/2014/main" id="{9D168D50-3771-49EB-B7FC-7AA7E60F3550}"/>
              </a:ext>
            </a:extLst>
          </p:cNvPr>
          <p:cNvCxnSpPr>
            <a:cxnSpLocks/>
          </p:cNvCxnSpPr>
          <p:nvPr/>
        </p:nvCxnSpPr>
        <p:spPr>
          <a:xfrm flipV="1">
            <a:off x="1036381" y="2996825"/>
            <a:ext cx="0" cy="2476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0C550F2-A23B-4E8F-81DB-971FD318AD03}"/>
              </a:ext>
            </a:extLst>
          </p:cNvPr>
          <p:cNvSpPr txBox="1"/>
          <p:nvPr/>
        </p:nvSpPr>
        <p:spPr>
          <a:xfrm rot="16200000">
            <a:off x="-406239" y="4095544"/>
            <a:ext cx="2478564" cy="276999"/>
          </a:xfrm>
          <a:prstGeom prst="rect">
            <a:avLst/>
          </a:prstGeom>
          <a:noFill/>
        </p:spPr>
        <p:txBody>
          <a:bodyPr wrap="none" rtlCol="0">
            <a:spAutoFit/>
          </a:bodyPr>
          <a:lstStyle/>
          <a:p>
            <a:r>
              <a:rPr lang="en-GB" sz="1200" i="1" dirty="0">
                <a:solidFill>
                  <a:schemeClr val="accent2"/>
                </a:solidFill>
              </a:rPr>
              <a:t>Increased segmentation accuracy</a:t>
            </a:r>
          </a:p>
        </p:txBody>
      </p:sp>
      <p:cxnSp>
        <p:nvCxnSpPr>
          <p:cNvPr id="16" name="Straight Arrow Connector 15">
            <a:extLst>
              <a:ext uri="{FF2B5EF4-FFF2-40B4-BE49-F238E27FC236}">
                <a16:creationId xmlns:a16="http://schemas.microsoft.com/office/drawing/2014/main" id="{30C27B2D-72F2-448C-A6C7-496FBD3216F2}"/>
              </a:ext>
            </a:extLst>
          </p:cNvPr>
          <p:cNvCxnSpPr>
            <a:cxnSpLocks/>
          </p:cNvCxnSpPr>
          <p:nvPr/>
        </p:nvCxnSpPr>
        <p:spPr>
          <a:xfrm flipV="1">
            <a:off x="1416469" y="5929216"/>
            <a:ext cx="225728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BA2B1A8-69EE-4957-97E7-2BCFD75DBF9A}"/>
              </a:ext>
            </a:extLst>
          </p:cNvPr>
          <p:cNvSpPr txBox="1"/>
          <p:nvPr/>
        </p:nvSpPr>
        <p:spPr>
          <a:xfrm>
            <a:off x="1416469" y="6011766"/>
            <a:ext cx="1241045" cy="276999"/>
          </a:xfrm>
          <a:prstGeom prst="rect">
            <a:avLst/>
          </a:prstGeom>
          <a:noFill/>
        </p:spPr>
        <p:txBody>
          <a:bodyPr wrap="none" rtlCol="0">
            <a:spAutoFit/>
          </a:bodyPr>
          <a:lstStyle/>
          <a:p>
            <a:r>
              <a:rPr lang="en-GB" sz="1200" i="1" dirty="0">
                <a:solidFill>
                  <a:schemeClr val="accent2"/>
                </a:solidFill>
              </a:rPr>
              <a:t>Simpler models</a:t>
            </a:r>
          </a:p>
        </p:txBody>
      </p:sp>
      <p:sp>
        <p:nvSpPr>
          <p:cNvPr id="14" name="Rectangle 13">
            <a:extLst>
              <a:ext uri="{FF2B5EF4-FFF2-40B4-BE49-F238E27FC236}">
                <a16:creationId xmlns:a16="http://schemas.microsoft.com/office/drawing/2014/main" id="{AD4006FD-351C-4FE1-8D9C-6D9A1D0E011E}"/>
              </a:ext>
            </a:extLst>
          </p:cNvPr>
          <p:cNvSpPr/>
          <p:nvPr/>
        </p:nvSpPr>
        <p:spPr>
          <a:xfrm>
            <a:off x="1921932" y="2692399"/>
            <a:ext cx="1176867" cy="954723"/>
          </a:xfrm>
          <a:prstGeom prst="rect">
            <a:avLst/>
          </a:prstGeom>
          <a:noFill/>
          <a:ln w="38100">
            <a:solidFill>
              <a:srgbClr val="0606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649D9"/>
              </a:solidFill>
            </a:endParaRPr>
          </a:p>
        </p:txBody>
      </p:sp>
      <p:sp>
        <p:nvSpPr>
          <p:cNvPr id="15" name="TextBox 14">
            <a:extLst>
              <a:ext uri="{FF2B5EF4-FFF2-40B4-BE49-F238E27FC236}">
                <a16:creationId xmlns:a16="http://schemas.microsoft.com/office/drawing/2014/main" id="{7DA5E530-2229-4D14-B4E5-16498D9B91DB}"/>
              </a:ext>
            </a:extLst>
          </p:cNvPr>
          <p:cNvSpPr txBox="1"/>
          <p:nvPr/>
        </p:nvSpPr>
        <p:spPr>
          <a:xfrm rot="20849461">
            <a:off x="848010" y="2455768"/>
            <a:ext cx="1547218" cy="307777"/>
          </a:xfrm>
          <a:prstGeom prst="rect">
            <a:avLst/>
          </a:prstGeom>
          <a:noFill/>
        </p:spPr>
        <p:txBody>
          <a:bodyPr wrap="none" rtlCol="0">
            <a:spAutoFit/>
          </a:bodyPr>
          <a:lstStyle/>
          <a:p>
            <a:r>
              <a:rPr lang="en-GB" sz="1400" i="1" dirty="0">
                <a:solidFill>
                  <a:srgbClr val="06069F"/>
                </a:solidFill>
              </a:rPr>
              <a:t>Reference model</a:t>
            </a:r>
          </a:p>
        </p:txBody>
      </p:sp>
    </p:spTree>
    <p:extLst>
      <p:ext uri="{BB962C8B-B14F-4D97-AF65-F5344CB8AC3E}">
        <p14:creationId xmlns:p14="http://schemas.microsoft.com/office/powerpoint/2010/main" val="2590009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Forward models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p:sp>
        <p:nvSpPr>
          <p:cNvPr id="10" name="TextBox 9">
            <a:extLst>
              <a:ext uri="{FF2B5EF4-FFF2-40B4-BE49-F238E27FC236}">
                <a16:creationId xmlns:a16="http://schemas.microsoft.com/office/drawing/2014/main" id="{9D0FA419-BEFB-409B-8055-776CDE23728B}"/>
              </a:ext>
            </a:extLst>
          </p:cNvPr>
          <p:cNvSpPr txBox="1"/>
          <p:nvPr/>
        </p:nvSpPr>
        <p:spPr>
          <a:xfrm>
            <a:off x="516834" y="1124218"/>
            <a:ext cx="10964419" cy="369332"/>
          </a:xfrm>
          <a:prstGeom prst="rect">
            <a:avLst/>
          </a:prstGeom>
          <a:noFill/>
        </p:spPr>
        <p:txBody>
          <a:bodyPr wrap="square" rtlCol="0">
            <a:spAutoFit/>
          </a:bodyPr>
          <a:lstStyle/>
          <a:p>
            <a:r>
              <a:rPr lang="en-GB" dirty="0">
                <a:solidFill>
                  <a:schemeClr val="accent2"/>
                </a:solidFill>
              </a:rPr>
              <a:t>Which model do I recommend?</a:t>
            </a:r>
          </a:p>
        </p:txBody>
      </p:sp>
      <p:sp>
        <p:nvSpPr>
          <p:cNvPr id="25" name="TextBox 24">
            <a:extLst>
              <a:ext uri="{FF2B5EF4-FFF2-40B4-BE49-F238E27FC236}">
                <a16:creationId xmlns:a16="http://schemas.microsoft.com/office/drawing/2014/main" id="{FBF5D4FB-FB46-4A99-BAEF-29C7EC9B340F}"/>
              </a:ext>
            </a:extLst>
          </p:cNvPr>
          <p:cNvSpPr txBox="1"/>
          <p:nvPr/>
        </p:nvSpPr>
        <p:spPr>
          <a:xfrm>
            <a:off x="516834" y="1789670"/>
            <a:ext cx="8550513" cy="1754326"/>
          </a:xfrm>
          <a:prstGeom prst="rect">
            <a:avLst/>
          </a:prstGeom>
          <a:noFill/>
        </p:spPr>
        <p:txBody>
          <a:bodyPr wrap="square" rtlCol="0">
            <a:spAutoFit/>
          </a:bodyPr>
          <a:lstStyle/>
          <a:p>
            <a:r>
              <a:rPr lang="en-GB" dirty="0">
                <a:solidFill>
                  <a:schemeClr val="accent2"/>
                </a:solidFill>
              </a:rPr>
              <a:t>Note: this is my personal opinion.</a:t>
            </a:r>
          </a:p>
          <a:p>
            <a:endParaRPr lang="en-GB" dirty="0">
              <a:solidFill>
                <a:schemeClr val="accent2"/>
              </a:solidFill>
            </a:endParaRPr>
          </a:p>
          <a:p>
            <a:r>
              <a:rPr lang="en-GB" dirty="0">
                <a:solidFill>
                  <a:schemeClr val="accent2"/>
                </a:solidFill>
              </a:rPr>
              <a:t>For most users…</a:t>
            </a:r>
          </a:p>
          <a:p>
            <a:endParaRPr lang="en-GB" dirty="0">
              <a:solidFill>
                <a:schemeClr val="accent2"/>
              </a:solidFill>
            </a:endParaRPr>
          </a:p>
          <a:p>
            <a:r>
              <a:rPr lang="en-GB" b="1" dirty="0">
                <a:solidFill>
                  <a:schemeClr val="accent2"/>
                </a:solidFill>
              </a:rPr>
              <a:t>EEG</a:t>
            </a:r>
            <a:r>
              <a:rPr lang="en-GB" dirty="0">
                <a:solidFill>
                  <a:schemeClr val="accent2"/>
                </a:solidFill>
              </a:rPr>
              <a:t>: 3-Shell Boundary Element Model (BEM)    		</a:t>
            </a:r>
            <a:r>
              <a:rPr lang="en-GB" i="1" dirty="0">
                <a:solidFill>
                  <a:schemeClr val="tx1">
                    <a:lumMod val="40000"/>
                    <a:lumOff val="60000"/>
                  </a:schemeClr>
                </a:solidFill>
              </a:rPr>
              <a:t>(or better)</a:t>
            </a:r>
          </a:p>
          <a:p>
            <a:r>
              <a:rPr lang="en-GB" b="1" dirty="0">
                <a:solidFill>
                  <a:schemeClr val="accent2"/>
                </a:solidFill>
              </a:rPr>
              <a:t>MEG: </a:t>
            </a:r>
            <a:r>
              <a:rPr lang="en-GB" dirty="0">
                <a:solidFill>
                  <a:schemeClr val="accent2"/>
                </a:solidFill>
              </a:rPr>
              <a:t>Nolte’s Correct Sphere (a.k.a. Single Shell) 	</a:t>
            </a:r>
            <a:r>
              <a:rPr lang="en-GB" i="1" dirty="0">
                <a:solidFill>
                  <a:schemeClr val="tx2"/>
                </a:solidFill>
              </a:rPr>
              <a:t>(or better)</a:t>
            </a:r>
            <a:endParaRPr lang="en-GB" b="1" i="1" dirty="0">
              <a:solidFill>
                <a:schemeClr val="tx2"/>
              </a:solidFill>
            </a:endParaRPr>
          </a:p>
        </p:txBody>
      </p:sp>
    </p:spTree>
    <p:extLst>
      <p:ext uri="{BB962C8B-B14F-4D97-AF65-F5344CB8AC3E}">
        <p14:creationId xmlns:p14="http://schemas.microsoft.com/office/powerpoint/2010/main" val="34264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The Inverse problem</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4083AEF4-26B1-4236-A917-A5A07F61B051}"/>
                  </a:ext>
                </a:extLst>
              </p:cNvPr>
              <p:cNvSpPr txBox="1">
                <a:spLocks/>
              </p:cNvSpPr>
              <p:nvPr/>
            </p:nvSpPr>
            <p:spPr>
              <a:xfrm>
                <a:off x="625473" y="1239388"/>
                <a:ext cx="10452103" cy="3071355"/>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latin typeface="+mn-lt"/>
                  </a:rPr>
                  <a:t>The inverse problem</a:t>
                </a:r>
              </a:p>
              <a:p>
                <a:endParaRPr lang="en-GB" sz="1800" i="1" dirty="0">
                  <a:latin typeface="+mn-lt"/>
                </a:endParaRPr>
              </a:p>
              <a:p>
                <a:r>
                  <a:rPr lang="en-GB" sz="1800" i="1" dirty="0">
                    <a:solidFill>
                      <a:schemeClr val="accent2"/>
                    </a:solidFill>
                    <a:latin typeface="+mn-lt"/>
                  </a:rPr>
                  <a:t>Given a set of observations at the sensor level, can we estimate where in the brain they originate from?</a:t>
                </a:r>
              </a:p>
              <a:p>
                <a:endParaRPr lang="en-GB" sz="1800" i="1" dirty="0">
                  <a:solidFill>
                    <a:schemeClr val="accent2"/>
                  </a:solidFill>
                  <a:latin typeface="+mn-lt"/>
                </a:endParaRPr>
              </a:p>
              <a:p>
                <a:r>
                  <a:rPr lang="en-GB" sz="1800" dirty="0">
                    <a:solidFill>
                      <a:schemeClr val="accent2"/>
                    </a:solidFill>
                    <a:latin typeface="+mn-lt"/>
                  </a:rPr>
                  <a:t>Can we solve for J by doing</a:t>
                </a:r>
                <a:r>
                  <a:rPr lang="en-GB" sz="2000" dirty="0">
                    <a:solidFill>
                      <a:schemeClr val="accent2"/>
                    </a:solidFill>
                    <a:latin typeface="+mn-lt"/>
                  </a:rPr>
                  <a:t>…. </a:t>
                </a:r>
                <a14:m>
                  <m:oMath xmlns:m="http://schemas.openxmlformats.org/officeDocument/2006/math">
                    <m:r>
                      <a:rPr lang="en-GB" sz="2000" b="1" i="1" smtClean="0">
                        <a:solidFill>
                          <a:schemeClr val="accent2"/>
                        </a:solidFill>
                        <a:latin typeface="Cambria Math" panose="02040503050406030204" pitchFamily="18" charset="0"/>
                      </a:rPr>
                      <m:t>𝑱</m:t>
                    </m:r>
                    <m:r>
                      <a:rPr lang="en-GB" sz="2000" b="1" i="1" smtClean="0">
                        <a:solidFill>
                          <a:schemeClr val="accent2"/>
                        </a:solidFill>
                        <a:latin typeface="Cambria Math" panose="02040503050406030204" pitchFamily="18" charset="0"/>
                      </a:rPr>
                      <m:t>=</m:t>
                    </m:r>
                    <m:r>
                      <a:rPr lang="en-GB" sz="2000" b="1" i="1" smtClean="0">
                        <a:solidFill>
                          <a:schemeClr val="accent2"/>
                        </a:solidFill>
                        <a:latin typeface="Cambria Math" panose="02040503050406030204" pitchFamily="18" charset="0"/>
                      </a:rPr>
                      <m:t>𝒀</m:t>
                    </m:r>
                    <m:sSup>
                      <m:sSupPr>
                        <m:ctrlPr>
                          <a:rPr lang="en-GB" sz="2000" b="1" i="1" smtClean="0">
                            <a:solidFill>
                              <a:schemeClr val="accent2"/>
                            </a:solidFill>
                            <a:latin typeface="Cambria Math" panose="02040503050406030204" pitchFamily="18" charset="0"/>
                          </a:rPr>
                        </m:ctrlPr>
                      </m:sSupPr>
                      <m:e>
                        <m:r>
                          <a:rPr lang="en-GB" sz="2000" b="1" i="1" smtClean="0">
                            <a:solidFill>
                              <a:schemeClr val="accent2"/>
                            </a:solidFill>
                            <a:latin typeface="Cambria Math" panose="02040503050406030204" pitchFamily="18" charset="0"/>
                          </a:rPr>
                          <m:t>𝑳</m:t>
                        </m:r>
                      </m:e>
                      <m:sup>
                        <m:r>
                          <a:rPr lang="en-GB" sz="2000" b="0" i="1" smtClean="0">
                            <a:solidFill>
                              <a:schemeClr val="accent2"/>
                            </a:solidFill>
                            <a:latin typeface="Cambria Math" panose="02040503050406030204" pitchFamily="18" charset="0"/>
                          </a:rPr>
                          <m:t>−1</m:t>
                        </m:r>
                      </m:sup>
                    </m:sSup>
                  </m:oMath>
                </a14:m>
                <a:endParaRPr lang="en-GB" sz="1800" b="1" dirty="0">
                  <a:solidFill>
                    <a:schemeClr val="accent2"/>
                  </a:solidFill>
                  <a:latin typeface="+mn-lt"/>
                </a:endParaRPr>
              </a:p>
              <a:p>
                <a:endParaRPr lang="en-GB" sz="1800" b="1" dirty="0">
                  <a:solidFill>
                    <a:schemeClr val="accent2"/>
                  </a:solidFill>
                  <a:latin typeface="+mn-lt"/>
                </a:endParaRPr>
              </a:p>
              <a:p>
                <a:r>
                  <a:rPr lang="en-GB" sz="1800" i="1" dirty="0">
                    <a:solidFill>
                      <a:schemeClr val="accent2"/>
                    </a:solidFill>
                    <a:latin typeface="+mn-lt"/>
                  </a:rPr>
                  <a:t>  </a:t>
                </a:r>
              </a:p>
              <a:p>
                <a:endParaRPr lang="en-GB" i="1" dirty="0">
                  <a:latin typeface="+mj-lt"/>
                </a:endParaRPr>
              </a:p>
            </p:txBody>
          </p:sp>
        </mc:Choice>
        <mc:Fallback xmlns="">
          <p:sp>
            <p:nvSpPr>
              <p:cNvPr id="9" name="Content Placeholder 2">
                <a:extLst>
                  <a:ext uri="{FF2B5EF4-FFF2-40B4-BE49-F238E27FC236}">
                    <a16:creationId xmlns:a16="http://schemas.microsoft.com/office/drawing/2014/main" id="{4083AEF4-26B1-4236-A917-A5A07F61B051}"/>
                  </a:ext>
                </a:extLst>
              </p:cNvPr>
              <p:cNvSpPr txBox="1">
                <a:spLocks noRot="1" noChangeAspect="1" noMove="1" noResize="1" noEditPoints="1" noAdjustHandles="1" noChangeArrowheads="1" noChangeShapeType="1" noTextEdit="1"/>
              </p:cNvSpPr>
              <p:nvPr/>
            </p:nvSpPr>
            <p:spPr>
              <a:xfrm>
                <a:off x="625473" y="1239388"/>
                <a:ext cx="10452103" cy="3071355"/>
              </a:xfrm>
              <a:prstGeom prst="rect">
                <a:avLst/>
              </a:prstGeom>
              <a:blipFill>
                <a:blip r:embed="rId2"/>
                <a:stretch>
                  <a:fillRect l="-1400" t="-2579" r="-1225"/>
                </a:stretch>
              </a:blipFill>
            </p:spPr>
            <p:txBody>
              <a:bodyPr/>
              <a:lstStyle/>
              <a:p>
                <a:r>
                  <a:rPr lang="en-GB">
                    <a:noFill/>
                  </a:rPr>
                  <a:t> </a:t>
                </a:r>
              </a:p>
            </p:txBody>
          </p:sp>
        </mc:Fallback>
      </mc:AlternateContent>
      <p:sp>
        <p:nvSpPr>
          <p:cNvPr id="2" name="Rectangle 1">
            <a:extLst>
              <a:ext uri="{FF2B5EF4-FFF2-40B4-BE49-F238E27FC236}">
                <a16:creationId xmlns:a16="http://schemas.microsoft.com/office/drawing/2014/main" id="{2488BF3B-750C-4FCA-8613-64626F21A145}"/>
              </a:ext>
            </a:extLst>
          </p:cNvPr>
          <p:cNvSpPr/>
          <p:nvPr/>
        </p:nvSpPr>
        <p:spPr>
          <a:xfrm rot="1268211">
            <a:off x="5220581" y="2509544"/>
            <a:ext cx="126188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No!</a:t>
            </a:r>
          </a:p>
        </p:txBody>
      </p:sp>
      <p:sp>
        <p:nvSpPr>
          <p:cNvPr id="3" name="TextBox 2">
            <a:extLst>
              <a:ext uri="{FF2B5EF4-FFF2-40B4-BE49-F238E27FC236}">
                <a16:creationId xmlns:a16="http://schemas.microsoft.com/office/drawing/2014/main" id="{AB1741FB-74D1-4E94-BE65-243FD570F7B4}"/>
              </a:ext>
            </a:extLst>
          </p:cNvPr>
          <p:cNvSpPr txBox="1"/>
          <p:nvPr/>
        </p:nvSpPr>
        <p:spPr>
          <a:xfrm>
            <a:off x="623884" y="3710578"/>
            <a:ext cx="7988300" cy="1200329"/>
          </a:xfrm>
          <a:prstGeom prst="rect">
            <a:avLst/>
          </a:prstGeom>
          <a:noFill/>
        </p:spPr>
        <p:txBody>
          <a:bodyPr wrap="square" rtlCol="0">
            <a:spAutoFit/>
          </a:bodyPr>
          <a:lstStyle/>
          <a:p>
            <a:r>
              <a:rPr lang="en-GB" dirty="0">
                <a:solidFill>
                  <a:schemeClr val="accent2"/>
                </a:solidFill>
              </a:rPr>
              <a:t>This problem is ill-posed for a number of reasons.</a:t>
            </a:r>
          </a:p>
          <a:p>
            <a:pPr marL="285750" indent="-285750">
              <a:buFont typeface="Arial" panose="020B0604020202020204" pitchFamily="34" charset="0"/>
              <a:buChar char="•"/>
            </a:pPr>
            <a:r>
              <a:rPr lang="en-GB" dirty="0">
                <a:solidFill>
                  <a:schemeClr val="accent2"/>
                </a:solidFill>
              </a:rPr>
              <a:t>There are many more sources than sensors</a:t>
            </a:r>
          </a:p>
          <a:p>
            <a:pPr marL="285750" indent="-285750">
              <a:buFont typeface="Arial" panose="020B0604020202020204" pitchFamily="34" charset="0"/>
              <a:buChar char="•"/>
            </a:pPr>
            <a:r>
              <a:rPr lang="en-GB" dirty="0">
                <a:solidFill>
                  <a:schemeClr val="accent2"/>
                </a:solidFill>
              </a:rPr>
              <a:t>Opposing neighbouring dipoles can cancel out, leading to an infinite number of possible solutions…</a:t>
            </a:r>
          </a:p>
        </p:txBody>
      </p:sp>
      <p:sp>
        <p:nvSpPr>
          <p:cNvPr id="4" name="TextBox 3">
            <a:extLst>
              <a:ext uri="{FF2B5EF4-FFF2-40B4-BE49-F238E27FC236}">
                <a16:creationId xmlns:a16="http://schemas.microsoft.com/office/drawing/2014/main" id="{543171FA-B06A-4507-85F2-6C85F94FC206}"/>
              </a:ext>
            </a:extLst>
          </p:cNvPr>
          <p:cNvSpPr txBox="1"/>
          <p:nvPr/>
        </p:nvSpPr>
        <p:spPr>
          <a:xfrm>
            <a:off x="623884" y="5380374"/>
            <a:ext cx="7776488" cy="369332"/>
          </a:xfrm>
          <a:prstGeom prst="rect">
            <a:avLst/>
          </a:prstGeom>
          <a:noFill/>
        </p:spPr>
        <p:txBody>
          <a:bodyPr wrap="none" rtlCol="0">
            <a:spAutoFit/>
          </a:bodyPr>
          <a:lstStyle/>
          <a:p>
            <a:r>
              <a:rPr lang="en-GB" dirty="0">
                <a:solidFill>
                  <a:schemeClr val="accent2"/>
                </a:solidFill>
              </a:rPr>
              <a:t>How we solve for J in these limitations will be discussed later in the course!</a:t>
            </a: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D27D62A7-04FD-4EBA-A44C-183183714B6F}"/>
                  </a:ext>
                </a:extLst>
              </p:cNvPr>
              <p:cNvSpPr/>
              <p:nvPr/>
            </p:nvSpPr>
            <p:spPr>
              <a:xfrm>
                <a:off x="5294917" y="1210612"/>
                <a:ext cx="1311576"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𝒀</m:t>
                      </m:r>
                      <m:r>
                        <a:rPr lang="en-GB" i="1">
                          <a:solidFill>
                            <a:schemeClr val="accent2"/>
                          </a:solidFill>
                          <a:latin typeface="Cambria Math" panose="02040503050406030204" pitchFamily="18" charset="0"/>
                        </a:rPr>
                        <m:t>=</m:t>
                      </m:r>
                      <m:r>
                        <a:rPr lang="en-GB" b="1" i="1">
                          <a:solidFill>
                            <a:schemeClr val="accent2"/>
                          </a:solidFill>
                          <a:latin typeface="Cambria Math" panose="02040503050406030204" pitchFamily="18" charset="0"/>
                        </a:rPr>
                        <m:t>𝑳𝑱</m:t>
                      </m:r>
                      <m:r>
                        <a:rPr lang="en-GB" i="1">
                          <a:solidFill>
                            <a:schemeClr val="accent2"/>
                          </a:solidFill>
                          <a:latin typeface="Cambria Math" panose="02040503050406030204" pitchFamily="18" charset="0"/>
                        </a:rPr>
                        <m:t>+</m:t>
                      </m:r>
                      <m:r>
                        <a:rPr lang="en-GB" b="1" i="1">
                          <a:solidFill>
                            <a:schemeClr val="accent2"/>
                          </a:solidFill>
                          <a:latin typeface="Cambria Math" panose="02040503050406030204" pitchFamily="18" charset="0"/>
                        </a:rPr>
                        <m:t>𝛜</m:t>
                      </m:r>
                    </m:oMath>
                  </m:oMathPara>
                </a14:m>
                <a:endParaRPr lang="en-GB" dirty="0">
                  <a:solidFill>
                    <a:schemeClr val="accent2"/>
                  </a:solidFill>
                </a:endParaRPr>
              </a:p>
            </p:txBody>
          </p:sp>
        </mc:Choice>
        <mc:Fallback>
          <p:sp>
            <p:nvSpPr>
              <p:cNvPr id="7" name="Rectangle 6">
                <a:extLst>
                  <a:ext uri="{FF2B5EF4-FFF2-40B4-BE49-F238E27FC236}">
                    <a16:creationId xmlns:a16="http://schemas.microsoft.com/office/drawing/2014/main" id="{D27D62A7-04FD-4EBA-A44C-183183714B6F}"/>
                  </a:ext>
                </a:extLst>
              </p:cNvPr>
              <p:cNvSpPr>
                <a:spLocks noRot="1" noChangeAspect="1" noMove="1" noResize="1" noEditPoints="1" noAdjustHandles="1" noChangeArrowheads="1" noChangeShapeType="1" noTextEdit="1"/>
              </p:cNvSpPr>
              <p:nvPr/>
            </p:nvSpPr>
            <p:spPr>
              <a:xfrm>
                <a:off x="5294917" y="1210612"/>
                <a:ext cx="1311576" cy="369332"/>
              </a:xfrm>
              <a:prstGeom prst="rect">
                <a:avLst/>
              </a:prstGeom>
              <a:blipFill>
                <a:blip r:embed="rId3"/>
                <a:stretch>
                  <a:fillRect b="-11667"/>
                </a:stretch>
              </a:blipFill>
            </p:spPr>
            <p:txBody>
              <a:bodyPr/>
              <a:lstStyle/>
              <a:p>
                <a:r>
                  <a:rPr lang="en-GB">
                    <a:noFill/>
                  </a:rPr>
                  <a:t> </a:t>
                </a:r>
              </a:p>
            </p:txBody>
          </p:sp>
        </mc:Fallback>
      </mc:AlternateContent>
      <p:cxnSp>
        <p:nvCxnSpPr>
          <p:cNvPr id="10" name="Connector: Elbow 9">
            <a:extLst>
              <a:ext uri="{FF2B5EF4-FFF2-40B4-BE49-F238E27FC236}">
                <a16:creationId xmlns:a16="http://schemas.microsoft.com/office/drawing/2014/main" id="{98F16690-06C5-4676-A58D-36506D8FDF34}"/>
              </a:ext>
            </a:extLst>
          </p:cNvPr>
          <p:cNvCxnSpPr/>
          <p:nvPr/>
        </p:nvCxnSpPr>
        <p:spPr>
          <a:xfrm rot="10800000">
            <a:off x="5985934" y="1540542"/>
            <a:ext cx="364067" cy="241300"/>
          </a:xfrm>
          <a:prstGeom prst="bentConnector3">
            <a:avLst>
              <a:gd name="adj1" fmla="val 10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C5D9EBA-04E5-489B-8F78-732D1E513114}"/>
              </a:ext>
            </a:extLst>
          </p:cNvPr>
          <p:cNvSpPr txBox="1"/>
          <p:nvPr/>
        </p:nvSpPr>
        <p:spPr>
          <a:xfrm>
            <a:off x="6274429" y="1609698"/>
            <a:ext cx="1364220" cy="307777"/>
          </a:xfrm>
          <a:prstGeom prst="rect">
            <a:avLst/>
          </a:prstGeom>
          <a:noFill/>
        </p:spPr>
        <p:txBody>
          <a:bodyPr wrap="none" rtlCol="0">
            <a:spAutoFit/>
          </a:bodyPr>
          <a:lstStyle/>
          <a:p>
            <a:r>
              <a:rPr lang="en-GB" sz="1400" i="1" dirty="0"/>
              <a:t>Source Activity</a:t>
            </a:r>
          </a:p>
        </p:txBody>
      </p:sp>
    </p:spTree>
    <p:extLst>
      <p:ext uri="{BB962C8B-B14F-4D97-AF65-F5344CB8AC3E}">
        <p14:creationId xmlns:p14="http://schemas.microsoft.com/office/powerpoint/2010/main" val="29678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Summary</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p:sp>
        <p:nvSpPr>
          <p:cNvPr id="9" name="Content Placeholder 2">
            <a:extLst>
              <a:ext uri="{FF2B5EF4-FFF2-40B4-BE49-F238E27FC236}">
                <a16:creationId xmlns:a16="http://schemas.microsoft.com/office/drawing/2014/main" id="{4083AEF4-26B1-4236-A917-A5A07F61B051}"/>
              </a:ext>
            </a:extLst>
          </p:cNvPr>
          <p:cNvSpPr txBox="1">
            <a:spLocks/>
          </p:cNvSpPr>
          <p:nvPr/>
        </p:nvSpPr>
        <p:spPr>
          <a:xfrm>
            <a:off x="625473" y="1239388"/>
            <a:ext cx="10452103" cy="271348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i="1" dirty="0">
                <a:solidFill>
                  <a:schemeClr val="accent2"/>
                </a:solidFill>
                <a:latin typeface="+mn-lt"/>
              </a:rPr>
              <a:t>MEG and EEG are direct measures of neural activity, with high temporal resolution.</a:t>
            </a:r>
          </a:p>
          <a:p>
            <a:endParaRPr lang="en-GB" sz="2000" i="1" dirty="0">
              <a:solidFill>
                <a:schemeClr val="accent2"/>
              </a:solidFill>
              <a:latin typeface="+mn-lt"/>
            </a:endParaRPr>
          </a:p>
          <a:p>
            <a:pPr marL="342900" indent="-342900">
              <a:buFont typeface="Arial" panose="020B0604020202020204" pitchFamily="34" charset="0"/>
              <a:buChar char="•"/>
            </a:pPr>
            <a:r>
              <a:rPr lang="en-GB" sz="2000" i="1" dirty="0">
                <a:solidFill>
                  <a:schemeClr val="accent2"/>
                </a:solidFill>
                <a:latin typeface="+mn-lt"/>
              </a:rPr>
              <a:t>This signal is predominantly based on the ensemble postsynaptic currents of 10s of thousands of pyramidal cells.</a:t>
            </a:r>
          </a:p>
          <a:p>
            <a:pPr marL="342900" indent="-342900">
              <a:buFont typeface="Arial" panose="020B0604020202020204" pitchFamily="34" charset="0"/>
              <a:buChar char="•"/>
            </a:pPr>
            <a:endParaRPr lang="en-GB" sz="2000" i="1" dirty="0">
              <a:solidFill>
                <a:schemeClr val="accent2"/>
              </a:solidFill>
              <a:latin typeface="+mn-lt"/>
            </a:endParaRPr>
          </a:p>
          <a:p>
            <a:pPr marL="342900" indent="-342900">
              <a:buFont typeface="Arial" panose="020B0604020202020204" pitchFamily="34" charset="0"/>
              <a:buChar char="•"/>
            </a:pPr>
            <a:r>
              <a:rPr lang="en-GB" sz="2000" i="1" dirty="0">
                <a:solidFill>
                  <a:schemeClr val="accent2"/>
                </a:solidFill>
                <a:latin typeface="+mn-lt"/>
              </a:rPr>
              <a:t>MEG is biggest challenge is ensuring that the SNR is high enough given interference several orders of magnitude larger than the signal.</a:t>
            </a:r>
          </a:p>
          <a:p>
            <a:endParaRPr lang="en-GB" sz="1800" b="1" dirty="0">
              <a:solidFill>
                <a:schemeClr val="accent2"/>
              </a:solidFill>
              <a:latin typeface="+mn-lt"/>
            </a:endParaRPr>
          </a:p>
          <a:p>
            <a:endParaRPr lang="en-GB" sz="1800" b="1" dirty="0">
              <a:solidFill>
                <a:schemeClr val="accent2"/>
              </a:solidFill>
              <a:latin typeface="+mn-lt"/>
            </a:endParaRPr>
          </a:p>
          <a:p>
            <a:r>
              <a:rPr lang="en-GB" sz="1800" i="1" dirty="0">
                <a:solidFill>
                  <a:schemeClr val="accent2"/>
                </a:solidFill>
                <a:latin typeface="+mn-lt"/>
              </a:rPr>
              <a:t>  </a:t>
            </a:r>
          </a:p>
          <a:p>
            <a:endParaRPr lang="en-GB" i="1" dirty="0">
              <a:latin typeface="+mj-lt"/>
            </a:endParaRPr>
          </a:p>
        </p:txBody>
      </p:sp>
      <p:sp>
        <p:nvSpPr>
          <p:cNvPr id="10" name="Content Placeholder 2">
            <a:extLst>
              <a:ext uri="{FF2B5EF4-FFF2-40B4-BE49-F238E27FC236}">
                <a16:creationId xmlns:a16="http://schemas.microsoft.com/office/drawing/2014/main" id="{17D2924B-CF01-439A-A1BC-00D22F83EE81}"/>
              </a:ext>
            </a:extLst>
          </p:cNvPr>
          <p:cNvSpPr txBox="1">
            <a:spLocks/>
          </p:cNvSpPr>
          <p:nvPr/>
        </p:nvSpPr>
        <p:spPr>
          <a:xfrm>
            <a:off x="625472" y="3787206"/>
            <a:ext cx="8166103" cy="271348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000" i="1" dirty="0">
              <a:solidFill>
                <a:schemeClr val="accent2"/>
              </a:solidFill>
              <a:latin typeface="+mn-lt"/>
            </a:endParaRPr>
          </a:p>
          <a:p>
            <a:pPr marL="342900" indent="-342900">
              <a:buFont typeface="Arial" panose="020B0604020202020204" pitchFamily="34" charset="0"/>
              <a:buChar char="•"/>
            </a:pPr>
            <a:r>
              <a:rPr lang="en-GB" sz="2000" i="1" dirty="0">
                <a:solidFill>
                  <a:schemeClr val="accent2"/>
                </a:solidFill>
                <a:latin typeface="+mn-lt"/>
              </a:rPr>
              <a:t>EEG has higher sensitivity to both deep and radial sources, but the signal is strongly affected by conductivity changes between brain, scull and scalp. Which makes spatial precision a challenge.</a:t>
            </a:r>
          </a:p>
          <a:p>
            <a:pPr marL="342900" indent="-342900">
              <a:buFont typeface="Arial" panose="020B0604020202020204" pitchFamily="34" charset="0"/>
              <a:buChar char="•"/>
            </a:pPr>
            <a:endParaRPr lang="en-GB" sz="2000" i="1" dirty="0">
              <a:solidFill>
                <a:schemeClr val="accent2"/>
              </a:solidFill>
              <a:latin typeface="+mn-lt"/>
            </a:endParaRPr>
          </a:p>
          <a:p>
            <a:pPr marL="342900" indent="-342900">
              <a:buFont typeface="Arial" panose="020B0604020202020204" pitchFamily="34" charset="0"/>
              <a:buChar char="•"/>
            </a:pPr>
            <a:r>
              <a:rPr lang="en-GB" sz="2000" i="1" dirty="0">
                <a:solidFill>
                  <a:schemeClr val="accent2"/>
                </a:solidFill>
                <a:latin typeface="+mn-lt"/>
              </a:rPr>
              <a:t>Forward models describe how the currents in the brain give rise to electric potentials or magnetic fields measured outside the head</a:t>
            </a:r>
          </a:p>
          <a:p>
            <a:endParaRPr lang="en-GB" sz="1800" b="1" dirty="0">
              <a:solidFill>
                <a:schemeClr val="accent2"/>
              </a:solidFill>
              <a:latin typeface="+mn-lt"/>
            </a:endParaRPr>
          </a:p>
          <a:p>
            <a:endParaRPr lang="en-GB" sz="1800" b="1" dirty="0">
              <a:solidFill>
                <a:schemeClr val="accent2"/>
              </a:solidFill>
              <a:latin typeface="+mn-lt"/>
            </a:endParaRPr>
          </a:p>
          <a:p>
            <a:r>
              <a:rPr lang="en-GB" sz="1800" i="1" dirty="0">
                <a:solidFill>
                  <a:schemeClr val="accent2"/>
                </a:solidFill>
                <a:latin typeface="+mn-lt"/>
              </a:rPr>
              <a:t>  </a:t>
            </a:r>
          </a:p>
          <a:p>
            <a:endParaRPr lang="en-GB" i="1" dirty="0">
              <a:latin typeface="+mj-lt"/>
            </a:endParaRPr>
          </a:p>
        </p:txBody>
      </p:sp>
    </p:spTree>
    <p:extLst>
      <p:ext uri="{BB962C8B-B14F-4D97-AF65-F5344CB8AC3E}">
        <p14:creationId xmlns:p14="http://schemas.microsoft.com/office/powerpoint/2010/main" val="3971016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Thanks for listening!</a:t>
            </a:r>
          </a:p>
        </p:txBody>
      </p:sp>
      <p:sp>
        <p:nvSpPr>
          <p:cNvPr id="3" name="Content Placeholder 2">
            <a:extLst>
              <a:ext uri="{FF2B5EF4-FFF2-40B4-BE49-F238E27FC236}">
                <a16:creationId xmlns:a16="http://schemas.microsoft.com/office/drawing/2014/main" id="{B04E4724-8718-4E17-A08C-42573A3120EB}"/>
              </a:ext>
            </a:extLst>
          </p:cNvPr>
          <p:cNvSpPr>
            <a:spLocks noGrp="1"/>
          </p:cNvSpPr>
          <p:nvPr>
            <p:ph sz="quarter" idx="13"/>
          </p:nvPr>
        </p:nvSpPr>
        <p:spPr>
          <a:xfrm>
            <a:off x="4495622" y="3046891"/>
            <a:ext cx="2405691" cy="489580"/>
          </a:xfrm>
        </p:spPr>
        <p:txBody>
          <a:bodyPr/>
          <a:lstStyle/>
          <a:p>
            <a:r>
              <a:rPr lang="en-GB" dirty="0"/>
              <a:t>Any questions?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7382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E5BB16-5907-4EB2-9181-8785DFDBAD9E}"/>
              </a:ext>
            </a:extLst>
          </p:cNvPr>
          <p:cNvPicPr>
            <a:picLocks noChangeAspect="1"/>
          </p:cNvPicPr>
          <p:nvPr/>
        </p:nvPicPr>
        <p:blipFill>
          <a:blip r:embed="rId2"/>
          <a:stretch>
            <a:fillRect/>
          </a:stretch>
        </p:blipFill>
        <p:spPr>
          <a:xfrm>
            <a:off x="5557602" y="1285206"/>
            <a:ext cx="4254053" cy="4012950"/>
          </a:xfrm>
          <a:prstGeom prst="rect">
            <a:avLst/>
          </a:prstGeom>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Lead fields: the forward solution</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789699AD-DC1F-4EDD-B93C-85E13CF80887}"/>
              </a:ext>
            </a:extLst>
          </p:cNvPr>
          <p:cNvSpPr txBox="1">
            <a:spLocks/>
          </p:cNvSpPr>
          <p:nvPr/>
        </p:nvSpPr>
        <p:spPr>
          <a:xfrm>
            <a:off x="627062" y="1076894"/>
            <a:ext cx="10452103" cy="2164217"/>
          </a:xfrm>
          <a:prstGeom prst="rect">
            <a:avLst/>
          </a:prstGeom>
        </p:spPr>
        <p:txBody>
          <a:bodyPr vert="horz" lIns="0" tIns="0" rIns="0" bIns="0" rtlCol="0" anchor="t" anchorCtr="0">
            <a:noAutofit/>
          </a:bodyPr>
          <a:lstStyle>
            <a:lvl1pPr marL="0" indent="0" algn="l" defTabSz="457200" rtl="0" eaLnBrk="1" latinLnBrk="0" hangingPunct="1">
              <a:spcBef>
                <a:spcPts val="800"/>
              </a:spcBef>
              <a:buFont typeface="Arial"/>
              <a:buNone/>
              <a:defRPr sz="2400" kern="1200" baseline="0">
                <a:solidFill>
                  <a:srgbClr val="464749"/>
                </a:solidFill>
                <a:latin typeface="Arial"/>
                <a:ea typeface="+mn-ea"/>
                <a:cs typeface="Arial"/>
              </a:defRPr>
            </a:lvl1pPr>
            <a:lvl2pPr marL="742950" indent="-285750" algn="l" defTabSz="457200" rtl="0" eaLnBrk="1" latinLnBrk="0" hangingPunct="1">
              <a:spcBef>
                <a:spcPts val="800"/>
              </a:spcBef>
              <a:buFont typeface="Arial"/>
              <a:buChar char="•"/>
              <a:defRPr sz="2400" kern="1200">
                <a:solidFill>
                  <a:srgbClr val="464749"/>
                </a:solidFill>
                <a:latin typeface="+mn-lt"/>
                <a:ea typeface="+mn-ea"/>
                <a:cs typeface="+mn-cs"/>
              </a:defRPr>
            </a:lvl2pPr>
            <a:lvl3pPr marL="1143000" indent="-228600" algn="l" defTabSz="457200" rtl="0" eaLnBrk="1" latinLnBrk="0" hangingPunct="1">
              <a:spcBef>
                <a:spcPts val="800"/>
              </a:spcBef>
              <a:buFont typeface="Arial"/>
              <a:buChar char="•"/>
              <a:defRPr sz="2400" kern="1200">
                <a:solidFill>
                  <a:srgbClr val="464749"/>
                </a:solidFill>
                <a:latin typeface="+mn-lt"/>
                <a:ea typeface="+mn-ea"/>
                <a:cs typeface="+mn-cs"/>
              </a:defRPr>
            </a:lvl3pPr>
            <a:lvl4pPr marL="1600200" indent="-228600" algn="l" defTabSz="457200" rtl="0" eaLnBrk="1" latinLnBrk="0" hangingPunct="1">
              <a:spcBef>
                <a:spcPts val="800"/>
              </a:spcBef>
              <a:buFont typeface="Arial"/>
              <a:buChar char="•"/>
              <a:defRPr sz="2400" kern="1200">
                <a:solidFill>
                  <a:srgbClr val="464749"/>
                </a:solidFill>
                <a:latin typeface="+mn-lt"/>
                <a:ea typeface="+mn-ea"/>
                <a:cs typeface="+mn-cs"/>
              </a:defRPr>
            </a:lvl4pPr>
            <a:lvl5pPr marL="2057400" indent="-228600" algn="l" defTabSz="457200" rtl="0" eaLnBrk="1" latinLnBrk="0" hangingPunct="1">
              <a:spcBef>
                <a:spcPts val="800"/>
              </a:spcBef>
              <a:buFont typeface="Arial"/>
              <a:buChar char="•"/>
              <a:defRPr sz="2400" kern="1200">
                <a:solidFill>
                  <a:srgbClr val="46474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p>
        </p:txBody>
      </p:sp>
      <p:sp>
        <p:nvSpPr>
          <p:cNvPr id="2" name="TextBox 1">
            <a:extLst>
              <a:ext uri="{FF2B5EF4-FFF2-40B4-BE49-F238E27FC236}">
                <a16:creationId xmlns:a16="http://schemas.microsoft.com/office/drawing/2014/main" id="{E98C0F56-C139-4DF6-B80A-59E0956532AC}"/>
              </a:ext>
            </a:extLst>
          </p:cNvPr>
          <p:cNvSpPr txBox="1"/>
          <p:nvPr/>
        </p:nvSpPr>
        <p:spPr>
          <a:xfrm>
            <a:off x="493139" y="1394451"/>
            <a:ext cx="4877147" cy="3693319"/>
          </a:xfrm>
          <a:prstGeom prst="rect">
            <a:avLst/>
          </a:prstGeom>
          <a:noFill/>
        </p:spPr>
        <p:txBody>
          <a:bodyPr wrap="square" rtlCol="0">
            <a:spAutoFit/>
          </a:bodyPr>
          <a:lstStyle/>
          <a:p>
            <a:r>
              <a:rPr lang="en-GB" dirty="0">
                <a:solidFill>
                  <a:schemeClr val="accent2"/>
                </a:solidFill>
              </a:rPr>
              <a:t>The forward solutions describes the sensor activity you’d expect to see from a unit strength source given a location and orientation.</a:t>
            </a:r>
          </a:p>
          <a:p>
            <a:endParaRPr lang="en-GB" dirty="0">
              <a:solidFill>
                <a:schemeClr val="accent2"/>
              </a:solidFill>
            </a:endParaRPr>
          </a:p>
          <a:p>
            <a:r>
              <a:rPr lang="en-GB" dirty="0">
                <a:solidFill>
                  <a:schemeClr val="accent2"/>
                </a:solidFill>
              </a:rPr>
              <a:t>The </a:t>
            </a:r>
            <a:r>
              <a:rPr lang="en-GB" dirty="0" err="1">
                <a:solidFill>
                  <a:schemeClr val="accent2"/>
                </a:solidFill>
              </a:rPr>
              <a:t>leadfield</a:t>
            </a:r>
            <a:r>
              <a:rPr lang="en-GB" dirty="0">
                <a:solidFill>
                  <a:schemeClr val="accent2"/>
                </a:solidFill>
              </a:rPr>
              <a:t> matrix </a:t>
            </a:r>
            <a:r>
              <a:rPr lang="en-GB" b="1" i="1" dirty="0">
                <a:solidFill>
                  <a:schemeClr val="accent2"/>
                </a:solidFill>
                <a:latin typeface="Cambria" panose="02040503050406030204" pitchFamily="18" charset="0"/>
                <a:ea typeface="Cambria" panose="02040503050406030204" pitchFamily="18" charset="0"/>
              </a:rPr>
              <a:t>L</a:t>
            </a:r>
            <a:r>
              <a:rPr lang="en-GB" dirty="0">
                <a:solidFill>
                  <a:schemeClr val="accent2"/>
                </a:solidFill>
              </a:rPr>
              <a:t> depends on:</a:t>
            </a:r>
          </a:p>
          <a:p>
            <a:pPr marL="285750" indent="-285750">
              <a:buFont typeface="Arial" panose="020B0604020202020204" pitchFamily="34" charset="0"/>
              <a:buChar char="•"/>
            </a:pPr>
            <a:r>
              <a:rPr lang="en-GB" dirty="0">
                <a:solidFill>
                  <a:schemeClr val="accent2"/>
                </a:solidFill>
              </a:rPr>
              <a:t>sensors type, location and orientation</a:t>
            </a:r>
          </a:p>
          <a:p>
            <a:pPr marL="285750" indent="-285750">
              <a:buFont typeface="Arial" panose="020B0604020202020204" pitchFamily="34" charset="0"/>
              <a:buChar char="•"/>
            </a:pPr>
            <a:r>
              <a:rPr lang="en-GB" dirty="0">
                <a:solidFill>
                  <a:schemeClr val="accent2"/>
                </a:solidFill>
              </a:rPr>
              <a:t>source space, (is it a cortical surface or volumetric grid?)</a:t>
            </a:r>
          </a:p>
          <a:p>
            <a:pPr marL="285750" indent="-285750">
              <a:buFont typeface="Arial" panose="020B0604020202020204" pitchFamily="34" charset="0"/>
              <a:buChar char="•"/>
            </a:pPr>
            <a:r>
              <a:rPr lang="en-GB" dirty="0">
                <a:solidFill>
                  <a:schemeClr val="accent2"/>
                </a:solidFill>
              </a:rPr>
              <a:t>head geometry</a:t>
            </a:r>
          </a:p>
          <a:p>
            <a:pPr marL="285750" indent="-285750">
              <a:buFont typeface="Arial" panose="020B0604020202020204" pitchFamily="34" charset="0"/>
              <a:buChar char="•"/>
            </a:pPr>
            <a:r>
              <a:rPr lang="en-GB" dirty="0">
                <a:solidFill>
                  <a:schemeClr val="accent2"/>
                </a:solidFill>
              </a:rPr>
              <a:t>conductivity of the head tissues</a:t>
            </a:r>
          </a:p>
          <a:p>
            <a:endParaRPr lang="en-GB" i="1" dirty="0">
              <a:solidFill>
                <a:schemeClr val="accent2"/>
              </a:solidFill>
            </a:endParaRPr>
          </a:p>
          <a:p>
            <a:endParaRPr lang="en-GB" i="1" dirty="0">
              <a:solidFill>
                <a:schemeClr val="accent2"/>
              </a:solidFill>
            </a:endParaRPr>
          </a:p>
        </p:txBody>
      </p:sp>
    </p:spTree>
    <p:extLst>
      <p:ext uri="{BB962C8B-B14F-4D97-AF65-F5344CB8AC3E}">
        <p14:creationId xmlns:p14="http://schemas.microsoft.com/office/powerpoint/2010/main" val="602790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97CD4-A871-4831-A3B7-BB5EF9FD5B57}"/>
              </a:ext>
            </a:extLst>
          </p:cNvPr>
          <p:cNvPicPr>
            <a:picLocks noChangeAspect="1"/>
          </p:cNvPicPr>
          <p:nvPr/>
        </p:nvPicPr>
        <p:blipFill>
          <a:blip r:embed="rId2"/>
          <a:stretch>
            <a:fillRect/>
          </a:stretch>
        </p:blipFill>
        <p:spPr>
          <a:xfrm flipH="1">
            <a:off x="483844" y="1629919"/>
            <a:ext cx="2455996" cy="1905761"/>
          </a:xfrm>
          <a:prstGeom prst="rect">
            <a:avLst/>
          </a:prstGeom>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Origin of the MEEG signal</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2D9CFF0C-B703-4713-82C2-4933C9C07E75}"/>
              </a:ext>
            </a:extLst>
          </p:cNvPr>
          <p:cNvGrpSpPr/>
          <p:nvPr/>
        </p:nvGrpSpPr>
        <p:grpSpPr>
          <a:xfrm>
            <a:off x="2032056" y="1725372"/>
            <a:ext cx="5440199" cy="4283518"/>
            <a:chOff x="2032056" y="1725372"/>
            <a:chExt cx="5440199" cy="4283518"/>
          </a:xfrm>
        </p:grpSpPr>
        <p:grpSp>
          <p:nvGrpSpPr>
            <p:cNvPr id="38" name="Group 37">
              <a:extLst>
                <a:ext uri="{FF2B5EF4-FFF2-40B4-BE49-F238E27FC236}">
                  <a16:creationId xmlns:a16="http://schemas.microsoft.com/office/drawing/2014/main" id="{6045A603-97AE-4895-A79F-D93DF66E8394}"/>
                </a:ext>
              </a:extLst>
            </p:cNvPr>
            <p:cNvGrpSpPr/>
            <p:nvPr/>
          </p:nvGrpSpPr>
          <p:grpSpPr>
            <a:xfrm>
              <a:off x="2032056" y="1725372"/>
              <a:ext cx="5440199" cy="4283518"/>
              <a:chOff x="2032056" y="1725372"/>
              <a:chExt cx="5440199" cy="4283518"/>
            </a:xfrm>
          </p:grpSpPr>
          <p:cxnSp>
            <p:nvCxnSpPr>
              <p:cNvPr id="12" name="Straight Connector 11">
                <a:extLst>
                  <a:ext uri="{FF2B5EF4-FFF2-40B4-BE49-F238E27FC236}">
                    <a16:creationId xmlns:a16="http://schemas.microsoft.com/office/drawing/2014/main" id="{B6DB9C57-048F-4718-9E79-4EFB8E152E49}"/>
                  </a:ext>
                </a:extLst>
              </p:cNvPr>
              <p:cNvCxnSpPr>
                <a:stCxn id="8" idx="2"/>
              </p:cNvCxnSpPr>
              <p:nvPr/>
            </p:nvCxnSpPr>
            <p:spPr>
              <a:xfrm>
                <a:off x="2134926" y="2014932"/>
                <a:ext cx="1656324" cy="3993958"/>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A933ED49-91D0-4AF8-8D80-7EF938022458}"/>
                  </a:ext>
                </a:extLst>
              </p:cNvPr>
              <p:cNvGrpSpPr/>
              <p:nvPr/>
            </p:nvGrpSpPr>
            <p:grpSpPr>
              <a:xfrm>
                <a:off x="2032056" y="1725372"/>
                <a:ext cx="5440199" cy="4283518"/>
                <a:chOff x="1981200" y="1706880"/>
                <a:chExt cx="5440199" cy="4283518"/>
              </a:xfrm>
            </p:grpSpPr>
            <p:grpSp>
              <p:nvGrpSpPr>
                <p:cNvPr id="15" name="Group 14">
                  <a:extLst>
                    <a:ext uri="{FF2B5EF4-FFF2-40B4-BE49-F238E27FC236}">
                      <a16:creationId xmlns:a16="http://schemas.microsoft.com/office/drawing/2014/main" id="{3BE2FE13-1722-4E1A-89C6-C9DCACE7AAB8}"/>
                    </a:ext>
                  </a:extLst>
                </p:cNvPr>
                <p:cNvGrpSpPr/>
                <p:nvPr/>
              </p:nvGrpSpPr>
              <p:grpSpPr>
                <a:xfrm>
                  <a:off x="1981200" y="1706880"/>
                  <a:ext cx="4488031" cy="4283518"/>
                  <a:chOff x="1981200" y="1706880"/>
                  <a:chExt cx="4488031" cy="4283518"/>
                </a:xfrm>
              </p:grpSpPr>
              <p:pic>
                <p:nvPicPr>
                  <p:cNvPr id="3" name="Picture 2">
                    <a:extLst>
                      <a:ext uri="{FF2B5EF4-FFF2-40B4-BE49-F238E27FC236}">
                        <a16:creationId xmlns:a16="http://schemas.microsoft.com/office/drawing/2014/main" id="{3DB0F539-781E-4ECC-B0C0-68FD8C1C36F1}"/>
                      </a:ext>
                    </a:extLst>
                  </p:cNvPr>
                  <p:cNvPicPr>
                    <a:picLocks noChangeAspect="1"/>
                  </p:cNvPicPr>
                  <p:nvPr/>
                </p:nvPicPr>
                <p:blipFill>
                  <a:blip r:embed="rId3"/>
                  <a:stretch>
                    <a:fillRect/>
                  </a:stretch>
                </p:blipFill>
                <p:spPr>
                  <a:xfrm>
                    <a:off x="3740394" y="1800117"/>
                    <a:ext cx="2728837" cy="4190281"/>
                  </a:xfrm>
                  <a:prstGeom prst="rect">
                    <a:avLst/>
                  </a:prstGeom>
                </p:spPr>
              </p:pic>
              <p:sp>
                <p:nvSpPr>
                  <p:cNvPr id="8" name="Rectangle 7">
                    <a:extLst>
                      <a:ext uri="{FF2B5EF4-FFF2-40B4-BE49-F238E27FC236}">
                        <a16:creationId xmlns:a16="http://schemas.microsoft.com/office/drawing/2014/main" id="{332B84C2-7C95-4688-9699-350F7FEB235A}"/>
                      </a:ext>
                    </a:extLst>
                  </p:cNvPr>
                  <p:cNvSpPr/>
                  <p:nvPr/>
                </p:nvSpPr>
                <p:spPr>
                  <a:xfrm>
                    <a:off x="1981200" y="1706880"/>
                    <a:ext cx="205740" cy="289560"/>
                  </a:xfrm>
                  <a:prstGeom prst="rect">
                    <a:avLst/>
                  </a:prstGeom>
                  <a:noFill/>
                  <a:ln w="381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F0D3BE08-AEB7-4EBA-BB23-AB213764E180}"/>
                      </a:ext>
                    </a:extLst>
                  </p:cNvPr>
                  <p:cNvCxnSpPr>
                    <a:cxnSpLocks/>
                    <a:stCxn id="8" idx="0"/>
                  </p:cNvCxnSpPr>
                  <p:nvPr/>
                </p:nvCxnSpPr>
                <p:spPr>
                  <a:xfrm>
                    <a:off x="2084070" y="1706880"/>
                    <a:ext cx="1789374" cy="537768"/>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5E7DBAAD-6306-4957-B3CE-770A703780A4}"/>
                    </a:ext>
                  </a:extLst>
                </p:cNvPr>
                <p:cNvSpPr txBox="1"/>
                <p:nvPr/>
              </p:nvSpPr>
              <p:spPr>
                <a:xfrm>
                  <a:off x="6557060" y="5294891"/>
                  <a:ext cx="864339" cy="369332"/>
                </a:xfrm>
                <a:prstGeom prst="rect">
                  <a:avLst/>
                </a:prstGeom>
                <a:noFill/>
              </p:spPr>
              <p:txBody>
                <a:bodyPr wrap="none" rtlCol="0">
                  <a:spAutoFit/>
                </a:bodyPr>
                <a:lstStyle/>
                <a:p>
                  <a:r>
                    <a:rPr lang="en-GB" dirty="0">
                      <a:solidFill>
                        <a:schemeClr val="accent2"/>
                      </a:solidFill>
                    </a:rPr>
                    <a:t>Cortex</a:t>
                  </a:r>
                </a:p>
              </p:txBody>
            </p:sp>
            <p:sp>
              <p:nvSpPr>
                <p:cNvPr id="19" name="TextBox 18">
                  <a:extLst>
                    <a:ext uri="{FF2B5EF4-FFF2-40B4-BE49-F238E27FC236}">
                      <a16:creationId xmlns:a16="http://schemas.microsoft.com/office/drawing/2014/main" id="{E5AD9A94-2C8D-41F6-9DDD-B971C45A9A0F}"/>
                    </a:ext>
                  </a:extLst>
                </p:cNvPr>
                <p:cNvSpPr txBox="1"/>
                <p:nvPr/>
              </p:nvSpPr>
              <p:spPr>
                <a:xfrm>
                  <a:off x="6557060" y="3035416"/>
                  <a:ext cx="646331" cy="369332"/>
                </a:xfrm>
                <a:prstGeom prst="rect">
                  <a:avLst/>
                </a:prstGeom>
                <a:noFill/>
              </p:spPr>
              <p:txBody>
                <a:bodyPr wrap="none" rtlCol="0">
                  <a:spAutoFit/>
                </a:bodyPr>
                <a:lstStyle/>
                <a:p>
                  <a:r>
                    <a:rPr lang="en-GB" dirty="0">
                      <a:solidFill>
                        <a:schemeClr val="accent2"/>
                      </a:solidFill>
                    </a:rPr>
                    <a:t>CSF</a:t>
                  </a:r>
                </a:p>
              </p:txBody>
            </p:sp>
            <p:sp>
              <p:nvSpPr>
                <p:cNvPr id="20" name="TextBox 19">
                  <a:extLst>
                    <a:ext uri="{FF2B5EF4-FFF2-40B4-BE49-F238E27FC236}">
                      <a16:creationId xmlns:a16="http://schemas.microsoft.com/office/drawing/2014/main" id="{969FC7E8-4312-43E3-BEA7-B379629483E8}"/>
                    </a:ext>
                  </a:extLst>
                </p:cNvPr>
                <p:cNvSpPr txBox="1"/>
                <p:nvPr/>
              </p:nvSpPr>
              <p:spPr>
                <a:xfrm>
                  <a:off x="6557059" y="2454212"/>
                  <a:ext cx="684803" cy="369332"/>
                </a:xfrm>
                <a:prstGeom prst="rect">
                  <a:avLst/>
                </a:prstGeom>
                <a:noFill/>
              </p:spPr>
              <p:txBody>
                <a:bodyPr wrap="none" rtlCol="0">
                  <a:spAutoFit/>
                </a:bodyPr>
                <a:lstStyle/>
                <a:p>
                  <a:r>
                    <a:rPr lang="en-GB" dirty="0">
                      <a:solidFill>
                        <a:schemeClr val="accent2"/>
                      </a:solidFill>
                    </a:rPr>
                    <a:t>Skull</a:t>
                  </a:r>
                </a:p>
              </p:txBody>
            </p:sp>
            <p:sp>
              <p:nvSpPr>
                <p:cNvPr id="21" name="TextBox 20">
                  <a:extLst>
                    <a:ext uri="{FF2B5EF4-FFF2-40B4-BE49-F238E27FC236}">
                      <a16:creationId xmlns:a16="http://schemas.microsoft.com/office/drawing/2014/main" id="{B3B55C2E-F9D5-4AA0-A534-E524CA658B99}"/>
                    </a:ext>
                  </a:extLst>
                </p:cNvPr>
                <p:cNvSpPr txBox="1"/>
                <p:nvPr/>
              </p:nvSpPr>
              <p:spPr>
                <a:xfrm>
                  <a:off x="6538823" y="2159874"/>
                  <a:ext cx="761747" cy="369332"/>
                </a:xfrm>
                <a:prstGeom prst="rect">
                  <a:avLst/>
                </a:prstGeom>
                <a:noFill/>
              </p:spPr>
              <p:txBody>
                <a:bodyPr wrap="none" rtlCol="0">
                  <a:spAutoFit/>
                </a:bodyPr>
                <a:lstStyle/>
                <a:p>
                  <a:r>
                    <a:rPr lang="en-GB" dirty="0">
                      <a:solidFill>
                        <a:schemeClr val="accent2"/>
                      </a:solidFill>
                    </a:rPr>
                    <a:t>Scalp</a:t>
                  </a:r>
                </a:p>
              </p:txBody>
            </p:sp>
            <p:cxnSp>
              <p:nvCxnSpPr>
                <p:cNvPr id="23" name="Straight Arrow Connector 22">
                  <a:extLst>
                    <a:ext uri="{FF2B5EF4-FFF2-40B4-BE49-F238E27FC236}">
                      <a16:creationId xmlns:a16="http://schemas.microsoft.com/office/drawing/2014/main" id="{14B15951-B250-4622-96A0-346737E5F54A}"/>
                    </a:ext>
                  </a:extLst>
                </p:cNvPr>
                <p:cNvCxnSpPr>
                  <a:cxnSpLocks/>
                </p:cNvCxnSpPr>
                <p:nvPr/>
              </p:nvCxnSpPr>
              <p:spPr>
                <a:xfrm flipH="1">
                  <a:off x="6417374" y="2334500"/>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Straight Arrow Connector 25">
                  <a:extLst>
                    <a:ext uri="{FF2B5EF4-FFF2-40B4-BE49-F238E27FC236}">
                      <a16:creationId xmlns:a16="http://schemas.microsoft.com/office/drawing/2014/main" id="{8F658EEC-E072-43C1-B252-F88BAE3B3477}"/>
                    </a:ext>
                  </a:extLst>
                </p:cNvPr>
                <p:cNvCxnSpPr>
                  <a:cxnSpLocks/>
                </p:cNvCxnSpPr>
                <p:nvPr/>
              </p:nvCxnSpPr>
              <p:spPr>
                <a:xfrm flipH="1">
                  <a:off x="6417374" y="2638878"/>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DCBDF164-0E75-4EA6-BC18-3E89414E0F2C}"/>
                    </a:ext>
                  </a:extLst>
                </p:cNvPr>
                <p:cNvCxnSpPr>
                  <a:cxnSpLocks/>
                </p:cNvCxnSpPr>
                <p:nvPr/>
              </p:nvCxnSpPr>
              <p:spPr>
                <a:xfrm flipH="1">
                  <a:off x="6417374" y="3207622"/>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E0FDD117-EEE2-42A4-897A-977A166C3A21}"/>
                    </a:ext>
                  </a:extLst>
                </p:cNvPr>
                <p:cNvCxnSpPr>
                  <a:cxnSpLocks/>
                </p:cNvCxnSpPr>
                <p:nvPr/>
              </p:nvCxnSpPr>
              <p:spPr>
                <a:xfrm flipH="1">
                  <a:off x="6443377" y="5479557"/>
                  <a:ext cx="19089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sp>
          <p:nvSpPr>
            <p:cNvPr id="16" name="TextBox 15">
              <a:extLst>
                <a:ext uri="{FF2B5EF4-FFF2-40B4-BE49-F238E27FC236}">
                  <a16:creationId xmlns:a16="http://schemas.microsoft.com/office/drawing/2014/main" id="{164B2140-14DD-400E-859C-CD4950C9C87F}"/>
                </a:ext>
              </a:extLst>
            </p:cNvPr>
            <p:cNvSpPr txBox="1"/>
            <p:nvPr/>
          </p:nvSpPr>
          <p:spPr>
            <a:xfrm>
              <a:off x="4418656" y="5561591"/>
              <a:ext cx="1350050" cy="338554"/>
            </a:xfrm>
            <a:prstGeom prst="rect">
              <a:avLst/>
            </a:prstGeom>
            <a:noFill/>
          </p:spPr>
          <p:txBody>
            <a:bodyPr wrap="none" rtlCol="0">
              <a:spAutoFit/>
            </a:bodyPr>
            <a:lstStyle/>
            <a:p>
              <a:r>
                <a:rPr lang="en-GB" sz="1600" dirty="0">
                  <a:solidFill>
                    <a:schemeClr val="accent2"/>
                  </a:solidFill>
                </a:rPr>
                <a:t>White matter</a:t>
              </a:r>
            </a:p>
          </p:txBody>
        </p:sp>
      </p:grpSp>
      <p:grpSp>
        <p:nvGrpSpPr>
          <p:cNvPr id="37" name="Group 36">
            <a:extLst>
              <a:ext uri="{FF2B5EF4-FFF2-40B4-BE49-F238E27FC236}">
                <a16:creationId xmlns:a16="http://schemas.microsoft.com/office/drawing/2014/main" id="{45EE04D1-D59D-47D0-A052-7A6056F1B7C1}"/>
              </a:ext>
            </a:extLst>
          </p:cNvPr>
          <p:cNvGrpSpPr/>
          <p:nvPr/>
        </p:nvGrpSpPr>
        <p:grpSpPr>
          <a:xfrm>
            <a:off x="5506087" y="421355"/>
            <a:ext cx="4892079" cy="3688775"/>
            <a:chOff x="5436450" y="386443"/>
            <a:chExt cx="4892079" cy="3688775"/>
          </a:xfrm>
        </p:grpSpPr>
        <p:pic>
          <p:nvPicPr>
            <p:cNvPr id="29" name="Picture 28">
              <a:extLst>
                <a:ext uri="{FF2B5EF4-FFF2-40B4-BE49-F238E27FC236}">
                  <a16:creationId xmlns:a16="http://schemas.microsoft.com/office/drawing/2014/main" id="{8E6D8E1E-BED0-4D9B-9C01-BE106E344A11}"/>
                </a:ext>
              </a:extLst>
            </p:cNvPr>
            <p:cNvPicPr>
              <a:picLocks noChangeAspect="1"/>
            </p:cNvPicPr>
            <p:nvPr/>
          </p:nvPicPr>
          <p:blipFill>
            <a:blip r:embed="rId4"/>
            <a:stretch>
              <a:fillRect/>
            </a:stretch>
          </p:blipFill>
          <p:spPr>
            <a:xfrm>
              <a:off x="8208143" y="386443"/>
              <a:ext cx="1962251" cy="3416476"/>
            </a:xfrm>
            <a:prstGeom prst="rect">
              <a:avLst/>
            </a:prstGeom>
          </p:spPr>
        </p:pic>
        <p:sp>
          <p:nvSpPr>
            <p:cNvPr id="30" name="TextBox 29">
              <a:extLst>
                <a:ext uri="{FF2B5EF4-FFF2-40B4-BE49-F238E27FC236}">
                  <a16:creationId xmlns:a16="http://schemas.microsoft.com/office/drawing/2014/main" id="{D7284387-8459-4140-8BF0-5D39B5676B6E}"/>
                </a:ext>
              </a:extLst>
            </p:cNvPr>
            <p:cNvSpPr txBox="1"/>
            <p:nvPr/>
          </p:nvSpPr>
          <p:spPr>
            <a:xfrm>
              <a:off x="8869475" y="3813608"/>
              <a:ext cx="1459054" cy="261610"/>
            </a:xfrm>
            <a:prstGeom prst="rect">
              <a:avLst/>
            </a:prstGeom>
            <a:noFill/>
          </p:spPr>
          <p:txBody>
            <a:bodyPr wrap="none" rtlCol="0">
              <a:spAutoFit/>
            </a:bodyPr>
            <a:lstStyle/>
            <a:p>
              <a:r>
                <a:rPr lang="en-GB" sz="1050" i="1" dirty="0" err="1">
                  <a:solidFill>
                    <a:schemeClr val="accent2"/>
                  </a:solidFill>
                </a:rPr>
                <a:t>Spocter</a:t>
              </a:r>
              <a:r>
                <a:rPr lang="en-GB" sz="1050" i="1" dirty="0">
                  <a:solidFill>
                    <a:schemeClr val="accent2"/>
                  </a:solidFill>
                </a:rPr>
                <a:t> et al, (2017)</a:t>
              </a:r>
            </a:p>
          </p:txBody>
        </p:sp>
        <p:sp>
          <p:nvSpPr>
            <p:cNvPr id="31" name="Rectangle 30">
              <a:extLst>
                <a:ext uri="{FF2B5EF4-FFF2-40B4-BE49-F238E27FC236}">
                  <a16:creationId xmlns:a16="http://schemas.microsoft.com/office/drawing/2014/main" id="{74F69B5D-0891-437A-B1DB-4BC2B1C93657}"/>
                </a:ext>
              </a:extLst>
            </p:cNvPr>
            <p:cNvSpPr/>
            <p:nvPr/>
          </p:nvSpPr>
          <p:spPr>
            <a:xfrm rot="724942">
              <a:off x="5436450" y="3115187"/>
              <a:ext cx="265562" cy="603331"/>
            </a:xfrm>
            <a:prstGeom prst="rect">
              <a:avLst/>
            </a:prstGeom>
            <a:noFill/>
            <a:ln w="381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B291340A-CE37-452A-A1D9-6F56F09320F4}"/>
                </a:ext>
              </a:extLst>
            </p:cNvPr>
            <p:cNvCxnSpPr>
              <a:stCxn id="31" idx="0"/>
            </p:cNvCxnSpPr>
            <p:nvPr/>
          </p:nvCxnSpPr>
          <p:spPr>
            <a:xfrm flipV="1">
              <a:off x="5632375" y="386443"/>
              <a:ext cx="2575768" cy="2735427"/>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AB7829B-779A-4503-BA68-EF5DC5D182C7}"/>
                </a:ext>
              </a:extLst>
            </p:cNvPr>
            <p:cNvCxnSpPr>
              <a:stCxn id="31" idx="2"/>
            </p:cNvCxnSpPr>
            <p:nvPr/>
          </p:nvCxnSpPr>
          <p:spPr>
            <a:xfrm>
              <a:off x="5506087" y="3711835"/>
              <a:ext cx="2702056" cy="91084"/>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87F50B3F-71C6-498F-AA1D-BE0E5CD96A17}"/>
              </a:ext>
            </a:extLst>
          </p:cNvPr>
          <p:cNvPicPr>
            <a:picLocks noChangeAspect="1"/>
          </p:cNvPicPr>
          <p:nvPr/>
        </p:nvPicPr>
        <p:blipFill rotWithShape="1">
          <a:blip r:embed="rId5"/>
          <a:srcRect l="4584" t="33660" r="3201" b="32795"/>
          <a:stretch/>
        </p:blipFill>
        <p:spPr>
          <a:xfrm rot="5400000">
            <a:off x="9403476" y="1696647"/>
            <a:ext cx="3173717" cy="865892"/>
          </a:xfrm>
          <a:prstGeom prst="rect">
            <a:avLst/>
          </a:prstGeom>
        </p:spPr>
      </p:pic>
    </p:spTree>
    <p:extLst>
      <p:ext uri="{BB962C8B-B14F-4D97-AF65-F5344CB8AC3E}">
        <p14:creationId xmlns:p14="http://schemas.microsoft.com/office/powerpoint/2010/main" val="5213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Origin of the MEEG signal</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5" name="Picture 34">
            <a:extLst>
              <a:ext uri="{FF2B5EF4-FFF2-40B4-BE49-F238E27FC236}">
                <a16:creationId xmlns:a16="http://schemas.microsoft.com/office/drawing/2014/main" id="{DA4641A2-E843-459B-9853-1EB71A803F26}"/>
              </a:ext>
            </a:extLst>
          </p:cNvPr>
          <p:cNvPicPr>
            <a:picLocks noChangeAspect="1"/>
          </p:cNvPicPr>
          <p:nvPr/>
        </p:nvPicPr>
        <p:blipFill>
          <a:blip r:embed="rId2"/>
          <a:stretch>
            <a:fillRect/>
          </a:stretch>
        </p:blipFill>
        <p:spPr>
          <a:xfrm>
            <a:off x="627062" y="1583443"/>
            <a:ext cx="1962251" cy="3416476"/>
          </a:xfrm>
          <a:prstGeom prst="rect">
            <a:avLst/>
          </a:prstGeom>
        </p:spPr>
      </p:pic>
      <p:sp>
        <p:nvSpPr>
          <p:cNvPr id="40" name="TextBox 39">
            <a:extLst>
              <a:ext uri="{FF2B5EF4-FFF2-40B4-BE49-F238E27FC236}">
                <a16:creationId xmlns:a16="http://schemas.microsoft.com/office/drawing/2014/main" id="{3FD63DDA-963D-434A-B8EF-53F14434A744}"/>
              </a:ext>
            </a:extLst>
          </p:cNvPr>
          <p:cNvSpPr txBox="1"/>
          <p:nvPr/>
        </p:nvSpPr>
        <p:spPr>
          <a:xfrm>
            <a:off x="1288394" y="5010608"/>
            <a:ext cx="1459054" cy="261610"/>
          </a:xfrm>
          <a:prstGeom prst="rect">
            <a:avLst/>
          </a:prstGeom>
          <a:noFill/>
        </p:spPr>
        <p:txBody>
          <a:bodyPr wrap="none" rtlCol="0">
            <a:spAutoFit/>
          </a:bodyPr>
          <a:lstStyle/>
          <a:p>
            <a:r>
              <a:rPr lang="en-GB" sz="1050" i="1" dirty="0" err="1">
                <a:solidFill>
                  <a:schemeClr val="accent2"/>
                </a:solidFill>
              </a:rPr>
              <a:t>Spocter</a:t>
            </a:r>
            <a:r>
              <a:rPr lang="en-GB" sz="1050" i="1" dirty="0">
                <a:solidFill>
                  <a:schemeClr val="accent2"/>
                </a:solidFill>
              </a:rPr>
              <a:t> et al, (2017)</a:t>
            </a:r>
          </a:p>
        </p:txBody>
      </p:sp>
      <p:pic>
        <p:nvPicPr>
          <p:cNvPr id="6" name="Picture 5">
            <a:extLst>
              <a:ext uri="{FF2B5EF4-FFF2-40B4-BE49-F238E27FC236}">
                <a16:creationId xmlns:a16="http://schemas.microsoft.com/office/drawing/2014/main" id="{48ACBF1E-D5ED-4771-8590-EB0C6058B815}"/>
              </a:ext>
            </a:extLst>
          </p:cNvPr>
          <p:cNvPicPr>
            <a:picLocks noChangeAspect="1"/>
          </p:cNvPicPr>
          <p:nvPr/>
        </p:nvPicPr>
        <p:blipFill rotWithShape="1">
          <a:blip r:embed="rId3"/>
          <a:srcRect l="51728" r="830"/>
          <a:stretch/>
        </p:blipFill>
        <p:spPr>
          <a:xfrm>
            <a:off x="4082439" y="3834567"/>
            <a:ext cx="2422825" cy="2538080"/>
          </a:xfrm>
          <a:prstGeom prst="rect">
            <a:avLst/>
          </a:prstGeom>
        </p:spPr>
      </p:pic>
      <p:cxnSp>
        <p:nvCxnSpPr>
          <p:cNvPr id="11" name="Connector: Curved 10">
            <a:extLst>
              <a:ext uri="{FF2B5EF4-FFF2-40B4-BE49-F238E27FC236}">
                <a16:creationId xmlns:a16="http://schemas.microsoft.com/office/drawing/2014/main" id="{1AB71D1D-8091-4C76-9196-0C6AEB1E20C5}"/>
              </a:ext>
            </a:extLst>
          </p:cNvPr>
          <p:cNvCxnSpPr/>
          <p:nvPr/>
        </p:nvCxnSpPr>
        <p:spPr>
          <a:xfrm>
            <a:off x="2423160" y="3291681"/>
            <a:ext cx="1592580" cy="1166019"/>
          </a:xfrm>
          <a:prstGeom prst="curvedConnector3">
            <a:avLst/>
          </a:prstGeom>
          <a:ln w="41275">
            <a:solidFill>
              <a:srgbClr val="E39BB9"/>
            </a:solidFill>
            <a:tailEnd type="triangle"/>
          </a:ln>
        </p:spPr>
        <p:style>
          <a:lnRef idx="2">
            <a:schemeClr val="accent1"/>
          </a:lnRef>
          <a:fillRef idx="0">
            <a:schemeClr val="accent1"/>
          </a:fillRef>
          <a:effectRef idx="1">
            <a:schemeClr val="accent1"/>
          </a:effectRef>
          <a:fontRef idx="minor">
            <a:schemeClr val="tx1"/>
          </a:fontRef>
        </p:style>
      </p:cxnSp>
      <p:pic>
        <p:nvPicPr>
          <p:cNvPr id="44" name="Picture 43">
            <a:extLst>
              <a:ext uri="{FF2B5EF4-FFF2-40B4-BE49-F238E27FC236}">
                <a16:creationId xmlns:a16="http://schemas.microsoft.com/office/drawing/2014/main" id="{515A24BC-C493-4073-94F3-A54EFD297191}"/>
              </a:ext>
            </a:extLst>
          </p:cNvPr>
          <p:cNvPicPr>
            <a:picLocks noChangeAspect="1"/>
          </p:cNvPicPr>
          <p:nvPr/>
        </p:nvPicPr>
        <p:blipFill rotWithShape="1">
          <a:blip r:embed="rId3"/>
          <a:srcRect r="52558"/>
          <a:stretch/>
        </p:blipFill>
        <p:spPr>
          <a:xfrm>
            <a:off x="4082440" y="1165081"/>
            <a:ext cx="2422825" cy="2538080"/>
          </a:xfrm>
          <a:prstGeom prst="rect">
            <a:avLst/>
          </a:prstGeom>
        </p:spPr>
      </p:pic>
      <p:cxnSp>
        <p:nvCxnSpPr>
          <p:cNvPr id="46" name="Connector: Curved 45">
            <a:extLst>
              <a:ext uri="{FF2B5EF4-FFF2-40B4-BE49-F238E27FC236}">
                <a16:creationId xmlns:a16="http://schemas.microsoft.com/office/drawing/2014/main" id="{1949442F-5E12-4EDE-A049-251E7502DFB6}"/>
              </a:ext>
            </a:extLst>
          </p:cNvPr>
          <p:cNvCxnSpPr>
            <a:cxnSpLocks/>
          </p:cNvCxnSpPr>
          <p:nvPr/>
        </p:nvCxnSpPr>
        <p:spPr>
          <a:xfrm flipV="1">
            <a:off x="2423160" y="2738773"/>
            <a:ext cx="1592580" cy="905736"/>
          </a:xfrm>
          <a:prstGeom prst="curvedConnector3">
            <a:avLst/>
          </a:prstGeom>
          <a:ln w="41275">
            <a:solidFill>
              <a:srgbClr val="C9E1AD"/>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2E5305A5-2008-4E65-BBC0-6989238CEABE}"/>
              </a:ext>
            </a:extLst>
          </p:cNvPr>
          <p:cNvCxnSpPr>
            <a:cxnSpLocks/>
          </p:cNvCxnSpPr>
          <p:nvPr/>
        </p:nvCxnSpPr>
        <p:spPr>
          <a:xfrm>
            <a:off x="2423160" y="2396021"/>
            <a:ext cx="1592580" cy="0"/>
          </a:xfrm>
          <a:prstGeom prst="straightConnector1">
            <a:avLst/>
          </a:prstGeom>
          <a:ln w="34925">
            <a:solidFill>
              <a:srgbClr val="B1B7D9"/>
            </a:solidFill>
            <a:tailEnd type="triangle"/>
          </a:ln>
        </p:spPr>
        <p:style>
          <a:lnRef idx="2">
            <a:schemeClr val="accent1"/>
          </a:lnRef>
          <a:fillRef idx="0">
            <a:schemeClr val="accent1"/>
          </a:fillRef>
          <a:effectRef idx="1">
            <a:schemeClr val="accent1"/>
          </a:effectRef>
          <a:fontRef idx="minor">
            <a:schemeClr val="tx1"/>
          </a:fontRef>
        </p:style>
      </p:cxnSp>
      <p:grpSp>
        <p:nvGrpSpPr>
          <p:cNvPr id="85" name="Group 84">
            <a:extLst>
              <a:ext uri="{FF2B5EF4-FFF2-40B4-BE49-F238E27FC236}">
                <a16:creationId xmlns:a16="http://schemas.microsoft.com/office/drawing/2014/main" id="{34F56F7A-DE93-472D-89A7-37A867E249A6}"/>
              </a:ext>
            </a:extLst>
          </p:cNvPr>
          <p:cNvGrpSpPr/>
          <p:nvPr/>
        </p:nvGrpSpPr>
        <p:grpSpPr>
          <a:xfrm>
            <a:off x="5487370" y="1086341"/>
            <a:ext cx="4456730" cy="2308324"/>
            <a:chOff x="5487370" y="1086341"/>
            <a:chExt cx="4456730" cy="2308324"/>
          </a:xfrm>
        </p:grpSpPr>
        <p:sp>
          <p:nvSpPr>
            <p:cNvPr id="54" name="TextBox 53">
              <a:extLst>
                <a:ext uri="{FF2B5EF4-FFF2-40B4-BE49-F238E27FC236}">
                  <a16:creationId xmlns:a16="http://schemas.microsoft.com/office/drawing/2014/main" id="{04841E49-E53C-4FB5-99C8-26C942A23B67}"/>
                </a:ext>
              </a:extLst>
            </p:cNvPr>
            <p:cNvSpPr txBox="1"/>
            <p:nvPr/>
          </p:nvSpPr>
          <p:spPr>
            <a:xfrm>
              <a:off x="6571965" y="1086341"/>
              <a:ext cx="3372135" cy="2308324"/>
            </a:xfrm>
            <a:prstGeom prst="rect">
              <a:avLst/>
            </a:prstGeom>
            <a:noFill/>
          </p:spPr>
          <p:txBody>
            <a:bodyPr wrap="square" rtlCol="0">
              <a:spAutoFit/>
            </a:bodyPr>
            <a:lstStyle/>
            <a:p>
              <a:r>
                <a:rPr lang="en-GB" b="1" dirty="0">
                  <a:solidFill>
                    <a:schemeClr val="accent2"/>
                  </a:solidFill>
                </a:rPr>
                <a:t>Pyramidal cells</a:t>
              </a:r>
            </a:p>
            <a:p>
              <a:pPr marL="285750" indent="-285750">
                <a:buFont typeface="Arial" panose="020B0604020202020204" pitchFamily="34" charset="0"/>
                <a:buChar char="•"/>
              </a:pPr>
              <a:r>
                <a:rPr lang="en-GB" dirty="0">
                  <a:solidFill>
                    <a:schemeClr val="accent2"/>
                  </a:solidFill>
                </a:rPr>
                <a:t>Found in layers II/III and V</a:t>
              </a:r>
            </a:p>
            <a:p>
              <a:pPr marL="285750" indent="-285750">
                <a:buFont typeface="Arial" panose="020B0604020202020204" pitchFamily="34" charset="0"/>
                <a:buChar char="•"/>
              </a:pPr>
              <a:r>
                <a:rPr lang="en-GB" dirty="0">
                  <a:solidFill>
                    <a:schemeClr val="accent2"/>
                  </a:solidFill>
                </a:rPr>
                <a:t>Organised so primary axis is perpendicular to the cortical surface</a:t>
              </a:r>
            </a:p>
            <a:p>
              <a:pPr marL="285750" indent="-285750">
                <a:buFont typeface="Arial" panose="020B0604020202020204" pitchFamily="34" charset="0"/>
                <a:buChar char="•"/>
              </a:pPr>
              <a:r>
                <a:rPr lang="en-GB" i="1" dirty="0">
                  <a:solidFill>
                    <a:schemeClr val="accent2"/>
                  </a:solidFill>
                </a:rPr>
                <a:t>Open field layout makes this detectable with M/EEG</a:t>
              </a:r>
            </a:p>
            <a:p>
              <a:pPr marL="285750" indent="-285750">
                <a:buFont typeface="Arial" panose="020B0604020202020204" pitchFamily="34" charset="0"/>
                <a:buChar char="•"/>
              </a:pPr>
              <a:endParaRPr lang="en-GB" dirty="0">
                <a:solidFill>
                  <a:schemeClr val="accent2"/>
                </a:solidFill>
              </a:endParaRPr>
            </a:p>
          </p:txBody>
        </p:sp>
        <p:cxnSp>
          <p:nvCxnSpPr>
            <p:cNvPr id="57" name="Straight Arrow Connector 56">
              <a:extLst>
                <a:ext uri="{FF2B5EF4-FFF2-40B4-BE49-F238E27FC236}">
                  <a16:creationId xmlns:a16="http://schemas.microsoft.com/office/drawing/2014/main" id="{83C11AC4-96CB-409E-B83A-B90FE99E6475}"/>
                </a:ext>
              </a:extLst>
            </p:cNvPr>
            <p:cNvCxnSpPr/>
            <p:nvPr/>
          </p:nvCxnSpPr>
          <p:spPr>
            <a:xfrm>
              <a:off x="5487370" y="1724680"/>
              <a:ext cx="0" cy="81269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AFDA1466-0C7C-4717-B5D6-C7663A562C8A}"/>
              </a:ext>
            </a:extLst>
          </p:cNvPr>
          <p:cNvGrpSpPr/>
          <p:nvPr/>
        </p:nvGrpSpPr>
        <p:grpSpPr>
          <a:xfrm>
            <a:off x="4665870" y="3834567"/>
            <a:ext cx="4509935" cy="2164572"/>
            <a:chOff x="4665870" y="3834567"/>
            <a:chExt cx="4509935" cy="2164572"/>
          </a:xfrm>
        </p:grpSpPr>
        <p:sp>
          <p:nvSpPr>
            <p:cNvPr id="55" name="TextBox 54">
              <a:extLst>
                <a:ext uri="{FF2B5EF4-FFF2-40B4-BE49-F238E27FC236}">
                  <a16:creationId xmlns:a16="http://schemas.microsoft.com/office/drawing/2014/main" id="{5FB71055-45B8-4F62-B5A9-E6795311BBC8}"/>
                </a:ext>
              </a:extLst>
            </p:cNvPr>
            <p:cNvSpPr txBox="1"/>
            <p:nvPr/>
          </p:nvSpPr>
          <p:spPr>
            <a:xfrm>
              <a:off x="6505264" y="3834567"/>
              <a:ext cx="2670541" cy="1754326"/>
            </a:xfrm>
            <a:prstGeom prst="rect">
              <a:avLst/>
            </a:prstGeom>
            <a:noFill/>
          </p:spPr>
          <p:txBody>
            <a:bodyPr wrap="square" rtlCol="0">
              <a:spAutoFit/>
            </a:bodyPr>
            <a:lstStyle/>
            <a:p>
              <a:r>
                <a:rPr lang="en-GB" b="1" dirty="0">
                  <a:solidFill>
                    <a:schemeClr val="accent2"/>
                  </a:solidFill>
                </a:rPr>
                <a:t>Stellate cells</a:t>
              </a:r>
            </a:p>
            <a:p>
              <a:pPr marL="285750" indent="-285750">
                <a:buFont typeface="Arial" panose="020B0604020202020204" pitchFamily="34" charset="0"/>
                <a:buChar char="•"/>
              </a:pPr>
              <a:r>
                <a:rPr lang="en-GB" dirty="0">
                  <a:solidFill>
                    <a:schemeClr val="accent2"/>
                  </a:solidFill>
                </a:rPr>
                <a:t>This example from layer IV</a:t>
              </a:r>
            </a:p>
            <a:p>
              <a:pPr marL="285750" indent="-285750">
                <a:buFont typeface="Arial" panose="020B0604020202020204" pitchFamily="34" charset="0"/>
                <a:buChar char="•"/>
              </a:pPr>
              <a:r>
                <a:rPr lang="en-GB" dirty="0">
                  <a:solidFill>
                    <a:schemeClr val="accent2"/>
                  </a:solidFill>
                </a:rPr>
                <a:t>Closed fields cancel out, not seen by M/EEG</a:t>
              </a:r>
            </a:p>
          </p:txBody>
        </p:sp>
        <p:cxnSp>
          <p:nvCxnSpPr>
            <p:cNvPr id="66" name="Straight Arrow Connector 65">
              <a:extLst>
                <a:ext uri="{FF2B5EF4-FFF2-40B4-BE49-F238E27FC236}">
                  <a16:creationId xmlns:a16="http://schemas.microsoft.com/office/drawing/2014/main" id="{7E989F95-53F3-46DB-A041-BA8DA8FCB4A1}"/>
                </a:ext>
              </a:extLst>
            </p:cNvPr>
            <p:cNvCxnSpPr>
              <a:cxnSpLocks/>
            </p:cNvCxnSpPr>
            <p:nvPr/>
          </p:nvCxnSpPr>
          <p:spPr>
            <a:xfrm flipV="1">
              <a:off x="5299863" y="5398286"/>
              <a:ext cx="0" cy="600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647019BC-B275-48EE-BA03-76E3289B1436}"/>
                </a:ext>
              </a:extLst>
            </p:cNvPr>
            <p:cNvCxnSpPr>
              <a:cxnSpLocks/>
            </p:cNvCxnSpPr>
            <p:nvPr/>
          </p:nvCxnSpPr>
          <p:spPr>
            <a:xfrm flipV="1">
              <a:off x="4665870" y="5288467"/>
              <a:ext cx="499027" cy="21963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CD2D59FF-13BF-4ADE-BA6E-933B0F219986}"/>
                </a:ext>
              </a:extLst>
            </p:cNvPr>
            <p:cNvCxnSpPr>
              <a:cxnSpLocks/>
            </p:cNvCxnSpPr>
            <p:nvPr/>
          </p:nvCxnSpPr>
          <p:spPr>
            <a:xfrm>
              <a:off x="4709236" y="4768473"/>
              <a:ext cx="477510" cy="36303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4FB0B5D9-CCC3-4F4E-AF27-DA058CB5FDBC}"/>
                </a:ext>
              </a:extLst>
            </p:cNvPr>
            <p:cNvCxnSpPr>
              <a:cxnSpLocks/>
            </p:cNvCxnSpPr>
            <p:nvPr/>
          </p:nvCxnSpPr>
          <p:spPr>
            <a:xfrm flipH="1">
              <a:off x="5334969" y="4457700"/>
              <a:ext cx="41510" cy="62343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408993A-00D7-485E-B7C9-EC1526AB4297}"/>
                </a:ext>
              </a:extLst>
            </p:cNvPr>
            <p:cNvCxnSpPr>
              <a:cxnSpLocks/>
            </p:cNvCxnSpPr>
            <p:nvPr/>
          </p:nvCxnSpPr>
          <p:spPr>
            <a:xfrm flipH="1">
              <a:off x="5487370" y="4857274"/>
              <a:ext cx="560050" cy="28404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18620909-143A-4D48-96F6-331364109B17}"/>
                </a:ext>
              </a:extLst>
            </p:cNvPr>
            <p:cNvCxnSpPr>
              <a:cxnSpLocks/>
            </p:cNvCxnSpPr>
            <p:nvPr/>
          </p:nvCxnSpPr>
          <p:spPr>
            <a:xfrm flipH="1" flipV="1">
              <a:off x="5456503" y="5293715"/>
              <a:ext cx="474349" cy="40499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698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Post Synaptic Potentials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4" name="Picture 23" descr="B9780702037382000309_f030-001-9780702037382.jpg">
            <a:extLst>
              <a:ext uri="{FF2B5EF4-FFF2-40B4-BE49-F238E27FC236}">
                <a16:creationId xmlns:a16="http://schemas.microsoft.com/office/drawing/2014/main" id="{4CF1B99D-01B3-4479-9B17-8D451E961B2F}"/>
              </a:ext>
            </a:extLst>
          </p:cNvPr>
          <p:cNvPicPr>
            <a:picLocks noChangeAspect="1"/>
          </p:cNvPicPr>
          <p:nvPr/>
        </p:nvPicPr>
        <p:blipFill>
          <a:blip r:embed="rId2" cstate="print"/>
          <a:srcRect r="48993"/>
          <a:stretch>
            <a:fillRect/>
          </a:stretch>
        </p:blipFill>
        <p:spPr>
          <a:xfrm>
            <a:off x="469121" y="1967916"/>
            <a:ext cx="3946940" cy="4404732"/>
          </a:xfrm>
          <a:prstGeom prst="rect">
            <a:avLst/>
          </a:prstGeom>
        </p:spPr>
      </p:pic>
      <p:cxnSp>
        <p:nvCxnSpPr>
          <p:cNvPr id="25" name="Straight Arrow Connector 24">
            <a:extLst>
              <a:ext uri="{FF2B5EF4-FFF2-40B4-BE49-F238E27FC236}">
                <a16:creationId xmlns:a16="http://schemas.microsoft.com/office/drawing/2014/main" id="{6A9EFB19-4FA1-4DB6-88CD-B2053322457A}"/>
              </a:ext>
            </a:extLst>
          </p:cNvPr>
          <p:cNvCxnSpPr>
            <a:cxnSpLocks/>
          </p:cNvCxnSpPr>
          <p:nvPr/>
        </p:nvCxnSpPr>
        <p:spPr>
          <a:xfrm flipH="1">
            <a:off x="2086401" y="2974731"/>
            <a:ext cx="1588" cy="199713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6834434-E130-42D2-A9C7-C5BEEF91AA0B}"/>
              </a:ext>
            </a:extLst>
          </p:cNvPr>
          <p:cNvCxnSpPr>
            <a:cxnSpLocks/>
          </p:cNvCxnSpPr>
          <p:nvPr/>
        </p:nvCxnSpPr>
        <p:spPr>
          <a:xfrm flipV="1">
            <a:off x="2825744" y="3047467"/>
            <a:ext cx="0" cy="192439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4E6EE3-56E7-4D49-B7D2-D3E5A87540F0}"/>
              </a:ext>
            </a:extLst>
          </p:cNvPr>
          <p:cNvSpPr/>
          <p:nvPr/>
        </p:nvSpPr>
        <p:spPr>
          <a:xfrm>
            <a:off x="469121" y="1293469"/>
            <a:ext cx="11148319" cy="369332"/>
          </a:xfrm>
          <a:prstGeom prst="rect">
            <a:avLst/>
          </a:prstGeom>
        </p:spPr>
        <p:txBody>
          <a:bodyPr wrap="square">
            <a:spAutoFit/>
          </a:bodyPr>
          <a:lstStyle/>
          <a:p>
            <a:r>
              <a:rPr lang="en-US" dirty="0">
                <a:solidFill>
                  <a:schemeClr val="accent2"/>
                </a:solidFill>
              </a:rPr>
              <a:t>Synaptic input leads to ionic currents across the postsynaptic membrane</a:t>
            </a:r>
          </a:p>
        </p:txBody>
      </p:sp>
      <p:sp>
        <p:nvSpPr>
          <p:cNvPr id="32" name="Rectangle 31">
            <a:extLst>
              <a:ext uri="{FF2B5EF4-FFF2-40B4-BE49-F238E27FC236}">
                <a16:creationId xmlns:a16="http://schemas.microsoft.com/office/drawing/2014/main" id="{79561AD8-24BA-40AD-B4C0-FC0F579F806F}"/>
              </a:ext>
            </a:extLst>
          </p:cNvPr>
          <p:cNvSpPr/>
          <p:nvPr/>
        </p:nvSpPr>
        <p:spPr>
          <a:xfrm>
            <a:off x="4603805" y="1899976"/>
            <a:ext cx="5872884" cy="2585323"/>
          </a:xfrm>
          <a:prstGeom prst="rect">
            <a:avLst/>
          </a:prstGeom>
        </p:spPr>
        <p:txBody>
          <a:bodyPr wrap="square">
            <a:spAutoFit/>
          </a:bodyPr>
          <a:lstStyle/>
          <a:p>
            <a:r>
              <a:rPr lang="en-US" b="1" dirty="0">
                <a:solidFill>
                  <a:schemeClr val="accent2"/>
                </a:solidFill>
              </a:rPr>
              <a:t>Excitatory Post-Synaptic Potential (EPSP)</a:t>
            </a:r>
            <a:r>
              <a:rPr lang="en-US" dirty="0">
                <a:solidFill>
                  <a:schemeClr val="accent2"/>
                </a:solidFill>
              </a:rPr>
              <a:t>: influx of positive Na+ ions at apical dendrites causes depolarization of the postsynaptic cell</a:t>
            </a:r>
          </a:p>
          <a:p>
            <a:endParaRPr lang="en-US" dirty="0"/>
          </a:p>
          <a:p>
            <a:r>
              <a:rPr lang="en-US" dirty="0">
                <a:solidFill>
                  <a:schemeClr val="accent2"/>
                </a:solidFill>
              </a:rPr>
              <a:t>Extracellular volume currents complete the loop of ionic flow so that there is no build-up of charge</a:t>
            </a:r>
          </a:p>
          <a:p>
            <a:endParaRPr lang="en-US" dirty="0"/>
          </a:p>
          <a:p>
            <a:r>
              <a:rPr lang="en-US" dirty="0">
                <a:solidFill>
                  <a:schemeClr val="accent2"/>
                </a:solidFill>
              </a:rPr>
              <a:t>MEG is more sensitive to </a:t>
            </a:r>
            <a:r>
              <a:rPr lang="en-US" dirty="0">
                <a:solidFill>
                  <a:srgbClr val="00B050"/>
                </a:solidFill>
              </a:rPr>
              <a:t>intracellular</a:t>
            </a:r>
            <a:r>
              <a:rPr lang="en-US" dirty="0"/>
              <a:t> </a:t>
            </a:r>
            <a:r>
              <a:rPr lang="en-US" dirty="0">
                <a:solidFill>
                  <a:schemeClr val="accent2"/>
                </a:solidFill>
              </a:rPr>
              <a:t>currents, EEG to </a:t>
            </a:r>
            <a:r>
              <a:rPr lang="en-US" dirty="0">
                <a:solidFill>
                  <a:srgbClr val="7030A0"/>
                </a:solidFill>
              </a:rPr>
              <a:t>extracellular</a:t>
            </a:r>
          </a:p>
        </p:txBody>
      </p:sp>
    </p:spTree>
    <p:extLst>
      <p:ext uri="{BB962C8B-B14F-4D97-AF65-F5344CB8AC3E}">
        <p14:creationId xmlns:p14="http://schemas.microsoft.com/office/powerpoint/2010/main" val="18030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9780702037382000309_f030-001-9780702037382.jpg">
            <a:extLst>
              <a:ext uri="{FF2B5EF4-FFF2-40B4-BE49-F238E27FC236}">
                <a16:creationId xmlns:a16="http://schemas.microsoft.com/office/drawing/2014/main" id="{AE62372A-D0C0-4F6F-BCD6-2BCDC6C539DA}"/>
              </a:ext>
            </a:extLst>
          </p:cNvPr>
          <p:cNvPicPr>
            <a:picLocks noChangeAspect="1"/>
          </p:cNvPicPr>
          <p:nvPr/>
        </p:nvPicPr>
        <p:blipFill>
          <a:blip r:embed="rId2" cstate="print"/>
          <a:srcRect l="51343"/>
          <a:stretch>
            <a:fillRect/>
          </a:stretch>
        </p:blipFill>
        <p:spPr>
          <a:xfrm>
            <a:off x="348181" y="1975885"/>
            <a:ext cx="3751504" cy="4388793"/>
          </a:xfrm>
          <a:prstGeom prst="rect">
            <a:avLst/>
          </a:prstGeom>
        </p:spPr>
      </p:pic>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lstStyle/>
          <a:p>
            <a:r>
              <a:rPr lang="en-GB" dirty="0"/>
              <a:t>Post Synaptic Potentials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5" name="Straight Arrow Connector 24">
            <a:extLst>
              <a:ext uri="{FF2B5EF4-FFF2-40B4-BE49-F238E27FC236}">
                <a16:creationId xmlns:a16="http://schemas.microsoft.com/office/drawing/2014/main" id="{6A9EFB19-4FA1-4DB6-88CD-B2053322457A}"/>
              </a:ext>
            </a:extLst>
          </p:cNvPr>
          <p:cNvCxnSpPr>
            <a:cxnSpLocks/>
          </p:cNvCxnSpPr>
          <p:nvPr/>
        </p:nvCxnSpPr>
        <p:spPr>
          <a:xfrm flipV="1">
            <a:off x="2086401" y="2986391"/>
            <a:ext cx="0" cy="19854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6834434-E130-42D2-A9C7-C5BEEF91AA0B}"/>
              </a:ext>
            </a:extLst>
          </p:cNvPr>
          <p:cNvCxnSpPr>
            <a:cxnSpLocks/>
          </p:cNvCxnSpPr>
          <p:nvPr/>
        </p:nvCxnSpPr>
        <p:spPr>
          <a:xfrm>
            <a:off x="2840476" y="3054485"/>
            <a:ext cx="0" cy="1917381"/>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4E6EE3-56E7-4D49-B7D2-D3E5A87540F0}"/>
              </a:ext>
            </a:extLst>
          </p:cNvPr>
          <p:cNvSpPr/>
          <p:nvPr/>
        </p:nvSpPr>
        <p:spPr>
          <a:xfrm>
            <a:off x="469121" y="1293469"/>
            <a:ext cx="11148319" cy="369332"/>
          </a:xfrm>
          <a:prstGeom prst="rect">
            <a:avLst/>
          </a:prstGeom>
        </p:spPr>
        <p:txBody>
          <a:bodyPr wrap="square">
            <a:spAutoFit/>
          </a:bodyPr>
          <a:lstStyle/>
          <a:p>
            <a:r>
              <a:rPr lang="en-US" dirty="0">
                <a:solidFill>
                  <a:schemeClr val="accent2"/>
                </a:solidFill>
              </a:rPr>
              <a:t>Synaptic input leads to ionic currents across the postsynaptic membrane</a:t>
            </a:r>
          </a:p>
        </p:txBody>
      </p:sp>
      <p:sp>
        <p:nvSpPr>
          <p:cNvPr id="32" name="Rectangle 31">
            <a:extLst>
              <a:ext uri="{FF2B5EF4-FFF2-40B4-BE49-F238E27FC236}">
                <a16:creationId xmlns:a16="http://schemas.microsoft.com/office/drawing/2014/main" id="{79561AD8-24BA-40AD-B4C0-FC0F579F806F}"/>
              </a:ext>
            </a:extLst>
          </p:cNvPr>
          <p:cNvSpPr/>
          <p:nvPr/>
        </p:nvSpPr>
        <p:spPr>
          <a:xfrm>
            <a:off x="4603805" y="1899976"/>
            <a:ext cx="5872884" cy="923330"/>
          </a:xfrm>
          <a:prstGeom prst="rect">
            <a:avLst/>
          </a:prstGeom>
        </p:spPr>
        <p:txBody>
          <a:bodyPr wrap="square">
            <a:spAutoFit/>
          </a:bodyPr>
          <a:lstStyle/>
          <a:p>
            <a:r>
              <a:rPr lang="en-US" b="1" dirty="0">
                <a:solidFill>
                  <a:schemeClr val="accent2"/>
                </a:solidFill>
              </a:rPr>
              <a:t>Inhibitory Post-Synaptic Potential (IPSP)</a:t>
            </a:r>
            <a:r>
              <a:rPr lang="en-US" dirty="0">
                <a:solidFill>
                  <a:schemeClr val="accent2"/>
                </a:solidFill>
              </a:rPr>
              <a:t>: influx of negative Cl- ions causes hyperpolarization of the postsynaptic cell</a:t>
            </a:r>
          </a:p>
        </p:txBody>
      </p:sp>
    </p:spTree>
    <p:extLst>
      <p:ext uri="{BB962C8B-B14F-4D97-AF65-F5344CB8AC3E}">
        <p14:creationId xmlns:p14="http://schemas.microsoft.com/office/powerpoint/2010/main" val="30989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F8BFC-F03A-4B59-9CEC-25E8A531AEB9}"/>
              </a:ext>
            </a:extLst>
          </p:cNvPr>
          <p:cNvSpPr>
            <a:spLocks noGrp="1"/>
          </p:cNvSpPr>
          <p:nvPr>
            <p:ph type="title"/>
          </p:nvPr>
        </p:nvSpPr>
        <p:spPr>
          <a:xfrm>
            <a:off x="627062" y="210715"/>
            <a:ext cx="10452101" cy="673943"/>
          </a:xfrm>
        </p:spPr>
        <p:txBody>
          <a:bodyPr>
            <a:normAutofit/>
          </a:bodyPr>
          <a:lstStyle/>
          <a:p>
            <a:r>
              <a:rPr lang="en-GB" dirty="0"/>
              <a:t>What about action potentials?</a:t>
            </a:r>
          </a:p>
        </p:txBody>
      </p:sp>
      <p:sp>
        <p:nvSpPr>
          <p:cNvPr id="18" name="Rectangle 17">
            <a:extLst>
              <a:ext uri="{FF2B5EF4-FFF2-40B4-BE49-F238E27FC236}">
                <a16:creationId xmlns:a16="http://schemas.microsoft.com/office/drawing/2014/main" id="{0D952137-36BF-4241-A064-496C1A0E7D87}"/>
              </a:ext>
            </a:extLst>
          </p:cNvPr>
          <p:cNvSpPr>
            <a:spLocks noChangeAspect="1"/>
          </p:cNvSpPr>
          <p:nvPr/>
        </p:nvSpPr>
        <p:spPr>
          <a:xfrm>
            <a:off x="9175805" y="4643562"/>
            <a:ext cx="2305448" cy="1729086"/>
          </a:xfrm>
          <a:prstGeom prst="rect">
            <a:avLst/>
          </a:prstGeom>
          <a:pattFill prst="lt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4E6EE3-56E7-4D49-B7D2-D3E5A87540F0}"/>
              </a:ext>
            </a:extLst>
          </p:cNvPr>
          <p:cNvSpPr/>
          <p:nvPr/>
        </p:nvSpPr>
        <p:spPr>
          <a:xfrm>
            <a:off x="591329" y="1026371"/>
            <a:ext cx="7463011" cy="369332"/>
          </a:xfrm>
          <a:prstGeom prst="rect">
            <a:avLst/>
          </a:prstGeom>
        </p:spPr>
        <p:txBody>
          <a:bodyPr wrap="square">
            <a:spAutoFit/>
          </a:bodyPr>
          <a:lstStyle/>
          <a:p>
            <a:r>
              <a:rPr lang="en-US" dirty="0">
                <a:solidFill>
                  <a:schemeClr val="accent2"/>
                </a:solidFill>
              </a:rPr>
              <a:t>Action potentials (APs) are unlikely to contribute to the M/EEG signal.</a:t>
            </a:r>
          </a:p>
        </p:txBody>
      </p:sp>
      <p:pic>
        <p:nvPicPr>
          <p:cNvPr id="11" name="Picture 10" descr="image4.png">
            <a:extLst>
              <a:ext uri="{FF2B5EF4-FFF2-40B4-BE49-F238E27FC236}">
                <a16:creationId xmlns:a16="http://schemas.microsoft.com/office/drawing/2014/main" id="{8320A3EB-12B7-40EA-820F-6C89114612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507"/>
          <a:stretch/>
        </p:blipFill>
        <p:spPr bwMode="auto">
          <a:xfrm>
            <a:off x="4257579" y="5044646"/>
            <a:ext cx="2735335" cy="914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969A8853-DB6B-4698-8D06-C50C03DE6070}"/>
              </a:ext>
            </a:extLst>
          </p:cNvPr>
          <p:cNvPicPr>
            <a:picLocks noChangeAspect="1"/>
          </p:cNvPicPr>
          <p:nvPr/>
        </p:nvPicPr>
        <p:blipFill>
          <a:blip r:embed="rId3"/>
          <a:stretch>
            <a:fillRect/>
          </a:stretch>
        </p:blipFill>
        <p:spPr>
          <a:xfrm>
            <a:off x="591329" y="1814537"/>
            <a:ext cx="4632490" cy="3230109"/>
          </a:xfrm>
          <a:prstGeom prst="rect">
            <a:avLst/>
          </a:prstGeom>
        </p:spPr>
      </p:pic>
      <p:pic>
        <p:nvPicPr>
          <p:cNvPr id="13" name="Picture 12" descr="image4.png">
            <a:extLst>
              <a:ext uri="{FF2B5EF4-FFF2-40B4-BE49-F238E27FC236}">
                <a16:creationId xmlns:a16="http://schemas.microsoft.com/office/drawing/2014/main" id="{9B8BDD0F-5308-4329-AF31-AD3A5064BA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740"/>
          <a:stretch/>
        </p:blipFill>
        <p:spPr bwMode="auto">
          <a:xfrm>
            <a:off x="124134" y="4502902"/>
            <a:ext cx="2735335" cy="183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99E2C178-EAD7-475E-8E7F-A7100ED082B7}"/>
              </a:ext>
            </a:extLst>
          </p:cNvPr>
          <p:cNvSpPr txBox="1"/>
          <p:nvPr/>
        </p:nvSpPr>
        <p:spPr>
          <a:xfrm>
            <a:off x="1502463" y="4855494"/>
            <a:ext cx="1146468" cy="646331"/>
          </a:xfrm>
          <a:prstGeom prst="rect">
            <a:avLst/>
          </a:prstGeom>
          <a:noFill/>
        </p:spPr>
        <p:txBody>
          <a:bodyPr wrap="none" rtlCol="0">
            <a:spAutoFit/>
          </a:bodyPr>
          <a:lstStyle/>
          <a:p>
            <a:pPr algn="ctr"/>
            <a:r>
              <a:rPr lang="en-GB" b="1" dirty="0"/>
              <a:t>Action</a:t>
            </a:r>
            <a:br>
              <a:rPr lang="en-GB" b="1" dirty="0"/>
            </a:br>
            <a:r>
              <a:rPr lang="en-GB" b="1" dirty="0"/>
              <a:t>Currents</a:t>
            </a:r>
          </a:p>
        </p:txBody>
      </p:sp>
      <p:sp>
        <p:nvSpPr>
          <p:cNvPr id="10" name="TextBox 9">
            <a:extLst>
              <a:ext uri="{FF2B5EF4-FFF2-40B4-BE49-F238E27FC236}">
                <a16:creationId xmlns:a16="http://schemas.microsoft.com/office/drawing/2014/main" id="{3C10CA7D-D8E5-4FA1-9EBE-BE51CCBD5C38}"/>
              </a:ext>
            </a:extLst>
          </p:cNvPr>
          <p:cNvSpPr txBox="1"/>
          <p:nvPr/>
        </p:nvSpPr>
        <p:spPr>
          <a:xfrm>
            <a:off x="3271558" y="4855494"/>
            <a:ext cx="1685077" cy="646331"/>
          </a:xfrm>
          <a:prstGeom prst="rect">
            <a:avLst/>
          </a:prstGeom>
          <a:noFill/>
        </p:spPr>
        <p:txBody>
          <a:bodyPr wrap="none" rtlCol="0">
            <a:spAutoFit/>
          </a:bodyPr>
          <a:lstStyle/>
          <a:p>
            <a:pPr algn="ctr"/>
            <a:r>
              <a:rPr lang="en-GB" b="1" dirty="0">
                <a:solidFill>
                  <a:srgbClr val="1C43EE"/>
                </a:solidFill>
              </a:rPr>
              <a:t>Postsynaptic </a:t>
            </a:r>
            <a:br>
              <a:rPr lang="en-GB" b="1" dirty="0">
                <a:solidFill>
                  <a:srgbClr val="1C43EE"/>
                </a:solidFill>
              </a:rPr>
            </a:br>
            <a:r>
              <a:rPr lang="en-GB" b="1" dirty="0">
                <a:solidFill>
                  <a:srgbClr val="1C43EE"/>
                </a:solidFill>
              </a:rPr>
              <a:t>Currents</a:t>
            </a:r>
          </a:p>
        </p:txBody>
      </p:sp>
      <p:sp>
        <p:nvSpPr>
          <p:cNvPr id="6" name="TextBox 5">
            <a:extLst>
              <a:ext uri="{FF2B5EF4-FFF2-40B4-BE49-F238E27FC236}">
                <a16:creationId xmlns:a16="http://schemas.microsoft.com/office/drawing/2014/main" id="{D297EF00-C52F-4016-A863-503BA790F927}"/>
              </a:ext>
            </a:extLst>
          </p:cNvPr>
          <p:cNvSpPr txBox="1"/>
          <p:nvPr/>
        </p:nvSpPr>
        <p:spPr>
          <a:xfrm>
            <a:off x="3044270" y="4151677"/>
            <a:ext cx="881973" cy="307777"/>
          </a:xfrm>
          <a:prstGeom prst="rect">
            <a:avLst/>
          </a:prstGeom>
          <a:noFill/>
        </p:spPr>
        <p:txBody>
          <a:bodyPr wrap="none" rtlCol="0">
            <a:spAutoFit/>
          </a:bodyPr>
          <a:lstStyle/>
          <a:p>
            <a:r>
              <a:rPr lang="en-GB" sz="1400" dirty="0">
                <a:solidFill>
                  <a:schemeClr val="accent2"/>
                </a:solidFill>
              </a:rPr>
              <a:t>Synapse</a:t>
            </a:r>
          </a:p>
        </p:txBody>
      </p:sp>
      <p:sp>
        <p:nvSpPr>
          <p:cNvPr id="7" name="TextBox 6">
            <a:extLst>
              <a:ext uri="{FF2B5EF4-FFF2-40B4-BE49-F238E27FC236}">
                <a16:creationId xmlns:a16="http://schemas.microsoft.com/office/drawing/2014/main" id="{D212697F-9004-4B84-B81D-34D90F84B456}"/>
              </a:ext>
            </a:extLst>
          </p:cNvPr>
          <p:cNvSpPr txBox="1"/>
          <p:nvPr/>
        </p:nvSpPr>
        <p:spPr>
          <a:xfrm>
            <a:off x="4711983" y="3929900"/>
            <a:ext cx="341224" cy="369332"/>
          </a:xfrm>
          <a:prstGeom prst="rect">
            <a:avLst/>
          </a:prstGeom>
          <a:noFill/>
        </p:spPr>
        <p:txBody>
          <a:bodyPr wrap="square" rtlCol="0">
            <a:spAutoFit/>
          </a:bodyPr>
          <a:lstStyle/>
          <a:p>
            <a:r>
              <a:rPr lang="en-GB" b="1" dirty="0">
                <a:solidFill>
                  <a:srgbClr val="1AC6FF"/>
                </a:solidFill>
              </a:rPr>
              <a:t>B</a:t>
            </a:r>
          </a:p>
        </p:txBody>
      </p:sp>
      <p:sp>
        <p:nvSpPr>
          <p:cNvPr id="8" name="TextBox 7">
            <a:extLst>
              <a:ext uri="{FF2B5EF4-FFF2-40B4-BE49-F238E27FC236}">
                <a16:creationId xmlns:a16="http://schemas.microsoft.com/office/drawing/2014/main" id="{84F1A87A-E24A-4CE5-96D2-B9C5905C6F81}"/>
              </a:ext>
            </a:extLst>
          </p:cNvPr>
          <p:cNvSpPr txBox="1"/>
          <p:nvPr/>
        </p:nvSpPr>
        <p:spPr>
          <a:xfrm>
            <a:off x="2605232" y="2276202"/>
            <a:ext cx="508473" cy="369332"/>
          </a:xfrm>
          <a:prstGeom prst="rect">
            <a:avLst/>
          </a:prstGeom>
          <a:noFill/>
        </p:spPr>
        <p:txBody>
          <a:bodyPr wrap="none" rtlCol="0">
            <a:spAutoFit/>
          </a:bodyPr>
          <a:lstStyle/>
          <a:p>
            <a:r>
              <a:rPr lang="en-GB" b="1" dirty="0" err="1">
                <a:solidFill>
                  <a:srgbClr val="FF366D"/>
                </a:solidFill>
              </a:rPr>
              <a:t>J</a:t>
            </a:r>
            <a:r>
              <a:rPr lang="en-GB" baseline="-25000" dirty="0" err="1">
                <a:solidFill>
                  <a:srgbClr val="FF366D"/>
                </a:solidFill>
              </a:rPr>
              <a:t>vol</a:t>
            </a:r>
            <a:endParaRPr lang="en-GB" baseline="-25000" dirty="0">
              <a:solidFill>
                <a:srgbClr val="FF366D"/>
              </a:solidFill>
            </a:endParaRPr>
          </a:p>
        </p:txBody>
      </p:sp>
      <p:sp>
        <p:nvSpPr>
          <p:cNvPr id="16" name="Rectangle 15">
            <a:extLst>
              <a:ext uri="{FF2B5EF4-FFF2-40B4-BE49-F238E27FC236}">
                <a16:creationId xmlns:a16="http://schemas.microsoft.com/office/drawing/2014/main" id="{DEDDAED2-FBE3-4C01-9EE6-552714DB805D}"/>
              </a:ext>
            </a:extLst>
          </p:cNvPr>
          <p:cNvSpPr/>
          <p:nvPr/>
        </p:nvSpPr>
        <p:spPr>
          <a:xfrm>
            <a:off x="5400675" y="1690529"/>
            <a:ext cx="6303963" cy="2585323"/>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2"/>
                </a:solidFill>
              </a:rPr>
              <a:t>APs produce electric </a:t>
            </a:r>
            <a:r>
              <a:rPr lang="en-US" dirty="0" err="1">
                <a:solidFill>
                  <a:schemeClr val="accent2"/>
                </a:solidFill>
              </a:rPr>
              <a:t>quadropoles</a:t>
            </a:r>
            <a:r>
              <a:rPr lang="en-US" dirty="0">
                <a:solidFill>
                  <a:schemeClr val="accent2"/>
                </a:solidFill>
              </a:rPr>
              <a:t>, which their intensity decline steeply with distance (1/r</a:t>
            </a:r>
            <a:r>
              <a:rPr lang="en-US" baseline="30000" dirty="0">
                <a:solidFill>
                  <a:schemeClr val="accent2"/>
                </a:solidFill>
              </a:rPr>
              <a:t>3</a:t>
            </a:r>
            <a:r>
              <a:rPr lang="en-US" dirty="0">
                <a:solidFill>
                  <a:schemeClr val="accent2"/>
                </a:solidFill>
              </a:rPr>
              <a:t>). Postsynaptic currents are dipolar, which drop off as 1/r</a:t>
            </a:r>
            <a:r>
              <a:rPr lang="en-US" baseline="30000" dirty="0">
                <a:solidFill>
                  <a:schemeClr val="accent2"/>
                </a:solidFill>
              </a:rPr>
              <a:t>2</a:t>
            </a:r>
            <a:r>
              <a:rPr lang="en-US" dirty="0">
                <a:solidFill>
                  <a:schemeClr val="accent2"/>
                </a:solidFill>
              </a:rPr>
              <a:t>.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APs have a short duration. Would need to be highly </a:t>
            </a:r>
            <a:r>
              <a:rPr lang="en-US" dirty="0" err="1">
                <a:solidFill>
                  <a:schemeClr val="accent2"/>
                </a:solidFill>
              </a:rPr>
              <a:t>synchronised</a:t>
            </a:r>
            <a:r>
              <a:rPr lang="en-US" dirty="0">
                <a:solidFill>
                  <a:schemeClr val="accent2"/>
                </a:solidFill>
              </a:rPr>
              <a:t> to be measurable.</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The bi-phasic nature of the </a:t>
            </a:r>
            <a:r>
              <a:rPr lang="en-US" dirty="0" err="1">
                <a:solidFill>
                  <a:schemeClr val="accent2"/>
                </a:solidFill>
              </a:rPr>
              <a:t>depolarising</a:t>
            </a:r>
            <a:r>
              <a:rPr lang="en-US" dirty="0">
                <a:solidFill>
                  <a:schemeClr val="accent2"/>
                </a:solidFill>
              </a:rPr>
              <a:t> and </a:t>
            </a:r>
            <a:r>
              <a:rPr lang="en-US" dirty="0" err="1">
                <a:solidFill>
                  <a:schemeClr val="accent2"/>
                </a:solidFill>
              </a:rPr>
              <a:t>repolarising</a:t>
            </a:r>
            <a:r>
              <a:rPr lang="en-US" dirty="0">
                <a:solidFill>
                  <a:schemeClr val="accent2"/>
                </a:solidFill>
              </a:rPr>
              <a:t> currents might result in mean field cancellation.</a:t>
            </a:r>
          </a:p>
        </p:txBody>
      </p:sp>
    </p:spTree>
    <p:extLst>
      <p:ext uri="{BB962C8B-B14F-4D97-AF65-F5344CB8AC3E}">
        <p14:creationId xmlns:p14="http://schemas.microsoft.com/office/powerpoint/2010/main" val="11092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C_HN">
      <a:dk1>
        <a:srgbClr val="F07F0A"/>
      </a:dk1>
      <a:lt1>
        <a:sysClr val="window" lastClr="FFFFFF"/>
      </a:lt1>
      <a:dk2>
        <a:srgbClr val="FBCDA2"/>
      </a:dk2>
      <a:lt2>
        <a:srgbClr val="97999C"/>
      </a:lt2>
      <a:accent1>
        <a:srgbClr val="464749"/>
      </a:accent1>
      <a:accent2>
        <a:srgbClr val="000000"/>
      </a:accent2>
      <a:accent3>
        <a:srgbClr val="FFFFFF"/>
      </a:accent3>
      <a:accent4>
        <a:srgbClr val="FFFFFF"/>
      </a:accent4>
      <a:accent5>
        <a:srgbClr val="FFFFFF"/>
      </a:accent5>
      <a:accent6>
        <a:srgbClr val="FFFFFF"/>
      </a:accent6>
      <a:hlink>
        <a:srgbClr val="51B2C3"/>
      </a:hlink>
      <a:folHlink>
        <a:srgbClr val="90C87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BFC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D00AEEDBF7C489912E31FD869AB70" ma:contentTypeVersion="13" ma:contentTypeDescription="Create a new document." ma:contentTypeScope="" ma:versionID="4cc4867ed92bd4bca814ab5875a3c245">
  <xsd:schema xmlns:xsd="http://www.w3.org/2001/XMLSchema" xmlns:xs="http://www.w3.org/2001/XMLSchema" xmlns:p="http://schemas.microsoft.com/office/2006/metadata/properties" xmlns:ns3="bf6e2b7f-a53a-4a2c-a55d-1531828e47f8" xmlns:ns4="a817d13a-218f-45d0-a283-d641513f9cff" targetNamespace="http://schemas.microsoft.com/office/2006/metadata/properties" ma:root="true" ma:fieldsID="c4eef4f01746e1cfad8619c6c8e64d92" ns3:_="" ns4:_="">
    <xsd:import namespace="bf6e2b7f-a53a-4a2c-a55d-1531828e47f8"/>
    <xsd:import namespace="a817d13a-218f-45d0-a283-d641513f9cf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6e2b7f-a53a-4a2c-a55d-1531828e4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17d13a-218f-45d0-a283-d641513f9cf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04DA09-E310-4485-BBAE-DA26D9745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6e2b7f-a53a-4a2c-a55d-1531828e47f8"/>
    <ds:schemaRef ds:uri="a817d13a-218f-45d0-a283-d641513f9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913519-BEF8-4F6A-91E6-458B208EC3DA}">
  <ds:schemaRefs>
    <ds:schemaRef ds:uri="http://schemas.microsoft.com/sharepoint/v3/contenttype/forms"/>
  </ds:schemaRefs>
</ds:datastoreItem>
</file>

<file path=customXml/itemProps3.xml><?xml version="1.0" encoding="utf-8"?>
<ds:datastoreItem xmlns:ds="http://schemas.openxmlformats.org/officeDocument/2006/customXml" ds:itemID="{4E078644-97ED-4DA7-9C45-26B9087117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817d13a-218f-45d0-a283-d641513f9cff"/>
    <ds:schemaRef ds:uri="bf6e2b7f-a53a-4a2c-a55d-1531828e47f8"/>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21842</TotalTime>
  <Words>2625</Words>
  <Application>Microsoft Office PowerPoint</Application>
  <PresentationFormat>Custom</PresentationFormat>
  <Paragraphs>386</Paragraphs>
  <Slides>45</Slides>
  <Notes>0</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Cambria</vt:lpstr>
      <vt:lpstr>Cambria Math</vt:lpstr>
      <vt:lpstr>Comic Sans MS</vt:lpstr>
      <vt:lpstr>Helvetica</vt:lpstr>
      <vt:lpstr>Wellcome Bold</vt:lpstr>
      <vt:lpstr>Wingdings</vt:lpstr>
      <vt:lpstr>Office Theme</vt:lpstr>
      <vt:lpstr>What are we measuring with M/EEG?</vt:lpstr>
      <vt:lpstr>Overview</vt:lpstr>
      <vt:lpstr>Part I</vt:lpstr>
      <vt:lpstr>EEG and MEG</vt:lpstr>
      <vt:lpstr>Origin of the MEEG signal</vt:lpstr>
      <vt:lpstr>Origin of the MEEG signal</vt:lpstr>
      <vt:lpstr>Post Synaptic Potentials</vt:lpstr>
      <vt:lpstr>Post Synaptic Potentials</vt:lpstr>
      <vt:lpstr>What about action potentials?</vt:lpstr>
      <vt:lpstr>How many neurons?</vt:lpstr>
      <vt:lpstr>Primary and volume currents</vt:lpstr>
      <vt:lpstr>Part II</vt:lpstr>
      <vt:lpstr>EEG Signal Detection: Electrodes</vt:lpstr>
      <vt:lpstr>EEG Signal Detection: Electrodes</vt:lpstr>
      <vt:lpstr>MEG Signal Detection: SQUIDs</vt:lpstr>
      <vt:lpstr>MEG Signal Detection: SQUIDs</vt:lpstr>
      <vt:lpstr>MEG Signal Detection: OPMs</vt:lpstr>
      <vt:lpstr>MEG Signal Challenges</vt:lpstr>
      <vt:lpstr>Magnetically shielded rooms</vt:lpstr>
      <vt:lpstr>Magnetically shielded rooms</vt:lpstr>
      <vt:lpstr>From magnetometers to gradiometers</vt:lpstr>
      <vt:lpstr>From magnetometers to gradiometers</vt:lpstr>
      <vt:lpstr>From magnetometers to gradiometers</vt:lpstr>
      <vt:lpstr>Part III</vt:lpstr>
      <vt:lpstr>Source orientation</vt:lpstr>
      <vt:lpstr>Source orientation</vt:lpstr>
      <vt:lpstr>Source extent</vt:lpstr>
      <vt:lpstr>Source depth</vt:lpstr>
      <vt:lpstr>Source depth</vt:lpstr>
      <vt:lpstr>Source depth</vt:lpstr>
      <vt:lpstr>Part IV</vt:lpstr>
      <vt:lpstr>Source reconstruction</vt:lpstr>
      <vt:lpstr>A generative model of sources</vt:lpstr>
      <vt:lpstr>Lead fields: the forward problem</vt:lpstr>
      <vt:lpstr>Lead fields: the mathematical formulation</vt:lpstr>
      <vt:lpstr>Fields in an infinite medium</vt:lpstr>
      <vt:lpstr>Fields in an inhomogeneous medium</vt:lpstr>
      <vt:lpstr>What?</vt:lpstr>
      <vt:lpstr>Forward models</vt:lpstr>
      <vt:lpstr>Forward models</vt:lpstr>
      <vt:lpstr>Forward models</vt:lpstr>
      <vt:lpstr>The Inverse problem</vt:lpstr>
      <vt:lpstr>Summary</vt:lpstr>
      <vt:lpstr>Thanks for listening!</vt:lpstr>
      <vt:lpstr>Lead fields: the forward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c:creator>
  <cp:lastModifiedBy>George O'Neill</cp:lastModifiedBy>
  <cp:revision>620</cp:revision>
  <cp:lastPrinted>2016-06-24T10:07:51Z</cp:lastPrinted>
  <dcterms:created xsi:type="dcterms:W3CDTF">2016-06-14T08:19:21Z</dcterms:created>
  <dcterms:modified xsi:type="dcterms:W3CDTF">2021-04-29T15:18:26Z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0x010100356D00AEEDBF7C489912E31FD869AB70</vt:lpwstr>
  </property>
</Properties>
</file>